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77" r:id="rId3"/>
    <p:sldId id="263" r:id="rId4"/>
    <p:sldId id="278" r:id="rId5"/>
    <p:sldId id="262" r:id="rId6"/>
    <p:sldId id="274" r:id="rId7"/>
    <p:sldId id="279" r:id="rId8"/>
    <p:sldId id="276" r:id="rId9"/>
    <p:sldId id="281" r:id="rId10"/>
    <p:sldId id="282" r:id="rId11"/>
    <p:sldId id="283" r:id="rId12"/>
    <p:sldId id="289" r:id="rId13"/>
    <p:sldId id="288" r:id="rId14"/>
    <p:sldId id="287" r:id="rId15"/>
    <p:sldId id="286" r:id="rId16"/>
    <p:sldId id="284" r:id="rId17"/>
    <p:sldId id="290" r:id="rId18"/>
    <p:sldId id="291" r:id="rId19"/>
    <p:sldId id="292" r:id="rId20"/>
    <p:sldId id="293"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3AB55"/>
    <a:srgbClr val="0C5222"/>
    <a:srgbClr val="FFE79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0" autoAdjust="0"/>
    <p:restoredTop sz="94646"/>
  </p:normalViewPr>
  <p:slideViewPr>
    <p:cSldViewPr snapToGrid="0">
      <p:cViewPr varScale="1">
        <p:scale>
          <a:sx n="65" d="100"/>
          <a:sy n="65" d="100"/>
        </p:scale>
        <p:origin x="1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DBE348-0F52-4846-916A-CC2C1E3E5EFB}" type="datetimeFigureOut">
              <a:rPr lang="en-US" smtClean="0"/>
              <a:t>7/21/2021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8D2BE2-8218-4AE3-BE66-6C4E8B630405}" type="slidenum">
              <a:rPr lang="en-US" smtClean="0"/>
              <a:t>‹#›</a:t>
            </a:fld>
            <a:endParaRPr lang="en-US" dirty="0"/>
          </a:p>
        </p:txBody>
      </p:sp>
    </p:spTree>
    <p:extLst>
      <p:ext uri="{BB962C8B-B14F-4D97-AF65-F5344CB8AC3E}">
        <p14:creationId xmlns:p14="http://schemas.microsoft.com/office/powerpoint/2010/main" val="41923753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8794a74c9d_0_24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8794a74c9d_0_24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543724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0"/>
        <p:cNvGrpSpPr/>
        <p:nvPr/>
      </p:nvGrpSpPr>
      <p:grpSpPr>
        <a:xfrm>
          <a:off x="0" y="0"/>
          <a:ext cx="0" cy="0"/>
          <a:chOff x="0" y="0"/>
          <a:chExt cx="0" cy="0"/>
        </a:xfrm>
      </p:grpSpPr>
      <p:sp>
        <p:nvSpPr>
          <p:cNvPr id="2211" name="Google Shape;2211;ga65dfbdca0_0_9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2" name="Google Shape;2212;ga65dfbdca0_0_9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Different Organisations have different strategies for their business. Having a better understanding of a business requires conducting research at different scales. In the ever dynamic business world, organisations need to keep on bringing changes in the products and services (Taylor, 2020). To make the changes optimum, understanding the needs and demands of the consumers is extremely important. There are multiple ways of knowing about the preferences and choices of the consumers. This presentation aims to discuss about difference research methods and data types and apply some of the methods in the context of ASDA, a leading retailer chain of the UK</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062260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2"/>
        <p:cNvGrpSpPr/>
        <p:nvPr/>
      </p:nvGrpSpPr>
      <p:grpSpPr>
        <a:xfrm>
          <a:off x="0" y="0"/>
          <a:ext cx="0" cy="0"/>
          <a:chOff x="0" y="0"/>
          <a:chExt cx="0" cy="0"/>
        </a:xfrm>
      </p:grpSpPr>
      <p:sp>
        <p:nvSpPr>
          <p:cNvPr id="983" name="Google Shape;983;g877b642fd3_0_2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4" name="Google Shape;984;g877b642fd3_0_2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Before jumping to the details of ASDA and its products and services, understanding the data collection method is essential. The data collection will be done using bot qualitative and quantitative methods.</a:t>
            </a:r>
          </a:p>
          <a:p>
            <a:pPr marL="0" lvl="0" indent="0" algn="l" rtl="0">
              <a:spcBef>
                <a:spcPts val="0"/>
              </a:spcBef>
              <a:spcAft>
                <a:spcPts val="0"/>
              </a:spcAft>
              <a:buNone/>
            </a:pPr>
            <a:r>
              <a:rPr lang="en-US" b="1" dirty="0"/>
              <a:t>Quantitative Method: </a:t>
            </a:r>
            <a:r>
              <a:rPr lang="en-US" b="0" dirty="0"/>
              <a:t>Data that fall under the competitive method can be understood easily due to their numerical value. For instance, the number or percentage of a people liking a service can be an example of quantitative data (Welman, Kruger and Mitchell, 2016). Quantitative data can easily be collected through questionnaires, surveys, interviews, etc.</a:t>
            </a:r>
          </a:p>
          <a:p>
            <a:pPr marL="0" lvl="0" indent="0" algn="l" rtl="0">
              <a:spcBef>
                <a:spcPts val="0"/>
              </a:spcBef>
              <a:spcAft>
                <a:spcPts val="0"/>
              </a:spcAft>
              <a:buNone/>
            </a:pPr>
            <a:r>
              <a:rPr lang="en-US" b="1" dirty="0"/>
              <a:t>Qualitative Data: </a:t>
            </a:r>
            <a:r>
              <a:rPr lang="en-US" b="0" dirty="0"/>
              <a:t>Unlike quantitative data, qualitative data is non-numeric in nature. The results from qualitative data need to be derived by understanding the context and all the complexities related to the case. For instance, if the majority answers that they are not satisfied with a specific product, finding out the reason or understanding the implication will fall under qualitative data analysis (Welman, Kruger and Mitchell, 2016). </a:t>
            </a:r>
          </a:p>
          <a:p>
            <a:pPr marL="0" lvl="0" indent="0" algn="l" rtl="0">
              <a:spcBef>
                <a:spcPts val="0"/>
              </a:spcBef>
              <a:spcAft>
                <a:spcPts val="0"/>
              </a:spcAft>
              <a:buNone/>
            </a:pPr>
            <a:endParaRPr lang="en-US" b="0" dirty="0"/>
          </a:p>
          <a:p>
            <a:pPr marL="0" lvl="0" indent="0" algn="l" rtl="0">
              <a:spcBef>
                <a:spcPts val="0"/>
              </a:spcBef>
              <a:spcAft>
                <a:spcPts val="0"/>
              </a:spcAft>
              <a:buNone/>
            </a:pPr>
            <a:r>
              <a:rPr lang="en-US" b="0" dirty="0"/>
              <a:t>For the analysis of ASDA, the team will rely heavily on quantitative analysis that will be collected through primary data. However, qualitative data will be derived from the numeric data received from the primary research.</a:t>
            </a:r>
            <a:endParaRPr b="1" dirty="0"/>
          </a:p>
        </p:txBody>
      </p:sp>
    </p:spTree>
    <p:extLst>
      <p:ext uri="{BB962C8B-B14F-4D97-AF65-F5344CB8AC3E}">
        <p14:creationId xmlns:p14="http://schemas.microsoft.com/office/powerpoint/2010/main" val="35297423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2"/>
        <p:cNvGrpSpPr/>
        <p:nvPr/>
      </p:nvGrpSpPr>
      <p:grpSpPr>
        <a:xfrm>
          <a:off x="0" y="0"/>
          <a:ext cx="0" cy="0"/>
          <a:chOff x="0" y="0"/>
          <a:chExt cx="0" cy="0"/>
        </a:xfrm>
      </p:grpSpPr>
      <p:sp>
        <p:nvSpPr>
          <p:cNvPr id="983" name="Google Shape;983;g877b642fd3_0_2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4" name="Google Shape;984;g877b642fd3_0_2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b="0" dirty="0"/>
              <a:t>For conducting the research related to ASDA, both primary and secondary methods of research will be done and the primary &amp; secondary data will be used to understand the current situation of ASDA while making recommendations for future improvements. There should be no confusion regarding using Internet as the source of Secondary data as it is the most accessible source and is also a vast sea of information (Hazary, 2021). However, many researchers might debate about the efficiency of online surveys as a tool for collecting primary data. Due to the pandemic, conducting research by physically being present is very risky and inappropriate for the moment. Besides, many respondents would not be comfortable giving interview for a simple research work. Considering the existing situation, online surveys looked like the best option to collect primary data about customer experience and expectations from ASDA.</a:t>
            </a:r>
            <a:endParaRPr b="0" dirty="0"/>
          </a:p>
        </p:txBody>
      </p:sp>
    </p:spTree>
    <p:extLst>
      <p:ext uri="{BB962C8B-B14F-4D97-AF65-F5344CB8AC3E}">
        <p14:creationId xmlns:p14="http://schemas.microsoft.com/office/powerpoint/2010/main" val="2013550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9"/>
        <p:cNvGrpSpPr/>
        <p:nvPr/>
      </p:nvGrpSpPr>
      <p:grpSpPr>
        <a:xfrm>
          <a:off x="0" y="0"/>
          <a:ext cx="0" cy="0"/>
          <a:chOff x="0" y="0"/>
          <a:chExt cx="0" cy="0"/>
        </a:xfrm>
      </p:grpSpPr>
      <p:sp>
        <p:nvSpPr>
          <p:cNvPr id="850" name="Google Shape;850;g877b642fd3_0_2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1" name="Google Shape;851;g877b642fd3_0_2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ASDA is a British supermarket chain which is headquartered in the Leeds of England. In terms of market share, ASDA stands in the third place in UK, just after TESCO and Sainsbury (Statista - The Statistics Portal, 2021).  Since 1949, ASDA has been serving its customers. With the progression of time, ASDA made its way to different parts of UK, currently serving in more than 600 locations globally. The employee base of ASDA is also very impressive, having more than 165,000 employees across different fields. The retail chain does not only specialise in selling groceries and other daily necessities. ASDA has its focus on multiple fields including the mobile sector and financial sector (Asda.com - Online Food Shopping, George, &amp; more, 2021). To sum up the details of ASDA:</a:t>
            </a:r>
          </a:p>
          <a:p>
            <a:pPr marL="171450" lvl="0" indent="-171450" algn="l" rtl="0">
              <a:spcBef>
                <a:spcPts val="0"/>
              </a:spcBef>
              <a:spcAft>
                <a:spcPts val="0"/>
              </a:spcAft>
              <a:buFont typeface="Arial" panose="020B0604020202020204" pitchFamily="34" charset="0"/>
              <a:buChar char="•"/>
            </a:pPr>
            <a:r>
              <a:rPr lang="en-US" dirty="0"/>
              <a:t>ASDA was founded on February 19, 1949.</a:t>
            </a:r>
          </a:p>
          <a:p>
            <a:pPr marL="171450" lvl="0" indent="-171450" algn="l" rtl="0">
              <a:spcBef>
                <a:spcPts val="0"/>
              </a:spcBef>
              <a:spcAft>
                <a:spcPts val="0"/>
              </a:spcAft>
              <a:buFont typeface="Arial" panose="020B0604020202020204" pitchFamily="34" charset="0"/>
              <a:buChar char="•"/>
            </a:pPr>
            <a:r>
              <a:rPr lang="en-US" dirty="0"/>
              <a:t>ASDA is the third-largest Retail Chain of the United Kingdom in terms of Revenue.</a:t>
            </a:r>
          </a:p>
          <a:p>
            <a:pPr marL="171450" lvl="0" indent="-171450" algn="l" rtl="0">
              <a:spcBef>
                <a:spcPts val="0"/>
              </a:spcBef>
              <a:spcAft>
                <a:spcPts val="0"/>
              </a:spcAft>
              <a:buFont typeface="Arial" panose="020B0604020202020204" pitchFamily="34" charset="0"/>
              <a:buChar char="•"/>
            </a:pPr>
            <a:r>
              <a:rPr lang="en-US" dirty="0"/>
              <a:t>It is a British Supermarkets Chain, headquartered in Leeds of England.</a:t>
            </a:r>
          </a:p>
          <a:p>
            <a:pPr marL="171450" lvl="0" indent="-171450" algn="l" rtl="0">
              <a:spcBef>
                <a:spcPts val="0"/>
              </a:spcBef>
              <a:spcAft>
                <a:spcPts val="0"/>
              </a:spcAft>
              <a:buFont typeface="Arial" panose="020B0604020202020204" pitchFamily="34" charset="0"/>
              <a:buChar char="•"/>
            </a:pPr>
            <a:r>
              <a:rPr lang="en-US" dirty="0"/>
              <a:t>ASDA held the position of the largest supermarket chain in UK from 2003 to 2014.</a:t>
            </a:r>
          </a:p>
          <a:p>
            <a:pPr marL="171450" lvl="0" indent="-171450" algn="l" rtl="0">
              <a:spcBef>
                <a:spcPts val="0"/>
              </a:spcBef>
              <a:spcAft>
                <a:spcPts val="0"/>
              </a:spcAft>
              <a:buFont typeface="Arial" panose="020B0604020202020204" pitchFamily="34" charset="0"/>
              <a:buChar char="•"/>
            </a:pPr>
            <a:r>
              <a:rPr lang="en-US" dirty="0"/>
              <a:t>ASDA serves in 632 locations as of January 2021.</a:t>
            </a:r>
          </a:p>
          <a:p>
            <a:pPr marL="171450" lvl="0" indent="-171450" algn="l" rtl="0">
              <a:spcBef>
                <a:spcPts val="0"/>
              </a:spcBef>
              <a:spcAft>
                <a:spcPts val="0"/>
              </a:spcAft>
              <a:buFont typeface="Arial" panose="020B0604020202020204" pitchFamily="34" charset="0"/>
              <a:buChar char="•"/>
            </a:pPr>
            <a:r>
              <a:rPr lang="en-US" dirty="0"/>
              <a:t>ASDA boasts a big employee base of 165,000 employees.</a:t>
            </a:r>
          </a:p>
          <a:p>
            <a:pPr marL="171450" lvl="0" indent="-171450" algn="l" rtl="0">
              <a:spcBef>
                <a:spcPts val="0"/>
              </a:spcBef>
              <a:spcAft>
                <a:spcPts val="0"/>
              </a:spcAft>
              <a:buFont typeface="Arial" panose="020B0604020202020204" pitchFamily="34" charset="0"/>
              <a:buChar char="•"/>
            </a:pPr>
            <a:r>
              <a:rPr lang="en-US" dirty="0"/>
              <a:t>ASDA also provides clothing, mobile and financial services.</a:t>
            </a:r>
          </a:p>
          <a:p>
            <a:pPr marL="171450" lvl="0" indent="-171450" algn="l" rtl="0">
              <a:spcBef>
                <a:spcPts val="0"/>
              </a:spcBef>
              <a:spcAft>
                <a:spcPts val="0"/>
              </a:spcAft>
              <a:buFont typeface="Arial" panose="020B0604020202020204" pitchFamily="34" charset="0"/>
              <a:buChar char="•"/>
            </a:pPr>
            <a:r>
              <a:rPr lang="en-US" dirty="0"/>
              <a:t>ASDA also provides medical services through their Pharmacy.</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12875915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9"/>
        <p:cNvGrpSpPr/>
        <p:nvPr/>
      </p:nvGrpSpPr>
      <p:grpSpPr>
        <a:xfrm>
          <a:off x="0" y="0"/>
          <a:ext cx="0" cy="0"/>
          <a:chOff x="0" y="0"/>
          <a:chExt cx="0" cy="0"/>
        </a:xfrm>
      </p:grpSpPr>
      <p:sp>
        <p:nvSpPr>
          <p:cNvPr id="1790" name="Google Shape;1790;ga65dfbdca0_0_8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1" name="Google Shape;1791;ga65dfbdca0_0_8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As a retail supermarket, it is obvious that ASDA will offer different kinds of products. However, not all of the products belong to different brands. Some of the products are manufactured by ASDA. The products that are sold by ASDA have been discussed below:</a:t>
            </a:r>
          </a:p>
          <a:p>
            <a:pPr marL="0" lvl="0" indent="0" algn="l" rtl="0">
              <a:spcBef>
                <a:spcPts val="0"/>
              </a:spcBef>
              <a:spcAft>
                <a:spcPts val="0"/>
              </a:spcAft>
              <a:buNone/>
            </a:pPr>
            <a:endParaRPr lang="en-US" dirty="0"/>
          </a:p>
          <a:p>
            <a:pPr marL="0" lvl="0" indent="0" algn="l" rtl="0">
              <a:spcBef>
                <a:spcPts val="0"/>
              </a:spcBef>
              <a:spcAft>
                <a:spcPts val="0"/>
              </a:spcAft>
              <a:buNone/>
            </a:pPr>
            <a:r>
              <a:rPr lang="en-US" b="1" dirty="0"/>
              <a:t>Health and Beauty Products: </a:t>
            </a:r>
            <a:r>
              <a:rPr lang="en-US" b="0" dirty="0"/>
              <a:t>Unfortunately for ASDA, they do not offer any product made by themselves under this section. However, ASDA does offer a vast array of products related to dental care, skin care, women toiletries, sun care &amp; travel, bath shower and caps, vegan health &amp; beauty, etc. The products that ASDA offers under all of the categories mentioned belong to other brands. In essence, ASDA functions like any other retail store in this regard (ASDA Services, 2021). Having a vast collection of daily essential makes ASDA one of the most suitable hsopping places for the people of UK.</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Fresh Food &amp; Bakery: </a:t>
            </a:r>
            <a:r>
              <a:rPr lang="en-US" b="0" dirty="0"/>
              <a:t>ASDA has a string grip over this product segment. Under ASDA there are multiple food production facilities that provides consumers with fresh beef steaks, bacon and chili jalapeno, triple chili burgers, mozzarella pearls with pesto, spinach and feta parcels, sweet potato falafels, corn with feta, etc. the list of products can go one for a few minutes. ASDA caters a lot of dairy products and meat products for competing against Tesco, Sainsbury and other supermarket chains. The products produced by ASDA have fair demand in the market and are also considered top quality. The prices of everyday products range between 1-5 pounds, making them affordable for the mass consumers. ASDA has a function named ‘low Price Lock’ that helps them keep the price of products as low as possible (Asda.com - Online Food Shopping, George, &amp; more, 2021).</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Vegan and Plant-based Products: </a:t>
            </a:r>
            <a:r>
              <a:rPr lang="en-US" b="0" dirty="0"/>
              <a:t>Under this category, ASDA does not have  many products of its own as well. Products such as sauce for vegans, oils for vegans, plant-based sauces, vegan meat, etc. are sold under this category. The plant-based sweet potato is a divine offering for vegan people from ASDA. ASDA ensures an inclusive environment for the consumers (Taylor, 2020).</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Laundry and Household Products: </a:t>
            </a:r>
            <a:r>
              <a:rPr lang="en-US" b="0" dirty="0"/>
              <a:t>ASDA has no laundry and household products of its own. That is why, it sells the products of other brands, just like most other retail stores.</a:t>
            </a:r>
            <a:endParaRPr b="1" dirty="0"/>
          </a:p>
        </p:txBody>
      </p:sp>
    </p:spTree>
    <p:extLst>
      <p:ext uri="{BB962C8B-B14F-4D97-AF65-F5344CB8AC3E}">
        <p14:creationId xmlns:p14="http://schemas.microsoft.com/office/powerpoint/2010/main" val="36845456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These are just a few examples of the products that are produced by ASDA under different manufacturing facilities spread all around the UK. ASDA tries to be inclusive by offering vegan products for the vegans (Asda.com - Online Food Shopping, George, &amp; more, 2021). The wide range of products by ASDA makes it one of the leading supermarket brands in the UK and helps it compete against the likes of </a:t>
            </a:r>
          </a:p>
        </p:txBody>
      </p:sp>
      <p:sp>
        <p:nvSpPr>
          <p:cNvPr id="4" name="Slide Number Placeholder 3"/>
          <p:cNvSpPr>
            <a:spLocks noGrp="1"/>
          </p:cNvSpPr>
          <p:nvPr>
            <p:ph type="sldNum" sz="quarter" idx="5"/>
          </p:nvPr>
        </p:nvSpPr>
        <p:spPr/>
        <p:txBody>
          <a:bodyPr/>
          <a:lstStyle/>
          <a:p>
            <a:fld id="{0B8D2BE2-8218-4AE3-BE66-6C4E8B630405}" type="slidenum">
              <a:rPr lang="en-US" smtClean="0"/>
              <a:t>7</a:t>
            </a:fld>
            <a:endParaRPr lang="en-US" dirty="0"/>
          </a:p>
        </p:txBody>
      </p:sp>
    </p:spTree>
    <p:extLst>
      <p:ext uri="{BB962C8B-B14F-4D97-AF65-F5344CB8AC3E}">
        <p14:creationId xmlns:p14="http://schemas.microsoft.com/office/powerpoint/2010/main" val="609134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8"/>
        <p:cNvGrpSpPr/>
        <p:nvPr/>
      </p:nvGrpSpPr>
      <p:grpSpPr>
        <a:xfrm>
          <a:off x="0" y="0"/>
          <a:ext cx="0" cy="0"/>
          <a:chOff x="0" y="0"/>
          <a:chExt cx="0" cy="0"/>
        </a:xfrm>
      </p:grpSpPr>
      <p:sp>
        <p:nvSpPr>
          <p:cNvPr id="2099" name="Google Shape;2099;ga65dfbdca0_0_9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0" name="Google Shape;2100;ga65dfbdca0_0_9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ASDA does not stop with the products. To make the experience more integrated and comfortable for the consumers, ASDA comes with a few other services for the customers. Most of the services can be availed at any outlet of ASDA.</a:t>
            </a:r>
          </a:p>
          <a:p>
            <a:pPr marL="0" lvl="0" indent="0" algn="l" rtl="0">
              <a:spcBef>
                <a:spcPts val="0"/>
              </a:spcBef>
              <a:spcAft>
                <a:spcPts val="0"/>
              </a:spcAft>
              <a:buNone/>
            </a:pPr>
            <a:r>
              <a:rPr lang="en-US" b="1" dirty="0"/>
              <a:t>ASDA Café: </a:t>
            </a:r>
            <a:r>
              <a:rPr lang="en-US" b="0" dirty="0"/>
              <a:t>It is very hard to find a person who does not enjoy a great cup of coffee or a scrumptious slice of Pizza after a long shopping session. To satisfy the cravings of delicious items and hot (and cold) beverages, ASDA café is present in most outlets of ASDA.  Items such a fish fingers, pizza, ice cream, coffee, etc. are available in the cafes of ASDA (In-Store Services l ASDA, 2021).</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ASDA Money:  </a:t>
            </a:r>
            <a:r>
              <a:rPr lang="en-US" b="0" dirty="0"/>
              <a:t>ASDA money is the name of the financial services offered by ASDA. While the nomenclature might sound lazy, the services are great. ASDA money is basically a general insurance service  that provides car insurance, pet insurance, travel money, small loans, home insurance, breakdown cover, etc. the Pet insurance of ASDA money makes it a unique service for people who own pet. The services under ASDA money need more advertisement for maximum reach (ASDA Services, 2021).</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Pharmacy: </a:t>
            </a:r>
            <a:r>
              <a:rPr lang="en-US" b="0" dirty="0"/>
              <a:t>Medicines are an integral part of life, especially for the older population. To make it easier for consumers to get all the services they need under one roof, ASDA has its own pharmacy.  The pharmacies accept NHS and private prescriptions. There is also a pharmacist in the ASDA pharmacies present in the outlets. The pharmacists help the customers with the medicines or offers alternatives if the prescribed ones are not available (In-Store Services l ASDA, 2021). ASDA pharmacy also offer pneumonia jab for 25 pounds, which is a bargain considering the price of the jab in hospitals.</a:t>
            </a:r>
          </a:p>
          <a:p>
            <a:pPr marL="0" lvl="0" indent="0" algn="l" rtl="0">
              <a:spcBef>
                <a:spcPts val="0"/>
              </a:spcBef>
              <a:spcAft>
                <a:spcPts val="0"/>
              </a:spcAft>
              <a:buNone/>
            </a:pPr>
            <a:r>
              <a:rPr lang="en-US" b="1" dirty="0"/>
              <a:t> </a:t>
            </a:r>
          </a:p>
          <a:p>
            <a:pPr marL="0" lvl="0" indent="0" algn="l" rtl="0">
              <a:spcBef>
                <a:spcPts val="0"/>
              </a:spcBef>
              <a:spcAft>
                <a:spcPts val="0"/>
              </a:spcAft>
              <a:buNone/>
            </a:pPr>
            <a:r>
              <a:rPr lang="en-US" b="1" dirty="0"/>
              <a:t>ASDA  Optician: </a:t>
            </a:r>
            <a:r>
              <a:rPr lang="en-US" b="0" dirty="0"/>
              <a:t>The choice to offer optical treatment for consumers is a rather odd one considering the core business of ASDA. But ASDA always tries to differentiate itself from the competitors by offering something they are not offering actively. The service started back in 2000 when ASDA was not as big as it is today. Now, the Optician services are available in 138 outlets of ASDA spread around the UK and Northern Ireland. ASDA Optician does not only provide with diagnosis or care for eyes, but all relevant products for eye-care and great spectacle frames. ASDA Optician also offers contact lenses for the customers (In-Store Services l ASDA, 2021).</a:t>
            </a:r>
          </a:p>
          <a:p>
            <a:pPr marL="0" lvl="0" indent="0" algn="l" rtl="0">
              <a:spcBef>
                <a:spcPts val="0"/>
              </a:spcBef>
              <a:spcAft>
                <a:spcPts val="0"/>
              </a:spcAft>
              <a:buNone/>
            </a:pPr>
            <a:endParaRPr b="1" dirty="0"/>
          </a:p>
        </p:txBody>
      </p:sp>
    </p:spTree>
    <p:extLst>
      <p:ext uri="{BB962C8B-B14F-4D97-AF65-F5344CB8AC3E}">
        <p14:creationId xmlns:p14="http://schemas.microsoft.com/office/powerpoint/2010/main" val="24110022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4"/>
        <p:cNvGrpSpPr/>
        <p:nvPr/>
      </p:nvGrpSpPr>
      <p:grpSpPr>
        <a:xfrm>
          <a:off x="0" y="0"/>
          <a:ext cx="0" cy="0"/>
          <a:chOff x="0" y="0"/>
          <a:chExt cx="0" cy="0"/>
        </a:xfrm>
      </p:grpSpPr>
      <p:sp>
        <p:nvSpPr>
          <p:cNvPr id="2535" name="Google Shape;2535;ga66fa69c03_0_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36" name="Google Shape;2536;ga66fa69c03_0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Even on the New Years Eve of 2019, the world did not know what was going to devour it in a few days. Currently, the death toll due to Covid has crossed the four million mark globally. In different ways, the pandemic has damaged the global economy. Currently, the unemployment rate in UK is around 4.8%, which was 3.8% on December 2019 (Statista - The Statistics Portal, 2021). Retail stores such as TESCO, ASDA, LIDL, Sainsbury and Morrisons had to face the initial wave of consumers rushing to buy essentials such as toilet papers and cleaning agents when the pandemic first started. After 1.5 years of the initial outbreak, the situations are still not very normal (Debnath, 2020). During this time, ASDA has been playing its part in ensuring that the shopping process is safe for the consumers and the employees as well. The following activities have been seen from ASDA since the March of 2020.</a:t>
            </a:r>
          </a:p>
          <a:p>
            <a:pPr marL="0" lvl="0" indent="0" algn="l" rtl="0">
              <a:spcBef>
                <a:spcPts val="0"/>
              </a:spcBef>
              <a:spcAft>
                <a:spcPts val="0"/>
              </a:spcAft>
              <a:buNone/>
            </a:pPr>
            <a:endParaRPr lang="en-US" dirty="0"/>
          </a:p>
          <a:p>
            <a:pPr marL="0" lvl="0" indent="0" algn="l" rtl="0">
              <a:spcBef>
                <a:spcPts val="0"/>
              </a:spcBef>
              <a:spcAft>
                <a:spcPts val="0"/>
              </a:spcAft>
              <a:buNone/>
            </a:pPr>
            <a:r>
              <a:rPr lang="en-US" b="1" dirty="0"/>
              <a:t>Safety Protocols: </a:t>
            </a:r>
            <a:r>
              <a:rPr lang="en-US" b="0" dirty="0"/>
              <a:t>Since the very beginning of the pandemic, ASDA has been maintaining health protocols with great caution. It is mandatory for the consumers and staffs to wear masks at all times within the premises of the outlet. If any consumer behaves like a ‘Karen’ and decides to not wear a mask, ASDA holds full rights to refuse service to such consumers. Although face coverings or masks are not mandatory in Wales, the authority encourages people, to wear masks for their own safety (Debnath, 2020). Apart from face coverings, the stores are disinfected by the employees multiple times a day and hand sanitizers are kept in different aisles and counters so that consumers and employees can use them to keep themselves sanitized. Cashless payment is encouraged to reduce the spread of germs. The ‘Scan and Go’ app makes it easier to make payments. The process is faster and safer. The employees are provided with paid period for the time they have to be isolated.</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Online Delivery System: </a:t>
            </a:r>
            <a:r>
              <a:rPr lang="en-US" b="0" dirty="0"/>
              <a:t>During the second quarter of 2021, the online sales of ASDA increased by 3.8% compared to its previous quarter. Since the inception of the pandemic, ASDA has been encouraging the consumers to shop online so that the transmission of virus stays at minimum. While it endorses online sales, it becomes difficult to deliver to multiple places and multiple orders within a limited time. For that purpose, ASDA ensures the option to order and pickup the delivery so that the consumers do not have to go into the shop. This greatly reduces the traffic within the shop.</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Community Services: </a:t>
            </a:r>
            <a:r>
              <a:rPr lang="en-US" b="0" dirty="0"/>
              <a:t>In the end, it is all about doing for the community during the time of need. ASDA has maintained its CSR activities quite well during this time of crisis. ASDA has provided 250,000 pieces of medical grade face masks to care homes to protect the workers and the residents. The Trussle Trust and FareShare got 5 million pounds as donation from ASDA during the initial lockdowns. Both of the organisations are partners of ASDA. The back of store donation scheme of ASDA has provided with 1.2 million meals since March 1 of 2020 (Corporate ASDA, 2021).</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Assistance to Suppliers: </a:t>
            </a:r>
            <a:r>
              <a:rPr lang="en-US" b="0" dirty="0"/>
              <a:t>Suppliers are one of the most essential partners of any retail player. ASDA has been very quick with bill payments to the farmers even though ASDA was facing crisis. George, the clothing sector of ASDA, has taken around 95% of the orders as planned to support the suppliers. Even for the amount of products ASDA count not take from the suppliers, they paid percentage of the whole amount to reduce losses of the suppliers (Corporate ASDA, 2021).</a:t>
            </a:r>
            <a:endParaRPr b="1" dirty="0"/>
          </a:p>
        </p:txBody>
      </p:sp>
    </p:spTree>
    <p:extLst>
      <p:ext uri="{BB962C8B-B14F-4D97-AF65-F5344CB8AC3E}">
        <p14:creationId xmlns:p14="http://schemas.microsoft.com/office/powerpoint/2010/main" val="1185055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secondary data gave a very detailed look at the current condition of ASDA. A brief idea of the products and services of ASDA has been made clear and the activities of the company during Covid has also been highlighted efficiently. But there is always scope for improvement and the same goes for ASDA (Taylor, 2020). An online survey consisting of a few questions were given to 100 respondents. Luckily, all of the respondents answered to the questions. While the questions were simple, they gave a detailed insight of their expectations from ASDA.</a:t>
            </a:r>
          </a:p>
        </p:txBody>
      </p:sp>
      <p:sp>
        <p:nvSpPr>
          <p:cNvPr id="4" name="Slide Number Placeholder 3"/>
          <p:cNvSpPr>
            <a:spLocks noGrp="1"/>
          </p:cNvSpPr>
          <p:nvPr>
            <p:ph type="sldNum" sz="quarter" idx="5"/>
          </p:nvPr>
        </p:nvSpPr>
        <p:spPr/>
        <p:txBody>
          <a:bodyPr/>
          <a:lstStyle/>
          <a:p>
            <a:fld id="{0B8D2BE2-8218-4AE3-BE66-6C4E8B630405}" type="slidenum">
              <a:rPr lang="en-US" smtClean="0"/>
              <a:t>10</a:t>
            </a:fld>
            <a:endParaRPr lang="en-US" dirty="0"/>
          </a:p>
        </p:txBody>
      </p:sp>
    </p:spTree>
    <p:extLst>
      <p:ext uri="{BB962C8B-B14F-4D97-AF65-F5344CB8AC3E}">
        <p14:creationId xmlns:p14="http://schemas.microsoft.com/office/powerpoint/2010/main" val="3492624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After the name was asked, the first question of the questionnaire was regarding which age group they belonged to. Most of the respondents belonged to the age group of 20-33 and 34-44, which means most were Gen Zs and Millennials. The answers gives an idea of which group of people do most of the shopping for their homes. The people of the age group below 20 and above 60 are considerably low.</a:t>
            </a:r>
          </a:p>
        </p:txBody>
      </p:sp>
      <p:sp>
        <p:nvSpPr>
          <p:cNvPr id="4" name="Slide Number Placeholder 3"/>
          <p:cNvSpPr>
            <a:spLocks noGrp="1"/>
          </p:cNvSpPr>
          <p:nvPr>
            <p:ph type="sldNum" sz="quarter" idx="5"/>
          </p:nvPr>
        </p:nvSpPr>
        <p:spPr/>
        <p:txBody>
          <a:bodyPr/>
          <a:lstStyle/>
          <a:p>
            <a:fld id="{0B8D2BE2-8218-4AE3-BE66-6C4E8B630405}" type="slidenum">
              <a:rPr lang="en-US" smtClean="0"/>
              <a:t>11</a:t>
            </a:fld>
            <a:endParaRPr lang="en-US" dirty="0"/>
          </a:p>
        </p:txBody>
      </p:sp>
    </p:spTree>
    <p:extLst>
      <p:ext uri="{BB962C8B-B14F-4D97-AF65-F5344CB8AC3E}">
        <p14:creationId xmlns:p14="http://schemas.microsoft.com/office/powerpoint/2010/main" val="3142412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respondents were asked about which retail supermarket chain they preferred the most. Not so surprisingly, TESCO got the highest vote. TESCO is much bigger than ASDA and covers more locations, making it a popular choice. However, the second highest choice is ASDA, which is a great sign. The reason behind asking this question is very simple. If the preferred destination is TESCO or any other retail store, the answers of those respondents will give a better idea of what they expect from ASDA.</a:t>
            </a:r>
          </a:p>
        </p:txBody>
      </p:sp>
      <p:sp>
        <p:nvSpPr>
          <p:cNvPr id="4" name="Slide Number Placeholder 3"/>
          <p:cNvSpPr>
            <a:spLocks noGrp="1"/>
          </p:cNvSpPr>
          <p:nvPr>
            <p:ph type="sldNum" sz="quarter" idx="5"/>
          </p:nvPr>
        </p:nvSpPr>
        <p:spPr/>
        <p:txBody>
          <a:bodyPr/>
          <a:lstStyle/>
          <a:p>
            <a:fld id="{0B8D2BE2-8218-4AE3-BE66-6C4E8B630405}" type="slidenum">
              <a:rPr lang="en-US" smtClean="0"/>
              <a:t>12</a:t>
            </a:fld>
            <a:endParaRPr lang="en-US" dirty="0"/>
          </a:p>
        </p:txBody>
      </p:sp>
    </p:spTree>
    <p:extLst>
      <p:ext uri="{BB962C8B-B14F-4D97-AF65-F5344CB8AC3E}">
        <p14:creationId xmlns:p14="http://schemas.microsoft.com/office/powerpoint/2010/main" val="11183462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discussed before, ASDA has its own line of products, most of which are food and dairy items. The items have been quite a hit and the answers to the question says it all. 86% of the 100 respondents replied that they liked the products produced by ASDA. In the additional comment box of the survey, many respondents even signified that they absolutely loved the meat and dairy products and relied a lot of those. A lot of the respondents also claimed that the food products produced by ASDA was the only reason they preferred ASDA over other stores.</a:t>
            </a:r>
          </a:p>
        </p:txBody>
      </p:sp>
      <p:sp>
        <p:nvSpPr>
          <p:cNvPr id="4" name="Slide Number Placeholder 3"/>
          <p:cNvSpPr>
            <a:spLocks noGrp="1"/>
          </p:cNvSpPr>
          <p:nvPr>
            <p:ph type="sldNum" sz="quarter" idx="5"/>
          </p:nvPr>
        </p:nvSpPr>
        <p:spPr/>
        <p:txBody>
          <a:bodyPr/>
          <a:lstStyle/>
          <a:p>
            <a:fld id="{0B8D2BE2-8218-4AE3-BE66-6C4E8B630405}" type="slidenum">
              <a:rPr lang="en-US" smtClean="0"/>
              <a:t>13</a:t>
            </a:fld>
            <a:endParaRPr lang="en-US" dirty="0"/>
          </a:p>
        </p:txBody>
      </p:sp>
    </p:spTree>
    <p:extLst>
      <p:ext uri="{BB962C8B-B14F-4D97-AF65-F5344CB8AC3E}">
        <p14:creationId xmlns:p14="http://schemas.microsoft.com/office/powerpoint/2010/main" val="3046113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‘Groceries’ option was not kept in the question because it would be the most obvious answer and would not give any useful information. Among all the additional services provided by ASDA, George.com has the highest appeal among the consumers. The clothing line of ASDA is indeed very rich and the responses further validate the claim. The second most preferred service is ASDA cafe. The placement of the café within the premises of ASDA outlet makes it a great spot for gaining attention of the consumers. </a:t>
            </a:r>
          </a:p>
        </p:txBody>
      </p:sp>
      <p:sp>
        <p:nvSpPr>
          <p:cNvPr id="4" name="Slide Number Placeholder 3"/>
          <p:cNvSpPr>
            <a:spLocks noGrp="1"/>
          </p:cNvSpPr>
          <p:nvPr>
            <p:ph type="sldNum" sz="quarter" idx="5"/>
          </p:nvPr>
        </p:nvSpPr>
        <p:spPr/>
        <p:txBody>
          <a:bodyPr/>
          <a:lstStyle/>
          <a:p>
            <a:fld id="{0B8D2BE2-8218-4AE3-BE66-6C4E8B630405}" type="slidenum">
              <a:rPr lang="en-US" smtClean="0"/>
              <a:t>14</a:t>
            </a:fld>
            <a:endParaRPr lang="en-US" dirty="0"/>
          </a:p>
        </p:txBody>
      </p:sp>
    </p:spTree>
    <p:extLst>
      <p:ext uri="{BB962C8B-B14F-4D97-AF65-F5344CB8AC3E}">
        <p14:creationId xmlns:p14="http://schemas.microsoft.com/office/powerpoint/2010/main" val="12831355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question was the most important of all the questions asked till now. The respondents were asked about their thoughts on which product segment ASDA should focus on next. Not so surprisingly, only 10% voted for food products and 17% voted for clothes. Considering the huge arsenal of food products ASDA already produces and an established brand just for clothes, ASDA does not need to focus on these two segments. The beauty and healthcare product segment got almost half of all the votes, meaning people are expecting good beauty and healthcare products such as toothpaste, toiletries, toilet cleaners, glass cleaners, lotion, face powder, etc., from ASDA.</a:t>
            </a:r>
          </a:p>
        </p:txBody>
      </p:sp>
      <p:sp>
        <p:nvSpPr>
          <p:cNvPr id="4" name="Slide Number Placeholder 3"/>
          <p:cNvSpPr>
            <a:spLocks noGrp="1"/>
          </p:cNvSpPr>
          <p:nvPr>
            <p:ph type="sldNum" sz="quarter" idx="5"/>
          </p:nvPr>
        </p:nvSpPr>
        <p:spPr/>
        <p:txBody>
          <a:bodyPr/>
          <a:lstStyle/>
          <a:p>
            <a:fld id="{0B8D2BE2-8218-4AE3-BE66-6C4E8B630405}" type="slidenum">
              <a:rPr lang="en-US" smtClean="0"/>
              <a:t>15</a:t>
            </a:fld>
            <a:endParaRPr lang="en-US" dirty="0"/>
          </a:p>
        </p:txBody>
      </p:sp>
    </p:spTree>
    <p:extLst>
      <p:ext uri="{BB962C8B-B14F-4D97-AF65-F5344CB8AC3E}">
        <p14:creationId xmlns:p14="http://schemas.microsoft.com/office/powerpoint/2010/main" val="3698488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respondents were asked about their preference regarding new services they expect from ASDA. Most of the votes went to pet boarding facilities and travel agency idea. Food catering did not get much of an exposure because of ASDA already having ready to eat food products or already processed items.</a:t>
            </a:r>
          </a:p>
        </p:txBody>
      </p:sp>
      <p:sp>
        <p:nvSpPr>
          <p:cNvPr id="4" name="Slide Number Placeholder 3"/>
          <p:cNvSpPr>
            <a:spLocks noGrp="1"/>
          </p:cNvSpPr>
          <p:nvPr>
            <p:ph type="sldNum" sz="quarter" idx="5"/>
          </p:nvPr>
        </p:nvSpPr>
        <p:spPr/>
        <p:txBody>
          <a:bodyPr/>
          <a:lstStyle/>
          <a:p>
            <a:fld id="{0B8D2BE2-8218-4AE3-BE66-6C4E8B630405}" type="slidenum">
              <a:rPr lang="en-US" smtClean="0"/>
              <a:t>16</a:t>
            </a:fld>
            <a:endParaRPr lang="en-US" dirty="0"/>
          </a:p>
        </p:txBody>
      </p:sp>
    </p:spTree>
    <p:extLst>
      <p:ext uri="{BB962C8B-B14F-4D97-AF65-F5344CB8AC3E}">
        <p14:creationId xmlns:p14="http://schemas.microsoft.com/office/powerpoint/2010/main" val="29944798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8"/>
        <p:cNvGrpSpPr/>
        <p:nvPr/>
      </p:nvGrpSpPr>
      <p:grpSpPr>
        <a:xfrm>
          <a:off x="0" y="0"/>
          <a:ext cx="0" cy="0"/>
          <a:chOff x="0" y="0"/>
          <a:chExt cx="0" cy="0"/>
        </a:xfrm>
      </p:grpSpPr>
      <p:sp>
        <p:nvSpPr>
          <p:cNvPr id="2099" name="Google Shape;2099;ga65dfbdca0_0_9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0" name="Google Shape;2100;ga65dfbdca0_0_9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b="0" dirty="0"/>
              <a:t>Considering the answers from the primary research and the capabilities of ASDA, there are four suggestions that ASDA can follow to meet the consumer needs more efficiently and to capture a broader part of the market.</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Production of Beauty and Healthcare Products:</a:t>
            </a:r>
            <a:r>
              <a:rPr lang="en-US" b="0" dirty="0"/>
              <a:t> ASDA is already well-established in the field of food products. Customers are expecting similar level of dedication towards beauty products such as face cream, face powder, lotion, face wash, hair gel, hair spray, etc. Focusing on multiple products at once will not bring in good results. ASDA can start with focusing on beauty products and then slowly move to healthcare products after the initial success.</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More Focus on ASDA Money: </a:t>
            </a:r>
            <a:r>
              <a:rPr lang="en-US" b="0" dirty="0"/>
              <a:t>ASDA money is a revolutionary offering from a retail chain. However, most people do not have much idea about the insurance services of ASDA. As it is a retail chain, people really do not connect it well with financial services,. ASDA has to invest heavily in advertisement efforts so that consumers get a better idea regarding ASDA Money. While making the ad campaigns, it must be kept in mind that the brand value of ASDA as a retail store does not get diluted or lowered.</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ASDA Pet Utopia: </a:t>
            </a:r>
            <a:r>
              <a:rPr lang="en-US" b="0" dirty="0"/>
              <a:t>In UK alone, there are 51 million pets. At times, single people look for good places where they can keep their pets while at work or on a vacation. Creating a pet boarding facility is a great way of accommodating the pets. Especially the owners of cats and dogs will get benefitted from this endeavor. </a:t>
            </a:r>
          </a:p>
          <a:p>
            <a:pPr marL="0" lvl="0" indent="0" algn="l" rtl="0">
              <a:spcBef>
                <a:spcPts val="0"/>
              </a:spcBef>
              <a:spcAft>
                <a:spcPts val="0"/>
              </a:spcAft>
              <a:buNone/>
            </a:pPr>
            <a:endParaRPr lang="en-US" b="0" dirty="0"/>
          </a:p>
          <a:p>
            <a:pPr marL="0" lvl="0" indent="0" algn="l" rtl="0">
              <a:spcBef>
                <a:spcPts val="0"/>
              </a:spcBef>
              <a:spcAft>
                <a:spcPts val="0"/>
              </a:spcAft>
              <a:buNone/>
            </a:pPr>
            <a:r>
              <a:rPr lang="en-US" b="1" dirty="0"/>
              <a:t>ASDA Travels: </a:t>
            </a:r>
            <a:r>
              <a:rPr lang="en-US" b="0" dirty="0"/>
              <a:t>If ASDA can bring ASDA Money, ASDA travels is not a far-fetched idea. With a travel agency on hand, ASDA can truly become the one-stop destination for all the needs of the customers. The project is ambitious and will not kick off during the pandemic. But the planning can start now so that ASDA can implement the plans later after the pandemic wanes.</a:t>
            </a:r>
            <a:endParaRPr lang="en-US" b="1" dirty="0"/>
          </a:p>
          <a:p>
            <a:pPr marL="0" lvl="0" indent="0" algn="l" rtl="0">
              <a:spcBef>
                <a:spcPts val="0"/>
              </a:spcBef>
              <a:spcAft>
                <a:spcPts val="0"/>
              </a:spcAft>
              <a:buNone/>
            </a:pPr>
            <a:endParaRPr b="0" dirty="0"/>
          </a:p>
        </p:txBody>
      </p:sp>
    </p:spTree>
    <p:extLst>
      <p:ext uri="{BB962C8B-B14F-4D97-AF65-F5344CB8AC3E}">
        <p14:creationId xmlns:p14="http://schemas.microsoft.com/office/powerpoint/2010/main" val="20060592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0"/>
        <p:cNvGrpSpPr/>
        <p:nvPr/>
      </p:nvGrpSpPr>
      <p:grpSpPr>
        <a:xfrm>
          <a:off x="0" y="0"/>
          <a:ext cx="0" cy="0"/>
          <a:chOff x="0" y="0"/>
          <a:chExt cx="0" cy="0"/>
        </a:xfrm>
      </p:grpSpPr>
      <p:sp>
        <p:nvSpPr>
          <p:cNvPr id="2211" name="Google Shape;2211;ga65dfbdca0_0_9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2" name="Google Shape;2212;ga65dfbdca0_0_9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dirty="0"/>
              <a:t>ASDA is a renowned retail chain of the UK and has a firm market position. With a little bit of focus on new service ideas such as travel agency &amp; pet boarding facilities and with focus on the production of beauty &amp; healthcare products, ASDA can capture a greater chunk of the market.</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4108580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9"/>
        <p:cNvGrpSpPr/>
        <p:nvPr/>
      </p:nvGrpSpPr>
      <p:grpSpPr>
        <a:xfrm>
          <a:off x="0" y="0"/>
          <a:ext cx="0" cy="0"/>
          <a:chOff x="0" y="0"/>
          <a:chExt cx="0" cy="0"/>
        </a:xfrm>
      </p:grpSpPr>
      <p:sp>
        <p:nvSpPr>
          <p:cNvPr id="850" name="Google Shape;850;g877b642fd3_0_2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1" name="Google Shape;851;g877b642fd3_0_2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Asdaonlineservice.tumblr.com. 2021. ASDA Services. [online] Available at: &lt;https://asdaonlineservice.tumblr.com/&gt; [Accessed 17 July 2021].</a:t>
            </a:r>
          </a:p>
          <a:p>
            <a:pPr marL="0" lvl="0" indent="0" algn="l" rtl="0">
              <a:spcBef>
                <a:spcPts val="0"/>
              </a:spcBef>
              <a:spcAft>
                <a:spcPts val="0"/>
              </a:spcAft>
              <a:buNone/>
            </a:pPr>
            <a:r>
              <a:rPr lang="en-GB" dirty="0"/>
              <a:t>Asda.com. 2021. Asda.com - Online Food Shopping, George, &amp; more. [online] Available at: &lt;https://www.asda.com/&gt; [Accessed 17 July 2021].</a:t>
            </a:r>
          </a:p>
          <a:p>
            <a:pPr marL="0" lvl="0" indent="0" algn="l" rtl="0">
              <a:spcBef>
                <a:spcPts val="0"/>
              </a:spcBef>
              <a:spcAft>
                <a:spcPts val="0"/>
              </a:spcAft>
              <a:buNone/>
            </a:pPr>
            <a:r>
              <a:rPr lang="en-GB" dirty="0"/>
              <a:t>ASDA.com. 2021. Corporate ASDA. [online] Available at: &lt;https://corporate.asda.com/20200309/steps-we-have-taken-in-response-to-the-coronavirus-outbreak&gt; [Accessed 17 July 2021].</a:t>
            </a:r>
          </a:p>
          <a:p>
            <a:pPr marL="0" lvl="0" indent="0" algn="l" rtl="0">
              <a:spcBef>
                <a:spcPts val="0"/>
              </a:spcBef>
              <a:spcAft>
                <a:spcPts val="0"/>
              </a:spcAft>
              <a:buNone/>
            </a:pPr>
            <a:r>
              <a:rPr lang="en-GB" dirty="0"/>
              <a:t>Debnath, S., 2020. Impact of COVID-19 on Consumer Purchase Behaviour in Retail Sector - Study Based in UK. SSRN Electronic Journal, 4(2), pp.122-134.</a:t>
            </a:r>
          </a:p>
          <a:p>
            <a:pPr marL="0" lvl="0" indent="0" algn="l" rtl="0">
              <a:spcBef>
                <a:spcPts val="0"/>
              </a:spcBef>
              <a:spcAft>
                <a:spcPts val="0"/>
              </a:spcAft>
              <a:buNone/>
            </a:pPr>
            <a:r>
              <a:rPr lang="en-GB" dirty="0"/>
              <a:t>Hazary, F., 2021. Primary vs Secondary Research Methods: 15 Key Differences. [online] Formpl.us. Available at: &lt;https://www.formpl.us/blog/primary-secondary-research&gt; [Accessed 17 July 2021].</a:t>
            </a:r>
          </a:p>
          <a:p>
            <a:pPr marL="0" lvl="0" indent="0" algn="l" rtl="0">
              <a:spcBef>
                <a:spcPts val="0"/>
              </a:spcBef>
              <a:spcAft>
                <a:spcPts val="0"/>
              </a:spcAft>
              <a:buNone/>
            </a:pPr>
            <a:r>
              <a:rPr lang="en-GB" dirty="0"/>
              <a:t>Asda.com. 2021. In-Store Services l ASDA. [online] Available at: &lt;https://www.asda.com/about/instore&gt; [Accessed 17 July 2021].</a:t>
            </a:r>
          </a:p>
          <a:p>
            <a:pPr marL="0" lvl="0" indent="0" algn="l" rtl="0">
              <a:spcBef>
                <a:spcPts val="0"/>
              </a:spcBef>
              <a:spcAft>
                <a:spcPts val="0"/>
              </a:spcAft>
              <a:buNone/>
            </a:pPr>
            <a:r>
              <a:rPr lang="en-GB" dirty="0"/>
              <a:t>Statista. 2021. Statista - The Statistics Portal. [online] Available at: &lt;https://www.statista.com/&gt; [Accessed 17 July 2021].</a:t>
            </a:r>
          </a:p>
          <a:p>
            <a:pPr marL="0" lvl="0" indent="0" algn="l" rtl="0">
              <a:spcBef>
                <a:spcPts val="0"/>
              </a:spcBef>
              <a:spcAft>
                <a:spcPts val="0"/>
              </a:spcAft>
              <a:buNone/>
            </a:pPr>
            <a:r>
              <a:rPr lang="en-GB" dirty="0"/>
              <a:t>Taylor, F., 2020. The Principles of Scientific Management. La Vergne: Neeland Media LLC.</a:t>
            </a:r>
          </a:p>
          <a:p>
            <a:pPr marL="0" lvl="0" indent="0" algn="l" rtl="0">
              <a:spcBef>
                <a:spcPts val="0"/>
              </a:spcBef>
              <a:spcAft>
                <a:spcPts val="0"/>
              </a:spcAft>
              <a:buNone/>
            </a:pPr>
            <a:r>
              <a:rPr lang="en-GB" dirty="0"/>
              <a:t>Welman, J., Kruger, F. and Mitchell, B., 2016. Research methodology. 10th ed. Cape Town: Oxford University Press.</a:t>
            </a:r>
          </a:p>
          <a:p>
            <a:pPr marL="0" lvl="0" indent="0" algn="l" rtl="0">
              <a:spcBef>
                <a:spcPts val="0"/>
              </a:spcBef>
              <a:spcAft>
                <a:spcPts val="0"/>
              </a:spcAft>
              <a:buNone/>
            </a:pPr>
            <a:endParaRPr dirty="0"/>
          </a:p>
        </p:txBody>
      </p:sp>
    </p:spTree>
    <p:extLst>
      <p:ext uri="{BB962C8B-B14F-4D97-AF65-F5344CB8AC3E}">
        <p14:creationId xmlns:p14="http://schemas.microsoft.com/office/powerpoint/2010/main" val="2686630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hyperlink" Target="https://www.flaticon.com/" TargetMode="External"/><Relationship Id="rId2" Type="http://schemas.openxmlformats.org/officeDocument/2006/relationships/hyperlink" Target="https://slidesgo.com/" TargetMode="External"/><Relationship Id="rId1" Type="http://schemas.openxmlformats.org/officeDocument/2006/relationships/slideMaster" Target="../slideMasters/slideMaster1.xml"/><Relationship Id="rId5" Type="http://schemas.openxmlformats.org/officeDocument/2006/relationships/hyperlink" Target="https://stories.freepik.com/pana/?utm_source=slidesgo_template&amp;utm_medium=referral-link&amp;utm_campaign=sg_resources&amp;utm_content=stories#ff725e" TargetMode="External"/><Relationship Id="rId4" Type="http://schemas.openxmlformats.org/officeDocument/2006/relationships/hyperlink" Target="https://www.freepik.com/" TargetMode="Externa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960000" y="1126527"/>
            <a:ext cx="5136000" cy="3619200"/>
          </a:xfrm>
          <a:prstGeom prst="rect">
            <a:avLst/>
          </a:prstGeom>
        </p:spPr>
        <p:txBody>
          <a:bodyPr spcFirstLastPara="1" wrap="square" lIns="91425" tIns="91425" rIns="91425" bIns="91425" anchor="ctr" anchorCtr="0">
            <a:noAutofit/>
          </a:bodyPr>
          <a:lstStyle>
            <a:lvl1pPr lvl="0">
              <a:lnSpc>
                <a:spcPct val="90000"/>
              </a:lnSpc>
              <a:spcBef>
                <a:spcPts val="0"/>
              </a:spcBef>
              <a:spcAft>
                <a:spcPts val="0"/>
              </a:spcAft>
              <a:buSzPts val="6000"/>
              <a:buNone/>
              <a:defRPr sz="8000"/>
            </a:lvl1pPr>
            <a:lvl2pPr lvl="1">
              <a:lnSpc>
                <a:spcPct val="90000"/>
              </a:lnSpc>
              <a:spcBef>
                <a:spcPts val="0"/>
              </a:spcBef>
              <a:spcAft>
                <a:spcPts val="0"/>
              </a:spcAft>
              <a:buSzPts val="5200"/>
              <a:buNone/>
              <a:defRPr sz="6933"/>
            </a:lvl2pPr>
            <a:lvl3pPr lvl="2">
              <a:lnSpc>
                <a:spcPct val="90000"/>
              </a:lnSpc>
              <a:spcBef>
                <a:spcPts val="0"/>
              </a:spcBef>
              <a:spcAft>
                <a:spcPts val="0"/>
              </a:spcAft>
              <a:buSzPts val="5200"/>
              <a:buNone/>
              <a:defRPr sz="6933"/>
            </a:lvl3pPr>
            <a:lvl4pPr lvl="3">
              <a:lnSpc>
                <a:spcPct val="90000"/>
              </a:lnSpc>
              <a:spcBef>
                <a:spcPts val="0"/>
              </a:spcBef>
              <a:spcAft>
                <a:spcPts val="0"/>
              </a:spcAft>
              <a:buSzPts val="5200"/>
              <a:buNone/>
              <a:defRPr sz="6933"/>
            </a:lvl4pPr>
            <a:lvl5pPr lvl="4">
              <a:lnSpc>
                <a:spcPct val="90000"/>
              </a:lnSpc>
              <a:spcBef>
                <a:spcPts val="0"/>
              </a:spcBef>
              <a:spcAft>
                <a:spcPts val="0"/>
              </a:spcAft>
              <a:buSzPts val="5200"/>
              <a:buNone/>
              <a:defRPr sz="6933"/>
            </a:lvl5pPr>
            <a:lvl6pPr lvl="5">
              <a:lnSpc>
                <a:spcPct val="90000"/>
              </a:lnSpc>
              <a:spcBef>
                <a:spcPts val="0"/>
              </a:spcBef>
              <a:spcAft>
                <a:spcPts val="0"/>
              </a:spcAft>
              <a:buSzPts val="5200"/>
              <a:buNone/>
              <a:defRPr sz="6933"/>
            </a:lvl6pPr>
            <a:lvl7pPr lvl="6">
              <a:lnSpc>
                <a:spcPct val="90000"/>
              </a:lnSpc>
              <a:spcBef>
                <a:spcPts val="0"/>
              </a:spcBef>
              <a:spcAft>
                <a:spcPts val="0"/>
              </a:spcAft>
              <a:buSzPts val="5200"/>
              <a:buNone/>
              <a:defRPr sz="6933"/>
            </a:lvl7pPr>
            <a:lvl8pPr lvl="7">
              <a:lnSpc>
                <a:spcPct val="90000"/>
              </a:lnSpc>
              <a:spcBef>
                <a:spcPts val="0"/>
              </a:spcBef>
              <a:spcAft>
                <a:spcPts val="0"/>
              </a:spcAft>
              <a:buSzPts val="5200"/>
              <a:buNone/>
              <a:defRPr sz="6933"/>
            </a:lvl8pPr>
            <a:lvl9pPr lvl="8">
              <a:lnSpc>
                <a:spcPct val="90000"/>
              </a:lnSpc>
              <a:spcBef>
                <a:spcPts val="0"/>
              </a:spcBef>
              <a:spcAft>
                <a:spcPts val="0"/>
              </a:spcAft>
              <a:buSzPts val="5200"/>
              <a:buNone/>
              <a:defRPr sz="6933"/>
            </a:lvl9pPr>
          </a:lstStyle>
          <a:p>
            <a:endParaRPr/>
          </a:p>
        </p:txBody>
      </p:sp>
      <p:sp>
        <p:nvSpPr>
          <p:cNvPr id="10" name="Google Shape;10;p2"/>
          <p:cNvSpPr txBox="1">
            <a:spLocks noGrp="1"/>
          </p:cNvSpPr>
          <p:nvPr>
            <p:ph type="subTitle" idx="1"/>
          </p:nvPr>
        </p:nvSpPr>
        <p:spPr>
          <a:xfrm>
            <a:off x="960000" y="4629007"/>
            <a:ext cx="4454800" cy="10352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800"/>
              <a:buNone/>
              <a:defRPr/>
            </a:lvl1pPr>
            <a:lvl2pPr lvl="1">
              <a:lnSpc>
                <a:spcPct val="100000"/>
              </a:lnSpc>
              <a:spcBef>
                <a:spcPts val="0"/>
              </a:spcBef>
              <a:spcAft>
                <a:spcPts val="0"/>
              </a:spcAft>
              <a:buSzPts val="2800"/>
              <a:buNone/>
              <a:defRPr sz="3733"/>
            </a:lvl2pPr>
            <a:lvl3pPr lvl="2">
              <a:lnSpc>
                <a:spcPct val="100000"/>
              </a:lnSpc>
              <a:spcBef>
                <a:spcPts val="0"/>
              </a:spcBef>
              <a:spcAft>
                <a:spcPts val="0"/>
              </a:spcAft>
              <a:buSzPts val="2800"/>
              <a:buNone/>
              <a:defRPr sz="3733"/>
            </a:lvl3pPr>
            <a:lvl4pPr lvl="3">
              <a:lnSpc>
                <a:spcPct val="100000"/>
              </a:lnSpc>
              <a:spcBef>
                <a:spcPts val="0"/>
              </a:spcBef>
              <a:spcAft>
                <a:spcPts val="0"/>
              </a:spcAft>
              <a:buSzPts val="2800"/>
              <a:buNone/>
              <a:defRPr sz="3733"/>
            </a:lvl4pPr>
            <a:lvl5pPr lvl="4">
              <a:lnSpc>
                <a:spcPct val="100000"/>
              </a:lnSpc>
              <a:spcBef>
                <a:spcPts val="0"/>
              </a:spcBef>
              <a:spcAft>
                <a:spcPts val="0"/>
              </a:spcAft>
              <a:buSzPts val="2800"/>
              <a:buNone/>
              <a:defRPr sz="3733"/>
            </a:lvl5pPr>
            <a:lvl6pPr lvl="5">
              <a:lnSpc>
                <a:spcPct val="100000"/>
              </a:lnSpc>
              <a:spcBef>
                <a:spcPts val="0"/>
              </a:spcBef>
              <a:spcAft>
                <a:spcPts val="0"/>
              </a:spcAft>
              <a:buSzPts val="2800"/>
              <a:buNone/>
              <a:defRPr sz="3733"/>
            </a:lvl6pPr>
            <a:lvl7pPr lvl="6">
              <a:lnSpc>
                <a:spcPct val="100000"/>
              </a:lnSpc>
              <a:spcBef>
                <a:spcPts val="0"/>
              </a:spcBef>
              <a:spcAft>
                <a:spcPts val="0"/>
              </a:spcAft>
              <a:buSzPts val="2800"/>
              <a:buNone/>
              <a:defRPr sz="3733"/>
            </a:lvl7pPr>
            <a:lvl8pPr lvl="7">
              <a:lnSpc>
                <a:spcPct val="100000"/>
              </a:lnSpc>
              <a:spcBef>
                <a:spcPts val="0"/>
              </a:spcBef>
              <a:spcAft>
                <a:spcPts val="0"/>
              </a:spcAft>
              <a:buSzPts val="2800"/>
              <a:buNone/>
              <a:defRPr sz="3733"/>
            </a:lvl8pPr>
            <a:lvl9pPr lvl="8">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3062530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2"/>
        </a:solid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6771200" y="1860000"/>
            <a:ext cx="4358800" cy="2122000"/>
          </a:xfrm>
          <a:prstGeom prst="rect">
            <a:avLst/>
          </a:prstGeom>
        </p:spPr>
        <p:txBody>
          <a:bodyPr spcFirstLastPara="1" wrap="square" lIns="91425" tIns="91425" rIns="91425" bIns="91425" anchor="ctr" anchorCtr="0">
            <a:noAutofit/>
          </a:bodyPr>
          <a:lstStyle>
            <a:lvl1pPr lvl="0">
              <a:lnSpc>
                <a:spcPct val="90000"/>
              </a:lnSpc>
              <a:spcBef>
                <a:spcPts val="0"/>
              </a:spcBef>
              <a:spcAft>
                <a:spcPts val="0"/>
              </a:spcAft>
              <a:buClr>
                <a:schemeClr val="lt1"/>
              </a:buClr>
              <a:buSzPts val="6000"/>
              <a:buNone/>
              <a:defRPr sz="8000">
                <a:solidFill>
                  <a:schemeClr val="lt1"/>
                </a:solidFill>
              </a:defRPr>
            </a:lvl1pPr>
            <a:lvl2pPr lvl="1" algn="ctr">
              <a:lnSpc>
                <a:spcPct val="100000"/>
              </a:lnSpc>
              <a:spcBef>
                <a:spcPts val="0"/>
              </a:spcBef>
              <a:spcAft>
                <a:spcPts val="0"/>
              </a:spcAft>
              <a:buClr>
                <a:schemeClr val="lt1"/>
              </a:buClr>
              <a:buSzPts val="3600"/>
              <a:buNone/>
              <a:defRPr sz="4800">
                <a:solidFill>
                  <a:schemeClr val="lt1"/>
                </a:solidFill>
              </a:defRPr>
            </a:lvl2pPr>
            <a:lvl3pPr lvl="2" algn="ctr">
              <a:lnSpc>
                <a:spcPct val="100000"/>
              </a:lnSpc>
              <a:spcBef>
                <a:spcPts val="0"/>
              </a:spcBef>
              <a:spcAft>
                <a:spcPts val="0"/>
              </a:spcAft>
              <a:buClr>
                <a:schemeClr val="lt1"/>
              </a:buClr>
              <a:buSzPts val="3600"/>
              <a:buNone/>
              <a:defRPr sz="4800">
                <a:solidFill>
                  <a:schemeClr val="lt1"/>
                </a:solidFill>
              </a:defRPr>
            </a:lvl3pPr>
            <a:lvl4pPr lvl="3" algn="ctr">
              <a:lnSpc>
                <a:spcPct val="100000"/>
              </a:lnSpc>
              <a:spcBef>
                <a:spcPts val="0"/>
              </a:spcBef>
              <a:spcAft>
                <a:spcPts val="0"/>
              </a:spcAft>
              <a:buClr>
                <a:schemeClr val="lt1"/>
              </a:buClr>
              <a:buSzPts val="3600"/>
              <a:buNone/>
              <a:defRPr sz="4800">
                <a:solidFill>
                  <a:schemeClr val="lt1"/>
                </a:solidFill>
              </a:defRPr>
            </a:lvl4pPr>
            <a:lvl5pPr lvl="4" algn="ctr">
              <a:lnSpc>
                <a:spcPct val="100000"/>
              </a:lnSpc>
              <a:spcBef>
                <a:spcPts val="0"/>
              </a:spcBef>
              <a:spcAft>
                <a:spcPts val="0"/>
              </a:spcAft>
              <a:buClr>
                <a:schemeClr val="lt1"/>
              </a:buClr>
              <a:buSzPts val="3600"/>
              <a:buNone/>
              <a:defRPr sz="4800">
                <a:solidFill>
                  <a:schemeClr val="lt1"/>
                </a:solidFill>
              </a:defRPr>
            </a:lvl5pPr>
            <a:lvl6pPr lvl="5" algn="ctr">
              <a:lnSpc>
                <a:spcPct val="100000"/>
              </a:lnSpc>
              <a:spcBef>
                <a:spcPts val="0"/>
              </a:spcBef>
              <a:spcAft>
                <a:spcPts val="0"/>
              </a:spcAft>
              <a:buClr>
                <a:schemeClr val="lt1"/>
              </a:buClr>
              <a:buSzPts val="3600"/>
              <a:buNone/>
              <a:defRPr sz="4800">
                <a:solidFill>
                  <a:schemeClr val="lt1"/>
                </a:solidFill>
              </a:defRPr>
            </a:lvl6pPr>
            <a:lvl7pPr lvl="6" algn="ctr">
              <a:lnSpc>
                <a:spcPct val="100000"/>
              </a:lnSpc>
              <a:spcBef>
                <a:spcPts val="0"/>
              </a:spcBef>
              <a:spcAft>
                <a:spcPts val="0"/>
              </a:spcAft>
              <a:buClr>
                <a:schemeClr val="lt1"/>
              </a:buClr>
              <a:buSzPts val="3600"/>
              <a:buNone/>
              <a:defRPr sz="4800">
                <a:solidFill>
                  <a:schemeClr val="lt1"/>
                </a:solidFill>
              </a:defRPr>
            </a:lvl7pPr>
            <a:lvl8pPr lvl="7" algn="ctr">
              <a:lnSpc>
                <a:spcPct val="100000"/>
              </a:lnSpc>
              <a:spcBef>
                <a:spcPts val="0"/>
              </a:spcBef>
              <a:spcAft>
                <a:spcPts val="0"/>
              </a:spcAft>
              <a:buClr>
                <a:schemeClr val="lt1"/>
              </a:buClr>
              <a:buSzPts val="3600"/>
              <a:buNone/>
              <a:defRPr sz="4800">
                <a:solidFill>
                  <a:schemeClr val="lt1"/>
                </a:solidFill>
              </a:defRPr>
            </a:lvl8pPr>
            <a:lvl9pPr lvl="8" algn="ctr">
              <a:lnSpc>
                <a:spcPct val="100000"/>
              </a:lnSpc>
              <a:spcBef>
                <a:spcPts val="0"/>
              </a:spcBef>
              <a:spcAft>
                <a:spcPts val="0"/>
              </a:spcAft>
              <a:buClr>
                <a:schemeClr val="lt1"/>
              </a:buClr>
              <a:buSzPts val="3600"/>
              <a:buNone/>
              <a:defRPr sz="4800">
                <a:solidFill>
                  <a:schemeClr val="lt1"/>
                </a:solidFill>
              </a:defRPr>
            </a:lvl9pPr>
          </a:lstStyle>
          <a:p>
            <a:endParaRPr/>
          </a:p>
        </p:txBody>
      </p:sp>
      <p:sp>
        <p:nvSpPr>
          <p:cNvPr id="13" name="Google Shape;13;p3"/>
          <p:cNvSpPr txBox="1">
            <a:spLocks noGrp="1"/>
          </p:cNvSpPr>
          <p:nvPr>
            <p:ph type="title" idx="2" hasCustomPrompt="1"/>
          </p:nvPr>
        </p:nvSpPr>
        <p:spPr>
          <a:xfrm>
            <a:off x="1455615" y="1565133"/>
            <a:ext cx="1112400" cy="10160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4000"/>
              <a:buNone/>
              <a:defRPr sz="5333">
                <a:solidFill>
                  <a:schemeClr val="lt1"/>
                </a:solidFill>
              </a:defRPr>
            </a:lvl1pPr>
            <a:lvl2pPr lvl="1" algn="ctr" rtl="0">
              <a:lnSpc>
                <a:spcPct val="100000"/>
              </a:lnSpc>
              <a:spcBef>
                <a:spcPts val="0"/>
              </a:spcBef>
              <a:spcAft>
                <a:spcPts val="0"/>
              </a:spcAft>
              <a:buClr>
                <a:schemeClr val="lt1"/>
              </a:buClr>
              <a:buSzPts val="12000"/>
              <a:buNone/>
              <a:defRPr sz="16000">
                <a:solidFill>
                  <a:schemeClr val="lt1"/>
                </a:solidFill>
              </a:defRPr>
            </a:lvl2pPr>
            <a:lvl3pPr lvl="2" algn="ctr" rtl="0">
              <a:lnSpc>
                <a:spcPct val="100000"/>
              </a:lnSpc>
              <a:spcBef>
                <a:spcPts val="0"/>
              </a:spcBef>
              <a:spcAft>
                <a:spcPts val="0"/>
              </a:spcAft>
              <a:buClr>
                <a:schemeClr val="lt1"/>
              </a:buClr>
              <a:buSzPts val="12000"/>
              <a:buNone/>
              <a:defRPr sz="16000">
                <a:solidFill>
                  <a:schemeClr val="lt1"/>
                </a:solidFill>
              </a:defRPr>
            </a:lvl3pPr>
            <a:lvl4pPr lvl="3" algn="ctr" rtl="0">
              <a:lnSpc>
                <a:spcPct val="100000"/>
              </a:lnSpc>
              <a:spcBef>
                <a:spcPts val="0"/>
              </a:spcBef>
              <a:spcAft>
                <a:spcPts val="0"/>
              </a:spcAft>
              <a:buClr>
                <a:schemeClr val="lt1"/>
              </a:buClr>
              <a:buSzPts val="12000"/>
              <a:buNone/>
              <a:defRPr sz="16000">
                <a:solidFill>
                  <a:schemeClr val="lt1"/>
                </a:solidFill>
              </a:defRPr>
            </a:lvl4pPr>
            <a:lvl5pPr lvl="4" algn="ctr" rtl="0">
              <a:lnSpc>
                <a:spcPct val="100000"/>
              </a:lnSpc>
              <a:spcBef>
                <a:spcPts val="0"/>
              </a:spcBef>
              <a:spcAft>
                <a:spcPts val="0"/>
              </a:spcAft>
              <a:buClr>
                <a:schemeClr val="lt1"/>
              </a:buClr>
              <a:buSzPts val="12000"/>
              <a:buNone/>
              <a:defRPr sz="16000">
                <a:solidFill>
                  <a:schemeClr val="lt1"/>
                </a:solidFill>
              </a:defRPr>
            </a:lvl5pPr>
            <a:lvl6pPr lvl="5" algn="ctr" rtl="0">
              <a:lnSpc>
                <a:spcPct val="100000"/>
              </a:lnSpc>
              <a:spcBef>
                <a:spcPts val="0"/>
              </a:spcBef>
              <a:spcAft>
                <a:spcPts val="0"/>
              </a:spcAft>
              <a:buClr>
                <a:schemeClr val="lt1"/>
              </a:buClr>
              <a:buSzPts val="12000"/>
              <a:buNone/>
              <a:defRPr sz="16000">
                <a:solidFill>
                  <a:schemeClr val="lt1"/>
                </a:solidFill>
              </a:defRPr>
            </a:lvl6pPr>
            <a:lvl7pPr lvl="6" algn="ctr" rtl="0">
              <a:lnSpc>
                <a:spcPct val="100000"/>
              </a:lnSpc>
              <a:spcBef>
                <a:spcPts val="0"/>
              </a:spcBef>
              <a:spcAft>
                <a:spcPts val="0"/>
              </a:spcAft>
              <a:buClr>
                <a:schemeClr val="lt1"/>
              </a:buClr>
              <a:buSzPts val="12000"/>
              <a:buNone/>
              <a:defRPr sz="16000">
                <a:solidFill>
                  <a:schemeClr val="lt1"/>
                </a:solidFill>
              </a:defRPr>
            </a:lvl7pPr>
            <a:lvl8pPr lvl="7" algn="ctr" rtl="0">
              <a:lnSpc>
                <a:spcPct val="100000"/>
              </a:lnSpc>
              <a:spcBef>
                <a:spcPts val="0"/>
              </a:spcBef>
              <a:spcAft>
                <a:spcPts val="0"/>
              </a:spcAft>
              <a:buClr>
                <a:schemeClr val="lt1"/>
              </a:buClr>
              <a:buSzPts val="12000"/>
              <a:buNone/>
              <a:defRPr sz="16000">
                <a:solidFill>
                  <a:schemeClr val="lt1"/>
                </a:solidFill>
              </a:defRPr>
            </a:lvl8pPr>
            <a:lvl9pPr lvl="8" algn="ctr" rtl="0">
              <a:lnSpc>
                <a:spcPct val="100000"/>
              </a:lnSpc>
              <a:spcBef>
                <a:spcPts val="0"/>
              </a:spcBef>
              <a:spcAft>
                <a:spcPts val="0"/>
              </a:spcAft>
              <a:buClr>
                <a:schemeClr val="lt1"/>
              </a:buClr>
              <a:buSzPts val="12000"/>
              <a:buNone/>
              <a:defRPr sz="16000">
                <a:solidFill>
                  <a:schemeClr val="lt1"/>
                </a:solidFill>
              </a:defRPr>
            </a:lvl9pPr>
          </a:lstStyle>
          <a:p>
            <a:r>
              <a:t>xx%</a:t>
            </a:r>
          </a:p>
        </p:txBody>
      </p:sp>
      <p:sp>
        <p:nvSpPr>
          <p:cNvPr id="14" name="Google Shape;14;p3"/>
          <p:cNvSpPr txBox="1">
            <a:spLocks noGrp="1"/>
          </p:cNvSpPr>
          <p:nvPr>
            <p:ph type="subTitle" idx="1"/>
          </p:nvPr>
        </p:nvSpPr>
        <p:spPr>
          <a:xfrm>
            <a:off x="6771200" y="4082167"/>
            <a:ext cx="4358800" cy="10160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None/>
              <a:defRPr>
                <a:solidFill>
                  <a:schemeClr val="lt1"/>
                </a:solidFill>
              </a:defRPr>
            </a:lvl1pPr>
            <a:lvl2pPr lvl="1" algn="ctr">
              <a:lnSpc>
                <a:spcPct val="100000"/>
              </a:lnSpc>
              <a:spcBef>
                <a:spcPts val="2133"/>
              </a:spcBef>
              <a:spcAft>
                <a:spcPts val="0"/>
              </a:spcAft>
              <a:buNone/>
              <a:defRPr>
                <a:solidFill>
                  <a:schemeClr val="lt1"/>
                </a:solidFill>
              </a:defRPr>
            </a:lvl2pPr>
            <a:lvl3pPr lvl="2" algn="ctr">
              <a:lnSpc>
                <a:spcPct val="100000"/>
              </a:lnSpc>
              <a:spcBef>
                <a:spcPts val="2133"/>
              </a:spcBef>
              <a:spcAft>
                <a:spcPts val="0"/>
              </a:spcAft>
              <a:buNone/>
              <a:defRPr>
                <a:solidFill>
                  <a:schemeClr val="lt1"/>
                </a:solidFill>
              </a:defRPr>
            </a:lvl3pPr>
            <a:lvl4pPr lvl="3" algn="ctr">
              <a:lnSpc>
                <a:spcPct val="100000"/>
              </a:lnSpc>
              <a:spcBef>
                <a:spcPts val="2133"/>
              </a:spcBef>
              <a:spcAft>
                <a:spcPts val="0"/>
              </a:spcAft>
              <a:buNone/>
              <a:defRPr>
                <a:solidFill>
                  <a:schemeClr val="lt1"/>
                </a:solidFill>
              </a:defRPr>
            </a:lvl4pPr>
            <a:lvl5pPr lvl="4" algn="ctr">
              <a:lnSpc>
                <a:spcPct val="100000"/>
              </a:lnSpc>
              <a:spcBef>
                <a:spcPts val="2133"/>
              </a:spcBef>
              <a:spcAft>
                <a:spcPts val="0"/>
              </a:spcAft>
              <a:buNone/>
              <a:defRPr>
                <a:solidFill>
                  <a:schemeClr val="lt1"/>
                </a:solidFill>
              </a:defRPr>
            </a:lvl5pPr>
            <a:lvl6pPr lvl="5" algn="ctr">
              <a:lnSpc>
                <a:spcPct val="100000"/>
              </a:lnSpc>
              <a:spcBef>
                <a:spcPts val="2133"/>
              </a:spcBef>
              <a:spcAft>
                <a:spcPts val="0"/>
              </a:spcAft>
              <a:buNone/>
              <a:defRPr>
                <a:solidFill>
                  <a:schemeClr val="lt1"/>
                </a:solidFill>
              </a:defRPr>
            </a:lvl6pPr>
            <a:lvl7pPr lvl="6" algn="ctr">
              <a:lnSpc>
                <a:spcPct val="100000"/>
              </a:lnSpc>
              <a:spcBef>
                <a:spcPts val="2133"/>
              </a:spcBef>
              <a:spcAft>
                <a:spcPts val="0"/>
              </a:spcAft>
              <a:buNone/>
              <a:defRPr>
                <a:solidFill>
                  <a:schemeClr val="lt1"/>
                </a:solidFill>
              </a:defRPr>
            </a:lvl7pPr>
            <a:lvl8pPr lvl="7" algn="ctr">
              <a:lnSpc>
                <a:spcPct val="100000"/>
              </a:lnSpc>
              <a:spcBef>
                <a:spcPts val="2133"/>
              </a:spcBef>
              <a:spcAft>
                <a:spcPts val="0"/>
              </a:spcAft>
              <a:buNone/>
              <a:defRPr>
                <a:solidFill>
                  <a:schemeClr val="lt1"/>
                </a:solidFill>
              </a:defRPr>
            </a:lvl8pPr>
            <a:lvl9pPr lvl="8" algn="ctr">
              <a:lnSpc>
                <a:spcPct val="100000"/>
              </a:lnSpc>
              <a:spcBef>
                <a:spcPts val="2133"/>
              </a:spcBef>
              <a:spcAft>
                <a:spcPts val="2133"/>
              </a:spcAft>
              <a:buNone/>
              <a:defRPr>
                <a:solidFill>
                  <a:schemeClr val="lt1"/>
                </a:solidFill>
              </a:defRPr>
            </a:lvl9pPr>
          </a:lstStyle>
          <a:p>
            <a:endParaRPr/>
          </a:p>
        </p:txBody>
      </p:sp>
    </p:spTree>
    <p:extLst>
      <p:ext uri="{BB962C8B-B14F-4D97-AF65-F5344CB8AC3E}">
        <p14:creationId xmlns:p14="http://schemas.microsoft.com/office/powerpoint/2010/main" val="1932592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5"/>
        <p:cNvGrpSpPr/>
        <p:nvPr/>
      </p:nvGrpSpPr>
      <p:grpSpPr>
        <a:xfrm>
          <a:off x="0" y="0"/>
          <a:ext cx="0" cy="0"/>
          <a:chOff x="0" y="0"/>
          <a:chExt cx="0" cy="0"/>
        </a:xfrm>
      </p:grpSpPr>
      <p:sp>
        <p:nvSpPr>
          <p:cNvPr id="16" name="Google Shape;16;p4"/>
          <p:cNvSpPr txBox="1">
            <a:spLocks noGrp="1"/>
          </p:cNvSpPr>
          <p:nvPr>
            <p:ph type="body" idx="1"/>
          </p:nvPr>
        </p:nvSpPr>
        <p:spPr>
          <a:xfrm>
            <a:off x="960000" y="1523400"/>
            <a:ext cx="10629600" cy="4615600"/>
          </a:xfrm>
          <a:prstGeom prst="rect">
            <a:avLst/>
          </a:prstGeom>
        </p:spPr>
        <p:txBody>
          <a:bodyPr spcFirstLastPara="1" wrap="square" lIns="91425" tIns="91425" rIns="91425" bIns="91425" anchor="t" anchorCtr="0">
            <a:noAutofit/>
          </a:bodyPr>
          <a:lstStyle>
            <a:lvl1pPr marL="609585" lvl="0" indent="-406390">
              <a:lnSpc>
                <a:spcPct val="100000"/>
              </a:lnSpc>
              <a:spcBef>
                <a:spcPts val="0"/>
              </a:spcBef>
              <a:spcAft>
                <a:spcPts val="0"/>
              </a:spcAft>
              <a:buSzPts val="1200"/>
              <a:buChar char="●"/>
              <a:defRPr sz="1600"/>
            </a:lvl1pPr>
            <a:lvl2pPr marL="1219170" lvl="1" indent="-406390">
              <a:lnSpc>
                <a:spcPct val="100000"/>
              </a:lnSpc>
              <a:spcBef>
                <a:spcPts val="2133"/>
              </a:spcBef>
              <a:spcAft>
                <a:spcPts val="0"/>
              </a:spcAft>
              <a:buSzPts val="1200"/>
              <a:buChar char="○"/>
              <a:defRPr sz="1600"/>
            </a:lvl2pPr>
            <a:lvl3pPr marL="1828754" lvl="2" indent="-406390">
              <a:lnSpc>
                <a:spcPct val="100000"/>
              </a:lnSpc>
              <a:spcBef>
                <a:spcPts val="2133"/>
              </a:spcBef>
              <a:spcAft>
                <a:spcPts val="0"/>
              </a:spcAft>
              <a:buSzPts val="1200"/>
              <a:buChar char="■"/>
              <a:defRPr sz="1600"/>
            </a:lvl3pPr>
            <a:lvl4pPr marL="2438339" lvl="3" indent="-406390">
              <a:lnSpc>
                <a:spcPct val="100000"/>
              </a:lnSpc>
              <a:spcBef>
                <a:spcPts val="2133"/>
              </a:spcBef>
              <a:spcAft>
                <a:spcPts val="0"/>
              </a:spcAft>
              <a:buSzPts val="1200"/>
              <a:buChar char="●"/>
              <a:defRPr sz="1600"/>
            </a:lvl4pPr>
            <a:lvl5pPr marL="3047924" lvl="4" indent="-406390">
              <a:lnSpc>
                <a:spcPct val="100000"/>
              </a:lnSpc>
              <a:spcBef>
                <a:spcPts val="2133"/>
              </a:spcBef>
              <a:spcAft>
                <a:spcPts val="0"/>
              </a:spcAft>
              <a:buSzPts val="1200"/>
              <a:buChar char="○"/>
              <a:defRPr sz="1600"/>
            </a:lvl5pPr>
            <a:lvl6pPr marL="3657509" lvl="5" indent="-406390">
              <a:lnSpc>
                <a:spcPct val="100000"/>
              </a:lnSpc>
              <a:spcBef>
                <a:spcPts val="2133"/>
              </a:spcBef>
              <a:spcAft>
                <a:spcPts val="0"/>
              </a:spcAft>
              <a:buSzPts val="1200"/>
              <a:buChar char="■"/>
              <a:defRPr sz="1600"/>
            </a:lvl6pPr>
            <a:lvl7pPr marL="4267093" lvl="6" indent="-406390">
              <a:lnSpc>
                <a:spcPct val="100000"/>
              </a:lnSpc>
              <a:spcBef>
                <a:spcPts val="2133"/>
              </a:spcBef>
              <a:spcAft>
                <a:spcPts val="0"/>
              </a:spcAft>
              <a:buSzPts val="1200"/>
              <a:buChar char="●"/>
              <a:defRPr sz="1600"/>
            </a:lvl7pPr>
            <a:lvl8pPr marL="4876678" lvl="7" indent="-406390">
              <a:lnSpc>
                <a:spcPct val="100000"/>
              </a:lnSpc>
              <a:spcBef>
                <a:spcPts val="2133"/>
              </a:spcBef>
              <a:spcAft>
                <a:spcPts val="0"/>
              </a:spcAft>
              <a:buSzPts val="1200"/>
              <a:buChar char="○"/>
              <a:defRPr sz="1600"/>
            </a:lvl8pPr>
            <a:lvl9pPr marL="5486263" lvl="8" indent="-406390">
              <a:lnSpc>
                <a:spcPct val="100000"/>
              </a:lnSpc>
              <a:spcBef>
                <a:spcPts val="2133"/>
              </a:spcBef>
              <a:spcAft>
                <a:spcPts val="2133"/>
              </a:spcAft>
              <a:buSzPts val="1200"/>
              <a:buChar char="■"/>
              <a:defRPr sz="1600"/>
            </a:lvl9pPr>
          </a:lstStyle>
          <a:p>
            <a:endParaRPr/>
          </a:p>
        </p:txBody>
      </p:sp>
      <p:sp>
        <p:nvSpPr>
          <p:cNvPr id="17" name="Google Shape;17;p4"/>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4225668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20" name="Google Shape;20;p5"/>
          <p:cNvSpPr txBox="1">
            <a:spLocks noGrp="1"/>
          </p:cNvSpPr>
          <p:nvPr>
            <p:ph type="subTitle" idx="1"/>
          </p:nvPr>
        </p:nvSpPr>
        <p:spPr>
          <a:xfrm>
            <a:off x="8284233" y="3213467"/>
            <a:ext cx="29480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21" name="Google Shape;21;p5"/>
          <p:cNvSpPr txBox="1">
            <a:spLocks noGrp="1"/>
          </p:cNvSpPr>
          <p:nvPr>
            <p:ph type="subTitle" idx="2"/>
          </p:nvPr>
        </p:nvSpPr>
        <p:spPr>
          <a:xfrm>
            <a:off x="8284233" y="3582199"/>
            <a:ext cx="2948000" cy="990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22" name="Google Shape;22;p5"/>
          <p:cNvSpPr txBox="1">
            <a:spLocks noGrp="1"/>
          </p:cNvSpPr>
          <p:nvPr>
            <p:ph type="subTitle" idx="3"/>
          </p:nvPr>
        </p:nvSpPr>
        <p:spPr>
          <a:xfrm>
            <a:off x="960000" y="3213467"/>
            <a:ext cx="2948000" cy="495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b="1"/>
            </a:lvl1pPr>
            <a:lvl2pPr lvl="1" algn="r" rtl="0">
              <a:lnSpc>
                <a:spcPct val="100000"/>
              </a:lnSpc>
              <a:spcBef>
                <a:spcPts val="0"/>
              </a:spcBef>
              <a:spcAft>
                <a:spcPts val="0"/>
              </a:spcAft>
              <a:buNone/>
              <a:defRPr b="1"/>
            </a:lvl2pPr>
            <a:lvl3pPr lvl="2" algn="r" rtl="0">
              <a:lnSpc>
                <a:spcPct val="100000"/>
              </a:lnSpc>
              <a:spcBef>
                <a:spcPts val="0"/>
              </a:spcBef>
              <a:spcAft>
                <a:spcPts val="0"/>
              </a:spcAft>
              <a:buNone/>
              <a:defRPr b="1"/>
            </a:lvl3pPr>
            <a:lvl4pPr lvl="3" algn="r" rtl="0">
              <a:lnSpc>
                <a:spcPct val="100000"/>
              </a:lnSpc>
              <a:spcBef>
                <a:spcPts val="0"/>
              </a:spcBef>
              <a:spcAft>
                <a:spcPts val="0"/>
              </a:spcAft>
              <a:buNone/>
              <a:defRPr b="1"/>
            </a:lvl4pPr>
            <a:lvl5pPr lvl="4" algn="r" rtl="0">
              <a:lnSpc>
                <a:spcPct val="100000"/>
              </a:lnSpc>
              <a:spcBef>
                <a:spcPts val="0"/>
              </a:spcBef>
              <a:spcAft>
                <a:spcPts val="0"/>
              </a:spcAft>
              <a:buNone/>
              <a:defRPr b="1"/>
            </a:lvl5pPr>
            <a:lvl6pPr lvl="5" algn="r" rtl="0">
              <a:lnSpc>
                <a:spcPct val="100000"/>
              </a:lnSpc>
              <a:spcBef>
                <a:spcPts val="0"/>
              </a:spcBef>
              <a:spcAft>
                <a:spcPts val="0"/>
              </a:spcAft>
              <a:buNone/>
              <a:defRPr b="1"/>
            </a:lvl6pPr>
            <a:lvl7pPr lvl="6" algn="r" rtl="0">
              <a:lnSpc>
                <a:spcPct val="100000"/>
              </a:lnSpc>
              <a:spcBef>
                <a:spcPts val="0"/>
              </a:spcBef>
              <a:spcAft>
                <a:spcPts val="0"/>
              </a:spcAft>
              <a:buNone/>
              <a:defRPr b="1"/>
            </a:lvl7pPr>
            <a:lvl8pPr lvl="7" algn="r" rtl="0">
              <a:lnSpc>
                <a:spcPct val="100000"/>
              </a:lnSpc>
              <a:spcBef>
                <a:spcPts val="0"/>
              </a:spcBef>
              <a:spcAft>
                <a:spcPts val="0"/>
              </a:spcAft>
              <a:buNone/>
              <a:defRPr b="1"/>
            </a:lvl8pPr>
            <a:lvl9pPr lvl="8" algn="r" rtl="0">
              <a:lnSpc>
                <a:spcPct val="100000"/>
              </a:lnSpc>
              <a:spcBef>
                <a:spcPts val="0"/>
              </a:spcBef>
              <a:spcAft>
                <a:spcPts val="0"/>
              </a:spcAft>
              <a:buNone/>
              <a:defRPr b="1"/>
            </a:lvl9pPr>
          </a:lstStyle>
          <a:p>
            <a:endParaRPr/>
          </a:p>
        </p:txBody>
      </p:sp>
      <p:sp>
        <p:nvSpPr>
          <p:cNvPr id="23" name="Google Shape;23;p5"/>
          <p:cNvSpPr txBox="1">
            <a:spLocks noGrp="1"/>
          </p:cNvSpPr>
          <p:nvPr>
            <p:ph type="subTitle" idx="4"/>
          </p:nvPr>
        </p:nvSpPr>
        <p:spPr>
          <a:xfrm>
            <a:off x="960000" y="3582199"/>
            <a:ext cx="2948000" cy="990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sz="1867"/>
            </a:lvl1pPr>
            <a:lvl2pPr lvl="1" algn="r" rtl="0">
              <a:lnSpc>
                <a:spcPct val="100000"/>
              </a:lnSpc>
              <a:spcBef>
                <a:spcPts val="2133"/>
              </a:spcBef>
              <a:spcAft>
                <a:spcPts val="0"/>
              </a:spcAft>
              <a:buNone/>
              <a:defRPr sz="1867"/>
            </a:lvl2pPr>
            <a:lvl3pPr lvl="2" algn="r" rtl="0">
              <a:lnSpc>
                <a:spcPct val="100000"/>
              </a:lnSpc>
              <a:spcBef>
                <a:spcPts val="2133"/>
              </a:spcBef>
              <a:spcAft>
                <a:spcPts val="0"/>
              </a:spcAft>
              <a:buNone/>
              <a:defRPr sz="1867"/>
            </a:lvl3pPr>
            <a:lvl4pPr lvl="3" algn="r" rtl="0">
              <a:lnSpc>
                <a:spcPct val="100000"/>
              </a:lnSpc>
              <a:spcBef>
                <a:spcPts val="2133"/>
              </a:spcBef>
              <a:spcAft>
                <a:spcPts val="0"/>
              </a:spcAft>
              <a:buNone/>
              <a:defRPr sz="1867"/>
            </a:lvl4pPr>
            <a:lvl5pPr lvl="4" algn="r" rtl="0">
              <a:lnSpc>
                <a:spcPct val="100000"/>
              </a:lnSpc>
              <a:spcBef>
                <a:spcPts val="2133"/>
              </a:spcBef>
              <a:spcAft>
                <a:spcPts val="0"/>
              </a:spcAft>
              <a:buNone/>
              <a:defRPr sz="1867"/>
            </a:lvl5pPr>
            <a:lvl6pPr lvl="5" algn="r" rtl="0">
              <a:lnSpc>
                <a:spcPct val="100000"/>
              </a:lnSpc>
              <a:spcBef>
                <a:spcPts val="2133"/>
              </a:spcBef>
              <a:spcAft>
                <a:spcPts val="0"/>
              </a:spcAft>
              <a:buNone/>
              <a:defRPr sz="1867"/>
            </a:lvl6pPr>
            <a:lvl7pPr lvl="6" algn="r" rtl="0">
              <a:lnSpc>
                <a:spcPct val="100000"/>
              </a:lnSpc>
              <a:spcBef>
                <a:spcPts val="2133"/>
              </a:spcBef>
              <a:spcAft>
                <a:spcPts val="0"/>
              </a:spcAft>
              <a:buNone/>
              <a:defRPr sz="1867"/>
            </a:lvl7pPr>
            <a:lvl8pPr lvl="7" algn="r" rtl="0">
              <a:lnSpc>
                <a:spcPct val="100000"/>
              </a:lnSpc>
              <a:spcBef>
                <a:spcPts val="2133"/>
              </a:spcBef>
              <a:spcAft>
                <a:spcPts val="0"/>
              </a:spcAft>
              <a:buNone/>
              <a:defRPr sz="1867"/>
            </a:lvl8pPr>
            <a:lvl9pPr lvl="8" algn="r" rtl="0">
              <a:lnSpc>
                <a:spcPct val="100000"/>
              </a:lnSpc>
              <a:spcBef>
                <a:spcPts val="2133"/>
              </a:spcBef>
              <a:spcAft>
                <a:spcPts val="2133"/>
              </a:spcAft>
              <a:buNone/>
              <a:defRPr sz="1867"/>
            </a:lvl9pPr>
          </a:lstStyle>
          <a:p>
            <a:endParaRPr/>
          </a:p>
        </p:txBody>
      </p:sp>
    </p:spTree>
    <p:extLst>
      <p:ext uri="{BB962C8B-B14F-4D97-AF65-F5344CB8AC3E}">
        <p14:creationId xmlns:p14="http://schemas.microsoft.com/office/powerpoint/2010/main" val="10347903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1040516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6"/>
        <p:cNvGrpSpPr/>
        <p:nvPr/>
      </p:nvGrpSpPr>
      <p:grpSpPr>
        <a:xfrm>
          <a:off x="0" y="0"/>
          <a:ext cx="0" cy="0"/>
          <a:chOff x="0" y="0"/>
          <a:chExt cx="0" cy="0"/>
        </a:xfrm>
      </p:grpSpPr>
      <p:sp>
        <p:nvSpPr>
          <p:cNvPr id="27" name="Google Shape;27;p7"/>
          <p:cNvSpPr txBox="1">
            <a:spLocks noGrp="1"/>
          </p:cNvSpPr>
          <p:nvPr>
            <p:ph type="subTitle" idx="1"/>
          </p:nvPr>
        </p:nvSpPr>
        <p:spPr>
          <a:xfrm>
            <a:off x="960000" y="3412235"/>
            <a:ext cx="3399600" cy="171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spcBef>
                <a:spcPts val="2133"/>
              </a:spcBef>
              <a:spcAft>
                <a:spcPts val="0"/>
              </a:spcAft>
              <a:buNone/>
              <a:defRPr sz="2133"/>
            </a:lvl2pPr>
            <a:lvl3pPr lvl="2" rtl="0">
              <a:spcBef>
                <a:spcPts val="2133"/>
              </a:spcBef>
              <a:spcAft>
                <a:spcPts val="0"/>
              </a:spcAft>
              <a:buNone/>
              <a:defRPr sz="2133"/>
            </a:lvl3pPr>
            <a:lvl4pPr lvl="3" rtl="0">
              <a:spcBef>
                <a:spcPts val="2133"/>
              </a:spcBef>
              <a:spcAft>
                <a:spcPts val="0"/>
              </a:spcAft>
              <a:buNone/>
              <a:defRPr sz="2133"/>
            </a:lvl4pPr>
            <a:lvl5pPr lvl="4" rtl="0">
              <a:spcBef>
                <a:spcPts val="2133"/>
              </a:spcBef>
              <a:spcAft>
                <a:spcPts val="0"/>
              </a:spcAft>
              <a:buNone/>
              <a:defRPr sz="2133"/>
            </a:lvl5pPr>
            <a:lvl6pPr lvl="5" rtl="0">
              <a:spcBef>
                <a:spcPts val="2133"/>
              </a:spcBef>
              <a:spcAft>
                <a:spcPts val="0"/>
              </a:spcAft>
              <a:buNone/>
              <a:defRPr sz="2133"/>
            </a:lvl6pPr>
            <a:lvl7pPr lvl="6" rtl="0">
              <a:spcBef>
                <a:spcPts val="2133"/>
              </a:spcBef>
              <a:spcAft>
                <a:spcPts val="0"/>
              </a:spcAft>
              <a:buNone/>
              <a:defRPr sz="2133"/>
            </a:lvl7pPr>
            <a:lvl8pPr lvl="7" rtl="0">
              <a:spcBef>
                <a:spcPts val="2133"/>
              </a:spcBef>
              <a:spcAft>
                <a:spcPts val="0"/>
              </a:spcAft>
              <a:buNone/>
              <a:defRPr sz="2133"/>
            </a:lvl8pPr>
            <a:lvl9pPr lvl="8" rtl="0">
              <a:spcBef>
                <a:spcPts val="2133"/>
              </a:spcBef>
              <a:spcAft>
                <a:spcPts val="2133"/>
              </a:spcAft>
              <a:buNone/>
              <a:defRPr sz="2133"/>
            </a:lvl9pPr>
          </a:lstStyle>
          <a:p>
            <a:endParaRPr/>
          </a:p>
        </p:txBody>
      </p:sp>
      <p:sp>
        <p:nvSpPr>
          <p:cNvPr id="28" name="Google Shape;28;p7"/>
          <p:cNvSpPr txBox="1">
            <a:spLocks noGrp="1"/>
          </p:cNvSpPr>
          <p:nvPr>
            <p:ph type="title"/>
          </p:nvPr>
        </p:nvSpPr>
        <p:spPr>
          <a:xfrm>
            <a:off x="960000" y="1681667"/>
            <a:ext cx="3399600" cy="14780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303902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dk2"/>
        </a:solidFill>
        <a:effectLst/>
      </p:bgPr>
    </p:bg>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960000" y="2267033"/>
            <a:ext cx="6018800" cy="2386000"/>
          </a:xfrm>
          <a:prstGeom prst="rect">
            <a:avLst/>
          </a:prstGeom>
        </p:spPr>
        <p:txBody>
          <a:bodyPr spcFirstLastPara="1" wrap="square" lIns="91425" tIns="91425" rIns="91425" bIns="91425" anchor="ctr" anchorCtr="0">
            <a:noAutofit/>
          </a:bodyPr>
          <a:lstStyle>
            <a:lvl1pPr lvl="0" rtl="0">
              <a:lnSpc>
                <a:spcPct val="90000"/>
              </a:lnSpc>
              <a:spcBef>
                <a:spcPts val="0"/>
              </a:spcBef>
              <a:spcAft>
                <a:spcPts val="0"/>
              </a:spcAft>
              <a:buClr>
                <a:schemeClr val="lt1"/>
              </a:buClr>
              <a:buSzPts val="6000"/>
              <a:buNone/>
              <a:defRPr sz="8000">
                <a:solidFill>
                  <a:schemeClr val="l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Tree>
    <p:extLst>
      <p:ext uri="{BB962C8B-B14F-4D97-AF65-F5344CB8AC3E}">
        <p14:creationId xmlns:p14="http://schemas.microsoft.com/office/powerpoint/2010/main" val="927094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solidFill>
          <a:schemeClr val="dk2"/>
        </a:solidFill>
        <a:effectLst/>
      </p:bgPr>
    </p:bg>
    <p:spTree>
      <p:nvGrpSpPr>
        <p:cNvPr id="1" name="Shape 31"/>
        <p:cNvGrpSpPr/>
        <p:nvPr/>
      </p:nvGrpSpPr>
      <p:grpSpPr>
        <a:xfrm>
          <a:off x="0" y="0"/>
          <a:ext cx="0" cy="0"/>
          <a:chOff x="0" y="0"/>
          <a:chExt cx="0" cy="0"/>
        </a:xfrm>
      </p:grpSpPr>
      <p:sp>
        <p:nvSpPr>
          <p:cNvPr id="32" name="Google Shape;32;p9"/>
          <p:cNvSpPr txBox="1">
            <a:spLocks noGrp="1"/>
          </p:cNvSpPr>
          <p:nvPr>
            <p:ph type="subTitle" idx="1"/>
          </p:nvPr>
        </p:nvSpPr>
        <p:spPr>
          <a:xfrm>
            <a:off x="6299100" y="3274233"/>
            <a:ext cx="4422800" cy="166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a:solidFill>
                  <a:schemeClr val="lt1"/>
                </a:solidFill>
              </a:defRPr>
            </a:lvl1pPr>
            <a:lvl2pPr lvl="1" rtl="0">
              <a:spcBef>
                <a:spcPts val="2133"/>
              </a:spcBef>
              <a:spcAft>
                <a:spcPts val="0"/>
              </a:spcAft>
              <a:buNone/>
              <a:defRPr>
                <a:solidFill>
                  <a:schemeClr val="lt1"/>
                </a:solidFill>
              </a:defRPr>
            </a:lvl2pPr>
            <a:lvl3pPr lvl="2" rtl="0">
              <a:spcBef>
                <a:spcPts val="2133"/>
              </a:spcBef>
              <a:spcAft>
                <a:spcPts val="0"/>
              </a:spcAft>
              <a:buNone/>
              <a:defRPr>
                <a:solidFill>
                  <a:schemeClr val="lt1"/>
                </a:solidFill>
              </a:defRPr>
            </a:lvl3pPr>
            <a:lvl4pPr lvl="3" rtl="0">
              <a:spcBef>
                <a:spcPts val="2133"/>
              </a:spcBef>
              <a:spcAft>
                <a:spcPts val="0"/>
              </a:spcAft>
              <a:buNone/>
              <a:defRPr>
                <a:solidFill>
                  <a:schemeClr val="lt1"/>
                </a:solidFill>
              </a:defRPr>
            </a:lvl4pPr>
            <a:lvl5pPr lvl="4" rtl="0">
              <a:spcBef>
                <a:spcPts val="2133"/>
              </a:spcBef>
              <a:spcAft>
                <a:spcPts val="0"/>
              </a:spcAft>
              <a:buNone/>
              <a:defRPr>
                <a:solidFill>
                  <a:schemeClr val="lt1"/>
                </a:solidFill>
              </a:defRPr>
            </a:lvl5pPr>
            <a:lvl6pPr lvl="5" rtl="0">
              <a:spcBef>
                <a:spcPts val="2133"/>
              </a:spcBef>
              <a:spcAft>
                <a:spcPts val="0"/>
              </a:spcAft>
              <a:buNone/>
              <a:defRPr>
                <a:solidFill>
                  <a:schemeClr val="lt1"/>
                </a:solidFill>
              </a:defRPr>
            </a:lvl6pPr>
            <a:lvl7pPr lvl="6" rtl="0">
              <a:spcBef>
                <a:spcPts val="2133"/>
              </a:spcBef>
              <a:spcAft>
                <a:spcPts val="0"/>
              </a:spcAft>
              <a:buNone/>
              <a:defRPr>
                <a:solidFill>
                  <a:schemeClr val="lt1"/>
                </a:solidFill>
              </a:defRPr>
            </a:lvl7pPr>
            <a:lvl8pPr lvl="7" rtl="0">
              <a:spcBef>
                <a:spcPts val="2133"/>
              </a:spcBef>
              <a:spcAft>
                <a:spcPts val="0"/>
              </a:spcAft>
              <a:buNone/>
              <a:defRPr>
                <a:solidFill>
                  <a:schemeClr val="lt1"/>
                </a:solidFill>
              </a:defRPr>
            </a:lvl8pPr>
            <a:lvl9pPr lvl="8" rtl="0">
              <a:spcBef>
                <a:spcPts val="2133"/>
              </a:spcBef>
              <a:spcAft>
                <a:spcPts val="2133"/>
              </a:spcAft>
              <a:buNone/>
              <a:defRPr>
                <a:solidFill>
                  <a:schemeClr val="lt1"/>
                </a:solidFill>
              </a:defRPr>
            </a:lvl9pPr>
          </a:lstStyle>
          <a:p>
            <a:endParaRPr/>
          </a:p>
        </p:txBody>
      </p:sp>
      <p:sp>
        <p:nvSpPr>
          <p:cNvPr id="33" name="Google Shape;33;p9"/>
          <p:cNvSpPr txBox="1">
            <a:spLocks noGrp="1"/>
          </p:cNvSpPr>
          <p:nvPr>
            <p:ph type="title"/>
          </p:nvPr>
        </p:nvSpPr>
        <p:spPr>
          <a:xfrm>
            <a:off x="6299100" y="1826465"/>
            <a:ext cx="5136000" cy="13948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8000"/>
              <a:buNone/>
              <a:defRPr sz="10666">
                <a:solidFill>
                  <a:schemeClr val="l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Tree>
    <p:extLst>
      <p:ext uri="{BB962C8B-B14F-4D97-AF65-F5344CB8AC3E}">
        <p14:creationId xmlns:p14="http://schemas.microsoft.com/office/powerpoint/2010/main" val="22101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4"/>
        <p:cNvGrpSpPr/>
        <p:nvPr/>
      </p:nvGrpSpPr>
      <p:grpSpPr>
        <a:xfrm>
          <a:off x="0" y="0"/>
          <a:ext cx="0" cy="0"/>
          <a:chOff x="0" y="0"/>
          <a:chExt cx="0" cy="0"/>
        </a:xfrm>
      </p:grpSpPr>
      <p:sp>
        <p:nvSpPr>
          <p:cNvPr id="35" name="Google Shape;35;p10"/>
          <p:cNvSpPr txBox="1">
            <a:spLocks noGrp="1"/>
          </p:cNvSpPr>
          <p:nvPr>
            <p:ph type="title"/>
          </p:nvPr>
        </p:nvSpPr>
        <p:spPr>
          <a:xfrm>
            <a:off x="956167" y="821600"/>
            <a:ext cx="3899600" cy="31644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grpSp>
        <p:nvGrpSpPr>
          <p:cNvPr id="36" name="Google Shape;36;p10"/>
          <p:cNvGrpSpPr/>
          <p:nvPr/>
        </p:nvGrpSpPr>
        <p:grpSpPr>
          <a:xfrm>
            <a:off x="-37571" y="-34150"/>
            <a:ext cx="12267141" cy="6926299"/>
            <a:chOff x="-28178" y="-25612"/>
            <a:chExt cx="9200356" cy="5194724"/>
          </a:xfrm>
        </p:grpSpPr>
        <p:grpSp>
          <p:nvGrpSpPr>
            <p:cNvPr id="37" name="Google Shape;37;p10"/>
            <p:cNvGrpSpPr/>
            <p:nvPr/>
          </p:nvGrpSpPr>
          <p:grpSpPr>
            <a:xfrm>
              <a:off x="-28178" y="-23828"/>
              <a:ext cx="9200356" cy="5187603"/>
              <a:chOff x="-28178" y="-23828"/>
              <a:chExt cx="9200356" cy="5187603"/>
            </a:xfrm>
          </p:grpSpPr>
          <p:sp>
            <p:nvSpPr>
              <p:cNvPr id="38" name="Google Shape;38;p10"/>
              <p:cNvSpPr/>
              <p:nvPr/>
            </p:nvSpPr>
            <p:spPr>
              <a:xfrm flipH="1">
                <a:off x="0" y="-23775"/>
                <a:ext cx="9144000" cy="563772"/>
              </a:xfrm>
              <a:custGeom>
                <a:avLst/>
                <a:gdLst/>
                <a:ahLst/>
                <a:cxnLst/>
                <a:rect l="l" t="t" r="r" b="b"/>
                <a:pathLst>
                  <a:path w="11376" h="32257" extrusionOk="0">
                    <a:moveTo>
                      <a:pt x="1" y="0"/>
                    </a:moveTo>
                    <a:lnTo>
                      <a:pt x="1" y="32257"/>
                    </a:lnTo>
                    <a:lnTo>
                      <a:pt x="11376" y="32257"/>
                    </a:lnTo>
                    <a:lnTo>
                      <a:pt x="113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39" name="Google Shape;39;p10"/>
              <p:cNvSpPr/>
              <p:nvPr/>
            </p:nvSpPr>
            <p:spPr>
              <a:xfrm rot="5400000" flipH="1">
                <a:off x="-2331037" y="2279030"/>
                <a:ext cx="5172553" cy="566836"/>
              </a:xfrm>
              <a:custGeom>
                <a:avLst/>
                <a:gdLst/>
                <a:ahLst/>
                <a:cxnLst/>
                <a:rect l="l" t="t" r="r" b="b"/>
                <a:pathLst>
                  <a:path w="11376" h="32257" extrusionOk="0">
                    <a:moveTo>
                      <a:pt x="1" y="0"/>
                    </a:moveTo>
                    <a:lnTo>
                      <a:pt x="1" y="32257"/>
                    </a:lnTo>
                    <a:lnTo>
                      <a:pt x="11376" y="32257"/>
                    </a:lnTo>
                    <a:lnTo>
                      <a:pt x="113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40" name="Google Shape;40;p10"/>
              <p:cNvSpPr/>
              <p:nvPr/>
            </p:nvSpPr>
            <p:spPr>
              <a:xfrm flipH="1">
                <a:off x="39915" y="4576577"/>
                <a:ext cx="9064169" cy="566917"/>
              </a:xfrm>
              <a:custGeom>
                <a:avLst/>
                <a:gdLst/>
                <a:ahLst/>
                <a:cxnLst/>
                <a:rect l="l" t="t" r="r" b="b"/>
                <a:pathLst>
                  <a:path w="11376" h="32257" extrusionOk="0">
                    <a:moveTo>
                      <a:pt x="1" y="0"/>
                    </a:moveTo>
                    <a:lnTo>
                      <a:pt x="1" y="32257"/>
                    </a:lnTo>
                    <a:lnTo>
                      <a:pt x="11376" y="32257"/>
                    </a:lnTo>
                    <a:lnTo>
                      <a:pt x="113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41" name="Google Shape;41;p10"/>
              <p:cNvSpPr/>
              <p:nvPr/>
            </p:nvSpPr>
            <p:spPr>
              <a:xfrm rot="5400000" flipH="1">
                <a:off x="6301637" y="2293233"/>
                <a:ext cx="5172553" cy="568530"/>
              </a:xfrm>
              <a:custGeom>
                <a:avLst/>
                <a:gdLst/>
                <a:ahLst/>
                <a:cxnLst/>
                <a:rect l="l" t="t" r="r" b="b"/>
                <a:pathLst>
                  <a:path w="11376" h="32257" extrusionOk="0">
                    <a:moveTo>
                      <a:pt x="1" y="0"/>
                    </a:moveTo>
                    <a:lnTo>
                      <a:pt x="1" y="32257"/>
                    </a:lnTo>
                    <a:lnTo>
                      <a:pt x="11376" y="32257"/>
                    </a:lnTo>
                    <a:lnTo>
                      <a:pt x="113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grpSp>
          <p:nvGrpSpPr>
            <p:cNvPr id="42" name="Google Shape;42;p10"/>
            <p:cNvGrpSpPr/>
            <p:nvPr/>
          </p:nvGrpSpPr>
          <p:grpSpPr>
            <a:xfrm>
              <a:off x="-26636" y="-25612"/>
              <a:ext cx="9197273" cy="5194724"/>
              <a:chOff x="-26636" y="-23724"/>
              <a:chExt cx="9197273" cy="5194724"/>
            </a:xfrm>
          </p:grpSpPr>
          <p:grpSp>
            <p:nvGrpSpPr>
              <p:cNvPr id="43" name="Google Shape;43;p10"/>
              <p:cNvGrpSpPr/>
              <p:nvPr/>
            </p:nvGrpSpPr>
            <p:grpSpPr>
              <a:xfrm>
                <a:off x="-26636" y="-23724"/>
                <a:ext cx="9197273" cy="566599"/>
                <a:chOff x="-25099" y="-23724"/>
                <a:chExt cx="9197273" cy="566599"/>
              </a:xfrm>
            </p:grpSpPr>
            <p:sp>
              <p:nvSpPr>
                <p:cNvPr id="44" name="Google Shape;44;p10"/>
                <p:cNvSpPr/>
                <p:nvPr/>
              </p:nvSpPr>
              <p:spPr>
                <a:xfrm rot="10800000" flipH="1">
                  <a:off x="-25099" y="-23724"/>
                  <a:ext cx="566098" cy="566599"/>
                </a:xfrm>
                <a:custGeom>
                  <a:avLst/>
                  <a:gdLst/>
                  <a:ahLst/>
                  <a:cxnLst/>
                  <a:rect l="l" t="t" r="r" b="b"/>
                  <a:pathLst>
                    <a:path w="5905" h="7306" extrusionOk="0">
                      <a:moveTo>
                        <a:pt x="5905" y="0"/>
                      </a:moveTo>
                      <a:cubicBezTo>
                        <a:pt x="4837" y="1134"/>
                        <a:pt x="3803" y="2335"/>
                        <a:pt x="2869" y="3569"/>
                      </a:cubicBezTo>
                      <a:cubicBezTo>
                        <a:pt x="1835" y="4770"/>
                        <a:pt x="901" y="6004"/>
                        <a:pt x="0" y="7305"/>
                      </a:cubicBezTo>
                      <a:cubicBezTo>
                        <a:pt x="1068" y="6138"/>
                        <a:pt x="2102" y="4970"/>
                        <a:pt x="3069" y="3736"/>
                      </a:cubicBezTo>
                      <a:cubicBezTo>
                        <a:pt x="4070" y="2535"/>
                        <a:pt x="5037" y="1268"/>
                        <a:pt x="5905" y="0"/>
                      </a:cubicBezTo>
                      <a:close/>
                    </a:path>
                  </a:pathLst>
                </a:custGeom>
                <a:solidFill>
                  <a:srgbClr val="D1D1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45" name="Google Shape;45;p10"/>
                <p:cNvSpPr/>
                <p:nvPr/>
              </p:nvSpPr>
              <p:spPr>
                <a:xfrm rot="10800000">
                  <a:off x="8606076" y="-23724"/>
                  <a:ext cx="566098" cy="566599"/>
                </a:xfrm>
                <a:custGeom>
                  <a:avLst/>
                  <a:gdLst/>
                  <a:ahLst/>
                  <a:cxnLst/>
                  <a:rect l="l" t="t" r="r" b="b"/>
                  <a:pathLst>
                    <a:path w="5905" h="7306" extrusionOk="0">
                      <a:moveTo>
                        <a:pt x="5905" y="0"/>
                      </a:moveTo>
                      <a:cubicBezTo>
                        <a:pt x="4837" y="1134"/>
                        <a:pt x="3803" y="2335"/>
                        <a:pt x="2869" y="3569"/>
                      </a:cubicBezTo>
                      <a:cubicBezTo>
                        <a:pt x="1835" y="4770"/>
                        <a:pt x="901" y="6004"/>
                        <a:pt x="0" y="7305"/>
                      </a:cubicBezTo>
                      <a:cubicBezTo>
                        <a:pt x="1068" y="6138"/>
                        <a:pt x="2102" y="4970"/>
                        <a:pt x="3069" y="3736"/>
                      </a:cubicBezTo>
                      <a:cubicBezTo>
                        <a:pt x="4070" y="2535"/>
                        <a:pt x="5037" y="1268"/>
                        <a:pt x="5905" y="0"/>
                      </a:cubicBezTo>
                      <a:close/>
                    </a:path>
                  </a:pathLst>
                </a:custGeom>
                <a:solidFill>
                  <a:srgbClr val="D1D1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grpSp>
            <p:nvGrpSpPr>
              <p:cNvPr id="46" name="Google Shape;46;p10"/>
              <p:cNvGrpSpPr/>
              <p:nvPr/>
            </p:nvGrpSpPr>
            <p:grpSpPr>
              <a:xfrm rot="10800000" flipH="1">
                <a:off x="-26636" y="4604401"/>
                <a:ext cx="9197273" cy="566599"/>
                <a:chOff x="-25099" y="-23724"/>
                <a:chExt cx="9197273" cy="566599"/>
              </a:xfrm>
            </p:grpSpPr>
            <p:sp>
              <p:nvSpPr>
                <p:cNvPr id="47" name="Google Shape;47;p10"/>
                <p:cNvSpPr/>
                <p:nvPr/>
              </p:nvSpPr>
              <p:spPr>
                <a:xfrm rot="10800000" flipH="1">
                  <a:off x="-25099" y="-23724"/>
                  <a:ext cx="566098" cy="566599"/>
                </a:xfrm>
                <a:custGeom>
                  <a:avLst/>
                  <a:gdLst/>
                  <a:ahLst/>
                  <a:cxnLst/>
                  <a:rect l="l" t="t" r="r" b="b"/>
                  <a:pathLst>
                    <a:path w="5905" h="7306" extrusionOk="0">
                      <a:moveTo>
                        <a:pt x="5905" y="0"/>
                      </a:moveTo>
                      <a:cubicBezTo>
                        <a:pt x="4837" y="1134"/>
                        <a:pt x="3803" y="2335"/>
                        <a:pt x="2869" y="3569"/>
                      </a:cubicBezTo>
                      <a:cubicBezTo>
                        <a:pt x="1835" y="4770"/>
                        <a:pt x="901" y="6004"/>
                        <a:pt x="0" y="7305"/>
                      </a:cubicBezTo>
                      <a:cubicBezTo>
                        <a:pt x="1068" y="6138"/>
                        <a:pt x="2102" y="4970"/>
                        <a:pt x="3069" y="3736"/>
                      </a:cubicBezTo>
                      <a:cubicBezTo>
                        <a:pt x="4070" y="2535"/>
                        <a:pt x="5037" y="1268"/>
                        <a:pt x="5905" y="0"/>
                      </a:cubicBezTo>
                      <a:close/>
                    </a:path>
                  </a:pathLst>
                </a:custGeom>
                <a:solidFill>
                  <a:srgbClr val="D1D1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48" name="Google Shape;48;p10"/>
                <p:cNvSpPr/>
                <p:nvPr/>
              </p:nvSpPr>
              <p:spPr>
                <a:xfrm rot="10800000">
                  <a:off x="8606076" y="-23724"/>
                  <a:ext cx="566098" cy="566599"/>
                </a:xfrm>
                <a:custGeom>
                  <a:avLst/>
                  <a:gdLst/>
                  <a:ahLst/>
                  <a:cxnLst/>
                  <a:rect l="l" t="t" r="r" b="b"/>
                  <a:pathLst>
                    <a:path w="5905" h="7306" extrusionOk="0">
                      <a:moveTo>
                        <a:pt x="5905" y="0"/>
                      </a:moveTo>
                      <a:cubicBezTo>
                        <a:pt x="4837" y="1134"/>
                        <a:pt x="3803" y="2335"/>
                        <a:pt x="2869" y="3569"/>
                      </a:cubicBezTo>
                      <a:cubicBezTo>
                        <a:pt x="1835" y="4770"/>
                        <a:pt x="901" y="6004"/>
                        <a:pt x="0" y="7305"/>
                      </a:cubicBezTo>
                      <a:cubicBezTo>
                        <a:pt x="1068" y="6138"/>
                        <a:pt x="2102" y="4970"/>
                        <a:pt x="3069" y="3736"/>
                      </a:cubicBezTo>
                      <a:cubicBezTo>
                        <a:pt x="4070" y="2535"/>
                        <a:pt x="5037" y="1268"/>
                        <a:pt x="5905" y="0"/>
                      </a:cubicBezTo>
                      <a:close/>
                    </a:path>
                  </a:pathLst>
                </a:custGeom>
                <a:solidFill>
                  <a:srgbClr val="D1D1D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grpSp>
      </p:grpSp>
    </p:spTree>
    <p:extLst>
      <p:ext uri="{BB962C8B-B14F-4D97-AF65-F5344CB8AC3E}">
        <p14:creationId xmlns:p14="http://schemas.microsoft.com/office/powerpoint/2010/main" val="1006878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dk2"/>
        </a:solidFill>
        <a:effectLst/>
      </p:bgPr>
    </p:bg>
    <p:spTree>
      <p:nvGrpSpPr>
        <p:cNvPr id="1" name="Shape 49"/>
        <p:cNvGrpSpPr/>
        <p:nvPr/>
      </p:nvGrpSpPr>
      <p:grpSpPr>
        <a:xfrm>
          <a:off x="0" y="0"/>
          <a:ext cx="0" cy="0"/>
          <a:chOff x="0" y="0"/>
          <a:chExt cx="0" cy="0"/>
        </a:xfrm>
      </p:grpSpPr>
      <p:sp>
        <p:nvSpPr>
          <p:cNvPr id="50" name="Google Shape;50;p11"/>
          <p:cNvSpPr txBox="1">
            <a:spLocks noGrp="1"/>
          </p:cNvSpPr>
          <p:nvPr>
            <p:ph type="title" hasCustomPrompt="1"/>
          </p:nvPr>
        </p:nvSpPr>
        <p:spPr>
          <a:xfrm>
            <a:off x="956200" y="2224300"/>
            <a:ext cx="5136000" cy="1394800"/>
          </a:xfrm>
          <a:prstGeom prst="rect">
            <a:avLst/>
          </a:prstGeom>
        </p:spPr>
        <p:txBody>
          <a:bodyPr spcFirstLastPara="1" wrap="square" lIns="91425" tIns="91425" rIns="91425" bIns="91425" anchor="ctr" anchorCtr="0">
            <a:noAutofit/>
          </a:bodyPr>
          <a:lstStyle>
            <a:lvl1pPr lvl="0">
              <a:spcBef>
                <a:spcPts val="0"/>
              </a:spcBef>
              <a:spcAft>
                <a:spcPts val="0"/>
              </a:spcAft>
              <a:buClr>
                <a:srgbClr val="FFFFFF"/>
              </a:buClr>
              <a:buSzPts val="8000"/>
              <a:buNone/>
              <a:defRPr sz="10666">
                <a:solidFill>
                  <a:srgbClr val="FFFFFF"/>
                </a:solidFill>
              </a:defRPr>
            </a:lvl1pPr>
            <a:lvl2pPr lvl="1">
              <a:spcBef>
                <a:spcPts val="0"/>
              </a:spcBef>
              <a:spcAft>
                <a:spcPts val="0"/>
              </a:spcAft>
              <a:buClr>
                <a:srgbClr val="FFFFFF"/>
              </a:buClr>
              <a:buSzPts val="12000"/>
              <a:buNone/>
              <a:defRPr sz="16000">
                <a:solidFill>
                  <a:srgbClr val="FFFFFF"/>
                </a:solidFill>
              </a:defRPr>
            </a:lvl2pPr>
            <a:lvl3pPr lvl="2">
              <a:spcBef>
                <a:spcPts val="0"/>
              </a:spcBef>
              <a:spcAft>
                <a:spcPts val="0"/>
              </a:spcAft>
              <a:buClr>
                <a:srgbClr val="FFFFFF"/>
              </a:buClr>
              <a:buSzPts val="12000"/>
              <a:buNone/>
              <a:defRPr sz="16000">
                <a:solidFill>
                  <a:srgbClr val="FFFFFF"/>
                </a:solidFill>
              </a:defRPr>
            </a:lvl3pPr>
            <a:lvl4pPr lvl="3">
              <a:spcBef>
                <a:spcPts val="0"/>
              </a:spcBef>
              <a:spcAft>
                <a:spcPts val="0"/>
              </a:spcAft>
              <a:buClr>
                <a:srgbClr val="FFFFFF"/>
              </a:buClr>
              <a:buSzPts val="12000"/>
              <a:buNone/>
              <a:defRPr sz="16000">
                <a:solidFill>
                  <a:srgbClr val="FFFFFF"/>
                </a:solidFill>
              </a:defRPr>
            </a:lvl4pPr>
            <a:lvl5pPr lvl="4">
              <a:spcBef>
                <a:spcPts val="0"/>
              </a:spcBef>
              <a:spcAft>
                <a:spcPts val="0"/>
              </a:spcAft>
              <a:buClr>
                <a:srgbClr val="FFFFFF"/>
              </a:buClr>
              <a:buSzPts val="12000"/>
              <a:buNone/>
              <a:defRPr sz="16000">
                <a:solidFill>
                  <a:srgbClr val="FFFFFF"/>
                </a:solidFill>
              </a:defRPr>
            </a:lvl5pPr>
            <a:lvl6pPr lvl="5">
              <a:spcBef>
                <a:spcPts val="0"/>
              </a:spcBef>
              <a:spcAft>
                <a:spcPts val="0"/>
              </a:spcAft>
              <a:buClr>
                <a:srgbClr val="FFFFFF"/>
              </a:buClr>
              <a:buSzPts val="12000"/>
              <a:buNone/>
              <a:defRPr sz="16000">
                <a:solidFill>
                  <a:srgbClr val="FFFFFF"/>
                </a:solidFill>
              </a:defRPr>
            </a:lvl6pPr>
            <a:lvl7pPr lvl="6">
              <a:spcBef>
                <a:spcPts val="0"/>
              </a:spcBef>
              <a:spcAft>
                <a:spcPts val="0"/>
              </a:spcAft>
              <a:buClr>
                <a:srgbClr val="FFFFFF"/>
              </a:buClr>
              <a:buSzPts val="12000"/>
              <a:buNone/>
              <a:defRPr sz="16000">
                <a:solidFill>
                  <a:srgbClr val="FFFFFF"/>
                </a:solidFill>
              </a:defRPr>
            </a:lvl7pPr>
            <a:lvl8pPr lvl="7">
              <a:spcBef>
                <a:spcPts val="0"/>
              </a:spcBef>
              <a:spcAft>
                <a:spcPts val="0"/>
              </a:spcAft>
              <a:buClr>
                <a:srgbClr val="FFFFFF"/>
              </a:buClr>
              <a:buSzPts val="12000"/>
              <a:buNone/>
              <a:defRPr sz="16000">
                <a:solidFill>
                  <a:srgbClr val="FFFFFF"/>
                </a:solidFill>
              </a:defRPr>
            </a:lvl8pPr>
            <a:lvl9pPr lvl="8">
              <a:spcBef>
                <a:spcPts val="0"/>
              </a:spcBef>
              <a:spcAft>
                <a:spcPts val="0"/>
              </a:spcAft>
              <a:buClr>
                <a:srgbClr val="FFFFFF"/>
              </a:buClr>
              <a:buSzPts val="12000"/>
              <a:buNone/>
              <a:defRPr sz="16000">
                <a:solidFill>
                  <a:srgbClr val="FFFFFF"/>
                </a:solidFill>
              </a:defRPr>
            </a:lvl9pPr>
          </a:lstStyle>
          <a:p>
            <a:r>
              <a:t>xx%</a:t>
            </a:r>
          </a:p>
        </p:txBody>
      </p:sp>
      <p:sp>
        <p:nvSpPr>
          <p:cNvPr id="51" name="Google Shape;51;p11"/>
          <p:cNvSpPr txBox="1">
            <a:spLocks noGrp="1"/>
          </p:cNvSpPr>
          <p:nvPr>
            <p:ph type="subTitle" idx="1"/>
          </p:nvPr>
        </p:nvSpPr>
        <p:spPr>
          <a:xfrm flipH="1">
            <a:off x="956200" y="3660300"/>
            <a:ext cx="4422800" cy="99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a:solidFill>
                  <a:srgbClr val="FFFFFF"/>
                </a:solidFill>
              </a:defRPr>
            </a:lvl1pPr>
            <a:lvl2pPr lvl="1" rtl="0">
              <a:lnSpc>
                <a:spcPct val="100000"/>
              </a:lnSpc>
              <a:spcBef>
                <a:spcPts val="2133"/>
              </a:spcBef>
              <a:spcAft>
                <a:spcPts val="0"/>
              </a:spcAft>
              <a:buNone/>
              <a:defRPr>
                <a:solidFill>
                  <a:srgbClr val="FFFFFF"/>
                </a:solidFill>
              </a:defRPr>
            </a:lvl2pPr>
            <a:lvl3pPr lvl="2" rtl="0">
              <a:lnSpc>
                <a:spcPct val="100000"/>
              </a:lnSpc>
              <a:spcBef>
                <a:spcPts val="2133"/>
              </a:spcBef>
              <a:spcAft>
                <a:spcPts val="0"/>
              </a:spcAft>
              <a:buNone/>
              <a:defRPr>
                <a:solidFill>
                  <a:srgbClr val="FFFFFF"/>
                </a:solidFill>
              </a:defRPr>
            </a:lvl3pPr>
            <a:lvl4pPr lvl="3" rtl="0">
              <a:lnSpc>
                <a:spcPct val="100000"/>
              </a:lnSpc>
              <a:spcBef>
                <a:spcPts val="2133"/>
              </a:spcBef>
              <a:spcAft>
                <a:spcPts val="0"/>
              </a:spcAft>
              <a:buNone/>
              <a:defRPr>
                <a:solidFill>
                  <a:srgbClr val="FFFFFF"/>
                </a:solidFill>
              </a:defRPr>
            </a:lvl4pPr>
            <a:lvl5pPr lvl="4" rtl="0">
              <a:lnSpc>
                <a:spcPct val="100000"/>
              </a:lnSpc>
              <a:spcBef>
                <a:spcPts val="2133"/>
              </a:spcBef>
              <a:spcAft>
                <a:spcPts val="0"/>
              </a:spcAft>
              <a:buNone/>
              <a:defRPr>
                <a:solidFill>
                  <a:srgbClr val="FFFFFF"/>
                </a:solidFill>
              </a:defRPr>
            </a:lvl5pPr>
            <a:lvl6pPr lvl="5" rtl="0">
              <a:lnSpc>
                <a:spcPct val="100000"/>
              </a:lnSpc>
              <a:spcBef>
                <a:spcPts val="2133"/>
              </a:spcBef>
              <a:spcAft>
                <a:spcPts val="0"/>
              </a:spcAft>
              <a:buNone/>
              <a:defRPr>
                <a:solidFill>
                  <a:srgbClr val="FFFFFF"/>
                </a:solidFill>
              </a:defRPr>
            </a:lvl6pPr>
            <a:lvl7pPr lvl="6" rtl="0">
              <a:lnSpc>
                <a:spcPct val="100000"/>
              </a:lnSpc>
              <a:spcBef>
                <a:spcPts val="2133"/>
              </a:spcBef>
              <a:spcAft>
                <a:spcPts val="0"/>
              </a:spcAft>
              <a:buNone/>
              <a:defRPr>
                <a:solidFill>
                  <a:srgbClr val="FFFFFF"/>
                </a:solidFill>
              </a:defRPr>
            </a:lvl7pPr>
            <a:lvl8pPr lvl="7" rtl="0">
              <a:lnSpc>
                <a:spcPct val="100000"/>
              </a:lnSpc>
              <a:spcBef>
                <a:spcPts val="2133"/>
              </a:spcBef>
              <a:spcAft>
                <a:spcPts val="0"/>
              </a:spcAft>
              <a:buNone/>
              <a:defRPr>
                <a:solidFill>
                  <a:srgbClr val="FFFFFF"/>
                </a:solidFill>
              </a:defRPr>
            </a:lvl8pPr>
            <a:lvl9pPr lvl="8" rtl="0">
              <a:lnSpc>
                <a:spcPct val="100000"/>
              </a:lnSpc>
              <a:spcBef>
                <a:spcPts val="2133"/>
              </a:spcBef>
              <a:spcAft>
                <a:spcPts val="2133"/>
              </a:spcAft>
              <a:buNone/>
              <a:defRPr>
                <a:solidFill>
                  <a:srgbClr val="FFFFFF"/>
                </a:solidFill>
              </a:defRPr>
            </a:lvl9pPr>
          </a:lstStyle>
          <a:p>
            <a:endParaRPr/>
          </a:p>
        </p:txBody>
      </p:sp>
    </p:spTree>
    <p:extLst>
      <p:ext uri="{BB962C8B-B14F-4D97-AF65-F5344CB8AC3E}">
        <p14:creationId xmlns:p14="http://schemas.microsoft.com/office/powerpoint/2010/main" val="20924544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lt1"/>
        </a:solidFill>
        <a:effectLst/>
      </p:bgPr>
    </p:bg>
    <p:spTree>
      <p:nvGrpSpPr>
        <p:cNvPr id="1" name="Shape 52"/>
        <p:cNvGrpSpPr/>
        <p:nvPr/>
      </p:nvGrpSpPr>
      <p:grpSpPr>
        <a:xfrm>
          <a:off x="0" y="0"/>
          <a:ext cx="0" cy="0"/>
          <a:chOff x="0" y="0"/>
          <a:chExt cx="0" cy="0"/>
        </a:xfrm>
      </p:grpSpPr>
    </p:spTree>
    <p:extLst>
      <p:ext uri="{BB962C8B-B14F-4D97-AF65-F5344CB8AC3E}">
        <p14:creationId xmlns:p14="http://schemas.microsoft.com/office/powerpoint/2010/main" val="669522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3"/>
        <p:cNvGrpSpPr/>
        <p:nvPr/>
      </p:nvGrpSpPr>
      <p:grpSpPr>
        <a:xfrm>
          <a:off x="0" y="0"/>
          <a:ext cx="0" cy="0"/>
          <a:chOff x="0" y="0"/>
          <a:chExt cx="0" cy="0"/>
        </a:xfrm>
      </p:grpSpPr>
      <p:sp>
        <p:nvSpPr>
          <p:cNvPr id="54" name="Google Shape;54;p13"/>
          <p:cNvSpPr txBox="1">
            <a:spLocks noGrp="1"/>
          </p:cNvSpPr>
          <p:nvPr>
            <p:ph type="title" hasCustomPrompt="1"/>
          </p:nvPr>
        </p:nvSpPr>
        <p:spPr>
          <a:xfrm>
            <a:off x="1194633" y="1921917"/>
            <a:ext cx="1181200" cy="939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4000"/>
              <a:buNone/>
              <a:defRPr sz="5333"/>
            </a:lvl1pPr>
            <a:lvl2pPr lvl="1" algn="ctr" rtl="0">
              <a:lnSpc>
                <a:spcPct val="100000"/>
              </a:lnSpc>
              <a:spcBef>
                <a:spcPts val="0"/>
              </a:spcBef>
              <a:spcAft>
                <a:spcPts val="0"/>
              </a:spcAft>
              <a:buSzPts val="4000"/>
              <a:buNone/>
              <a:defRPr sz="5333"/>
            </a:lvl2pPr>
            <a:lvl3pPr lvl="2" algn="ctr" rtl="0">
              <a:lnSpc>
                <a:spcPct val="100000"/>
              </a:lnSpc>
              <a:spcBef>
                <a:spcPts val="0"/>
              </a:spcBef>
              <a:spcAft>
                <a:spcPts val="0"/>
              </a:spcAft>
              <a:buSzPts val="4000"/>
              <a:buNone/>
              <a:defRPr sz="5333"/>
            </a:lvl3pPr>
            <a:lvl4pPr lvl="3" algn="ctr" rtl="0">
              <a:lnSpc>
                <a:spcPct val="100000"/>
              </a:lnSpc>
              <a:spcBef>
                <a:spcPts val="0"/>
              </a:spcBef>
              <a:spcAft>
                <a:spcPts val="0"/>
              </a:spcAft>
              <a:buSzPts val="4000"/>
              <a:buNone/>
              <a:defRPr sz="5333"/>
            </a:lvl4pPr>
            <a:lvl5pPr lvl="4" algn="ctr" rtl="0">
              <a:lnSpc>
                <a:spcPct val="100000"/>
              </a:lnSpc>
              <a:spcBef>
                <a:spcPts val="0"/>
              </a:spcBef>
              <a:spcAft>
                <a:spcPts val="0"/>
              </a:spcAft>
              <a:buSzPts val="4000"/>
              <a:buNone/>
              <a:defRPr sz="5333"/>
            </a:lvl5pPr>
            <a:lvl6pPr lvl="5" algn="ctr" rtl="0">
              <a:lnSpc>
                <a:spcPct val="100000"/>
              </a:lnSpc>
              <a:spcBef>
                <a:spcPts val="0"/>
              </a:spcBef>
              <a:spcAft>
                <a:spcPts val="0"/>
              </a:spcAft>
              <a:buSzPts val="4000"/>
              <a:buNone/>
              <a:defRPr sz="5333"/>
            </a:lvl6pPr>
            <a:lvl7pPr lvl="6" algn="ctr" rtl="0">
              <a:lnSpc>
                <a:spcPct val="100000"/>
              </a:lnSpc>
              <a:spcBef>
                <a:spcPts val="0"/>
              </a:spcBef>
              <a:spcAft>
                <a:spcPts val="0"/>
              </a:spcAft>
              <a:buSzPts val="4000"/>
              <a:buNone/>
              <a:defRPr sz="5333"/>
            </a:lvl7pPr>
            <a:lvl8pPr lvl="7" algn="ctr" rtl="0">
              <a:lnSpc>
                <a:spcPct val="100000"/>
              </a:lnSpc>
              <a:spcBef>
                <a:spcPts val="0"/>
              </a:spcBef>
              <a:spcAft>
                <a:spcPts val="0"/>
              </a:spcAft>
              <a:buSzPts val="4000"/>
              <a:buNone/>
              <a:defRPr sz="5333"/>
            </a:lvl8pPr>
            <a:lvl9pPr lvl="8" algn="ctr" rtl="0">
              <a:lnSpc>
                <a:spcPct val="100000"/>
              </a:lnSpc>
              <a:spcBef>
                <a:spcPts val="0"/>
              </a:spcBef>
              <a:spcAft>
                <a:spcPts val="0"/>
              </a:spcAft>
              <a:buSzPts val="4000"/>
              <a:buNone/>
              <a:defRPr sz="5333"/>
            </a:lvl9pPr>
          </a:lstStyle>
          <a:p>
            <a:r>
              <a:t>xx%</a:t>
            </a:r>
          </a:p>
        </p:txBody>
      </p:sp>
      <p:sp>
        <p:nvSpPr>
          <p:cNvPr id="55" name="Google Shape;55;p13"/>
          <p:cNvSpPr txBox="1">
            <a:spLocks noGrp="1"/>
          </p:cNvSpPr>
          <p:nvPr>
            <p:ph type="subTitle" idx="1"/>
          </p:nvPr>
        </p:nvSpPr>
        <p:spPr>
          <a:xfrm>
            <a:off x="2601867" y="1811133"/>
            <a:ext cx="3314800" cy="495200"/>
          </a:xfrm>
          <a:prstGeom prst="rect">
            <a:avLst/>
          </a:prstGeom>
        </p:spPr>
        <p:txBody>
          <a:bodyPr spcFirstLastPara="1" wrap="square" lIns="91425" tIns="91425" rIns="91425" bIns="91425" anchor="ctr" anchorCtr="0">
            <a:noAutofit/>
          </a:bodyPr>
          <a:lstStyle>
            <a:lvl1pPr lvl="0">
              <a:lnSpc>
                <a:spcPct val="100000"/>
              </a:lnSpc>
              <a:spcBef>
                <a:spcPts val="0"/>
              </a:spcBef>
              <a:spcAft>
                <a:spcPts val="0"/>
              </a:spcAft>
              <a:buNone/>
              <a:defRPr b="1"/>
            </a:lvl1pPr>
            <a:lvl2pPr lvl="1">
              <a:lnSpc>
                <a:spcPct val="100000"/>
              </a:lnSpc>
              <a:spcBef>
                <a:spcPts val="0"/>
              </a:spcBef>
              <a:spcAft>
                <a:spcPts val="0"/>
              </a:spcAft>
              <a:buNone/>
              <a:defRPr b="1"/>
            </a:lvl2pPr>
            <a:lvl3pPr lvl="2">
              <a:lnSpc>
                <a:spcPct val="100000"/>
              </a:lnSpc>
              <a:spcBef>
                <a:spcPts val="0"/>
              </a:spcBef>
              <a:spcAft>
                <a:spcPts val="0"/>
              </a:spcAft>
              <a:buNone/>
              <a:defRPr b="1"/>
            </a:lvl3pPr>
            <a:lvl4pPr lvl="3">
              <a:lnSpc>
                <a:spcPct val="100000"/>
              </a:lnSpc>
              <a:spcBef>
                <a:spcPts val="0"/>
              </a:spcBef>
              <a:spcAft>
                <a:spcPts val="0"/>
              </a:spcAft>
              <a:buNone/>
              <a:defRPr b="1"/>
            </a:lvl4pPr>
            <a:lvl5pPr lvl="4">
              <a:lnSpc>
                <a:spcPct val="100000"/>
              </a:lnSpc>
              <a:spcBef>
                <a:spcPts val="0"/>
              </a:spcBef>
              <a:spcAft>
                <a:spcPts val="0"/>
              </a:spcAft>
              <a:buNone/>
              <a:defRPr b="1"/>
            </a:lvl5pPr>
            <a:lvl6pPr lvl="5">
              <a:lnSpc>
                <a:spcPct val="100000"/>
              </a:lnSpc>
              <a:spcBef>
                <a:spcPts val="0"/>
              </a:spcBef>
              <a:spcAft>
                <a:spcPts val="0"/>
              </a:spcAft>
              <a:buNone/>
              <a:defRPr b="1"/>
            </a:lvl6pPr>
            <a:lvl7pPr lvl="6">
              <a:lnSpc>
                <a:spcPct val="100000"/>
              </a:lnSpc>
              <a:spcBef>
                <a:spcPts val="0"/>
              </a:spcBef>
              <a:spcAft>
                <a:spcPts val="0"/>
              </a:spcAft>
              <a:buNone/>
              <a:defRPr b="1"/>
            </a:lvl7pPr>
            <a:lvl8pPr lvl="7">
              <a:lnSpc>
                <a:spcPct val="100000"/>
              </a:lnSpc>
              <a:spcBef>
                <a:spcPts val="0"/>
              </a:spcBef>
              <a:spcAft>
                <a:spcPts val="0"/>
              </a:spcAft>
              <a:buNone/>
              <a:defRPr b="1"/>
            </a:lvl8pPr>
            <a:lvl9pPr lvl="8">
              <a:lnSpc>
                <a:spcPct val="100000"/>
              </a:lnSpc>
              <a:spcBef>
                <a:spcPts val="0"/>
              </a:spcBef>
              <a:spcAft>
                <a:spcPts val="0"/>
              </a:spcAft>
              <a:buNone/>
              <a:defRPr b="1"/>
            </a:lvl9pPr>
          </a:lstStyle>
          <a:p>
            <a:endParaRPr/>
          </a:p>
        </p:txBody>
      </p:sp>
      <p:sp>
        <p:nvSpPr>
          <p:cNvPr id="56" name="Google Shape;56;p13"/>
          <p:cNvSpPr txBox="1">
            <a:spLocks noGrp="1"/>
          </p:cNvSpPr>
          <p:nvPr>
            <p:ph type="subTitle" idx="2"/>
          </p:nvPr>
        </p:nvSpPr>
        <p:spPr>
          <a:xfrm>
            <a:off x="2601867" y="2178100"/>
            <a:ext cx="33148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57" name="Google Shape;57;p13"/>
          <p:cNvSpPr txBox="1">
            <a:spLocks noGrp="1"/>
          </p:cNvSpPr>
          <p:nvPr>
            <p:ph type="title" idx="3" hasCustomPrompt="1"/>
          </p:nvPr>
        </p:nvSpPr>
        <p:spPr>
          <a:xfrm>
            <a:off x="1194633" y="3456325"/>
            <a:ext cx="1181200" cy="939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4000"/>
              <a:buNone/>
              <a:defRPr sz="5333"/>
            </a:lvl1pPr>
            <a:lvl2pPr lvl="1" algn="ctr" rtl="0">
              <a:lnSpc>
                <a:spcPct val="100000"/>
              </a:lnSpc>
              <a:spcBef>
                <a:spcPts val="0"/>
              </a:spcBef>
              <a:spcAft>
                <a:spcPts val="0"/>
              </a:spcAft>
              <a:buSzPts val="4000"/>
              <a:buNone/>
              <a:defRPr sz="5333"/>
            </a:lvl2pPr>
            <a:lvl3pPr lvl="2" algn="ctr" rtl="0">
              <a:lnSpc>
                <a:spcPct val="100000"/>
              </a:lnSpc>
              <a:spcBef>
                <a:spcPts val="0"/>
              </a:spcBef>
              <a:spcAft>
                <a:spcPts val="0"/>
              </a:spcAft>
              <a:buSzPts val="4000"/>
              <a:buNone/>
              <a:defRPr sz="5333"/>
            </a:lvl3pPr>
            <a:lvl4pPr lvl="3" algn="ctr" rtl="0">
              <a:lnSpc>
                <a:spcPct val="100000"/>
              </a:lnSpc>
              <a:spcBef>
                <a:spcPts val="0"/>
              </a:spcBef>
              <a:spcAft>
                <a:spcPts val="0"/>
              </a:spcAft>
              <a:buSzPts val="4000"/>
              <a:buNone/>
              <a:defRPr sz="5333"/>
            </a:lvl4pPr>
            <a:lvl5pPr lvl="4" algn="ctr" rtl="0">
              <a:lnSpc>
                <a:spcPct val="100000"/>
              </a:lnSpc>
              <a:spcBef>
                <a:spcPts val="0"/>
              </a:spcBef>
              <a:spcAft>
                <a:spcPts val="0"/>
              </a:spcAft>
              <a:buSzPts val="4000"/>
              <a:buNone/>
              <a:defRPr sz="5333"/>
            </a:lvl5pPr>
            <a:lvl6pPr lvl="5" algn="ctr" rtl="0">
              <a:lnSpc>
                <a:spcPct val="100000"/>
              </a:lnSpc>
              <a:spcBef>
                <a:spcPts val="0"/>
              </a:spcBef>
              <a:spcAft>
                <a:spcPts val="0"/>
              </a:spcAft>
              <a:buSzPts val="4000"/>
              <a:buNone/>
              <a:defRPr sz="5333"/>
            </a:lvl6pPr>
            <a:lvl7pPr lvl="6" algn="ctr" rtl="0">
              <a:lnSpc>
                <a:spcPct val="100000"/>
              </a:lnSpc>
              <a:spcBef>
                <a:spcPts val="0"/>
              </a:spcBef>
              <a:spcAft>
                <a:spcPts val="0"/>
              </a:spcAft>
              <a:buSzPts val="4000"/>
              <a:buNone/>
              <a:defRPr sz="5333"/>
            </a:lvl7pPr>
            <a:lvl8pPr lvl="7" algn="ctr" rtl="0">
              <a:lnSpc>
                <a:spcPct val="100000"/>
              </a:lnSpc>
              <a:spcBef>
                <a:spcPts val="0"/>
              </a:spcBef>
              <a:spcAft>
                <a:spcPts val="0"/>
              </a:spcAft>
              <a:buSzPts val="4000"/>
              <a:buNone/>
              <a:defRPr sz="5333"/>
            </a:lvl8pPr>
            <a:lvl9pPr lvl="8" algn="ctr" rtl="0">
              <a:lnSpc>
                <a:spcPct val="100000"/>
              </a:lnSpc>
              <a:spcBef>
                <a:spcPts val="0"/>
              </a:spcBef>
              <a:spcAft>
                <a:spcPts val="0"/>
              </a:spcAft>
              <a:buSzPts val="4000"/>
              <a:buNone/>
              <a:defRPr sz="5333"/>
            </a:lvl9pPr>
          </a:lstStyle>
          <a:p>
            <a:r>
              <a:t>xx%</a:t>
            </a:r>
          </a:p>
        </p:txBody>
      </p:sp>
      <p:sp>
        <p:nvSpPr>
          <p:cNvPr id="58" name="Google Shape;58;p13"/>
          <p:cNvSpPr txBox="1">
            <a:spLocks noGrp="1"/>
          </p:cNvSpPr>
          <p:nvPr>
            <p:ph type="subTitle" idx="4"/>
          </p:nvPr>
        </p:nvSpPr>
        <p:spPr>
          <a:xfrm>
            <a:off x="2601867" y="3350233"/>
            <a:ext cx="33148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59" name="Google Shape;59;p13"/>
          <p:cNvSpPr txBox="1">
            <a:spLocks noGrp="1"/>
          </p:cNvSpPr>
          <p:nvPr>
            <p:ph type="subTitle" idx="5"/>
          </p:nvPr>
        </p:nvSpPr>
        <p:spPr>
          <a:xfrm>
            <a:off x="2601867" y="3718967"/>
            <a:ext cx="33148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60" name="Google Shape;60;p13"/>
          <p:cNvSpPr txBox="1">
            <a:spLocks noGrp="1"/>
          </p:cNvSpPr>
          <p:nvPr>
            <p:ph type="title" idx="6" hasCustomPrompt="1"/>
          </p:nvPr>
        </p:nvSpPr>
        <p:spPr>
          <a:xfrm>
            <a:off x="1194633" y="4990733"/>
            <a:ext cx="1181200" cy="9396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4000"/>
              <a:buNone/>
              <a:defRPr sz="5333"/>
            </a:lvl1pPr>
            <a:lvl2pPr lvl="1" algn="ctr" rtl="0">
              <a:lnSpc>
                <a:spcPct val="100000"/>
              </a:lnSpc>
              <a:spcBef>
                <a:spcPts val="0"/>
              </a:spcBef>
              <a:spcAft>
                <a:spcPts val="0"/>
              </a:spcAft>
              <a:buSzPts val="4000"/>
              <a:buNone/>
              <a:defRPr sz="5333"/>
            </a:lvl2pPr>
            <a:lvl3pPr lvl="2" algn="ctr" rtl="0">
              <a:lnSpc>
                <a:spcPct val="100000"/>
              </a:lnSpc>
              <a:spcBef>
                <a:spcPts val="0"/>
              </a:spcBef>
              <a:spcAft>
                <a:spcPts val="0"/>
              </a:spcAft>
              <a:buSzPts val="4000"/>
              <a:buNone/>
              <a:defRPr sz="5333"/>
            </a:lvl3pPr>
            <a:lvl4pPr lvl="3" algn="ctr" rtl="0">
              <a:lnSpc>
                <a:spcPct val="100000"/>
              </a:lnSpc>
              <a:spcBef>
                <a:spcPts val="0"/>
              </a:spcBef>
              <a:spcAft>
                <a:spcPts val="0"/>
              </a:spcAft>
              <a:buSzPts val="4000"/>
              <a:buNone/>
              <a:defRPr sz="5333"/>
            </a:lvl4pPr>
            <a:lvl5pPr lvl="4" algn="ctr" rtl="0">
              <a:lnSpc>
                <a:spcPct val="100000"/>
              </a:lnSpc>
              <a:spcBef>
                <a:spcPts val="0"/>
              </a:spcBef>
              <a:spcAft>
                <a:spcPts val="0"/>
              </a:spcAft>
              <a:buSzPts val="4000"/>
              <a:buNone/>
              <a:defRPr sz="5333"/>
            </a:lvl5pPr>
            <a:lvl6pPr lvl="5" algn="ctr" rtl="0">
              <a:lnSpc>
                <a:spcPct val="100000"/>
              </a:lnSpc>
              <a:spcBef>
                <a:spcPts val="0"/>
              </a:spcBef>
              <a:spcAft>
                <a:spcPts val="0"/>
              </a:spcAft>
              <a:buSzPts val="4000"/>
              <a:buNone/>
              <a:defRPr sz="5333"/>
            </a:lvl6pPr>
            <a:lvl7pPr lvl="6" algn="ctr" rtl="0">
              <a:lnSpc>
                <a:spcPct val="100000"/>
              </a:lnSpc>
              <a:spcBef>
                <a:spcPts val="0"/>
              </a:spcBef>
              <a:spcAft>
                <a:spcPts val="0"/>
              </a:spcAft>
              <a:buSzPts val="4000"/>
              <a:buNone/>
              <a:defRPr sz="5333"/>
            </a:lvl7pPr>
            <a:lvl8pPr lvl="7" algn="ctr" rtl="0">
              <a:lnSpc>
                <a:spcPct val="100000"/>
              </a:lnSpc>
              <a:spcBef>
                <a:spcPts val="0"/>
              </a:spcBef>
              <a:spcAft>
                <a:spcPts val="0"/>
              </a:spcAft>
              <a:buSzPts val="4000"/>
              <a:buNone/>
              <a:defRPr sz="5333"/>
            </a:lvl8pPr>
            <a:lvl9pPr lvl="8" algn="ctr" rtl="0">
              <a:lnSpc>
                <a:spcPct val="100000"/>
              </a:lnSpc>
              <a:spcBef>
                <a:spcPts val="0"/>
              </a:spcBef>
              <a:spcAft>
                <a:spcPts val="0"/>
              </a:spcAft>
              <a:buSzPts val="4000"/>
              <a:buNone/>
              <a:defRPr sz="5333"/>
            </a:lvl9pPr>
          </a:lstStyle>
          <a:p>
            <a:r>
              <a:t>xx%</a:t>
            </a:r>
          </a:p>
        </p:txBody>
      </p:sp>
      <p:sp>
        <p:nvSpPr>
          <p:cNvPr id="61" name="Google Shape;61;p13"/>
          <p:cNvSpPr txBox="1">
            <a:spLocks noGrp="1"/>
          </p:cNvSpPr>
          <p:nvPr>
            <p:ph type="subTitle" idx="7"/>
          </p:nvPr>
        </p:nvSpPr>
        <p:spPr>
          <a:xfrm>
            <a:off x="2601867" y="4889333"/>
            <a:ext cx="33148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62" name="Google Shape;62;p13"/>
          <p:cNvSpPr txBox="1">
            <a:spLocks noGrp="1"/>
          </p:cNvSpPr>
          <p:nvPr>
            <p:ph type="subTitle" idx="8"/>
          </p:nvPr>
        </p:nvSpPr>
        <p:spPr>
          <a:xfrm>
            <a:off x="2601867" y="5259833"/>
            <a:ext cx="33148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63" name="Google Shape;63;p13"/>
          <p:cNvSpPr txBox="1">
            <a:spLocks noGrp="1"/>
          </p:cNvSpPr>
          <p:nvPr>
            <p:ph type="title" idx="9"/>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22387556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body 1">
  <p:cSld name="Title and body 1">
    <p:spTree>
      <p:nvGrpSpPr>
        <p:cNvPr id="1" name="Shape 64"/>
        <p:cNvGrpSpPr/>
        <p:nvPr/>
      </p:nvGrpSpPr>
      <p:grpSpPr>
        <a:xfrm>
          <a:off x="0" y="0"/>
          <a:ext cx="0" cy="0"/>
          <a:chOff x="0" y="0"/>
          <a:chExt cx="0" cy="0"/>
        </a:xfrm>
      </p:grpSpPr>
      <p:sp>
        <p:nvSpPr>
          <p:cNvPr id="65" name="Google Shape;65;p14"/>
          <p:cNvSpPr txBox="1">
            <a:spLocks noGrp="1"/>
          </p:cNvSpPr>
          <p:nvPr>
            <p:ph type="title"/>
          </p:nvPr>
        </p:nvSpPr>
        <p:spPr>
          <a:xfrm>
            <a:off x="960000" y="1143600"/>
            <a:ext cx="5136000" cy="15552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66" name="Google Shape;66;p14"/>
          <p:cNvSpPr txBox="1">
            <a:spLocks noGrp="1"/>
          </p:cNvSpPr>
          <p:nvPr>
            <p:ph type="body" idx="1"/>
          </p:nvPr>
        </p:nvSpPr>
        <p:spPr>
          <a:xfrm>
            <a:off x="960000" y="2862133"/>
            <a:ext cx="5136000" cy="2707600"/>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Char char="●"/>
              <a:defRPr/>
            </a:lvl1pPr>
            <a:lvl2pPr marL="1219170" lvl="1" indent="-457189" rtl="0">
              <a:spcBef>
                <a:spcPts val="2133"/>
              </a:spcBef>
              <a:spcAft>
                <a:spcPts val="0"/>
              </a:spcAft>
              <a:buSzPts val="1800"/>
              <a:buChar char="○"/>
              <a:defRPr sz="2400"/>
            </a:lvl2pPr>
            <a:lvl3pPr marL="1828754" lvl="2" indent="-457189" rtl="0">
              <a:spcBef>
                <a:spcPts val="2133"/>
              </a:spcBef>
              <a:spcAft>
                <a:spcPts val="0"/>
              </a:spcAft>
              <a:buSzPts val="1800"/>
              <a:buChar char="■"/>
              <a:defRPr sz="2400"/>
            </a:lvl3pPr>
            <a:lvl4pPr marL="2438339" lvl="3" indent="-457189" rtl="0">
              <a:spcBef>
                <a:spcPts val="2133"/>
              </a:spcBef>
              <a:spcAft>
                <a:spcPts val="0"/>
              </a:spcAft>
              <a:buSzPts val="1800"/>
              <a:buChar char="●"/>
              <a:defRPr sz="2400"/>
            </a:lvl4pPr>
            <a:lvl5pPr marL="3047924" lvl="4" indent="-457189" rtl="0">
              <a:spcBef>
                <a:spcPts val="2133"/>
              </a:spcBef>
              <a:spcAft>
                <a:spcPts val="0"/>
              </a:spcAft>
              <a:buSzPts val="1800"/>
              <a:buChar char="○"/>
              <a:defRPr sz="2400"/>
            </a:lvl5pPr>
            <a:lvl6pPr marL="3657509" lvl="5" indent="-423323" rtl="0">
              <a:spcBef>
                <a:spcPts val="2133"/>
              </a:spcBef>
              <a:spcAft>
                <a:spcPts val="0"/>
              </a:spcAft>
              <a:buSzPts val="1400"/>
              <a:buChar char="■"/>
              <a:defRPr/>
            </a:lvl6pPr>
            <a:lvl7pPr marL="4267093" lvl="6" indent="-457189" rtl="0">
              <a:spcBef>
                <a:spcPts val="2133"/>
              </a:spcBef>
              <a:spcAft>
                <a:spcPts val="0"/>
              </a:spcAft>
              <a:buSzPts val="1800"/>
              <a:buChar char="●"/>
              <a:defRPr sz="2400"/>
            </a:lvl7pPr>
            <a:lvl8pPr marL="4876678" lvl="7" indent="-457189" rtl="0">
              <a:spcBef>
                <a:spcPts val="2133"/>
              </a:spcBef>
              <a:spcAft>
                <a:spcPts val="0"/>
              </a:spcAft>
              <a:buSzPts val="1800"/>
              <a:buChar char="○"/>
              <a:defRPr sz="2400"/>
            </a:lvl8pPr>
            <a:lvl9pPr marL="5486263" lvl="8" indent="-457189" rtl="0">
              <a:spcBef>
                <a:spcPts val="2133"/>
              </a:spcBef>
              <a:spcAft>
                <a:spcPts val="2133"/>
              </a:spcAft>
              <a:buSzPts val="1800"/>
              <a:buChar char="■"/>
              <a:defRPr sz="2400"/>
            </a:lvl9pPr>
          </a:lstStyle>
          <a:p>
            <a:endParaRPr/>
          </a:p>
        </p:txBody>
      </p:sp>
    </p:spTree>
    <p:extLst>
      <p:ext uri="{BB962C8B-B14F-4D97-AF65-F5344CB8AC3E}">
        <p14:creationId xmlns:p14="http://schemas.microsoft.com/office/powerpoint/2010/main" val="17437517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bg>
      <p:bgPr>
        <a:solidFill>
          <a:schemeClr val="dk2"/>
        </a:solidFill>
        <a:effectLst/>
      </p:bgPr>
    </p:bg>
    <p:spTree>
      <p:nvGrpSpPr>
        <p:cNvPr id="1" name="Shape 67"/>
        <p:cNvGrpSpPr/>
        <p:nvPr/>
      </p:nvGrpSpPr>
      <p:grpSpPr>
        <a:xfrm>
          <a:off x="0" y="0"/>
          <a:ext cx="0" cy="0"/>
          <a:chOff x="0" y="0"/>
          <a:chExt cx="0" cy="0"/>
        </a:xfrm>
      </p:grpSpPr>
      <p:sp>
        <p:nvSpPr>
          <p:cNvPr id="68" name="Google Shape;68;p15"/>
          <p:cNvSpPr txBox="1">
            <a:spLocks noGrp="1"/>
          </p:cNvSpPr>
          <p:nvPr>
            <p:ph type="title" hasCustomPrompt="1"/>
          </p:nvPr>
        </p:nvSpPr>
        <p:spPr>
          <a:xfrm>
            <a:off x="1843400" y="2764725"/>
            <a:ext cx="1181200" cy="9396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4000"/>
              <a:buNone/>
              <a:defRPr sz="5333">
                <a:solidFill>
                  <a:schemeClr val="lt1"/>
                </a:solidFill>
              </a:defRPr>
            </a:lvl1pPr>
            <a:lvl2pPr lvl="1" algn="ctr" rtl="0">
              <a:lnSpc>
                <a:spcPct val="100000"/>
              </a:lnSpc>
              <a:spcBef>
                <a:spcPts val="0"/>
              </a:spcBef>
              <a:spcAft>
                <a:spcPts val="0"/>
              </a:spcAft>
              <a:buClr>
                <a:schemeClr val="lt1"/>
              </a:buClr>
              <a:buSzPts val="4000"/>
              <a:buNone/>
              <a:defRPr sz="5333">
                <a:solidFill>
                  <a:schemeClr val="lt1"/>
                </a:solidFill>
              </a:defRPr>
            </a:lvl2pPr>
            <a:lvl3pPr lvl="2" algn="ctr" rtl="0">
              <a:lnSpc>
                <a:spcPct val="100000"/>
              </a:lnSpc>
              <a:spcBef>
                <a:spcPts val="0"/>
              </a:spcBef>
              <a:spcAft>
                <a:spcPts val="0"/>
              </a:spcAft>
              <a:buClr>
                <a:schemeClr val="lt1"/>
              </a:buClr>
              <a:buSzPts val="4000"/>
              <a:buNone/>
              <a:defRPr sz="5333">
                <a:solidFill>
                  <a:schemeClr val="lt1"/>
                </a:solidFill>
              </a:defRPr>
            </a:lvl3pPr>
            <a:lvl4pPr lvl="3" algn="ctr" rtl="0">
              <a:lnSpc>
                <a:spcPct val="100000"/>
              </a:lnSpc>
              <a:spcBef>
                <a:spcPts val="0"/>
              </a:spcBef>
              <a:spcAft>
                <a:spcPts val="0"/>
              </a:spcAft>
              <a:buClr>
                <a:schemeClr val="lt1"/>
              </a:buClr>
              <a:buSzPts val="4000"/>
              <a:buNone/>
              <a:defRPr sz="5333">
                <a:solidFill>
                  <a:schemeClr val="lt1"/>
                </a:solidFill>
              </a:defRPr>
            </a:lvl4pPr>
            <a:lvl5pPr lvl="4" algn="ctr" rtl="0">
              <a:lnSpc>
                <a:spcPct val="100000"/>
              </a:lnSpc>
              <a:spcBef>
                <a:spcPts val="0"/>
              </a:spcBef>
              <a:spcAft>
                <a:spcPts val="0"/>
              </a:spcAft>
              <a:buClr>
                <a:schemeClr val="lt1"/>
              </a:buClr>
              <a:buSzPts val="4000"/>
              <a:buNone/>
              <a:defRPr sz="5333">
                <a:solidFill>
                  <a:schemeClr val="lt1"/>
                </a:solidFill>
              </a:defRPr>
            </a:lvl5pPr>
            <a:lvl6pPr lvl="5" algn="ctr" rtl="0">
              <a:lnSpc>
                <a:spcPct val="100000"/>
              </a:lnSpc>
              <a:spcBef>
                <a:spcPts val="0"/>
              </a:spcBef>
              <a:spcAft>
                <a:spcPts val="0"/>
              </a:spcAft>
              <a:buClr>
                <a:schemeClr val="lt1"/>
              </a:buClr>
              <a:buSzPts val="4000"/>
              <a:buNone/>
              <a:defRPr sz="5333">
                <a:solidFill>
                  <a:schemeClr val="lt1"/>
                </a:solidFill>
              </a:defRPr>
            </a:lvl6pPr>
            <a:lvl7pPr lvl="6" algn="ctr" rtl="0">
              <a:lnSpc>
                <a:spcPct val="100000"/>
              </a:lnSpc>
              <a:spcBef>
                <a:spcPts val="0"/>
              </a:spcBef>
              <a:spcAft>
                <a:spcPts val="0"/>
              </a:spcAft>
              <a:buClr>
                <a:schemeClr val="lt1"/>
              </a:buClr>
              <a:buSzPts val="4000"/>
              <a:buNone/>
              <a:defRPr sz="5333">
                <a:solidFill>
                  <a:schemeClr val="lt1"/>
                </a:solidFill>
              </a:defRPr>
            </a:lvl7pPr>
            <a:lvl8pPr lvl="7" algn="ctr" rtl="0">
              <a:lnSpc>
                <a:spcPct val="100000"/>
              </a:lnSpc>
              <a:spcBef>
                <a:spcPts val="0"/>
              </a:spcBef>
              <a:spcAft>
                <a:spcPts val="0"/>
              </a:spcAft>
              <a:buClr>
                <a:schemeClr val="lt1"/>
              </a:buClr>
              <a:buSzPts val="4000"/>
              <a:buNone/>
              <a:defRPr sz="5333">
                <a:solidFill>
                  <a:schemeClr val="lt1"/>
                </a:solidFill>
              </a:defRPr>
            </a:lvl8pPr>
            <a:lvl9pPr lvl="8" algn="ctr" rtl="0">
              <a:lnSpc>
                <a:spcPct val="100000"/>
              </a:lnSpc>
              <a:spcBef>
                <a:spcPts val="0"/>
              </a:spcBef>
              <a:spcAft>
                <a:spcPts val="0"/>
              </a:spcAft>
              <a:buClr>
                <a:schemeClr val="lt1"/>
              </a:buClr>
              <a:buSzPts val="4000"/>
              <a:buNone/>
              <a:defRPr sz="5333">
                <a:solidFill>
                  <a:schemeClr val="lt1"/>
                </a:solidFill>
              </a:defRPr>
            </a:lvl9pPr>
          </a:lstStyle>
          <a:p>
            <a:r>
              <a:t>xx%</a:t>
            </a:r>
          </a:p>
        </p:txBody>
      </p:sp>
      <p:sp>
        <p:nvSpPr>
          <p:cNvPr id="69" name="Google Shape;69;p15"/>
          <p:cNvSpPr txBox="1">
            <a:spLocks noGrp="1"/>
          </p:cNvSpPr>
          <p:nvPr>
            <p:ph type="title" idx="2"/>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3600"/>
              <a:buNone/>
              <a:defRPr>
                <a:solidFill>
                  <a:srgbClr val="FFFFFF"/>
                </a:solidFill>
              </a:defRPr>
            </a:lvl1pPr>
            <a:lvl2pPr lvl="1"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2pPr>
            <a:lvl3pPr lvl="2"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3pPr>
            <a:lvl4pPr lvl="3"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4pPr>
            <a:lvl5pPr lvl="4"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5pPr>
            <a:lvl6pPr lvl="5"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6pPr>
            <a:lvl7pPr lvl="6"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7pPr>
            <a:lvl8pPr lvl="7"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8pPr>
            <a:lvl9pPr lvl="8"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9pPr>
          </a:lstStyle>
          <a:p>
            <a:endParaRPr/>
          </a:p>
        </p:txBody>
      </p:sp>
      <p:sp>
        <p:nvSpPr>
          <p:cNvPr id="70" name="Google Shape;70;p15"/>
          <p:cNvSpPr txBox="1">
            <a:spLocks noGrp="1"/>
          </p:cNvSpPr>
          <p:nvPr>
            <p:ph type="subTitle" idx="1"/>
          </p:nvPr>
        </p:nvSpPr>
        <p:spPr>
          <a:xfrm>
            <a:off x="960000" y="3998552"/>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71" name="Google Shape;71;p15"/>
          <p:cNvSpPr txBox="1">
            <a:spLocks noGrp="1"/>
          </p:cNvSpPr>
          <p:nvPr>
            <p:ph type="subTitle" idx="3"/>
          </p:nvPr>
        </p:nvSpPr>
        <p:spPr>
          <a:xfrm>
            <a:off x="960000" y="4367284"/>
            <a:ext cx="2948000" cy="9908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72" name="Google Shape;72;p15"/>
          <p:cNvSpPr txBox="1">
            <a:spLocks noGrp="1"/>
          </p:cNvSpPr>
          <p:nvPr>
            <p:ph type="subTitle" idx="4"/>
          </p:nvPr>
        </p:nvSpPr>
        <p:spPr>
          <a:xfrm>
            <a:off x="4622000" y="3998552"/>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73" name="Google Shape;73;p15"/>
          <p:cNvSpPr txBox="1">
            <a:spLocks noGrp="1"/>
          </p:cNvSpPr>
          <p:nvPr>
            <p:ph type="subTitle" idx="5"/>
          </p:nvPr>
        </p:nvSpPr>
        <p:spPr>
          <a:xfrm>
            <a:off x="4622000" y="4367284"/>
            <a:ext cx="2948000" cy="9908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74" name="Google Shape;74;p15"/>
          <p:cNvSpPr txBox="1">
            <a:spLocks noGrp="1"/>
          </p:cNvSpPr>
          <p:nvPr>
            <p:ph type="subTitle" idx="6"/>
          </p:nvPr>
        </p:nvSpPr>
        <p:spPr>
          <a:xfrm>
            <a:off x="8284000" y="3998552"/>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75" name="Google Shape;75;p15"/>
          <p:cNvSpPr txBox="1">
            <a:spLocks noGrp="1"/>
          </p:cNvSpPr>
          <p:nvPr>
            <p:ph type="subTitle" idx="7"/>
          </p:nvPr>
        </p:nvSpPr>
        <p:spPr>
          <a:xfrm>
            <a:off x="8284000" y="4367284"/>
            <a:ext cx="2948000" cy="9908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76" name="Google Shape;76;p15"/>
          <p:cNvSpPr txBox="1">
            <a:spLocks noGrp="1"/>
          </p:cNvSpPr>
          <p:nvPr>
            <p:ph type="title" idx="8" hasCustomPrompt="1"/>
          </p:nvPr>
        </p:nvSpPr>
        <p:spPr>
          <a:xfrm>
            <a:off x="5505400" y="2764725"/>
            <a:ext cx="1181200" cy="9396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4000"/>
              <a:buNone/>
              <a:defRPr sz="5333">
                <a:solidFill>
                  <a:schemeClr val="lt1"/>
                </a:solidFill>
              </a:defRPr>
            </a:lvl1pPr>
            <a:lvl2pPr lvl="1" algn="ctr" rtl="0">
              <a:lnSpc>
                <a:spcPct val="100000"/>
              </a:lnSpc>
              <a:spcBef>
                <a:spcPts val="0"/>
              </a:spcBef>
              <a:spcAft>
                <a:spcPts val="0"/>
              </a:spcAft>
              <a:buClr>
                <a:schemeClr val="lt1"/>
              </a:buClr>
              <a:buSzPts val="4000"/>
              <a:buNone/>
              <a:defRPr sz="5333">
                <a:solidFill>
                  <a:schemeClr val="lt1"/>
                </a:solidFill>
              </a:defRPr>
            </a:lvl2pPr>
            <a:lvl3pPr lvl="2" algn="ctr" rtl="0">
              <a:lnSpc>
                <a:spcPct val="100000"/>
              </a:lnSpc>
              <a:spcBef>
                <a:spcPts val="0"/>
              </a:spcBef>
              <a:spcAft>
                <a:spcPts val="0"/>
              </a:spcAft>
              <a:buClr>
                <a:schemeClr val="lt1"/>
              </a:buClr>
              <a:buSzPts val="4000"/>
              <a:buNone/>
              <a:defRPr sz="5333">
                <a:solidFill>
                  <a:schemeClr val="lt1"/>
                </a:solidFill>
              </a:defRPr>
            </a:lvl3pPr>
            <a:lvl4pPr lvl="3" algn="ctr" rtl="0">
              <a:lnSpc>
                <a:spcPct val="100000"/>
              </a:lnSpc>
              <a:spcBef>
                <a:spcPts val="0"/>
              </a:spcBef>
              <a:spcAft>
                <a:spcPts val="0"/>
              </a:spcAft>
              <a:buClr>
                <a:schemeClr val="lt1"/>
              </a:buClr>
              <a:buSzPts val="4000"/>
              <a:buNone/>
              <a:defRPr sz="5333">
                <a:solidFill>
                  <a:schemeClr val="lt1"/>
                </a:solidFill>
              </a:defRPr>
            </a:lvl4pPr>
            <a:lvl5pPr lvl="4" algn="ctr" rtl="0">
              <a:lnSpc>
                <a:spcPct val="100000"/>
              </a:lnSpc>
              <a:spcBef>
                <a:spcPts val="0"/>
              </a:spcBef>
              <a:spcAft>
                <a:spcPts val="0"/>
              </a:spcAft>
              <a:buClr>
                <a:schemeClr val="lt1"/>
              </a:buClr>
              <a:buSzPts val="4000"/>
              <a:buNone/>
              <a:defRPr sz="5333">
                <a:solidFill>
                  <a:schemeClr val="lt1"/>
                </a:solidFill>
              </a:defRPr>
            </a:lvl5pPr>
            <a:lvl6pPr lvl="5" algn="ctr" rtl="0">
              <a:lnSpc>
                <a:spcPct val="100000"/>
              </a:lnSpc>
              <a:spcBef>
                <a:spcPts val="0"/>
              </a:spcBef>
              <a:spcAft>
                <a:spcPts val="0"/>
              </a:spcAft>
              <a:buClr>
                <a:schemeClr val="lt1"/>
              </a:buClr>
              <a:buSzPts val="4000"/>
              <a:buNone/>
              <a:defRPr sz="5333">
                <a:solidFill>
                  <a:schemeClr val="lt1"/>
                </a:solidFill>
              </a:defRPr>
            </a:lvl6pPr>
            <a:lvl7pPr lvl="6" algn="ctr" rtl="0">
              <a:lnSpc>
                <a:spcPct val="100000"/>
              </a:lnSpc>
              <a:spcBef>
                <a:spcPts val="0"/>
              </a:spcBef>
              <a:spcAft>
                <a:spcPts val="0"/>
              </a:spcAft>
              <a:buClr>
                <a:schemeClr val="lt1"/>
              </a:buClr>
              <a:buSzPts val="4000"/>
              <a:buNone/>
              <a:defRPr sz="5333">
                <a:solidFill>
                  <a:schemeClr val="lt1"/>
                </a:solidFill>
              </a:defRPr>
            </a:lvl7pPr>
            <a:lvl8pPr lvl="7" algn="ctr" rtl="0">
              <a:lnSpc>
                <a:spcPct val="100000"/>
              </a:lnSpc>
              <a:spcBef>
                <a:spcPts val="0"/>
              </a:spcBef>
              <a:spcAft>
                <a:spcPts val="0"/>
              </a:spcAft>
              <a:buClr>
                <a:schemeClr val="lt1"/>
              </a:buClr>
              <a:buSzPts val="4000"/>
              <a:buNone/>
              <a:defRPr sz="5333">
                <a:solidFill>
                  <a:schemeClr val="lt1"/>
                </a:solidFill>
              </a:defRPr>
            </a:lvl8pPr>
            <a:lvl9pPr lvl="8" algn="ctr" rtl="0">
              <a:lnSpc>
                <a:spcPct val="100000"/>
              </a:lnSpc>
              <a:spcBef>
                <a:spcPts val="0"/>
              </a:spcBef>
              <a:spcAft>
                <a:spcPts val="0"/>
              </a:spcAft>
              <a:buClr>
                <a:schemeClr val="lt1"/>
              </a:buClr>
              <a:buSzPts val="4000"/>
              <a:buNone/>
              <a:defRPr sz="5333">
                <a:solidFill>
                  <a:schemeClr val="lt1"/>
                </a:solidFill>
              </a:defRPr>
            </a:lvl9pPr>
          </a:lstStyle>
          <a:p>
            <a:r>
              <a:t>xx%</a:t>
            </a:r>
          </a:p>
        </p:txBody>
      </p:sp>
      <p:sp>
        <p:nvSpPr>
          <p:cNvPr id="77" name="Google Shape;77;p15"/>
          <p:cNvSpPr txBox="1">
            <a:spLocks noGrp="1"/>
          </p:cNvSpPr>
          <p:nvPr>
            <p:ph type="title" idx="9" hasCustomPrompt="1"/>
          </p:nvPr>
        </p:nvSpPr>
        <p:spPr>
          <a:xfrm>
            <a:off x="9167400" y="2764725"/>
            <a:ext cx="1181200" cy="9396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Clr>
                <a:schemeClr val="lt1"/>
              </a:buClr>
              <a:buSzPts val="4000"/>
              <a:buNone/>
              <a:defRPr sz="5333">
                <a:solidFill>
                  <a:schemeClr val="lt1"/>
                </a:solidFill>
              </a:defRPr>
            </a:lvl1pPr>
            <a:lvl2pPr lvl="1" algn="ctr" rtl="0">
              <a:lnSpc>
                <a:spcPct val="100000"/>
              </a:lnSpc>
              <a:spcBef>
                <a:spcPts val="0"/>
              </a:spcBef>
              <a:spcAft>
                <a:spcPts val="0"/>
              </a:spcAft>
              <a:buClr>
                <a:schemeClr val="lt1"/>
              </a:buClr>
              <a:buSzPts val="4000"/>
              <a:buNone/>
              <a:defRPr sz="5333">
                <a:solidFill>
                  <a:schemeClr val="lt1"/>
                </a:solidFill>
              </a:defRPr>
            </a:lvl2pPr>
            <a:lvl3pPr lvl="2" algn="ctr" rtl="0">
              <a:lnSpc>
                <a:spcPct val="100000"/>
              </a:lnSpc>
              <a:spcBef>
                <a:spcPts val="0"/>
              </a:spcBef>
              <a:spcAft>
                <a:spcPts val="0"/>
              </a:spcAft>
              <a:buClr>
                <a:schemeClr val="lt1"/>
              </a:buClr>
              <a:buSzPts val="4000"/>
              <a:buNone/>
              <a:defRPr sz="5333">
                <a:solidFill>
                  <a:schemeClr val="lt1"/>
                </a:solidFill>
              </a:defRPr>
            </a:lvl3pPr>
            <a:lvl4pPr lvl="3" algn="ctr" rtl="0">
              <a:lnSpc>
                <a:spcPct val="100000"/>
              </a:lnSpc>
              <a:spcBef>
                <a:spcPts val="0"/>
              </a:spcBef>
              <a:spcAft>
                <a:spcPts val="0"/>
              </a:spcAft>
              <a:buClr>
                <a:schemeClr val="lt1"/>
              </a:buClr>
              <a:buSzPts val="4000"/>
              <a:buNone/>
              <a:defRPr sz="5333">
                <a:solidFill>
                  <a:schemeClr val="lt1"/>
                </a:solidFill>
              </a:defRPr>
            </a:lvl4pPr>
            <a:lvl5pPr lvl="4" algn="ctr" rtl="0">
              <a:lnSpc>
                <a:spcPct val="100000"/>
              </a:lnSpc>
              <a:spcBef>
                <a:spcPts val="0"/>
              </a:spcBef>
              <a:spcAft>
                <a:spcPts val="0"/>
              </a:spcAft>
              <a:buClr>
                <a:schemeClr val="lt1"/>
              </a:buClr>
              <a:buSzPts val="4000"/>
              <a:buNone/>
              <a:defRPr sz="5333">
                <a:solidFill>
                  <a:schemeClr val="lt1"/>
                </a:solidFill>
              </a:defRPr>
            </a:lvl5pPr>
            <a:lvl6pPr lvl="5" algn="ctr" rtl="0">
              <a:lnSpc>
                <a:spcPct val="100000"/>
              </a:lnSpc>
              <a:spcBef>
                <a:spcPts val="0"/>
              </a:spcBef>
              <a:spcAft>
                <a:spcPts val="0"/>
              </a:spcAft>
              <a:buClr>
                <a:schemeClr val="lt1"/>
              </a:buClr>
              <a:buSzPts val="4000"/>
              <a:buNone/>
              <a:defRPr sz="5333">
                <a:solidFill>
                  <a:schemeClr val="lt1"/>
                </a:solidFill>
              </a:defRPr>
            </a:lvl6pPr>
            <a:lvl7pPr lvl="6" algn="ctr" rtl="0">
              <a:lnSpc>
                <a:spcPct val="100000"/>
              </a:lnSpc>
              <a:spcBef>
                <a:spcPts val="0"/>
              </a:spcBef>
              <a:spcAft>
                <a:spcPts val="0"/>
              </a:spcAft>
              <a:buClr>
                <a:schemeClr val="lt1"/>
              </a:buClr>
              <a:buSzPts val="4000"/>
              <a:buNone/>
              <a:defRPr sz="5333">
                <a:solidFill>
                  <a:schemeClr val="lt1"/>
                </a:solidFill>
              </a:defRPr>
            </a:lvl7pPr>
            <a:lvl8pPr lvl="7" algn="ctr" rtl="0">
              <a:lnSpc>
                <a:spcPct val="100000"/>
              </a:lnSpc>
              <a:spcBef>
                <a:spcPts val="0"/>
              </a:spcBef>
              <a:spcAft>
                <a:spcPts val="0"/>
              </a:spcAft>
              <a:buClr>
                <a:schemeClr val="lt1"/>
              </a:buClr>
              <a:buSzPts val="4000"/>
              <a:buNone/>
              <a:defRPr sz="5333">
                <a:solidFill>
                  <a:schemeClr val="lt1"/>
                </a:solidFill>
              </a:defRPr>
            </a:lvl8pPr>
            <a:lvl9pPr lvl="8" algn="ctr" rtl="0">
              <a:lnSpc>
                <a:spcPct val="100000"/>
              </a:lnSpc>
              <a:spcBef>
                <a:spcPts val="0"/>
              </a:spcBef>
              <a:spcAft>
                <a:spcPts val="0"/>
              </a:spcAft>
              <a:buClr>
                <a:schemeClr val="lt1"/>
              </a:buClr>
              <a:buSzPts val="4000"/>
              <a:buNone/>
              <a:defRPr sz="5333">
                <a:solidFill>
                  <a:schemeClr val="lt1"/>
                </a:solidFill>
              </a:defRPr>
            </a:lvl9pPr>
          </a:lstStyle>
          <a:p>
            <a:r>
              <a:t>xx%</a:t>
            </a:r>
          </a:p>
        </p:txBody>
      </p:sp>
    </p:spTree>
    <p:extLst>
      <p:ext uri="{BB962C8B-B14F-4D97-AF65-F5344CB8AC3E}">
        <p14:creationId xmlns:p14="http://schemas.microsoft.com/office/powerpoint/2010/main" val="4441105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1">
  <p:cSld name="Title and two columns 1">
    <p:spTree>
      <p:nvGrpSpPr>
        <p:cNvPr id="1" name="Shape 78"/>
        <p:cNvGrpSpPr/>
        <p:nvPr/>
      </p:nvGrpSpPr>
      <p:grpSpPr>
        <a:xfrm>
          <a:off x="0" y="0"/>
          <a:ext cx="0" cy="0"/>
          <a:chOff x="0" y="0"/>
          <a:chExt cx="0" cy="0"/>
        </a:xfrm>
      </p:grpSpPr>
      <p:sp>
        <p:nvSpPr>
          <p:cNvPr id="79" name="Google Shape;79;p16"/>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80" name="Google Shape;80;p16"/>
          <p:cNvSpPr txBox="1">
            <a:spLocks noGrp="1"/>
          </p:cNvSpPr>
          <p:nvPr>
            <p:ph type="subTitle" idx="1"/>
          </p:nvPr>
        </p:nvSpPr>
        <p:spPr>
          <a:xfrm>
            <a:off x="8664233" y="3213467"/>
            <a:ext cx="25680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81" name="Google Shape;81;p16"/>
          <p:cNvSpPr txBox="1">
            <a:spLocks noGrp="1"/>
          </p:cNvSpPr>
          <p:nvPr>
            <p:ph type="subTitle" idx="2"/>
          </p:nvPr>
        </p:nvSpPr>
        <p:spPr>
          <a:xfrm>
            <a:off x="8664233" y="3582199"/>
            <a:ext cx="2568000" cy="990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82" name="Google Shape;82;p16"/>
          <p:cNvSpPr txBox="1">
            <a:spLocks noGrp="1"/>
          </p:cNvSpPr>
          <p:nvPr>
            <p:ph type="subTitle" idx="3"/>
          </p:nvPr>
        </p:nvSpPr>
        <p:spPr>
          <a:xfrm>
            <a:off x="960000" y="3213467"/>
            <a:ext cx="2568000" cy="495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b="1"/>
            </a:lvl1pPr>
            <a:lvl2pPr lvl="1" algn="r" rtl="0">
              <a:lnSpc>
                <a:spcPct val="100000"/>
              </a:lnSpc>
              <a:spcBef>
                <a:spcPts val="0"/>
              </a:spcBef>
              <a:spcAft>
                <a:spcPts val="0"/>
              </a:spcAft>
              <a:buNone/>
              <a:defRPr b="1"/>
            </a:lvl2pPr>
            <a:lvl3pPr lvl="2" algn="r" rtl="0">
              <a:lnSpc>
                <a:spcPct val="100000"/>
              </a:lnSpc>
              <a:spcBef>
                <a:spcPts val="0"/>
              </a:spcBef>
              <a:spcAft>
                <a:spcPts val="0"/>
              </a:spcAft>
              <a:buNone/>
              <a:defRPr b="1"/>
            </a:lvl3pPr>
            <a:lvl4pPr lvl="3" algn="r" rtl="0">
              <a:lnSpc>
                <a:spcPct val="100000"/>
              </a:lnSpc>
              <a:spcBef>
                <a:spcPts val="0"/>
              </a:spcBef>
              <a:spcAft>
                <a:spcPts val="0"/>
              </a:spcAft>
              <a:buNone/>
              <a:defRPr b="1"/>
            </a:lvl4pPr>
            <a:lvl5pPr lvl="4" algn="r" rtl="0">
              <a:lnSpc>
                <a:spcPct val="100000"/>
              </a:lnSpc>
              <a:spcBef>
                <a:spcPts val="0"/>
              </a:spcBef>
              <a:spcAft>
                <a:spcPts val="0"/>
              </a:spcAft>
              <a:buNone/>
              <a:defRPr b="1"/>
            </a:lvl5pPr>
            <a:lvl6pPr lvl="5" algn="r" rtl="0">
              <a:lnSpc>
                <a:spcPct val="100000"/>
              </a:lnSpc>
              <a:spcBef>
                <a:spcPts val="0"/>
              </a:spcBef>
              <a:spcAft>
                <a:spcPts val="0"/>
              </a:spcAft>
              <a:buNone/>
              <a:defRPr b="1"/>
            </a:lvl6pPr>
            <a:lvl7pPr lvl="6" algn="r" rtl="0">
              <a:lnSpc>
                <a:spcPct val="100000"/>
              </a:lnSpc>
              <a:spcBef>
                <a:spcPts val="0"/>
              </a:spcBef>
              <a:spcAft>
                <a:spcPts val="0"/>
              </a:spcAft>
              <a:buNone/>
              <a:defRPr b="1"/>
            </a:lvl7pPr>
            <a:lvl8pPr lvl="7" algn="r" rtl="0">
              <a:lnSpc>
                <a:spcPct val="100000"/>
              </a:lnSpc>
              <a:spcBef>
                <a:spcPts val="0"/>
              </a:spcBef>
              <a:spcAft>
                <a:spcPts val="0"/>
              </a:spcAft>
              <a:buNone/>
              <a:defRPr b="1"/>
            </a:lvl8pPr>
            <a:lvl9pPr lvl="8" algn="r" rtl="0">
              <a:lnSpc>
                <a:spcPct val="100000"/>
              </a:lnSpc>
              <a:spcBef>
                <a:spcPts val="0"/>
              </a:spcBef>
              <a:spcAft>
                <a:spcPts val="0"/>
              </a:spcAft>
              <a:buNone/>
              <a:defRPr b="1"/>
            </a:lvl9pPr>
          </a:lstStyle>
          <a:p>
            <a:endParaRPr/>
          </a:p>
        </p:txBody>
      </p:sp>
      <p:sp>
        <p:nvSpPr>
          <p:cNvPr id="83" name="Google Shape;83;p16"/>
          <p:cNvSpPr txBox="1">
            <a:spLocks noGrp="1"/>
          </p:cNvSpPr>
          <p:nvPr>
            <p:ph type="subTitle" idx="4"/>
          </p:nvPr>
        </p:nvSpPr>
        <p:spPr>
          <a:xfrm>
            <a:off x="960000" y="3582199"/>
            <a:ext cx="2568000" cy="990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sz="1867"/>
            </a:lvl1pPr>
            <a:lvl2pPr lvl="1" algn="r" rtl="0">
              <a:lnSpc>
                <a:spcPct val="100000"/>
              </a:lnSpc>
              <a:spcBef>
                <a:spcPts val="2133"/>
              </a:spcBef>
              <a:spcAft>
                <a:spcPts val="0"/>
              </a:spcAft>
              <a:buNone/>
              <a:defRPr sz="1867"/>
            </a:lvl2pPr>
            <a:lvl3pPr lvl="2" algn="r" rtl="0">
              <a:lnSpc>
                <a:spcPct val="100000"/>
              </a:lnSpc>
              <a:spcBef>
                <a:spcPts val="2133"/>
              </a:spcBef>
              <a:spcAft>
                <a:spcPts val="0"/>
              </a:spcAft>
              <a:buNone/>
              <a:defRPr sz="1867"/>
            </a:lvl3pPr>
            <a:lvl4pPr lvl="3" algn="r" rtl="0">
              <a:lnSpc>
                <a:spcPct val="100000"/>
              </a:lnSpc>
              <a:spcBef>
                <a:spcPts val="2133"/>
              </a:spcBef>
              <a:spcAft>
                <a:spcPts val="0"/>
              </a:spcAft>
              <a:buNone/>
              <a:defRPr sz="1867"/>
            </a:lvl4pPr>
            <a:lvl5pPr lvl="4" algn="r" rtl="0">
              <a:lnSpc>
                <a:spcPct val="100000"/>
              </a:lnSpc>
              <a:spcBef>
                <a:spcPts val="2133"/>
              </a:spcBef>
              <a:spcAft>
                <a:spcPts val="0"/>
              </a:spcAft>
              <a:buNone/>
              <a:defRPr sz="1867"/>
            </a:lvl5pPr>
            <a:lvl6pPr lvl="5" algn="r" rtl="0">
              <a:lnSpc>
                <a:spcPct val="100000"/>
              </a:lnSpc>
              <a:spcBef>
                <a:spcPts val="2133"/>
              </a:spcBef>
              <a:spcAft>
                <a:spcPts val="0"/>
              </a:spcAft>
              <a:buNone/>
              <a:defRPr sz="1867"/>
            </a:lvl6pPr>
            <a:lvl7pPr lvl="6" algn="r" rtl="0">
              <a:lnSpc>
                <a:spcPct val="100000"/>
              </a:lnSpc>
              <a:spcBef>
                <a:spcPts val="2133"/>
              </a:spcBef>
              <a:spcAft>
                <a:spcPts val="0"/>
              </a:spcAft>
              <a:buNone/>
              <a:defRPr sz="1867"/>
            </a:lvl7pPr>
            <a:lvl8pPr lvl="7" algn="r" rtl="0">
              <a:lnSpc>
                <a:spcPct val="100000"/>
              </a:lnSpc>
              <a:spcBef>
                <a:spcPts val="2133"/>
              </a:spcBef>
              <a:spcAft>
                <a:spcPts val="0"/>
              </a:spcAft>
              <a:buNone/>
              <a:defRPr sz="1867"/>
            </a:lvl8pPr>
            <a:lvl9pPr lvl="8" algn="r" rtl="0">
              <a:lnSpc>
                <a:spcPct val="100000"/>
              </a:lnSpc>
              <a:spcBef>
                <a:spcPts val="2133"/>
              </a:spcBef>
              <a:spcAft>
                <a:spcPts val="2133"/>
              </a:spcAft>
              <a:buNone/>
              <a:defRPr sz="1867"/>
            </a:lvl9pPr>
          </a:lstStyle>
          <a:p>
            <a:endParaRPr/>
          </a:p>
        </p:txBody>
      </p:sp>
    </p:spTree>
    <p:extLst>
      <p:ext uri="{BB962C8B-B14F-4D97-AF65-F5344CB8AC3E}">
        <p14:creationId xmlns:p14="http://schemas.microsoft.com/office/powerpoint/2010/main" val="21197174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four columns">
  <p:cSld name="Title and four columns">
    <p:spTree>
      <p:nvGrpSpPr>
        <p:cNvPr id="1" name="Shape 84"/>
        <p:cNvGrpSpPr/>
        <p:nvPr/>
      </p:nvGrpSpPr>
      <p:grpSpPr>
        <a:xfrm>
          <a:off x="0" y="0"/>
          <a:ext cx="0" cy="0"/>
          <a:chOff x="0" y="0"/>
          <a:chExt cx="0" cy="0"/>
        </a:xfrm>
      </p:grpSpPr>
      <p:sp>
        <p:nvSpPr>
          <p:cNvPr id="85" name="Google Shape;85;p17"/>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86" name="Google Shape;86;p17"/>
          <p:cNvSpPr txBox="1">
            <a:spLocks noGrp="1"/>
          </p:cNvSpPr>
          <p:nvPr>
            <p:ph type="subTitle" idx="1"/>
          </p:nvPr>
        </p:nvSpPr>
        <p:spPr>
          <a:xfrm>
            <a:off x="6096001" y="4009824"/>
            <a:ext cx="2401200" cy="4952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87" name="Google Shape;87;p17"/>
          <p:cNvSpPr txBox="1">
            <a:spLocks noGrp="1"/>
          </p:cNvSpPr>
          <p:nvPr>
            <p:ph type="subTitle" idx="2"/>
          </p:nvPr>
        </p:nvSpPr>
        <p:spPr>
          <a:xfrm>
            <a:off x="6096000" y="4378569"/>
            <a:ext cx="2401200" cy="10048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88" name="Google Shape;88;p17"/>
          <p:cNvSpPr txBox="1">
            <a:spLocks noGrp="1"/>
          </p:cNvSpPr>
          <p:nvPr>
            <p:ph type="subTitle" idx="3"/>
          </p:nvPr>
        </p:nvSpPr>
        <p:spPr>
          <a:xfrm>
            <a:off x="8830663" y="4009824"/>
            <a:ext cx="2401200" cy="4952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89" name="Google Shape;89;p17"/>
          <p:cNvSpPr txBox="1">
            <a:spLocks noGrp="1"/>
          </p:cNvSpPr>
          <p:nvPr>
            <p:ph type="subTitle" idx="4"/>
          </p:nvPr>
        </p:nvSpPr>
        <p:spPr>
          <a:xfrm>
            <a:off x="8830664" y="4378569"/>
            <a:ext cx="2401200" cy="10048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90" name="Google Shape;90;p17"/>
          <p:cNvSpPr txBox="1">
            <a:spLocks noGrp="1"/>
          </p:cNvSpPr>
          <p:nvPr>
            <p:ph type="subTitle" idx="5"/>
          </p:nvPr>
        </p:nvSpPr>
        <p:spPr>
          <a:xfrm>
            <a:off x="6096001" y="2423156"/>
            <a:ext cx="2401200" cy="4952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91" name="Google Shape;91;p17"/>
          <p:cNvSpPr txBox="1">
            <a:spLocks noGrp="1"/>
          </p:cNvSpPr>
          <p:nvPr>
            <p:ph type="subTitle" idx="6"/>
          </p:nvPr>
        </p:nvSpPr>
        <p:spPr>
          <a:xfrm>
            <a:off x="6096000" y="2791893"/>
            <a:ext cx="2401200" cy="10048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92" name="Google Shape;92;p17"/>
          <p:cNvSpPr txBox="1">
            <a:spLocks noGrp="1"/>
          </p:cNvSpPr>
          <p:nvPr>
            <p:ph type="subTitle" idx="7"/>
          </p:nvPr>
        </p:nvSpPr>
        <p:spPr>
          <a:xfrm>
            <a:off x="8830663" y="2423156"/>
            <a:ext cx="2401200" cy="495200"/>
          </a:xfrm>
          <a:prstGeom prst="rect">
            <a:avLst/>
          </a:prstGeom>
          <a:noFill/>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93" name="Google Shape;93;p17"/>
          <p:cNvSpPr txBox="1">
            <a:spLocks noGrp="1"/>
          </p:cNvSpPr>
          <p:nvPr>
            <p:ph type="subTitle" idx="8"/>
          </p:nvPr>
        </p:nvSpPr>
        <p:spPr>
          <a:xfrm>
            <a:off x="8830664" y="2791893"/>
            <a:ext cx="2401200" cy="1004800"/>
          </a:xfrm>
          <a:prstGeom prst="rect">
            <a:avLst/>
          </a:prstGeom>
          <a:noFill/>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Tree>
    <p:extLst>
      <p:ext uri="{BB962C8B-B14F-4D97-AF65-F5344CB8AC3E}">
        <p14:creationId xmlns:p14="http://schemas.microsoft.com/office/powerpoint/2010/main" val="22947445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1">
  <p:cSld name="Title only 1">
    <p:bg>
      <p:bgPr>
        <a:solidFill>
          <a:schemeClr val="dk2"/>
        </a:solidFill>
        <a:effectLst/>
      </p:bgPr>
    </p:bg>
    <p:spTree>
      <p:nvGrpSpPr>
        <p:cNvPr id="1" name="Shape 94"/>
        <p:cNvGrpSpPr/>
        <p:nvPr/>
      </p:nvGrpSpPr>
      <p:grpSpPr>
        <a:xfrm>
          <a:off x="0" y="0"/>
          <a:ext cx="0" cy="0"/>
          <a:chOff x="0" y="0"/>
          <a:chExt cx="0" cy="0"/>
        </a:xfrm>
      </p:grpSpPr>
      <p:sp>
        <p:nvSpPr>
          <p:cNvPr id="95" name="Google Shape;95;p18"/>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3600"/>
              <a:buNone/>
              <a:defRPr>
                <a:solidFill>
                  <a:srgbClr val="FFFFFF"/>
                </a:solidFill>
              </a:defRPr>
            </a:lvl1pPr>
            <a:lvl2pPr lvl="1"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2pPr>
            <a:lvl3pPr lvl="2"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3pPr>
            <a:lvl4pPr lvl="3"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4pPr>
            <a:lvl5pPr lvl="4"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5pPr>
            <a:lvl6pPr lvl="5"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6pPr>
            <a:lvl7pPr lvl="6"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7pPr>
            <a:lvl8pPr lvl="7"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8pPr>
            <a:lvl9pPr lvl="8"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6168771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2">
  <p:cSld name="Title only 2">
    <p:spTree>
      <p:nvGrpSpPr>
        <p:cNvPr id="1" name="Shape 96"/>
        <p:cNvGrpSpPr/>
        <p:nvPr/>
      </p:nvGrpSpPr>
      <p:grpSpPr>
        <a:xfrm>
          <a:off x="0" y="0"/>
          <a:ext cx="0" cy="0"/>
          <a:chOff x="0" y="0"/>
          <a:chExt cx="0" cy="0"/>
        </a:xfrm>
      </p:grpSpPr>
      <p:sp>
        <p:nvSpPr>
          <p:cNvPr id="97" name="Google Shape;97;p19"/>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grpSp>
        <p:nvGrpSpPr>
          <p:cNvPr id="98" name="Google Shape;98;p19"/>
          <p:cNvGrpSpPr/>
          <p:nvPr/>
        </p:nvGrpSpPr>
        <p:grpSpPr>
          <a:xfrm>
            <a:off x="9478149" y="2459753"/>
            <a:ext cx="1855444" cy="3679443"/>
            <a:chOff x="8102318" y="3030382"/>
            <a:chExt cx="778900" cy="1544600"/>
          </a:xfrm>
        </p:grpSpPr>
        <p:sp>
          <p:nvSpPr>
            <p:cNvPr id="99" name="Google Shape;99;p19"/>
            <p:cNvSpPr/>
            <p:nvPr/>
          </p:nvSpPr>
          <p:spPr>
            <a:xfrm>
              <a:off x="8102318" y="3687682"/>
              <a:ext cx="417200" cy="883775"/>
            </a:xfrm>
            <a:custGeom>
              <a:avLst/>
              <a:gdLst/>
              <a:ahLst/>
              <a:cxnLst/>
              <a:rect l="l" t="t" r="r" b="b"/>
              <a:pathLst>
                <a:path w="16688" h="35351" extrusionOk="0">
                  <a:moveTo>
                    <a:pt x="152" y="0"/>
                  </a:moveTo>
                  <a:cubicBezTo>
                    <a:pt x="0" y="3009"/>
                    <a:pt x="669" y="5988"/>
                    <a:pt x="2097" y="8663"/>
                  </a:cubicBezTo>
                  <a:cubicBezTo>
                    <a:pt x="2644" y="9727"/>
                    <a:pt x="3344" y="10760"/>
                    <a:pt x="3526" y="11946"/>
                  </a:cubicBezTo>
                  <a:cubicBezTo>
                    <a:pt x="3860" y="13861"/>
                    <a:pt x="2766" y="15867"/>
                    <a:pt x="3283" y="17751"/>
                  </a:cubicBezTo>
                  <a:cubicBezTo>
                    <a:pt x="3830" y="19909"/>
                    <a:pt x="6262" y="21338"/>
                    <a:pt x="6383" y="23587"/>
                  </a:cubicBezTo>
                  <a:cubicBezTo>
                    <a:pt x="6505" y="25472"/>
                    <a:pt x="4863" y="27143"/>
                    <a:pt x="5015" y="28998"/>
                  </a:cubicBezTo>
                  <a:cubicBezTo>
                    <a:pt x="5107" y="29818"/>
                    <a:pt x="5380" y="30578"/>
                    <a:pt x="5866" y="31247"/>
                  </a:cubicBezTo>
                  <a:cubicBezTo>
                    <a:pt x="7287" y="33586"/>
                    <a:pt x="9372" y="35232"/>
                    <a:pt x="12484" y="35232"/>
                  </a:cubicBezTo>
                  <a:cubicBezTo>
                    <a:pt x="12567" y="35232"/>
                    <a:pt x="12651" y="35231"/>
                    <a:pt x="12736" y="35229"/>
                  </a:cubicBezTo>
                  <a:lnTo>
                    <a:pt x="16687" y="35350"/>
                  </a:lnTo>
                  <a:lnTo>
                    <a:pt x="16687" y="35350"/>
                  </a:lnTo>
                  <a:lnTo>
                    <a:pt x="13921" y="26171"/>
                  </a:lnTo>
                  <a:cubicBezTo>
                    <a:pt x="14256" y="24864"/>
                    <a:pt x="13405" y="23557"/>
                    <a:pt x="12432" y="22615"/>
                  </a:cubicBezTo>
                  <a:cubicBezTo>
                    <a:pt x="11459" y="21672"/>
                    <a:pt x="10304" y="20821"/>
                    <a:pt x="9818" y="19575"/>
                  </a:cubicBezTo>
                  <a:cubicBezTo>
                    <a:pt x="8997" y="17569"/>
                    <a:pt x="10061" y="14924"/>
                    <a:pt x="8663" y="13222"/>
                  </a:cubicBezTo>
                  <a:cubicBezTo>
                    <a:pt x="7842" y="12250"/>
                    <a:pt x="6383" y="11915"/>
                    <a:pt x="5684" y="10851"/>
                  </a:cubicBezTo>
                  <a:cubicBezTo>
                    <a:pt x="5319" y="10274"/>
                    <a:pt x="5107" y="9636"/>
                    <a:pt x="5015" y="8967"/>
                  </a:cubicBezTo>
                  <a:cubicBezTo>
                    <a:pt x="4225" y="5593"/>
                    <a:pt x="2553" y="2493"/>
                    <a:pt x="152" y="0"/>
                  </a:cubicBezTo>
                  <a:close/>
                </a:path>
              </a:pathLst>
            </a:custGeom>
            <a:solidFill>
              <a:srgbClr val="F1F1F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00" name="Google Shape;100;p19"/>
            <p:cNvSpPr/>
            <p:nvPr/>
          </p:nvSpPr>
          <p:spPr>
            <a:xfrm>
              <a:off x="8488343" y="3341932"/>
              <a:ext cx="392875" cy="1233050"/>
            </a:xfrm>
            <a:custGeom>
              <a:avLst/>
              <a:gdLst/>
              <a:ahLst/>
              <a:cxnLst/>
              <a:rect l="l" t="t" r="r" b="b"/>
              <a:pathLst>
                <a:path w="15715" h="49322" extrusionOk="0">
                  <a:moveTo>
                    <a:pt x="2044" y="49282"/>
                  </a:moveTo>
                  <a:lnTo>
                    <a:pt x="2044" y="49282"/>
                  </a:lnTo>
                  <a:cubicBezTo>
                    <a:pt x="2052" y="49288"/>
                    <a:pt x="2059" y="49295"/>
                    <a:pt x="2067" y="49302"/>
                  </a:cubicBezTo>
                  <a:cubicBezTo>
                    <a:pt x="2067" y="49302"/>
                    <a:pt x="2060" y="49295"/>
                    <a:pt x="2044" y="49282"/>
                  </a:cubicBezTo>
                  <a:close/>
                  <a:moveTo>
                    <a:pt x="15168" y="0"/>
                  </a:moveTo>
                  <a:lnTo>
                    <a:pt x="15016" y="91"/>
                  </a:lnTo>
                  <a:cubicBezTo>
                    <a:pt x="14164" y="517"/>
                    <a:pt x="13435" y="1125"/>
                    <a:pt x="12888" y="1915"/>
                  </a:cubicBezTo>
                  <a:cubicBezTo>
                    <a:pt x="12341" y="2645"/>
                    <a:pt x="11885" y="3465"/>
                    <a:pt x="11581" y="4347"/>
                  </a:cubicBezTo>
                  <a:cubicBezTo>
                    <a:pt x="10912" y="6049"/>
                    <a:pt x="10699" y="7842"/>
                    <a:pt x="10365" y="9544"/>
                  </a:cubicBezTo>
                  <a:cubicBezTo>
                    <a:pt x="10031" y="11247"/>
                    <a:pt x="9605" y="12949"/>
                    <a:pt x="8754" y="14377"/>
                  </a:cubicBezTo>
                  <a:cubicBezTo>
                    <a:pt x="8329" y="15076"/>
                    <a:pt x="7812" y="15715"/>
                    <a:pt x="7356" y="16414"/>
                  </a:cubicBezTo>
                  <a:cubicBezTo>
                    <a:pt x="6870" y="17083"/>
                    <a:pt x="6535" y="17873"/>
                    <a:pt x="6383" y="18694"/>
                  </a:cubicBezTo>
                  <a:cubicBezTo>
                    <a:pt x="6140" y="20396"/>
                    <a:pt x="7082" y="21855"/>
                    <a:pt x="6900" y="23344"/>
                  </a:cubicBezTo>
                  <a:cubicBezTo>
                    <a:pt x="6809" y="24074"/>
                    <a:pt x="6566" y="24773"/>
                    <a:pt x="6170" y="25411"/>
                  </a:cubicBezTo>
                  <a:cubicBezTo>
                    <a:pt x="5836" y="26049"/>
                    <a:pt x="5411" y="26627"/>
                    <a:pt x="5015" y="27235"/>
                  </a:cubicBezTo>
                  <a:cubicBezTo>
                    <a:pt x="4590" y="27812"/>
                    <a:pt x="4255" y="28420"/>
                    <a:pt x="3952" y="29089"/>
                  </a:cubicBezTo>
                  <a:cubicBezTo>
                    <a:pt x="3678" y="29697"/>
                    <a:pt x="3496" y="30396"/>
                    <a:pt x="3465" y="31064"/>
                  </a:cubicBezTo>
                  <a:cubicBezTo>
                    <a:pt x="3374" y="32402"/>
                    <a:pt x="3587" y="33679"/>
                    <a:pt x="3465" y="34864"/>
                  </a:cubicBezTo>
                  <a:cubicBezTo>
                    <a:pt x="3374" y="36019"/>
                    <a:pt x="3040" y="37144"/>
                    <a:pt x="2493" y="38147"/>
                  </a:cubicBezTo>
                  <a:cubicBezTo>
                    <a:pt x="2037" y="39119"/>
                    <a:pt x="1489" y="40031"/>
                    <a:pt x="1064" y="40882"/>
                  </a:cubicBezTo>
                  <a:cubicBezTo>
                    <a:pt x="821" y="41277"/>
                    <a:pt x="638" y="41703"/>
                    <a:pt x="456" y="42159"/>
                  </a:cubicBezTo>
                  <a:cubicBezTo>
                    <a:pt x="304" y="42554"/>
                    <a:pt x="182" y="42980"/>
                    <a:pt x="122" y="43405"/>
                  </a:cubicBezTo>
                  <a:cubicBezTo>
                    <a:pt x="0" y="44165"/>
                    <a:pt x="0" y="44925"/>
                    <a:pt x="122" y="45685"/>
                  </a:cubicBezTo>
                  <a:cubicBezTo>
                    <a:pt x="213" y="46749"/>
                    <a:pt x="608" y="47721"/>
                    <a:pt x="1246" y="48572"/>
                  </a:cubicBezTo>
                  <a:cubicBezTo>
                    <a:pt x="1368" y="48694"/>
                    <a:pt x="1459" y="48816"/>
                    <a:pt x="1581" y="48907"/>
                  </a:cubicBezTo>
                  <a:cubicBezTo>
                    <a:pt x="1672" y="48998"/>
                    <a:pt x="1763" y="49089"/>
                    <a:pt x="1854" y="49150"/>
                  </a:cubicBezTo>
                  <a:cubicBezTo>
                    <a:pt x="1954" y="49210"/>
                    <a:pt x="2014" y="49256"/>
                    <a:pt x="2044" y="49282"/>
                  </a:cubicBezTo>
                  <a:lnTo>
                    <a:pt x="2044" y="49282"/>
                  </a:lnTo>
                  <a:cubicBezTo>
                    <a:pt x="1780" y="49045"/>
                    <a:pt x="1544" y="48808"/>
                    <a:pt x="1307" y="48542"/>
                  </a:cubicBezTo>
                  <a:cubicBezTo>
                    <a:pt x="699" y="47691"/>
                    <a:pt x="304" y="46718"/>
                    <a:pt x="213" y="45654"/>
                  </a:cubicBezTo>
                  <a:cubicBezTo>
                    <a:pt x="122" y="44925"/>
                    <a:pt x="122" y="44165"/>
                    <a:pt x="243" y="43435"/>
                  </a:cubicBezTo>
                  <a:cubicBezTo>
                    <a:pt x="334" y="43010"/>
                    <a:pt x="426" y="42584"/>
                    <a:pt x="608" y="42189"/>
                  </a:cubicBezTo>
                  <a:cubicBezTo>
                    <a:pt x="790" y="41764"/>
                    <a:pt x="973" y="41369"/>
                    <a:pt x="1186" y="40943"/>
                  </a:cubicBezTo>
                  <a:cubicBezTo>
                    <a:pt x="1641" y="40092"/>
                    <a:pt x="2189" y="39211"/>
                    <a:pt x="2675" y="38238"/>
                  </a:cubicBezTo>
                  <a:cubicBezTo>
                    <a:pt x="3222" y="37174"/>
                    <a:pt x="3556" y="36049"/>
                    <a:pt x="3678" y="34894"/>
                  </a:cubicBezTo>
                  <a:cubicBezTo>
                    <a:pt x="3769" y="33679"/>
                    <a:pt x="3556" y="32402"/>
                    <a:pt x="3678" y="31095"/>
                  </a:cubicBezTo>
                  <a:cubicBezTo>
                    <a:pt x="3708" y="30426"/>
                    <a:pt x="3860" y="29788"/>
                    <a:pt x="4134" y="29180"/>
                  </a:cubicBezTo>
                  <a:cubicBezTo>
                    <a:pt x="4438" y="28542"/>
                    <a:pt x="4772" y="27934"/>
                    <a:pt x="5167" y="27356"/>
                  </a:cubicBezTo>
                  <a:cubicBezTo>
                    <a:pt x="5563" y="26779"/>
                    <a:pt x="5988" y="26171"/>
                    <a:pt x="6383" y="25533"/>
                  </a:cubicBezTo>
                  <a:cubicBezTo>
                    <a:pt x="6778" y="24864"/>
                    <a:pt x="7021" y="24134"/>
                    <a:pt x="7143" y="23374"/>
                  </a:cubicBezTo>
                  <a:cubicBezTo>
                    <a:pt x="7325" y="21794"/>
                    <a:pt x="6383" y="20304"/>
                    <a:pt x="6626" y="18754"/>
                  </a:cubicBezTo>
                  <a:cubicBezTo>
                    <a:pt x="6748" y="17964"/>
                    <a:pt x="7082" y="17204"/>
                    <a:pt x="7569" y="16566"/>
                  </a:cubicBezTo>
                  <a:cubicBezTo>
                    <a:pt x="7994" y="15897"/>
                    <a:pt x="8541" y="15228"/>
                    <a:pt x="8967" y="14499"/>
                  </a:cubicBezTo>
                  <a:cubicBezTo>
                    <a:pt x="9879" y="13040"/>
                    <a:pt x="10304" y="11338"/>
                    <a:pt x="10608" y="9605"/>
                  </a:cubicBezTo>
                  <a:cubicBezTo>
                    <a:pt x="10943" y="7903"/>
                    <a:pt x="11186" y="6110"/>
                    <a:pt x="11824" y="4438"/>
                  </a:cubicBezTo>
                  <a:cubicBezTo>
                    <a:pt x="12128" y="3587"/>
                    <a:pt x="12554" y="2797"/>
                    <a:pt x="13101" y="2067"/>
                  </a:cubicBezTo>
                  <a:cubicBezTo>
                    <a:pt x="13579" y="1391"/>
                    <a:pt x="14215" y="819"/>
                    <a:pt x="14959" y="425"/>
                  </a:cubicBezTo>
                  <a:lnTo>
                    <a:pt x="14959" y="425"/>
                  </a:lnTo>
                  <a:cubicBezTo>
                    <a:pt x="15080" y="1327"/>
                    <a:pt x="15230" y="2229"/>
                    <a:pt x="15350" y="3131"/>
                  </a:cubicBezTo>
                  <a:cubicBezTo>
                    <a:pt x="15472" y="4043"/>
                    <a:pt x="15502" y="4924"/>
                    <a:pt x="15472" y="5836"/>
                  </a:cubicBezTo>
                  <a:cubicBezTo>
                    <a:pt x="15441" y="6292"/>
                    <a:pt x="15411" y="6748"/>
                    <a:pt x="15350" y="7174"/>
                  </a:cubicBezTo>
                  <a:cubicBezTo>
                    <a:pt x="15228" y="7599"/>
                    <a:pt x="15076" y="7994"/>
                    <a:pt x="14894" y="8389"/>
                  </a:cubicBezTo>
                  <a:cubicBezTo>
                    <a:pt x="14529" y="9210"/>
                    <a:pt x="14225" y="10031"/>
                    <a:pt x="13952" y="10882"/>
                  </a:cubicBezTo>
                  <a:cubicBezTo>
                    <a:pt x="13709" y="11733"/>
                    <a:pt x="13557" y="12614"/>
                    <a:pt x="13526" y="13465"/>
                  </a:cubicBezTo>
                  <a:cubicBezTo>
                    <a:pt x="13435" y="14347"/>
                    <a:pt x="13344" y="15198"/>
                    <a:pt x="13253" y="16019"/>
                  </a:cubicBezTo>
                  <a:cubicBezTo>
                    <a:pt x="13070" y="17690"/>
                    <a:pt x="12949" y="19362"/>
                    <a:pt x="12280" y="20821"/>
                  </a:cubicBezTo>
                  <a:cubicBezTo>
                    <a:pt x="11946" y="21551"/>
                    <a:pt x="11520" y="22219"/>
                    <a:pt x="11186" y="22949"/>
                  </a:cubicBezTo>
                  <a:cubicBezTo>
                    <a:pt x="10851" y="23648"/>
                    <a:pt x="10699" y="24438"/>
                    <a:pt x="10669" y="25229"/>
                  </a:cubicBezTo>
                  <a:cubicBezTo>
                    <a:pt x="10578" y="26748"/>
                    <a:pt x="10791" y="28268"/>
                    <a:pt x="10395" y="29606"/>
                  </a:cubicBezTo>
                  <a:cubicBezTo>
                    <a:pt x="9970" y="30973"/>
                    <a:pt x="9119" y="32098"/>
                    <a:pt x="8693" y="33375"/>
                  </a:cubicBezTo>
                  <a:cubicBezTo>
                    <a:pt x="8268" y="34682"/>
                    <a:pt x="8420" y="36019"/>
                    <a:pt x="8632" y="37204"/>
                  </a:cubicBezTo>
                  <a:cubicBezTo>
                    <a:pt x="8815" y="38390"/>
                    <a:pt x="8997" y="39575"/>
                    <a:pt x="8784" y="40639"/>
                  </a:cubicBezTo>
                  <a:cubicBezTo>
                    <a:pt x="8541" y="41703"/>
                    <a:pt x="7812" y="42493"/>
                    <a:pt x="7325" y="43344"/>
                  </a:cubicBezTo>
                  <a:cubicBezTo>
                    <a:pt x="7082" y="43739"/>
                    <a:pt x="6900" y="44195"/>
                    <a:pt x="6839" y="44651"/>
                  </a:cubicBezTo>
                  <a:cubicBezTo>
                    <a:pt x="6778" y="45077"/>
                    <a:pt x="6748" y="45533"/>
                    <a:pt x="6748" y="45958"/>
                  </a:cubicBezTo>
                  <a:cubicBezTo>
                    <a:pt x="6748" y="46353"/>
                    <a:pt x="6718" y="46718"/>
                    <a:pt x="6596" y="47113"/>
                  </a:cubicBezTo>
                  <a:cubicBezTo>
                    <a:pt x="6474" y="47417"/>
                    <a:pt x="6262" y="47721"/>
                    <a:pt x="5988" y="47934"/>
                  </a:cubicBezTo>
                  <a:cubicBezTo>
                    <a:pt x="5532" y="48329"/>
                    <a:pt x="4985" y="48633"/>
                    <a:pt x="4438" y="48816"/>
                  </a:cubicBezTo>
                  <a:cubicBezTo>
                    <a:pt x="4012" y="48998"/>
                    <a:pt x="3587" y="49119"/>
                    <a:pt x="3161" y="49180"/>
                  </a:cubicBezTo>
                  <a:cubicBezTo>
                    <a:pt x="2888" y="49241"/>
                    <a:pt x="2614" y="49271"/>
                    <a:pt x="2341" y="49271"/>
                  </a:cubicBezTo>
                  <a:cubicBezTo>
                    <a:pt x="2158" y="49302"/>
                    <a:pt x="2067" y="49302"/>
                    <a:pt x="2067" y="49302"/>
                  </a:cubicBezTo>
                  <a:cubicBezTo>
                    <a:pt x="2218" y="49314"/>
                    <a:pt x="2369" y="49322"/>
                    <a:pt x="2520" y="49322"/>
                  </a:cubicBezTo>
                  <a:cubicBezTo>
                    <a:pt x="2734" y="49322"/>
                    <a:pt x="2948" y="49307"/>
                    <a:pt x="3161" y="49271"/>
                  </a:cubicBezTo>
                  <a:cubicBezTo>
                    <a:pt x="3587" y="49180"/>
                    <a:pt x="4043" y="49089"/>
                    <a:pt x="4438" y="48937"/>
                  </a:cubicBezTo>
                  <a:cubicBezTo>
                    <a:pt x="5015" y="48724"/>
                    <a:pt x="5563" y="48420"/>
                    <a:pt x="6049" y="48056"/>
                  </a:cubicBezTo>
                  <a:cubicBezTo>
                    <a:pt x="6322" y="47812"/>
                    <a:pt x="6535" y="47509"/>
                    <a:pt x="6687" y="47174"/>
                  </a:cubicBezTo>
                  <a:cubicBezTo>
                    <a:pt x="6809" y="46779"/>
                    <a:pt x="6870" y="46384"/>
                    <a:pt x="6870" y="45989"/>
                  </a:cubicBezTo>
                  <a:cubicBezTo>
                    <a:pt x="6870" y="45533"/>
                    <a:pt x="6900" y="45107"/>
                    <a:pt x="6961" y="44682"/>
                  </a:cubicBezTo>
                  <a:cubicBezTo>
                    <a:pt x="7021" y="44226"/>
                    <a:pt x="7204" y="43800"/>
                    <a:pt x="7447" y="43405"/>
                  </a:cubicBezTo>
                  <a:cubicBezTo>
                    <a:pt x="7903" y="42584"/>
                    <a:pt x="8663" y="41794"/>
                    <a:pt x="8906" y="40670"/>
                  </a:cubicBezTo>
                  <a:cubicBezTo>
                    <a:pt x="9149" y="39575"/>
                    <a:pt x="8997" y="38390"/>
                    <a:pt x="8784" y="37204"/>
                  </a:cubicBezTo>
                  <a:cubicBezTo>
                    <a:pt x="8602" y="35989"/>
                    <a:pt x="8420" y="34712"/>
                    <a:pt x="8876" y="33466"/>
                  </a:cubicBezTo>
                  <a:cubicBezTo>
                    <a:pt x="9332" y="32220"/>
                    <a:pt x="10152" y="31095"/>
                    <a:pt x="10578" y="29697"/>
                  </a:cubicBezTo>
                  <a:cubicBezTo>
                    <a:pt x="11003" y="28268"/>
                    <a:pt x="10791" y="26748"/>
                    <a:pt x="10882" y="25229"/>
                  </a:cubicBezTo>
                  <a:cubicBezTo>
                    <a:pt x="10912" y="24469"/>
                    <a:pt x="11064" y="23739"/>
                    <a:pt x="11368" y="23040"/>
                  </a:cubicBezTo>
                  <a:cubicBezTo>
                    <a:pt x="11702" y="22311"/>
                    <a:pt x="12128" y="21672"/>
                    <a:pt x="12493" y="20912"/>
                  </a:cubicBezTo>
                  <a:cubicBezTo>
                    <a:pt x="13192" y="19423"/>
                    <a:pt x="13283" y="17721"/>
                    <a:pt x="13496" y="16049"/>
                  </a:cubicBezTo>
                  <a:cubicBezTo>
                    <a:pt x="13557" y="15198"/>
                    <a:pt x="13648" y="14377"/>
                    <a:pt x="13739" y="13496"/>
                  </a:cubicBezTo>
                  <a:cubicBezTo>
                    <a:pt x="13800" y="12645"/>
                    <a:pt x="13952" y="11794"/>
                    <a:pt x="14195" y="10973"/>
                  </a:cubicBezTo>
                  <a:cubicBezTo>
                    <a:pt x="14438" y="10122"/>
                    <a:pt x="14742" y="9301"/>
                    <a:pt x="15107" y="8481"/>
                  </a:cubicBezTo>
                  <a:cubicBezTo>
                    <a:pt x="15289" y="8085"/>
                    <a:pt x="15441" y="7660"/>
                    <a:pt x="15563" y="7204"/>
                  </a:cubicBezTo>
                  <a:cubicBezTo>
                    <a:pt x="15623" y="6748"/>
                    <a:pt x="15684" y="6292"/>
                    <a:pt x="15684" y="5836"/>
                  </a:cubicBezTo>
                  <a:cubicBezTo>
                    <a:pt x="15715" y="4924"/>
                    <a:pt x="15684" y="3982"/>
                    <a:pt x="15563" y="3101"/>
                  </a:cubicBezTo>
                  <a:cubicBezTo>
                    <a:pt x="15472" y="2158"/>
                    <a:pt x="15289" y="1246"/>
                    <a:pt x="15198" y="335"/>
                  </a:cubicBezTo>
                  <a:lnTo>
                    <a:pt x="15198" y="183"/>
                  </a:lnTo>
                  <a:lnTo>
                    <a:pt x="1516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01" name="Google Shape;101;p19"/>
            <p:cNvSpPr/>
            <p:nvPr/>
          </p:nvSpPr>
          <p:spPr>
            <a:xfrm>
              <a:off x="8539993" y="3401207"/>
              <a:ext cx="307800" cy="1173275"/>
            </a:xfrm>
            <a:custGeom>
              <a:avLst/>
              <a:gdLst/>
              <a:ahLst/>
              <a:cxnLst/>
              <a:rect l="l" t="t" r="r" b="b"/>
              <a:pathLst>
                <a:path w="12312" h="46931" extrusionOk="0">
                  <a:moveTo>
                    <a:pt x="12311" y="0"/>
                  </a:moveTo>
                  <a:lnTo>
                    <a:pt x="12311" y="0"/>
                  </a:lnTo>
                  <a:cubicBezTo>
                    <a:pt x="12281" y="31"/>
                    <a:pt x="12250" y="91"/>
                    <a:pt x="12250" y="122"/>
                  </a:cubicBezTo>
                  <a:cubicBezTo>
                    <a:pt x="12250" y="213"/>
                    <a:pt x="12220" y="334"/>
                    <a:pt x="12159" y="486"/>
                  </a:cubicBezTo>
                  <a:cubicBezTo>
                    <a:pt x="12098" y="790"/>
                    <a:pt x="12007" y="1277"/>
                    <a:pt x="11855" y="1854"/>
                  </a:cubicBezTo>
                  <a:cubicBezTo>
                    <a:pt x="11703" y="2462"/>
                    <a:pt x="11339" y="3131"/>
                    <a:pt x="11035" y="3952"/>
                  </a:cubicBezTo>
                  <a:cubicBezTo>
                    <a:pt x="10731" y="4772"/>
                    <a:pt x="10396" y="5714"/>
                    <a:pt x="10123" y="6778"/>
                  </a:cubicBezTo>
                  <a:cubicBezTo>
                    <a:pt x="9819" y="7842"/>
                    <a:pt x="9545" y="8997"/>
                    <a:pt x="9272" y="10274"/>
                  </a:cubicBezTo>
                  <a:cubicBezTo>
                    <a:pt x="9059" y="11611"/>
                    <a:pt x="8633" y="12918"/>
                    <a:pt x="8025" y="14164"/>
                  </a:cubicBezTo>
                  <a:cubicBezTo>
                    <a:pt x="7722" y="14803"/>
                    <a:pt x="7357" y="15471"/>
                    <a:pt x="7053" y="16201"/>
                  </a:cubicBezTo>
                  <a:cubicBezTo>
                    <a:pt x="6779" y="16930"/>
                    <a:pt x="6597" y="17690"/>
                    <a:pt x="6506" y="18481"/>
                  </a:cubicBezTo>
                  <a:cubicBezTo>
                    <a:pt x="6293" y="20092"/>
                    <a:pt x="6019" y="21703"/>
                    <a:pt x="5685" y="23283"/>
                  </a:cubicBezTo>
                  <a:lnTo>
                    <a:pt x="3466" y="32493"/>
                  </a:lnTo>
                  <a:cubicBezTo>
                    <a:pt x="2797" y="35320"/>
                    <a:pt x="2159" y="37843"/>
                    <a:pt x="1642" y="40001"/>
                  </a:cubicBezTo>
                  <a:cubicBezTo>
                    <a:pt x="1095" y="42128"/>
                    <a:pt x="700" y="43830"/>
                    <a:pt x="427" y="45046"/>
                  </a:cubicBezTo>
                  <a:cubicBezTo>
                    <a:pt x="275" y="45624"/>
                    <a:pt x="183" y="46110"/>
                    <a:pt x="92" y="46445"/>
                  </a:cubicBezTo>
                  <a:cubicBezTo>
                    <a:pt x="62" y="46566"/>
                    <a:pt x="31" y="46688"/>
                    <a:pt x="1" y="46809"/>
                  </a:cubicBezTo>
                  <a:cubicBezTo>
                    <a:pt x="1" y="46840"/>
                    <a:pt x="1" y="46870"/>
                    <a:pt x="1" y="46931"/>
                  </a:cubicBezTo>
                  <a:cubicBezTo>
                    <a:pt x="31" y="46870"/>
                    <a:pt x="62" y="46840"/>
                    <a:pt x="62" y="46809"/>
                  </a:cubicBezTo>
                  <a:lnTo>
                    <a:pt x="153" y="46445"/>
                  </a:lnTo>
                  <a:cubicBezTo>
                    <a:pt x="244" y="46110"/>
                    <a:pt x="366" y="45654"/>
                    <a:pt x="548" y="45077"/>
                  </a:cubicBezTo>
                  <a:cubicBezTo>
                    <a:pt x="852" y="43861"/>
                    <a:pt x="1308" y="42159"/>
                    <a:pt x="1825" y="40031"/>
                  </a:cubicBezTo>
                  <a:cubicBezTo>
                    <a:pt x="2372" y="37903"/>
                    <a:pt x="3010" y="35350"/>
                    <a:pt x="3740" y="32554"/>
                  </a:cubicBezTo>
                  <a:cubicBezTo>
                    <a:pt x="4469" y="29727"/>
                    <a:pt x="5168" y="26596"/>
                    <a:pt x="5959" y="23344"/>
                  </a:cubicBezTo>
                  <a:cubicBezTo>
                    <a:pt x="6323" y="21733"/>
                    <a:pt x="6566" y="20122"/>
                    <a:pt x="6749" y="18511"/>
                  </a:cubicBezTo>
                  <a:cubicBezTo>
                    <a:pt x="6840" y="17751"/>
                    <a:pt x="7022" y="16991"/>
                    <a:pt x="7296" y="16262"/>
                  </a:cubicBezTo>
                  <a:cubicBezTo>
                    <a:pt x="7570" y="15593"/>
                    <a:pt x="7934" y="14924"/>
                    <a:pt x="8238" y="14256"/>
                  </a:cubicBezTo>
                  <a:cubicBezTo>
                    <a:pt x="8846" y="13009"/>
                    <a:pt x="9272" y="11672"/>
                    <a:pt x="9484" y="10335"/>
                  </a:cubicBezTo>
                  <a:cubicBezTo>
                    <a:pt x="9758" y="9058"/>
                    <a:pt x="10001" y="7873"/>
                    <a:pt x="10305" y="6809"/>
                  </a:cubicBezTo>
                  <a:cubicBezTo>
                    <a:pt x="10579" y="5745"/>
                    <a:pt x="10883" y="4803"/>
                    <a:pt x="11187" y="3982"/>
                  </a:cubicBezTo>
                  <a:cubicBezTo>
                    <a:pt x="11491" y="3161"/>
                    <a:pt x="11825" y="2493"/>
                    <a:pt x="11947" y="1885"/>
                  </a:cubicBezTo>
                  <a:cubicBezTo>
                    <a:pt x="12068" y="1277"/>
                    <a:pt x="12159" y="821"/>
                    <a:pt x="12220" y="486"/>
                  </a:cubicBezTo>
                  <a:cubicBezTo>
                    <a:pt x="12220" y="334"/>
                    <a:pt x="12250" y="213"/>
                    <a:pt x="12281" y="122"/>
                  </a:cubicBezTo>
                  <a:cubicBezTo>
                    <a:pt x="12281" y="91"/>
                    <a:pt x="12281" y="31"/>
                    <a:pt x="1231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02" name="Google Shape;102;p19"/>
            <p:cNvSpPr/>
            <p:nvPr/>
          </p:nvSpPr>
          <p:spPr>
            <a:xfrm>
              <a:off x="8185143" y="3030382"/>
              <a:ext cx="455200" cy="1544100"/>
            </a:xfrm>
            <a:custGeom>
              <a:avLst/>
              <a:gdLst/>
              <a:ahLst/>
              <a:cxnLst/>
              <a:rect l="l" t="t" r="r" b="b"/>
              <a:pathLst>
                <a:path w="18208" h="61764" extrusionOk="0">
                  <a:moveTo>
                    <a:pt x="1125" y="0"/>
                  </a:moveTo>
                  <a:cubicBezTo>
                    <a:pt x="730" y="2766"/>
                    <a:pt x="0" y="4681"/>
                    <a:pt x="243" y="8420"/>
                  </a:cubicBezTo>
                  <a:cubicBezTo>
                    <a:pt x="335" y="9757"/>
                    <a:pt x="1915" y="12341"/>
                    <a:pt x="2158" y="15289"/>
                  </a:cubicBezTo>
                  <a:cubicBezTo>
                    <a:pt x="2280" y="17052"/>
                    <a:pt x="2371" y="18815"/>
                    <a:pt x="2493" y="20578"/>
                  </a:cubicBezTo>
                  <a:cubicBezTo>
                    <a:pt x="2614" y="22341"/>
                    <a:pt x="2736" y="24043"/>
                    <a:pt x="3374" y="25654"/>
                  </a:cubicBezTo>
                  <a:cubicBezTo>
                    <a:pt x="3830" y="26870"/>
                    <a:pt x="4620" y="27994"/>
                    <a:pt x="4955" y="29241"/>
                  </a:cubicBezTo>
                  <a:cubicBezTo>
                    <a:pt x="5623" y="31642"/>
                    <a:pt x="4772" y="34225"/>
                    <a:pt x="5350" y="36657"/>
                  </a:cubicBezTo>
                  <a:cubicBezTo>
                    <a:pt x="5806" y="38694"/>
                    <a:pt x="7234" y="40457"/>
                    <a:pt x="7538" y="42554"/>
                  </a:cubicBezTo>
                  <a:cubicBezTo>
                    <a:pt x="7964" y="45472"/>
                    <a:pt x="6079" y="48511"/>
                    <a:pt x="7082" y="51277"/>
                  </a:cubicBezTo>
                  <a:cubicBezTo>
                    <a:pt x="7569" y="52676"/>
                    <a:pt x="8693" y="53770"/>
                    <a:pt x="9028" y="55198"/>
                  </a:cubicBezTo>
                  <a:cubicBezTo>
                    <a:pt x="9301" y="56293"/>
                    <a:pt x="9028" y="57478"/>
                    <a:pt x="9271" y="58572"/>
                  </a:cubicBezTo>
                  <a:cubicBezTo>
                    <a:pt x="9617" y="60276"/>
                    <a:pt x="12735" y="61623"/>
                    <a:pt x="14609" y="61623"/>
                  </a:cubicBezTo>
                  <a:cubicBezTo>
                    <a:pt x="14708" y="61623"/>
                    <a:pt x="14803" y="61619"/>
                    <a:pt x="14894" y="61612"/>
                  </a:cubicBezTo>
                  <a:lnTo>
                    <a:pt x="14894" y="61764"/>
                  </a:lnTo>
                  <a:cubicBezTo>
                    <a:pt x="17478" y="60214"/>
                    <a:pt x="18207" y="55502"/>
                    <a:pt x="17113" y="52706"/>
                  </a:cubicBezTo>
                  <a:cubicBezTo>
                    <a:pt x="15988" y="49879"/>
                    <a:pt x="14104" y="47326"/>
                    <a:pt x="13769" y="44317"/>
                  </a:cubicBezTo>
                  <a:cubicBezTo>
                    <a:pt x="13557" y="42007"/>
                    <a:pt x="14286" y="39636"/>
                    <a:pt x="13739" y="37356"/>
                  </a:cubicBezTo>
                  <a:cubicBezTo>
                    <a:pt x="12979" y="34317"/>
                    <a:pt x="10000" y="31976"/>
                    <a:pt x="10031" y="28845"/>
                  </a:cubicBezTo>
                  <a:cubicBezTo>
                    <a:pt x="10031" y="27082"/>
                    <a:pt x="11034" y="25441"/>
                    <a:pt x="10943" y="23678"/>
                  </a:cubicBezTo>
                  <a:cubicBezTo>
                    <a:pt x="10821" y="21520"/>
                    <a:pt x="9149" y="19818"/>
                    <a:pt x="8116" y="17933"/>
                  </a:cubicBezTo>
                  <a:cubicBezTo>
                    <a:pt x="6535" y="15015"/>
                    <a:pt x="6414" y="11581"/>
                    <a:pt x="5836" y="8328"/>
                  </a:cubicBezTo>
                  <a:cubicBezTo>
                    <a:pt x="5259" y="5076"/>
                    <a:pt x="4012" y="1581"/>
                    <a:pt x="1125" y="0"/>
                  </a:cubicBezTo>
                  <a:close/>
                </a:path>
              </a:pathLst>
            </a:custGeom>
            <a:solidFill>
              <a:srgbClr val="F5F5F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03" name="Google Shape;103;p19"/>
            <p:cNvSpPr/>
            <p:nvPr/>
          </p:nvSpPr>
          <p:spPr>
            <a:xfrm>
              <a:off x="8232243" y="3098757"/>
              <a:ext cx="325275" cy="1473450"/>
            </a:xfrm>
            <a:custGeom>
              <a:avLst/>
              <a:gdLst/>
              <a:ahLst/>
              <a:cxnLst/>
              <a:rect l="l" t="t" r="r" b="b"/>
              <a:pathLst>
                <a:path w="13011" h="58938" extrusionOk="0">
                  <a:moveTo>
                    <a:pt x="1" y="1"/>
                  </a:moveTo>
                  <a:cubicBezTo>
                    <a:pt x="1" y="61"/>
                    <a:pt x="1" y="122"/>
                    <a:pt x="1" y="153"/>
                  </a:cubicBezTo>
                  <a:cubicBezTo>
                    <a:pt x="1" y="274"/>
                    <a:pt x="31" y="426"/>
                    <a:pt x="62" y="609"/>
                  </a:cubicBezTo>
                  <a:cubicBezTo>
                    <a:pt x="122" y="1004"/>
                    <a:pt x="183" y="1612"/>
                    <a:pt x="335" y="2371"/>
                  </a:cubicBezTo>
                  <a:cubicBezTo>
                    <a:pt x="457" y="3131"/>
                    <a:pt x="882" y="3982"/>
                    <a:pt x="1186" y="5016"/>
                  </a:cubicBezTo>
                  <a:cubicBezTo>
                    <a:pt x="1521" y="6049"/>
                    <a:pt x="1855" y="7235"/>
                    <a:pt x="2159" y="8572"/>
                  </a:cubicBezTo>
                  <a:cubicBezTo>
                    <a:pt x="2463" y="9910"/>
                    <a:pt x="2736" y="11369"/>
                    <a:pt x="2980" y="12949"/>
                  </a:cubicBezTo>
                  <a:cubicBezTo>
                    <a:pt x="3253" y="14530"/>
                    <a:pt x="3557" y="16262"/>
                    <a:pt x="4347" y="17934"/>
                  </a:cubicBezTo>
                  <a:cubicBezTo>
                    <a:pt x="4742" y="18755"/>
                    <a:pt x="5138" y="19575"/>
                    <a:pt x="5442" y="20457"/>
                  </a:cubicBezTo>
                  <a:cubicBezTo>
                    <a:pt x="5746" y="21369"/>
                    <a:pt x="5928" y="22311"/>
                    <a:pt x="6019" y="23253"/>
                  </a:cubicBezTo>
                  <a:cubicBezTo>
                    <a:pt x="6171" y="25290"/>
                    <a:pt x="6445" y="27296"/>
                    <a:pt x="6809" y="29302"/>
                  </a:cubicBezTo>
                  <a:cubicBezTo>
                    <a:pt x="7630" y="33405"/>
                    <a:pt x="8420" y="37296"/>
                    <a:pt x="9119" y="40852"/>
                  </a:cubicBezTo>
                  <a:cubicBezTo>
                    <a:pt x="9819" y="44409"/>
                    <a:pt x="10548" y="47570"/>
                    <a:pt x="11095" y="50245"/>
                  </a:cubicBezTo>
                  <a:cubicBezTo>
                    <a:pt x="11673" y="52950"/>
                    <a:pt x="12159" y="55108"/>
                    <a:pt x="12463" y="56628"/>
                  </a:cubicBezTo>
                  <a:lnTo>
                    <a:pt x="12858" y="58330"/>
                  </a:lnTo>
                  <a:cubicBezTo>
                    <a:pt x="12889" y="58512"/>
                    <a:pt x="12949" y="58664"/>
                    <a:pt x="12949" y="58786"/>
                  </a:cubicBezTo>
                  <a:cubicBezTo>
                    <a:pt x="12980" y="58816"/>
                    <a:pt x="12980" y="58877"/>
                    <a:pt x="13010" y="58938"/>
                  </a:cubicBezTo>
                  <a:cubicBezTo>
                    <a:pt x="13010" y="58877"/>
                    <a:pt x="13010" y="58816"/>
                    <a:pt x="12980" y="58755"/>
                  </a:cubicBezTo>
                  <a:cubicBezTo>
                    <a:pt x="12980" y="58664"/>
                    <a:pt x="12949" y="58512"/>
                    <a:pt x="12919" y="58330"/>
                  </a:cubicBezTo>
                  <a:cubicBezTo>
                    <a:pt x="12828" y="57904"/>
                    <a:pt x="12706" y="57327"/>
                    <a:pt x="12585" y="56597"/>
                  </a:cubicBezTo>
                  <a:cubicBezTo>
                    <a:pt x="12281" y="55077"/>
                    <a:pt x="11825" y="52919"/>
                    <a:pt x="11278" y="50245"/>
                  </a:cubicBezTo>
                  <a:cubicBezTo>
                    <a:pt x="10761" y="47570"/>
                    <a:pt x="10092" y="44378"/>
                    <a:pt x="9363" y="40822"/>
                  </a:cubicBezTo>
                  <a:cubicBezTo>
                    <a:pt x="8633" y="37296"/>
                    <a:pt x="7873" y="33375"/>
                    <a:pt x="7083" y="29272"/>
                  </a:cubicBezTo>
                  <a:cubicBezTo>
                    <a:pt x="6688" y="27296"/>
                    <a:pt x="6445" y="25290"/>
                    <a:pt x="6262" y="23253"/>
                  </a:cubicBezTo>
                  <a:cubicBezTo>
                    <a:pt x="6201" y="22281"/>
                    <a:pt x="6019" y="21338"/>
                    <a:pt x="5685" y="20396"/>
                  </a:cubicBezTo>
                  <a:cubicBezTo>
                    <a:pt x="5381" y="19484"/>
                    <a:pt x="4955" y="18664"/>
                    <a:pt x="4590" y="17843"/>
                  </a:cubicBezTo>
                  <a:cubicBezTo>
                    <a:pt x="3800" y="16232"/>
                    <a:pt x="3496" y="14530"/>
                    <a:pt x="3223" y="12949"/>
                  </a:cubicBezTo>
                  <a:cubicBezTo>
                    <a:pt x="2919" y="11369"/>
                    <a:pt x="2676" y="9879"/>
                    <a:pt x="2341" y="8542"/>
                  </a:cubicBezTo>
                  <a:cubicBezTo>
                    <a:pt x="2068" y="7326"/>
                    <a:pt x="1733" y="6141"/>
                    <a:pt x="1338" y="4986"/>
                  </a:cubicBezTo>
                  <a:cubicBezTo>
                    <a:pt x="1004" y="3952"/>
                    <a:pt x="578" y="3071"/>
                    <a:pt x="426" y="2341"/>
                  </a:cubicBezTo>
                  <a:cubicBezTo>
                    <a:pt x="274" y="1612"/>
                    <a:pt x="183" y="1004"/>
                    <a:pt x="92" y="609"/>
                  </a:cubicBezTo>
                  <a:cubicBezTo>
                    <a:pt x="62" y="426"/>
                    <a:pt x="31" y="274"/>
                    <a:pt x="31" y="153"/>
                  </a:cubicBezTo>
                  <a:cubicBezTo>
                    <a:pt x="1" y="122"/>
                    <a:pt x="1" y="61"/>
                    <a:pt x="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cxnSp>
        <p:nvCxnSpPr>
          <p:cNvPr id="104" name="Google Shape;104;p19"/>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37110815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3">
  <p:cSld name="Title only 3">
    <p:spTree>
      <p:nvGrpSpPr>
        <p:cNvPr id="1" name="Shape 105"/>
        <p:cNvGrpSpPr/>
        <p:nvPr/>
      </p:nvGrpSpPr>
      <p:grpSpPr>
        <a:xfrm>
          <a:off x="0" y="0"/>
          <a:ext cx="0" cy="0"/>
          <a:chOff x="0" y="0"/>
          <a:chExt cx="0" cy="0"/>
        </a:xfrm>
      </p:grpSpPr>
      <p:sp>
        <p:nvSpPr>
          <p:cNvPr id="106" name="Google Shape;106;p20"/>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cxnSp>
        <p:nvCxnSpPr>
          <p:cNvPr id="107" name="Google Shape;107;p20"/>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grpSp>
        <p:nvGrpSpPr>
          <p:cNvPr id="108" name="Google Shape;108;p20"/>
          <p:cNvGrpSpPr/>
          <p:nvPr/>
        </p:nvGrpSpPr>
        <p:grpSpPr>
          <a:xfrm>
            <a:off x="1110852" y="1990074"/>
            <a:ext cx="1691233" cy="4149127"/>
            <a:chOff x="833138" y="1492555"/>
            <a:chExt cx="1268425" cy="3111845"/>
          </a:xfrm>
        </p:grpSpPr>
        <p:grpSp>
          <p:nvGrpSpPr>
            <p:cNvPr id="109" name="Google Shape;109;p20"/>
            <p:cNvGrpSpPr/>
            <p:nvPr/>
          </p:nvGrpSpPr>
          <p:grpSpPr>
            <a:xfrm>
              <a:off x="833138" y="2814375"/>
              <a:ext cx="1268425" cy="1790025"/>
              <a:chOff x="4815275" y="3384975"/>
              <a:chExt cx="1268425" cy="1790025"/>
            </a:xfrm>
          </p:grpSpPr>
          <p:sp>
            <p:nvSpPr>
              <p:cNvPr id="110" name="Google Shape;110;p20"/>
              <p:cNvSpPr/>
              <p:nvPr/>
            </p:nvSpPr>
            <p:spPr>
              <a:xfrm>
                <a:off x="5133825" y="4620425"/>
                <a:ext cx="659675" cy="90925"/>
              </a:xfrm>
              <a:custGeom>
                <a:avLst/>
                <a:gdLst/>
                <a:ahLst/>
                <a:cxnLst/>
                <a:rect l="l" t="t" r="r" b="b"/>
                <a:pathLst>
                  <a:path w="26387" h="3637" extrusionOk="0">
                    <a:moveTo>
                      <a:pt x="1" y="0"/>
                    </a:moveTo>
                    <a:lnTo>
                      <a:pt x="1" y="3636"/>
                    </a:lnTo>
                    <a:lnTo>
                      <a:pt x="26386" y="3636"/>
                    </a:lnTo>
                    <a:lnTo>
                      <a:pt x="2638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1" name="Google Shape;111;p20"/>
              <p:cNvSpPr/>
              <p:nvPr/>
            </p:nvSpPr>
            <p:spPr>
              <a:xfrm>
                <a:off x="5133000" y="4619575"/>
                <a:ext cx="661325" cy="92600"/>
              </a:xfrm>
              <a:custGeom>
                <a:avLst/>
                <a:gdLst/>
                <a:ahLst/>
                <a:cxnLst/>
                <a:rect l="l" t="t" r="r" b="b"/>
                <a:pathLst>
                  <a:path w="26453" h="3704" extrusionOk="0">
                    <a:moveTo>
                      <a:pt x="26386" y="101"/>
                    </a:moveTo>
                    <a:lnTo>
                      <a:pt x="26386" y="3637"/>
                    </a:lnTo>
                    <a:lnTo>
                      <a:pt x="67" y="3637"/>
                    </a:lnTo>
                    <a:lnTo>
                      <a:pt x="67" y="101"/>
                    </a:lnTo>
                    <a:close/>
                    <a:moveTo>
                      <a:pt x="1" y="1"/>
                    </a:moveTo>
                    <a:lnTo>
                      <a:pt x="1" y="3703"/>
                    </a:lnTo>
                    <a:lnTo>
                      <a:pt x="26453" y="3703"/>
                    </a:lnTo>
                    <a:lnTo>
                      <a:pt x="26453"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2" name="Google Shape;112;p20"/>
              <p:cNvSpPr/>
              <p:nvPr/>
            </p:nvSpPr>
            <p:spPr>
              <a:xfrm>
                <a:off x="5194725" y="4680450"/>
                <a:ext cx="538725" cy="468700"/>
              </a:xfrm>
              <a:custGeom>
                <a:avLst/>
                <a:gdLst/>
                <a:ahLst/>
                <a:cxnLst/>
                <a:rect l="l" t="t" r="r" b="b"/>
                <a:pathLst>
                  <a:path w="21549" h="18748" extrusionOk="0">
                    <a:moveTo>
                      <a:pt x="0" y="1"/>
                    </a:moveTo>
                    <a:lnTo>
                      <a:pt x="3803" y="18748"/>
                    </a:lnTo>
                    <a:lnTo>
                      <a:pt x="17879" y="18748"/>
                    </a:lnTo>
                    <a:lnTo>
                      <a:pt x="21549" y="1235"/>
                    </a:lnTo>
                    <a:lnTo>
                      <a:pt x="0"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3" name="Google Shape;113;p20"/>
              <p:cNvSpPr/>
              <p:nvPr/>
            </p:nvSpPr>
            <p:spPr>
              <a:xfrm>
                <a:off x="5194725" y="5104925"/>
                <a:ext cx="538725" cy="70075"/>
              </a:xfrm>
              <a:custGeom>
                <a:avLst/>
                <a:gdLst/>
                <a:ahLst/>
                <a:cxnLst/>
                <a:rect l="l" t="t" r="r" b="b"/>
                <a:pathLst>
                  <a:path w="21549" h="2803" extrusionOk="0">
                    <a:moveTo>
                      <a:pt x="0" y="1"/>
                    </a:moveTo>
                    <a:lnTo>
                      <a:pt x="2035" y="2803"/>
                    </a:lnTo>
                    <a:lnTo>
                      <a:pt x="19114" y="2803"/>
                    </a:lnTo>
                    <a:lnTo>
                      <a:pt x="21549"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4" name="Google Shape;114;p20"/>
              <p:cNvSpPr/>
              <p:nvPr/>
            </p:nvSpPr>
            <p:spPr>
              <a:xfrm>
                <a:off x="5434050" y="3724775"/>
                <a:ext cx="6700" cy="969875"/>
              </a:xfrm>
              <a:custGeom>
                <a:avLst/>
                <a:gdLst/>
                <a:ahLst/>
                <a:cxnLst/>
                <a:rect l="l" t="t" r="r" b="b"/>
                <a:pathLst>
                  <a:path w="268" h="38795" extrusionOk="0">
                    <a:moveTo>
                      <a:pt x="101" y="1"/>
                    </a:moveTo>
                    <a:cubicBezTo>
                      <a:pt x="34" y="1"/>
                      <a:pt x="1" y="8707"/>
                      <a:pt x="34" y="19414"/>
                    </a:cubicBezTo>
                    <a:cubicBezTo>
                      <a:pt x="67" y="30122"/>
                      <a:pt x="134" y="38795"/>
                      <a:pt x="201" y="38795"/>
                    </a:cubicBezTo>
                    <a:cubicBezTo>
                      <a:pt x="234" y="38795"/>
                      <a:pt x="267" y="30122"/>
                      <a:pt x="234" y="19414"/>
                    </a:cubicBezTo>
                    <a:cubicBezTo>
                      <a:pt x="201" y="8673"/>
                      <a:pt x="134" y="1"/>
                      <a:pt x="101"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5" name="Google Shape;115;p20"/>
              <p:cNvSpPr/>
              <p:nvPr/>
            </p:nvSpPr>
            <p:spPr>
              <a:xfrm>
                <a:off x="5524125" y="4150925"/>
                <a:ext cx="61725" cy="515375"/>
              </a:xfrm>
              <a:custGeom>
                <a:avLst/>
                <a:gdLst/>
                <a:ahLst/>
                <a:cxnLst/>
                <a:rect l="l" t="t" r="r" b="b"/>
                <a:pathLst>
                  <a:path w="2469" h="20615" extrusionOk="0">
                    <a:moveTo>
                      <a:pt x="2469" y="0"/>
                    </a:moveTo>
                    <a:cubicBezTo>
                      <a:pt x="2435" y="67"/>
                      <a:pt x="2402" y="133"/>
                      <a:pt x="2368" y="167"/>
                    </a:cubicBezTo>
                    <a:lnTo>
                      <a:pt x="2102" y="734"/>
                    </a:lnTo>
                    <a:cubicBezTo>
                      <a:pt x="2035" y="867"/>
                      <a:pt x="1968" y="1001"/>
                      <a:pt x="1901" y="1134"/>
                    </a:cubicBezTo>
                    <a:cubicBezTo>
                      <a:pt x="1868" y="1301"/>
                      <a:pt x="1801" y="1468"/>
                      <a:pt x="1735" y="1635"/>
                    </a:cubicBezTo>
                    <a:lnTo>
                      <a:pt x="1501" y="2202"/>
                    </a:lnTo>
                    <a:cubicBezTo>
                      <a:pt x="1434" y="2402"/>
                      <a:pt x="1368" y="2635"/>
                      <a:pt x="1301" y="2835"/>
                    </a:cubicBezTo>
                    <a:cubicBezTo>
                      <a:pt x="967" y="3903"/>
                      <a:pt x="701" y="5004"/>
                      <a:pt x="534" y="6104"/>
                    </a:cubicBezTo>
                    <a:cubicBezTo>
                      <a:pt x="300" y="7439"/>
                      <a:pt x="167" y="8773"/>
                      <a:pt x="100" y="10141"/>
                    </a:cubicBezTo>
                    <a:cubicBezTo>
                      <a:pt x="0" y="12609"/>
                      <a:pt x="67" y="15111"/>
                      <a:pt x="334" y="17579"/>
                    </a:cubicBezTo>
                    <a:cubicBezTo>
                      <a:pt x="434" y="18513"/>
                      <a:pt x="534" y="19281"/>
                      <a:pt x="601" y="19781"/>
                    </a:cubicBezTo>
                    <a:cubicBezTo>
                      <a:pt x="667" y="20048"/>
                      <a:pt x="701" y="20248"/>
                      <a:pt x="701" y="20381"/>
                    </a:cubicBezTo>
                    <a:cubicBezTo>
                      <a:pt x="734" y="20448"/>
                      <a:pt x="734" y="20548"/>
                      <a:pt x="767" y="20615"/>
                    </a:cubicBezTo>
                    <a:cubicBezTo>
                      <a:pt x="767" y="20515"/>
                      <a:pt x="767" y="20448"/>
                      <a:pt x="767" y="20381"/>
                    </a:cubicBezTo>
                    <a:cubicBezTo>
                      <a:pt x="734" y="20215"/>
                      <a:pt x="734" y="20014"/>
                      <a:pt x="701" y="19781"/>
                    </a:cubicBezTo>
                    <a:cubicBezTo>
                      <a:pt x="634" y="19247"/>
                      <a:pt x="567" y="18480"/>
                      <a:pt x="467" y="17546"/>
                    </a:cubicBezTo>
                    <a:cubicBezTo>
                      <a:pt x="234" y="15111"/>
                      <a:pt x="167" y="12642"/>
                      <a:pt x="267" y="10174"/>
                    </a:cubicBezTo>
                    <a:cubicBezTo>
                      <a:pt x="334" y="8806"/>
                      <a:pt x="467" y="7472"/>
                      <a:pt x="667" y="6138"/>
                    </a:cubicBezTo>
                    <a:cubicBezTo>
                      <a:pt x="867" y="5037"/>
                      <a:pt x="1101" y="3970"/>
                      <a:pt x="1401" y="2902"/>
                    </a:cubicBezTo>
                    <a:cubicBezTo>
                      <a:pt x="1468" y="2669"/>
                      <a:pt x="1535" y="2468"/>
                      <a:pt x="1601" y="2268"/>
                    </a:cubicBezTo>
                    <a:cubicBezTo>
                      <a:pt x="1668" y="2068"/>
                      <a:pt x="1768" y="1868"/>
                      <a:pt x="1801" y="1701"/>
                    </a:cubicBezTo>
                    <a:lnTo>
                      <a:pt x="2002" y="1201"/>
                    </a:lnTo>
                    <a:cubicBezTo>
                      <a:pt x="2068" y="1034"/>
                      <a:pt x="2102" y="901"/>
                      <a:pt x="2168" y="767"/>
                    </a:cubicBezTo>
                    <a:lnTo>
                      <a:pt x="2402" y="234"/>
                    </a:lnTo>
                    <a:cubicBezTo>
                      <a:pt x="2435" y="167"/>
                      <a:pt x="2435" y="67"/>
                      <a:pt x="246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6" name="Google Shape;116;p20"/>
              <p:cNvSpPr/>
              <p:nvPr/>
            </p:nvSpPr>
            <p:spPr>
              <a:xfrm>
                <a:off x="5483250" y="3975800"/>
                <a:ext cx="85925" cy="721350"/>
              </a:xfrm>
              <a:custGeom>
                <a:avLst/>
                <a:gdLst/>
                <a:ahLst/>
                <a:cxnLst/>
                <a:rect l="l" t="t" r="r" b="b"/>
                <a:pathLst>
                  <a:path w="3437" h="28854" extrusionOk="0">
                    <a:moveTo>
                      <a:pt x="3436" y="0"/>
                    </a:moveTo>
                    <a:lnTo>
                      <a:pt x="3436" y="0"/>
                    </a:lnTo>
                    <a:cubicBezTo>
                      <a:pt x="3370" y="100"/>
                      <a:pt x="3336" y="167"/>
                      <a:pt x="3303" y="267"/>
                    </a:cubicBezTo>
                    <a:lnTo>
                      <a:pt x="3003" y="1067"/>
                    </a:lnTo>
                    <a:cubicBezTo>
                      <a:pt x="2936" y="1234"/>
                      <a:pt x="2869" y="1434"/>
                      <a:pt x="2769" y="1635"/>
                    </a:cubicBezTo>
                    <a:lnTo>
                      <a:pt x="2536" y="2335"/>
                    </a:lnTo>
                    <a:cubicBezTo>
                      <a:pt x="2369" y="2835"/>
                      <a:pt x="2202" y="3402"/>
                      <a:pt x="2035" y="4036"/>
                    </a:cubicBezTo>
                    <a:cubicBezTo>
                      <a:pt x="1935" y="4370"/>
                      <a:pt x="1835" y="4703"/>
                      <a:pt x="1735" y="5070"/>
                    </a:cubicBezTo>
                    <a:cubicBezTo>
                      <a:pt x="1668" y="5404"/>
                      <a:pt x="1568" y="5771"/>
                      <a:pt x="1502" y="6138"/>
                    </a:cubicBezTo>
                    <a:cubicBezTo>
                      <a:pt x="1302" y="6938"/>
                      <a:pt x="1168" y="7739"/>
                      <a:pt x="1001" y="8606"/>
                    </a:cubicBezTo>
                    <a:cubicBezTo>
                      <a:pt x="701" y="10307"/>
                      <a:pt x="401" y="12242"/>
                      <a:pt x="234" y="14244"/>
                    </a:cubicBezTo>
                    <a:cubicBezTo>
                      <a:pt x="67" y="16278"/>
                      <a:pt x="1" y="18213"/>
                      <a:pt x="1" y="19948"/>
                    </a:cubicBezTo>
                    <a:cubicBezTo>
                      <a:pt x="1" y="21682"/>
                      <a:pt x="34" y="23283"/>
                      <a:pt x="134" y="24618"/>
                    </a:cubicBezTo>
                    <a:cubicBezTo>
                      <a:pt x="167" y="25251"/>
                      <a:pt x="201" y="25885"/>
                      <a:pt x="267" y="26386"/>
                    </a:cubicBezTo>
                    <a:cubicBezTo>
                      <a:pt x="301" y="26886"/>
                      <a:pt x="334" y="27353"/>
                      <a:pt x="368" y="27720"/>
                    </a:cubicBezTo>
                    <a:lnTo>
                      <a:pt x="468" y="28554"/>
                    </a:lnTo>
                    <a:cubicBezTo>
                      <a:pt x="501" y="28654"/>
                      <a:pt x="501" y="28754"/>
                      <a:pt x="534" y="28854"/>
                    </a:cubicBezTo>
                    <a:cubicBezTo>
                      <a:pt x="534" y="28754"/>
                      <a:pt x="534" y="28654"/>
                      <a:pt x="534" y="28554"/>
                    </a:cubicBezTo>
                    <a:cubicBezTo>
                      <a:pt x="501" y="28354"/>
                      <a:pt x="501" y="28087"/>
                      <a:pt x="468" y="27720"/>
                    </a:cubicBezTo>
                    <a:cubicBezTo>
                      <a:pt x="434" y="27353"/>
                      <a:pt x="401" y="26919"/>
                      <a:pt x="368" y="26386"/>
                    </a:cubicBezTo>
                    <a:cubicBezTo>
                      <a:pt x="334" y="25852"/>
                      <a:pt x="301" y="25251"/>
                      <a:pt x="267" y="24584"/>
                    </a:cubicBezTo>
                    <a:cubicBezTo>
                      <a:pt x="167" y="23283"/>
                      <a:pt x="167" y="21716"/>
                      <a:pt x="167" y="19948"/>
                    </a:cubicBezTo>
                    <a:cubicBezTo>
                      <a:pt x="201" y="18213"/>
                      <a:pt x="267" y="16278"/>
                      <a:pt x="434" y="14277"/>
                    </a:cubicBezTo>
                    <a:cubicBezTo>
                      <a:pt x="634" y="12242"/>
                      <a:pt x="868" y="10341"/>
                      <a:pt x="1168" y="8606"/>
                    </a:cubicBezTo>
                    <a:cubicBezTo>
                      <a:pt x="1335" y="7772"/>
                      <a:pt x="1468" y="6938"/>
                      <a:pt x="1668" y="6204"/>
                    </a:cubicBezTo>
                    <a:cubicBezTo>
                      <a:pt x="1735" y="5804"/>
                      <a:pt x="1802" y="5437"/>
                      <a:pt x="1902" y="5104"/>
                    </a:cubicBezTo>
                    <a:cubicBezTo>
                      <a:pt x="2002" y="4737"/>
                      <a:pt x="2069" y="4403"/>
                      <a:pt x="2169" y="4103"/>
                    </a:cubicBezTo>
                    <a:cubicBezTo>
                      <a:pt x="2336" y="3436"/>
                      <a:pt x="2502" y="2869"/>
                      <a:pt x="2669" y="2368"/>
                    </a:cubicBezTo>
                    <a:lnTo>
                      <a:pt x="2869" y="1668"/>
                    </a:lnTo>
                    <a:cubicBezTo>
                      <a:pt x="2936" y="1468"/>
                      <a:pt x="3003" y="1268"/>
                      <a:pt x="3069" y="1101"/>
                    </a:cubicBezTo>
                    <a:cubicBezTo>
                      <a:pt x="3170" y="767"/>
                      <a:pt x="3270" y="500"/>
                      <a:pt x="3336" y="300"/>
                    </a:cubicBezTo>
                    <a:cubicBezTo>
                      <a:pt x="3370" y="200"/>
                      <a:pt x="3403" y="100"/>
                      <a:pt x="34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7" name="Google Shape;117;p20"/>
              <p:cNvSpPr/>
              <p:nvPr/>
            </p:nvSpPr>
            <p:spPr>
              <a:xfrm>
                <a:off x="5271425" y="3753975"/>
                <a:ext cx="126800" cy="979050"/>
              </a:xfrm>
              <a:custGeom>
                <a:avLst/>
                <a:gdLst/>
                <a:ahLst/>
                <a:cxnLst/>
                <a:rect l="l" t="t" r="r" b="b"/>
                <a:pathLst>
                  <a:path w="5072" h="39162" extrusionOk="0">
                    <a:moveTo>
                      <a:pt x="34" y="0"/>
                    </a:moveTo>
                    <a:cubicBezTo>
                      <a:pt x="1" y="0"/>
                      <a:pt x="34" y="33"/>
                      <a:pt x="34" y="100"/>
                    </a:cubicBezTo>
                    <a:cubicBezTo>
                      <a:pt x="68" y="200"/>
                      <a:pt x="68" y="300"/>
                      <a:pt x="101" y="400"/>
                    </a:cubicBezTo>
                    <a:cubicBezTo>
                      <a:pt x="168" y="701"/>
                      <a:pt x="268" y="1034"/>
                      <a:pt x="368" y="1534"/>
                    </a:cubicBezTo>
                    <a:cubicBezTo>
                      <a:pt x="501" y="2001"/>
                      <a:pt x="635" y="2602"/>
                      <a:pt x="801" y="3302"/>
                    </a:cubicBezTo>
                    <a:cubicBezTo>
                      <a:pt x="935" y="3970"/>
                      <a:pt x="1135" y="4770"/>
                      <a:pt x="1302" y="5637"/>
                    </a:cubicBezTo>
                    <a:cubicBezTo>
                      <a:pt x="1502" y="6538"/>
                      <a:pt x="1669" y="7472"/>
                      <a:pt x="1902" y="8506"/>
                    </a:cubicBezTo>
                    <a:cubicBezTo>
                      <a:pt x="2102" y="9540"/>
                      <a:pt x="2269" y="10674"/>
                      <a:pt x="2469" y="11842"/>
                    </a:cubicBezTo>
                    <a:cubicBezTo>
                      <a:pt x="2836" y="14177"/>
                      <a:pt x="3203" y="16745"/>
                      <a:pt x="3503" y="19447"/>
                    </a:cubicBezTo>
                    <a:cubicBezTo>
                      <a:pt x="4104" y="24884"/>
                      <a:pt x="4437" y="29821"/>
                      <a:pt x="4671" y="33391"/>
                    </a:cubicBezTo>
                    <a:cubicBezTo>
                      <a:pt x="4771" y="35159"/>
                      <a:pt x="4871" y="36593"/>
                      <a:pt x="4938" y="37594"/>
                    </a:cubicBezTo>
                    <a:cubicBezTo>
                      <a:pt x="4971" y="38094"/>
                      <a:pt x="4971" y="38461"/>
                      <a:pt x="5004" y="38761"/>
                    </a:cubicBezTo>
                    <a:cubicBezTo>
                      <a:pt x="5038" y="38895"/>
                      <a:pt x="5038" y="38961"/>
                      <a:pt x="5038" y="39061"/>
                    </a:cubicBezTo>
                    <a:lnTo>
                      <a:pt x="5038" y="39161"/>
                    </a:lnTo>
                    <a:cubicBezTo>
                      <a:pt x="5038" y="39128"/>
                      <a:pt x="5071" y="39095"/>
                      <a:pt x="5071" y="39061"/>
                    </a:cubicBezTo>
                    <a:lnTo>
                      <a:pt x="5071" y="38761"/>
                    </a:lnTo>
                    <a:cubicBezTo>
                      <a:pt x="5071" y="38494"/>
                      <a:pt x="5038" y="38094"/>
                      <a:pt x="5038" y="37594"/>
                    </a:cubicBezTo>
                    <a:cubicBezTo>
                      <a:pt x="4971" y="36593"/>
                      <a:pt x="4904" y="35159"/>
                      <a:pt x="4804" y="33357"/>
                    </a:cubicBezTo>
                    <a:cubicBezTo>
                      <a:pt x="4638" y="29788"/>
                      <a:pt x="4304" y="24851"/>
                      <a:pt x="3704" y="19414"/>
                    </a:cubicBezTo>
                    <a:cubicBezTo>
                      <a:pt x="3403" y="16712"/>
                      <a:pt x="3036" y="14143"/>
                      <a:pt x="2669" y="11808"/>
                    </a:cubicBezTo>
                    <a:cubicBezTo>
                      <a:pt x="2469" y="10641"/>
                      <a:pt x="2236" y="9540"/>
                      <a:pt x="2069" y="8506"/>
                    </a:cubicBezTo>
                    <a:cubicBezTo>
                      <a:pt x="1902" y="7472"/>
                      <a:pt x="1669" y="6505"/>
                      <a:pt x="1469" y="5637"/>
                    </a:cubicBezTo>
                    <a:cubicBezTo>
                      <a:pt x="1302" y="4737"/>
                      <a:pt x="1102" y="3970"/>
                      <a:pt x="935" y="3269"/>
                    </a:cubicBezTo>
                    <a:cubicBezTo>
                      <a:pt x="768" y="2569"/>
                      <a:pt x="601" y="1968"/>
                      <a:pt x="468" y="1501"/>
                    </a:cubicBezTo>
                    <a:cubicBezTo>
                      <a:pt x="334" y="1034"/>
                      <a:pt x="234" y="667"/>
                      <a:pt x="168" y="400"/>
                    </a:cubicBezTo>
                    <a:cubicBezTo>
                      <a:pt x="134" y="267"/>
                      <a:pt x="68" y="200"/>
                      <a:pt x="68" y="100"/>
                    </a:cubicBezTo>
                    <a:cubicBezTo>
                      <a:pt x="68" y="67"/>
                      <a:pt x="68" y="33"/>
                      <a:pt x="3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8" name="Google Shape;118;p20"/>
              <p:cNvSpPr/>
              <p:nvPr/>
            </p:nvSpPr>
            <p:spPr>
              <a:xfrm>
                <a:off x="5221400" y="3774800"/>
                <a:ext cx="315250" cy="566725"/>
              </a:xfrm>
              <a:custGeom>
                <a:avLst/>
                <a:gdLst/>
                <a:ahLst/>
                <a:cxnLst/>
                <a:rect l="l" t="t" r="r" b="b"/>
                <a:pathLst>
                  <a:path w="12610" h="22669" extrusionOk="0">
                    <a:moveTo>
                      <a:pt x="5905" y="1"/>
                    </a:moveTo>
                    <a:cubicBezTo>
                      <a:pt x="4637" y="68"/>
                      <a:pt x="3470" y="701"/>
                      <a:pt x="2736" y="1702"/>
                    </a:cubicBezTo>
                    <a:cubicBezTo>
                      <a:pt x="2035" y="2736"/>
                      <a:pt x="1535" y="3870"/>
                      <a:pt x="1235" y="5071"/>
                    </a:cubicBezTo>
                    <a:cubicBezTo>
                      <a:pt x="334" y="7973"/>
                      <a:pt x="0" y="11009"/>
                      <a:pt x="301" y="14011"/>
                    </a:cubicBezTo>
                    <a:cubicBezTo>
                      <a:pt x="668" y="17013"/>
                      <a:pt x="1868" y="19949"/>
                      <a:pt x="4037" y="22050"/>
                    </a:cubicBezTo>
                    <a:cubicBezTo>
                      <a:pt x="4329" y="22372"/>
                      <a:pt x="4725" y="22668"/>
                      <a:pt x="5133" y="22668"/>
                    </a:cubicBezTo>
                    <a:cubicBezTo>
                      <a:pt x="5190" y="22668"/>
                      <a:pt x="5247" y="22663"/>
                      <a:pt x="5304" y="22650"/>
                    </a:cubicBezTo>
                    <a:cubicBezTo>
                      <a:pt x="5571" y="22584"/>
                      <a:pt x="5805" y="22417"/>
                      <a:pt x="5971" y="22250"/>
                    </a:cubicBezTo>
                    <a:cubicBezTo>
                      <a:pt x="10241" y="18347"/>
                      <a:pt x="12609" y="12810"/>
                      <a:pt x="12476" y="7039"/>
                    </a:cubicBezTo>
                    <a:cubicBezTo>
                      <a:pt x="12443" y="5905"/>
                      <a:pt x="12276" y="4704"/>
                      <a:pt x="11642" y="3770"/>
                    </a:cubicBezTo>
                    <a:cubicBezTo>
                      <a:pt x="11129" y="2943"/>
                      <a:pt x="9981" y="2092"/>
                      <a:pt x="8971" y="2092"/>
                    </a:cubicBezTo>
                    <a:cubicBezTo>
                      <a:pt x="8800" y="2092"/>
                      <a:pt x="8633" y="2116"/>
                      <a:pt x="8473" y="2169"/>
                    </a:cubicBezTo>
                    <a:cubicBezTo>
                      <a:pt x="8373" y="935"/>
                      <a:pt x="7139" y="34"/>
                      <a:pt x="590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19" name="Google Shape;119;p20"/>
              <p:cNvSpPr/>
              <p:nvPr/>
            </p:nvSpPr>
            <p:spPr>
              <a:xfrm>
                <a:off x="5035425" y="3470425"/>
                <a:ext cx="167650" cy="195325"/>
              </a:xfrm>
              <a:custGeom>
                <a:avLst/>
                <a:gdLst/>
                <a:ahLst/>
                <a:cxnLst/>
                <a:rect l="l" t="t" r="r" b="b"/>
                <a:pathLst>
                  <a:path w="6706" h="7813" extrusionOk="0">
                    <a:moveTo>
                      <a:pt x="1035" y="1"/>
                    </a:moveTo>
                    <a:lnTo>
                      <a:pt x="1" y="601"/>
                    </a:lnTo>
                    <a:cubicBezTo>
                      <a:pt x="1502" y="2936"/>
                      <a:pt x="3036" y="5304"/>
                      <a:pt x="4571" y="7673"/>
                    </a:cubicBezTo>
                    <a:cubicBezTo>
                      <a:pt x="4628" y="7730"/>
                      <a:pt x="4686" y="7813"/>
                      <a:pt x="4744" y="7813"/>
                    </a:cubicBezTo>
                    <a:cubicBezTo>
                      <a:pt x="4753" y="7813"/>
                      <a:pt x="4762" y="7811"/>
                      <a:pt x="4771" y="7806"/>
                    </a:cubicBezTo>
                    <a:cubicBezTo>
                      <a:pt x="4871" y="7806"/>
                      <a:pt x="4904" y="7739"/>
                      <a:pt x="4971" y="7639"/>
                    </a:cubicBezTo>
                    <a:lnTo>
                      <a:pt x="6706" y="4504"/>
                    </a:lnTo>
                    <a:lnTo>
                      <a:pt x="103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0" name="Google Shape;120;p20"/>
              <p:cNvSpPr/>
              <p:nvPr/>
            </p:nvSpPr>
            <p:spPr>
              <a:xfrm>
                <a:off x="5035425" y="3470425"/>
                <a:ext cx="167650" cy="195325"/>
              </a:xfrm>
              <a:custGeom>
                <a:avLst/>
                <a:gdLst/>
                <a:ahLst/>
                <a:cxnLst/>
                <a:rect l="l" t="t" r="r" b="b"/>
                <a:pathLst>
                  <a:path w="6706" h="7813" extrusionOk="0">
                    <a:moveTo>
                      <a:pt x="1035" y="1"/>
                    </a:moveTo>
                    <a:lnTo>
                      <a:pt x="1" y="601"/>
                    </a:lnTo>
                    <a:cubicBezTo>
                      <a:pt x="1502" y="2936"/>
                      <a:pt x="3036" y="5304"/>
                      <a:pt x="4571" y="7673"/>
                    </a:cubicBezTo>
                    <a:cubicBezTo>
                      <a:pt x="4628" y="7730"/>
                      <a:pt x="4686" y="7813"/>
                      <a:pt x="4744" y="7813"/>
                    </a:cubicBezTo>
                    <a:cubicBezTo>
                      <a:pt x="4753" y="7813"/>
                      <a:pt x="4762" y="7811"/>
                      <a:pt x="4771" y="7806"/>
                    </a:cubicBezTo>
                    <a:cubicBezTo>
                      <a:pt x="4871" y="7806"/>
                      <a:pt x="4904" y="7739"/>
                      <a:pt x="4971" y="7639"/>
                    </a:cubicBezTo>
                    <a:lnTo>
                      <a:pt x="6706" y="4504"/>
                    </a:lnTo>
                    <a:lnTo>
                      <a:pt x="1035"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1" name="Google Shape;121;p20"/>
              <p:cNvSpPr/>
              <p:nvPr/>
            </p:nvSpPr>
            <p:spPr>
              <a:xfrm>
                <a:off x="5032925" y="3384975"/>
                <a:ext cx="447025" cy="339825"/>
              </a:xfrm>
              <a:custGeom>
                <a:avLst/>
                <a:gdLst/>
                <a:ahLst/>
                <a:cxnLst/>
                <a:rect l="l" t="t" r="r" b="b"/>
                <a:pathLst>
                  <a:path w="17881" h="13593" extrusionOk="0">
                    <a:moveTo>
                      <a:pt x="8130" y="1"/>
                    </a:moveTo>
                    <a:cubicBezTo>
                      <a:pt x="5198" y="1"/>
                      <a:pt x="2369" y="1189"/>
                      <a:pt x="334" y="3318"/>
                    </a:cubicBezTo>
                    <a:cubicBezTo>
                      <a:pt x="168" y="3485"/>
                      <a:pt x="1" y="3719"/>
                      <a:pt x="67" y="3952"/>
                    </a:cubicBezTo>
                    <a:cubicBezTo>
                      <a:pt x="134" y="4119"/>
                      <a:pt x="268" y="4252"/>
                      <a:pt x="434" y="4353"/>
                    </a:cubicBezTo>
                    <a:lnTo>
                      <a:pt x="16146" y="13593"/>
                    </a:lnTo>
                    <a:cubicBezTo>
                      <a:pt x="17880" y="11024"/>
                      <a:pt x="17813" y="7455"/>
                      <a:pt x="16312" y="4753"/>
                    </a:cubicBezTo>
                    <a:cubicBezTo>
                      <a:pt x="14711" y="2018"/>
                      <a:pt x="11876" y="250"/>
                      <a:pt x="8707" y="16"/>
                    </a:cubicBezTo>
                    <a:cubicBezTo>
                      <a:pt x="8515" y="6"/>
                      <a:pt x="8322" y="1"/>
                      <a:pt x="813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2" name="Google Shape;122;p20"/>
              <p:cNvSpPr/>
              <p:nvPr/>
            </p:nvSpPr>
            <p:spPr>
              <a:xfrm>
                <a:off x="5100475" y="3417900"/>
                <a:ext cx="337775" cy="307725"/>
              </a:xfrm>
              <a:custGeom>
                <a:avLst/>
                <a:gdLst/>
                <a:ahLst/>
                <a:cxnLst/>
                <a:rect l="l" t="t" r="r" b="b"/>
                <a:pathLst>
                  <a:path w="13511" h="12309" extrusionOk="0">
                    <a:moveTo>
                      <a:pt x="801" y="0"/>
                    </a:moveTo>
                    <a:cubicBezTo>
                      <a:pt x="534" y="0"/>
                      <a:pt x="334" y="33"/>
                      <a:pt x="201" y="33"/>
                    </a:cubicBezTo>
                    <a:cubicBezTo>
                      <a:pt x="134" y="33"/>
                      <a:pt x="67" y="33"/>
                      <a:pt x="1" y="67"/>
                    </a:cubicBezTo>
                    <a:cubicBezTo>
                      <a:pt x="1" y="83"/>
                      <a:pt x="67" y="83"/>
                      <a:pt x="201" y="83"/>
                    </a:cubicBezTo>
                    <a:cubicBezTo>
                      <a:pt x="334" y="83"/>
                      <a:pt x="534" y="83"/>
                      <a:pt x="801" y="100"/>
                    </a:cubicBezTo>
                    <a:cubicBezTo>
                      <a:pt x="6439" y="200"/>
                      <a:pt x="11375" y="3970"/>
                      <a:pt x="12977" y="9407"/>
                    </a:cubicBezTo>
                    <a:cubicBezTo>
                      <a:pt x="13177" y="10074"/>
                      <a:pt x="13344" y="10808"/>
                      <a:pt x="13410" y="11508"/>
                    </a:cubicBezTo>
                    <a:cubicBezTo>
                      <a:pt x="13444" y="11775"/>
                      <a:pt x="13444" y="12042"/>
                      <a:pt x="13410" y="12309"/>
                    </a:cubicBezTo>
                    <a:cubicBezTo>
                      <a:pt x="13477" y="12209"/>
                      <a:pt x="13510" y="12075"/>
                      <a:pt x="13510" y="11975"/>
                    </a:cubicBezTo>
                    <a:cubicBezTo>
                      <a:pt x="13510" y="11809"/>
                      <a:pt x="13510" y="11642"/>
                      <a:pt x="13510" y="11508"/>
                    </a:cubicBezTo>
                    <a:cubicBezTo>
                      <a:pt x="13444" y="10774"/>
                      <a:pt x="13310" y="10074"/>
                      <a:pt x="13143" y="9373"/>
                    </a:cubicBezTo>
                    <a:cubicBezTo>
                      <a:pt x="11809" y="4570"/>
                      <a:pt x="7840" y="1001"/>
                      <a:pt x="2969" y="200"/>
                    </a:cubicBezTo>
                    <a:cubicBezTo>
                      <a:pt x="2269" y="67"/>
                      <a:pt x="1535" y="0"/>
                      <a:pt x="80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3" name="Google Shape;123;p20"/>
              <p:cNvSpPr/>
              <p:nvPr/>
            </p:nvSpPr>
            <p:spPr>
              <a:xfrm>
                <a:off x="5242250" y="3565500"/>
                <a:ext cx="140950" cy="44225"/>
              </a:xfrm>
              <a:custGeom>
                <a:avLst/>
                <a:gdLst/>
                <a:ahLst/>
                <a:cxnLst/>
                <a:rect l="l" t="t" r="r" b="b"/>
                <a:pathLst>
                  <a:path w="5638" h="1769" extrusionOk="0">
                    <a:moveTo>
                      <a:pt x="5638" y="0"/>
                    </a:moveTo>
                    <a:lnTo>
                      <a:pt x="5638" y="0"/>
                    </a:lnTo>
                    <a:cubicBezTo>
                      <a:pt x="5338" y="34"/>
                      <a:pt x="5071" y="100"/>
                      <a:pt x="4804" y="234"/>
                    </a:cubicBezTo>
                    <a:lnTo>
                      <a:pt x="2836" y="868"/>
                    </a:lnTo>
                    <a:lnTo>
                      <a:pt x="834" y="1501"/>
                    </a:lnTo>
                    <a:cubicBezTo>
                      <a:pt x="534" y="1568"/>
                      <a:pt x="234" y="1668"/>
                      <a:pt x="0" y="1768"/>
                    </a:cubicBezTo>
                    <a:cubicBezTo>
                      <a:pt x="267" y="1768"/>
                      <a:pt x="567" y="1701"/>
                      <a:pt x="834" y="1601"/>
                    </a:cubicBezTo>
                    <a:cubicBezTo>
                      <a:pt x="1368" y="1501"/>
                      <a:pt x="2069" y="1301"/>
                      <a:pt x="2869" y="1034"/>
                    </a:cubicBezTo>
                    <a:cubicBezTo>
                      <a:pt x="3636" y="801"/>
                      <a:pt x="4337" y="534"/>
                      <a:pt x="4837" y="334"/>
                    </a:cubicBezTo>
                    <a:cubicBezTo>
                      <a:pt x="5104" y="267"/>
                      <a:pt x="5371" y="134"/>
                      <a:pt x="5638"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4" name="Google Shape;124;p20"/>
              <p:cNvSpPr/>
              <p:nvPr/>
            </p:nvSpPr>
            <p:spPr>
              <a:xfrm>
                <a:off x="5319800" y="3399550"/>
                <a:ext cx="7525" cy="87575"/>
              </a:xfrm>
              <a:custGeom>
                <a:avLst/>
                <a:gdLst/>
                <a:ahLst/>
                <a:cxnLst/>
                <a:rect l="l" t="t" r="r" b="b"/>
                <a:pathLst>
                  <a:path w="301" h="3503" extrusionOk="0">
                    <a:moveTo>
                      <a:pt x="67" y="0"/>
                    </a:moveTo>
                    <a:cubicBezTo>
                      <a:pt x="1" y="567"/>
                      <a:pt x="1" y="1168"/>
                      <a:pt x="67" y="1735"/>
                    </a:cubicBezTo>
                    <a:cubicBezTo>
                      <a:pt x="34" y="2335"/>
                      <a:pt x="67" y="2902"/>
                      <a:pt x="134" y="3503"/>
                    </a:cubicBezTo>
                    <a:cubicBezTo>
                      <a:pt x="267" y="2902"/>
                      <a:pt x="301" y="2335"/>
                      <a:pt x="234" y="1735"/>
                    </a:cubicBezTo>
                    <a:cubicBezTo>
                      <a:pt x="267" y="1134"/>
                      <a:pt x="201" y="567"/>
                      <a:pt x="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5" name="Google Shape;125;p20"/>
              <p:cNvSpPr/>
              <p:nvPr/>
            </p:nvSpPr>
            <p:spPr>
              <a:xfrm>
                <a:off x="5040425" y="3440400"/>
                <a:ext cx="200175" cy="48400"/>
              </a:xfrm>
              <a:custGeom>
                <a:avLst/>
                <a:gdLst/>
                <a:ahLst/>
                <a:cxnLst/>
                <a:rect l="l" t="t" r="r" b="b"/>
                <a:pathLst>
                  <a:path w="8007" h="1936" extrusionOk="0">
                    <a:moveTo>
                      <a:pt x="8007" y="1"/>
                    </a:moveTo>
                    <a:lnTo>
                      <a:pt x="8007" y="1"/>
                    </a:lnTo>
                    <a:cubicBezTo>
                      <a:pt x="7606" y="34"/>
                      <a:pt x="7206" y="67"/>
                      <a:pt x="6806" y="167"/>
                    </a:cubicBezTo>
                    <a:cubicBezTo>
                      <a:pt x="6072" y="301"/>
                      <a:pt x="5071" y="501"/>
                      <a:pt x="3970" y="768"/>
                    </a:cubicBezTo>
                    <a:cubicBezTo>
                      <a:pt x="2836" y="1035"/>
                      <a:pt x="1869" y="1302"/>
                      <a:pt x="1135" y="1535"/>
                    </a:cubicBezTo>
                    <a:cubicBezTo>
                      <a:pt x="735" y="1635"/>
                      <a:pt x="368" y="1769"/>
                      <a:pt x="1" y="1935"/>
                    </a:cubicBezTo>
                    <a:cubicBezTo>
                      <a:pt x="401" y="1869"/>
                      <a:pt x="802" y="1769"/>
                      <a:pt x="1168" y="1669"/>
                    </a:cubicBezTo>
                    <a:cubicBezTo>
                      <a:pt x="1902" y="1468"/>
                      <a:pt x="2903" y="1202"/>
                      <a:pt x="4004" y="935"/>
                    </a:cubicBezTo>
                    <a:cubicBezTo>
                      <a:pt x="5105" y="668"/>
                      <a:pt x="6105" y="468"/>
                      <a:pt x="6839" y="301"/>
                    </a:cubicBezTo>
                    <a:cubicBezTo>
                      <a:pt x="7239" y="234"/>
                      <a:pt x="7606" y="134"/>
                      <a:pt x="800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6" name="Google Shape;126;p20"/>
              <p:cNvSpPr/>
              <p:nvPr/>
            </p:nvSpPr>
            <p:spPr>
              <a:xfrm>
                <a:off x="4815275" y="3733650"/>
                <a:ext cx="474525" cy="387050"/>
              </a:xfrm>
              <a:custGeom>
                <a:avLst/>
                <a:gdLst/>
                <a:ahLst/>
                <a:cxnLst/>
                <a:rect l="l" t="t" r="r" b="b"/>
                <a:pathLst>
                  <a:path w="18981" h="15482" extrusionOk="0">
                    <a:moveTo>
                      <a:pt x="14307" y="1"/>
                    </a:moveTo>
                    <a:cubicBezTo>
                      <a:pt x="14123" y="1"/>
                      <a:pt x="13935" y="5"/>
                      <a:pt x="13744" y="12"/>
                    </a:cubicBezTo>
                    <a:cubicBezTo>
                      <a:pt x="12042" y="113"/>
                      <a:pt x="10408" y="513"/>
                      <a:pt x="8874" y="1247"/>
                    </a:cubicBezTo>
                    <a:cubicBezTo>
                      <a:pt x="6205" y="2414"/>
                      <a:pt x="3737" y="4115"/>
                      <a:pt x="2135" y="6517"/>
                    </a:cubicBezTo>
                    <a:cubicBezTo>
                      <a:pt x="568" y="8952"/>
                      <a:pt x="1" y="12154"/>
                      <a:pt x="1201" y="14790"/>
                    </a:cubicBezTo>
                    <a:cubicBezTo>
                      <a:pt x="1301" y="15057"/>
                      <a:pt x="1468" y="15290"/>
                      <a:pt x="1735" y="15423"/>
                    </a:cubicBezTo>
                    <a:cubicBezTo>
                      <a:pt x="1854" y="15463"/>
                      <a:pt x="1972" y="15482"/>
                      <a:pt x="2088" y="15482"/>
                    </a:cubicBezTo>
                    <a:cubicBezTo>
                      <a:pt x="2267" y="15482"/>
                      <a:pt x="2441" y="15438"/>
                      <a:pt x="2602" y="15357"/>
                    </a:cubicBezTo>
                    <a:cubicBezTo>
                      <a:pt x="5638" y="14389"/>
                      <a:pt x="8673" y="13389"/>
                      <a:pt x="11409" y="11854"/>
                    </a:cubicBezTo>
                    <a:cubicBezTo>
                      <a:pt x="14177" y="10320"/>
                      <a:pt x="16712" y="8185"/>
                      <a:pt x="18180" y="5383"/>
                    </a:cubicBezTo>
                    <a:cubicBezTo>
                      <a:pt x="18580" y="4716"/>
                      <a:pt x="18814" y="3982"/>
                      <a:pt x="18914" y="3248"/>
                    </a:cubicBezTo>
                    <a:cubicBezTo>
                      <a:pt x="18981" y="2481"/>
                      <a:pt x="18747" y="1714"/>
                      <a:pt x="18214" y="1147"/>
                    </a:cubicBezTo>
                    <a:cubicBezTo>
                      <a:pt x="17029" y="258"/>
                      <a:pt x="15766" y="1"/>
                      <a:pt x="1430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7" name="Google Shape;127;p20"/>
              <p:cNvSpPr/>
              <p:nvPr/>
            </p:nvSpPr>
            <p:spPr>
              <a:xfrm>
                <a:off x="4856150" y="3754800"/>
                <a:ext cx="415300" cy="366125"/>
              </a:xfrm>
              <a:custGeom>
                <a:avLst/>
                <a:gdLst/>
                <a:ahLst/>
                <a:cxnLst/>
                <a:rect l="l" t="t" r="r" b="b"/>
                <a:pathLst>
                  <a:path w="16612" h="14645" extrusionOk="0">
                    <a:moveTo>
                      <a:pt x="16612" y="0"/>
                    </a:moveTo>
                    <a:cubicBezTo>
                      <a:pt x="16545" y="0"/>
                      <a:pt x="16478" y="34"/>
                      <a:pt x="16412" y="34"/>
                    </a:cubicBezTo>
                    <a:lnTo>
                      <a:pt x="15745" y="234"/>
                    </a:lnTo>
                    <a:lnTo>
                      <a:pt x="15311" y="367"/>
                    </a:lnTo>
                    <a:cubicBezTo>
                      <a:pt x="15144" y="401"/>
                      <a:pt x="14944" y="501"/>
                      <a:pt x="14744" y="567"/>
                    </a:cubicBezTo>
                    <a:cubicBezTo>
                      <a:pt x="14377" y="701"/>
                      <a:pt x="13910" y="834"/>
                      <a:pt x="13443" y="1068"/>
                    </a:cubicBezTo>
                    <a:lnTo>
                      <a:pt x="12709" y="1401"/>
                    </a:lnTo>
                    <a:cubicBezTo>
                      <a:pt x="12442" y="1501"/>
                      <a:pt x="12175" y="1635"/>
                      <a:pt x="11909" y="1802"/>
                    </a:cubicBezTo>
                    <a:cubicBezTo>
                      <a:pt x="11375" y="2035"/>
                      <a:pt x="10808" y="2402"/>
                      <a:pt x="10207" y="2736"/>
                    </a:cubicBezTo>
                    <a:cubicBezTo>
                      <a:pt x="8940" y="3536"/>
                      <a:pt x="7739" y="4404"/>
                      <a:pt x="6605" y="5371"/>
                    </a:cubicBezTo>
                    <a:cubicBezTo>
                      <a:pt x="5504" y="6372"/>
                      <a:pt x="4470" y="7472"/>
                      <a:pt x="3536" y="8607"/>
                    </a:cubicBezTo>
                    <a:cubicBezTo>
                      <a:pt x="3102" y="9174"/>
                      <a:pt x="2702" y="9674"/>
                      <a:pt x="2368" y="10174"/>
                    </a:cubicBezTo>
                    <a:cubicBezTo>
                      <a:pt x="2202" y="10441"/>
                      <a:pt x="2035" y="10675"/>
                      <a:pt x="1868" y="10908"/>
                    </a:cubicBezTo>
                    <a:lnTo>
                      <a:pt x="1468" y="11609"/>
                    </a:lnTo>
                    <a:cubicBezTo>
                      <a:pt x="1201" y="12042"/>
                      <a:pt x="967" y="12476"/>
                      <a:pt x="801" y="12843"/>
                    </a:cubicBezTo>
                    <a:cubicBezTo>
                      <a:pt x="701" y="13043"/>
                      <a:pt x="600" y="13210"/>
                      <a:pt x="534" y="13343"/>
                    </a:cubicBezTo>
                    <a:cubicBezTo>
                      <a:pt x="467" y="13510"/>
                      <a:pt x="400" y="13677"/>
                      <a:pt x="334" y="13810"/>
                    </a:cubicBezTo>
                    <a:cubicBezTo>
                      <a:pt x="234" y="14044"/>
                      <a:pt x="133" y="14244"/>
                      <a:pt x="67" y="14411"/>
                    </a:cubicBezTo>
                    <a:cubicBezTo>
                      <a:pt x="33" y="14477"/>
                      <a:pt x="0" y="14544"/>
                      <a:pt x="0" y="14644"/>
                    </a:cubicBezTo>
                    <a:cubicBezTo>
                      <a:pt x="33" y="14577"/>
                      <a:pt x="67" y="14511"/>
                      <a:pt x="100" y="14444"/>
                    </a:cubicBezTo>
                    <a:cubicBezTo>
                      <a:pt x="167" y="14277"/>
                      <a:pt x="267" y="14077"/>
                      <a:pt x="400" y="13844"/>
                    </a:cubicBezTo>
                    <a:lnTo>
                      <a:pt x="600" y="13410"/>
                    </a:lnTo>
                    <a:cubicBezTo>
                      <a:pt x="701" y="13243"/>
                      <a:pt x="801" y="13076"/>
                      <a:pt x="867" y="12910"/>
                    </a:cubicBezTo>
                    <a:cubicBezTo>
                      <a:pt x="1067" y="12543"/>
                      <a:pt x="1301" y="12109"/>
                      <a:pt x="1568" y="11709"/>
                    </a:cubicBezTo>
                    <a:cubicBezTo>
                      <a:pt x="1701" y="11475"/>
                      <a:pt x="1835" y="11242"/>
                      <a:pt x="2001" y="11008"/>
                    </a:cubicBezTo>
                    <a:cubicBezTo>
                      <a:pt x="2135" y="10775"/>
                      <a:pt x="2335" y="10541"/>
                      <a:pt x="2502" y="10308"/>
                    </a:cubicBezTo>
                    <a:cubicBezTo>
                      <a:pt x="2835" y="9774"/>
                      <a:pt x="3236" y="9274"/>
                      <a:pt x="3669" y="8740"/>
                    </a:cubicBezTo>
                    <a:cubicBezTo>
                      <a:pt x="5537" y="6438"/>
                      <a:pt x="7772" y="4470"/>
                      <a:pt x="10307" y="2902"/>
                    </a:cubicBezTo>
                    <a:cubicBezTo>
                      <a:pt x="10874" y="2536"/>
                      <a:pt x="11408" y="2202"/>
                      <a:pt x="11975" y="1935"/>
                    </a:cubicBezTo>
                    <a:cubicBezTo>
                      <a:pt x="12242" y="1802"/>
                      <a:pt x="12476" y="1635"/>
                      <a:pt x="12742" y="1535"/>
                    </a:cubicBezTo>
                    <a:lnTo>
                      <a:pt x="13476" y="1201"/>
                    </a:lnTo>
                    <a:cubicBezTo>
                      <a:pt x="13943" y="968"/>
                      <a:pt x="14377" y="801"/>
                      <a:pt x="14777" y="668"/>
                    </a:cubicBezTo>
                    <a:lnTo>
                      <a:pt x="15311" y="434"/>
                    </a:lnTo>
                    <a:lnTo>
                      <a:pt x="15778" y="301"/>
                    </a:lnTo>
                    <a:lnTo>
                      <a:pt x="16378" y="67"/>
                    </a:lnTo>
                    <a:cubicBezTo>
                      <a:pt x="16478" y="67"/>
                      <a:pt x="16545" y="34"/>
                      <a:pt x="1661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8" name="Google Shape;128;p20"/>
              <p:cNvSpPr/>
              <p:nvPr/>
            </p:nvSpPr>
            <p:spPr>
              <a:xfrm>
                <a:off x="4841950" y="3897400"/>
                <a:ext cx="166000" cy="48400"/>
              </a:xfrm>
              <a:custGeom>
                <a:avLst/>
                <a:gdLst/>
                <a:ahLst/>
                <a:cxnLst/>
                <a:rect l="l" t="t" r="r" b="b"/>
                <a:pathLst>
                  <a:path w="6640" h="1936" extrusionOk="0">
                    <a:moveTo>
                      <a:pt x="6639" y="0"/>
                    </a:moveTo>
                    <a:lnTo>
                      <a:pt x="6639" y="0"/>
                    </a:lnTo>
                    <a:cubicBezTo>
                      <a:pt x="5505" y="201"/>
                      <a:pt x="4404" y="501"/>
                      <a:pt x="3303" y="868"/>
                    </a:cubicBezTo>
                    <a:cubicBezTo>
                      <a:pt x="2169" y="1168"/>
                      <a:pt x="1102" y="1502"/>
                      <a:pt x="1" y="1935"/>
                    </a:cubicBezTo>
                    <a:cubicBezTo>
                      <a:pt x="1135" y="1702"/>
                      <a:pt x="2269" y="1401"/>
                      <a:pt x="3337" y="1035"/>
                    </a:cubicBezTo>
                    <a:cubicBezTo>
                      <a:pt x="4471" y="734"/>
                      <a:pt x="5572" y="401"/>
                      <a:pt x="663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29" name="Google Shape;129;p20"/>
              <p:cNvSpPr/>
              <p:nvPr/>
            </p:nvSpPr>
            <p:spPr>
              <a:xfrm>
                <a:off x="5002075" y="3904075"/>
                <a:ext cx="7525" cy="174300"/>
              </a:xfrm>
              <a:custGeom>
                <a:avLst/>
                <a:gdLst/>
                <a:ahLst/>
                <a:cxnLst/>
                <a:rect l="l" t="t" r="r" b="b"/>
                <a:pathLst>
                  <a:path w="301" h="6972" extrusionOk="0">
                    <a:moveTo>
                      <a:pt x="267" y="0"/>
                    </a:moveTo>
                    <a:cubicBezTo>
                      <a:pt x="201" y="334"/>
                      <a:pt x="167" y="667"/>
                      <a:pt x="167" y="1001"/>
                    </a:cubicBezTo>
                    <a:cubicBezTo>
                      <a:pt x="101" y="1635"/>
                      <a:pt x="34" y="2502"/>
                      <a:pt x="34" y="3469"/>
                    </a:cubicBezTo>
                    <a:cubicBezTo>
                      <a:pt x="1" y="4437"/>
                      <a:pt x="1" y="5304"/>
                      <a:pt x="34" y="5938"/>
                    </a:cubicBezTo>
                    <a:cubicBezTo>
                      <a:pt x="1" y="6305"/>
                      <a:pt x="34" y="6638"/>
                      <a:pt x="101" y="6972"/>
                    </a:cubicBezTo>
                    <a:cubicBezTo>
                      <a:pt x="134" y="6638"/>
                      <a:pt x="167" y="6305"/>
                      <a:pt x="134" y="5938"/>
                    </a:cubicBezTo>
                    <a:cubicBezTo>
                      <a:pt x="167" y="5271"/>
                      <a:pt x="167" y="4403"/>
                      <a:pt x="201" y="3469"/>
                    </a:cubicBezTo>
                    <a:cubicBezTo>
                      <a:pt x="234" y="2535"/>
                      <a:pt x="267" y="1702"/>
                      <a:pt x="267" y="1001"/>
                    </a:cubicBezTo>
                    <a:cubicBezTo>
                      <a:pt x="301" y="667"/>
                      <a:pt x="301" y="334"/>
                      <a:pt x="26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0" name="Google Shape;130;p20"/>
              <p:cNvSpPr/>
              <p:nvPr/>
            </p:nvSpPr>
            <p:spPr>
              <a:xfrm>
                <a:off x="5144675" y="3800675"/>
                <a:ext cx="15875" cy="198500"/>
              </a:xfrm>
              <a:custGeom>
                <a:avLst/>
                <a:gdLst/>
                <a:ahLst/>
                <a:cxnLst/>
                <a:rect l="l" t="t" r="r" b="b"/>
                <a:pathLst>
                  <a:path w="635" h="7940" extrusionOk="0">
                    <a:moveTo>
                      <a:pt x="34" y="0"/>
                    </a:moveTo>
                    <a:cubicBezTo>
                      <a:pt x="1" y="0"/>
                      <a:pt x="67" y="1801"/>
                      <a:pt x="234" y="3970"/>
                    </a:cubicBezTo>
                    <a:cubicBezTo>
                      <a:pt x="368" y="6171"/>
                      <a:pt x="534" y="7939"/>
                      <a:pt x="601" y="7939"/>
                    </a:cubicBezTo>
                    <a:cubicBezTo>
                      <a:pt x="634" y="7939"/>
                      <a:pt x="568" y="6171"/>
                      <a:pt x="401" y="3970"/>
                    </a:cubicBezTo>
                    <a:cubicBezTo>
                      <a:pt x="267" y="1768"/>
                      <a:pt x="101" y="0"/>
                      <a:pt x="3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1" name="Google Shape;131;p20"/>
              <p:cNvSpPr/>
              <p:nvPr/>
            </p:nvSpPr>
            <p:spPr>
              <a:xfrm>
                <a:off x="4966225" y="3795325"/>
                <a:ext cx="179300" cy="7875"/>
              </a:xfrm>
              <a:custGeom>
                <a:avLst/>
                <a:gdLst/>
                <a:ahLst/>
                <a:cxnLst/>
                <a:rect l="l" t="t" r="r" b="b"/>
                <a:pathLst>
                  <a:path w="7172" h="315" extrusionOk="0">
                    <a:moveTo>
                      <a:pt x="752" y="0"/>
                    </a:moveTo>
                    <a:cubicBezTo>
                      <a:pt x="502" y="0"/>
                      <a:pt x="260" y="24"/>
                      <a:pt x="0" y="47"/>
                    </a:cubicBezTo>
                    <a:cubicBezTo>
                      <a:pt x="367" y="114"/>
                      <a:pt x="701" y="147"/>
                      <a:pt x="1068" y="147"/>
                    </a:cubicBezTo>
                    <a:cubicBezTo>
                      <a:pt x="1701" y="181"/>
                      <a:pt x="2602" y="214"/>
                      <a:pt x="3603" y="247"/>
                    </a:cubicBezTo>
                    <a:cubicBezTo>
                      <a:pt x="4570" y="281"/>
                      <a:pt x="5471" y="314"/>
                      <a:pt x="6105" y="314"/>
                    </a:cubicBezTo>
                    <a:cubicBezTo>
                      <a:pt x="6471" y="314"/>
                      <a:pt x="6838" y="314"/>
                      <a:pt x="7172" y="281"/>
                    </a:cubicBezTo>
                    <a:cubicBezTo>
                      <a:pt x="6838" y="214"/>
                      <a:pt x="6471" y="181"/>
                      <a:pt x="6138" y="181"/>
                    </a:cubicBezTo>
                    <a:cubicBezTo>
                      <a:pt x="5471" y="147"/>
                      <a:pt x="4570" y="114"/>
                      <a:pt x="3603" y="81"/>
                    </a:cubicBezTo>
                    <a:cubicBezTo>
                      <a:pt x="2602" y="47"/>
                      <a:pt x="1701" y="14"/>
                      <a:pt x="1068" y="14"/>
                    </a:cubicBezTo>
                    <a:cubicBezTo>
                      <a:pt x="960" y="4"/>
                      <a:pt x="856" y="0"/>
                      <a:pt x="75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2" name="Google Shape;132;p20"/>
              <p:cNvSpPr/>
              <p:nvPr/>
            </p:nvSpPr>
            <p:spPr>
              <a:xfrm>
                <a:off x="5337325" y="3829850"/>
                <a:ext cx="94250" cy="507050"/>
              </a:xfrm>
              <a:custGeom>
                <a:avLst/>
                <a:gdLst/>
                <a:ahLst/>
                <a:cxnLst/>
                <a:rect l="l" t="t" r="r" b="b"/>
                <a:pathLst>
                  <a:path w="3770" h="20282" extrusionOk="0">
                    <a:moveTo>
                      <a:pt x="3769" y="1"/>
                    </a:moveTo>
                    <a:lnTo>
                      <a:pt x="3769" y="1"/>
                    </a:lnTo>
                    <a:cubicBezTo>
                      <a:pt x="3736" y="67"/>
                      <a:pt x="3703" y="134"/>
                      <a:pt x="3669" y="201"/>
                    </a:cubicBezTo>
                    <a:lnTo>
                      <a:pt x="3436" y="768"/>
                    </a:lnTo>
                    <a:cubicBezTo>
                      <a:pt x="3202" y="1268"/>
                      <a:pt x="2969" y="1969"/>
                      <a:pt x="2635" y="2836"/>
                    </a:cubicBezTo>
                    <a:cubicBezTo>
                      <a:pt x="2302" y="3737"/>
                      <a:pt x="1968" y="4804"/>
                      <a:pt x="1668" y="6005"/>
                    </a:cubicBezTo>
                    <a:cubicBezTo>
                      <a:pt x="1334" y="7206"/>
                      <a:pt x="1001" y="8540"/>
                      <a:pt x="767" y="9941"/>
                    </a:cubicBezTo>
                    <a:cubicBezTo>
                      <a:pt x="500" y="11375"/>
                      <a:pt x="334" y="12710"/>
                      <a:pt x="200" y="13944"/>
                    </a:cubicBezTo>
                    <a:cubicBezTo>
                      <a:pt x="100" y="15178"/>
                      <a:pt x="33" y="16312"/>
                      <a:pt x="33" y="17246"/>
                    </a:cubicBezTo>
                    <a:cubicBezTo>
                      <a:pt x="0" y="18180"/>
                      <a:pt x="0" y="18947"/>
                      <a:pt x="33" y="19448"/>
                    </a:cubicBezTo>
                    <a:cubicBezTo>
                      <a:pt x="33" y="19715"/>
                      <a:pt x="33" y="19915"/>
                      <a:pt x="33" y="20082"/>
                    </a:cubicBezTo>
                    <a:cubicBezTo>
                      <a:pt x="33" y="20148"/>
                      <a:pt x="67" y="20215"/>
                      <a:pt x="67" y="20282"/>
                    </a:cubicBezTo>
                    <a:cubicBezTo>
                      <a:pt x="67" y="20215"/>
                      <a:pt x="67" y="20148"/>
                      <a:pt x="67" y="20082"/>
                    </a:cubicBezTo>
                    <a:lnTo>
                      <a:pt x="67" y="19448"/>
                    </a:lnTo>
                    <a:cubicBezTo>
                      <a:pt x="67" y="18947"/>
                      <a:pt x="100" y="18147"/>
                      <a:pt x="134" y="17213"/>
                    </a:cubicBezTo>
                    <a:cubicBezTo>
                      <a:pt x="167" y="16279"/>
                      <a:pt x="234" y="15178"/>
                      <a:pt x="367" y="13944"/>
                    </a:cubicBezTo>
                    <a:cubicBezTo>
                      <a:pt x="534" y="12710"/>
                      <a:pt x="701" y="11375"/>
                      <a:pt x="934" y="9974"/>
                    </a:cubicBezTo>
                    <a:cubicBezTo>
                      <a:pt x="1201" y="8573"/>
                      <a:pt x="1501" y="7239"/>
                      <a:pt x="1835" y="6038"/>
                    </a:cubicBezTo>
                    <a:cubicBezTo>
                      <a:pt x="2135" y="4837"/>
                      <a:pt x="2469" y="3770"/>
                      <a:pt x="2769" y="2869"/>
                    </a:cubicBezTo>
                    <a:cubicBezTo>
                      <a:pt x="3069" y="2002"/>
                      <a:pt x="3302" y="1268"/>
                      <a:pt x="3503" y="801"/>
                    </a:cubicBezTo>
                    <a:lnTo>
                      <a:pt x="3703" y="234"/>
                    </a:lnTo>
                    <a:cubicBezTo>
                      <a:pt x="3736" y="167"/>
                      <a:pt x="3736" y="67"/>
                      <a:pt x="376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3" name="Google Shape;133;p20"/>
              <p:cNvSpPr/>
              <p:nvPr/>
            </p:nvSpPr>
            <p:spPr>
              <a:xfrm>
                <a:off x="5241425" y="4080025"/>
                <a:ext cx="118425" cy="104275"/>
              </a:xfrm>
              <a:custGeom>
                <a:avLst/>
                <a:gdLst/>
                <a:ahLst/>
                <a:cxnLst/>
                <a:rect l="l" t="t" r="r" b="b"/>
                <a:pathLst>
                  <a:path w="4737" h="4171" extrusionOk="0">
                    <a:moveTo>
                      <a:pt x="4737" y="1"/>
                    </a:moveTo>
                    <a:lnTo>
                      <a:pt x="4737" y="1"/>
                    </a:lnTo>
                    <a:cubicBezTo>
                      <a:pt x="4470" y="167"/>
                      <a:pt x="4236" y="368"/>
                      <a:pt x="4003" y="601"/>
                    </a:cubicBezTo>
                    <a:lnTo>
                      <a:pt x="2335" y="2069"/>
                    </a:lnTo>
                    <a:lnTo>
                      <a:pt x="667" y="3537"/>
                    </a:lnTo>
                    <a:cubicBezTo>
                      <a:pt x="400" y="3703"/>
                      <a:pt x="200" y="3937"/>
                      <a:pt x="0" y="4170"/>
                    </a:cubicBezTo>
                    <a:cubicBezTo>
                      <a:pt x="267" y="4004"/>
                      <a:pt x="500" y="3837"/>
                      <a:pt x="734" y="3637"/>
                    </a:cubicBezTo>
                    <a:cubicBezTo>
                      <a:pt x="1234" y="3270"/>
                      <a:pt x="1801" y="2803"/>
                      <a:pt x="2468" y="2202"/>
                    </a:cubicBezTo>
                    <a:cubicBezTo>
                      <a:pt x="3136" y="1635"/>
                      <a:pt x="3703" y="1101"/>
                      <a:pt x="4103" y="668"/>
                    </a:cubicBezTo>
                    <a:cubicBezTo>
                      <a:pt x="4336" y="468"/>
                      <a:pt x="4570" y="234"/>
                      <a:pt x="4737"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4" name="Google Shape;134;p20"/>
              <p:cNvSpPr/>
              <p:nvPr/>
            </p:nvSpPr>
            <p:spPr>
              <a:xfrm>
                <a:off x="5372350" y="4020825"/>
                <a:ext cx="111750" cy="159300"/>
              </a:xfrm>
              <a:custGeom>
                <a:avLst/>
                <a:gdLst/>
                <a:ahLst/>
                <a:cxnLst/>
                <a:rect l="l" t="t" r="r" b="b"/>
                <a:pathLst>
                  <a:path w="4470" h="6372" extrusionOk="0">
                    <a:moveTo>
                      <a:pt x="0" y="0"/>
                    </a:moveTo>
                    <a:cubicBezTo>
                      <a:pt x="200" y="334"/>
                      <a:pt x="400" y="634"/>
                      <a:pt x="634" y="934"/>
                    </a:cubicBezTo>
                    <a:cubicBezTo>
                      <a:pt x="1101" y="1568"/>
                      <a:pt x="1635" y="2335"/>
                      <a:pt x="2235" y="3169"/>
                    </a:cubicBezTo>
                    <a:lnTo>
                      <a:pt x="3803" y="5438"/>
                    </a:lnTo>
                    <a:cubicBezTo>
                      <a:pt x="3970" y="5771"/>
                      <a:pt x="4203" y="6071"/>
                      <a:pt x="4470" y="6372"/>
                    </a:cubicBezTo>
                    <a:cubicBezTo>
                      <a:pt x="4303" y="6005"/>
                      <a:pt x="4103" y="5671"/>
                      <a:pt x="3903" y="5371"/>
                    </a:cubicBezTo>
                    <a:cubicBezTo>
                      <a:pt x="3536" y="4770"/>
                      <a:pt x="3002" y="3936"/>
                      <a:pt x="2402" y="3069"/>
                    </a:cubicBezTo>
                    <a:cubicBezTo>
                      <a:pt x="1768" y="2169"/>
                      <a:pt x="1168" y="1401"/>
                      <a:pt x="767" y="868"/>
                    </a:cubicBezTo>
                    <a:cubicBezTo>
                      <a:pt x="534" y="534"/>
                      <a:pt x="300" y="267"/>
                      <a:pt x="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5" name="Google Shape;135;p20"/>
              <p:cNvSpPr/>
              <p:nvPr/>
            </p:nvSpPr>
            <p:spPr>
              <a:xfrm>
                <a:off x="5231400" y="3865625"/>
                <a:ext cx="187675" cy="121050"/>
              </a:xfrm>
              <a:custGeom>
                <a:avLst/>
                <a:gdLst/>
                <a:ahLst/>
                <a:cxnLst/>
                <a:rect l="l" t="t" r="r" b="b"/>
                <a:pathLst>
                  <a:path w="7507" h="4842" extrusionOk="0">
                    <a:moveTo>
                      <a:pt x="7498" y="1"/>
                    </a:moveTo>
                    <a:cubicBezTo>
                      <a:pt x="7368" y="1"/>
                      <a:pt x="5708" y="1013"/>
                      <a:pt x="3703" y="2339"/>
                    </a:cubicBezTo>
                    <a:cubicBezTo>
                      <a:pt x="1635" y="3673"/>
                      <a:pt x="1" y="4774"/>
                      <a:pt x="34" y="4841"/>
                    </a:cubicBezTo>
                    <a:cubicBezTo>
                      <a:pt x="35" y="4841"/>
                      <a:pt x="36" y="4841"/>
                      <a:pt x="37" y="4841"/>
                    </a:cubicBezTo>
                    <a:cubicBezTo>
                      <a:pt x="120" y="4841"/>
                      <a:pt x="1768" y="3819"/>
                      <a:pt x="3803" y="2506"/>
                    </a:cubicBezTo>
                    <a:cubicBezTo>
                      <a:pt x="5872" y="1171"/>
                      <a:pt x="7506" y="37"/>
                      <a:pt x="7506" y="4"/>
                    </a:cubicBezTo>
                    <a:cubicBezTo>
                      <a:pt x="7505" y="2"/>
                      <a:pt x="7503" y="1"/>
                      <a:pt x="749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6" name="Google Shape;136;p20"/>
              <p:cNvSpPr/>
              <p:nvPr/>
            </p:nvSpPr>
            <p:spPr>
              <a:xfrm>
                <a:off x="5413200" y="3872375"/>
                <a:ext cx="121775" cy="118450"/>
              </a:xfrm>
              <a:custGeom>
                <a:avLst/>
                <a:gdLst/>
                <a:ahLst/>
                <a:cxnLst/>
                <a:rect l="l" t="t" r="r" b="b"/>
                <a:pathLst>
                  <a:path w="4871" h="4738" extrusionOk="0">
                    <a:moveTo>
                      <a:pt x="1" y="1"/>
                    </a:moveTo>
                    <a:cubicBezTo>
                      <a:pt x="1535" y="1669"/>
                      <a:pt x="3170" y="3236"/>
                      <a:pt x="4871" y="4737"/>
                    </a:cubicBezTo>
                    <a:cubicBezTo>
                      <a:pt x="4137" y="3870"/>
                      <a:pt x="3336" y="3070"/>
                      <a:pt x="2502" y="2302"/>
                    </a:cubicBezTo>
                    <a:cubicBezTo>
                      <a:pt x="1702" y="1502"/>
                      <a:pt x="868" y="701"/>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7" name="Google Shape;137;p20"/>
              <p:cNvSpPr/>
              <p:nvPr/>
            </p:nvSpPr>
            <p:spPr>
              <a:xfrm>
                <a:off x="5564150" y="3729075"/>
                <a:ext cx="519550" cy="259250"/>
              </a:xfrm>
              <a:custGeom>
                <a:avLst/>
                <a:gdLst/>
                <a:ahLst/>
                <a:cxnLst/>
                <a:rect l="l" t="t" r="r" b="b"/>
                <a:pathLst>
                  <a:path w="20782" h="10370" extrusionOk="0">
                    <a:moveTo>
                      <a:pt x="9126" y="1"/>
                    </a:moveTo>
                    <a:cubicBezTo>
                      <a:pt x="7362" y="1"/>
                      <a:pt x="5610" y="428"/>
                      <a:pt x="4170" y="1430"/>
                    </a:cubicBezTo>
                    <a:cubicBezTo>
                      <a:pt x="1468" y="3298"/>
                      <a:pt x="467" y="7100"/>
                      <a:pt x="0" y="10369"/>
                    </a:cubicBezTo>
                    <a:lnTo>
                      <a:pt x="1401" y="10269"/>
                    </a:lnTo>
                    <a:cubicBezTo>
                      <a:pt x="2435" y="10169"/>
                      <a:pt x="3403" y="9869"/>
                      <a:pt x="4270" y="9369"/>
                    </a:cubicBezTo>
                    <a:cubicBezTo>
                      <a:pt x="4704" y="9135"/>
                      <a:pt x="5137" y="8902"/>
                      <a:pt x="5604" y="8702"/>
                    </a:cubicBezTo>
                    <a:cubicBezTo>
                      <a:pt x="7372" y="8001"/>
                      <a:pt x="9307" y="8134"/>
                      <a:pt x="11208" y="8034"/>
                    </a:cubicBezTo>
                    <a:cubicBezTo>
                      <a:pt x="14277" y="7868"/>
                      <a:pt x="17313" y="7100"/>
                      <a:pt x="20081" y="5766"/>
                    </a:cubicBezTo>
                    <a:cubicBezTo>
                      <a:pt x="20248" y="5699"/>
                      <a:pt x="20382" y="5566"/>
                      <a:pt x="20482" y="5399"/>
                    </a:cubicBezTo>
                    <a:cubicBezTo>
                      <a:pt x="20782" y="4899"/>
                      <a:pt x="20215" y="4398"/>
                      <a:pt x="19748" y="4132"/>
                    </a:cubicBezTo>
                    <a:cubicBezTo>
                      <a:pt x="17379" y="2664"/>
                      <a:pt x="14944" y="1163"/>
                      <a:pt x="12242" y="429"/>
                    </a:cubicBezTo>
                    <a:cubicBezTo>
                      <a:pt x="11243" y="154"/>
                      <a:pt x="10183" y="1"/>
                      <a:pt x="912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8" name="Google Shape;138;p20"/>
              <p:cNvSpPr/>
              <p:nvPr/>
            </p:nvSpPr>
            <p:spPr>
              <a:xfrm>
                <a:off x="5564150" y="3763400"/>
                <a:ext cx="512875" cy="227425"/>
              </a:xfrm>
              <a:custGeom>
                <a:avLst/>
                <a:gdLst/>
                <a:ahLst/>
                <a:cxnLst/>
                <a:rect l="l" t="t" r="r" b="b"/>
                <a:pathLst>
                  <a:path w="20515" h="9097" extrusionOk="0">
                    <a:moveTo>
                      <a:pt x="9765" y="1"/>
                    </a:moveTo>
                    <a:cubicBezTo>
                      <a:pt x="9265" y="1"/>
                      <a:pt x="8766" y="31"/>
                      <a:pt x="8273" y="90"/>
                    </a:cubicBezTo>
                    <a:cubicBezTo>
                      <a:pt x="6538" y="290"/>
                      <a:pt x="4937" y="991"/>
                      <a:pt x="3636" y="2091"/>
                    </a:cubicBezTo>
                    <a:cubicBezTo>
                      <a:pt x="2635" y="3059"/>
                      <a:pt x="1802" y="4193"/>
                      <a:pt x="1268" y="5494"/>
                    </a:cubicBezTo>
                    <a:cubicBezTo>
                      <a:pt x="901" y="6328"/>
                      <a:pt x="567" y="7195"/>
                      <a:pt x="300" y="8096"/>
                    </a:cubicBezTo>
                    <a:cubicBezTo>
                      <a:pt x="200" y="8396"/>
                      <a:pt x="134" y="8629"/>
                      <a:pt x="67" y="8830"/>
                    </a:cubicBezTo>
                    <a:cubicBezTo>
                      <a:pt x="34" y="8896"/>
                      <a:pt x="34" y="8996"/>
                      <a:pt x="0" y="9096"/>
                    </a:cubicBezTo>
                    <a:cubicBezTo>
                      <a:pt x="67" y="8996"/>
                      <a:pt x="100" y="8930"/>
                      <a:pt x="100" y="8830"/>
                    </a:cubicBezTo>
                    <a:cubicBezTo>
                      <a:pt x="167" y="8663"/>
                      <a:pt x="267" y="8429"/>
                      <a:pt x="367" y="8129"/>
                    </a:cubicBezTo>
                    <a:cubicBezTo>
                      <a:pt x="667" y="7262"/>
                      <a:pt x="1001" y="6395"/>
                      <a:pt x="1401" y="5527"/>
                    </a:cubicBezTo>
                    <a:cubicBezTo>
                      <a:pt x="1935" y="4293"/>
                      <a:pt x="2736" y="3159"/>
                      <a:pt x="3736" y="2192"/>
                    </a:cubicBezTo>
                    <a:cubicBezTo>
                      <a:pt x="5037" y="1124"/>
                      <a:pt x="6605" y="457"/>
                      <a:pt x="8273" y="257"/>
                    </a:cubicBezTo>
                    <a:cubicBezTo>
                      <a:pt x="8740" y="201"/>
                      <a:pt x="9209" y="174"/>
                      <a:pt x="9679" y="174"/>
                    </a:cubicBezTo>
                    <a:cubicBezTo>
                      <a:pt x="10888" y="174"/>
                      <a:pt x="12099" y="354"/>
                      <a:pt x="13276" y="690"/>
                    </a:cubicBezTo>
                    <a:cubicBezTo>
                      <a:pt x="14577" y="1057"/>
                      <a:pt x="15878" y="1558"/>
                      <a:pt x="17113" y="2158"/>
                    </a:cubicBezTo>
                    <a:cubicBezTo>
                      <a:pt x="18180" y="2659"/>
                      <a:pt x="19014" y="3092"/>
                      <a:pt x="19614" y="3392"/>
                    </a:cubicBezTo>
                    <a:lnTo>
                      <a:pt x="20281" y="3759"/>
                    </a:lnTo>
                    <a:cubicBezTo>
                      <a:pt x="20348" y="3793"/>
                      <a:pt x="20415" y="3826"/>
                      <a:pt x="20515" y="3859"/>
                    </a:cubicBezTo>
                    <a:cubicBezTo>
                      <a:pt x="20415" y="3826"/>
                      <a:pt x="20348" y="3759"/>
                      <a:pt x="20248" y="3726"/>
                    </a:cubicBezTo>
                    <a:lnTo>
                      <a:pt x="19614" y="3359"/>
                    </a:lnTo>
                    <a:cubicBezTo>
                      <a:pt x="19047" y="3025"/>
                      <a:pt x="18213" y="2558"/>
                      <a:pt x="17146" y="2025"/>
                    </a:cubicBezTo>
                    <a:cubicBezTo>
                      <a:pt x="15912" y="1391"/>
                      <a:pt x="14644" y="891"/>
                      <a:pt x="13310" y="524"/>
                    </a:cubicBezTo>
                    <a:cubicBezTo>
                      <a:pt x="12158" y="171"/>
                      <a:pt x="10958" y="1"/>
                      <a:pt x="976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39" name="Google Shape;139;p20"/>
              <p:cNvSpPr/>
              <p:nvPr/>
            </p:nvSpPr>
            <p:spPr>
              <a:xfrm>
                <a:off x="5786800" y="3768075"/>
                <a:ext cx="206000" cy="137700"/>
              </a:xfrm>
              <a:custGeom>
                <a:avLst/>
                <a:gdLst/>
                <a:ahLst/>
                <a:cxnLst/>
                <a:rect l="l" t="t" r="r" b="b"/>
                <a:pathLst>
                  <a:path w="8240" h="5508" extrusionOk="0">
                    <a:moveTo>
                      <a:pt x="40" y="0"/>
                    </a:moveTo>
                    <a:cubicBezTo>
                      <a:pt x="37" y="0"/>
                      <a:pt x="35" y="1"/>
                      <a:pt x="34" y="3"/>
                    </a:cubicBezTo>
                    <a:cubicBezTo>
                      <a:pt x="1" y="36"/>
                      <a:pt x="1802" y="1304"/>
                      <a:pt x="4070" y="2838"/>
                    </a:cubicBezTo>
                    <a:cubicBezTo>
                      <a:pt x="6275" y="4319"/>
                      <a:pt x="8122" y="5508"/>
                      <a:pt x="8204" y="5508"/>
                    </a:cubicBezTo>
                    <a:cubicBezTo>
                      <a:pt x="8205" y="5508"/>
                      <a:pt x="8206" y="5507"/>
                      <a:pt x="8207" y="5507"/>
                    </a:cubicBezTo>
                    <a:cubicBezTo>
                      <a:pt x="8240" y="5474"/>
                      <a:pt x="6439" y="4206"/>
                      <a:pt x="4170" y="2672"/>
                    </a:cubicBezTo>
                    <a:cubicBezTo>
                      <a:pt x="1962" y="1178"/>
                      <a:pt x="165" y="0"/>
                      <a:pt x="40"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0" name="Google Shape;140;p20"/>
              <p:cNvSpPr/>
              <p:nvPr/>
            </p:nvSpPr>
            <p:spPr>
              <a:xfrm>
                <a:off x="5874375" y="3765650"/>
                <a:ext cx="68400" cy="7100"/>
              </a:xfrm>
              <a:custGeom>
                <a:avLst/>
                <a:gdLst/>
                <a:ahLst/>
                <a:cxnLst/>
                <a:rect l="l" t="t" r="r" b="b"/>
                <a:pathLst>
                  <a:path w="2736" h="284" extrusionOk="0">
                    <a:moveTo>
                      <a:pt x="2735" y="0"/>
                    </a:moveTo>
                    <a:cubicBezTo>
                      <a:pt x="2268" y="0"/>
                      <a:pt x="1801" y="33"/>
                      <a:pt x="1368" y="100"/>
                    </a:cubicBezTo>
                    <a:cubicBezTo>
                      <a:pt x="901" y="100"/>
                      <a:pt x="434" y="167"/>
                      <a:pt x="0" y="234"/>
                    </a:cubicBezTo>
                    <a:cubicBezTo>
                      <a:pt x="234" y="267"/>
                      <a:pt x="459" y="284"/>
                      <a:pt x="684" y="284"/>
                    </a:cubicBezTo>
                    <a:cubicBezTo>
                      <a:pt x="909" y="284"/>
                      <a:pt x="1134" y="267"/>
                      <a:pt x="1368" y="234"/>
                    </a:cubicBezTo>
                    <a:cubicBezTo>
                      <a:pt x="1835" y="234"/>
                      <a:pt x="2302" y="133"/>
                      <a:pt x="273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1" name="Google Shape;141;p20"/>
              <p:cNvSpPr/>
              <p:nvPr/>
            </p:nvSpPr>
            <p:spPr>
              <a:xfrm>
                <a:off x="5705075" y="3738950"/>
                <a:ext cx="35050" cy="45900"/>
              </a:xfrm>
              <a:custGeom>
                <a:avLst/>
                <a:gdLst/>
                <a:ahLst/>
                <a:cxnLst/>
                <a:rect l="l" t="t" r="r" b="b"/>
                <a:pathLst>
                  <a:path w="1402" h="1836" extrusionOk="0">
                    <a:moveTo>
                      <a:pt x="1402" y="1"/>
                    </a:moveTo>
                    <a:lnTo>
                      <a:pt x="1402" y="1"/>
                    </a:lnTo>
                    <a:cubicBezTo>
                      <a:pt x="1101" y="267"/>
                      <a:pt x="835" y="568"/>
                      <a:pt x="634" y="901"/>
                    </a:cubicBezTo>
                    <a:cubicBezTo>
                      <a:pt x="368" y="1168"/>
                      <a:pt x="167" y="1502"/>
                      <a:pt x="1" y="1835"/>
                    </a:cubicBezTo>
                    <a:cubicBezTo>
                      <a:pt x="301" y="1568"/>
                      <a:pt x="568" y="1268"/>
                      <a:pt x="768" y="968"/>
                    </a:cubicBezTo>
                    <a:cubicBezTo>
                      <a:pt x="1035" y="668"/>
                      <a:pt x="1235" y="368"/>
                      <a:pt x="140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2" name="Google Shape;142;p20"/>
              <p:cNvSpPr/>
              <p:nvPr/>
            </p:nvSpPr>
            <p:spPr>
              <a:xfrm>
                <a:off x="5640025" y="3833175"/>
                <a:ext cx="140975" cy="100100"/>
              </a:xfrm>
              <a:custGeom>
                <a:avLst/>
                <a:gdLst/>
                <a:ahLst/>
                <a:cxnLst/>
                <a:rect l="l" t="t" r="r" b="b"/>
                <a:pathLst>
                  <a:path w="5639" h="4004" extrusionOk="0">
                    <a:moveTo>
                      <a:pt x="1" y="1"/>
                    </a:moveTo>
                    <a:cubicBezTo>
                      <a:pt x="234" y="268"/>
                      <a:pt x="501" y="468"/>
                      <a:pt x="768" y="668"/>
                    </a:cubicBezTo>
                    <a:cubicBezTo>
                      <a:pt x="1268" y="1068"/>
                      <a:pt x="1935" y="1602"/>
                      <a:pt x="2736" y="2136"/>
                    </a:cubicBezTo>
                    <a:cubicBezTo>
                      <a:pt x="3503" y="2703"/>
                      <a:pt x="4237" y="3170"/>
                      <a:pt x="4771" y="3503"/>
                    </a:cubicBezTo>
                    <a:cubicBezTo>
                      <a:pt x="5038" y="3704"/>
                      <a:pt x="5338" y="3870"/>
                      <a:pt x="5638" y="4004"/>
                    </a:cubicBezTo>
                    <a:cubicBezTo>
                      <a:pt x="5371" y="3770"/>
                      <a:pt x="5104" y="3570"/>
                      <a:pt x="4804" y="3403"/>
                    </a:cubicBezTo>
                    <a:cubicBezTo>
                      <a:pt x="4304" y="3036"/>
                      <a:pt x="3603" y="2536"/>
                      <a:pt x="2836" y="2002"/>
                    </a:cubicBezTo>
                    <a:lnTo>
                      <a:pt x="835" y="568"/>
                    </a:lnTo>
                    <a:cubicBezTo>
                      <a:pt x="601" y="335"/>
                      <a:pt x="301" y="168"/>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3" name="Google Shape;143;p20"/>
              <p:cNvSpPr/>
              <p:nvPr/>
            </p:nvSpPr>
            <p:spPr>
              <a:xfrm>
                <a:off x="5528275" y="4123175"/>
                <a:ext cx="385300" cy="436400"/>
              </a:xfrm>
              <a:custGeom>
                <a:avLst/>
                <a:gdLst/>
                <a:ahLst/>
                <a:cxnLst/>
                <a:rect l="l" t="t" r="r" b="b"/>
                <a:pathLst>
                  <a:path w="15412" h="17456" extrusionOk="0">
                    <a:moveTo>
                      <a:pt x="4792" y="0"/>
                    </a:moveTo>
                    <a:cubicBezTo>
                      <a:pt x="4240" y="0"/>
                      <a:pt x="3751" y="129"/>
                      <a:pt x="3537" y="643"/>
                    </a:cubicBezTo>
                    <a:lnTo>
                      <a:pt x="3537" y="610"/>
                    </a:lnTo>
                    <a:cubicBezTo>
                      <a:pt x="3390" y="574"/>
                      <a:pt x="3240" y="557"/>
                      <a:pt x="3089" y="557"/>
                    </a:cubicBezTo>
                    <a:cubicBezTo>
                      <a:pt x="1840" y="557"/>
                      <a:pt x="536" y="1724"/>
                      <a:pt x="268" y="2945"/>
                    </a:cubicBezTo>
                    <a:cubicBezTo>
                      <a:pt x="1" y="4312"/>
                      <a:pt x="501" y="5713"/>
                      <a:pt x="1102" y="6981"/>
                    </a:cubicBezTo>
                    <a:cubicBezTo>
                      <a:pt x="2403" y="9816"/>
                      <a:pt x="4304" y="12318"/>
                      <a:pt x="6706" y="14319"/>
                    </a:cubicBezTo>
                    <a:cubicBezTo>
                      <a:pt x="9107" y="16288"/>
                      <a:pt x="12110" y="17388"/>
                      <a:pt x="15245" y="17455"/>
                    </a:cubicBezTo>
                    <a:cubicBezTo>
                      <a:pt x="14678" y="14786"/>
                      <a:pt x="15412" y="12018"/>
                      <a:pt x="15078" y="9316"/>
                    </a:cubicBezTo>
                    <a:cubicBezTo>
                      <a:pt x="14511" y="4446"/>
                      <a:pt x="10608" y="610"/>
                      <a:pt x="5738" y="76"/>
                    </a:cubicBezTo>
                    <a:cubicBezTo>
                      <a:pt x="5428" y="40"/>
                      <a:pt x="5100" y="0"/>
                      <a:pt x="47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4" name="Google Shape;144;p20"/>
              <p:cNvSpPr/>
              <p:nvPr/>
            </p:nvSpPr>
            <p:spPr>
              <a:xfrm>
                <a:off x="5616675" y="4139250"/>
                <a:ext cx="292750" cy="419475"/>
              </a:xfrm>
              <a:custGeom>
                <a:avLst/>
                <a:gdLst/>
                <a:ahLst/>
                <a:cxnLst/>
                <a:rect l="l" t="t" r="r" b="b"/>
                <a:pathLst>
                  <a:path w="11710" h="16779" extrusionOk="0">
                    <a:moveTo>
                      <a:pt x="1" y="0"/>
                    </a:moveTo>
                    <a:cubicBezTo>
                      <a:pt x="1" y="67"/>
                      <a:pt x="1" y="133"/>
                      <a:pt x="34" y="200"/>
                    </a:cubicBezTo>
                    <a:cubicBezTo>
                      <a:pt x="67" y="334"/>
                      <a:pt x="134" y="534"/>
                      <a:pt x="201" y="767"/>
                    </a:cubicBezTo>
                    <a:cubicBezTo>
                      <a:pt x="468" y="1468"/>
                      <a:pt x="835" y="2135"/>
                      <a:pt x="1235" y="2769"/>
                    </a:cubicBezTo>
                    <a:cubicBezTo>
                      <a:pt x="1869" y="3669"/>
                      <a:pt x="2569" y="4503"/>
                      <a:pt x="3370" y="5304"/>
                    </a:cubicBezTo>
                    <a:cubicBezTo>
                      <a:pt x="4237" y="6171"/>
                      <a:pt x="5204" y="7105"/>
                      <a:pt x="6138" y="8206"/>
                    </a:cubicBezTo>
                    <a:cubicBezTo>
                      <a:pt x="6572" y="8740"/>
                      <a:pt x="7006" y="9307"/>
                      <a:pt x="7373" y="9874"/>
                    </a:cubicBezTo>
                    <a:cubicBezTo>
                      <a:pt x="7706" y="10441"/>
                      <a:pt x="8006" y="11008"/>
                      <a:pt x="8273" y="11608"/>
                    </a:cubicBezTo>
                    <a:lnTo>
                      <a:pt x="8974" y="13209"/>
                    </a:lnTo>
                    <a:cubicBezTo>
                      <a:pt x="9207" y="13710"/>
                      <a:pt x="9474" y="14177"/>
                      <a:pt x="9674" y="14577"/>
                    </a:cubicBezTo>
                    <a:cubicBezTo>
                      <a:pt x="9975" y="15244"/>
                      <a:pt x="10442" y="15878"/>
                      <a:pt x="11009" y="16345"/>
                    </a:cubicBezTo>
                    <a:cubicBezTo>
                      <a:pt x="11175" y="16479"/>
                      <a:pt x="11342" y="16612"/>
                      <a:pt x="11509" y="16712"/>
                    </a:cubicBezTo>
                    <a:cubicBezTo>
                      <a:pt x="11576" y="16745"/>
                      <a:pt x="11642" y="16779"/>
                      <a:pt x="11709" y="16779"/>
                    </a:cubicBezTo>
                    <a:cubicBezTo>
                      <a:pt x="11709" y="16779"/>
                      <a:pt x="11442" y="16645"/>
                      <a:pt x="11042" y="16312"/>
                    </a:cubicBezTo>
                    <a:cubicBezTo>
                      <a:pt x="10508" y="15811"/>
                      <a:pt x="10108" y="15211"/>
                      <a:pt x="9808" y="14544"/>
                    </a:cubicBezTo>
                    <a:cubicBezTo>
                      <a:pt x="9608" y="14110"/>
                      <a:pt x="9374" y="13643"/>
                      <a:pt x="9141" y="13143"/>
                    </a:cubicBezTo>
                    <a:lnTo>
                      <a:pt x="8407" y="11542"/>
                    </a:lnTo>
                    <a:cubicBezTo>
                      <a:pt x="8173" y="10941"/>
                      <a:pt x="7873" y="10341"/>
                      <a:pt x="7539" y="9807"/>
                    </a:cubicBezTo>
                    <a:cubicBezTo>
                      <a:pt x="7173" y="9207"/>
                      <a:pt x="6739" y="8640"/>
                      <a:pt x="6272" y="8106"/>
                    </a:cubicBezTo>
                    <a:cubicBezTo>
                      <a:pt x="5338" y="7005"/>
                      <a:pt x="4337" y="6071"/>
                      <a:pt x="3470" y="5170"/>
                    </a:cubicBezTo>
                    <a:cubicBezTo>
                      <a:pt x="2703" y="4403"/>
                      <a:pt x="2002" y="3569"/>
                      <a:pt x="1335" y="2669"/>
                    </a:cubicBezTo>
                    <a:cubicBezTo>
                      <a:pt x="935" y="2068"/>
                      <a:pt x="568" y="1434"/>
                      <a:pt x="268" y="767"/>
                    </a:cubicBezTo>
                    <a:cubicBezTo>
                      <a:pt x="68" y="267"/>
                      <a:pt x="1" y="0"/>
                      <a:pt x="1"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5" name="Google Shape;145;p20"/>
              <p:cNvSpPr/>
              <p:nvPr/>
            </p:nvSpPr>
            <p:spPr>
              <a:xfrm>
                <a:off x="5735100" y="4354400"/>
                <a:ext cx="42550" cy="149300"/>
              </a:xfrm>
              <a:custGeom>
                <a:avLst/>
                <a:gdLst/>
                <a:ahLst/>
                <a:cxnLst/>
                <a:rect l="l" t="t" r="r" b="b"/>
                <a:pathLst>
                  <a:path w="1702" h="5972" extrusionOk="0">
                    <a:moveTo>
                      <a:pt x="1702" y="0"/>
                    </a:moveTo>
                    <a:lnTo>
                      <a:pt x="1702" y="0"/>
                    </a:lnTo>
                    <a:cubicBezTo>
                      <a:pt x="1535" y="267"/>
                      <a:pt x="1435" y="534"/>
                      <a:pt x="1335" y="834"/>
                    </a:cubicBezTo>
                    <a:cubicBezTo>
                      <a:pt x="1135" y="1334"/>
                      <a:pt x="868" y="2102"/>
                      <a:pt x="634" y="2936"/>
                    </a:cubicBezTo>
                    <a:cubicBezTo>
                      <a:pt x="401" y="3770"/>
                      <a:pt x="234" y="4503"/>
                      <a:pt x="134" y="5070"/>
                    </a:cubicBezTo>
                    <a:cubicBezTo>
                      <a:pt x="67" y="5371"/>
                      <a:pt x="0" y="5671"/>
                      <a:pt x="0" y="5971"/>
                    </a:cubicBezTo>
                    <a:cubicBezTo>
                      <a:pt x="101" y="5704"/>
                      <a:pt x="201" y="5404"/>
                      <a:pt x="267" y="5137"/>
                    </a:cubicBezTo>
                    <a:cubicBezTo>
                      <a:pt x="401" y="4570"/>
                      <a:pt x="601" y="3836"/>
                      <a:pt x="834" y="3002"/>
                    </a:cubicBezTo>
                    <a:cubicBezTo>
                      <a:pt x="1068" y="2168"/>
                      <a:pt x="1301" y="1435"/>
                      <a:pt x="1468" y="901"/>
                    </a:cubicBezTo>
                    <a:cubicBezTo>
                      <a:pt x="1568" y="601"/>
                      <a:pt x="1635" y="300"/>
                      <a:pt x="170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6" name="Google Shape;146;p20"/>
              <p:cNvSpPr/>
              <p:nvPr/>
            </p:nvSpPr>
            <p:spPr>
              <a:xfrm>
                <a:off x="5740925" y="4304350"/>
                <a:ext cx="161825" cy="36725"/>
              </a:xfrm>
              <a:custGeom>
                <a:avLst/>
                <a:gdLst/>
                <a:ahLst/>
                <a:cxnLst/>
                <a:rect l="l" t="t" r="r" b="b"/>
                <a:pathLst>
                  <a:path w="6473" h="1469" extrusionOk="0">
                    <a:moveTo>
                      <a:pt x="1" y="1"/>
                    </a:moveTo>
                    <a:cubicBezTo>
                      <a:pt x="301" y="101"/>
                      <a:pt x="635" y="168"/>
                      <a:pt x="935" y="234"/>
                    </a:cubicBezTo>
                    <a:cubicBezTo>
                      <a:pt x="1535" y="334"/>
                      <a:pt x="2369" y="501"/>
                      <a:pt x="3237" y="701"/>
                    </a:cubicBezTo>
                    <a:cubicBezTo>
                      <a:pt x="4137" y="901"/>
                      <a:pt x="4938" y="1102"/>
                      <a:pt x="5538" y="1268"/>
                    </a:cubicBezTo>
                    <a:cubicBezTo>
                      <a:pt x="5839" y="1368"/>
                      <a:pt x="6172" y="1435"/>
                      <a:pt x="6472" y="1468"/>
                    </a:cubicBezTo>
                    <a:cubicBezTo>
                      <a:pt x="6205" y="1335"/>
                      <a:pt x="5872" y="1202"/>
                      <a:pt x="5572" y="1135"/>
                    </a:cubicBezTo>
                    <a:cubicBezTo>
                      <a:pt x="5005" y="935"/>
                      <a:pt x="4204" y="701"/>
                      <a:pt x="3303" y="501"/>
                    </a:cubicBezTo>
                    <a:cubicBezTo>
                      <a:pt x="2403" y="301"/>
                      <a:pt x="1569" y="168"/>
                      <a:pt x="968" y="101"/>
                    </a:cubicBezTo>
                    <a:cubicBezTo>
                      <a:pt x="635" y="34"/>
                      <a:pt x="335" y="1"/>
                      <a:pt x="1"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7" name="Google Shape;147;p20"/>
              <p:cNvSpPr/>
              <p:nvPr/>
            </p:nvSpPr>
            <p:spPr>
              <a:xfrm>
                <a:off x="5609175" y="4213450"/>
                <a:ext cx="45900" cy="175150"/>
              </a:xfrm>
              <a:custGeom>
                <a:avLst/>
                <a:gdLst/>
                <a:ahLst/>
                <a:cxnLst/>
                <a:rect l="l" t="t" r="r" b="b"/>
                <a:pathLst>
                  <a:path w="1836" h="7006" extrusionOk="0">
                    <a:moveTo>
                      <a:pt x="1835" y="1"/>
                    </a:moveTo>
                    <a:lnTo>
                      <a:pt x="1835" y="1"/>
                    </a:lnTo>
                    <a:cubicBezTo>
                      <a:pt x="1668" y="301"/>
                      <a:pt x="1535" y="635"/>
                      <a:pt x="1435" y="1002"/>
                    </a:cubicBezTo>
                    <a:cubicBezTo>
                      <a:pt x="1235" y="1602"/>
                      <a:pt x="968" y="2469"/>
                      <a:pt x="734" y="3437"/>
                    </a:cubicBezTo>
                    <a:cubicBezTo>
                      <a:pt x="468" y="4404"/>
                      <a:pt x="267" y="5305"/>
                      <a:pt x="167" y="5938"/>
                    </a:cubicBezTo>
                    <a:cubicBezTo>
                      <a:pt x="67" y="6305"/>
                      <a:pt x="34" y="6639"/>
                      <a:pt x="1" y="7006"/>
                    </a:cubicBezTo>
                    <a:cubicBezTo>
                      <a:pt x="134" y="6672"/>
                      <a:pt x="234" y="6305"/>
                      <a:pt x="301" y="5972"/>
                    </a:cubicBezTo>
                    <a:cubicBezTo>
                      <a:pt x="434" y="5338"/>
                      <a:pt x="634" y="4471"/>
                      <a:pt x="901" y="3503"/>
                    </a:cubicBezTo>
                    <a:cubicBezTo>
                      <a:pt x="1168" y="2536"/>
                      <a:pt x="1402" y="1669"/>
                      <a:pt x="1568" y="1035"/>
                    </a:cubicBezTo>
                    <a:cubicBezTo>
                      <a:pt x="1702" y="701"/>
                      <a:pt x="1768" y="334"/>
                      <a:pt x="183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8" name="Google Shape;148;p20"/>
              <p:cNvSpPr/>
              <p:nvPr/>
            </p:nvSpPr>
            <p:spPr>
              <a:xfrm>
                <a:off x="5637525" y="4179150"/>
                <a:ext cx="188500" cy="20575"/>
              </a:xfrm>
              <a:custGeom>
                <a:avLst/>
                <a:gdLst/>
                <a:ahLst/>
                <a:cxnLst/>
                <a:rect l="l" t="t" r="r" b="b"/>
                <a:pathLst>
                  <a:path w="7540" h="823" extrusionOk="0">
                    <a:moveTo>
                      <a:pt x="54" y="0"/>
                    </a:moveTo>
                    <a:cubicBezTo>
                      <a:pt x="19" y="0"/>
                      <a:pt x="1" y="2"/>
                      <a:pt x="1" y="5"/>
                    </a:cubicBezTo>
                    <a:cubicBezTo>
                      <a:pt x="1" y="72"/>
                      <a:pt x="1702" y="272"/>
                      <a:pt x="3770" y="506"/>
                    </a:cubicBezTo>
                    <a:cubicBezTo>
                      <a:pt x="5478" y="698"/>
                      <a:pt x="6913" y="823"/>
                      <a:pt x="7361" y="823"/>
                    </a:cubicBezTo>
                    <a:cubicBezTo>
                      <a:pt x="7455" y="823"/>
                      <a:pt x="7506" y="817"/>
                      <a:pt x="7506" y="806"/>
                    </a:cubicBezTo>
                    <a:cubicBezTo>
                      <a:pt x="7539" y="772"/>
                      <a:pt x="5838" y="539"/>
                      <a:pt x="3770" y="305"/>
                    </a:cubicBezTo>
                    <a:cubicBezTo>
                      <a:pt x="1915" y="126"/>
                      <a:pt x="356" y="0"/>
                      <a:pt x="5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49" name="Google Shape;149;p20"/>
              <p:cNvSpPr/>
              <p:nvPr/>
            </p:nvSpPr>
            <p:spPr>
              <a:xfrm>
                <a:off x="5133000" y="4707975"/>
                <a:ext cx="661325" cy="5025"/>
              </a:xfrm>
              <a:custGeom>
                <a:avLst/>
                <a:gdLst/>
                <a:ahLst/>
                <a:cxnLst/>
                <a:rect l="l" t="t" r="r" b="b"/>
                <a:pathLst>
                  <a:path w="26453" h="201" extrusionOk="0">
                    <a:moveTo>
                      <a:pt x="13243" y="1"/>
                    </a:moveTo>
                    <a:cubicBezTo>
                      <a:pt x="5905" y="1"/>
                      <a:pt x="1" y="67"/>
                      <a:pt x="1" y="101"/>
                    </a:cubicBezTo>
                    <a:cubicBezTo>
                      <a:pt x="1" y="167"/>
                      <a:pt x="5905" y="201"/>
                      <a:pt x="13243" y="201"/>
                    </a:cubicBezTo>
                    <a:cubicBezTo>
                      <a:pt x="20549" y="201"/>
                      <a:pt x="26453" y="167"/>
                      <a:pt x="26453" y="101"/>
                    </a:cubicBezTo>
                    <a:cubicBezTo>
                      <a:pt x="26453" y="67"/>
                      <a:pt x="20549" y="1"/>
                      <a:pt x="1324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0" name="Google Shape;150;p20"/>
              <p:cNvSpPr/>
              <p:nvPr/>
            </p:nvSpPr>
            <p:spPr>
              <a:xfrm>
                <a:off x="5245575" y="4898950"/>
                <a:ext cx="446175" cy="5025"/>
              </a:xfrm>
              <a:custGeom>
                <a:avLst/>
                <a:gdLst/>
                <a:ahLst/>
                <a:cxnLst/>
                <a:rect l="l" t="t" r="r" b="b"/>
                <a:pathLst>
                  <a:path w="17847" h="201" extrusionOk="0">
                    <a:moveTo>
                      <a:pt x="8907" y="0"/>
                    </a:moveTo>
                    <a:cubicBezTo>
                      <a:pt x="4004" y="0"/>
                      <a:pt x="1" y="34"/>
                      <a:pt x="1" y="101"/>
                    </a:cubicBezTo>
                    <a:cubicBezTo>
                      <a:pt x="1" y="134"/>
                      <a:pt x="4004" y="201"/>
                      <a:pt x="8907" y="201"/>
                    </a:cubicBezTo>
                    <a:cubicBezTo>
                      <a:pt x="13844" y="201"/>
                      <a:pt x="17847" y="134"/>
                      <a:pt x="17847" y="101"/>
                    </a:cubicBezTo>
                    <a:cubicBezTo>
                      <a:pt x="17847" y="34"/>
                      <a:pt x="13844" y="0"/>
                      <a:pt x="8907"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1" name="Google Shape;151;p20"/>
              <p:cNvSpPr/>
              <p:nvPr/>
            </p:nvSpPr>
            <p:spPr>
              <a:xfrm>
                <a:off x="5249750" y="4926475"/>
                <a:ext cx="437850" cy="5025"/>
              </a:xfrm>
              <a:custGeom>
                <a:avLst/>
                <a:gdLst/>
                <a:ahLst/>
                <a:cxnLst/>
                <a:rect l="l" t="t" r="r" b="b"/>
                <a:pathLst>
                  <a:path w="17514" h="201" extrusionOk="0">
                    <a:moveTo>
                      <a:pt x="8774" y="0"/>
                    </a:moveTo>
                    <a:cubicBezTo>
                      <a:pt x="3937" y="0"/>
                      <a:pt x="1" y="67"/>
                      <a:pt x="1" y="100"/>
                    </a:cubicBezTo>
                    <a:cubicBezTo>
                      <a:pt x="1" y="167"/>
                      <a:pt x="3937" y="200"/>
                      <a:pt x="8774" y="200"/>
                    </a:cubicBezTo>
                    <a:cubicBezTo>
                      <a:pt x="13577" y="200"/>
                      <a:pt x="17513" y="167"/>
                      <a:pt x="17513" y="100"/>
                    </a:cubicBezTo>
                    <a:cubicBezTo>
                      <a:pt x="17513" y="34"/>
                      <a:pt x="13577" y="0"/>
                      <a:pt x="877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2" name="Google Shape;152;p20"/>
              <p:cNvSpPr/>
              <p:nvPr/>
            </p:nvSpPr>
            <p:spPr>
              <a:xfrm>
                <a:off x="5233900" y="4876425"/>
                <a:ext cx="461200" cy="5025"/>
              </a:xfrm>
              <a:custGeom>
                <a:avLst/>
                <a:gdLst/>
                <a:ahLst/>
                <a:cxnLst/>
                <a:rect l="l" t="t" r="r" b="b"/>
                <a:pathLst>
                  <a:path w="18448" h="201" extrusionOk="0">
                    <a:moveTo>
                      <a:pt x="9241" y="1"/>
                    </a:moveTo>
                    <a:cubicBezTo>
                      <a:pt x="4137" y="1"/>
                      <a:pt x="1" y="34"/>
                      <a:pt x="1" y="101"/>
                    </a:cubicBezTo>
                    <a:cubicBezTo>
                      <a:pt x="1" y="134"/>
                      <a:pt x="4137" y="201"/>
                      <a:pt x="9241" y="201"/>
                    </a:cubicBezTo>
                    <a:cubicBezTo>
                      <a:pt x="14344" y="201"/>
                      <a:pt x="18447" y="134"/>
                      <a:pt x="18447" y="101"/>
                    </a:cubicBezTo>
                    <a:cubicBezTo>
                      <a:pt x="18447" y="34"/>
                      <a:pt x="14344" y="1"/>
                      <a:pt x="924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grpSp>
          <p:nvGrpSpPr>
            <p:cNvPr id="153" name="Google Shape;153;p20"/>
            <p:cNvGrpSpPr/>
            <p:nvPr/>
          </p:nvGrpSpPr>
          <p:grpSpPr>
            <a:xfrm flipH="1">
              <a:off x="1032494" y="1492555"/>
              <a:ext cx="849801" cy="829471"/>
              <a:chOff x="6953846" y="549455"/>
              <a:chExt cx="849801" cy="829471"/>
            </a:xfrm>
          </p:grpSpPr>
          <p:sp>
            <p:nvSpPr>
              <p:cNvPr id="154" name="Google Shape;154;p20"/>
              <p:cNvSpPr/>
              <p:nvPr/>
            </p:nvSpPr>
            <p:spPr>
              <a:xfrm>
                <a:off x="7008165" y="549455"/>
                <a:ext cx="795481" cy="829471"/>
              </a:xfrm>
              <a:custGeom>
                <a:avLst/>
                <a:gdLst/>
                <a:ahLst/>
                <a:cxnLst/>
                <a:rect l="l" t="t" r="r" b="b"/>
                <a:pathLst>
                  <a:path w="24925" h="25990" extrusionOk="0">
                    <a:moveTo>
                      <a:pt x="0" y="1"/>
                    </a:moveTo>
                    <a:lnTo>
                      <a:pt x="0" y="25989"/>
                    </a:lnTo>
                    <a:lnTo>
                      <a:pt x="24925" y="25989"/>
                    </a:lnTo>
                    <a:lnTo>
                      <a:pt x="24925" y="1"/>
                    </a:lnTo>
                    <a:close/>
                  </a:path>
                </a:pathLst>
              </a:custGeom>
              <a:solidFill>
                <a:srgbClr val="D6D6D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5" name="Google Shape;155;p20"/>
              <p:cNvSpPr/>
              <p:nvPr/>
            </p:nvSpPr>
            <p:spPr>
              <a:xfrm>
                <a:off x="6953846" y="549455"/>
                <a:ext cx="795481" cy="829471"/>
              </a:xfrm>
              <a:custGeom>
                <a:avLst/>
                <a:gdLst/>
                <a:ahLst/>
                <a:cxnLst/>
                <a:rect l="l" t="t" r="r" b="b"/>
                <a:pathLst>
                  <a:path w="24925" h="25990" extrusionOk="0">
                    <a:moveTo>
                      <a:pt x="0" y="1"/>
                    </a:moveTo>
                    <a:lnTo>
                      <a:pt x="0" y="25989"/>
                    </a:lnTo>
                    <a:lnTo>
                      <a:pt x="24925" y="25989"/>
                    </a:lnTo>
                    <a:lnTo>
                      <a:pt x="24925" y="1"/>
                    </a:lnTo>
                    <a:close/>
                  </a:path>
                </a:pathLst>
              </a:custGeom>
              <a:solidFill>
                <a:srgbClr val="EBEB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6" name="Google Shape;156;p20"/>
              <p:cNvSpPr/>
              <p:nvPr/>
            </p:nvSpPr>
            <p:spPr>
              <a:xfrm>
                <a:off x="7060538" y="661030"/>
                <a:ext cx="582098" cy="606321"/>
              </a:xfrm>
              <a:custGeom>
                <a:avLst/>
                <a:gdLst/>
                <a:ahLst/>
                <a:cxnLst/>
                <a:rect l="l" t="t" r="r" b="b"/>
                <a:pathLst>
                  <a:path w="18239" h="18998" extrusionOk="0">
                    <a:moveTo>
                      <a:pt x="1" y="0"/>
                    </a:moveTo>
                    <a:lnTo>
                      <a:pt x="1" y="18998"/>
                    </a:lnTo>
                    <a:lnTo>
                      <a:pt x="18238" y="18998"/>
                    </a:lnTo>
                    <a:lnTo>
                      <a:pt x="18238"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7" name="Google Shape;157;p20"/>
              <p:cNvSpPr/>
              <p:nvPr/>
            </p:nvSpPr>
            <p:spPr>
              <a:xfrm>
                <a:off x="6954803" y="1271213"/>
                <a:ext cx="105766" cy="104777"/>
              </a:xfrm>
              <a:custGeom>
                <a:avLst/>
                <a:gdLst/>
                <a:ahLst/>
                <a:cxnLst/>
                <a:rect l="l" t="t" r="r" b="b"/>
                <a:pathLst>
                  <a:path w="3314" h="3283" extrusionOk="0">
                    <a:moveTo>
                      <a:pt x="3314" y="0"/>
                    </a:moveTo>
                    <a:lnTo>
                      <a:pt x="3314" y="0"/>
                    </a:lnTo>
                    <a:cubicBezTo>
                      <a:pt x="3131" y="122"/>
                      <a:pt x="2979" y="274"/>
                      <a:pt x="2827" y="426"/>
                    </a:cubicBezTo>
                    <a:cubicBezTo>
                      <a:pt x="2493" y="730"/>
                      <a:pt x="2067" y="1125"/>
                      <a:pt x="1611" y="1581"/>
                    </a:cubicBezTo>
                    <a:cubicBezTo>
                      <a:pt x="1156" y="2037"/>
                      <a:pt x="760" y="2432"/>
                      <a:pt x="456" y="2766"/>
                    </a:cubicBezTo>
                    <a:cubicBezTo>
                      <a:pt x="304" y="2918"/>
                      <a:pt x="152" y="3070"/>
                      <a:pt x="0" y="3283"/>
                    </a:cubicBezTo>
                    <a:cubicBezTo>
                      <a:pt x="213" y="3161"/>
                      <a:pt x="396" y="3009"/>
                      <a:pt x="548" y="2827"/>
                    </a:cubicBezTo>
                    <a:cubicBezTo>
                      <a:pt x="852" y="2553"/>
                      <a:pt x="1307" y="2158"/>
                      <a:pt x="1733" y="1702"/>
                    </a:cubicBezTo>
                    <a:cubicBezTo>
                      <a:pt x="2159" y="1246"/>
                      <a:pt x="2584" y="821"/>
                      <a:pt x="2858" y="517"/>
                    </a:cubicBezTo>
                    <a:cubicBezTo>
                      <a:pt x="3040" y="365"/>
                      <a:pt x="3192" y="183"/>
                      <a:pt x="3314" y="0"/>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8" name="Google Shape;158;p20"/>
              <p:cNvSpPr/>
              <p:nvPr/>
            </p:nvSpPr>
            <p:spPr>
              <a:xfrm>
                <a:off x="7642603" y="1269266"/>
                <a:ext cx="104777" cy="106724"/>
              </a:xfrm>
              <a:custGeom>
                <a:avLst/>
                <a:gdLst/>
                <a:ahLst/>
                <a:cxnLst/>
                <a:rect l="l" t="t" r="r" b="b"/>
                <a:pathLst>
                  <a:path w="3283" h="3344" extrusionOk="0">
                    <a:moveTo>
                      <a:pt x="0" y="0"/>
                    </a:moveTo>
                    <a:lnTo>
                      <a:pt x="0" y="0"/>
                    </a:lnTo>
                    <a:cubicBezTo>
                      <a:pt x="122" y="213"/>
                      <a:pt x="274" y="396"/>
                      <a:pt x="426" y="548"/>
                    </a:cubicBezTo>
                    <a:cubicBezTo>
                      <a:pt x="730" y="852"/>
                      <a:pt x="1125" y="1277"/>
                      <a:pt x="1581" y="1733"/>
                    </a:cubicBezTo>
                    <a:cubicBezTo>
                      <a:pt x="2037" y="2189"/>
                      <a:pt x="2462" y="2614"/>
                      <a:pt x="2766" y="2888"/>
                    </a:cubicBezTo>
                    <a:cubicBezTo>
                      <a:pt x="2918" y="3070"/>
                      <a:pt x="3070" y="3222"/>
                      <a:pt x="3283" y="3344"/>
                    </a:cubicBezTo>
                    <a:cubicBezTo>
                      <a:pt x="3161" y="3162"/>
                      <a:pt x="3009" y="2979"/>
                      <a:pt x="2827" y="2827"/>
                    </a:cubicBezTo>
                    <a:cubicBezTo>
                      <a:pt x="2553" y="2493"/>
                      <a:pt x="2158" y="2098"/>
                      <a:pt x="1702" y="1611"/>
                    </a:cubicBezTo>
                    <a:cubicBezTo>
                      <a:pt x="1246" y="1155"/>
                      <a:pt x="821" y="760"/>
                      <a:pt x="517" y="456"/>
                    </a:cubicBezTo>
                    <a:cubicBezTo>
                      <a:pt x="365" y="304"/>
                      <a:pt x="182" y="152"/>
                      <a:pt x="0" y="0"/>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59" name="Google Shape;159;p20"/>
              <p:cNvSpPr/>
              <p:nvPr/>
            </p:nvSpPr>
            <p:spPr>
              <a:xfrm>
                <a:off x="7640656" y="558200"/>
                <a:ext cx="105766" cy="103819"/>
              </a:xfrm>
              <a:custGeom>
                <a:avLst/>
                <a:gdLst/>
                <a:ahLst/>
                <a:cxnLst/>
                <a:rect l="l" t="t" r="r" b="b"/>
                <a:pathLst>
                  <a:path w="3314" h="3253" extrusionOk="0">
                    <a:moveTo>
                      <a:pt x="3313" y="0"/>
                    </a:moveTo>
                    <a:cubicBezTo>
                      <a:pt x="3131" y="122"/>
                      <a:pt x="2949" y="274"/>
                      <a:pt x="2797" y="426"/>
                    </a:cubicBezTo>
                    <a:cubicBezTo>
                      <a:pt x="2493" y="700"/>
                      <a:pt x="2037" y="1125"/>
                      <a:pt x="1611" y="1581"/>
                    </a:cubicBezTo>
                    <a:cubicBezTo>
                      <a:pt x="1155" y="2007"/>
                      <a:pt x="760" y="2432"/>
                      <a:pt x="456" y="2736"/>
                    </a:cubicBezTo>
                    <a:cubicBezTo>
                      <a:pt x="274" y="2888"/>
                      <a:pt x="152" y="3070"/>
                      <a:pt x="0" y="3253"/>
                    </a:cubicBezTo>
                    <a:cubicBezTo>
                      <a:pt x="213" y="3131"/>
                      <a:pt x="365" y="2979"/>
                      <a:pt x="547" y="2827"/>
                    </a:cubicBezTo>
                    <a:cubicBezTo>
                      <a:pt x="851" y="2554"/>
                      <a:pt x="1277" y="2128"/>
                      <a:pt x="1733" y="1672"/>
                    </a:cubicBezTo>
                    <a:cubicBezTo>
                      <a:pt x="2158" y="1247"/>
                      <a:pt x="2584" y="821"/>
                      <a:pt x="2857" y="517"/>
                    </a:cubicBezTo>
                    <a:cubicBezTo>
                      <a:pt x="3040" y="365"/>
                      <a:pt x="3192" y="183"/>
                      <a:pt x="3313" y="0"/>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60" name="Google Shape;160;p20"/>
              <p:cNvSpPr/>
              <p:nvPr/>
            </p:nvSpPr>
            <p:spPr>
              <a:xfrm>
                <a:off x="6954803" y="557242"/>
                <a:ext cx="104809" cy="106724"/>
              </a:xfrm>
              <a:custGeom>
                <a:avLst/>
                <a:gdLst/>
                <a:ahLst/>
                <a:cxnLst/>
                <a:rect l="l" t="t" r="r" b="b"/>
                <a:pathLst>
                  <a:path w="3284" h="3344" extrusionOk="0">
                    <a:moveTo>
                      <a:pt x="0" y="0"/>
                    </a:moveTo>
                    <a:cubicBezTo>
                      <a:pt x="122" y="213"/>
                      <a:pt x="274" y="395"/>
                      <a:pt x="426" y="547"/>
                    </a:cubicBezTo>
                    <a:cubicBezTo>
                      <a:pt x="730" y="851"/>
                      <a:pt x="1125" y="1277"/>
                      <a:pt x="1581" y="1733"/>
                    </a:cubicBezTo>
                    <a:cubicBezTo>
                      <a:pt x="2037" y="2189"/>
                      <a:pt x="2432" y="2614"/>
                      <a:pt x="2766" y="2888"/>
                    </a:cubicBezTo>
                    <a:cubicBezTo>
                      <a:pt x="2918" y="3070"/>
                      <a:pt x="3070" y="3222"/>
                      <a:pt x="3283" y="3344"/>
                    </a:cubicBezTo>
                    <a:cubicBezTo>
                      <a:pt x="3131" y="3161"/>
                      <a:pt x="3010" y="2979"/>
                      <a:pt x="2827" y="2827"/>
                    </a:cubicBezTo>
                    <a:cubicBezTo>
                      <a:pt x="2554" y="2523"/>
                      <a:pt x="2128" y="2097"/>
                      <a:pt x="1703" y="1641"/>
                    </a:cubicBezTo>
                    <a:cubicBezTo>
                      <a:pt x="1247" y="1186"/>
                      <a:pt x="821" y="760"/>
                      <a:pt x="517" y="486"/>
                    </a:cubicBezTo>
                    <a:cubicBezTo>
                      <a:pt x="365" y="304"/>
                      <a:pt x="183" y="152"/>
                      <a:pt x="0" y="0"/>
                    </a:cubicBez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61" name="Google Shape;161;p20"/>
              <p:cNvSpPr/>
              <p:nvPr/>
            </p:nvSpPr>
            <p:spPr>
              <a:xfrm>
                <a:off x="7060538" y="656179"/>
                <a:ext cx="585002" cy="611172"/>
              </a:xfrm>
              <a:custGeom>
                <a:avLst/>
                <a:gdLst/>
                <a:ahLst/>
                <a:cxnLst/>
                <a:rect l="l" t="t" r="r" b="b"/>
                <a:pathLst>
                  <a:path w="18330" h="19150" extrusionOk="0">
                    <a:moveTo>
                      <a:pt x="1" y="0"/>
                    </a:moveTo>
                    <a:lnTo>
                      <a:pt x="1" y="61"/>
                    </a:lnTo>
                    <a:lnTo>
                      <a:pt x="1" y="19058"/>
                    </a:lnTo>
                    <a:lnTo>
                      <a:pt x="1" y="19150"/>
                    </a:lnTo>
                    <a:lnTo>
                      <a:pt x="61" y="19150"/>
                    </a:lnTo>
                    <a:lnTo>
                      <a:pt x="13253" y="19089"/>
                    </a:lnTo>
                    <a:lnTo>
                      <a:pt x="13223" y="19089"/>
                    </a:lnTo>
                    <a:lnTo>
                      <a:pt x="122" y="19059"/>
                    </a:lnTo>
                    <a:lnTo>
                      <a:pt x="122" y="19059"/>
                    </a:lnTo>
                    <a:lnTo>
                      <a:pt x="122" y="213"/>
                    </a:lnTo>
                    <a:lnTo>
                      <a:pt x="18147" y="213"/>
                    </a:lnTo>
                    <a:cubicBezTo>
                      <a:pt x="18177" y="5840"/>
                      <a:pt x="18177" y="10560"/>
                      <a:pt x="18177" y="13891"/>
                    </a:cubicBezTo>
                    <a:lnTo>
                      <a:pt x="18177" y="17751"/>
                    </a:lnTo>
                    <a:lnTo>
                      <a:pt x="18177" y="18785"/>
                    </a:lnTo>
                    <a:lnTo>
                      <a:pt x="18177" y="19058"/>
                    </a:lnTo>
                    <a:cubicBezTo>
                      <a:pt x="18177" y="19089"/>
                      <a:pt x="18177" y="19119"/>
                      <a:pt x="18177" y="19150"/>
                    </a:cubicBezTo>
                    <a:cubicBezTo>
                      <a:pt x="18177" y="19150"/>
                      <a:pt x="18268" y="19028"/>
                      <a:pt x="18268" y="18967"/>
                    </a:cubicBezTo>
                    <a:lnTo>
                      <a:pt x="18268" y="18724"/>
                    </a:lnTo>
                    <a:lnTo>
                      <a:pt x="18268" y="17691"/>
                    </a:lnTo>
                    <a:lnTo>
                      <a:pt x="18268" y="13861"/>
                    </a:lnTo>
                    <a:cubicBezTo>
                      <a:pt x="18299" y="10517"/>
                      <a:pt x="18329" y="5745"/>
                      <a:pt x="18329" y="61"/>
                    </a:cubicBezTo>
                    <a:lnTo>
                      <a:pt x="18329" y="0"/>
                    </a:lnTo>
                    <a:close/>
                  </a:path>
                </a:pathLst>
              </a:custGeom>
              <a:solidFill>
                <a:srgbClr val="E0E0E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62" name="Google Shape;162;p20"/>
              <p:cNvSpPr/>
              <p:nvPr/>
            </p:nvSpPr>
            <p:spPr>
              <a:xfrm>
                <a:off x="7254549" y="866690"/>
                <a:ext cx="194043" cy="194043"/>
              </a:xfrm>
              <a:custGeom>
                <a:avLst/>
                <a:gdLst/>
                <a:ahLst/>
                <a:cxnLst/>
                <a:rect l="l" t="t" r="r" b="b"/>
                <a:pathLst>
                  <a:path w="6080" h="6080" extrusionOk="0">
                    <a:moveTo>
                      <a:pt x="1" y="0"/>
                    </a:moveTo>
                    <a:lnTo>
                      <a:pt x="1" y="6079"/>
                    </a:lnTo>
                    <a:lnTo>
                      <a:pt x="6080" y="6079"/>
                    </a:lnTo>
                    <a:lnTo>
                      <a:pt x="6080" y="0"/>
                    </a:lnTo>
                    <a:close/>
                  </a:path>
                </a:pathLst>
              </a:custGeom>
              <a:solidFill>
                <a:srgbClr val="EBEBEB"/>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grpSp>
    </p:spTree>
    <p:extLst>
      <p:ext uri="{BB962C8B-B14F-4D97-AF65-F5344CB8AC3E}">
        <p14:creationId xmlns:p14="http://schemas.microsoft.com/office/powerpoint/2010/main" val="39923261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bg>
      <p:bgPr>
        <a:solidFill>
          <a:schemeClr val="dk2"/>
        </a:solidFill>
        <a:effectLst/>
      </p:bgPr>
    </p:bg>
    <p:spTree>
      <p:nvGrpSpPr>
        <p:cNvPr id="1" name="Shape 163"/>
        <p:cNvGrpSpPr/>
        <p:nvPr/>
      </p:nvGrpSpPr>
      <p:grpSpPr>
        <a:xfrm>
          <a:off x="0" y="0"/>
          <a:ext cx="0" cy="0"/>
          <a:chOff x="0" y="0"/>
          <a:chExt cx="0" cy="0"/>
        </a:xfrm>
      </p:grpSpPr>
      <p:sp>
        <p:nvSpPr>
          <p:cNvPr id="164" name="Google Shape;164;p21"/>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Clr>
                <a:srgbClr val="FFFFFF"/>
              </a:buClr>
              <a:buSzPts val="3600"/>
              <a:buNone/>
              <a:defRPr>
                <a:solidFill>
                  <a:srgbClr val="FFFFFF"/>
                </a:solidFill>
              </a:defRPr>
            </a:lvl1pPr>
            <a:lvl2pPr lvl="1"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2pPr>
            <a:lvl3pPr lvl="2"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3pPr>
            <a:lvl4pPr lvl="3"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4pPr>
            <a:lvl5pPr lvl="4"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5pPr>
            <a:lvl6pPr lvl="5"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6pPr>
            <a:lvl7pPr lvl="6"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7pPr>
            <a:lvl8pPr lvl="7"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8pPr>
            <a:lvl9pPr lvl="8" rtl="0">
              <a:spcBef>
                <a:spcPts val="0"/>
              </a:spcBef>
              <a:spcAft>
                <a:spcPts val="0"/>
              </a:spcAft>
              <a:buClr>
                <a:srgbClr val="FFFFFF"/>
              </a:buClr>
              <a:buSzPts val="2800"/>
              <a:buFont typeface="Palanquin Dark"/>
              <a:buNone/>
              <a:defRPr>
                <a:solidFill>
                  <a:srgbClr val="FFFFFF"/>
                </a:solidFill>
                <a:latin typeface="Palanquin Dark"/>
                <a:ea typeface="Palanquin Dark"/>
                <a:cs typeface="Palanquin Dark"/>
                <a:sym typeface="Palanquin Dark"/>
              </a:defRPr>
            </a:lvl9pPr>
          </a:lstStyle>
          <a:p>
            <a:endParaRPr/>
          </a:p>
        </p:txBody>
      </p:sp>
      <p:sp>
        <p:nvSpPr>
          <p:cNvPr id="165" name="Google Shape;165;p21"/>
          <p:cNvSpPr txBox="1">
            <a:spLocks noGrp="1"/>
          </p:cNvSpPr>
          <p:nvPr>
            <p:ph type="subTitle" idx="1"/>
          </p:nvPr>
        </p:nvSpPr>
        <p:spPr>
          <a:xfrm>
            <a:off x="960000" y="4733859"/>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166" name="Google Shape;166;p21"/>
          <p:cNvSpPr txBox="1">
            <a:spLocks noGrp="1"/>
          </p:cNvSpPr>
          <p:nvPr>
            <p:ph type="subTitle" idx="2"/>
          </p:nvPr>
        </p:nvSpPr>
        <p:spPr>
          <a:xfrm>
            <a:off x="960000" y="5102601"/>
            <a:ext cx="2948000" cy="7292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167" name="Google Shape;167;p21"/>
          <p:cNvSpPr txBox="1">
            <a:spLocks noGrp="1"/>
          </p:cNvSpPr>
          <p:nvPr>
            <p:ph type="subTitle" idx="3"/>
          </p:nvPr>
        </p:nvSpPr>
        <p:spPr>
          <a:xfrm>
            <a:off x="4622000" y="4733859"/>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168" name="Google Shape;168;p21"/>
          <p:cNvSpPr txBox="1">
            <a:spLocks noGrp="1"/>
          </p:cNvSpPr>
          <p:nvPr>
            <p:ph type="subTitle" idx="4"/>
          </p:nvPr>
        </p:nvSpPr>
        <p:spPr>
          <a:xfrm>
            <a:off x="4622000" y="5102601"/>
            <a:ext cx="2948000" cy="7292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169" name="Google Shape;169;p21"/>
          <p:cNvSpPr txBox="1">
            <a:spLocks noGrp="1"/>
          </p:cNvSpPr>
          <p:nvPr>
            <p:ph type="subTitle" idx="5"/>
          </p:nvPr>
        </p:nvSpPr>
        <p:spPr>
          <a:xfrm>
            <a:off x="8284000" y="4733859"/>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170" name="Google Shape;170;p21"/>
          <p:cNvSpPr txBox="1">
            <a:spLocks noGrp="1"/>
          </p:cNvSpPr>
          <p:nvPr>
            <p:ph type="subTitle" idx="6"/>
          </p:nvPr>
        </p:nvSpPr>
        <p:spPr>
          <a:xfrm>
            <a:off x="8284000" y="5102601"/>
            <a:ext cx="2948000" cy="7292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171" name="Google Shape;171;p21"/>
          <p:cNvSpPr txBox="1">
            <a:spLocks noGrp="1"/>
          </p:cNvSpPr>
          <p:nvPr>
            <p:ph type="subTitle" idx="7"/>
          </p:nvPr>
        </p:nvSpPr>
        <p:spPr>
          <a:xfrm>
            <a:off x="960000" y="2674353"/>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172" name="Google Shape;172;p21"/>
          <p:cNvSpPr txBox="1">
            <a:spLocks noGrp="1"/>
          </p:cNvSpPr>
          <p:nvPr>
            <p:ph type="subTitle" idx="8"/>
          </p:nvPr>
        </p:nvSpPr>
        <p:spPr>
          <a:xfrm>
            <a:off x="960000" y="3043075"/>
            <a:ext cx="2948000" cy="7292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173" name="Google Shape;173;p21"/>
          <p:cNvSpPr txBox="1">
            <a:spLocks noGrp="1"/>
          </p:cNvSpPr>
          <p:nvPr>
            <p:ph type="subTitle" idx="9"/>
          </p:nvPr>
        </p:nvSpPr>
        <p:spPr>
          <a:xfrm>
            <a:off x="4622000" y="2674353"/>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174" name="Google Shape;174;p21"/>
          <p:cNvSpPr txBox="1">
            <a:spLocks noGrp="1"/>
          </p:cNvSpPr>
          <p:nvPr>
            <p:ph type="subTitle" idx="13"/>
          </p:nvPr>
        </p:nvSpPr>
        <p:spPr>
          <a:xfrm>
            <a:off x="4622000" y="3043075"/>
            <a:ext cx="2948000" cy="7292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
        <p:nvSpPr>
          <p:cNvPr id="175" name="Google Shape;175;p21"/>
          <p:cNvSpPr txBox="1">
            <a:spLocks noGrp="1"/>
          </p:cNvSpPr>
          <p:nvPr>
            <p:ph type="subTitle" idx="14"/>
          </p:nvPr>
        </p:nvSpPr>
        <p:spPr>
          <a:xfrm>
            <a:off x="8284000" y="2674353"/>
            <a:ext cx="2948000" cy="49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b="1">
                <a:solidFill>
                  <a:schemeClr val="lt1"/>
                </a:solidFill>
              </a:defRPr>
            </a:lvl1pPr>
            <a:lvl2pPr lvl="1" algn="ctr" rtl="0">
              <a:lnSpc>
                <a:spcPct val="100000"/>
              </a:lnSpc>
              <a:spcBef>
                <a:spcPts val="0"/>
              </a:spcBef>
              <a:spcAft>
                <a:spcPts val="0"/>
              </a:spcAft>
              <a:buNone/>
              <a:defRPr b="1">
                <a:solidFill>
                  <a:schemeClr val="lt1"/>
                </a:solidFill>
              </a:defRPr>
            </a:lvl2pPr>
            <a:lvl3pPr lvl="2" algn="ctr" rtl="0">
              <a:lnSpc>
                <a:spcPct val="100000"/>
              </a:lnSpc>
              <a:spcBef>
                <a:spcPts val="0"/>
              </a:spcBef>
              <a:spcAft>
                <a:spcPts val="0"/>
              </a:spcAft>
              <a:buNone/>
              <a:defRPr b="1">
                <a:solidFill>
                  <a:schemeClr val="lt1"/>
                </a:solidFill>
              </a:defRPr>
            </a:lvl3pPr>
            <a:lvl4pPr lvl="3" algn="ctr" rtl="0">
              <a:lnSpc>
                <a:spcPct val="100000"/>
              </a:lnSpc>
              <a:spcBef>
                <a:spcPts val="0"/>
              </a:spcBef>
              <a:spcAft>
                <a:spcPts val="0"/>
              </a:spcAft>
              <a:buNone/>
              <a:defRPr b="1">
                <a:solidFill>
                  <a:schemeClr val="lt1"/>
                </a:solidFill>
              </a:defRPr>
            </a:lvl4pPr>
            <a:lvl5pPr lvl="4" algn="ctr" rtl="0">
              <a:lnSpc>
                <a:spcPct val="100000"/>
              </a:lnSpc>
              <a:spcBef>
                <a:spcPts val="0"/>
              </a:spcBef>
              <a:spcAft>
                <a:spcPts val="0"/>
              </a:spcAft>
              <a:buNone/>
              <a:defRPr b="1">
                <a:solidFill>
                  <a:schemeClr val="lt1"/>
                </a:solidFill>
              </a:defRPr>
            </a:lvl5pPr>
            <a:lvl6pPr lvl="5" algn="ctr" rtl="0">
              <a:lnSpc>
                <a:spcPct val="100000"/>
              </a:lnSpc>
              <a:spcBef>
                <a:spcPts val="0"/>
              </a:spcBef>
              <a:spcAft>
                <a:spcPts val="0"/>
              </a:spcAft>
              <a:buNone/>
              <a:defRPr b="1">
                <a:solidFill>
                  <a:schemeClr val="lt1"/>
                </a:solidFill>
              </a:defRPr>
            </a:lvl6pPr>
            <a:lvl7pPr lvl="6" algn="ctr" rtl="0">
              <a:lnSpc>
                <a:spcPct val="100000"/>
              </a:lnSpc>
              <a:spcBef>
                <a:spcPts val="0"/>
              </a:spcBef>
              <a:spcAft>
                <a:spcPts val="0"/>
              </a:spcAft>
              <a:buNone/>
              <a:defRPr b="1">
                <a:solidFill>
                  <a:schemeClr val="lt1"/>
                </a:solidFill>
              </a:defRPr>
            </a:lvl7pPr>
            <a:lvl8pPr lvl="7" algn="ctr" rtl="0">
              <a:lnSpc>
                <a:spcPct val="100000"/>
              </a:lnSpc>
              <a:spcBef>
                <a:spcPts val="0"/>
              </a:spcBef>
              <a:spcAft>
                <a:spcPts val="0"/>
              </a:spcAft>
              <a:buNone/>
              <a:defRPr b="1">
                <a:solidFill>
                  <a:schemeClr val="lt1"/>
                </a:solidFill>
              </a:defRPr>
            </a:lvl8pPr>
            <a:lvl9pPr lvl="8" algn="ctr" rtl="0">
              <a:lnSpc>
                <a:spcPct val="100000"/>
              </a:lnSpc>
              <a:spcBef>
                <a:spcPts val="0"/>
              </a:spcBef>
              <a:spcAft>
                <a:spcPts val="0"/>
              </a:spcAft>
              <a:buNone/>
              <a:defRPr b="1">
                <a:solidFill>
                  <a:schemeClr val="lt1"/>
                </a:solidFill>
              </a:defRPr>
            </a:lvl9pPr>
          </a:lstStyle>
          <a:p>
            <a:endParaRPr/>
          </a:p>
        </p:txBody>
      </p:sp>
      <p:sp>
        <p:nvSpPr>
          <p:cNvPr id="176" name="Google Shape;176;p21"/>
          <p:cNvSpPr txBox="1">
            <a:spLocks noGrp="1"/>
          </p:cNvSpPr>
          <p:nvPr>
            <p:ph type="subTitle" idx="15"/>
          </p:nvPr>
        </p:nvSpPr>
        <p:spPr>
          <a:xfrm>
            <a:off x="8284000" y="3043075"/>
            <a:ext cx="2948000" cy="7292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867">
                <a:solidFill>
                  <a:schemeClr val="lt1"/>
                </a:solidFill>
              </a:defRPr>
            </a:lvl1pPr>
            <a:lvl2pPr lvl="1" algn="ctr" rtl="0">
              <a:lnSpc>
                <a:spcPct val="100000"/>
              </a:lnSpc>
              <a:spcBef>
                <a:spcPts val="2133"/>
              </a:spcBef>
              <a:spcAft>
                <a:spcPts val="0"/>
              </a:spcAft>
              <a:buNone/>
              <a:defRPr sz="1867">
                <a:solidFill>
                  <a:schemeClr val="lt1"/>
                </a:solidFill>
              </a:defRPr>
            </a:lvl2pPr>
            <a:lvl3pPr lvl="2" algn="ctr" rtl="0">
              <a:lnSpc>
                <a:spcPct val="100000"/>
              </a:lnSpc>
              <a:spcBef>
                <a:spcPts val="2133"/>
              </a:spcBef>
              <a:spcAft>
                <a:spcPts val="0"/>
              </a:spcAft>
              <a:buNone/>
              <a:defRPr sz="1867">
                <a:solidFill>
                  <a:schemeClr val="lt1"/>
                </a:solidFill>
              </a:defRPr>
            </a:lvl3pPr>
            <a:lvl4pPr lvl="3" algn="ctr" rtl="0">
              <a:lnSpc>
                <a:spcPct val="100000"/>
              </a:lnSpc>
              <a:spcBef>
                <a:spcPts val="2133"/>
              </a:spcBef>
              <a:spcAft>
                <a:spcPts val="0"/>
              </a:spcAft>
              <a:buNone/>
              <a:defRPr sz="1867">
                <a:solidFill>
                  <a:schemeClr val="lt1"/>
                </a:solidFill>
              </a:defRPr>
            </a:lvl4pPr>
            <a:lvl5pPr lvl="4" algn="ctr" rtl="0">
              <a:lnSpc>
                <a:spcPct val="100000"/>
              </a:lnSpc>
              <a:spcBef>
                <a:spcPts val="2133"/>
              </a:spcBef>
              <a:spcAft>
                <a:spcPts val="0"/>
              </a:spcAft>
              <a:buNone/>
              <a:defRPr sz="1867">
                <a:solidFill>
                  <a:schemeClr val="lt1"/>
                </a:solidFill>
              </a:defRPr>
            </a:lvl5pPr>
            <a:lvl6pPr lvl="5" algn="ctr" rtl="0">
              <a:lnSpc>
                <a:spcPct val="100000"/>
              </a:lnSpc>
              <a:spcBef>
                <a:spcPts val="2133"/>
              </a:spcBef>
              <a:spcAft>
                <a:spcPts val="0"/>
              </a:spcAft>
              <a:buNone/>
              <a:defRPr sz="1867">
                <a:solidFill>
                  <a:schemeClr val="lt1"/>
                </a:solidFill>
              </a:defRPr>
            </a:lvl6pPr>
            <a:lvl7pPr lvl="6" algn="ctr" rtl="0">
              <a:lnSpc>
                <a:spcPct val="100000"/>
              </a:lnSpc>
              <a:spcBef>
                <a:spcPts val="2133"/>
              </a:spcBef>
              <a:spcAft>
                <a:spcPts val="0"/>
              </a:spcAft>
              <a:buNone/>
              <a:defRPr sz="1867">
                <a:solidFill>
                  <a:schemeClr val="lt1"/>
                </a:solidFill>
              </a:defRPr>
            </a:lvl7pPr>
            <a:lvl8pPr lvl="7" algn="ctr" rtl="0">
              <a:lnSpc>
                <a:spcPct val="100000"/>
              </a:lnSpc>
              <a:spcBef>
                <a:spcPts val="2133"/>
              </a:spcBef>
              <a:spcAft>
                <a:spcPts val="0"/>
              </a:spcAft>
              <a:buNone/>
              <a:defRPr sz="1867">
                <a:solidFill>
                  <a:schemeClr val="lt1"/>
                </a:solidFill>
              </a:defRPr>
            </a:lvl8pPr>
            <a:lvl9pPr lvl="8" algn="ctr" rtl="0">
              <a:lnSpc>
                <a:spcPct val="100000"/>
              </a:lnSpc>
              <a:spcBef>
                <a:spcPts val="2133"/>
              </a:spcBef>
              <a:spcAft>
                <a:spcPts val="2133"/>
              </a:spcAft>
              <a:buNone/>
              <a:defRPr sz="1867">
                <a:solidFill>
                  <a:schemeClr val="lt1"/>
                </a:solidFill>
              </a:defRPr>
            </a:lvl9pPr>
          </a:lstStyle>
          <a:p>
            <a:endParaRPr/>
          </a:p>
        </p:txBody>
      </p:sp>
    </p:spTree>
    <p:extLst>
      <p:ext uri="{BB962C8B-B14F-4D97-AF65-F5344CB8AC3E}">
        <p14:creationId xmlns:p14="http://schemas.microsoft.com/office/powerpoint/2010/main" val="542818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Numbers and text">
  <p:cSld name="Numbers and text">
    <p:spTree>
      <p:nvGrpSpPr>
        <p:cNvPr id="1" name="Shape 177"/>
        <p:cNvGrpSpPr/>
        <p:nvPr/>
      </p:nvGrpSpPr>
      <p:grpSpPr>
        <a:xfrm>
          <a:off x="0" y="0"/>
          <a:ext cx="0" cy="0"/>
          <a:chOff x="0" y="0"/>
          <a:chExt cx="0" cy="0"/>
        </a:xfrm>
      </p:grpSpPr>
      <p:sp>
        <p:nvSpPr>
          <p:cNvPr id="178" name="Google Shape;178;p22"/>
          <p:cNvSpPr txBox="1">
            <a:spLocks noGrp="1"/>
          </p:cNvSpPr>
          <p:nvPr>
            <p:ph type="title" hasCustomPrompt="1"/>
          </p:nvPr>
        </p:nvSpPr>
        <p:spPr>
          <a:xfrm>
            <a:off x="959999" y="2479367"/>
            <a:ext cx="3742400" cy="1346000"/>
          </a:xfrm>
          <a:prstGeom prst="rect">
            <a:avLst/>
          </a:prstGeom>
        </p:spPr>
        <p:txBody>
          <a:bodyPr spcFirstLastPara="1" wrap="square" lIns="91425" tIns="91425" rIns="91425" bIns="91425" anchor="b" anchorCtr="0">
            <a:noAutofit/>
          </a:bodyPr>
          <a:lstStyle>
            <a:lvl1pPr lvl="0" algn="r" rtl="0">
              <a:spcBef>
                <a:spcPts val="0"/>
              </a:spcBef>
              <a:spcAft>
                <a:spcPts val="0"/>
              </a:spcAft>
              <a:buSzPts val="6000"/>
              <a:buNone/>
              <a:defRPr sz="8000"/>
            </a:lvl1pPr>
            <a:lvl2pPr lvl="1" algn="r" rtl="0">
              <a:spcBef>
                <a:spcPts val="0"/>
              </a:spcBef>
              <a:spcAft>
                <a:spcPts val="0"/>
              </a:spcAft>
              <a:buSzPts val="12000"/>
              <a:buNone/>
              <a:defRPr sz="16000"/>
            </a:lvl2pPr>
            <a:lvl3pPr lvl="2" algn="r" rtl="0">
              <a:spcBef>
                <a:spcPts val="0"/>
              </a:spcBef>
              <a:spcAft>
                <a:spcPts val="0"/>
              </a:spcAft>
              <a:buSzPts val="12000"/>
              <a:buNone/>
              <a:defRPr sz="16000"/>
            </a:lvl3pPr>
            <a:lvl4pPr lvl="3" algn="r" rtl="0">
              <a:spcBef>
                <a:spcPts val="0"/>
              </a:spcBef>
              <a:spcAft>
                <a:spcPts val="0"/>
              </a:spcAft>
              <a:buSzPts val="12000"/>
              <a:buNone/>
              <a:defRPr sz="16000"/>
            </a:lvl4pPr>
            <a:lvl5pPr lvl="4" algn="r" rtl="0">
              <a:spcBef>
                <a:spcPts val="0"/>
              </a:spcBef>
              <a:spcAft>
                <a:spcPts val="0"/>
              </a:spcAft>
              <a:buSzPts val="12000"/>
              <a:buNone/>
              <a:defRPr sz="16000"/>
            </a:lvl5pPr>
            <a:lvl6pPr lvl="5" algn="r" rtl="0">
              <a:spcBef>
                <a:spcPts val="0"/>
              </a:spcBef>
              <a:spcAft>
                <a:spcPts val="0"/>
              </a:spcAft>
              <a:buSzPts val="12000"/>
              <a:buNone/>
              <a:defRPr sz="16000"/>
            </a:lvl6pPr>
            <a:lvl7pPr lvl="6" algn="r" rtl="0">
              <a:spcBef>
                <a:spcPts val="0"/>
              </a:spcBef>
              <a:spcAft>
                <a:spcPts val="0"/>
              </a:spcAft>
              <a:buSzPts val="12000"/>
              <a:buNone/>
              <a:defRPr sz="16000"/>
            </a:lvl7pPr>
            <a:lvl8pPr lvl="7" algn="r" rtl="0">
              <a:spcBef>
                <a:spcPts val="0"/>
              </a:spcBef>
              <a:spcAft>
                <a:spcPts val="0"/>
              </a:spcAft>
              <a:buSzPts val="12000"/>
              <a:buNone/>
              <a:defRPr sz="16000"/>
            </a:lvl8pPr>
            <a:lvl9pPr lvl="8" algn="r" rtl="0">
              <a:spcBef>
                <a:spcPts val="0"/>
              </a:spcBef>
              <a:spcAft>
                <a:spcPts val="0"/>
              </a:spcAft>
              <a:buSzPts val="12000"/>
              <a:buNone/>
              <a:defRPr sz="16000"/>
            </a:lvl9pPr>
          </a:lstStyle>
          <a:p>
            <a:r>
              <a:t>xx%</a:t>
            </a:r>
          </a:p>
        </p:txBody>
      </p:sp>
      <p:sp>
        <p:nvSpPr>
          <p:cNvPr id="179" name="Google Shape;179;p22"/>
          <p:cNvSpPr txBox="1">
            <a:spLocks noGrp="1"/>
          </p:cNvSpPr>
          <p:nvPr>
            <p:ph type="subTitle" idx="1"/>
          </p:nvPr>
        </p:nvSpPr>
        <p:spPr>
          <a:xfrm>
            <a:off x="959999" y="3725533"/>
            <a:ext cx="3742400" cy="584400"/>
          </a:xfrm>
          <a:prstGeom prst="rect">
            <a:avLst/>
          </a:prstGeom>
        </p:spPr>
        <p:txBody>
          <a:bodyPr spcFirstLastPara="1" wrap="square" lIns="91425" tIns="91425" rIns="91425" bIns="91425" anchor="t" anchorCtr="0">
            <a:noAutofit/>
          </a:bodyPr>
          <a:lstStyle>
            <a:lvl1pPr lvl="0" algn="r">
              <a:spcBef>
                <a:spcPts val="0"/>
              </a:spcBef>
              <a:spcAft>
                <a:spcPts val="0"/>
              </a:spcAft>
              <a:buNone/>
              <a:defRPr/>
            </a:lvl1pPr>
            <a:lvl2pPr lvl="1" algn="r">
              <a:spcBef>
                <a:spcPts val="2133"/>
              </a:spcBef>
              <a:spcAft>
                <a:spcPts val="0"/>
              </a:spcAft>
              <a:buNone/>
              <a:defRPr/>
            </a:lvl2pPr>
            <a:lvl3pPr lvl="2" algn="r">
              <a:spcBef>
                <a:spcPts val="2133"/>
              </a:spcBef>
              <a:spcAft>
                <a:spcPts val="0"/>
              </a:spcAft>
              <a:buNone/>
              <a:defRPr/>
            </a:lvl3pPr>
            <a:lvl4pPr lvl="3" algn="r">
              <a:spcBef>
                <a:spcPts val="2133"/>
              </a:spcBef>
              <a:spcAft>
                <a:spcPts val="0"/>
              </a:spcAft>
              <a:buNone/>
              <a:defRPr/>
            </a:lvl4pPr>
            <a:lvl5pPr lvl="4" algn="r">
              <a:spcBef>
                <a:spcPts val="2133"/>
              </a:spcBef>
              <a:spcAft>
                <a:spcPts val="0"/>
              </a:spcAft>
              <a:buNone/>
              <a:defRPr/>
            </a:lvl5pPr>
            <a:lvl6pPr lvl="5" algn="r">
              <a:spcBef>
                <a:spcPts val="2133"/>
              </a:spcBef>
              <a:spcAft>
                <a:spcPts val="0"/>
              </a:spcAft>
              <a:buNone/>
              <a:defRPr/>
            </a:lvl6pPr>
            <a:lvl7pPr lvl="6" algn="r">
              <a:spcBef>
                <a:spcPts val="2133"/>
              </a:spcBef>
              <a:spcAft>
                <a:spcPts val="0"/>
              </a:spcAft>
              <a:buNone/>
              <a:defRPr/>
            </a:lvl7pPr>
            <a:lvl8pPr lvl="7" algn="r">
              <a:spcBef>
                <a:spcPts val="2133"/>
              </a:spcBef>
              <a:spcAft>
                <a:spcPts val="0"/>
              </a:spcAft>
              <a:buNone/>
              <a:defRPr/>
            </a:lvl8pPr>
            <a:lvl9pPr lvl="8" algn="r">
              <a:spcBef>
                <a:spcPts val="2133"/>
              </a:spcBef>
              <a:spcAft>
                <a:spcPts val="2133"/>
              </a:spcAft>
              <a:buNone/>
              <a:defRPr/>
            </a:lvl9pPr>
          </a:lstStyle>
          <a:p>
            <a:endParaRPr/>
          </a:p>
        </p:txBody>
      </p:sp>
      <p:sp>
        <p:nvSpPr>
          <p:cNvPr id="180" name="Google Shape;180;p22"/>
          <p:cNvSpPr txBox="1">
            <a:spLocks noGrp="1"/>
          </p:cNvSpPr>
          <p:nvPr>
            <p:ph type="title" idx="2" hasCustomPrompt="1"/>
          </p:nvPr>
        </p:nvSpPr>
        <p:spPr>
          <a:xfrm>
            <a:off x="7489400" y="2479367"/>
            <a:ext cx="3742400" cy="1346000"/>
          </a:xfrm>
          <a:prstGeom prst="rect">
            <a:avLst/>
          </a:prstGeom>
        </p:spPr>
        <p:txBody>
          <a:bodyPr spcFirstLastPara="1" wrap="square" lIns="91425" tIns="91425" rIns="91425" bIns="91425" anchor="b" anchorCtr="0">
            <a:noAutofit/>
          </a:bodyPr>
          <a:lstStyle>
            <a:lvl1pPr lvl="0" rtl="0">
              <a:spcBef>
                <a:spcPts val="0"/>
              </a:spcBef>
              <a:spcAft>
                <a:spcPts val="0"/>
              </a:spcAft>
              <a:buSzPts val="6000"/>
              <a:buNone/>
              <a:defRPr sz="8000"/>
            </a:lvl1pPr>
            <a:lvl2pPr lvl="1" rtl="0">
              <a:spcBef>
                <a:spcPts val="0"/>
              </a:spcBef>
              <a:spcAft>
                <a:spcPts val="0"/>
              </a:spcAft>
              <a:buSzPts val="12000"/>
              <a:buNone/>
              <a:defRPr sz="16000"/>
            </a:lvl2pPr>
            <a:lvl3pPr lvl="2" rtl="0">
              <a:spcBef>
                <a:spcPts val="0"/>
              </a:spcBef>
              <a:spcAft>
                <a:spcPts val="0"/>
              </a:spcAft>
              <a:buSzPts val="12000"/>
              <a:buNone/>
              <a:defRPr sz="16000"/>
            </a:lvl3pPr>
            <a:lvl4pPr lvl="3" rtl="0">
              <a:spcBef>
                <a:spcPts val="0"/>
              </a:spcBef>
              <a:spcAft>
                <a:spcPts val="0"/>
              </a:spcAft>
              <a:buSzPts val="12000"/>
              <a:buNone/>
              <a:defRPr sz="16000"/>
            </a:lvl4pPr>
            <a:lvl5pPr lvl="4" rtl="0">
              <a:spcBef>
                <a:spcPts val="0"/>
              </a:spcBef>
              <a:spcAft>
                <a:spcPts val="0"/>
              </a:spcAft>
              <a:buSzPts val="12000"/>
              <a:buNone/>
              <a:defRPr sz="16000"/>
            </a:lvl5pPr>
            <a:lvl6pPr lvl="5" rtl="0">
              <a:spcBef>
                <a:spcPts val="0"/>
              </a:spcBef>
              <a:spcAft>
                <a:spcPts val="0"/>
              </a:spcAft>
              <a:buSzPts val="12000"/>
              <a:buNone/>
              <a:defRPr sz="16000"/>
            </a:lvl6pPr>
            <a:lvl7pPr lvl="6" rtl="0">
              <a:spcBef>
                <a:spcPts val="0"/>
              </a:spcBef>
              <a:spcAft>
                <a:spcPts val="0"/>
              </a:spcAft>
              <a:buSzPts val="12000"/>
              <a:buNone/>
              <a:defRPr sz="16000"/>
            </a:lvl7pPr>
            <a:lvl8pPr lvl="7" rtl="0">
              <a:spcBef>
                <a:spcPts val="0"/>
              </a:spcBef>
              <a:spcAft>
                <a:spcPts val="0"/>
              </a:spcAft>
              <a:buSzPts val="12000"/>
              <a:buNone/>
              <a:defRPr sz="16000"/>
            </a:lvl8pPr>
            <a:lvl9pPr lvl="8" rtl="0">
              <a:spcBef>
                <a:spcPts val="0"/>
              </a:spcBef>
              <a:spcAft>
                <a:spcPts val="0"/>
              </a:spcAft>
              <a:buSzPts val="12000"/>
              <a:buNone/>
              <a:defRPr sz="16000"/>
            </a:lvl9pPr>
          </a:lstStyle>
          <a:p>
            <a:r>
              <a:t>xx%</a:t>
            </a:r>
          </a:p>
        </p:txBody>
      </p:sp>
      <p:sp>
        <p:nvSpPr>
          <p:cNvPr id="181" name="Google Shape;181;p22"/>
          <p:cNvSpPr txBox="1">
            <a:spLocks noGrp="1"/>
          </p:cNvSpPr>
          <p:nvPr>
            <p:ph type="subTitle" idx="3"/>
          </p:nvPr>
        </p:nvSpPr>
        <p:spPr>
          <a:xfrm>
            <a:off x="7489400" y="3725533"/>
            <a:ext cx="3742400" cy="5844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2133"/>
              </a:spcBef>
              <a:spcAft>
                <a:spcPts val="0"/>
              </a:spcAft>
              <a:buNone/>
              <a:defRPr/>
            </a:lvl2pPr>
            <a:lvl3pPr lvl="2" rtl="0">
              <a:spcBef>
                <a:spcPts val="2133"/>
              </a:spcBef>
              <a:spcAft>
                <a:spcPts val="0"/>
              </a:spcAft>
              <a:buNone/>
              <a:defRPr/>
            </a:lvl3pPr>
            <a:lvl4pPr lvl="3" rtl="0">
              <a:spcBef>
                <a:spcPts val="2133"/>
              </a:spcBef>
              <a:spcAft>
                <a:spcPts val="0"/>
              </a:spcAft>
              <a:buNone/>
              <a:defRPr/>
            </a:lvl4pPr>
            <a:lvl5pPr lvl="4" rtl="0">
              <a:spcBef>
                <a:spcPts val="2133"/>
              </a:spcBef>
              <a:spcAft>
                <a:spcPts val="0"/>
              </a:spcAft>
              <a:buNone/>
              <a:defRPr/>
            </a:lvl5pPr>
            <a:lvl6pPr lvl="5" rtl="0">
              <a:spcBef>
                <a:spcPts val="2133"/>
              </a:spcBef>
              <a:spcAft>
                <a:spcPts val="0"/>
              </a:spcAft>
              <a:buNone/>
              <a:defRPr/>
            </a:lvl6pPr>
            <a:lvl7pPr lvl="6" rtl="0">
              <a:spcBef>
                <a:spcPts val="2133"/>
              </a:spcBef>
              <a:spcAft>
                <a:spcPts val="0"/>
              </a:spcAft>
              <a:buNone/>
              <a:defRPr/>
            </a:lvl7pPr>
            <a:lvl8pPr lvl="7" rtl="0">
              <a:spcBef>
                <a:spcPts val="2133"/>
              </a:spcBef>
              <a:spcAft>
                <a:spcPts val="0"/>
              </a:spcAft>
              <a:buNone/>
              <a:defRPr/>
            </a:lvl8pPr>
            <a:lvl9pPr lvl="8" rtl="0">
              <a:spcBef>
                <a:spcPts val="2133"/>
              </a:spcBef>
              <a:spcAft>
                <a:spcPts val="2133"/>
              </a:spcAft>
              <a:buNone/>
              <a:defRPr/>
            </a:lvl9pPr>
          </a:lstStyle>
          <a:p>
            <a:endParaRPr/>
          </a:p>
        </p:txBody>
      </p:sp>
    </p:spTree>
    <p:extLst>
      <p:ext uri="{BB962C8B-B14F-4D97-AF65-F5344CB8AC3E}">
        <p14:creationId xmlns:p14="http://schemas.microsoft.com/office/powerpoint/2010/main" val="269480874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182"/>
        <p:cNvGrpSpPr/>
        <p:nvPr/>
      </p:nvGrpSpPr>
      <p:grpSpPr>
        <a:xfrm>
          <a:off x="0" y="0"/>
          <a:ext cx="0" cy="0"/>
          <a:chOff x="0" y="0"/>
          <a:chExt cx="0" cy="0"/>
        </a:xfrm>
      </p:grpSpPr>
      <p:sp>
        <p:nvSpPr>
          <p:cNvPr id="183" name="Google Shape;183;p23"/>
          <p:cNvSpPr txBox="1">
            <a:spLocks noGrp="1"/>
          </p:cNvSpPr>
          <p:nvPr>
            <p:ph type="subTitle" idx="1"/>
          </p:nvPr>
        </p:nvSpPr>
        <p:spPr>
          <a:xfrm>
            <a:off x="7833133" y="3412233"/>
            <a:ext cx="3399600" cy="171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spcBef>
                <a:spcPts val="2133"/>
              </a:spcBef>
              <a:spcAft>
                <a:spcPts val="0"/>
              </a:spcAft>
              <a:buNone/>
              <a:defRPr sz="2133"/>
            </a:lvl2pPr>
            <a:lvl3pPr lvl="2" rtl="0">
              <a:spcBef>
                <a:spcPts val="2133"/>
              </a:spcBef>
              <a:spcAft>
                <a:spcPts val="0"/>
              </a:spcAft>
              <a:buNone/>
              <a:defRPr sz="2133"/>
            </a:lvl3pPr>
            <a:lvl4pPr lvl="3" rtl="0">
              <a:spcBef>
                <a:spcPts val="2133"/>
              </a:spcBef>
              <a:spcAft>
                <a:spcPts val="0"/>
              </a:spcAft>
              <a:buNone/>
              <a:defRPr sz="2133"/>
            </a:lvl4pPr>
            <a:lvl5pPr lvl="4" rtl="0">
              <a:spcBef>
                <a:spcPts val="2133"/>
              </a:spcBef>
              <a:spcAft>
                <a:spcPts val="0"/>
              </a:spcAft>
              <a:buNone/>
              <a:defRPr sz="2133"/>
            </a:lvl5pPr>
            <a:lvl6pPr lvl="5" rtl="0">
              <a:spcBef>
                <a:spcPts val="2133"/>
              </a:spcBef>
              <a:spcAft>
                <a:spcPts val="0"/>
              </a:spcAft>
              <a:buNone/>
              <a:defRPr sz="2133"/>
            </a:lvl6pPr>
            <a:lvl7pPr lvl="6" rtl="0">
              <a:spcBef>
                <a:spcPts val="2133"/>
              </a:spcBef>
              <a:spcAft>
                <a:spcPts val="0"/>
              </a:spcAft>
              <a:buNone/>
              <a:defRPr sz="2133"/>
            </a:lvl7pPr>
            <a:lvl8pPr lvl="7" rtl="0">
              <a:spcBef>
                <a:spcPts val="2133"/>
              </a:spcBef>
              <a:spcAft>
                <a:spcPts val="0"/>
              </a:spcAft>
              <a:buNone/>
              <a:defRPr sz="2133"/>
            </a:lvl8pPr>
            <a:lvl9pPr lvl="8" rtl="0">
              <a:spcBef>
                <a:spcPts val="2133"/>
              </a:spcBef>
              <a:spcAft>
                <a:spcPts val="2133"/>
              </a:spcAft>
              <a:buNone/>
              <a:defRPr sz="2133"/>
            </a:lvl9pPr>
          </a:lstStyle>
          <a:p>
            <a:endParaRPr/>
          </a:p>
        </p:txBody>
      </p:sp>
      <p:sp>
        <p:nvSpPr>
          <p:cNvPr id="184" name="Google Shape;184;p23"/>
          <p:cNvSpPr txBox="1">
            <a:spLocks noGrp="1"/>
          </p:cNvSpPr>
          <p:nvPr>
            <p:ph type="title"/>
          </p:nvPr>
        </p:nvSpPr>
        <p:spPr>
          <a:xfrm>
            <a:off x="7833135" y="1681667"/>
            <a:ext cx="3399600" cy="14780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20575370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185"/>
        <p:cNvGrpSpPr/>
        <p:nvPr/>
      </p:nvGrpSpPr>
      <p:grpSpPr>
        <a:xfrm>
          <a:off x="0" y="0"/>
          <a:ext cx="0" cy="0"/>
          <a:chOff x="0" y="0"/>
          <a:chExt cx="0" cy="0"/>
        </a:xfrm>
      </p:grpSpPr>
      <p:sp>
        <p:nvSpPr>
          <p:cNvPr id="186" name="Google Shape;186;p24"/>
          <p:cNvSpPr txBox="1">
            <a:spLocks noGrp="1"/>
          </p:cNvSpPr>
          <p:nvPr>
            <p:ph type="subTitle" idx="1"/>
          </p:nvPr>
        </p:nvSpPr>
        <p:spPr>
          <a:xfrm>
            <a:off x="6778467" y="3703732"/>
            <a:ext cx="4146800" cy="1240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spcBef>
                <a:spcPts val="2133"/>
              </a:spcBef>
              <a:spcAft>
                <a:spcPts val="0"/>
              </a:spcAft>
              <a:buNone/>
              <a:defRPr sz="1867"/>
            </a:lvl2pPr>
            <a:lvl3pPr lvl="2" rtl="0">
              <a:spcBef>
                <a:spcPts val="2133"/>
              </a:spcBef>
              <a:spcAft>
                <a:spcPts val="0"/>
              </a:spcAft>
              <a:buNone/>
              <a:defRPr sz="1867"/>
            </a:lvl3pPr>
            <a:lvl4pPr lvl="3" rtl="0">
              <a:spcBef>
                <a:spcPts val="2133"/>
              </a:spcBef>
              <a:spcAft>
                <a:spcPts val="0"/>
              </a:spcAft>
              <a:buNone/>
              <a:defRPr sz="1867"/>
            </a:lvl4pPr>
            <a:lvl5pPr lvl="4" rtl="0">
              <a:spcBef>
                <a:spcPts val="2133"/>
              </a:spcBef>
              <a:spcAft>
                <a:spcPts val="0"/>
              </a:spcAft>
              <a:buNone/>
              <a:defRPr sz="1867"/>
            </a:lvl5pPr>
            <a:lvl6pPr lvl="5" rtl="0">
              <a:spcBef>
                <a:spcPts val="2133"/>
              </a:spcBef>
              <a:spcAft>
                <a:spcPts val="0"/>
              </a:spcAft>
              <a:buNone/>
              <a:defRPr sz="1867"/>
            </a:lvl6pPr>
            <a:lvl7pPr lvl="6" rtl="0">
              <a:spcBef>
                <a:spcPts val="2133"/>
              </a:spcBef>
              <a:spcAft>
                <a:spcPts val="0"/>
              </a:spcAft>
              <a:buNone/>
              <a:defRPr sz="1867"/>
            </a:lvl7pPr>
            <a:lvl8pPr lvl="7" rtl="0">
              <a:spcBef>
                <a:spcPts val="2133"/>
              </a:spcBef>
              <a:spcAft>
                <a:spcPts val="0"/>
              </a:spcAft>
              <a:buNone/>
              <a:defRPr sz="1867"/>
            </a:lvl8pPr>
            <a:lvl9pPr lvl="8" rtl="0">
              <a:spcBef>
                <a:spcPts val="2133"/>
              </a:spcBef>
              <a:spcAft>
                <a:spcPts val="2133"/>
              </a:spcAft>
              <a:buNone/>
              <a:defRPr sz="1867"/>
            </a:lvl9pPr>
          </a:lstStyle>
          <a:p>
            <a:endParaRPr/>
          </a:p>
        </p:txBody>
      </p:sp>
      <p:sp>
        <p:nvSpPr>
          <p:cNvPr id="187" name="Google Shape;187;p24"/>
          <p:cNvSpPr txBox="1">
            <a:spLocks noGrp="1"/>
          </p:cNvSpPr>
          <p:nvPr>
            <p:ph type="title"/>
          </p:nvPr>
        </p:nvSpPr>
        <p:spPr>
          <a:xfrm>
            <a:off x="6778467" y="1973167"/>
            <a:ext cx="4146800" cy="14780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40743637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four columns 1">
  <p:cSld name="Title and four columns 1">
    <p:spTree>
      <p:nvGrpSpPr>
        <p:cNvPr id="1" name="Shape 188"/>
        <p:cNvGrpSpPr/>
        <p:nvPr/>
      </p:nvGrpSpPr>
      <p:grpSpPr>
        <a:xfrm>
          <a:off x="0" y="0"/>
          <a:ext cx="0" cy="0"/>
          <a:chOff x="0" y="0"/>
          <a:chExt cx="0" cy="0"/>
        </a:xfrm>
      </p:grpSpPr>
      <p:sp>
        <p:nvSpPr>
          <p:cNvPr id="189" name="Google Shape;189;p25"/>
          <p:cNvSpPr txBox="1">
            <a:spLocks noGrp="1"/>
          </p:cNvSpPr>
          <p:nvPr>
            <p:ph type="subTitle" idx="1"/>
          </p:nvPr>
        </p:nvSpPr>
        <p:spPr>
          <a:xfrm>
            <a:off x="6619600" y="2524667"/>
            <a:ext cx="3030800" cy="661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867"/>
            </a:lvl1pPr>
            <a:lvl2pPr lvl="1" rtl="0">
              <a:spcBef>
                <a:spcPts val="0"/>
              </a:spcBef>
              <a:spcAft>
                <a:spcPts val="0"/>
              </a:spcAft>
              <a:buNone/>
              <a:defRPr sz="1867"/>
            </a:lvl2pPr>
            <a:lvl3pPr lvl="2" rtl="0">
              <a:spcBef>
                <a:spcPts val="0"/>
              </a:spcBef>
              <a:spcAft>
                <a:spcPts val="0"/>
              </a:spcAft>
              <a:buNone/>
              <a:defRPr sz="1867"/>
            </a:lvl3pPr>
            <a:lvl4pPr lvl="3" rtl="0">
              <a:spcBef>
                <a:spcPts val="0"/>
              </a:spcBef>
              <a:spcAft>
                <a:spcPts val="0"/>
              </a:spcAft>
              <a:buNone/>
              <a:defRPr sz="1867"/>
            </a:lvl4pPr>
            <a:lvl5pPr lvl="4" rtl="0">
              <a:spcBef>
                <a:spcPts val="0"/>
              </a:spcBef>
              <a:spcAft>
                <a:spcPts val="0"/>
              </a:spcAft>
              <a:buNone/>
              <a:defRPr sz="1867"/>
            </a:lvl5pPr>
            <a:lvl6pPr lvl="5" rtl="0">
              <a:spcBef>
                <a:spcPts val="0"/>
              </a:spcBef>
              <a:spcAft>
                <a:spcPts val="0"/>
              </a:spcAft>
              <a:buNone/>
              <a:defRPr sz="1867"/>
            </a:lvl6pPr>
            <a:lvl7pPr lvl="6" rtl="0">
              <a:spcBef>
                <a:spcPts val="0"/>
              </a:spcBef>
              <a:spcAft>
                <a:spcPts val="0"/>
              </a:spcAft>
              <a:buNone/>
              <a:defRPr sz="1867"/>
            </a:lvl7pPr>
            <a:lvl8pPr lvl="7" rtl="0">
              <a:spcBef>
                <a:spcPts val="0"/>
              </a:spcBef>
              <a:spcAft>
                <a:spcPts val="0"/>
              </a:spcAft>
              <a:buNone/>
              <a:defRPr sz="1867"/>
            </a:lvl8pPr>
            <a:lvl9pPr lvl="8" rtl="0">
              <a:spcBef>
                <a:spcPts val="0"/>
              </a:spcBef>
              <a:spcAft>
                <a:spcPts val="0"/>
              </a:spcAft>
              <a:buNone/>
              <a:defRPr sz="1867"/>
            </a:lvl9pPr>
          </a:lstStyle>
          <a:p>
            <a:endParaRPr/>
          </a:p>
        </p:txBody>
      </p:sp>
      <p:sp>
        <p:nvSpPr>
          <p:cNvPr id="190" name="Google Shape;190;p25"/>
          <p:cNvSpPr txBox="1">
            <a:spLocks noGrp="1"/>
          </p:cNvSpPr>
          <p:nvPr>
            <p:ph type="subTitle" idx="2"/>
          </p:nvPr>
        </p:nvSpPr>
        <p:spPr>
          <a:xfrm>
            <a:off x="6619600" y="3431464"/>
            <a:ext cx="3030800" cy="661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867"/>
            </a:lvl1pPr>
            <a:lvl2pPr lvl="1" rtl="0">
              <a:spcBef>
                <a:spcPts val="0"/>
              </a:spcBef>
              <a:spcAft>
                <a:spcPts val="0"/>
              </a:spcAft>
              <a:buNone/>
              <a:defRPr sz="1867"/>
            </a:lvl2pPr>
            <a:lvl3pPr lvl="2" rtl="0">
              <a:spcBef>
                <a:spcPts val="0"/>
              </a:spcBef>
              <a:spcAft>
                <a:spcPts val="0"/>
              </a:spcAft>
              <a:buNone/>
              <a:defRPr sz="1867"/>
            </a:lvl3pPr>
            <a:lvl4pPr lvl="3" rtl="0">
              <a:spcBef>
                <a:spcPts val="0"/>
              </a:spcBef>
              <a:spcAft>
                <a:spcPts val="0"/>
              </a:spcAft>
              <a:buNone/>
              <a:defRPr sz="1867"/>
            </a:lvl4pPr>
            <a:lvl5pPr lvl="4" rtl="0">
              <a:spcBef>
                <a:spcPts val="0"/>
              </a:spcBef>
              <a:spcAft>
                <a:spcPts val="0"/>
              </a:spcAft>
              <a:buNone/>
              <a:defRPr sz="1867"/>
            </a:lvl5pPr>
            <a:lvl6pPr lvl="5" rtl="0">
              <a:spcBef>
                <a:spcPts val="0"/>
              </a:spcBef>
              <a:spcAft>
                <a:spcPts val="0"/>
              </a:spcAft>
              <a:buNone/>
              <a:defRPr sz="1867"/>
            </a:lvl6pPr>
            <a:lvl7pPr lvl="6" rtl="0">
              <a:spcBef>
                <a:spcPts val="0"/>
              </a:spcBef>
              <a:spcAft>
                <a:spcPts val="0"/>
              </a:spcAft>
              <a:buNone/>
              <a:defRPr sz="1867"/>
            </a:lvl7pPr>
            <a:lvl8pPr lvl="7" rtl="0">
              <a:spcBef>
                <a:spcPts val="0"/>
              </a:spcBef>
              <a:spcAft>
                <a:spcPts val="0"/>
              </a:spcAft>
              <a:buNone/>
              <a:defRPr sz="1867"/>
            </a:lvl8pPr>
            <a:lvl9pPr lvl="8" rtl="0">
              <a:spcBef>
                <a:spcPts val="0"/>
              </a:spcBef>
              <a:spcAft>
                <a:spcPts val="0"/>
              </a:spcAft>
              <a:buNone/>
              <a:defRPr sz="1867"/>
            </a:lvl9pPr>
          </a:lstStyle>
          <a:p>
            <a:endParaRPr/>
          </a:p>
        </p:txBody>
      </p:sp>
      <p:sp>
        <p:nvSpPr>
          <p:cNvPr id="191" name="Google Shape;191;p25"/>
          <p:cNvSpPr txBox="1">
            <a:spLocks noGrp="1"/>
          </p:cNvSpPr>
          <p:nvPr>
            <p:ph type="subTitle" idx="3"/>
          </p:nvPr>
        </p:nvSpPr>
        <p:spPr>
          <a:xfrm>
            <a:off x="6619600" y="4338263"/>
            <a:ext cx="3030800" cy="661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867"/>
            </a:lvl1pPr>
            <a:lvl2pPr lvl="1" rtl="0">
              <a:spcBef>
                <a:spcPts val="0"/>
              </a:spcBef>
              <a:spcAft>
                <a:spcPts val="0"/>
              </a:spcAft>
              <a:buNone/>
              <a:defRPr sz="1867"/>
            </a:lvl2pPr>
            <a:lvl3pPr lvl="2" rtl="0">
              <a:spcBef>
                <a:spcPts val="0"/>
              </a:spcBef>
              <a:spcAft>
                <a:spcPts val="0"/>
              </a:spcAft>
              <a:buNone/>
              <a:defRPr sz="1867"/>
            </a:lvl3pPr>
            <a:lvl4pPr lvl="3" rtl="0">
              <a:spcBef>
                <a:spcPts val="0"/>
              </a:spcBef>
              <a:spcAft>
                <a:spcPts val="0"/>
              </a:spcAft>
              <a:buNone/>
              <a:defRPr sz="1867"/>
            </a:lvl4pPr>
            <a:lvl5pPr lvl="4" rtl="0">
              <a:spcBef>
                <a:spcPts val="0"/>
              </a:spcBef>
              <a:spcAft>
                <a:spcPts val="0"/>
              </a:spcAft>
              <a:buNone/>
              <a:defRPr sz="1867"/>
            </a:lvl5pPr>
            <a:lvl6pPr lvl="5" rtl="0">
              <a:spcBef>
                <a:spcPts val="0"/>
              </a:spcBef>
              <a:spcAft>
                <a:spcPts val="0"/>
              </a:spcAft>
              <a:buNone/>
              <a:defRPr sz="1867"/>
            </a:lvl6pPr>
            <a:lvl7pPr lvl="6" rtl="0">
              <a:spcBef>
                <a:spcPts val="0"/>
              </a:spcBef>
              <a:spcAft>
                <a:spcPts val="0"/>
              </a:spcAft>
              <a:buNone/>
              <a:defRPr sz="1867"/>
            </a:lvl7pPr>
            <a:lvl8pPr lvl="7" rtl="0">
              <a:spcBef>
                <a:spcPts val="0"/>
              </a:spcBef>
              <a:spcAft>
                <a:spcPts val="0"/>
              </a:spcAft>
              <a:buNone/>
              <a:defRPr sz="1867"/>
            </a:lvl8pPr>
            <a:lvl9pPr lvl="8" rtl="0">
              <a:spcBef>
                <a:spcPts val="0"/>
              </a:spcBef>
              <a:spcAft>
                <a:spcPts val="0"/>
              </a:spcAft>
              <a:buNone/>
              <a:defRPr sz="1867"/>
            </a:lvl9pPr>
          </a:lstStyle>
          <a:p>
            <a:endParaRPr/>
          </a:p>
        </p:txBody>
      </p:sp>
      <p:sp>
        <p:nvSpPr>
          <p:cNvPr id="192" name="Google Shape;192;p25"/>
          <p:cNvSpPr txBox="1">
            <a:spLocks noGrp="1"/>
          </p:cNvSpPr>
          <p:nvPr>
            <p:ph type="subTitle" idx="4"/>
          </p:nvPr>
        </p:nvSpPr>
        <p:spPr>
          <a:xfrm>
            <a:off x="960000" y="3717033"/>
            <a:ext cx="3399600" cy="112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spcBef>
                <a:spcPts val="2133"/>
              </a:spcBef>
              <a:spcAft>
                <a:spcPts val="0"/>
              </a:spcAft>
              <a:buNone/>
              <a:defRPr sz="1867"/>
            </a:lvl2pPr>
            <a:lvl3pPr lvl="2" rtl="0">
              <a:spcBef>
                <a:spcPts val="2133"/>
              </a:spcBef>
              <a:spcAft>
                <a:spcPts val="0"/>
              </a:spcAft>
              <a:buNone/>
              <a:defRPr sz="1867"/>
            </a:lvl3pPr>
            <a:lvl4pPr lvl="3" rtl="0">
              <a:spcBef>
                <a:spcPts val="2133"/>
              </a:spcBef>
              <a:spcAft>
                <a:spcPts val="0"/>
              </a:spcAft>
              <a:buNone/>
              <a:defRPr sz="1867"/>
            </a:lvl4pPr>
            <a:lvl5pPr lvl="4" rtl="0">
              <a:spcBef>
                <a:spcPts val="2133"/>
              </a:spcBef>
              <a:spcAft>
                <a:spcPts val="0"/>
              </a:spcAft>
              <a:buNone/>
              <a:defRPr sz="1867"/>
            </a:lvl5pPr>
            <a:lvl6pPr lvl="5" rtl="0">
              <a:spcBef>
                <a:spcPts val="2133"/>
              </a:spcBef>
              <a:spcAft>
                <a:spcPts val="0"/>
              </a:spcAft>
              <a:buNone/>
              <a:defRPr sz="1867"/>
            </a:lvl6pPr>
            <a:lvl7pPr lvl="6" rtl="0">
              <a:spcBef>
                <a:spcPts val="2133"/>
              </a:spcBef>
              <a:spcAft>
                <a:spcPts val="0"/>
              </a:spcAft>
              <a:buNone/>
              <a:defRPr sz="1867"/>
            </a:lvl7pPr>
            <a:lvl8pPr lvl="7" rtl="0">
              <a:spcBef>
                <a:spcPts val="2133"/>
              </a:spcBef>
              <a:spcAft>
                <a:spcPts val="0"/>
              </a:spcAft>
              <a:buNone/>
              <a:defRPr sz="1867"/>
            </a:lvl8pPr>
            <a:lvl9pPr lvl="8" rtl="0">
              <a:spcBef>
                <a:spcPts val="2133"/>
              </a:spcBef>
              <a:spcAft>
                <a:spcPts val="2133"/>
              </a:spcAft>
              <a:buNone/>
              <a:defRPr sz="1867"/>
            </a:lvl9pPr>
          </a:lstStyle>
          <a:p>
            <a:endParaRPr/>
          </a:p>
        </p:txBody>
      </p:sp>
      <p:sp>
        <p:nvSpPr>
          <p:cNvPr id="193" name="Google Shape;193;p25"/>
          <p:cNvSpPr txBox="1">
            <a:spLocks noGrp="1"/>
          </p:cNvSpPr>
          <p:nvPr>
            <p:ph type="title"/>
          </p:nvPr>
        </p:nvSpPr>
        <p:spPr>
          <a:xfrm>
            <a:off x="960000" y="1986467"/>
            <a:ext cx="3399600" cy="14780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28717947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hanks">
  <p:cSld name="Thanks">
    <p:bg>
      <p:bgPr>
        <a:solidFill>
          <a:schemeClr val="dk2"/>
        </a:solidFill>
        <a:effectLst/>
      </p:bgPr>
    </p:bg>
    <p:spTree>
      <p:nvGrpSpPr>
        <p:cNvPr id="1" name="Shape 194"/>
        <p:cNvGrpSpPr/>
        <p:nvPr/>
      </p:nvGrpSpPr>
      <p:grpSpPr>
        <a:xfrm>
          <a:off x="0" y="0"/>
          <a:ext cx="0" cy="0"/>
          <a:chOff x="0" y="0"/>
          <a:chExt cx="0" cy="0"/>
        </a:xfrm>
      </p:grpSpPr>
      <p:sp>
        <p:nvSpPr>
          <p:cNvPr id="195" name="Google Shape;195;p26"/>
          <p:cNvSpPr txBox="1"/>
          <p:nvPr/>
        </p:nvSpPr>
        <p:spPr>
          <a:xfrm>
            <a:off x="960000" y="4488267"/>
            <a:ext cx="4412400" cy="1206800"/>
          </a:xfrm>
          <a:prstGeom prst="rect">
            <a:avLst/>
          </a:prstGeom>
          <a:noFill/>
          <a:ln>
            <a:noFill/>
          </a:ln>
        </p:spPr>
        <p:txBody>
          <a:bodyPr spcFirstLastPara="1" wrap="square" lIns="121900" tIns="121900" rIns="121900" bIns="121900" anchor="t" anchorCtr="0">
            <a:noAutofit/>
          </a:bodyPr>
          <a:lstStyle/>
          <a:p>
            <a:pPr marL="0" lvl="0" indent="0" algn="l" rtl="0">
              <a:lnSpc>
                <a:spcPct val="100000"/>
              </a:lnSpc>
              <a:spcBef>
                <a:spcPts val="0"/>
              </a:spcBef>
              <a:spcAft>
                <a:spcPts val="0"/>
              </a:spcAft>
              <a:buNone/>
            </a:pPr>
            <a:r>
              <a:rPr lang="en" sz="1600">
                <a:solidFill>
                  <a:schemeClr val="lt1"/>
                </a:solidFill>
                <a:latin typeface="Poppins"/>
                <a:ea typeface="Poppins"/>
                <a:cs typeface="Poppins"/>
                <a:sym typeface="Poppins"/>
              </a:rPr>
              <a:t>CREDITS: This presentation template was created by </a:t>
            </a:r>
            <a:r>
              <a:rPr lang="en" sz="1600" b="1">
                <a:solidFill>
                  <a:schemeClr val="lt1"/>
                </a:solidFill>
                <a:uFill>
                  <a:noFill/>
                </a:uFill>
                <a:latin typeface="Poppins"/>
                <a:ea typeface="Poppins"/>
                <a:cs typeface="Poppins"/>
                <a:sym typeface="Poppins"/>
                <a:hlinkClick r:id="rId2">
                  <a:extLst>
                    <a:ext uri="{A12FA001-AC4F-418D-AE19-62706E023703}">
                      <ahyp:hlinkClr xmlns:ahyp="http://schemas.microsoft.com/office/drawing/2018/hyperlinkcolor" val="tx"/>
                    </a:ext>
                  </a:extLst>
                </a:hlinkClick>
              </a:rPr>
              <a:t>Slidesgo</a:t>
            </a:r>
            <a:r>
              <a:rPr lang="en" sz="1600" b="1">
                <a:solidFill>
                  <a:schemeClr val="lt1"/>
                </a:solidFill>
                <a:latin typeface="Poppins"/>
                <a:ea typeface="Poppins"/>
                <a:cs typeface="Poppins"/>
                <a:sym typeface="Poppins"/>
              </a:rPr>
              <a:t>,</a:t>
            </a:r>
            <a:r>
              <a:rPr lang="en" sz="1600">
                <a:solidFill>
                  <a:schemeClr val="lt1"/>
                </a:solidFill>
                <a:latin typeface="Poppins"/>
                <a:ea typeface="Poppins"/>
                <a:cs typeface="Poppins"/>
                <a:sym typeface="Poppins"/>
              </a:rPr>
              <a:t> including icons by </a:t>
            </a:r>
            <a:r>
              <a:rPr lang="en" sz="1600" b="1">
                <a:solidFill>
                  <a:schemeClr val="lt1"/>
                </a:solidFill>
                <a:uFill>
                  <a:noFill/>
                </a:uFill>
                <a:latin typeface="Poppins"/>
                <a:ea typeface="Poppins"/>
                <a:cs typeface="Poppins"/>
                <a:sym typeface="Poppins"/>
                <a:hlinkClick r:id="rId3">
                  <a:extLst>
                    <a:ext uri="{A12FA001-AC4F-418D-AE19-62706E023703}">
                      <ahyp:hlinkClr xmlns:ahyp="http://schemas.microsoft.com/office/drawing/2018/hyperlinkcolor" val="tx"/>
                    </a:ext>
                  </a:extLst>
                </a:hlinkClick>
              </a:rPr>
              <a:t>Flaticon</a:t>
            </a:r>
            <a:r>
              <a:rPr lang="en" sz="1600">
                <a:solidFill>
                  <a:schemeClr val="lt1"/>
                </a:solidFill>
                <a:latin typeface="Poppins"/>
                <a:ea typeface="Poppins"/>
                <a:cs typeface="Poppins"/>
                <a:sym typeface="Poppins"/>
              </a:rPr>
              <a:t>, infographics &amp; images by </a:t>
            </a:r>
            <a:r>
              <a:rPr lang="en" sz="1600" b="1">
                <a:solidFill>
                  <a:schemeClr val="lt1"/>
                </a:solidFill>
                <a:uFill>
                  <a:noFill/>
                </a:uFill>
                <a:latin typeface="Poppins"/>
                <a:ea typeface="Poppins"/>
                <a:cs typeface="Poppins"/>
                <a:sym typeface="Poppins"/>
                <a:hlinkClick r:id="rId4">
                  <a:extLst>
                    <a:ext uri="{A12FA001-AC4F-418D-AE19-62706E023703}">
                      <ahyp:hlinkClr xmlns:ahyp="http://schemas.microsoft.com/office/drawing/2018/hyperlinkcolor" val="tx"/>
                    </a:ext>
                  </a:extLst>
                </a:hlinkClick>
              </a:rPr>
              <a:t>Freepik</a:t>
            </a:r>
            <a:r>
              <a:rPr lang="en" sz="1600">
                <a:solidFill>
                  <a:schemeClr val="lt1"/>
                </a:solidFill>
                <a:latin typeface="Poppins"/>
                <a:ea typeface="Poppins"/>
                <a:cs typeface="Poppins"/>
                <a:sym typeface="Poppins"/>
              </a:rPr>
              <a:t> and illustrations by </a:t>
            </a:r>
            <a:r>
              <a:rPr lang="en" sz="1600" b="1">
                <a:solidFill>
                  <a:schemeClr val="lt1"/>
                </a:solidFill>
                <a:uFill>
                  <a:noFill/>
                </a:uFill>
                <a:latin typeface="Poppins"/>
                <a:ea typeface="Poppins"/>
                <a:cs typeface="Poppins"/>
                <a:sym typeface="Poppins"/>
                <a:hlinkClick r:id="rId5">
                  <a:extLst>
                    <a:ext uri="{A12FA001-AC4F-418D-AE19-62706E023703}">
                      <ahyp:hlinkClr xmlns:ahyp="http://schemas.microsoft.com/office/drawing/2018/hyperlinkcolor" val="tx"/>
                    </a:ext>
                  </a:extLst>
                </a:hlinkClick>
              </a:rPr>
              <a:t>Stories</a:t>
            </a:r>
            <a:endParaRPr sz="1600" b="1" dirty="0">
              <a:solidFill>
                <a:schemeClr val="lt1"/>
              </a:solidFill>
              <a:latin typeface="Poppins"/>
              <a:ea typeface="Poppins"/>
              <a:cs typeface="Poppins"/>
              <a:sym typeface="Poppins"/>
            </a:endParaRPr>
          </a:p>
        </p:txBody>
      </p:sp>
      <p:sp>
        <p:nvSpPr>
          <p:cNvPr id="196" name="Google Shape;196;p26"/>
          <p:cNvSpPr txBox="1">
            <a:spLocks noGrp="1"/>
          </p:cNvSpPr>
          <p:nvPr>
            <p:ph type="subTitle" idx="1"/>
          </p:nvPr>
        </p:nvSpPr>
        <p:spPr>
          <a:xfrm>
            <a:off x="960000" y="1971532"/>
            <a:ext cx="4632400" cy="139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solidFill>
                  <a:schemeClr val="lt1"/>
                </a:solidFill>
              </a:defRPr>
            </a:lvl1pPr>
            <a:lvl2pPr lvl="1" rtl="0">
              <a:spcBef>
                <a:spcPts val="0"/>
              </a:spcBef>
              <a:spcAft>
                <a:spcPts val="0"/>
              </a:spcAft>
              <a:buNone/>
              <a:defRPr sz="1867">
                <a:solidFill>
                  <a:schemeClr val="lt1"/>
                </a:solidFill>
              </a:defRPr>
            </a:lvl2pPr>
            <a:lvl3pPr lvl="2" rtl="0">
              <a:spcBef>
                <a:spcPts val="0"/>
              </a:spcBef>
              <a:spcAft>
                <a:spcPts val="0"/>
              </a:spcAft>
              <a:buNone/>
              <a:defRPr sz="1867">
                <a:solidFill>
                  <a:schemeClr val="lt1"/>
                </a:solidFill>
              </a:defRPr>
            </a:lvl3pPr>
            <a:lvl4pPr lvl="3" rtl="0">
              <a:spcBef>
                <a:spcPts val="0"/>
              </a:spcBef>
              <a:spcAft>
                <a:spcPts val="0"/>
              </a:spcAft>
              <a:buNone/>
              <a:defRPr sz="1867">
                <a:solidFill>
                  <a:schemeClr val="lt1"/>
                </a:solidFill>
              </a:defRPr>
            </a:lvl4pPr>
            <a:lvl5pPr lvl="4" rtl="0">
              <a:spcBef>
                <a:spcPts val="0"/>
              </a:spcBef>
              <a:spcAft>
                <a:spcPts val="0"/>
              </a:spcAft>
              <a:buNone/>
              <a:defRPr sz="1867">
                <a:solidFill>
                  <a:schemeClr val="lt1"/>
                </a:solidFill>
              </a:defRPr>
            </a:lvl5pPr>
            <a:lvl6pPr lvl="5" rtl="0">
              <a:spcBef>
                <a:spcPts val="0"/>
              </a:spcBef>
              <a:spcAft>
                <a:spcPts val="0"/>
              </a:spcAft>
              <a:buNone/>
              <a:defRPr sz="1867">
                <a:solidFill>
                  <a:schemeClr val="lt1"/>
                </a:solidFill>
              </a:defRPr>
            </a:lvl6pPr>
            <a:lvl7pPr lvl="6" rtl="0">
              <a:spcBef>
                <a:spcPts val="0"/>
              </a:spcBef>
              <a:spcAft>
                <a:spcPts val="0"/>
              </a:spcAft>
              <a:buNone/>
              <a:defRPr sz="1867">
                <a:solidFill>
                  <a:schemeClr val="lt1"/>
                </a:solidFill>
              </a:defRPr>
            </a:lvl7pPr>
            <a:lvl8pPr lvl="7" rtl="0">
              <a:spcBef>
                <a:spcPts val="0"/>
              </a:spcBef>
              <a:spcAft>
                <a:spcPts val="0"/>
              </a:spcAft>
              <a:buNone/>
              <a:defRPr sz="1867">
                <a:solidFill>
                  <a:schemeClr val="lt1"/>
                </a:solidFill>
              </a:defRPr>
            </a:lvl8pPr>
            <a:lvl9pPr lvl="8" rtl="0">
              <a:spcBef>
                <a:spcPts val="0"/>
              </a:spcBef>
              <a:spcAft>
                <a:spcPts val="0"/>
              </a:spcAft>
              <a:buNone/>
              <a:defRPr sz="1867">
                <a:solidFill>
                  <a:schemeClr val="lt1"/>
                </a:solidFill>
              </a:defRPr>
            </a:lvl9pPr>
          </a:lstStyle>
          <a:p>
            <a:endParaRPr/>
          </a:p>
        </p:txBody>
      </p:sp>
      <p:grpSp>
        <p:nvGrpSpPr>
          <p:cNvPr id="197" name="Google Shape;197;p26"/>
          <p:cNvGrpSpPr/>
          <p:nvPr/>
        </p:nvGrpSpPr>
        <p:grpSpPr>
          <a:xfrm>
            <a:off x="4850076" y="939628"/>
            <a:ext cx="6858381" cy="3559584"/>
            <a:chOff x="3485157" y="704721"/>
            <a:chExt cx="5143786" cy="2669688"/>
          </a:xfrm>
        </p:grpSpPr>
        <p:sp>
          <p:nvSpPr>
            <p:cNvPr id="198" name="Google Shape;198;p26"/>
            <p:cNvSpPr/>
            <p:nvPr/>
          </p:nvSpPr>
          <p:spPr>
            <a:xfrm>
              <a:off x="3610119" y="3227708"/>
              <a:ext cx="518275" cy="146700"/>
            </a:xfrm>
            <a:custGeom>
              <a:avLst/>
              <a:gdLst/>
              <a:ahLst/>
              <a:cxnLst/>
              <a:rect l="l" t="t" r="r" b="b"/>
              <a:pathLst>
                <a:path w="20731" h="5868" extrusionOk="0">
                  <a:moveTo>
                    <a:pt x="0" y="1"/>
                  </a:moveTo>
                  <a:lnTo>
                    <a:pt x="0" y="5867"/>
                  </a:lnTo>
                  <a:lnTo>
                    <a:pt x="20730" y="5867"/>
                  </a:lnTo>
                  <a:lnTo>
                    <a:pt x="2073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199" name="Google Shape;199;p26"/>
            <p:cNvSpPr/>
            <p:nvPr/>
          </p:nvSpPr>
          <p:spPr>
            <a:xfrm>
              <a:off x="4314218" y="970208"/>
              <a:ext cx="518275" cy="147450"/>
            </a:xfrm>
            <a:custGeom>
              <a:avLst/>
              <a:gdLst/>
              <a:ahLst/>
              <a:cxnLst/>
              <a:rect l="l" t="t" r="r" b="b"/>
              <a:pathLst>
                <a:path w="20731" h="5898" extrusionOk="0">
                  <a:moveTo>
                    <a:pt x="1" y="1"/>
                  </a:moveTo>
                  <a:lnTo>
                    <a:pt x="1" y="5898"/>
                  </a:lnTo>
                  <a:lnTo>
                    <a:pt x="20730" y="5898"/>
                  </a:lnTo>
                  <a:lnTo>
                    <a:pt x="20730"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0" name="Google Shape;200;p26"/>
            <p:cNvSpPr/>
            <p:nvPr/>
          </p:nvSpPr>
          <p:spPr>
            <a:xfrm>
              <a:off x="5500157" y="704721"/>
              <a:ext cx="547150" cy="146700"/>
            </a:xfrm>
            <a:custGeom>
              <a:avLst/>
              <a:gdLst/>
              <a:ahLst/>
              <a:cxnLst/>
              <a:rect l="l" t="t" r="r" b="b"/>
              <a:pathLst>
                <a:path w="21886" h="5868" extrusionOk="0">
                  <a:moveTo>
                    <a:pt x="1" y="1"/>
                  </a:moveTo>
                  <a:lnTo>
                    <a:pt x="1" y="5867"/>
                  </a:lnTo>
                  <a:lnTo>
                    <a:pt x="21886" y="5867"/>
                  </a:lnTo>
                  <a:lnTo>
                    <a:pt x="21886"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1" name="Google Shape;201;p26"/>
            <p:cNvSpPr/>
            <p:nvPr/>
          </p:nvSpPr>
          <p:spPr>
            <a:xfrm>
              <a:off x="5727382" y="851521"/>
              <a:ext cx="550925" cy="152625"/>
            </a:xfrm>
            <a:custGeom>
              <a:avLst/>
              <a:gdLst/>
              <a:ahLst/>
              <a:cxnLst/>
              <a:rect l="l" t="t" r="r" b="b"/>
              <a:pathLst>
                <a:path w="22037" h="6105" extrusionOk="0">
                  <a:moveTo>
                    <a:pt x="118" y="1"/>
                  </a:moveTo>
                  <a:cubicBezTo>
                    <a:pt x="116" y="1"/>
                    <a:pt x="92" y="25"/>
                    <a:pt x="0" y="117"/>
                  </a:cubicBezTo>
                  <a:lnTo>
                    <a:pt x="0" y="3095"/>
                  </a:lnTo>
                  <a:lnTo>
                    <a:pt x="0" y="5983"/>
                  </a:lnTo>
                  <a:lnTo>
                    <a:pt x="0" y="6105"/>
                  </a:lnTo>
                  <a:lnTo>
                    <a:pt x="91" y="6105"/>
                  </a:lnTo>
                  <a:lnTo>
                    <a:pt x="15775" y="6044"/>
                  </a:lnTo>
                  <a:lnTo>
                    <a:pt x="20335" y="6013"/>
                  </a:lnTo>
                  <a:lnTo>
                    <a:pt x="20274" y="6013"/>
                  </a:lnTo>
                  <a:lnTo>
                    <a:pt x="15684" y="5983"/>
                  </a:lnTo>
                  <a:lnTo>
                    <a:pt x="182" y="5953"/>
                  </a:lnTo>
                  <a:lnTo>
                    <a:pt x="182" y="5953"/>
                  </a:lnTo>
                  <a:lnTo>
                    <a:pt x="182" y="3156"/>
                  </a:lnTo>
                  <a:lnTo>
                    <a:pt x="182" y="268"/>
                  </a:lnTo>
                  <a:lnTo>
                    <a:pt x="182" y="268"/>
                  </a:lnTo>
                  <a:lnTo>
                    <a:pt x="21915" y="238"/>
                  </a:lnTo>
                  <a:lnTo>
                    <a:pt x="21915" y="238"/>
                  </a:lnTo>
                  <a:cubicBezTo>
                    <a:pt x="21916" y="2034"/>
                    <a:pt x="21946" y="3472"/>
                    <a:pt x="21946" y="4494"/>
                  </a:cubicBezTo>
                  <a:lnTo>
                    <a:pt x="21946" y="5649"/>
                  </a:lnTo>
                  <a:lnTo>
                    <a:pt x="21946" y="5953"/>
                  </a:lnTo>
                  <a:lnTo>
                    <a:pt x="21946" y="6044"/>
                  </a:lnTo>
                  <a:cubicBezTo>
                    <a:pt x="21976" y="6013"/>
                    <a:pt x="21976" y="5953"/>
                    <a:pt x="22007" y="5892"/>
                  </a:cubicBezTo>
                  <a:lnTo>
                    <a:pt x="22007" y="5618"/>
                  </a:lnTo>
                  <a:lnTo>
                    <a:pt x="22007" y="4463"/>
                  </a:lnTo>
                  <a:cubicBezTo>
                    <a:pt x="22007" y="3460"/>
                    <a:pt x="22037" y="1971"/>
                    <a:pt x="22037" y="117"/>
                  </a:cubicBezTo>
                  <a:lnTo>
                    <a:pt x="22037" y="56"/>
                  </a:lnTo>
                  <a:lnTo>
                    <a:pt x="21976" y="56"/>
                  </a:lnTo>
                  <a:lnTo>
                    <a:pt x="122" y="25"/>
                  </a:lnTo>
                  <a:cubicBezTo>
                    <a:pt x="116" y="28"/>
                    <a:pt x="112" y="30"/>
                    <a:pt x="109" y="30"/>
                  </a:cubicBezTo>
                  <a:cubicBezTo>
                    <a:pt x="98" y="30"/>
                    <a:pt x="121" y="1"/>
                    <a:pt x="118"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2" name="Google Shape;202;p26"/>
            <p:cNvSpPr/>
            <p:nvPr/>
          </p:nvSpPr>
          <p:spPr>
            <a:xfrm>
              <a:off x="7851543" y="2479457"/>
              <a:ext cx="546375" cy="147425"/>
            </a:xfrm>
            <a:custGeom>
              <a:avLst/>
              <a:gdLst/>
              <a:ahLst/>
              <a:cxnLst/>
              <a:rect l="l" t="t" r="r" b="b"/>
              <a:pathLst>
                <a:path w="21855" h="5897" extrusionOk="0">
                  <a:moveTo>
                    <a:pt x="0" y="0"/>
                  </a:moveTo>
                  <a:lnTo>
                    <a:pt x="0" y="5897"/>
                  </a:lnTo>
                  <a:lnTo>
                    <a:pt x="21855" y="5897"/>
                  </a:lnTo>
                  <a:lnTo>
                    <a:pt x="2185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3" name="Google Shape;203;p26"/>
            <p:cNvSpPr/>
            <p:nvPr/>
          </p:nvSpPr>
          <p:spPr>
            <a:xfrm>
              <a:off x="8078743" y="2626857"/>
              <a:ext cx="550200" cy="152025"/>
            </a:xfrm>
            <a:custGeom>
              <a:avLst/>
              <a:gdLst/>
              <a:ahLst/>
              <a:cxnLst/>
              <a:rect l="l" t="t" r="r" b="b"/>
              <a:pathLst>
                <a:path w="22008" h="6081" extrusionOk="0">
                  <a:moveTo>
                    <a:pt x="92" y="1"/>
                  </a:moveTo>
                  <a:cubicBezTo>
                    <a:pt x="78" y="15"/>
                    <a:pt x="51" y="42"/>
                    <a:pt x="1" y="92"/>
                  </a:cubicBezTo>
                  <a:lnTo>
                    <a:pt x="1" y="3101"/>
                  </a:lnTo>
                  <a:lnTo>
                    <a:pt x="1" y="5989"/>
                  </a:lnTo>
                  <a:lnTo>
                    <a:pt x="1" y="6080"/>
                  </a:lnTo>
                  <a:lnTo>
                    <a:pt x="92" y="6080"/>
                  </a:lnTo>
                  <a:lnTo>
                    <a:pt x="15746" y="6050"/>
                  </a:lnTo>
                  <a:lnTo>
                    <a:pt x="20305" y="6019"/>
                  </a:lnTo>
                  <a:lnTo>
                    <a:pt x="20275" y="6019"/>
                  </a:lnTo>
                  <a:lnTo>
                    <a:pt x="15655" y="5989"/>
                  </a:lnTo>
                  <a:lnTo>
                    <a:pt x="183" y="5928"/>
                  </a:lnTo>
                  <a:lnTo>
                    <a:pt x="183" y="5928"/>
                  </a:lnTo>
                  <a:lnTo>
                    <a:pt x="183" y="244"/>
                  </a:lnTo>
                  <a:lnTo>
                    <a:pt x="183" y="244"/>
                  </a:lnTo>
                  <a:lnTo>
                    <a:pt x="21887" y="214"/>
                  </a:lnTo>
                  <a:lnTo>
                    <a:pt x="21887" y="214"/>
                  </a:lnTo>
                  <a:cubicBezTo>
                    <a:pt x="21916" y="2039"/>
                    <a:pt x="21916" y="3477"/>
                    <a:pt x="21916" y="4469"/>
                  </a:cubicBezTo>
                  <a:lnTo>
                    <a:pt x="21916" y="5624"/>
                  </a:lnTo>
                  <a:lnTo>
                    <a:pt x="21916" y="5928"/>
                  </a:lnTo>
                  <a:cubicBezTo>
                    <a:pt x="21916" y="5959"/>
                    <a:pt x="21916" y="5989"/>
                    <a:pt x="21916" y="6050"/>
                  </a:cubicBezTo>
                  <a:cubicBezTo>
                    <a:pt x="21947" y="5989"/>
                    <a:pt x="21977" y="5928"/>
                    <a:pt x="21977" y="5898"/>
                  </a:cubicBezTo>
                  <a:lnTo>
                    <a:pt x="21977" y="5594"/>
                  </a:lnTo>
                  <a:lnTo>
                    <a:pt x="21977" y="4469"/>
                  </a:lnTo>
                  <a:cubicBezTo>
                    <a:pt x="22007" y="3436"/>
                    <a:pt x="22007" y="1946"/>
                    <a:pt x="22007" y="92"/>
                  </a:cubicBezTo>
                  <a:lnTo>
                    <a:pt x="22007" y="31"/>
                  </a:lnTo>
                  <a:lnTo>
                    <a:pt x="21947" y="31"/>
                  </a:lnTo>
                  <a:lnTo>
                    <a:pt x="9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4" name="Google Shape;204;p26"/>
            <p:cNvSpPr/>
            <p:nvPr/>
          </p:nvSpPr>
          <p:spPr>
            <a:xfrm>
              <a:off x="3485157" y="1846783"/>
              <a:ext cx="423275" cy="151250"/>
            </a:xfrm>
            <a:custGeom>
              <a:avLst/>
              <a:gdLst/>
              <a:ahLst/>
              <a:cxnLst/>
              <a:rect l="l" t="t" r="r" b="b"/>
              <a:pathLst>
                <a:path w="16931" h="6050" extrusionOk="0">
                  <a:moveTo>
                    <a:pt x="213" y="92"/>
                  </a:moveTo>
                  <a:cubicBezTo>
                    <a:pt x="218" y="92"/>
                    <a:pt x="217" y="96"/>
                    <a:pt x="213" y="102"/>
                  </a:cubicBezTo>
                  <a:lnTo>
                    <a:pt x="213" y="102"/>
                  </a:lnTo>
                  <a:lnTo>
                    <a:pt x="213" y="92"/>
                  </a:lnTo>
                  <a:close/>
                  <a:moveTo>
                    <a:pt x="92" y="1"/>
                  </a:moveTo>
                  <a:lnTo>
                    <a:pt x="1" y="122"/>
                  </a:lnTo>
                  <a:lnTo>
                    <a:pt x="1" y="882"/>
                  </a:lnTo>
                  <a:lnTo>
                    <a:pt x="1" y="1642"/>
                  </a:lnTo>
                  <a:lnTo>
                    <a:pt x="1" y="6050"/>
                  </a:lnTo>
                  <a:lnTo>
                    <a:pt x="122" y="6050"/>
                  </a:lnTo>
                  <a:lnTo>
                    <a:pt x="12159" y="5989"/>
                  </a:lnTo>
                  <a:lnTo>
                    <a:pt x="15654" y="5958"/>
                  </a:lnTo>
                  <a:lnTo>
                    <a:pt x="15624" y="5958"/>
                  </a:lnTo>
                  <a:lnTo>
                    <a:pt x="12098" y="5928"/>
                  </a:lnTo>
                  <a:lnTo>
                    <a:pt x="213" y="5898"/>
                  </a:lnTo>
                  <a:lnTo>
                    <a:pt x="213" y="5898"/>
                  </a:lnTo>
                  <a:lnTo>
                    <a:pt x="213" y="1612"/>
                  </a:lnTo>
                  <a:lnTo>
                    <a:pt x="213" y="852"/>
                  </a:lnTo>
                  <a:lnTo>
                    <a:pt x="213" y="213"/>
                  </a:lnTo>
                  <a:lnTo>
                    <a:pt x="213" y="213"/>
                  </a:lnTo>
                  <a:lnTo>
                    <a:pt x="16810" y="153"/>
                  </a:lnTo>
                  <a:lnTo>
                    <a:pt x="16810" y="153"/>
                  </a:lnTo>
                  <a:cubicBezTo>
                    <a:pt x="16840" y="1948"/>
                    <a:pt x="16870" y="3386"/>
                    <a:pt x="16870" y="4408"/>
                  </a:cubicBezTo>
                  <a:lnTo>
                    <a:pt x="16870" y="5563"/>
                  </a:lnTo>
                  <a:lnTo>
                    <a:pt x="16870" y="5898"/>
                  </a:lnTo>
                  <a:cubicBezTo>
                    <a:pt x="16870" y="5928"/>
                    <a:pt x="16870" y="5958"/>
                    <a:pt x="16870" y="5989"/>
                  </a:cubicBezTo>
                  <a:cubicBezTo>
                    <a:pt x="16870" y="5989"/>
                    <a:pt x="16870" y="5958"/>
                    <a:pt x="16901" y="5898"/>
                  </a:cubicBezTo>
                  <a:lnTo>
                    <a:pt x="16901" y="5594"/>
                  </a:lnTo>
                  <a:lnTo>
                    <a:pt x="16901" y="4439"/>
                  </a:lnTo>
                  <a:cubicBezTo>
                    <a:pt x="16901" y="3436"/>
                    <a:pt x="16931" y="1946"/>
                    <a:pt x="16931" y="122"/>
                  </a:cubicBezTo>
                  <a:lnTo>
                    <a:pt x="16931" y="31"/>
                  </a:lnTo>
                  <a:lnTo>
                    <a:pt x="16870" y="31"/>
                  </a:lnTo>
                  <a:lnTo>
                    <a:pt x="9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5" name="Google Shape;205;p26"/>
            <p:cNvSpPr/>
            <p:nvPr/>
          </p:nvSpPr>
          <p:spPr>
            <a:xfrm>
              <a:off x="3657582" y="1699108"/>
              <a:ext cx="423350" cy="151500"/>
            </a:xfrm>
            <a:custGeom>
              <a:avLst/>
              <a:gdLst/>
              <a:ahLst/>
              <a:cxnLst/>
              <a:rect l="l" t="t" r="r" b="b"/>
              <a:pathLst>
                <a:path w="16934" h="6060" extrusionOk="0">
                  <a:moveTo>
                    <a:pt x="116" y="0"/>
                  </a:moveTo>
                  <a:cubicBezTo>
                    <a:pt x="113" y="0"/>
                    <a:pt x="106" y="4"/>
                    <a:pt x="95" y="11"/>
                  </a:cubicBezTo>
                  <a:lnTo>
                    <a:pt x="113" y="11"/>
                  </a:lnTo>
                  <a:lnTo>
                    <a:pt x="113" y="11"/>
                  </a:lnTo>
                  <a:cubicBezTo>
                    <a:pt x="117" y="4"/>
                    <a:pt x="119" y="0"/>
                    <a:pt x="116" y="0"/>
                  </a:cubicBezTo>
                  <a:close/>
                  <a:moveTo>
                    <a:pt x="113" y="11"/>
                  </a:moveTo>
                  <a:cubicBezTo>
                    <a:pt x="91" y="44"/>
                    <a:pt x="0" y="136"/>
                    <a:pt x="0" y="136"/>
                  </a:cubicBezTo>
                  <a:cubicBezTo>
                    <a:pt x="0" y="136"/>
                    <a:pt x="1" y="135"/>
                    <a:pt x="3" y="133"/>
                  </a:cubicBezTo>
                  <a:lnTo>
                    <a:pt x="3" y="6060"/>
                  </a:lnTo>
                  <a:lnTo>
                    <a:pt x="95" y="6060"/>
                  </a:lnTo>
                  <a:lnTo>
                    <a:pt x="12131" y="5999"/>
                  </a:lnTo>
                  <a:lnTo>
                    <a:pt x="15627" y="5969"/>
                  </a:lnTo>
                  <a:lnTo>
                    <a:pt x="12070" y="5969"/>
                  </a:lnTo>
                  <a:lnTo>
                    <a:pt x="186" y="5908"/>
                  </a:lnTo>
                  <a:lnTo>
                    <a:pt x="186" y="5908"/>
                  </a:lnTo>
                  <a:lnTo>
                    <a:pt x="186" y="3142"/>
                  </a:lnTo>
                  <a:lnTo>
                    <a:pt x="186" y="1653"/>
                  </a:lnTo>
                  <a:lnTo>
                    <a:pt x="186" y="224"/>
                  </a:lnTo>
                  <a:lnTo>
                    <a:pt x="186" y="224"/>
                  </a:lnTo>
                  <a:lnTo>
                    <a:pt x="16783" y="194"/>
                  </a:lnTo>
                  <a:lnTo>
                    <a:pt x="16783" y="194"/>
                  </a:lnTo>
                  <a:cubicBezTo>
                    <a:pt x="16813" y="1989"/>
                    <a:pt x="16843" y="3427"/>
                    <a:pt x="16843" y="4419"/>
                  </a:cubicBezTo>
                  <a:lnTo>
                    <a:pt x="16843" y="5604"/>
                  </a:lnTo>
                  <a:lnTo>
                    <a:pt x="16843" y="5908"/>
                  </a:lnTo>
                  <a:cubicBezTo>
                    <a:pt x="16812" y="5938"/>
                    <a:pt x="16812" y="5969"/>
                    <a:pt x="16843" y="5999"/>
                  </a:cubicBezTo>
                  <a:cubicBezTo>
                    <a:pt x="16843" y="5999"/>
                    <a:pt x="16843" y="5969"/>
                    <a:pt x="16903" y="5908"/>
                  </a:cubicBezTo>
                  <a:lnTo>
                    <a:pt x="16903" y="5604"/>
                  </a:lnTo>
                  <a:lnTo>
                    <a:pt x="16903" y="4479"/>
                  </a:lnTo>
                  <a:cubicBezTo>
                    <a:pt x="16903" y="3446"/>
                    <a:pt x="16934" y="1956"/>
                    <a:pt x="16934" y="133"/>
                  </a:cubicBezTo>
                  <a:lnTo>
                    <a:pt x="16934" y="72"/>
                  </a:lnTo>
                  <a:lnTo>
                    <a:pt x="16873" y="72"/>
                  </a:lnTo>
                  <a:lnTo>
                    <a:pt x="113" y="1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6" name="Google Shape;206;p26"/>
            <p:cNvSpPr/>
            <p:nvPr/>
          </p:nvSpPr>
          <p:spPr>
            <a:xfrm>
              <a:off x="7651693" y="740957"/>
              <a:ext cx="424050" cy="151100"/>
            </a:xfrm>
            <a:custGeom>
              <a:avLst/>
              <a:gdLst/>
              <a:ahLst/>
              <a:cxnLst/>
              <a:rect l="l" t="t" r="r" b="b"/>
              <a:pathLst>
                <a:path w="16962" h="6044" extrusionOk="0">
                  <a:moveTo>
                    <a:pt x="144" y="0"/>
                  </a:moveTo>
                  <a:lnTo>
                    <a:pt x="144" y="0"/>
                  </a:lnTo>
                  <a:cubicBezTo>
                    <a:pt x="137" y="0"/>
                    <a:pt x="0" y="117"/>
                    <a:pt x="0" y="117"/>
                  </a:cubicBezTo>
                  <a:lnTo>
                    <a:pt x="0" y="3065"/>
                  </a:lnTo>
                  <a:lnTo>
                    <a:pt x="0" y="5953"/>
                  </a:lnTo>
                  <a:lnTo>
                    <a:pt x="0" y="6044"/>
                  </a:lnTo>
                  <a:lnTo>
                    <a:pt x="122" y="6044"/>
                  </a:lnTo>
                  <a:lnTo>
                    <a:pt x="12159" y="5983"/>
                  </a:lnTo>
                  <a:lnTo>
                    <a:pt x="15593" y="5983"/>
                  </a:lnTo>
                  <a:lnTo>
                    <a:pt x="12098" y="5953"/>
                  </a:lnTo>
                  <a:lnTo>
                    <a:pt x="213" y="5892"/>
                  </a:lnTo>
                  <a:lnTo>
                    <a:pt x="213" y="5892"/>
                  </a:lnTo>
                  <a:lnTo>
                    <a:pt x="213" y="3126"/>
                  </a:lnTo>
                  <a:lnTo>
                    <a:pt x="213" y="208"/>
                  </a:lnTo>
                  <a:lnTo>
                    <a:pt x="213" y="208"/>
                  </a:lnTo>
                  <a:lnTo>
                    <a:pt x="16841" y="178"/>
                  </a:lnTo>
                  <a:lnTo>
                    <a:pt x="16841" y="178"/>
                  </a:lnTo>
                  <a:cubicBezTo>
                    <a:pt x="16870" y="1973"/>
                    <a:pt x="16870" y="3411"/>
                    <a:pt x="16870" y="4433"/>
                  </a:cubicBezTo>
                  <a:lnTo>
                    <a:pt x="16870" y="5588"/>
                  </a:lnTo>
                  <a:lnTo>
                    <a:pt x="16870" y="5892"/>
                  </a:lnTo>
                  <a:cubicBezTo>
                    <a:pt x="16870" y="5922"/>
                    <a:pt x="16870" y="5953"/>
                    <a:pt x="16870" y="6013"/>
                  </a:cubicBezTo>
                  <a:cubicBezTo>
                    <a:pt x="16870" y="6013"/>
                    <a:pt x="16870" y="5983"/>
                    <a:pt x="16900" y="5892"/>
                  </a:cubicBezTo>
                  <a:lnTo>
                    <a:pt x="16900" y="5618"/>
                  </a:lnTo>
                  <a:lnTo>
                    <a:pt x="16900" y="4463"/>
                  </a:lnTo>
                  <a:cubicBezTo>
                    <a:pt x="16931" y="3430"/>
                    <a:pt x="16961" y="1971"/>
                    <a:pt x="16961" y="117"/>
                  </a:cubicBezTo>
                  <a:lnTo>
                    <a:pt x="16961" y="56"/>
                  </a:lnTo>
                  <a:lnTo>
                    <a:pt x="16870" y="56"/>
                  </a:lnTo>
                  <a:lnTo>
                    <a:pt x="122" y="26"/>
                  </a:lnTo>
                  <a:cubicBezTo>
                    <a:pt x="140" y="7"/>
                    <a:pt x="146" y="0"/>
                    <a:pt x="14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7" name="Google Shape;207;p26"/>
            <p:cNvSpPr/>
            <p:nvPr/>
          </p:nvSpPr>
          <p:spPr>
            <a:xfrm>
              <a:off x="6148782" y="1473133"/>
              <a:ext cx="550175" cy="150475"/>
            </a:xfrm>
            <a:custGeom>
              <a:avLst/>
              <a:gdLst/>
              <a:ahLst/>
              <a:cxnLst/>
              <a:rect l="l" t="t" r="r" b="b"/>
              <a:pathLst>
                <a:path w="22007" h="6019" extrusionOk="0">
                  <a:moveTo>
                    <a:pt x="91" y="0"/>
                  </a:moveTo>
                  <a:lnTo>
                    <a:pt x="0" y="122"/>
                  </a:lnTo>
                  <a:lnTo>
                    <a:pt x="0" y="6018"/>
                  </a:lnTo>
                  <a:lnTo>
                    <a:pt x="91" y="6018"/>
                  </a:lnTo>
                  <a:lnTo>
                    <a:pt x="15745" y="5988"/>
                  </a:lnTo>
                  <a:lnTo>
                    <a:pt x="20305" y="5958"/>
                  </a:lnTo>
                  <a:lnTo>
                    <a:pt x="20274" y="5958"/>
                  </a:lnTo>
                  <a:lnTo>
                    <a:pt x="15684" y="5927"/>
                  </a:lnTo>
                  <a:lnTo>
                    <a:pt x="183" y="5897"/>
                  </a:lnTo>
                  <a:lnTo>
                    <a:pt x="183" y="5897"/>
                  </a:lnTo>
                  <a:lnTo>
                    <a:pt x="183" y="3100"/>
                  </a:lnTo>
                  <a:lnTo>
                    <a:pt x="183" y="1611"/>
                  </a:lnTo>
                  <a:lnTo>
                    <a:pt x="183" y="213"/>
                  </a:lnTo>
                  <a:lnTo>
                    <a:pt x="21886" y="152"/>
                  </a:lnTo>
                  <a:lnTo>
                    <a:pt x="21886" y="152"/>
                  </a:lnTo>
                  <a:cubicBezTo>
                    <a:pt x="21915" y="1977"/>
                    <a:pt x="21915" y="3416"/>
                    <a:pt x="21915" y="4438"/>
                  </a:cubicBezTo>
                  <a:lnTo>
                    <a:pt x="21915" y="5593"/>
                  </a:lnTo>
                  <a:lnTo>
                    <a:pt x="21915" y="5897"/>
                  </a:lnTo>
                  <a:cubicBezTo>
                    <a:pt x="21915" y="5927"/>
                    <a:pt x="21915" y="5958"/>
                    <a:pt x="21915" y="5988"/>
                  </a:cubicBezTo>
                  <a:cubicBezTo>
                    <a:pt x="21946" y="5958"/>
                    <a:pt x="21976" y="5927"/>
                    <a:pt x="21976" y="5897"/>
                  </a:cubicBezTo>
                  <a:lnTo>
                    <a:pt x="21976" y="5623"/>
                  </a:lnTo>
                  <a:lnTo>
                    <a:pt x="21976" y="4468"/>
                  </a:lnTo>
                  <a:cubicBezTo>
                    <a:pt x="21976" y="3465"/>
                    <a:pt x="22007" y="1976"/>
                    <a:pt x="22007" y="122"/>
                  </a:cubicBezTo>
                  <a:lnTo>
                    <a:pt x="22007" y="61"/>
                  </a:lnTo>
                  <a:lnTo>
                    <a:pt x="21946" y="61"/>
                  </a:lnTo>
                  <a:lnTo>
                    <a:pt x="91"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sp>
          <p:nvSpPr>
            <p:cNvPr id="208" name="Google Shape;208;p26"/>
            <p:cNvSpPr/>
            <p:nvPr/>
          </p:nvSpPr>
          <p:spPr>
            <a:xfrm>
              <a:off x="6482657" y="1619208"/>
              <a:ext cx="277850" cy="152575"/>
            </a:xfrm>
            <a:custGeom>
              <a:avLst/>
              <a:gdLst/>
              <a:ahLst/>
              <a:cxnLst/>
              <a:rect l="l" t="t" r="r" b="b"/>
              <a:pathLst>
                <a:path w="11114" h="6103" extrusionOk="0">
                  <a:moveTo>
                    <a:pt x="133" y="1"/>
                  </a:moveTo>
                  <a:cubicBezTo>
                    <a:pt x="133" y="1"/>
                    <a:pt x="127" y="7"/>
                    <a:pt x="110" y="23"/>
                  </a:cubicBezTo>
                  <a:lnTo>
                    <a:pt x="112" y="23"/>
                  </a:lnTo>
                  <a:lnTo>
                    <a:pt x="112" y="23"/>
                  </a:lnTo>
                  <a:cubicBezTo>
                    <a:pt x="125" y="10"/>
                    <a:pt x="134" y="1"/>
                    <a:pt x="133" y="1"/>
                  </a:cubicBezTo>
                  <a:close/>
                  <a:moveTo>
                    <a:pt x="112" y="23"/>
                  </a:moveTo>
                  <a:cubicBezTo>
                    <a:pt x="74" y="64"/>
                    <a:pt x="1" y="145"/>
                    <a:pt x="19" y="145"/>
                  </a:cubicBezTo>
                  <a:lnTo>
                    <a:pt x="19" y="1665"/>
                  </a:lnTo>
                  <a:lnTo>
                    <a:pt x="19" y="3154"/>
                  </a:lnTo>
                  <a:lnTo>
                    <a:pt x="19" y="6011"/>
                  </a:lnTo>
                  <a:lnTo>
                    <a:pt x="19" y="6102"/>
                  </a:lnTo>
                  <a:lnTo>
                    <a:pt x="110" y="6102"/>
                  </a:lnTo>
                  <a:lnTo>
                    <a:pt x="8013" y="6042"/>
                  </a:lnTo>
                  <a:lnTo>
                    <a:pt x="10232" y="6011"/>
                  </a:lnTo>
                  <a:lnTo>
                    <a:pt x="10202" y="6011"/>
                  </a:lnTo>
                  <a:lnTo>
                    <a:pt x="7922" y="5981"/>
                  </a:lnTo>
                  <a:lnTo>
                    <a:pt x="202" y="5951"/>
                  </a:lnTo>
                  <a:lnTo>
                    <a:pt x="202" y="5951"/>
                  </a:lnTo>
                  <a:lnTo>
                    <a:pt x="202" y="3184"/>
                  </a:lnTo>
                  <a:lnTo>
                    <a:pt x="202" y="236"/>
                  </a:lnTo>
                  <a:lnTo>
                    <a:pt x="10933" y="236"/>
                  </a:lnTo>
                  <a:cubicBezTo>
                    <a:pt x="10963" y="1988"/>
                    <a:pt x="10992" y="3415"/>
                    <a:pt x="10992" y="4431"/>
                  </a:cubicBezTo>
                  <a:cubicBezTo>
                    <a:pt x="11023" y="4917"/>
                    <a:pt x="11023" y="5343"/>
                    <a:pt x="11023" y="5616"/>
                  </a:cubicBezTo>
                  <a:lnTo>
                    <a:pt x="11023" y="5920"/>
                  </a:lnTo>
                  <a:cubicBezTo>
                    <a:pt x="10992" y="5950"/>
                    <a:pt x="10992" y="6011"/>
                    <a:pt x="11023" y="6042"/>
                  </a:cubicBezTo>
                  <a:cubicBezTo>
                    <a:pt x="11023" y="6011"/>
                    <a:pt x="11053" y="5950"/>
                    <a:pt x="11053" y="5920"/>
                  </a:cubicBezTo>
                  <a:lnTo>
                    <a:pt x="11053" y="5616"/>
                  </a:lnTo>
                  <a:cubicBezTo>
                    <a:pt x="11083" y="5343"/>
                    <a:pt x="11083" y="4947"/>
                    <a:pt x="11083" y="4461"/>
                  </a:cubicBezTo>
                  <a:cubicBezTo>
                    <a:pt x="11083" y="3397"/>
                    <a:pt x="11114" y="1938"/>
                    <a:pt x="11114" y="115"/>
                  </a:cubicBezTo>
                  <a:lnTo>
                    <a:pt x="11114" y="54"/>
                  </a:lnTo>
                  <a:lnTo>
                    <a:pt x="11053" y="54"/>
                  </a:lnTo>
                  <a:lnTo>
                    <a:pt x="112" y="23"/>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dirty="0"/>
            </a:p>
          </p:txBody>
        </p:sp>
      </p:grpSp>
      <p:sp>
        <p:nvSpPr>
          <p:cNvPr id="209" name="Google Shape;209;p26"/>
          <p:cNvSpPr txBox="1">
            <a:spLocks noGrp="1"/>
          </p:cNvSpPr>
          <p:nvPr>
            <p:ph type="title"/>
          </p:nvPr>
        </p:nvSpPr>
        <p:spPr>
          <a:xfrm>
            <a:off x="770091" y="674432"/>
            <a:ext cx="4872800" cy="1297200"/>
          </a:xfrm>
          <a:prstGeom prst="rect">
            <a:avLst/>
          </a:prstGeom>
        </p:spPr>
        <p:txBody>
          <a:bodyPr spcFirstLastPara="1" wrap="square" lIns="91425" tIns="91425" rIns="91425" bIns="91425" anchor="ctr" anchorCtr="0">
            <a:noAutofit/>
          </a:bodyPr>
          <a:lstStyle>
            <a:lvl1pPr lvl="0" rtl="0">
              <a:spcBef>
                <a:spcPts val="0"/>
              </a:spcBef>
              <a:spcAft>
                <a:spcPts val="0"/>
              </a:spcAft>
              <a:buClr>
                <a:schemeClr val="lt1"/>
              </a:buClr>
              <a:buSzPts val="6000"/>
              <a:buNone/>
              <a:defRPr sz="8000">
                <a:solidFill>
                  <a:schemeClr val="l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Tree>
    <p:extLst>
      <p:ext uri="{BB962C8B-B14F-4D97-AF65-F5344CB8AC3E}">
        <p14:creationId xmlns:p14="http://schemas.microsoft.com/office/powerpoint/2010/main" val="243793169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hree columns 1">
  <p:cSld name="Title and three columns 1">
    <p:spTree>
      <p:nvGrpSpPr>
        <p:cNvPr id="1" name="Shape 210"/>
        <p:cNvGrpSpPr/>
        <p:nvPr/>
      </p:nvGrpSpPr>
      <p:grpSpPr>
        <a:xfrm>
          <a:off x="0" y="0"/>
          <a:ext cx="0" cy="0"/>
          <a:chOff x="0" y="0"/>
          <a:chExt cx="0" cy="0"/>
        </a:xfrm>
      </p:grpSpPr>
      <p:sp>
        <p:nvSpPr>
          <p:cNvPr id="211" name="Google Shape;211;p27"/>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212" name="Google Shape;212;p27"/>
          <p:cNvSpPr txBox="1">
            <a:spLocks noGrp="1"/>
          </p:cNvSpPr>
          <p:nvPr>
            <p:ph type="subTitle" idx="1"/>
          </p:nvPr>
        </p:nvSpPr>
        <p:spPr>
          <a:xfrm>
            <a:off x="960000" y="3203519"/>
            <a:ext cx="3183200" cy="495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b="1"/>
            </a:lvl1pPr>
            <a:lvl2pPr lvl="1" algn="r" rtl="0">
              <a:lnSpc>
                <a:spcPct val="100000"/>
              </a:lnSpc>
              <a:spcBef>
                <a:spcPts val="0"/>
              </a:spcBef>
              <a:spcAft>
                <a:spcPts val="0"/>
              </a:spcAft>
              <a:buNone/>
              <a:defRPr b="1"/>
            </a:lvl2pPr>
            <a:lvl3pPr lvl="2" algn="r" rtl="0">
              <a:lnSpc>
                <a:spcPct val="100000"/>
              </a:lnSpc>
              <a:spcBef>
                <a:spcPts val="0"/>
              </a:spcBef>
              <a:spcAft>
                <a:spcPts val="0"/>
              </a:spcAft>
              <a:buNone/>
              <a:defRPr b="1"/>
            </a:lvl3pPr>
            <a:lvl4pPr lvl="3" algn="r" rtl="0">
              <a:lnSpc>
                <a:spcPct val="100000"/>
              </a:lnSpc>
              <a:spcBef>
                <a:spcPts val="0"/>
              </a:spcBef>
              <a:spcAft>
                <a:spcPts val="0"/>
              </a:spcAft>
              <a:buNone/>
              <a:defRPr b="1"/>
            </a:lvl4pPr>
            <a:lvl5pPr lvl="4" algn="r" rtl="0">
              <a:lnSpc>
                <a:spcPct val="100000"/>
              </a:lnSpc>
              <a:spcBef>
                <a:spcPts val="0"/>
              </a:spcBef>
              <a:spcAft>
                <a:spcPts val="0"/>
              </a:spcAft>
              <a:buNone/>
              <a:defRPr b="1"/>
            </a:lvl5pPr>
            <a:lvl6pPr lvl="5" algn="r" rtl="0">
              <a:lnSpc>
                <a:spcPct val="100000"/>
              </a:lnSpc>
              <a:spcBef>
                <a:spcPts val="0"/>
              </a:spcBef>
              <a:spcAft>
                <a:spcPts val="0"/>
              </a:spcAft>
              <a:buNone/>
              <a:defRPr b="1"/>
            </a:lvl6pPr>
            <a:lvl7pPr lvl="6" algn="r" rtl="0">
              <a:lnSpc>
                <a:spcPct val="100000"/>
              </a:lnSpc>
              <a:spcBef>
                <a:spcPts val="0"/>
              </a:spcBef>
              <a:spcAft>
                <a:spcPts val="0"/>
              </a:spcAft>
              <a:buNone/>
              <a:defRPr b="1"/>
            </a:lvl7pPr>
            <a:lvl8pPr lvl="7" algn="r" rtl="0">
              <a:lnSpc>
                <a:spcPct val="100000"/>
              </a:lnSpc>
              <a:spcBef>
                <a:spcPts val="0"/>
              </a:spcBef>
              <a:spcAft>
                <a:spcPts val="0"/>
              </a:spcAft>
              <a:buNone/>
              <a:defRPr b="1"/>
            </a:lvl8pPr>
            <a:lvl9pPr lvl="8" algn="r" rtl="0">
              <a:lnSpc>
                <a:spcPct val="100000"/>
              </a:lnSpc>
              <a:spcBef>
                <a:spcPts val="0"/>
              </a:spcBef>
              <a:spcAft>
                <a:spcPts val="0"/>
              </a:spcAft>
              <a:buNone/>
              <a:defRPr b="1"/>
            </a:lvl9pPr>
          </a:lstStyle>
          <a:p>
            <a:endParaRPr/>
          </a:p>
        </p:txBody>
      </p:sp>
      <p:sp>
        <p:nvSpPr>
          <p:cNvPr id="213" name="Google Shape;213;p27"/>
          <p:cNvSpPr txBox="1">
            <a:spLocks noGrp="1"/>
          </p:cNvSpPr>
          <p:nvPr>
            <p:ph type="subTitle" idx="2"/>
          </p:nvPr>
        </p:nvSpPr>
        <p:spPr>
          <a:xfrm>
            <a:off x="960000" y="3572251"/>
            <a:ext cx="3183200" cy="10252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sz="1867"/>
            </a:lvl1pPr>
            <a:lvl2pPr lvl="1" algn="r" rtl="0">
              <a:lnSpc>
                <a:spcPct val="100000"/>
              </a:lnSpc>
              <a:spcBef>
                <a:spcPts val="2133"/>
              </a:spcBef>
              <a:spcAft>
                <a:spcPts val="0"/>
              </a:spcAft>
              <a:buNone/>
              <a:defRPr sz="1867"/>
            </a:lvl2pPr>
            <a:lvl3pPr lvl="2" algn="r" rtl="0">
              <a:lnSpc>
                <a:spcPct val="100000"/>
              </a:lnSpc>
              <a:spcBef>
                <a:spcPts val="2133"/>
              </a:spcBef>
              <a:spcAft>
                <a:spcPts val="0"/>
              </a:spcAft>
              <a:buNone/>
              <a:defRPr sz="1867"/>
            </a:lvl3pPr>
            <a:lvl4pPr lvl="3" algn="r" rtl="0">
              <a:lnSpc>
                <a:spcPct val="100000"/>
              </a:lnSpc>
              <a:spcBef>
                <a:spcPts val="2133"/>
              </a:spcBef>
              <a:spcAft>
                <a:spcPts val="0"/>
              </a:spcAft>
              <a:buNone/>
              <a:defRPr sz="1867"/>
            </a:lvl4pPr>
            <a:lvl5pPr lvl="4" algn="r" rtl="0">
              <a:lnSpc>
                <a:spcPct val="100000"/>
              </a:lnSpc>
              <a:spcBef>
                <a:spcPts val="2133"/>
              </a:spcBef>
              <a:spcAft>
                <a:spcPts val="0"/>
              </a:spcAft>
              <a:buNone/>
              <a:defRPr sz="1867"/>
            </a:lvl5pPr>
            <a:lvl6pPr lvl="5" algn="r" rtl="0">
              <a:lnSpc>
                <a:spcPct val="100000"/>
              </a:lnSpc>
              <a:spcBef>
                <a:spcPts val="2133"/>
              </a:spcBef>
              <a:spcAft>
                <a:spcPts val="0"/>
              </a:spcAft>
              <a:buNone/>
              <a:defRPr sz="1867"/>
            </a:lvl6pPr>
            <a:lvl7pPr lvl="6" algn="r" rtl="0">
              <a:lnSpc>
                <a:spcPct val="100000"/>
              </a:lnSpc>
              <a:spcBef>
                <a:spcPts val="2133"/>
              </a:spcBef>
              <a:spcAft>
                <a:spcPts val="0"/>
              </a:spcAft>
              <a:buNone/>
              <a:defRPr sz="1867"/>
            </a:lvl7pPr>
            <a:lvl8pPr lvl="7" algn="r" rtl="0">
              <a:lnSpc>
                <a:spcPct val="100000"/>
              </a:lnSpc>
              <a:spcBef>
                <a:spcPts val="2133"/>
              </a:spcBef>
              <a:spcAft>
                <a:spcPts val="0"/>
              </a:spcAft>
              <a:buNone/>
              <a:defRPr sz="1867"/>
            </a:lvl8pPr>
            <a:lvl9pPr lvl="8" algn="r" rtl="0">
              <a:lnSpc>
                <a:spcPct val="100000"/>
              </a:lnSpc>
              <a:spcBef>
                <a:spcPts val="2133"/>
              </a:spcBef>
              <a:spcAft>
                <a:spcPts val="2133"/>
              </a:spcAft>
              <a:buNone/>
              <a:defRPr sz="1867"/>
            </a:lvl9pPr>
          </a:lstStyle>
          <a:p>
            <a:endParaRPr/>
          </a:p>
        </p:txBody>
      </p:sp>
      <p:sp>
        <p:nvSpPr>
          <p:cNvPr id="214" name="Google Shape;214;p27"/>
          <p:cNvSpPr txBox="1">
            <a:spLocks noGrp="1"/>
          </p:cNvSpPr>
          <p:nvPr>
            <p:ph type="subTitle" idx="3"/>
          </p:nvPr>
        </p:nvSpPr>
        <p:spPr>
          <a:xfrm>
            <a:off x="8048800" y="2409673"/>
            <a:ext cx="31832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215" name="Google Shape;215;p27"/>
          <p:cNvSpPr txBox="1">
            <a:spLocks noGrp="1"/>
          </p:cNvSpPr>
          <p:nvPr>
            <p:ph type="subTitle" idx="4"/>
          </p:nvPr>
        </p:nvSpPr>
        <p:spPr>
          <a:xfrm>
            <a:off x="8048800" y="2776640"/>
            <a:ext cx="3183200" cy="1025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216" name="Google Shape;216;p27"/>
          <p:cNvSpPr txBox="1">
            <a:spLocks noGrp="1"/>
          </p:cNvSpPr>
          <p:nvPr>
            <p:ph type="subTitle" idx="5"/>
          </p:nvPr>
        </p:nvSpPr>
        <p:spPr>
          <a:xfrm>
            <a:off x="8048800" y="3997364"/>
            <a:ext cx="31832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217" name="Google Shape;217;p27"/>
          <p:cNvSpPr txBox="1">
            <a:spLocks noGrp="1"/>
          </p:cNvSpPr>
          <p:nvPr>
            <p:ph type="subTitle" idx="6"/>
          </p:nvPr>
        </p:nvSpPr>
        <p:spPr>
          <a:xfrm>
            <a:off x="8048800" y="4367860"/>
            <a:ext cx="3183200" cy="1025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Tree>
    <p:extLst>
      <p:ext uri="{BB962C8B-B14F-4D97-AF65-F5344CB8AC3E}">
        <p14:creationId xmlns:p14="http://schemas.microsoft.com/office/powerpoint/2010/main" val="362239377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218"/>
        <p:cNvGrpSpPr/>
        <p:nvPr/>
      </p:nvGrpSpPr>
      <p:grpSpPr>
        <a:xfrm>
          <a:off x="0" y="0"/>
          <a:ext cx="0" cy="0"/>
          <a:chOff x="0" y="0"/>
          <a:chExt cx="0" cy="0"/>
        </a:xfrm>
      </p:grpSpPr>
      <p:sp>
        <p:nvSpPr>
          <p:cNvPr id="219" name="Google Shape;219;p28"/>
          <p:cNvSpPr txBox="1">
            <a:spLocks noGrp="1"/>
          </p:cNvSpPr>
          <p:nvPr>
            <p:ph type="title"/>
          </p:nvPr>
        </p:nvSpPr>
        <p:spPr>
          <a:xfrm>
            <a:off x="960000" y="5182432"/>
            <a:ext cx="3767200" cy="536400"/>
          </a:xfrm>
          <a:prstGeom prst="rect">
            <a:avLst/>
          </a:prstGeom>
        </p:spPr>
        <p:txBody>
          <a:bodyPr spcFirstLastPara="1" wrap="square" lIns="91425" tIns="91425" rIns="91425" bIns="91425" anchor="t" anchorCtr="0">
            <a:noAutofit/>
          </a:bodyPr>
          <a:lstStyle>
            <a:lvl1pPr lvl="0" rtl="0">
              <a:spcBef>
                <a:spcPts val="0"/>
              </a:spcBef>
              <a:spcAft>
                <a:spcPts val="0"/>
              </a:spcAft>
              <a:buNone/>
              <a:defRPr sz="2400" b="0"/>
            </a:lvl1pPr>
            <a:lvl2pPr lvl="1" rtl="0">
              <a:spcBef>
                <a:spcPts val="0"/>
              </a:spcBef>
              <a:spcAft>
                <a:spcPts val="0"/>
              </a:spcAft>
              <a:buNone/>
              <a:defRPr b="0"/>
            </a:lvl2pPr>
            <a:lvl3pPr lvl="2" rtl="0">
              <a:spcBef>
                <a:spcPts val="0"/>
              </a:spcBef>
              <a:spcAft>
                <a:spcPts val="0"/>
              </a:spcAft>
              <a:buNone/>
              <a:defRPr b="0"/>
            </a:lvl3pPr>
            <a:lvl4pPr lvl="3" rtl="0">
              <a:spcBef>
                <a:spcPts val="0"/>
              </a:spcBef>
              <a:spcAft>
                <a:spcPts val="0"/>
              </a:spcAft>
              <a:buNone/>
              <a:defRPr b="0"/>
            </a:lvl4pPr>
            <a:lvl5pPr lvl="4" rtl="0">
              <a:spcBef>
                <a:spcPts val="0"/>
              </a:spcBef>
              <a:spcAft>
                <a:spcPts val="0"/>
              </a:spcAft>
              <a:buNone/>
              <a:defRPr b="0"/>
            </a:lvl5pPr>
            <a:lvl6pPr lvl="5" rtl="0">
              <a:spcBef>
                <a:spcPts val="0"/>
              </a:spcBef>
              <a:spcAft>
                <a:spcPts val="0"/>
              </a:spcAft>
              <a:buNone/>
              <a:defRPr b="0"/>
            </a:lvl6pPr>
            <a:lvl7pPr lvl="6" rtl="0">
              <a:spcBef>
                <a:spcPts val="0"/>
              </a:spcBef>
              <a:spcAft>
                <a:spcPts val="0"/>
              </a:spcAft>
              <a:buNone/>
              <a:defRPr b="0"/>
            </a:lvl7pPr>
            <a:lvl8pPr lvl="7" rtl="0">
              <a:spcBef>
                <a:spcPts val="0"/>
              </a:spcBef>
              <a:spcAft>
                <a:spcPts val="0"/>
              </a:spcAft>
              <a:buNone/>
              <a:defRPr b="0"/>
            </a:lvl8pPr>
            <a:lvl9pPr lvl="8" rtl="0">
              <a:spcBef>
                <a:spcPts val="0"/>
              </a:spcBef>
              <a:spcAft>
                <a:spcPts val="0"/>
              </a:spcAft>
              <a:buNone/>
              <a:defRPr b="0"/>
            </a:lvl9pPr>
          </a:lstStyle>
          <a:p>
            <a:endParaRPr/>
          </a:p>
        </p:txBody>
      </p:sp>
      <p:sp>
        <p:nvSpPr>
          <p:cNvPr id="220" name="Google Shape;220;p28"/>
          <p:cNvSpPr txBox="1">
            <a:spLocks noGrp="1"/>
          </p:cNvSpPr>
          <p:nvPr>
            <p:ph type="subTitle" idx="1"/>
          </p:nvPr>
        </p:nvSpPr>
        <p:spPr>
          <a:xfrm>
            <a:off x="960000" y="776799"/>
            <a:ext cx="7704000" cy="41528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4800" b="1"/>
            </a:lvl1pPr>
            <a:lvl2pPr lvl="1" rtl="0">
              <a:spcBef>
                <a:spcPts val="2133"/>
              </a:spcBef>
              <a:spcAft>
                <a:spcPts val="0"/>
              </a:spcAft>
              <a:buNone/>
              <a:defRPr sz="5333" b="1"/>
            </a:lvl2pPr>
            <a:lvl3pPr lvl="2" rtl="0">
              <a:spcBef>
                <a:spcPts val="2133"/>
              </a:spcBef>
              <a:spcAft>
                <a:spcPts val="0"/>
              </a:spcAft>
              <a:buNone/>
              <a:defRPr sz="5333" b="1"/>
            </a:lvl3pPr>
            <a:lvl4pPr lvl="3" rtl="0">
              <a:spcBef>
                <a:spcPts val="2133"/>
              </a:spcBef>
              <a:spcAft>
                <a:spcPts val="0"/>
              </a:spcAft>
              <a:buNone/>
              <a:defRPr sz="5333" b="1"/>
            </a:lvl4pPr>
            <a:lvl5pPr lvl="4" rtl="0">
              <a:spcBef>
                <a:spcPts val="2133"/>
              </a:spcBef>
              <a:spcAft>
                <a:spcPts val="0"/>
              </a:spcAft>
              <a:buNone/>
              <a:defRPr sz="5333" b="1"/>
            </a:lvl5pPr>
            <a:lvl6pPr lvl="5" rtl="0">
              <a:spcBef>
                <a:spcPts val="2133"/>
              </a:spcBef>
              <a:spcAft>
                <a:spcPts val="0"/>
              </a:spcAft>
              <a:buNone/>
              <a:defRPr sz="5333" b="1"/>
            </a:lvl6pPr>
            <a:lvl7pPr lvl="6" rtl="0">
              <a:spcBef>
                <a:spcPts val="2133"/>
              </a:spcBef>
              <a:spcAft>
                <a:spcPts val="0"/>
              </a:spcAft>
              <a:buNone/>
              <a:defRPr sz="5333" b="1"/>
            </a:lvl7pPr>
            <a:lvl8pPr lvl="7" rtl="0">
              <a:spcBef>
                <a:spcPts val="2133"/>
              </a:spcBef>
              <a:spcAft>
                <a:spcPts val="0"/>
              </a:spcAft>
              <a:buNone/>
              <a:defRPr sz="5333" b="1"/>
            </a:lvl8pPr>
            <a:lvl9pPr lvl="8" rtl="0">
              <a:spcBef>
                <a:spcPts val="2133"/>
              </a:spcBef>
              <a:spcAft>
                <a:spcPts val="2133"/>
              </a:spcAft>
              <a:buNone/>
              <a:defRPr sz="5333" b="1"/>
            </a:lvl9pPr>
          </a:lstStyle>
          <a:p>
            <a:endParaRPr/>
          </a:p>
        </p:txBody>
      </p:sp>
    </p:spTree>
    <p:extLst>
      <p:ext uri="{BB962C8B-B14F-4D97-AF65-F5344CB8AC3E}">
        <p14:creationId xmlns:p14="http://schemas.microsoft.com/office/powerpoint/2010/main" val="24010523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hree columns 3">
  <p:cSld name="Title and three columns 3">
    <p:bg>
      <p:bgPr>
        <a:solidFill>
          <a:schemeClr val="dk2"/>
        </a:solidFill>
        <a:effectLst/>
      </p:bgPr>
    </p:bg>
    <p:spTree>
      <p:nvGrpSpPr>
        <p:cNvPr id="1" name="Shape 221"/>
        <p:cNvGrpSpPr/>
        <p:nvPr/>
      </p:nvGrpSpPr>
      <p:grpSpPr>
        <a:xfrm>
          <a:off x="0" y="0"/>
          <a:ext cx="0" cy="0"/>
          <a:chOff x="0" y="0"/>
          <a:chExt cx="0" cy="0"/>
        </a:xfrm>
      </p:grpSpPr>
      <p:sp>
        <p:nvSpPr>
          <p:cNvPr id="222" name="Google Shape;222;p29"/>
          <p:cNvSpPr txBox="1">
            <a:spLocks noGrp="1"/>
          </p:cNvSpPr>
          <p:nvPr>
            <p:ph type="subTitle" idx="1"/>
          </p:nvPr>
        </p:nvSpPr>
        <p:spPr>
          <a:xfrm>
            <a:off x="960000" y="2281300"/>
            <a:ext cx="34728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solidFill>
                  <a:schemeClr val="lt1"/>
                </a:solidFill>
              </a:defRPr>
            </a:lvl1pPr>
            <a:lvl2pPr lvl="1" rtl="0">
              <a:lnSpc>
                <a:spcPct val="100000"/>
              </a:lnSpc>
              <a:spcBef>
                <a:spcPts val="0"/>
              </a:spcBef>
              <a:spcAft>
                <a:spcPts val="0"/>
              </a:spcAft>
              <a:buNone/>
              <a:defRPr b="1">
                <a:solidFill>
                  <a:schemeClr val="lt1"/>
                </a:solidFill>
              </a:defRPr>
            </a:lvl2pPr>
            <a:lvl3pPr lvl="2" rtl="0">
              <a:lnSpc>
                <a:spcPct val="100000"/>
              </a:lnSpc>
              <a:spcBef>
                <a:spcPts val="0"/>
              </a:spcBef>
              <a:spcAft>
                <a:spcPts val="0"/>
              </a:spcAft>
              <a:buNone/>
              <a:defRPr b="1">
                <a:solidFill>
                  <a:schemeClr val="lt1"/>
                </a:solidFill>
              </a:defRPr>
            </a:lvl3pPr>
            <a:lvl4pPr lvl="3" rtl="0">
              <a:lnSpc>
                <a:spcPct val="100000"/>
              </a:lnSpc>
              <a:spcBef>
                <a:spcPts val="0"/>
              </a:spcBef>
              <a:spcAft>
                <a:spcPts val="0"/>
              </a:spcAft>
              <a:buNone/>
              <a:defRPr b="1">
                <a:solidFill>
                  <a:schemeClr val="lt1"/>
                </a:solidFill>
              </a:defRPr>
            </a:lvl4pPr>
            <a:lvl5pPr lvl="4" rtl="0">
              <a:lnSpc>
                <a:spcPct val="100000"/>
              </a:lnSpc>
              <a:spcBef>
                <a:spcPts val="0"/>
              </a:spcBef>
              <a:spcAft>
                <a:spcPts val="0"/>
              </a:spcAft>
              <a:buNone/>
              <a:defRPr b="1">
                <a:solidFill>
                  <a:schemeClr val="lt1"/>
                </a:solidFill>
              </a:defRPr>
            </a:lvl5pPr>
            <a:lvl6pPr lvl="5" rtl="0">
              <a:lnSpc>
                <a:spcPct val="100000"/>
              </a:lnSpc>
              <a:spcBef>
                <a:spcPts val="0"/>
              </a:spcBef>
              <a:spcAft>
                <a:spcPts val="0"/>
              </a:spcAft>
              <a:buNone/>
              <a:defRPr b="1">
                <a:solidFill>
                  <a:schemeClr val="lt1"/>
                </a:solidFill>
              </a:defRPr>
            </a:lvl6pPr>
            <a:lvl7pPr lvl="6" rtl="0">
              <a:lnSpc>
                <a:spcPct val="100000"/>
              </a:lnSpc>
              <a:spcBef>
                <a:spcPts val="0"/>
              </a:spcBef>
              <a:spcAft>
                <a:spcPts val="0"/>
              </a:spcAft>
              <a:buNone/>
              <a:defRPr b="1">
                <a:solidFill>
                  <a:schemeClr val="lt1"/>
                </a:solidFill>
              </a:defRPr>
            </a:lvl7pPr>
            <a:lvl8pPr lvl="7" rtl="0">
              <a:lnSpc>
                <a:spcPct val="100000"/>
              </a:lnSpc>
              <a:spcBef>
                <a:spcPts val="0"/>
              </a:spcBef>
              <a:spcAft>
                <a:spcPts val="0"/>
              </a:spcAft>
              <a:buNone/>
              <a:defRPr b="1">
                <a:solidFill>
                  <a:schemeClr val="lt1"/>
                </a:solidFill>
              </a:defRPr>
            </a:lvl8pPr>
            <a:lvl9pPr lvl="8" rtl="0">
              <a:lnSpc>
                <a:spcPct val="100000"/>
              </a:lnSpc>
              <a:spcBef>
                <a:spcPts val="0"/>
              </a:spcBef>
              <a:spcAft>
                <a:spcPts val="0"/>
              </a:spcAft>
              <a:buNone/>
              <a:defRPr b="1">
                <a:solidFill>
                  <a:schemeClr val="lt1"/>
                </a:solidFill>
              </a:defRPr>
            </a:lvl9pPr>
          </a:lstStyle>
          <a:p>
            <a:endParaRPr/>
          </a:p>
        </p:txBody>
      </p:sp>
      <p:sp>
        <p:nvSpPr>
          <p:cNvPr id="223" name="Google Shape;223;p29"/>
          <p:cNvSpPr txBox="1">
            <a:spLocks noGrp="1"/>
          </p:cNvSpPr>
          <p:nvPr>
            <p:ph type="subTitle" idx="2"/>
          </p:nvPr>
        </p:nvSpPr>
        <p:spPr>
          <a:xfrm>
            <a:off x="960000" y="2648264"/>
            <a:ext cx="34728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solidFill>
                  <a:schemeClr val="lt1"/>
                </a:solidFill>
              </a:defRPr>
            </a:lvl1pPr>
            <a:lvl2pPr lvl="1" rtl="0">
              <a:lnSpc>
                <a:spcPct val="100000"/>
              </a:lnSpc>
              <a:spcBef>
                <a:spcPts val="2133"/>
              </a:spcBef>
              <a:spcAft>
                <a:spcPts val="0"/>
              </a:spcAft>
              <a:buNone/>
              <a:defRPr sz="1867">
                <a:solidFill>
                  <a:schemeClr val="lt1"/>
                </a:solidFill>
              </a:defRPr>
            </a:lvl2pPr>
            <a:lvl3pPr lvl="2" rtl="0">
              <a:lnSpc>
                <a:spcPct val="100000"/>
              </a:lnSpc>
              <a:spcBef>
                <a:spcPts val="2133"/>
              </a:spcBef>
              <a:spcAft>
                <a:spcPts val="0"/>
              </a:spcAft>
              <a:buNone/>
              <a:defRPr sz="1867">
                <a:solidFill>
                  <a:schemeClr val="lt1"/>
                </a:solidFill>
              </a:defRPr>
            </a:lvl3pPr>
            <a:lvl4pPr lvl="3" rtl="0">
              <a:lnSpc>
                <a:spcPct val="100000"/>
              </a:lnSpc>
              <a:spcBef>
                <a:spcPts val="2133"/>
              </a:spcBef>
              <a:spcAft>
                <a:spcPts val="0"/>
              </a:spcAft>
              <a:buNone/>
              <a:defRPr sz="1867">
                <a:solidFill>
                  <a:schemeClr val="lt1"/>
                </a:solidFill>
              </a:defRPr>
            </a:lvl4pPr>
            <a:lvl5pPr lvl="4" rtl="0">
              <a:lnSpc>
                <a:spcPct val="100000"/>
              </a:lnSpc>
              <a:spcBef>
                <a:spcPts val="2133"/>
              </a:spcBef>
              <a:spcAft>
                <a:spcPts val="0"/>
              </a:spcAft>
              <a:buNone/>
              <a:defRPr sz="1867">
                <a:solidFill>
                  <a:schemeClr val="lt1"/>
                </a:solidFill>
              </a:defRPr>
            </a:lvl5pPr>
            <a:lvl6pPr lvl="5" rtl="0">
              <a:lnSpc>
                <a:spcPct val="100000"/>
              </a:lnSpc>
              <a:spcBef>
                <a:spcPts val="2133"/>
              </a:spcBef>
              <a:spcAft>
                <a:spcPts val="0"/>
              </a:spcAft>
              <a:buNone/>
              <a:defRPr sz="1867">
                <a:solidFill>
                  <a:schemeClr val="lt1"/>
                </a:solidFill>
              </a:defRPr>
            </a:lvl6pPr>
            <a:lvl7pPr lvl="6" rtl="0">
              <a:lnSpc>
                <a:spcPct val="100000"/>
              </a:lnSpc>
              <a:spcBef>
                <a:spcPts val="2133"/>
              </a:spcBef>
              <a:spcAft>
                <a:spcPts val="0"/>
              </a:spcAft>
              <a:buNone/>
              <a:defRPr sz="1867">
                <a:solidFill>
                  <a:schemeClr val="lt1"/>
                </a:solidFill>
              </a:defRPr>
            </a:lvl7pPr>
            <a:lvl8pPr lvl="7" rtl="0">
              <a:lnSpc>
                <a:spcPct val="100000"/>
              </a:lnSpc>
              <a:spcBef>
                <a:spcPts val="2133"/>
              </a:spcBef>
              <a:spcAft>
                <a:spcPts val="0"/>
              </a:spcAft>
              <a:buNone/>
              <a:defRPr sz="1867">
                <a:solidFill>
                  <a:schemeClr val="lt1"/>
                </a:solidFill>
              </a:defRPr>
            </a:lvl8pPr>
            <a:lvl9pPr lvl="8" rtl="0">
              <a:lnSpc>
                <a:spcPct val="100000"/>
              </a:lnSpc>
              <a:spcBef>
                <a:spcPts val="2133"/>
              </a:spcBef>
              <a:spcAft>
                <a:spcPts val="2133"/>
              </a:spcAft>
              <a:buNone/>
              <a:defRPr sz="1867">
                <a:solidFill>
                  <a:schemeClr val="lt1"/>
                </a:solidFill>
              </a:defRPr>
            </a:lvl9pPr>
          </a:lstStyle>
          <a:p>
            <a:endParaRPr/>
          </a:p>
        </p:txBody>
      </p:sp>
      <p:sp>
        <p:nvSpPr>
          <p:cNvPr id="224" name="Google Shape;224;p29"/>
          <p:cNvSpPr txBox="1">
            <a:spLocks noGrp="1"/>
          </p:cNvSpPr>
          <p:nvPr>
            <p:ph type="subTitle" idx="3"/>
          </p:nvPr>
        </p:nvSpPr>
        <p:spPr>
          <a:xfrm>
            <a:off x="960000" y="3602051"/>
            <a:ext cx="34728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solidFill>
                  <a:schemeClr val="lt1"/>
                </a:solidFill>
              </a:defRPr>
            </a:lvl1pPr>
            <a:lvl2pPr lvl="1" rtl="0">
              <a:lnSpc>
                <a:spcPct val="100000"/>
              </a:lnSpc>
              <a:spcBef>
                <a:spcPts val="0"/>
              </a:spcBef>
              <a:spcAft>
                <a:spcPts val="0"/>
              </a:spcAft>
              <a:buNone/>
              <a:defRPr b="1">
                <a:solidFill>
                  <a:schemeClr val="lt1"/>
                </a:solidFill>
              </a:defRPr>
            </a:lvl2pPr>
            <a:lvl3pPr lvl="2" rtl="0">
              <a:lnSpc>
                <a:spcPct val="100000"/>
              </a:lnSpc>
              <a:spcBef>
                <a:spcPts val="0"/>
              </a:spcBef>
              <a:spcAft>
                <a:spcPts val="0"/>
              </a:spcAft>
              <a:buNone/>
              <a:defRPr b="1">
                <a:solidFill>
                  <a:schemeClr val="lt1"/>
                </a:solidFill>
              </a:defRPr>
            </a:lvl3pPr>
            <a:lvl4pPr lvl="3" rtl="0">
              <a:lnSpc>
                <a:spcPct val="100000"/>
              </a:lnSpc>
              <a:spcBef>
                <a:spcPts val="0"/>
              </a:spcBef>
              <a:spcAft>
                <a:spcPts val="0"/>
              </a:spcAft>
              <a:buNone/>
              <a:defRPr b="1">
                <a:solidFill>
                  <a:schemeClr val="lt1"/>
                </a:solidFill>
              </a:defRPr>
            </a:lvl4pPr>
            <a:lvl5pPr lvl="4" rtl="0">
              <a:lnSpc>
                <a:spcPct val="100000"/>
              </a:lnSpc>
              <a:spcBef>
                <a:spcPts val="0"/>
              </a:spcBef>
              <a:spcAft>
                <a:spcPts val="0"/>
              </a:spcAft>
              <a:buNone/>
              <a:defRPr b="1">
                <a:solidFill>
                  <a:schemeClr val="lt1"/>
                </a:solidFill>
              </a:defRPr>
            </a:lvl5pPr>
            <a:lvl6pPr lvl="5" rtl="0">
              <a:lnSpc>
                <a:spcPct val="100000"/>
              </a:lnSpc>
              <a:spcBef>
                <a:spcPts val="0"/>
              </a:spcBef>
              <a:spcAft>
                <a:spcPts val="0"/>
              </a:spcAft>
              <a:buNone/>
              <a:defRPr b="1">
                <a:solidFill>
                  <a:schemeClr val="lt1"/>
                </a:solidFill>
              </a:defRPr>
            </a:lvl6pPr>
            <a:lvl7pPr lvl="6" rtl="0">
              <a:lnSpc>
                <a:spcPct val="100000"/>
              </a:lnSpc>
              <a:spcBef>
                <a:spcPts val="0"/>
              </a:spcBef>
              <a:spcAft>
                <a:spcPts val="0"/>
              </a:spcAft>
              <a:buNone/>
              <a:defRPr b="1">
                <a:solidFill>
                  <a:schemeClr val="lt1"/>
                </a:solidFill>
              </a:defRPr>
            </a:lvl7pPr>
            <a:lvl8pPr lvl="7" rtl="0">
              <a:lnSpc>
                <a:spcPct val="100000"/>
              </a:lnSpc>
              <a:spcBef>
                <a:spcPts val="0"/>
              </a:spcBef>
              <a:spcAft>
                <a:spcPts val="0"/>
              </a:spcAft>
              <a:buNone/>
              <a:defRPr b="1">
                <a:solidFill>
                  <a:schemeClr val="lt1"/>
                </a:solidFill>
              </a:defRPr>
            </a:lvl8pPr>
            <a:lvl9pPr lvl="8" rtl="0">
              <a:lnSpc>
                <a:spcPct val="100000"/>
              </a:lnSpc>
              <a:spcBef>
                <a:spcPts val="0"/>
              </a:spcBef>
              <a:spcAft>
                <a:spcPts val="0"/>
              </a:spcAft>
              <a:buNone/>
              <a:defRPr b="1">
                <a:solidFill>
                  <a:schemeClr val="lt1"/>
                </a:solidFill>
              </a:defRPr>
            </a:lvl9pPr>
          </a:lstStyle>
          <a:p>
            <a:endParaRPr/>
          </a:p>
        </p:txBody>
      </p:sp>
      <p:sp>
        <p:nvSpPr>
          <p:cNvPr id="225" name="Google Shape;225;p29"/>
          <p:cNvSpPr txBox="1">
            <a:spLocks noGrp="1"/>
          </p:cNvSpPr>
          <p:nvPr>
            <p:ph type="subTitle" idx="4"/>
          </p:nvPr>
        </p:nvSpPr>
        <p:spPr>
          <a:xfrm>
            <a:off x="960000" y="3970781"/>
            <a:ext cx="34728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solidFill>
                  <a:schemeClr val="lt1"/>
                </a:solidFill>
              </a:defRPr>
            </a:lvl1pPr>
            <a:lvl2pPr lvl="1" rtl="0">
              <a:lnSpc>
                <a:spcPct val="100000"/>
              </a:lnSpc>
              <a:spcBef>
                <a:spcPts val="2133"/>
              </a:spcBef>
              <a:spcAft>
                <a:spcPts val="0"/>
              </a:spcAft>
              <a:buNone/>
              <a:defRPr sz="1867">
                <a:solidFill>
                  <a:schemeClr val="lt1"/>
                </a:solidFill>
              </a:defRPr>
            </a:lvl2pPr>
            <a:lvl3pPr lvl="2" rtl="0">
              <a:lnSpc>
                <a:spcPct val="100000"/>
              </a:lnSpc>
              <a:spcBef>
                <a:spcPts val="2133"/>
              </a:spcBef>
              <a:spcAft>
                <a:spcPts val="0"/>
              </a:spcAft>
              <a:buNone/>
              <a:defRPr sz="1867">
                <a:solidFill>
                  <a:schemeClr val="lt1"/>
                </a:solidFill>
              </a:defRPr>
            </a:lvl3pPr>
            <a:lvl4pPr lvl="3" rtl="0">
              <a:lnSpc>
                <a:spcPct val="100000"/>
              </a:lnSpc>
              <a:spcBef>
                <a:spcPts val="2133"/>
              </a:spcBef>
              <a:spcAft>
                <a:spcPts val="0"/>
              </a:spcAft>
              <a:buNone/>
              <a:defRPr sz="1867">
                <a:solidFill>
                  <a:schemeClr val="lt1"/>
                </a:solidFill>
              </a:defRPr>
            </a:lvl4pPr>
            <a:lvl5pPr lvl="4" rtl="0">
              <a:lnSpc>
                <a:spcPct val="100000"/>
              </a:lnSpc>
              <a:spcBef>
                <a:spcPts val="2133"/>
              </a:spcBef>
              <a:spcAft>
                <a:spcPts val="0"/>
              </a:spcAft>
              <a:buNone/>
              <a:defRPr sz="1867">
                <a:solidFill>
                  <a:schemeClr val="lt1"/>
                </a:solidFill>
              </a:defRPr>
            </a:lvl5pPr>
            <a:lvl6pPr lvl="5" rtl="0">
              <a:lnSpc>
                <a:spcPct val="100000"/>
              </a:lnSpc>
              <a:spcBef>
                <a:spcPts val="2133"/>
              </a:spcBef>
              <a:spcAft>
                <a:spcPts val="0"/>
              </a:spcAft>
              <a:buNone/>
              <a:defRPr sz="1867">
                <a:solidFill>
                  <a:schemeClr val="lt1"/>
                </a:solidFill>
              </a:defRPr>
            </a:lvl6pPr>
            <a:lvl7pPr lvl="6" rtl="0">
              <a:lnSpc>
                <a:spcPct val="100000"/>
              </a:lnSpc>
              <a:spcBef>
                <a:spcPts val="2133"/>
              </a:spcBef>
              <a:spcAft>
                <a:spcPts val="0"/>
              </a:spcAft>
              <a:buNone/>
              <a:defRPr sz="1867">
                <a:solidFill>
                  <a:schemeClr val="lt1"/>
                </a:solidFill>
              </a:defRPr>
            </a:lvl7pPr>
            <a:lvl8pPr lvl="7" rtl="0">
              <a:lnSpc>
                <a:spcPct val="100000"/>
              </a:lnSpc>
              <a:spcBef>
                <a:spcPts val="2133"/>
              </a:spcBef>
              <a:spcAft>
                <a:spcPts val="0"/>
              </a:spcAft>
              <a:buNone/>
              <a:defRPr sz="1867">
                <a:solidFill>
                  <a:schemeClr val="lt1"/>
                </a:solidFill>
              </a:defRPr>
            </a:lvl8pPr>
            <a:lvl9pPr lvl="8" rtl="0">
              <a:lnSpc>
                <a:spcPct val="100000"/>
              </a:lnSpc>
              <a:spcBef>
                <a:spcPts val="2133"/>
              </a:spcBef>
              <a:spcAft>
                <a:spcPts val="2133"/>
              </a:spcAft>
              <a:buNone/>
              <a:defRPr sz="1867">
                <a:solidFill>
                  <a:schemeClr val="lt1"/>
                </a:solidFill>
              </a:defRPr>
            </a:lvl9pPr>
          </a:lstStyle>
          <a:p>
            <a:endParaRPr/>
          </a:p>
        </p:txBody>
      </p:sp>
      <p:sp>
        <p:nvSpPr>
          <p:cNvPr id="226" name="Google Shape;226;p29"/>
          <p:cNvSpPr txBox="1">
            <a:spLocks noGrp="1"/>
          </p:cNvSpPr>
          <p:nvPr>
            <p:ph type="subTitle" idx="5"/>
          </p:nvPr>
        </p:nvSpPr>
        <p:spPr>
          <a:xfrm>
            <a:off x="960000" y="4930371"/>
            <a:ext cx="34728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solidFill>
                  <a:schemeClr val="lt1"/>
                </a:solidFill>
              </a:defRPr>
            </a:lvl1pPr>
            <a:lvl2pPr lvl="1" rtl="0">
              <a:lnSpc>
                <a:spcPct val="100000"/>
              </a:lnSpc>
              <a:spcBef>
                <a:spcPts val="0"/>
              </a:spcBef>
              <a:spcAft>
                <a:spcPts val="0"/>
              </a:spcAft>
              <a:buNone/>
              <a:defRPr b="1">
                <a:solidFill>
                  <a:schemeClr val="lt1"/>
                </a:solidFill>
              </a:defRPr>
            </a:lvl2pPr>
            <a:lvl3pPr lvl="2" rtl="0">
              <a:lnSpc>
                <a:spcPct val="100000"/>
              </a:lnSpc>
              <a:spcBef>
                <a:spcPts val="0"/>
              </a:spcBef>
              <a:spcAft>
                <a:spcPts val="0"/>
              </a:spcAft>
              <a:buNone/>
              <a:defRPr b="1">
                <a:solidFill>
                  <a:schemeClr val="lt1"/>
                </a:solidFill>
              </a:defRPr>
            </a:lvl3pPr>
            <a:lvl4pPr lvl="3" rtl="0">
              <a:lnSpc>
                <a:spcPct val="100000"/>
              </a:lnSpc>
              <a:spcBef>
                <a:spcPts val="0"/>
              </a:spcBef>
              <a:spcAft>
                <a:spcPts val="0"/>
              </a:spcAft>
              <a:buNone/>
              <a:defRPr b="1">
                <a:solidFill>
                  <a:schemeClr val="lt1"/>
                </a:solidFill>
              </a:defRPr>
            </a:lvl4pPr>
            <a:lvl5pPr lvl="4" rtl="0">
              <a:lnSpc>
                <a:spcPct val="100000"/>
              </a:lnSpc>
              <a:spcBef>
                <a:spcPts val="0"/>
              </a:spcBef>
              <a:spcAft>
                <a:spcPts val="0"/>
              </a:spcAft>
              <a:buNone/>
              <a:defRPr b="1">
                <a:solidFill>
                  <a:schemeClr val="lt1"/>
                </a:solidFill>
              </a:defRPr>
            </a:lvl5pPr>
            <a:lvl6pPr lvl="5" rtl="0">
              <a:lnSpc>
                <a:spcPct val="100000"/>
              </a:lnSpc>
              <a:spcBef>
                <a:spcPts val="0"/>
              </a:spcBef>
              <a:spcAft>
                <a:spcPts val="0"/>
              </a:spcAft>
              <a:buNone/>
              <a:defRPr b="1">
                <a:solidFill>
                  <a:schemeClr val="lt1"/>
                </a:solidFill>
              </a:defRPr>
            </a:lvl6pPr>
            <a:lvl7pPr lvl="6" rtl="0">
              <a:lnSpc>
                <a:spcPct val="100000"/>
              </a:lnSpc>
              <a:spcBef>
                <a:spcPts val="0"/>
              </a:spcBef>
              <a:spcAft>
                <a:spcPts val="0"/>
              </a:spcAft>
              <a:buNone/>
              <a:defRPr b="1">
                <a:solidFill>
                  <a:schemeClr val="lt1"/>
                </a:solidFill>
              </a:defRPr>
            </a:lvl7pPr>
            <a:lvl8pPr lvl="7" rtl="0">
              <a:lnSpc>
                <a:spcPct val="100000"/>
              </a:lnSpc>
              <a:spcBef>
                <a:spcPts val="0"/>
              </a:spcBef>
              <a:spcAft>
                <a:spcPts val="0"/>
              </a:spcAft>
              <a:buNone/>
              <a:defRPr b="1">
                <a:solidFill>
                  <a:schemeClr val="lt1"/>
                </a:solidFill>
              </a:defRPr>
            </a:lvl8pPr>
            <a:lvl9pPr lvl="8" rtl="0">
              <a:lnSpc>
                <a:spcPct val="100000"/>
              </a:lnSpc>
              <a:spcBef>
                <a:spcPts val="0"/>
              </a:spcBef>
              <a:spcAft>
                <a:spcPts val="0"/>
              </a:spcAft>
              <a:buNone/>
              <a:defRPr b="1">
                <a:solidFill>
                  <a:schemeClr val="lt1"/>
                </a:solidFill>
              </a:defRPr>
            </a:lvl9pPr>
          </a:lstStyle>
          <a:p>
            <a:endParaRPr/>
          </a:p>
        </p:txBody>
      </p:sp>
      <p:sp>
        <p:nvSpPr>
          <p:cNvPr id="227" name="Google Shape;227;p29"/>
          <p:cNvSpPr txBox="1">
            <a:spLocks noGrp="1"/>
          </p:cNvSpPr>
          <p:nvPr>
            <p:ph type="subTitle" idx="6"/>
          </p:nvPr>
        </p:nvSpPr>
        <p:spPr>
          <a:xfrm>
            <a:off x="960000" y="5300868"/>
            <a:ext cx="34728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solidFill>
                  <a:schemeClr val="lt1"/>
                </a:solidFill>
              </a:defRPr>
            </a:lvl1pPr>
            <a:lvl2pPr lvl="1" rtl="0">
              <a:lnSpc>
                <a:spcPct val="100000"/>
              </a:lnSpc>
              <a:spcBef>
                <a:spcPts val="2133"/>
              </a:spcBef>
              <a:spcAft>
                <a:spcPts val="0"/>
              </a:spcAft>
              <a:buNone/>
              <a:defRPr sz="1867">
                <a:solidFill>
                  <a:schemeClr val="lt1"/>
                </a:solidFill>
              </a:defRPr>
            </a:lvl2pPr>
            <a:lvl3pPr lvl="2" rtl="0">
              <a:lnSpc>
                <a:spcPct val="100000"/>
              </a:lnSpc>
              <a:spcBef>
                <a:spcPts val="2133"/>
              </a:spcBef>
              <a:spcAft>
                <a:spcPts val="0"/>
              </a:spcAft>
              <a:buNone/>
              <a:defRPr sz="1867">
                <a:solidFill>
                  <a:schemeClr val="lt1"/>
                </a:solidFill>
              </a:defRPr>
            </a:lvl3pPr>
            <a:lvl4pPr lvl="3" rtl="0">
              <a:lnSpc>
                <a:spcPct val="100000"/>
              </a:lnSpc>
              <a:spcBef>
                <a:spcPts val="2133"/>
              </a:spcBef>
              <a:spcAft>
                <a:spcPts val="0"/>
              </a:spcAft>
              <a:buNone/>
              <a:defRPr sz="1867">
                <a:solidFill>
                  <a:schemeClr val="lt1"/>
                </a:solidFill>
              </a:defRPr>
            </a:lvl4pPr>
            <a:lvl5pPr lvl="4" rtl="0">
              <a:lnSpc>
                <a:spcPct val="100000"/>
              </a:lnSpc>
              <a:spcBef>
                <a:spcPts val="2133"/>
              </a:spcBef>
              <a:spcAft>
                <a:spcPts val="0"/>
              </a:spcAft>
              <a:buNone/>
              <a:defRPr sz="1867">
                <a:solidFill>
                  <a:schemeClr val="lt1"/>
                </a:solidFill>
              </a:defRPr>
            </a:lvl5pPr>
            <a:lvl6pPr lvl="5" rtl="0">
              <a:lnSpc>
                <a:spcPct val="100000"/>
              </a:lnSpc>
              <a:spcBef>
                <a:spcPts val="2133"/>
              </a:spcBef>
              <a:spcAft>
                <a:spcPts val="0"/>
              </a:spcAft>
              <a:buNone/>
              <a:defRPr sz="1867">
                <a:solidFill>
                  <a:schemeClr val="lt1"/>
                </a:solidFill>
              </a:defRPr>
            </a:lvl6pPr>
            <a:lvl7pPr lvl="6" rtl="0">
              <a:lnSpc>
                <a:spcPct val="100000"/>
              </a:lnSpc>
              <a:spcBef>
                <a:spcPts val="2133"/>
              </a:spcBef>
              <a:spcAft>
                <a:spcPts val="0"/>
              </a:spcAft>
              <a:buNone/>
              <a:defRPr sz="1867">
                <a:solidFill>
                  <a:schemeClr val="lt1"/>
                </a:solidFill>
              </a:defRPr>
            </a:lvl7pPr>
            <a:lvl8pPr lvl="7" rtl="0">
              <a:lnSpc>
                <a:spcPct val="100000"/>
              </a:lnSpc>
              <a:spcBef>
                <a:spcPts val="2133"/>
              </a:spcBef>
              <a:spcAft>
                <a:spcPts val="0"/>
              </a:spcAft>
              <a:buNone/>
              <a:defRPr sz="1867">
                <a:solidFill>
                  <a:schemeClr val="lt1"/>
                </a:solidFill>
              </a:defRPr>
            </a:lvl8pPr>
            <a:lvl9pPr lvl="8" rtl="0">
              <a:lnSpc>
                <a:spcPct val="100000"/>
              </a:lnSpc>
              <a:spcBef>
                <a:spcPts val="2133"/>
              </a:spcBef>
              <a:spcAft>
                <a:spcPts val="2133"/>
              </a:spcAft>
              <a:buNone/>
              <a:defRPr sz="1867">
                <a:solidFill>
                  <a:schemeClr val="lt1"/>
                </a:solidFill>
              </a:defRPr>
            </a:lvl9pPr>
          </a:lstStyle>
          <a:p>
            <a:endParaRPr/>
          </a:p>
        </p:txBody>
      </p:sp>
      <p:sp>
        <p:nvSpPr>
          <p:cNvPr id="228" name="Google Shape;228;p29"/>
          <p:cNvSpPr txBox="1">
            <a:spLocks noGrp="1"/>
          </p:cNvSpPr>
          <p:nvPr>
            <p:ph type="title"/>
          </p:nvPr>
        </p:nvSpPr>
        <p:spPr>
          <a:xfrm>
            <a:off x="960000" y="516800"/>
            <a:ext cx="5136000" cy="16612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lt1"/>
              </a:buClr>
              <a:buSzPts val="3600"/>
              <a:buNone/>
              <a:defRPr>
                <a:solidFill>
                  <a:schemeClr val="lt1"/>
                </a:solidFill>
              </a:defRPr>
            </a:lvl1pPr>
            <a:lvl2pPr lvl="1"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2pPr>
            <a:lvl3pPr lvl="2"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3pPr>
            <a:lvl4pPr lvl="3"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4pPr>
            <a:lvl5pPr lvl="4"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5pPr>
            <a:lvl6pPr lvl="5"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6pPr>
            <a:lvl7pPr lvl="6"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7pPr>
            <a:lvl8pPr lvl="7"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8pPr>
            <a:lvl9pPr lvl="8" rtl="0">
              <a:spcBef>
                <a:spcPts val="0"/>
              </a:spcBef>
              <a:spcAft>
                <a:spcPts val="0"/>
              </a:spcAft>
              <a:buClr>
                <a:schemeClr val="lt1"/>
              </a:buClr>
              <a:buSzPts val="2800"/>
              <a:buFont typeface="Palanquin Dark"/>
              <a:buNone/>
              <a:defRPr>
                <a:solidFill>
                  <a:schemeClr val="lt1"/>
                </a:solidFill>
                <a:latin typeface="Palanquin Dark"/>
                <a:ea typeface="Palanquin Dark"/>
                <a:cs typeface="Palanquin Dark"/>
                <a:sym typeface="Palanquin Dark"/>
              </a:defRPr>
            </a:lvl9pPr>
          </a:lstStyle>
          <a:p>
            <a:endParaRPr/>
          </a:p>
        </p:txBody>
      </p:sp>
    </p:spTree>
    <p:extLst>
      <p:ext uri="{BB962C8B-B14F-4D97-AF65-F5344CB8AC3E}">
        <p14:creationId xmlns:p14="http://schemas.microsoft.com/office/powerpoint/2010/main" val="389409399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six columns 1">
  <p:cSld name="Title and six columns 1">
    <p:spTree>
      <p:nvGrpSpPr>
        <p:cNvPr id="1" name="Shape 229"/>
        <p:cNvGrpSpPr/>
        <p:nvPr/>
      </p:nvGrpSpPr>
      <p:grpSpPr>
        <a:xfrm>
          <a:off x="0" y="0"/>
          <a:ext cx="0" cy="0"/>
          <a:chOff x="0" y="0"/>
          <a:chExt cx="0" cy="0"/>
        </a:xfrm>
      </p:grpSpPr>
      <p:sp>
        <p:nvSpPr>
          <p:cNvPr id="230" name="Google Shape;230;p30"/>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231" name="Google Shape;231;p30"/>
          <p:cNvSpPr txBox="1">
            <a:spLocks noGrp="1"/>
          </p:cNvSpPr>
          <p:nvPr>
            <p:ph type="subTitle" idx="1"/>
          </p:nvPr>
        </p:nvSpPr>
        <p:spPr>
          <a:xfrm>
            <a:off x="960000" y="2018403"/>
            <a:ext cx="2776400" cy="495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b="1"/>
            </a:lvl1pPr>
            <a:lvl2pPr lvl="1" algn="r" rtl="0">
              <a:lnSpc>
                <a:spcPct val="100000"/>
              </a:lnSpc>
              <a:spcBef>
                <a:spcPts val="0"/>
              </a:spcBef>
              <a:spcAft>
                <a:spcPts val="0"/>
              </a:spcAft>
              <a:buNone/>
              <a:defRPr b="1"/>
            </a:lvl2pPr>
            <a:lvl3pPr lvl="2" algn="r" rtl="0">
              <a:lnSpc>
                <a:spcPct val="100000"/>
              </a:lnSpc>
              <a:spcBef>
                <a:spcPts val="0"/>
              </a:spcBef>
              <a:spcAft>
                <a:spcPts val="0"/>
              </a:spcAft>
              <a:buNone/>
              <a:defRPr b="1"/>
            </a:lvl3pPr>
            <a:lvl4pPr lvl="3" algn="r" rtl="0">
              <a:lnSpc>
                <a:spcPct val="100000"/>
              </a:lnSpc>
              <a:spcBef>
                <a:spcPts val="0"/>
              </a:spcBef>
              <a:spcAft>
                <a:spcPts val="0"/>
              </a:spcAft>
              <a:buNone/>
              <a:defRPr b="1"/>
            </a:lvl4pPr>
            <a:lvl5pPr lvl="4" algn="r" rtl="0">
              <a:lnSpc>
                <a:spcPct val="100000"/>
              </a:lnSpc>
              <a:spcBef>
                <a:spcPts val="0"/>
              </a:spcBef>
              <a:spcAft>
                <a:spcPts val="0"/>
              </a:spcAft>
              <a:buNone/>
              <a:defRPr b="1"/>
            </a:lvl5pPr>
            <a:lvl6pPr lvl="5" algn="r" rtl="0">
              <a:lnSpc>
                <a:spcPct val="100000"/>
              </a:lnSpc>
              <a:spcBef>
                <a:spcPts val="0"/>
              </a:spcBef>
              <a:spcAft>
                <a:spcPts val="0"/>
              </a:spcAft>
              <a:buNone/>
              <a:defRPr b="1"/>
            </a:lvl6pPr>
            <a:lvl7pPr lvl="6" algn="r" rtl="0">
              <a:lnSpc>
                <a:spcPct val="100000"/>
              </a:lnSpc>
              <a:spcBef>
                <a:spcPts val="0"/>
              </a:spcBef>
              <a:spcAft>
                <a:spcPts val="0"/>
              </a:spcAft>
              <a:buNone/>
              <a:defRPr b="1"/>
            </a:lvl7pPr>
            <a:lvl8pPr lvl="7" algn="r" rtl="0">
              <a:lnSpc>
                <a:spcPct val="100000"/>
              </a:lnSpc>
              <a:spcBef>
                <a:spcPts val="0"/>
              </a:spcBef>
              <a:spcAft>
                <a:spcPts val="0"/>
              </a:spcAft>
              <a:buNone/>
              <a:defRPr b="1"/>
            </a:lvl8pPr>
            <a:lvl9pPr lvl="8" algn="r" rtl="0">
              <a:lnSpc>
                <a:spcPct val="100000"/>
              </a:lnSpc>
              <a:spcBef>
                <a:spcPts val="0"/>
              </a:spcBef>
              <a:spcAft>
                <a:spcPts val="0"/>
              </a:spcAft>
              <a:buNone/>
              <a:defRPr b="1"/>
            </a:lvl9pPr>
          </a:lstStyle>
          <a:p>
            <a:endParaRPr/>
          </a:p>
        </p:txBody>
      </p:sp>
      <p:sp>
        <p:nvSpPr>
          <p:cNvPr id="232" name="Google Shape;232;p30"/>
          <p:cNvSpPr txBox="1">
            <a:spLocks noGrp="1"/>
          </p:cNvSpPr>
          <p:nvPr>
            <p:ph type="subTitle" idx="2"/>
          </p:nvPr>
        </p:nvSpPr>
        <p:spPr>
          <a:xfrm>
            <a:off x="960000" y="2385349"/>
            <a:ext cx="2776400" cy="81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sz="1867"/>
            </a:lvl1pPr>
            <a:lvl2pPr lvl="1" algn="r" rtl="0">
              <a:lnSpc>
                <a:spcPct val="100000"/>
              </a:lnSpc>
              <a:spcBef>
                <a:spcPts val="2133"/>
              </a:spcBef>
              <a:spcAft>
                <a:spcPts val="0"/>
              </a:spcAft>
              <a:buNone/>
              <a:defRPr sz="1867"/>
            </a:lvl2pPr>
            <a:lvl3pPr lvl="2" algn="r" rtl="0">
              <a:lnSpc>
                <a:spcPct val="100000"/>
              </a:lnSpc>
              <a:spcBef>
                <a:spcPts val="2133"/>
              </a:spcBef>
              <a:spcAft>
                <a:spcPts val="0"/>
              </a:spcAft>
              <a:buNone/>
              <a:defRPr sz="1867"/>
            </a:lvl3pPr>
            <a:lvl4pPr lvl="3" algn="r" rtl="0">
              <a:lnSpc>
                <a:spcPct val="100000"/>
              </a:lnSpc>
              <a:spcBef>
                <a:spcPts val="2133"/>
              </a:spcBef>
              <a:spcAft>
                <a:spcPts val="0"/>
              </a:spcAft>
              <a:buNone/>
              <a:defRPr sz="1867"/>
            </a:lvl4pPr>
            <a:lvl5pPr lvl="4" algn="r" rtl="0">
              <a:lnSpc>
                <a:spcPct val="100000"/>
              </a:lnSpc>
              <a:spcBef>
                <a:spcPts val="2133"/>
              </a:spcBef>
              <a:spcAft>
                <a:spcPts val="0"/>
              </a:spcAft>
              <a:buNone/>
              <a:defRPr sz="1867"/>
            </a:lvl5pPr>
            <a:lvl6pPr lvl="5" algn="r" rtl="0">
              <a:lnSpc>
                <a:spcPct val="100000"/>
              </a:lnSpc>
              <a:spcBef>
                <a:spcPts val="2133"/>
              </a:spcBef>
              <a:spcAft>
                <a:spcPts val="0"/>
              </a:spcAft>
              <a:buNone/>
              <a:defRPr sz="1867"/>
            </a:lvl6pPr>
            <a:lvl7pPr lvl="6" algn="r" rtl="0">
              <a:lnSpc>
                <a:spcPct val="100000"/>
              </a:lnSpc>
              <a:spcBef>
                <a:spcPts val="2133"/>
              </a:spcBef>
              <a:spcAft>
                <a:spcPts val="0"/>
              </a:spcAft>
              <a:buNone/>
              <a:defRPr sz="1867"/>
            </a:lvl7pPr>
            <a:lvl8pPr lvl="7" algn="r" rtl="0">
              <a:lnSpc>
                <a:spcPct val="100000"/>
              </a:lnSpc>
              <a:spcBef>
                <a:spcPts val="2133"/>
              </a:spcBef>
              <a:spcAft>
                <a:spcPts val="0"/>
              </a:spcAft>
              <a:buNone/>
              <a:defRPr sz="1867"/>
            </a:lvl8pPr>
            <a:lvl9pPr lvl="8" algn="r" rtl="0">
              <a:lnSpc>
                <a:spcPct val="100000"/>
              </a:lnSpc>
              <a:spcBef>
                <a:spcPts val="2133"/>
              </a:spcBef>
              <a:spcAft>
                <a:spcPts val="2133"/>
              </a:spcAft>
              <a:buNone/>
              <a:defRPr sz="1867"/>
            </a:lvl9pPr>
          </a:lstStyle>
          <a:p>
            <a:endParaRPr/>
          </a:p>
        </p:txBody>
      </p:sp>
      <p:sp>
        <p:nvSpPr>
          <p:cNvPr id="233" name="Google Shape;233;p30"/>
          <p:cNvSpPr txBox="1">
            <a:spLocks noGrp="1"/>
          </p:cNvSpPr>
          <p:nvPr>
            <p:ph type="subTitle" idx="3"/>
          </p:nvPr>
        </p:nvSpPr>
        <p:spPr>
          <a:xfrm>
            <a:off x="960000" y="3339152"/>
            <a:ext cx="2776400" cy="495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b="1"/>
            </a:lvl1pPr>
            <a:lvl2pPr lvl="1" algn="r" rtl="0">
              <a:lnSpc>
                <a:spcPct val="100000"/>
              </a:lnSpc>
              <a:spcBef>
                <a:spcPts val="0"/>
              </a:spcBef>
              <a:spcAft>
                <a:spcPts val="0"/>
              </a:spcAft>
              <a:buNone/>
              <a:defRPr b="1"/>
            </a:lvl2pPr>
            <a:lvl3pPr lvl="2" algn="r" rtl="0">
              <a:lnSpc>
                <a:spcPct val="100000"/>
              </a:lnSpc>
              <a:spcBef>
                <a:spcPts val="0"/>
              </a:spcBef>
              <a:spcAft>
                <a:spcPts val="0"/>
              </a:spcAft>
              <a:buNone/>
              <a:defRPr b="1"/>
            </a:lvl3pPr>
            <a:lvl4pPr lvl="3" algn="r" rtl="0">
              <a:lnSpc>
                <a:spcPct val="100000"/>
              </a:lnSpc>
              <a:spcBef>
                <a:spcPts val="0"/>
              </a:spcBef>
              <a:spcAft>
                <a:spcPts val="0"/>
              </a:spcAft>
              <a:buNone/>
              <a:defRPr b="1"/>
            </a:lvl4pPr>
            <a:lvl5pPr lvl="4" algn="r" rtl="0">
              <a:lnSpc>
                <a:spcPct val="100000"/>
              </a:lnSpc>
              <a:spcBef>
                <a:spcPts val="0"/>
              </a:spcBef>
              <a:spcAft>
                <a:spcPts val="0"/>
              </a:spcAft>
              <a:buNone/>
              <a:defRPr b="1"/>
            </a:lvl5pPr>
            <a:lvl6pPr lvl="5" algn="r" rtl="0">
              <a:lnSpc>
                <a:spcPct val="100000"/>
              </a:lnSpc>
              <a:spcBef>
                <a:spcPts val="0"/>
              </a:spcBef>
              <a:spcAft>
                <a:spcPts val="0"/>
              </a:spcAft>
              <a:buNone/>
              <a:defRPr b="1"/>
            </a:lvl6pPr>
            <a:lvl7pPr lvl="6" algn="r" rtl="0">
              <a:lnSpc>
                <a:spcPct val="100000"/>
              </a:lnSpc>
              <a:spcBef>
                <a:spcPts val="0"/>
              </a:spcBef>
              <a:spcAft>
                <a:spcPts val="0"/>
              </a:spcAft>
              <a:buNone/>
              <a:defRPr b="1"/>
            </a:lvl7pPr>
            <a:lvl8pPr lvl="7" algn="r" rtl="0">
              <a:lnSpc>
                <a:spcPct val="100000"/>
              </a:lnSpc>
              <a:spcBef>
                <a:spcPts val="0"/>
              </a:spcBef>
              <a:spcAft>
                <a:spcPts val="0"/>
              </a:spcAft>
              <a:buNone/>
              <a:defRPr b="1"/>
            </a:lvl8pPr>
            <a:lvl9pPr lvl="8" algn="r" rtl="0">
              <a:lnSpc>
                <a:spcPct val="100000"/>
              </a:lnSpc>
              <a:spcBef>
                <a:spcPts val="0"/>
              </a:spcBef>
              <a:spcAft>
                <a:spcPts val="0"/>
              </a:spcAft>
              <a:buNone/>
              <a:defRPr b="1"/>
            </a:lvl9pPr>
          </a:lstStyle>
          <a:p>
            <a:endParaRPr/>
          </a:p>
        </p:txBody>
      </p:sp>
      <p:sp>
        <p:nvSpPr>
          <p:cNvPr id="234" name="Google Shape;234;p30"/>
          <p:cNvSpPr txBox="1">
            <a:spLocks noGrp="1"/>
          </p:cNvSpPr>
          <p:nvPr>
            <p:ph type="subTitle" idx="4"/>
          </p:nvPr>
        </p:nvSpPr>
        <p:spPr>
          <a:xfrm>
            <a:off x="960000" y="3707883"/>
            <a:ext cx="2776400" cy="81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sz="1867"/>
            </a:lvl1pPr>
            <a:lvl2pPr lvl="1" algn="r" rtl="0">
              <a:lnSpc>
                <a:spcPct val="100000"/>
              </a:lnSpc>
              <a:spcBef>
                <a:spcPts val="2133"/>
              </a:spcBef>
              <a:spcAft>
                <a:spcPts val="0"/>
              </a:spcAft>
              <a:buNone/>
              <a:defRPr sz="1867"/>
            </a:lvl2pPr>
            <a:lvl3pPr lvl="2" algn="r" rtl="0">
              <a:lnSpc>
                <a:spcPct val="100000"/>
              </a:lnSpc>
              <a:spcBef>
                <a:spcPts val="2133"/>
              </a:spcBef>
              <a:spcAft>
                <a:spcPts val="0"/>
              </a:spcAft>
              <a:buNone/>
              <a:defRPr sz="1867"/>
            </a:lvl3pPr>
            <a:lvl4pPr lvl="3" algn="r" rtl="0">
              <a:lnSpc>
                <a:spcPct val="100000"/>
              </a:lnSpc>
              <a:spcBef>
                <a:spcPts val="2133"/>
              </a:spcBef>
              <a:spcAft>
                <a:spcPts val="0"/>
              </a:spcAft>
              <a:buNone/>
              <a:defRPr sz="1867"/>
            </a:lvl4pPr>
            <a:lvl5pPr lvl="4" algn="r" rtl="0">
              <a:lnSpc>
                <a:spcPct val="100000"/>
              </a:lnSpc>
              <a:spcBef>
                <a:spcPts val="2133"/>
              </a:spcBef>
              <a:spcAft>
                <a:spcPts val="0"/>
              </a:spcAft>
              <a:buNone/>
              <a:defRPr sz="1867"/>
            </a:lvl5pPr>
            <a:lvl6pPr lvl="5" algn="r" rtl="0">
              <a:lnSpc>
                <a:spcPct val="100000"/>
              </a:lnSpc>
              <a:spcBef>
                <a:spcPts val="2133"/>
              </a:spcBef>
              <a:spcAft>
                <a:spcPts val="0"/>
              </a:spcAft>
              <a:buNone/>
              <a:defRPr sz="1867"/>
            </a:lvl6pPr>
            <a:lvl7pPr lvl="6" algn="r" rtl="0">
              <a:lnSpc>
                <a:spcPct val="100000"/>
              </a:lnSpc>
              <a:spcBef>
                <a:spcPts val="2133"/>
              </a:spcBef>
              <a:spcAft>
                <a:spcPts val="0"/>
              </a:spcAft>
              <a:buNone/>
              <a:defRPr sz="1867"/>
            </a:lvl7pPr>
            <a:lvl8pPr lvl="7" algn="r" rtl="0">
              <a:lnSpc>
                <a:spcPct val="100000"/>
              </a:lnSpc>
              <a:spcBef>
                <a:spcPts val="2133"/>
              </a:spcBef>
              <a:spcAft>
                <a:spcPts val="0"/>
              </a:spcAft>
              <a:buNone/>
              <a:defRPr sz="1867"/>
            </a:lvl8pPr>
            <a:lvl9pPr lvl="8" algn="r" rtl="0">
              <a:lnSpc>
                <a:spcPct val="100000"/>
              </a:lnSpc>
              <a:spcBef>
                <a:spcPts val="2133"/>
              </a:spcBef>
              <a:spcAft>
                <a:spcPts val="2133"/>
              </a:spcAft>
              <a:buNone/>
              <a:defRPr sz="1867"/>
            </a:lvl9pPr>
          </a:lstStyle>
          <a:p>
            <a:endParaRPr/>
          </a:p>
        </p:txBody>
      </p:sp>
      <p:sp>
        <p:nvSpPr>
          <p:cNvPr id="235" name="Google Shape;235;p30"/>
          <p:cNvSpPr txBox="1">
            <a:spLocks noGrp="1"/>
          </p:cNvSpPr>
          <p:nvPr>
            <p:ph type="subTitle" idx="5"/>
          </p:nvPr>
        </p:nvSpPr>
        <p:spPr>
          <a:xfrm>
            <a:off x="960000" y="4667472"/>
            <a:ext cx="2776400" cy="495200"/>
          </a:xfrm>
          <a:prstGeom prst="rect">
            <a:avLst/>
          </a:prstGeom>
        </p:spPr>
        <p:txBody>
          <a:bodyPr spcFirstLastPara="1" wrap="square" lIns="91425" tIns="91425" rIns="91425" bIns="91425" anchor="ctr" anchorCtr="0">
            <a:noAutofit/>
          </a:bodyPr>
          <a:lstStyle>
            <a:lvl1pPr lvl="0" algn="r" rtl="0">
              <a:lnSpc>
                <a:spcPct val="100000"/>
              </a:lnSpc>
              <a:spcBef>
                <a:spcPts val="0"/>
              </a:spcBef>
              <a:spcAft>
                <a:spcPts val="0"/>
              </a:spcAft>
              <a:buNone/>
              <a:defRPr b="1"/>
            </a:lvl1pPr>
            <a:lvl2pPr lvl="1" algn="r" rtl="0">
              <a:lnSpc>
                <a:spcPct val="100000"/>
              </a:lnSpc>
              <a:spcBef>
                <a:spcPts val="0"/>
              </a:spcBef>
              <a:spcAft>
                <a:spcPts val="0"/>
              </a:spcAft>
              <a:buNone/>
              <a:defRPr b="1"/>
            </a:lvl2pPr>
            <a:lvl3pPr lvl="2" algn="r" rtl="0">
              <a:lnSpc>
                <a:spcPct val="100000"/>
              </a:lnSpc>
              <a:spcBef>
                <a:spcPts val="0"/>
              </a:spcBef>
              <a:spcAft>
                <a:spcPts val="0"/>
              </a:spcAft>
              <a:buNone/>
              <a:defRPr b="1"/>
            </a:lvl3pPr>
            <a:lvl4pPr lvl="3" algn="r" rtl="0">
              <a:lnSpc>
                <a:spcPct val="100000"/>
              </a:lnSpc>
              <a:spcBef>
                <a:spcPts val="0"/>
              </a:spcBef>
              <a:spcAft>
                <a:spcPts val="0"/>
              </a:spcAft>
              <a:buNone/>
              <a:defRPr b="1"/>
            </a:lvl4pPr>
            <a:lvl5pPr lvl="4" algn="r" rtl="0">
              <a:lnSpc>
                <a:spcPct val="100000"/>
              </a:lnSpc>
              <a:spcBef>
                <a:spcPts val="0"/>
              </a:spcBef>
              <a:spcAft>
                <a:spcPts val="0"/>
              </a:spcAft>
              <a:buNone/>
              <a:defRPr b="1"/>
            </a:lvl5pPr>
            <a:lvl6pPr lvl="5" algn="r" rtl="0">
              <a:lnSpc>
                <a:spcPct val="100000"/>
              </a:lnSpc>
              <a:spcBef>
                <a:spcPts val="0"/>
              </a:spcBef>
              <a:spcAft>
                <a:spcPts val="0"/>
              </a:spcAft>
              <a:buNone/>
              <a:defRPr b="1"/>
            </a:lvl6pPr>
            <a:lvl7pPr lvl="6" algn="r" rtl="0">
              <a:lnSpc>
                <a:spcPct val="100000"/>
              </a:lnSpc>
              <a:spcBef>
                <a:spcPts val="0"/>
              </a:spcBef>
              <a:spcAft>
                <a:spcPts val="0"/>
              </a:spcAft>
              <a:buNone/>
              <a:defRPr b="1"/>
            </a:lvl7pPr>
            <a:lvl8pPr lvl="7" algn="r" rtl="0">
              <a:lnSpc>
                <a:spcPct val="100000"/>
              </a:lnSpc>
              <a:spcBef>
                <a:spcPts val="0"/>
              </a:spcBef>
              <a:spcAft>
                <a:spcPts val="0"/>
              </a:spcAft>
              <a:buNone/>
              <a:defRPr b="1"/>
            </a:lvl8pPr>
            <a:lvl9pPr lvl="8" algn="r" rtl="0">
              <a:lnSpc>
                <a:spcPct val="100000"/>
              </a:lnSpc>
              <a:spcBef>
                <a:spcPts val="0"/>
              </a:spcBef>
              <a:spcAft>
                <a:spcPts val="0"/>
              </a:spcAft>
              <a:buNone/>
              <a:defRPr b="1"/>
            </a:lvl9pPr>
          </a:lstStyle>
          <a:p>
            <a:endParaRPr/>
          </a:p>
        </p:txBody>
      </p:sp>
      <p:sp>
        <p:nvSpPr>
          <p:cNvPr id="236" name="Google Shape;236;p30"/>
          <p:cNvSpPr txBox="1">
            <a:spLocks noGrp="1"/>
          </p:cNvSpPr>
          <p:nvPr>
            <p:ph type="subTitle" idx="6"/>
          </p:nvPr>
        </p:nvSpPr>
        <p:spPr>
          <a:xfrm>
            <a:off x="960000" y="5037969"/>
            <a:ext cx="2776400" cy="8168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None/>
              <a:defRPr sz="1867"/>
            </a:lvl1pPr>
            <a:lvl2pPr lvl="1" algn="r" rtl="0">
              <a:lnSpc>
                <a:spcPct val="100000"/>
              </a:lnSpc>
              <a:spcBef>
                <a:spcPts val="2133"/>
              </a:spcBef>
              <a:spcAft>
                <a:spcPts val="0"/>
              </a:spcAft>
              <a:buNone/>
              <a:defRPr sz="1867"/>
            </a:lvl2pPr>
            <a:lvl3pPr lvl="2" algn="r" rtl="0">
              <a:lnSpc>
                <a:spcPct val="100000"/>
              </a:lnSpc>
              <a:spcBef>
                <a:spcPts val="2133"/>
              </a:spcBef>
              <a:spcAft>
                <a:spcPts val="0"/>
              </a:spcAft>
              <a:buNone/>
              <a:defRPr sz="1867"/>
            </a:lvl3pPr>
            <a:lvl4pPr lvl="3" algn="r" rtl="0">
              <a:lnSpc>
                <a:spcPct val="100000"/>
              </a:lnSpc>
              <a:spcBef>
                <a:spcPts val="2133"/>
              </a:spcBef>
              <a:spcAft>
                <a:spcPts val="0"/>
              </a:spcAft>
              <a:buNone/>
              <a:defRPr sz="1867"/>
            </a:lvl4pPr>
            <a:lvl5pPr lvl="4" algn="r" rtl="0">
              <a:lnSpc>
                <a:spcPct val="100000"/>
              </a:lnSpc>
              <a:spcBef>
                <a:spcPts val="2133"/>
              </a:spcBef>
              <a:spcAft>
                <a:spcPts val="0"/>
              </a:spcAft>
              <a:buNone/>
              <a:defRPr sz="1867"/>
            </a:lvl5pPr>
            <a:lvl6pPr lvl="5" algn="r" rtl="0">
              <a:lnSpc>
                <a:spcPct val="100000"/>
              </a:lnSpc>
              <a:spcBef>
                <a:spcPts val="2133"/>
              </a:spcBef>
              <a:spcAft>
                <a:spcPts val="0"/>
              </a:spcAft>
              <a:buNone/>
              <a:defRPr sz="1867"/>
            </a:lvl6pPr>
            <a:lvl7pPr lvl="6" algn="r" rtl="0">
              <a:lnSpc>
                <a:spcPct val="100000"/>
              </a:lnSpc>
              <a:spcBef>
                <a:spcPts val="2133"/>
              </a:spcBef>
              <a:spcAft>
                <a:spcPts val="0"/>
              </a:spcAft>
              <a:buNone/>
              <a:defRPr sz="1867"/>
            </a:lvl7pPr>
            <a:lvl8pPr lvl="7" algn="r" rtl="0">
              <a:lnSpc>
                <a:spcPct val="100000"/>
              </a:lnSpc>
              <a:spcBef>
                <a:spcPts val="2133"/>
              </a:spcBef>
              <a:spcAft>
                <a:spcPts val="0"/>
              </a:spcAft>
              <a:buNone/>
              <a:defRPr sz="1867"/>
            </a:lvl8pPr>
            <a:lvl9pPr lvl="8" algn="r" rtl="0">
              <a:lnSpc>
                <a:spcPct val="100000"/>
              </a:lnSpc>
              <a:spcBef>
                <a:spcPts val="2133"/>
              </a:spcBef>
              <a:spcAft>
                <a:spcPts val="2133"/>
              </a:spcAft>
              <a:buNone/>
              <a:defRPr sz="1867"/>
            </a:lvl9pPr>
          </a:lstStyle>
          <a:p>
            <a:endParaRPr/>
          </a:p>
        </p:txBody>
      </p:sp>
      <p:sp>
        <p:nvSpPr>
          <p:cNvPr id="237" name="Google Shape;237;p30"/>
          <p:cNvSpPr txBox="1">
            <a:spLocks noGrp="1"/>
          </p:cNvSpPr>
          <p:nvPr>
            <p:ph type="subTitle" idx="7"/>
          </p:nvPr>
        </p:nvSpPr>
        <p:spPr>
          <a:xfrm>
            <a:off x="8455600" y="2018403"/>
            <a:ext cx="27764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238" name="Google Shape;238;p30"/>
          <p:cNvSpPr txBox="1">
            <a:spLocks noGrp="1"/>
          </p:cNvSpPr>
          <p:nvPr>
            <p:ph type="subTitle" idx="8"/>
          </p:nvPr>
        </p:nvSpPr>
        <p:spPr>
          <a:xfrm>
            <a:off x="8455600" y="2385367"/>
            <a:ext cx="27764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239" name="Google Shape;239;p30"/>
          <p:cNvSpPr txBox="1">
            <a:spLocks noGrp="1"/>
          </p:cNvSpPr>
          <p:nvPr>
            <p:ph type="subTitle" idx="9"/>
          </p:nvPr>
        </p:nvSpPr>
        <p:spPr>
          <a:xfrm>
            <a:off x="8455600" y="3339152"/>
            <a:ext cx="27764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240" name="Google Shape;240;p30"/>
          <p:cNvSpPr txBox="1">
            <a:spLocks noGrp="1"/>
          </p:cNvSpPr>
          <p:nvPr>
            <p:ph type="subTitle" idx="13"/>
          </p:nvPr>
        </p:nvSpPr>
        <p:spPr>
          <a:xfrm>
            <a:off x="8455600" y="3707883"/>
            <a:ext cx="27764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
        <p:nvSpPr>
          <p:cNvPr id="241" name="Google Shape;241;p30"/>
          <p:cNvSpPr txBox="1">
            <a:spLocks noGrp="1"/>
          </p:cNvSpPr>
          <p:nvPr>
            <p:ph type="subTitle" idx="14"/>
          </p:nvPr>
        </p:nvSpPr>
        <p:spPr>
          <a:xfrm>
            <a:off x="8455600" y="4667472"/>
            <a:ext cx="2776400" cy="4952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b="1"/>
            </a:lvl1pPr>
            <a:lvl2pPr lvl="1" rtl="0">
              <a:lnSpc>
                <a:spcPct val="100000"/>
              </a:lnSpc>
              <a:spcBef>
                <a:spcPts val="0"/>
              </a:spcBef>
              <a:spcAft>
                <a:spcPts val="0"/>
              </a:spcAft>
              <a:buNone/>
              <a:defRPr b="1"/>
            </a:lvl2pPr>
            <a:lvl3pPr lvl="2" rtl="0">
              <a:lnSpc>
                <a:spcPct val="100000"/>
              </a:lnSpc>
              <a:spcBef>
                <a:spcPts val="0"/>
              </a:spcBef>
              <a:spcAft>
                <a:spcPts val="0"/>
              </a:spcAft>
              <a:buNone/>
              <a:defRPr b="1"/>
            </a:lvl3pPr>
            <a:lvl4pPr lvl="3" rtl="0">
              <a:lnSpc>
                <a:spcPct val="100000"/>
              </a:lnSpc>
              <a:spcBef>
                <a:spcPts val="0"/>
              </a:spcBef>
              <a:spcAft>
                <a:spcPts val="0"/>
              </a:spcAft>
              <a:buNone/>
              <a:defRPr b="1"/>
            </a:lvl4pPr>
            <a:lvl5pPr lvl="4" rtl="0">
              <a:lnSpc>
                <a:spcPct val="100000"/>
              </a:lnSpc>
              <a:spcBef>
                <a:spcPts val="0"/>
              </a:spcBef>
              <a:spcAft>
                <a:spcPts val="0"/>
              </a:spcAft>
              <a:buNone/>
              <a:defRPr b="1"/>
            </a:lvl5pPr>
            <a:lvl6pPr lvl="5" rtl="0">
              <a:lnSpc>
                <a:spcPct val="100000"/>
              </a:lnSpc>
              <a:spcBef>
                <a:spcPts val="0"/>
              </a:spcBef>
              <a:spcAft>
                <a:spcPts val="0"/>
              </a:spcAft>
              <a:buNone/>
              <a:defRPr b="1"/>
            </a:lvl6pPr>
            <a:lvl7pPr lvl="6" rtl="0">
              <a:lnSpc>
                <a:spcPct val="100000"/>
              </a:lnSpc>
              <a:spcBef>
                <a:spcPts val="0"/>
              </a:spcBef>
              <a:spcAft>
                <a:spcPts val="0"/>
              </a:spcAft>
              <a:buNone/>
              <a:defRPr b="1"/>
            </a:lvl7pPr>
            <a:lvl8pPr lvl="7" rtl="0">
              <a:lnSpc>
                <a:spcPct val="100000"/>
              </a:lnSpc>
              <a:spcBef>
                <a:spcPts val="0"/>
              </a:spcBef>
              <a:spcAft>
                <a:spcPts val="0"/>
              </a:spcAft>
              <a:buNone/>
              <a:defRPr b="1"/>
            </a:lvl8pPr>
            <a:lvl9pPr lvl="8" rtl="0">
              <a:lnSpc>
                <a:spcPct val="100000"/>
              </a:lnSpc>
              <a:spcBef>
                <a:spcPts val="0"/>
              </a:spcBef>
              <a:spcAft>
                <a:spcPts val="0"/>
              </a:spcAft>
              <a:buNone/>
              <a:defRPr b="1"/>
            </a:lvl9pPr>
          </a:lstStyle>
          <a:p>
            <a:endParaRPr/>
          </a:p>
        </p:txBody>
      </p:sp>
      <p:sp>
        <p:nvSpPr>
          <p:cNvPr id="242" name="Google Shape;242;p30"/>
          <p:cNvSpPr txBox="1">
            <a:spLocks noGrp="1"/>
          </p:cNvSpPr>
          <p:nvPr>
            <p:ph type="subTitle" idx="15"/>
          </p:nvPr>
        </p:nvSpPr>
        <p:spPr>
          <a:xfrm>
            <a:off x="8455600" y="5037969"/>
            <a:ext cx="2776400" cy="816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867"/>
            </a:lvl1pPr>
            <a:lvl2pPr lvl="1" rtl="0">
              <a:lnSpc>
                <a:spcPct val="100000"/>
              </a:lnSpc>
              <a:spcBef>
                <a:spcPts val="2133"/>
              </a:spcBef>
              <a:spcAft>
                <a:spcPts val="0"/>
              </a:spcAft>
              <a:buNone/>
              <a:defRPr sz="1867"/>
            </a:lvl2pPr>
            <a:lvl3pPr lvl="2" rtl="0">
              <a:lnSpc>
                <a:spcPct val="100000"/>
              </a:lnSpc>
              <a:spcBef>
                <a:spcPts val="2133"/>
              </a:spcBef>
              <a:spcAft>
                <a:spcPts val="0"/>
              </a:spcAft>
              <a:buNone/>
              <a:defRPr sz="1867"/>
            </a:lvl3pPr>
            <a:lvl4pPr lvl="3" rtl="0">
              <a:lnSpc>
                <a:spcPct val="100000"/>
              </a:lnSpc>
              <a:spcBef>
                <a:spcPts val="2133"/>
              </a:spcBef>
              <a:spcAft>
                <a:spcPts val="0"/>
              </a:spcAft>
              <a:buNone/>
              <a:defRPr sz="1867"/>
            </a:lvl4pPr>
            <a:lvl5pPr lvl="4" rtl="0">
              <a:lnSpc>
                <a:spcPct val="100000"/>
              </a:lnSpc>
              <a:spcBef>
                <a:spcPts val="2133"/>
              </a:spcBef>
              <a:spcAft>
                <a:spcPts val="0"/>
              </a:spcAft>
              <a:buNone/>
              <a:defRPr sz="1867"/>
            </a:lvl5pPr>
            <a:lvl6pPr lvl="5" rtl="0">
              <a:lnSpc>
                <a:spcPct val="100000"/>
              </a:lnSpc>
              <a:spcBef>
                <a:spcPts val="2133"/>
              </a:spcBef>
              <a:spcAft>
                <a:spcPts val="0"/>
              </a:spcAft>
              <a:buNone/>
              <a:defRPr sz="1867"/>
            </a:lvl6pPr>
            <a:lvl7pPr lvl="6" rtl="0">
              <a:lnSpc>
                <a:spcPct val="100000"/>
              </a:lnSpc>
              <a:spcBef>
                <a:spcPts val="2133"/>
              </a:spcBef>
              <a:spcAft>
                <a:spcPts val="0"/>
              </a:spcAft>
              <a:buNone/>
              <a:defRPr sz="1867"/>
            </a:lvl7pPr>
            <a:lvl8pPr lvl="7" rtl="0">
              <a:lnSpc>
                <a:spcPct val="100000"/>
              </a:lnSpc>
              <a:spcBef>
                <a:spcPts val="2133"/>
              </a:spcBef>
              <a:spcAft>
                <a:spcPts val="0"/>
              </a:spcAft>
              <a:buNone/>
              <a:defRPr sz="1867"/>
            </a:lvl8pPr>
            <a:lvl9pPr lvl="8" rtl="0">
              <a:lnSpc>
                <a:spcPct val="100000"/>
              </a:lnSpc>
              <a:spcBef>
                <a:spcPts val="2133"/>
              </a:spcBef>
              <a:spcAft>
                <a:spcPts val="2133"/>
              </a:spcAft>
              <a:buNone/>
              <a:defRPr sz="1867"/>
            </a:lvl9pPr>
          </a:lstStyle>
          <a:p>
            <a:endParaRPr/>
          </a:p>
        </p:txBody>
      </p:sp>
    </p:spTree>
    <p:extLst>
      <p:ext uri="{BB962C8B-B14F-4D97-AF65-F5344CB8AC3E}">
        <p14:creationId xmlns:p14="http://schemas.microsoft.com/office/powerpoint/2010/main" val="87252966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hree columns 2">
  <p:cSld name="Title and three columns 2">
    <p:spTree>
      <p:nvGrpSpPr>
        <p:cNvPr id="1" name="Shape 243"/>
        <p:cNvGrpSpPr/>
        <p:nvPr/>
      </p:nvGrpSpPr>
      <p:grpSpPr>
        <a:xfrm>
          <a:off x="0" y="0"/>
          <a:ext cx="0" cy="0"/>
          <a:chOff x="0" y="0"/>
          <a:chExt cx="0" cy="0"/>
        </a:xfrm>
      </p:grpSpPr>
      <p:sp>
        <p:nvSpPr>
          <p:cNvPr id="244" name="Google Shape;244;p31"/>
          <p:cNvSpPr txBox="1">
            <a:spLocks noGrp="1"/>
          </p:cNvSpPr>
          <p:nvPr>
            <p:ph type="body" idx="1"/>
          </p:nvPr>
        </p:nvSpPr>
        <p:spPr>
          <a:xfrm>
            <a:off x="7940800" y="2379800"/>
            <a:ext cx="3291200" cy="3759200"/>
          </a:xfrm>
          <a:prstGeom prst="rect">
            <a:avLst/>
          </a:prstGeom>
        </p:spPr>
        <p:txBody>
          <a:bodyPr spcFirstLastPara="1" wrap="square" lIns="91425" tIns="91425" rIns="91425" bIns="91425" anchor="t" anchorCtr="0">
            <a:noAutofit/>
          </a:bodyPr>
          <a:lstStyle>
            <a:lvl1pPr marL="609585" lvl="0" indent="-423323" rtl="0">
              <a:lnSpc>
                <a:spcPct val="100000"/>
              </a:lnSpc>
              <a:spcBef>
                <a:spcPts val="0"/>
              </a:spcBef>
              <a:spcAft>
                <a:spcPts val="0"/>
              </a:spcAft>
              <a:buSzPts val="1400"/>
              <a:buChar char="●"/>
              <a:defRPr sz="1867"/>
            </a:lvl1pPr>
            <a:lvl2pPr marL="1219170" lvl="1" indent="-423323" rtl="0">
              <a:lnSpc>
                <a:spcPct val="100000"/>
              </a:lnSpc>
              <a:spcBef>
                <a:spcPts val="2133"/>
              </a:spcBef>
              <a:spcAft>
                <a:spcPts val="0"/>
              </a:spcAft>
              <a:buSzPts val="1400"/>
              <a:buChar char="○"/>
              <a:defRPr/>
            </a:lvl2pPr>
            <a:lvl3pPr marL="1828754" lvl="2" indent="-423323" rtl="0">
              <a:lnSpc>
                <a:spcPct val="100000"/>
              </a:lnSpc>
              <a:spcBef>
                <a:spcPts val="2133"/>
              </a:spcBef>
              <a:spcAft>
                <a:spcPts val="0"/>
              </a:spcAft>
              <a:buSzPts val="1400"/>
              <a:buChar char="■"/>
              <a:defRPr/>
            </a:lvl3pPr>
            <a:lvl4pPr marL="2438339" lvl="3" indent="-423323" rtl="0">
              <a:lnSpc>
                <a:spcPct val="100000"/>
              </a:lnSpc>
              <a:spcBef>
                <a:spcPts val="2133"/>
              </a:spcBef>
              <a:spcAft>
                <a:spcPts val="0"/>
              </a:spcAft>
              <a:buSzPts val="1400"/>
              <a:buChar char="●"/>
              <a:defRPr/>
            </a:lvl4pPr>
            <a:lvl5pPr marL="3047924" lvl="4" indent="-423323" rtl="0">
              <a:lnSpc>
                <a:spcPct val="100000"/>
              </a:lnSpc>
              <a:spcBef>
                <a:spcPts val="2133"/>
              </a:spcBef>
              <a:spcAft>
                <a:spcPts val="0"/>
              </a:spcAft>
              <a:buSzPts val="1400"/>
              <a:buChar char="○"/>
              <a:defRPr/>
            </a:lvl5pPr>
            <a:lvl6pPr marL="3657509" lvl="5" indent="-423323" rtl="0">
              <a:lnSpc>
                <a:spcPct val="100000"/>
              </a:lnSpc>
              <a:spcBef>
                <a:spcPts val="2133"/>
              </a:spcBef>
              <a:spcAft>
                <a:spcPts val="0"/>
              </a:spcAft>
              <a:buSzPts val="1400"/>
              <a:buChar char="■"/>
              <a:defRPr/>
            </a:lvl6pPr>
            <a:lvl7pPr marL="4267093" lvl="6" indent="-423323" rtl="0">
              <a:lnSpc>
                <a:spcPct val="100000"/>
              </a:lnSpc>
              <a:spcBef>
                <a:spcPts val="2133"/>
              </a:spcBef>
              <a:spcAft>
                <a:spcPts val="0"/>
              </a:spcAft>
              <a:buSzPts val="1400"/>
              <a:buChar char="●"/>
              <a:defRPr/>
            </a:lvl7pPr>
            <a:lvl8pPr marL="4876678" lvl="7" indent="-423323" rtl="0">
              <a:lnSpc>
                <a:spcPct val="100000"/>
              </a:lnSpc>
              <a:spcBef>
                <a:spcPts val="2133"/>
              </a:spcBef>
              <a:spcAft>
                <a:spcPts val="0"/>
              </a:spcAft>
              <a:buSzPts val="1400"/>
              <a:buChar char="○"/>
              <a:defRPr/>
            </a:lvl8pPr>
            <a:lvl9pPr marL="5486263" lvl="8" indent="-423323" rtl="0">
              <a:lnSpc>
                <a:spcPct val="100000"/>
              </a:lnSpc>
              <a:spcBef>
                <a:spcPts val="2133"/>
              </a:spcBef>
              <a:spcAft>
                <a:spcPts val="2133"/>
              </a:spcAft>
              <a:buSzPts val="1400"/>
              <a:buChar char="■"/>
              <a:defRPr/>
            </a:lvl9pPr>
          </a:lstStyle>
          <a:p>
            <a:endParaRPr/>
          </a:p>
        </p:txBody>
      </p:sp>
      <p:sp>
        <p:nvSpPr>
          <p:cNvPr id="245" name="Google Shape;245;p31"/>
          <p:cNvSpPr txBox="1">
            <a:spLocks noGrp="1"/>
          </p:cNvSpPr>
          <p:nvPr>
            <p:ph type="body" idx="2"/>
          </p:nvPr>
        </p:nvSpPr>
        <p:spPr>
          <a:xfrm>
            <a:off x="960000" y="2379800"/>
            <a:ext cx="3291200" cy="3759200"/>
          </a:xfrm>
          <a:prstGeom prst="rect">
            <a:avLst/>
          </a:prstGeom>
        </p:spPr>
        <p:txBody>
          <a:bodyPr spcFirstLastPara="1" wrap="square" lIns="91425" tIns="91425" rIns="91425" bIns="91425" anchor="t" anchorCtr="0">
            <a:noAutofit/>
          </a:bodyPr>
          <a:lstStyle>
            <a:lvl1pPr marL="609585" lvl="0" indent="-423323" rtl="0">
              <a:lnSpc>
                <a:spcPct val="100000"/>
              </a:lnSpc>
              <a:spcBef>
                <a:spcPts val="0"/>
              </a:spcBef>
              <a:spcAft>
                <a:spcPts val="0"/>
              </a:spcAft>
              <a:buSzPts val="1400"/>
              <a:buChar char="●"/>
              <a:defRPr sz="1867"/>
            </a:lvl1pPr>
            <a:lvl2pPr marL="1219170" lvl="1" indent="-423323" rtl="0">
              <a:lnSpc>
                <a:spcPct val="100000"/>
              </a:lnSpc>
              <a:spcBef>
                <a:spcPts val="2133"/>
              </a:spcBef>
              <a:spcAft>
                <a:spcPts val="0"/>
              </a:spcAft>
              <a:buSzPts val="1400"/>
              <a:buChar char="○"/>
              <a:defRPr/>
            </a:lvl2pPr>
            <a:lvl3pPr marL="1828754" lvl="2" indent="-423323" rtl="0">
              <a:lnSpc>
                <a:spcPct val="100000"/>
              </a:lnSpc>
              <a:spcBef>
                <a:spcPts val="2133"/>
              </a:spcBef>
              <a:spcAft>
                <a:spcPts val="0"/>
              </a:spcAft>
              <a:buSzPts val="1400"/>
              <a:buChar char="■"/>
              <a:defRPr/>
            </a:lvl3pPr>
            <a:lvl4pPr marL="2438339" lvl="3" indent="-423323" rtl="0">
              <a:lnSpc>
                <a:spcPct val="100000"/>
              </a:lnSpc>
              <a:spcBef>
                <a:spcPts val="2133"/>
              </a:spcBef>
              <a:spcAft>
                <a:spcPts val="0"/>
              </a:spcAft>
              <a:buSzPts val="1400"/>
              <a:buChar char="●"/>
              <a:defRPr/>
            </a:lvl4pPr>
            <a:lvl5pPr marL="3047924" lvl="4" indent="-423323" rtl="0">
              <a:lnSpc>
                <a:spcPct val="100000"/>
              </a:lnSpc>
              <a:spcBef>
                <a:spcPts val="2133"/>
              </a:spcBef>
              <a:spcAft>
                <a:spcPts val="0"/>
              </a:spcAft>
              <a:buSzPts val="1400"/>
              <a:buChar char="○"/>
              <a:defRPr/>
            </a:lvl5pPr>
            <a:lvl6pPr marL="3657509" lvl="5" indent="-423323" rtl="0">
              <a:lnSpc>
                <a:spcPct val="100000"/>
              </a:lnSpc>
              <a:spcBef>
                <a:spcPts val="2133"/>
              </a:spcBef>
              <a:spcAft>
                <a:spcPts val="0"/>
              </a:spcAft>
              <a:buSzPts val="1400"/>
              <a:buChar char="■"/>
              <a:defRPr/>
            </a:lvl6pPr>
            <a:lvl7pPr marL="4267093" lvl="6" indent="-423323" rtl="0">
              <a:lnSpc>
                <a:spcPct val="100000"/>
              </a:lnSpc>
              <a:spcBef>
                <a:spcPts val="2133"/>
              </a:spcBef>
              <a:spcAft>
                <a:spcPts val="0"/>
              </a:spcAft>
              <a:buSzPts val="1400"/>
              <a:buChar char="●"/>
              <a:defRPr/>
            </a:lvl7pPr>
            <a:lvl8pPr marL="4876678" lvl="7" indent="-423323" rtl="0">
              <a:lnSpc>
                <a:spcPct val="100000"/>
              </a:lnSpc>
              <a:spcBef>
                <a:spcPts val="2133"/>
              </a:spcBef>
              <a:spcAft>
                <a:spcPts val="0"/>
              </a:spcAft>
              <a:buSzPts val="1400"/>
              <a:buChar char="○"/>
              <a:defRPr/>
            </a:lvl8pPr>
            <a:lvl9pPr marL="5486263" lvl="8" indent="-423323" rtl="0">
              <a:lnSpc>
                <a:spcPct val="100000"/>
              </a:lnSpc>
              <a:spcBef>
                <a:spcPts val="2133"/>
              </a:spcBef>
              <a:spcAft>
                <a:spcPts val="2133"/>
              </a:spcAft>
              <a:buSzPts val="1400"/>
              <a:buChar char="■"/>
              <a:defRPr/>
            </a:lvl9pPr>
          </a:lstStyle>
          <a:p>
            <a:endParaRPr/>
          </a:p>
        </p:txBody>
      </p:sp>
      <p:sp>
        <p:nvSpPr>
          <p:cNvPr id="246" name="Google Shape;246;p31"/>
          <p:cNvSpPr txBox="1">
            <a:spLocks noGrp="1"/>
          </p:cNvSpPr>
          <p:nvPr>
            <p:ph type="title"/>
          </p:nvPr>
        </p:nvSpPr>
        <p:spPr>
          <a:xfrm>
            <a:off x="960000" y="516800"/>
            <a:ext cx="10272000" cy="816800"/>
          </a:xfrm>
          <a:prstGeom prst="rect">
            <a:avLst/>
          </a:prstGeom>
        </p:spPr>
        <p:txBody>
          <a:bodyPr spcFirstLastPara="1" wrap="square" lIns="91425" tIns="91425" rIns="91425" bIns="91425" anchor="t" anchorCtr="0">
            <a:noAutofit/>
          </a:bodyPr>
          <a:lstStyle>
            <a:lvl1pPr lvl="0" rtl="0">
              <a:spcBef>
                <a:spcPts val="0"/>
              </a:spcBef>
              <a:spcAft>
                <a:spcPts val="0"/>
              </a:spcAft>
              <a:buSzPts val="3600"/>
              <a:buNone/>
              <a:defRPr/>
            </a:lvl1pPr>
            <a:lvl2pPr lvl="1" rtl="0">
              <a:spcBef>
                <a:spcPts val="0"/>
              </a:spcBef>
              <a:spcAft>
                <a:spcPts val="0"/>
              </a:spcAft>
              <a:buSzPts val="2800"/>
              <a:buFont typeface="Palanquin Dark"/>
              <a:buNone/>
              <a:defRPr>
                <a:latin typeface="Palanquin Dark"/>
                <a:ea typeface="Palanquin Dark"/>
                <a:cs typeface="Palanquin Dark"/>
                <a:sym typeface="Palanquin Dark"/>
              </a:defRPr>
            </a:lvl2pPr>
            <a:lvl3pPr lvl="2" rtl="0">
              <a:spcBef>
                <a:spcPts val="0"/>
              </a:spcBef>
              <a:spcAft>
                <a:spcPts val="0"/>
              </a:spcAft>
              <a:buSzPts val="2800"/>
              <a:buFont typeface="Palanquin Dark"/>
              <a:buNone/>
              <a:defRPr>
                <a:latin typeface="Palanquin Dark"/>
                <a:ea typeface="Palanquin Dark"/>
                <a:cs typeface="Palanquin Dark"/>
                <a:sym typeface="Palanquin Dark"/>
              </a:defRPr>
            </a:lvl3pPr>
            <a:lvl4pPr lvl="3" rtl="0">
              <a:spcBef>
                <a:spcPts val="0"/>
              </a:spcBef>
              <a:spcAft>
                <a:spcPts val="0"/>
              </a:spcAft>
              <a:buSzPts val="2800"/>
              <a:buFont typeface="Palanquin Dark"/>
              <a:buNone/>
              <a:defRPr>
                <a:latin typeface="Palanquin Dark"/>
                <a:ea typeface="Palanquin Dark"/>
                <a:cs typeface="Palanquin Dark"/>
                <a:sym typeface="Palanquin Dark"/>
              </a:defRPr>
            </a:lvl4pPr>
            <a:lvl5pPr lvl="4" rtl="0">
              <a:spcBef>
                <a:spcPts val="0"/>
              </a:spcBef>
              <a:spcAft>
                <a:spcPts val="0"/>
              </a:spcAft>
              <a:buSzPts val="2800"/>
              <a:buFont typeface="Palanquin Dark"/>
              <a:buNone/>
              <a:defRPr>
                <a:latin typeface="Palanquin Dark"/>
                <a:ea typeface="Palanquin Dark"/>
                <a:cs typeface="Palanquin Dark"/>
                <a:sym typeface="Palanquin Dark"/>
              </a:defRPr>
            </a:lvl5pPr>
            <a:lvl6pPr lvl="5" rtl="0">
              <a:spcBef>
                <a:spcPts val="0"/>
              </a:spcBef>
              <a:spcAft>
                <a:spcPts val="0"/>
              </a:spcAft>
              <a:buSzPts val="2800"/>
              <a:buFont typeface="Palanquin Dark"/>
              <a:buNone/>
              <a:defRPr>
                <a:latin typeface="Palanquin Dark"/>
                <a:ea typeface="Palanquin Dark"/>
                <a:cs typeface="Palanquin Dark"/>
                <a:sym typeface="Palanquin Dark"/>
              </a:defRPr>
            </a:lvl6pPr>
            <a:lvl7pPr lvl="6" rtl="0">
              <a:spcBef>
                <a:spcPts val="0"/>
              </a:spcBef>
              <a:spcAft>
                <a:spcPts val="0"/>
              </a:spcAft>
              <a:buSzPts val="2800"/>
              <a:buFont typeface="Palanquin Dark"/>
              <a:buNone/>
              <a:defRPr>
                <a:latin typeface="Palanquin Dark"/>
                <a:ea typeface="Palanquin Dark"/>
                <a:cs typeface="Palanquin Dark"/>
                <a:sym typeface="Palanquin Dark"/>
              </a:defRPr>
            </a:lvl7pPr>
            <a:lvl8pPr lvl="7" rtl="0">
              <a:spcBef>
                <a:spcPts val="0"/>
              </a:spcBef>
              <a:spcAft>
                <a:spcPts val="0"/>
              </a:spcAft>
              <a:buSzPts val="2800"/>
              <a:buFont typeface="Palanquin Dark"/>
              <a:buNone/>
              <a:defRPr>
                <a:latin typeface="Palanquin Dark"/>
                <a:ea typeface="Palanquin Dark"/>
                <a:cs typeface="Palanquin Dark"/>
                <a:sym typeface="Palanquin Dark"/>
              </a:defRPr>
            </a:lvl8pPr>
            <a:lvl9pPr lvl="8" rtl="0">
              <a:spcBef>
                <a:spcPts val="0"/>
              </a:spcBef>
              <a:spcAft>
                <a:spcPts val="0"/>
              </a:spcAft>
              <a:buSzPts val="2800"/>
              <a:buFont typeface="Palanquin Dark"/>
              <a:buNone/>
              <a:defRPr>
                <a:latin typeface="Palanquin Dark"/>
                <a:ea typeface="Palanquin Dark"/>
                <a:cs typeface="Palanquin Dark"/>
                <a:sym typeface="Palanquin Dark"/>
              </a:defRPr>
            </a:lvl9pPr>
          </a:lstStyle>
          <a:p>
            <a:endParaRPr/>
          </a:p>
        </p:txBody>
      </p:sp>
      <p:sp>
        <p:nvSpPr>
          <p:cNvPr id="247" name="Google Shape;247;p31"/>
          <p:cNvSpPr txBox="1">
            <a:spLocks noGrp="1"/>
          </p:cNvSpPr>
          <p:nvPr>
            <p:ph type="body" idx="3"/>
          </p:nvPr>
        </p:nvSpPr>
        <p:spPr>
          <a:xfrm>
            <a:off x="4450400" y="3025800"/>
            <a:ext cx="3291200" cy="3113200"/>
          </a:xfrm>
          <a:prstGeom prst="rect">
            <a:avLst/>
          </a:prstGeom>
        </p:spPr>
        <p:txBody>
          <a:bodyPr spcFirstLastPara="1" wrap="square" lIns="91425" tIns="91425" rIns="91425" bIns="91425" anchor="t" anchorCtr="0">
            <a:noAutofit/>
          </a:bodyPr>
          <a:lstStyle>
            <a:lvl1pPr marL="609585" lvl="0" indent="-423323" rtl="0">
              <a:lnSpc>
                <a:spcPct val="100000"/>
              </a:lnSpc>
              <a:spcBef>
                <a:spcPts val="0"/>
              </a:spcBef>
              <a:spcAft>
                <a:spcPts val="0"/>
              </a:spcAft>
              <a:buSzPts val="1400"/>
              <a:buChar char="●"/>
              <a:defRPr sz="1867"/>
            </a:lvl1pPr>
            <a:lvl2pPr marL="1219170" lvl="1" indent="-423323" rtl="0">
              <a:lnSpc>
                <a:spcPct val="100000"/>
              </a:lnSpc>
              <a:spcBef>
                <a:spcPts val="2133"/>
              </a:spcBef>
              <a:spcAft>
                <a:spcPts val="0"/>
              </a:spcAft>
              <a:buSzPts val="1400"/>
              <a:buChar char="○"/>
              <a:defRPr/>
            </a:lvl2pPr>
            <a:lvl3pPr marL="1828754" lvl="2" indent="-423323" rtl="0">
              <a:lnSpc>
                <a:spcPct val="100000"/>
              </a:lnSpc>
              <a:spcBef>
                <a:spcPts val="2133"/>
              </a:spcBef>
              <a:spcAft>
                <a:spcPts val="0"/>
              </a:spcAft>
              <a:buSzPts val="1400"/>
              <a:buChar char="■"/>
              <a:defRPr/>
            </a:lvl3pPr>
            <a:lvl4pPr marL="2438339" lvl="3" indent="-423323" rtl="0">
              <a:lnSpc>
                <a:spcPct val="100000"/>
              </a:lnSpc>
              <a:spcBef>
                <a:spcPts val="2133"/>
              </a:spcBef>
              <a:spcAft>
                <a:spcPts val="0"/>
              </a:spcAft>
              <a:buSzPts val="1400"/>
              <a:buChar char="●"/>
              <a:defRPr/>
            </a:lvl4pPr>
            <a:lvl5pPr marL="3047924" lvl="4" indent="-423323" rtl="0">
              <a:lnSpc>
                <a:spcPct val="100000"/>
              </a:lnSpc>
              <a:spcBef>
                <a:spcPts val="2133"/>
              </a:spcBef>
              <a:spcAft>
                <a:spcPts val="0"/>
              </a:spcAft>
              <a:buSzPts val="1400"/>
              <a:buChar char="○"/>
              <a:defRPr/>
            </a:lvl5pPr>
            <a:lvl6pPr marL="3657509" lvl="5" indent="-423323" rtl="0">
              <a:lnSpc>
                <a:spcPct val="100000"/>
              </a:lnSpc>
              <a:spcBef>
                <a:spcPts val="2133"/>
              </a:spcBef>
              <a:spcAft>
                <a:spcPts val="0"/>
              </a:spcAft>
              <a:buSzPts val="1400"/>
              <a:buChar char="■"/>
              <a:defRPr/>
            </a:lvl6pPr>
            <a:lvl7pPr marL="4267093" lvl="6" indent="-423323" rtl="0">
              <a:lnSpc>
                <a:spcPct val="100000"/>
              </a:lnSpc>
              <a:spcBef>
                <a:spcPts val="2133"/>
              </a:spcBef>
              <a:spcAft>
                <a:spcPts val="0"/>
              </a:spcAft>
              <a:buSzPts val="1400"/>
              <a:buChar char="●"/>
              <a:defRPr/>
            </a:lvl7pPr>
            <a:lvl8pPr marL="4876678" lvl="7" indent="-423323" rtl="0">
              <a:lnSpc>
                <a:spcPct val="100000"/>
              </a:lnSpc>
              <a:spcBef>
                <a:spcPts val="2133"/>
              </a:spcBef>
              <a:spcAft>
                <a:spcPts val="0"/>
              </a:spcAft>
              <a:buSzPts val="1400"/>
              <a:buChar char="○"/>
              <a:defRPr/>
            </a:lvl8pPr>
            <a:lvl9pPr marL="5486263" lvl="8" indent="-423323" rtl="0">
              <a:lnSpc>
                <a:spcPct val="100000"/>
              </a:lnSpc>
              <a:spcBef>
                <a:spcPts val="2133"/>
              </a:spcBef>
              <a:spcAft>
                <a:spcPts val="2133"/>
              </a:spcAft>
              <a:buSzPts val="1400"/>
              <a:buChar char="■"/>
              <a:defRPr/>
            </a:lvl9pPr>
          </a:lstStyle>
          <a:p>
            <a:endParaRPr/>
          </a:p>
        </p:txBody>
      </p:sp>
    </p:spTree>
    <p:extLst>
      <p:ext uri="{BB962C8B-B14F-4D97-AF65-F5344CB8AC3E}">
        <p14:creationId xmlns:p14="http://schemas.microsoft.com/office/powerpoint/2010/main" val="34020761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60000" y="516800"/>
            <a:ext cx="102720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3600"/>
              <a:buFont typeface="Poppins"/>
              <a:buNone/>
              <a:defRPr sz="3600" b="1">
                <a:solidFill>
                  <a:schemeClr val="dk1"/>
                </a:solidFill>
                <a:latin typeface="Poppins"/>
                <a:ea typeface="Poppins"/>
                <a:cs typeface="Poppins"/>
                <a:sym typeface="Poppins"/>
              </a:defRPr>
            </a:lvl1pPr>
            <a:lvl2pPr lvl="1"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2pPr>
            <a:lvl3pPr lvl="2"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3pPr>
            <a:lvl4pPr lvl="3"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4pPr>
            <a:lvl5pPr lvl="4"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5pPr>
            <a:lvl6pPr lvl="5"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6pPr>
            <a:lvl7pPr lvl="6"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7pPr>
            <a:lvl8pPr lvl="7"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8pPr>
            <a:lvl9pPr lvl="8" rtl="0">
              <a:spcBef>
                <a:spcPts val="0"/>
              </a:spcBef>
              <a:spcAft>
                <a:spcPts val="0"/>
              </a:spcAft>
              <a:buClr>
                <a:schemeClr val="dk1"/>
              </a:buClr>
              <a:buSzPts val="2800"/>
              <a:buFont typeface="Poppins"/>
              <a:buNone/>
              <a:defRPr sz="2800">
                <a:solidFill>
                  <a:schemeClr val="dk1"/>
                </a:solidFill>
                <a:latin typeface="Poppins"/>
                <a:ea typeface="Poppins"/>
                <a:cs typeface="Poppins"/>
                <a:sym typeface="Poppins"/>
              </a:defRPr>
            </a:lvl9pPr>
          </a:lstStyle>
          <a:p>
            <a:endParaRPr/>
          </a:p>
        </p:txBody>
      </p:sp>
      <p:sp>
        <p:nvSpPr>
          <p:cNvPr id="7" name="Google Shape;7;p1"/>
          <p:cNvSpPr txBox="1">
            <a:spLocks noGrp="1"/>
          </p:cNvSpPr>
          <p:nvPr>
            <p:ph type="body" idx="1"/>
          </p:nvPr>
        </p:nvSpPr>
        <p:spPr>
          <a:xfrm>
            <a:off x="960000" y="1734467"/>
            <a:ext cx="10272000" cy="43572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1"/>
              </a:buClr>
              <a:buSzPts val="1800"/>
              <a:buFont typeface="Poppins"/>
              <a:buChar char="●"/>
              <a:defRPr sz="1800">
                <a:solidFill>
                  <a:schemeClr val="dk1"/>
                </a:solidFill>
                <a:latin typeface="Poppins"/>
                <a:ea typeface="Poppins"/>
                <a:cs typeface="Poppins"/>
                <a:sym typeface="Poppins"/>
              </a:defRPr>
            </a:lvl1pPr>
            <a:lvl2pPr marL="914400" lvl="1"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2pPr>
            <a:lvl3pPr marL="1371600" lvl="2"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3pPr>
            <a:lvl4pPr marL="1828800" lvl="3"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4pPr>
            <a:lvl5pPr marL="2286000" lvl="4"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5pPr>
            <a:lvl6pPr marL="2743200" lvl="5"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6pPr>
            <a:lvl7pPr marL="3200400" lvl="6"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7pPr>
            <a:lvl8pPr marL="3657600" lvl="7" indent="-317500">
              <a:lnSpc>
                <a:spcPct val="100000"/>
              </a:lnSpc>
              <a:spcBef>
                <a:spcPts val="1600"/>
              </a:spcBef>
              <a:spcAft>
                <a:spcPts val="0"/>
              </a:spcAft>
              <a:buClr>
                <a:schemeClr val="dk1"/>
              </a:buClr>
              <a:buSzPts val="1400"/>
              <a:buFont typeface="Poppins"/>
              <a:buChar char="○"/>
              <a:defRPr>
                <a:solidFill>
                  <a:schemeClr val="dk1"/>
                </a:solidFill>
                <a:latin typeface="Poppins"/>
                <a:ea typeface="Poppins"/>
                <a:cs typeface="Poppins"/>
                <a:sym typeface="Poppins"/>
              </a:defRPr>
            </a:lvl8pPr>
            <a:lvl9pPr marL="4114800" lvl="8" indent="-317500">
              <a:lnSpc>
                <a:spcPct val="100000"/>
              </a:lnSpc>
              <a:spcBef>
                <a:spcPts val="1600"/>
              </a:spcBef>
              <a:spcAft>
                <a:spcPts val="1600"/>
              </a:spcAft>
              <a:buClr>
                <a:schemeClr val="dk1"/>
              </a:buClr>
              <a:buSzPts val="1400"/>
              <a:buFont typeface="Poppins"/>
              <a:buChar char="■"/>
              <a:defRPr>
                <a:solidFill>
                  <a:schemeClr val="dk1"/>
                </a:solidFill>
                <a:latin typeface="Poppins"/>
                <a:ea typeface="Poppins"/>
                <a:cs typeface="Poppins"/>
                <a:sym typeface="Poppins"/>
              </a:defRPr>
            </a:lvl9pPr>
          </a:lstStyle>
          <a:p>
            <a:endParaRPr/>
          </a:p>
        </p:txBody>
      </p:sp>
    </p:spTree>
    <p:extLst>
      <p:ext uri="{BB962C8B-B14F-4D97-AF65-F5344CB8AC3E}">
        <p14:creationId xmlns:p14="http://schemas.microsoft.com/office/powerpoint/2010/main" val="2433935096"/>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cxnSp>
        <p:nvCxnSpPr>
          <p:cNvPr id="256" name="Google Shape;256;p34"/>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grpSp>
        <p:nvGrpSpPr>
          <p:cNvPr id="257" name="Google Shape;257;p34"/>
          <p:cNvGrpSpPr/>
          <p:nvPr/>
        </p:nvGrpSpPr>
        <p:grpSpPr>
          <a:xfrm>
            <a:off x="5079302" y="1978926"/>
            <a:ext cx="5142872" cy="4312661"/>
            <a:chOff x="3809475" y="622590"/>
            <a:chExt cx="5012825" cy="4096100"/>
          </a:xfrm>
        </p:grpSpPr>
        <p:grpSp>
          <p:nvGrpSpPr>
            <p:cNvPr id="258" name="Google Shape;258;p34"/>
            <p:cNvGrpSpPr/>
            <p:nvPr/>
          </p:nvGrpSpPr>
          <p:grpSpPr>
            <a:xfrm>
              <a:off x="4140970" y="953990"/>
              <a:ext cx="882275" cy="903525"/>
              <a:chOff x="4510625" y="649190"/>
              <a:chExt cx="882275" cy="903525"/>
            </a:xfrm>
          </p:grpSpPr>
          <p:sp>
            <p:nvSpPr>
              <p:cNvPr id="259" name="Google Shape;259;p34"/>
              <p:cNvSpPr/>
              <p:nvPr/>
            </p:nvSpPr>
            <p:spPr>
              <a:xfrm>
                <a:off x="4510625" y="649190"/>
                <a:ext cx="882275" cy="903525"/>
              </a:xfrm>
              <a:custGeom>
                <a:avLst/>
                <a:gdLst/>
                <a:ahLst/>
                <a:cxnLst/>
                <a:rect l="l" t="t" r="r" b="b"/>
                <a:pathLst>
                  <a:path w="35291" h="36141" extrusionOk="0">
                    <a:moveTo>
                      <a:pt x="17298" y="10253"/>
                    </a:moveTo>
                    <a:cubicBezTo>
                      <a:pt x="19922" y="10253"/>
                      <a:pt x="22561" y="11528"/>
                      <a:pt x="24105" y="14226"/>
                    </a:cubicBezTo>
                    <a:cubicBezTo>
                      <a:pt x="26263" y="17995"/>
                      <a:pt x="24986" y="22828"/>
                      <a:pt x="21187" y="24986"/>
                    </a:cubicBezTo>
                    <a:cubicBezTo>
                      <a:pt x="19900" y="25726"/>
                      <a:pt x="18558" y="26058"/>
                      <a:pt x="17260" y="26058"/>
                    </a:cubicBezTo>
                    <a:cubicBezTo>
                      <a:pt x="12429" y="26058"/>
                      <a:pt x="8205" y="21447"/>
                      <a:pt x="9667" y="16080"/>
                    </a:cubicBezTo>
                    <a:cubicBezTo>
                      <a:pt x="10685" y="12294"/>
                      <a:pt x="13979" y="10253"/>
                      <a:pt x="17298" y="10253"/>
                    </a:cubicBezTo>
                    <a:close/>
                    <a:moveTo>
                      <a:pt x="18177" y="0"/>
                    </a:moveTo>
                    <a:lnTo>
                      <a:pt x="14165" y="396"/>
                    </a:lnTo>
                    <a:lnTo>
                      <a:pt x="13922" y="3800"/>
                    </a:lnTo>
                    <a:lnTo>
                      <a:pt x="10943" y="5320"/>
                    </a:lnTo>
                    <a:lnTo>
                      <a:pt x="7813" y="3070"/>
                    </a:lnTo>
                    <a:lnTo>
                      <a:pt x="4591" y="5411"/>
                    </a:lnTo>
                    <a:lnTo>
                      <a:pt x="6262" y="8998"/>
                    </a:lnTo>
                    <a:lnTo>
                      <a:pt x="4347" y="11885"/>
                    </a:lnTo>
                    <a:lnTo>
                      <a:pt x="882" y="11703"/>
                    </a:lnTo>
                    <a:lnTo>
                      <a:pt x="1" y="15958"/>
                    </a:lnTo>
                    <a:lnTo>
                      <a:pt x="3284" y="17235"/>
                    </a:lnTo>
                    <a:lnTo>
                      <a:pt x="3557" y="20821"/>
                    </a:lnTo>
                    <a:lnTo>
                      <a:pt x="153" y="22797"/>
                    </a:lnTo>
                    <a:lnTo>
                      <a:pt x="1794" y="26505"/>
                    </a:lnTo>
                    <a:lnTo>
                      <a:pt x="5320" y="25958"/>
                    </a:lnTo>
                    <a:lnTo>
                      <a:pt x="7661" y="28664"/>
                    </a:lnTo>
                    <a:lnTo>
                      <a:pt x="6445" y="32037"/>
                    </a:lnTo>
                    <a:lnTo>
                      <a:pt x="9697" y="34317"/>
                    </a:lnTo>
                    <a:lnTo>
                      <a:pt x="12220" y="31581"/>
                    </a:lnTo>
                    <a:lnTo>
                      <a:pt x="15746" y="32524"/>
                    </a:lnTo>
                    <a:lnTo>
                      <a:pt x="16810" y="36141"/>
                    </a:lnTo>
                    <a:lnTo>
                      <a:pt x="20731" y="35898"/>
                    </a:lnTo>
                    <a:lnTo>
                      <a:pt x="21217" y="32645"/>
                    </a:lnTo>
                    <a:lnTo>
                      <a:pt x="24561" y="30700"/>
                    </a:lnTo>
                    <a:lnTo>
                      <a:pt x="27327" y="32889"/>
                    </a:lnTo>
                    <a:lnTo>
                      <a:pt x="30761" y="30305"/>
                    </a:lnTo>
                    <a:lnTo>
                      <a:pt x="29029" y="27265"/>
                    </a:lnTo>
                    <a:lnTo>
                      <a:pt x="30731" y="24226"/>
                    </a:lnTo>
                    <a:lnTo>
                      <a:pt x="34226" y="24499"/>
                    </a:lnTo>
                    <a:lnTo>
                      <a:pt x="35290" y="20518"/>
                    </a:lnTo>
                    <a:lnTo>
                      <a:pt x="32281" y="18876"/>
                    </a:lnTo>
                    <a:lnTo>
                      <a:pt x="31886" y="15259"/>
                    </a:lnTo>
                    <a:lnTo>
                      <a:pt x="34804" y="13283"/>
                    </a:lnTo>
                    <a:lnTo>
                      <a:pt x="32889" y="9940"/>
                    </a:lnTo>
                    <a:lnTo>
                      <a:pt x="29880" y="10365"/>
                    </a:lnTo>
                    <a:lnTo>
                      <a:pt x="27387" y="7235"/>
                    </a:lnTo>
                    <a:lnTo>
                      <a:pt x="28664" y="4134"/>
                    </a:lnTo>
                    <a:lnTo>
                      <a:pt x="25320" y="1915"/>
                    </a:lnTo>
                    <a:lnTo>
                      <a:pt x="22798" y="4438"/>
                    </a:lnTo>
                    <a:lnTo>
                      <a:pt x="19515" y="3861"/>
                    </a:lnTo>
                    <a:lnTo>
                      <a:pt x="18177" y="0"/>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 name="Google Shape;260;p34"/>
              <p:cNvSpPr/>
              <p:nvPr/>
            </p:nvSpPr>
            <p:spPr>
              <a:xfrm>
                <a:off x="4835875" y="1016315"/>
                <a:ext cx="205875" cy="162525"/>
              </a:xfrm>
              <a:custGeom>
                <a:avLst/>
                <a:gdLst/>
                <a:ahLst/>
                <a:cxnLst/>
                <a:rect l="l" t="t" r="r" b="b"/>
                <a:pathLst>
                  <a:path w="8235" h="6501" extrusionOk="0">
                    <a:moveTo>
                      <a:pt x="4105" y="1"/>
                    </a:moveTo>
                    <a:cubicBezTo>
                      <a:pt x="3559" y="1"/>
                      <a:pt x="3005" y="136"/>
                      <a:pt x="2493" y="422"/>
                    </a:cubicBezTo>
                    <a:cubicBezTo>
                      <a:pt x="0" y="1881"/>
                      <a:pt x="487" y="5620"/>
                      <a:pt x="3283" y="6380"/>
                    </a:cubicBezTo>
                    <a:cubicBezTo>
                      <a:pt x="3585" y="6462"/>
                      <a:pt x="3882" y="6500"/>
                      <a:pt x="4169" y="6500"/>
                    </a:cubicBezTo>
                    <a:cubicBezTo>
                      <a:pt x="6535" y="6500"/>
                      <a:pt x="8235" y="3888"/>
                      <a:pt x="6961" y="1638"/>
                    </a:cubicBezTo>
                    <a:cubicBezTo>
                      <a:pt x="6345" y="590"/>
                      <a:pt x="5242" y="1"/>
                      <a:pt x="4105" y="1"/>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261" name="Google Shape;261;p34"/>
            <p:cNvSpPr/>
            <p:nvPr/>
          </p:nvSpPr>
          <p:spPr>
            <a:xfrm>
              <a:off x="4606375" y="1595240"/>
              <a:ext cx="353375" cy="595025"/>
            </a:xfrm>
            <a:custGeom>
              <a:avLst/>
              <a:gdLst/>
              <a:ahLst/>
              <a:cxnLst/>
              <a:rect l="l" t="t" r="r" b="b"/>
              <a:pathLst>
                <a:path w="14135" h="23801" extrusionOk="0">
                  <a:moveTo>
                    <a:pt x="4986" y="1"/>
                  </a:moveTo>
                  <a:lnTo>
                    <a:pt x="1976" y="3223"/>
                  </a:lnTo>
                  <a:cubicBezTo>
                    <a:pt x="1" y="5472"/>
                    <a:pt x="1" y="8816"/>
                    <a:pt x="1946" y="11095"/>
                  </a:cubicBezTo>
                  <a:lnTo>
                    <a:pt x="11369" y="20153"/>
                  </a:lnTo>
                  <a:lnTo>
                    <a:pt x="11156" y="20974"/>
                  </a:lnTo>
                  <a:lnTo>
                    <a:pt x="7721" y="20974"/>
                  </a:lnTo>
                  <a:lnTo>
                    <a:pt x="7387" y="21491"/>
                  </a:lnTo>
                  <a:lnTo>
                    <a:pt x="12584" y="23801"/>
                  </a:lnTo>
                  <a:lnTo>
                    <a:pt x="13648" y="19454"/>
                  </a:lnTo>
                  <a:cubicBezTo>
                    <a:pt x="14135" y="17995"/>
                    <a:pt x="13861" y="16384"/>
                    <a:pt x="12888" y="15199"/>
                  </a:cubicBezTo>
                  <a:lnTo>
                    <a:pt x="6657" y="7448"/>
                  </a:lnTo>
                  <a:cubicBezTo>
                    <a:pt x="6657" y="7448"/>
                    <a:pt x="10214" y="3588"/>
                    <a:pt x="10396" y="3466"/>
                  </a:cubicBezTo>
                  <a:lnTo>
                    <a:pt x="4986" y="1"/>
                  </a:lnTo>
                  <a:close/>
                </a:path>
              </a:pathLst>
            </a:custGeom>
            <a:solidFill>
              <a:srgbClr val="FFBE9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2" name="Google Shape;262;p34"/>
            <p:cNvSpPr/>
            <p:nvPr/>
          </p:nvSpPr>
          <p:spPr>
            <a:xfrm>
              <a:off x="4998475" y="825465"/>
              <a:ext cx="126175" cy="187750"/>
            </a:xfrm>
            <a:custGeom>
              <a:avLst/>
              <a:gdLst/>
              <a:ahLst/>
              <a:cxnLst/>
              <a:rect l="l" t="t" r="r" b="b"/>
              <a:pathLst>
                <a:path w="5047" h="7510" extrusionOk="0">
                  <a:moveTo>
                    <a:pt x="5014" y="1"/>
                  </a:moveTo>
                  <a:cubicBezTo>
                    <a:pt x="4935" y="1"/>
                    <a:pt x="3818" y="1661"/>
                    <a:pt x="2463" y="3710"/>
                  </a:cubicBezTo>
                  <a:cubicBezTo>
                    <a:pt x="1095" y="5776"/>
                    <a:pt x="1" y="7479"/>
                    <a:pt x="62" y="7509"/>
                  </a:cubicBezTo>
                  <a:cubicBezTo>
                    <a:pt x="62" y="7509"/>
                    <a:pt x="62" y="7509"/>
                    <a:pt x="63" y="7509"/>
                  </a:cubicBezTo>
                  <a:cubicBezTo>
                    <a:pt x="113" y="7509"/>
                    <a:pt x="1259" y="5849"/>
                    <a:pt x="2615" y="3801"/>
                  </a:cubicBezTo>
                  <a:cubicBezTo>
                    <a:pt x="3983" y="1734"/>
                    <a:pt x="5047" y="32"/>
                    <a:pt x="5016" y="1"/>
                  </a:cubicBezTo>
                  <a:cubicBezTo>
                    <a:pt x="5016" y="1"/>
                    <a:pt x="5015" y="1"/>
                    <a:pt x="5014"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 name="Google Shape;263;p34"/>
            <p:cNvSpPr/>
            <p:nvPr/>
          </p:nvSpPr>
          <p:spPr>
            <a:xfrm>
              <a:off x="5038000" y="1126865"/>
              <a:ext cx="182400" cy="44400"/>
            </a:xfrm>
            <a:custGeom>
              <a:avLst/>
              <a:gdLst/>
              <a:ahLst/>
              <a:cxnLst/>
              <a:rect l="l" t="t" r="r" b="b"/>
              <a:pathLst>
                <a:path w="7296" h="1776" extrusionOk="0">
                  <a:moveTo>
                    <a:pt x="294" y="0"/>
                  </a:moveTo>
                  <a:cubicBezTo>
                    <a:pt x="196" y="0"/>
                    <a:pt x="98" y="4"/>
                    <a:pt x="0" y="12"/>
                  </a:cubicBezTo>
                  <a:cubicBezTo>
                    <a:pt x="365" y="103"/>
                    <a:pt x="700" y="164"/>
                    <a:pt x="1064" y="225"/>
                  </a:cubicBezTo>
                  <a:cubicBezTo>
                    <a:pt x="1763" y="347"/>
                    <a:pt x="2675" y="529"/>
                    <a:pt x="3678" y="772"/>
                  </a:cubicBezTo>
                  <a:cubicBezTo>
                    <a:pt x="4681" y="1015"/>
                    <a:pt x="5593" y="1289"/>
                    <a:pt x="6232" y="1471"/>
                  </a:cubicBezTo>
                  <a:cubicBezTo>
                    <a:pt x="6566" y="1623"/>
                    <a:pt x="6931" y="1714"/>
                    <a:pt x="7295" y="1775"/>
                  </a:cubicBezTo>
                  <a:cubicBezTo>
                    <a:pt x="6961" y="1593"/>
                    <a:pt x="6627" y="1441"/>
                    <a:pt x="6262" y="1350"/>
                  </a:cubicBezTo>
                  <a:cubicBezTo>
                    <a:pt x="5441" y="1046"/>
                    <a:pt x="4590" y="803"/>
                    <a:pt x="3709" y="590"/>
                  </a:cubicBezTo>
                  <a:cubicBezTo>
                    <a:pt x="2858" y="377"/>
                    <a:pt x="1976" y="195"/>
                    <a:pt x="1095" y="73"/>
                  </a:cubicBezTo>
                  <a:cubicBezTo>
                    <a:pt x="828" y="29"/>
                    <a:pt x="561" y="0"/>
                    <a:pt x="294"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 name="Google Shape;264;p34"/>
            <p:cNvSpPr/>
            <p:nvPr/>
          </p:nvSpPr>
          <p:spPr>
            <a:xfrm>
              <a:off x="4983275" y="1194040"/>
              <a:ext cx="38025" cy="162625"/>
            </a:xfrm>
            <a:custGeom>
              <a:avLst/>
              <a:gdLst/>
              <a:ahLst/>
              <a:cxnLst/>
              <a:rect l="l" t="t" r="r" b="b"/>
              <a:pathLst>
                <a:path w="1521" h="6505" extrusionOk="0">
                  <a:moveTo>
                    <a:pt x="1" y="0"/>
                  </a:moveTo>
                  <a:cubicBezTo>
                    <a:pt x="31" y="304"/>
                    <a:pt x="123" y="638"/>
                    <a:pt x="214" y="942"/>
                  </a:cubicBezTo>
                  <a:cubicBezTo>
                    <a:pt x="366" y="1520"/>
                    <a:pt x="548" y="2341"/>
                    <a:pt x="761" y="3222"/>
                  </a:cubicBezTo>
                  <a:cubicBezTo>
                    <a:pt x="974" y="4134"/>
                    <a:pt x="1156" y="4955"/>
                    <a:pt x="1278" y="5532"/>
                  </a:cubicBezTo>
                  <a:cubicBezTo>
                    <a:pt x="1338" y="5866"/>
                    <a:pt x="1399" y="6170"/>
                    <a:pt x="1521" y="6505"/>
                  </a:cubicBezTo>
                  <a:cubicBezTo>
                    <a:pt x="1521" y="6170"/>
                    <a:pt x="1490" y="5836"/>
                    <a:pt x="1430" y="5502"/>
                  </a:cubicBezTo>
                  <a:cubicBezTo>
                    <a:pt x="1338" y="4924"/>
                    <a:pt x="1156" y="4073"/>
                    <a:pt x="974" y="3192"/>
                  </a:cubicBezTo>
                  <a:cubicBezTo>
                    <a:pt x="761" y="2310"/>
                    <a:pt x="518" y="1489"/>
                    <a:pt x="335" y="912"/>
                  </a:cubicBezTo>
                  <a:cubicBezTo>
                    <a:pt x="275" y="578"/>
                    <a:pt x="153" y="274"/>
                    <a:pt x="1"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 name="Google Shape;265;p34"/>
            <p:cNvSpPr/>
            <p:nvPr/>
          </p:nvSpPr>
          <p:spPr>
            <a:xfrm>
              <a:off x="5319150" y="2244965"/>
              <a:ext cx="1142900" cy="1170250"/>
            </a:xfrm>
            <a:custGeom>
              <a:avLst/>
              <a:gdLst/>
              <a:ahLst/>
              <a:cxnLst/>
              <a:rect l="l" t="t" r="r" b="b"/>
              <a:pathLst>
                <a:path w="45716" h="46810" extrusionOk="0">
                  <a:moveTo>
                    <a:pt x="22445" y="13287"/>
                  </a:moveTo>
                  <a:cubicBezTo>
                    <a:pt x="25838" y="13287"/>
                    <a:pt x="29250" y="14933"/>
                    <a:pt x="31248" y="18420"/>
                  </a:cubicBezTo>
                  <a:cubicBezTo>
                    <a:pt x="34044" y="23314"/>
                    <a:pt x="32372" y="29545"/>
                    <a:pt x="27479" y="32341"/>
                  </a:cubicBezTo>
                  <a:cubicBezTo>
                    <a:pt x="25807" y="33299"/>
                    <a:pt x="24068" y="33729"/>
                    <a:pt x="22387" y="33729"/>
                  </a:cubicBezTo>
                  <a:cubicBezTo>
                    <a:pt x="16119" y="33729"/>
                    <a:pt x="10661" y="27748"/>
                    <a:pt x="12554" y="20821"/>
                  </a:cubicBezTo>
                  <a:cubicBezTo>
                    <a:pt x="13879" y="15929"/>
                    <a:pt x="18147" y="13287"/>
                    <a:pt x="22445" y="13287"/>
                  </a:cubicBezTo>
                  <a:close/>
                  <a:moveTo>
                    <a:pt x="23558" y="0"/>
                  </a:moveTo>
                  <a:lnTo>
                    <a:pt x="18360" y="547"/>
                  </a:lnTo>
                  <a:lnTo>
                    <a:pt x="18056" y="4924"/>
                  </a:lnTo>
                  <a:lnTo>
                    <a:pt x="14226" y="6900"/>
                  </a:lnTo>
                  <a:lnTo>
                    <a:pt x="10123" y="4012"/>
                  </a:lnTo>
                  <a:lnTo>
                    <a:pt x="5989" y="7052"/>
                  </a:lnTo>
                  <a:lnTo>
                    <a:pt x="8147" y="11672"/>
                  </a:lnTo>
                  <a:lnTo>
                    <a:pt x="5654" y="15380"/>
                  </a:lnTo>
                  <a:lnTo>
                    <a:pt x="1186" y="15137"/>
                  </a:lnTo>
                  <a:lnTo>
                    <a:pt x="1" y="20700"/>
                  </a:lnTo>
                  <a:lnTo>
                    <a:pt x="4287" y="22341"/>
                  </a:lnTo>
                  <a:lnTo>
                    <a:pt x="4651" y="26991"/>
                  </a:lnTo>
                  <a:lnTo>
                    <a:pt x="244" y="29514"/>
                  </a:lnTo>
                  <a:lnTo>
                    <a:pt x="2341" y="34317"/>
                  </a:lnTo>
                  <a:lnTo>
                    <a:pt x="6931" y="33618"/>
                  </a:lnTo>
                  <a:lnTo>
                    <a:pt x="9971" y="37113"/>
                  </a:lnTo>
                  <a:lnTo>
                    <a:pt x="8390" y="41460"/>
                  </a:lnTo>
                  <a:lnTo>
                    <a:pt x="12554" y="44439"/>
                  </a:lnTo>
                  <a:lnTo>
                    <a:pt x="15837" y="40882"/>
                  </a:lnTo>
                  <a:lnTo>
                    <a:pt x="20396" y="42128"/>
                  </a:lnTo>
                  <a:lnTo>
                    <a:pt x="21825" y="46809"/>
                  </a:lnTo>
                  <a:lnTo>
                    <a:pt x="26871" y="46475"/>
                  </a:lnTo>
                  <a:lnTo>
                    <a:pt x="27509" y="42250"/>
                  </a:lnTo>
                  <a:lnTo>
                    <a:pt x="31856" y="39788"/>
                  </a:lnTo>
                  <a:lnTo>
                    <a:pt x="35381" y="42615"/>
                  </a:lnTo>
                  <a:lnTo>
                    <a:pt x="39850" y="39271"/>
                  </a:lnTo>
                  <a:lnTo>
                    <a:pt x="37570" y="35320"/>
                  </a:lnTo>
                  <a:lnTo>
                    <a:pt x="39789" y="31368"/>
                  </a:lnTo>
                  <a:lnTo>
                    <a:pt x="44318" y="31703"/>
                  </a:lnTo>
                  <a:lnTo>
                    <a:pt x="45716" y="26536"/>
                  </a:lnTo>
                  <a:lnTo>
                    <a:pt x="41825" y="24438"/>
                  </a:lnTo>
                  <a:lnTo>
                    <a:pt x="41278" y="19757"/>
                  </a:lnTo>
                  <a:lnTo>
                    <a:pt x="45047" y="17204"/>
                  </a:lnTo>
                  <a:lnTo>
                    <a:pt x="42585" y="12858"/>
                  </a:lnTo>
                  <a:lnTo>
                    <a:pt x="38695" y="13435"/>
                  </a:lnTo>
                  <a:lnTo>
                    <a:pt x="35503" y="9392"/>
                  </a:lnTo>
                  <a:lnTo>
                    <a:pt x="37144" y="5380"/>
                  </a:lnTo>
                  <a:lnTo>
                    <a:pt x="32798" y="2493"/>
                  </a:lnTo>
                  <a:lnTo>
                    <a:pt x="29576" y="5775"/>
                  </a:lnTo>
                  <a:lnTo>
                    <a:pt x="25290" y="5015"/>
                  </a:lnTo>
                  <a:lnTo>
                    <a:pt x="23558" y="0"/>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 name="Google Shape;266;p34"/>
            <p:cNvSpPr/>
            <p:nvPr/>
          </p:nvSpPr>
          <p:spPr>
            <a:xfrm>
              <a:off x="5731025" y="2688790"/>
              <a:ext cx="292575" cy="273825"/>
            </a:xfrm>
            <a:custGeom>
              <a:avLst/>
              <a:gdLst/>
              <a:ahLst/>
              <a:cxnLst/>
              <a:rect l="l" t="t" r="r" b="b"/>
              <a:pathLst>
                <a:path w="11703" h="10953" extrusionOk="0">
                  <a:moveTo>
                    <a:pt x="10278" y="2551"/>
                  </a:moveTo>
                  <a:lnTo>
                    <a:pt x="10365" y="2703"/>
                  </a:lnTo>
                  <a:cubicBezTo>
                    <a:pt x="10379" y="2718"/>
                    <a:pt x="10394" y="2725"/>
                    <a:pt x="10405" y="2732"/>
                  </a:cubicBezTo>
                  <a:lnTo>
                    <a:pt x="10405" y="2732"/>
                  </a:lnTo>
                  <a:cubicBezTo>
                    <a:pt x="10363" y="2671"/>
                    <a:pt x="10321" y="2611"/>
                    <a:pt x="10278" y="2551"/>
                  </a:cubicBezTo>
                  <a:close/>
                  <a:moveTo>
                    <a:pt x="10405" y="2732"/>
                  </a:moveTo>
                  <a:lnTo>
                    <a:pt x="10405" y="2732"/>
                  </a:lnTo>
                  <a:cubicBezTo>
                    <a:pt x="10412" y="2743"/>
                    <a:pt x="10419" y="2754"/>
                    <a:pt x="10426" y="2764"/>
                  </a:cubicBezTo>
                  <a:cubicBezTo>
                    <a:pt x="10426" y="2748"/>
                    <a:pt x="10417" y="2740"/>
                    <a:pt x="10405" y="2732"/>
                  </a:cubicBezTo>
                  <a:close/>
                  <a:moveTo>
                    <a:pt x="10426" y="2764"/>
                  </a:moveTo>
                  <a:cubicBezTo>
                    <a:pt x="10426" y="2795"/>
                    <a:pt x="10456" y="2825"/>
                    <a:pt x="10456" y="2855"/>
                  </a:cubicBezTo>
                  <a:lnTo>
                    <a:pt x="10477" y="2884"/>
                  </a:lnTo>
                  <a:lnTo>
                    <a:pt x="10477" y="2884"/>
                  </a:lnTo>
                  <a:cubicBezTo>
                    <a:pt x="10460" y="2844"/>
                    <a:pt x="10443" y="2804"/>
                    <a:pt x="10426" y="2764"/>
                  </a:cubicBezTo>
                  <a:close/>
                  <a:moveTo>
                    <a:pt x="5705" y="1"/>
                  </a:moveTo>
                  <a:cubicBezTo>
                    <a:pt x="5106" y="1"/>
                    <a:pt x="4502" y="101"/>
                    <a:pt x="3921" y="302"/>
                  </a:cubicBezTo>
                  <a:cubicBezTo>
                    <a:pt x="3009" y="606"/>
                    <a:pt x="2189" y="1184"/>
                    <a:pt x="1550" y="1913"/>
                  </a:cubicBezTo>
                  <a:cubicBezTo>
                    <a:pt x="851" y="2764"/>
                    <a:pt x="395" y="3767"/>
                    <a:pt x="274" y="4862"/>
                  </a:cubicBezTo>
                  <a:cubicBezTo>
                    <a:pt x="0" y="7232"/>
                    <a:pt x="1307" y="9512"/>
                    <a:pt x="3496" y="10485"/>
                  </a:cubicBezTo>
                  <a:cubicBezTo>
                    <a:pt x="4013" y="10697"/>
                    <a:pt x="4560" y="10849"/>
                    <a:pt x="5107" y="10910"/>
                  </a:cubicBezTo>
                  <a:cubicBezTo>
                    <a:pt x="5339" y="10938"/>
                    <a:pt x="5571" y="10953"/>
                    <a:pt x="5806" y="10953"/>
                  </a:cubicBezTo>
                  <a:cubicBezTo>
                    <a:pt x="6094" y="10953"/>
                    <a:pt x="6386" y="10930"/>
                    <a:pt x="6687" y="10880"/>
                  </a:cubicBezTo>
                  <a:cubicBezTo>
                    <a:pt x="7630" y="10697"/>
                    <a:pt x="8542" y="10272"/>
                    <a:pt x="9301" y="9634"/>
                  </a:cubicBezTo>
                  <a:cubicBezTo>
                    <a:pt x="10487" y="8600"/>
                    <a:pt x="11156" y="7111"/>
                    <a:pt x="11186" y="5561"/>
                  </a:cubicBezTo>
                  <a:cubicBezTo>
                    <a:pt x="11186" y="5013"/>
                    <a:pt x="11125" y="4497"/>
                    <a:pt x="10973" y="3980"/>
                  </a:cubicBezTo>
                  <a:cubicBezTo>
                    <a:pt x="10912" y="3798"/>
                    <a:pt x="10852" y="3615"/>
                    <a:pt x="10791" y="3463"/>
                  </a:cubicBezTo>
                  <a:cubicBezTo>
                    <a:pt x="10730" y="3311"/>
                    <a:pt x="10669" y="3190"/>
                    <a:pt x="10608" y="3068"/>
                  </a:cubicBezTo>
                  <a:lnTo>
                    <a:pt x="10477" y="2884"/>
                  </a:lnTo>
                  <a:lnTo>
                    <a:pt x="10477" y="2884"/>
                  </a:lnTo>
                  <a:cubicBezTo>
                    <a:pt x="10637" y="3265"/>
                    <a:pt x="10772" y="3625"/>
                    <a:pt x="10882" y="4010"/>
                  </a:cubicBezTo>
                  <a:cubicBezTo>
                    <a:pt x="11703" y="7050"/>
                    <a:pt x="9757" y="10150"/>
                    <a:pt x="6657" y="10697"/>
                  </a:cubicBezTo>
                  <a:cubicBezTo>
                    <a:pt x="6338" y="10735"/>
                    <a:pt x="6030" y="10761"/>
                    <a:pt x="5719" y="10761"/>
                  </a:cubicBezTo>
                  <a:cubicBezTo>
                    <a:pt x="5528" y="10761"/>
                    <a:pt x="5335" y="10751"/>
                    <a:pt x="5137" y="10728"/>
                  </a:cubicBezTo>
                  <a:cubicBezTo>
                    <a:pt x="4620" y="10667"/>
                    <a:pt x="4104" y="10515"/>
                    <a:pt x="3617" y="10302"/>
                  </a:cubicBezTo>
                  <a:cubicBezTo>
                    <a:pt x="1490" y="9360"/>
                    <a:pt x="243" y="7172"/>
                    <a:pt x="487" y="4862"/>
                  </a:cubicBezTo>
                  <a:cubicBezTo>
                    <a:pt x="608" y="3828"/>
                    <a:pt x="1034" y="2855"/>
                    <a:pt x="1702" y="2035"/>
                  </a:cubicBezTo>
                  <a:cubicBezTo>
                    <a:pt x="2310" y="1305"/>
                    <a:pt x="3101" y="758"/>
                    <a:pt x="4013" y="454"/>
                  </a:cubicBezTo>
                  <a:cubicBezTo>
                    <a:pt x="4582" y="249"/>
                    <a:pt x="5204" y="146"/>
                    <a:pt x="5825" y="146"/>
                  </a:cubicBezTo>
                  <a:cubicBezTo>
                    <a:pt x="6032" y="146"/>
                    <a:pt x="6239" y="158"/>
                    <a:pt x="6444" y="181"/>
                  </a:cubicBezTo>
                  <a:cubicBezTo>
                    <a:pt x="7630" y="333"/>
                    <a:pt x="8754" y="880"/>
                    <a:pt x="9605" y="1731"/>
                  </a:cubicBezTo>
                  <a:cubicBezTo>
                    <a:pt x="9849" y="1999"/>
                    <a:pt x="10074" y="2267"/>
                    <a:pt x="10278" y="2551"/>
                  </a:cubicBezTo>
                  <a:lnTo>
                    <a:pt x="10278" y="2551"/>
                  </a:lnTo>
                  <a:lnTo>
                    <a:pt x="10244" y="2491"/>
                  </a:lnTo>
                  <a:cubicBezTo>
                    <a:pt x="10183" y="2369"/>
                    <a:pt x="10092" y="2247"/>
                    <a:pt x="10001" y="2126"/>
                  </a:cubicBezTo>
                  <a:cubicBezTo>
                    <a:pt x="9909" y="1974"/>
                    <a:pt x="9788" y="1822"/>
                    <a:pt x="9636" y="1700"/>
                  </a:cubicBezTo>
                  <a:cubicBezTo>
                    <a:pt x="9271" y="1305"/>
                    <a:pt x="8845" y="971"/>
                    <a:pt x="8390" y="728"/>
                  </a:cubicBezTo>
                  <a:cubicBezTo>
                    <a:pt x="7573" y="245"/>
                    <a:pt x="6644" y="1"/>
                    <a:pt x="5705"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 name="Google Shape;267;p34"/>
            <p:cNvSpPr/>
            <p:nvPr/>
          </p:nvSpPr>
          <p:spPr>
            <a:xfrm>
              <a:off x="5952150" y="2473665"/>
              <a:ext cx="162650" cy="243225"/>
            </a:xfrm>
            <a:custGeom>
              <a:avLst/>
              <a:gdLst/>
              <a:ahLst/>
              <a:cxnLst/>
              <a:rect l="l" t="t" r="r" b="b"/>
              <a:pathLst>
                <a:path w="6506" h="9729" extrusionOk="0">
                  <a:moveTo>
                    <a:pt x="6444" y="1"/>
                  </a:moveTo>
                  <a:cubicBezTo>
                    <a:pt x="6393" y="1"/>
                    <a:pt x="4912" y="2148"/>
                    <a:pt x="3162" y="4834"/>
                  </a:cubicBezTo>
                  <a:cubicBezTo>
                    <a:pt x="1399" y="7509"/>
                    <a:pt x="0" y="9697"/>
                    <a:pt x="61" y="9728"/>
                  </a:cubicBezTo>
                  <a:cubicBezTo>
                    <a:pt x="61" y="9728"/>
                    <a:pt x="62" y="9728"/>
                    <a:pt x="62" y="9728"/>
                  </a:cubicBezTo>
                  <a:cubicBezTo>
                    <a:pt x="112" y="9728"/>
                    <a:pt x="1563" y="7582"/>
                    <a:pt x="3344" y="4925"/>
                  </a:cubicBezTo>
                  <a:cubicBezTo>
                    <a:pt x="5107" y="2251"/>
                    <a:pt x="6505" y="32"/>
                    <a:pt x="6444" y="1"/>
                  </a:cubicBezTo>
                  <a:cubicBezTo>
                    <a:pt x="6444" y="1"/>
                    <a:pt x="6444" y="1"/>
                    <a:pt x="6444"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8" name="Google Shape;268;p34"/>
            <p:cNvSpPr/>
            <p:nvPr/>
          </p:nvSpPr>
          <p:spPr>
            <a:xfrm>
              <a:off x="6002300" y="2862740"/>
              <a:ext cx="236350" cy="57775"/>
            </a:xfrm>
            <a:custGeom>
              <a:avLst/>
              <a:gdLst/>
              <a:ahLst/>
              <a:cxnLst/>
              <a:rect l="l" t="t" r="r" b="b"/>
              <a:pathLst>
                <a:path w="9454" h="2311" extrusionOk="0">
                  <a:moveTo>
                    <a:pt x="1" y="1"/>
                  </a:moveTo>
                  <a:cubicBezTo>
                    <a:pt x="487" y="122"/>
                    <a:pt x="943" y="214"/>
                    <a:pt x="1399" y="274"/>
                  </a:cubicBezTo>
                  <a:cubicBezTo>
                    <a:pt x="2280" y="426"/>
                    <a:pt x="3466" y="670"/>
                    <a:pt x="4773" y="1004"/>
                  </a:cubicBezTo>
                  <a:cubicBezTo>
                    <a:pt x="6080" y="1308"/>
                    <a:pt x="7235" y="1642"/>
                    <a:pt x="8086" y="1916"/>
                  </a:cubicBezTo>
                  <a:cubicBezTo>
                    <a:pt x="8542" y="2068"/>
                    <a:pt x="8998" y="2189"/>
                    <a:pt x="9454" y="2311"/>
                  </a:cubicBezTo>
                  <a:cubicBezTo>
                    <a:pt x="9332" y="2250"/>
                    <a:pt x="9241" y="2189"/>
                    <a:pt x="9089" y="2159"/>
                  </a:cubicBezTo>
                  <a:cubicBezTo>
                    <a:pt x="8876" y="2037"/>
                    <a:pt x="8542" y="1916"/>
                    <a:pt x="8116" y="1764"/>
                  </a:cubicBezTo>
                  <a:cubicBezTo>
                    <a:pt x="7296" y="1460"/>
                    <a:pt x="6141" y="1095"/>
                    <a:pt x="4834" y="791"/>
                  </a:cubicBezTo>
                  <a:cubicBezTo>
                    <a:pt x="3496" y="457"/>
                    <a:pt x="2311" y="244"/>
                    <a:pt x="1429" y="122"/>
                  </a:cubicBezTo>
                  <a:cubicBezTo>
                    <a:pt x="1004" y="62"/>
                    <a:pt x="639" y="31"/>
                    <a:pt x="396"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9" name="Google Shape;269;p34"/>
            <p:cNvSpPr/>
            <p:nvPr/>
          </p:nvSpPr>
          <p:spPr>
            <a:xfrm>
              <a:off x="5931625" y="2950140"/>
              <a:ext cx="49425" cy="210500"/>
            </a:xfrm>
            <a:custGeom>
              <a:avLst/>
              <a:gdLst/>
              <a:ahLst/>
              <a:cxnLst/>
              <a:rect l="l" t="t" r="r" b="b"/>
              <a:pathLst>
                <a:path w="1977" h="8420" extrusionOk="0">
                  <a:moveTo>
                    <a:pt x="1" y="0"/>
                  </a:moveTo>
                  <a:cubicBezTo>
                    <a:pt x="92" y="426"/>
                    <a:pt x="183" y="821"/>
                    <a:pt x="305" y="1247"/>
                  </a:cubicBezTo>
                  <a:cubicBezTo>
                    <a:pt x="487" y="2006"/>
                    <a:pt x="761" y="3040"/>
                    <a:pt x="1034" y="4195"/>
                  </a:cubicBezTo>
                  <a:cubicBezTo>
                    <a:pt x="1308" y="5350"/>
                    <a:pt x="1521" y="6414"/>
                    <a:pt x="1673" y="7174"/>
                  </a:cubicBezTo>
                  <a:cubicBezTo>
                    <a:pt x="1733" y="7599"/>
                    <a:pt x="1855" y="8025"/>
                    <a:pt x="1977" y="8420"/>
                  </a:cubicBezTo>
                  <a:cubicBezTo>
                    <a:pt x="1946" y="7994"/>
                    <a:pt x="1916" y="7569"/>
                    <a:pt x="1825" y="7174"/>
                  </a:cubicBezTo>
                  <a:cubicBezTo>
                    <a:pt x="1703" y="6383"/>
                    <a:pt x="1490" y="5320"/>
                    <a:pt x="1217" y="4164"/>
                  </a:cubicBezTo>
                  <a:cubicBezTo>
                    <a:pt x="943" y="2979"/>
                    <a:pt x="669" y="1946"/>
                    <a:pt x="426" y="1186"/>
                  </a:cubicBezTo>
                  <a:cubicBezTo>
                    <a:pt x="335" y="791"/>
                    <a:pt x="183" y="395"/>
                    <a:pt x="1"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0" name="Google Shape;270;p34"/>
            <p:cNvSpPr/>
            <p:nvPr/>
          </p:nvSpPr>
          <p:spPr>
            <a:xfrm>
              <a:off x="5686175" y="2934165"/>
              <a:ext cx="109450" cy="177100"/>
            </a:xfrm>
            <a:custGeom>
              <a:avLst/>
              <a:gdLst/>
              <a:ahLst/>
              <a:cxnLst/>
              <a:rect l="l" t="t" r="r" b="b"/>
              <a:pathLst>
                <a:path w="4378" h="7084" extrusionOk="0">
                  <a:moveTo>
                    <a:pt x="4316" y="1"/>
                  </a:moveTo>
                  <a:cubicBezTo>
                    <a:pt x="4268" y="1"/>
                    <a:pt x="3272" y="1570"/>
                    <a:pt x="2098" y="3496"/>
                  </a:cubicBezTo>
                  <a:cubicBezTo>
                    <a:pt x="913" y="5442"/>
                    <a:pt x="1" y="7053"/>
                    <a:pt x="62" y="7083"/>
                  </a:cubicBezTo>
                  <a:cubicBezTo>
                    <a:pt x="852" y="5959"/>
                    <a:pt x="1582" y="4803"/>
                    <a:pt x="2281" y="3588"/>
                  </a:cubicBezTo>
                  <a:cubicBezTo>
                    <a:pt x="3436" y="1642"/>
                    <a:pt x="4378" y="31"/>
                    <a:pt x="4317" y="1"/>
                  </a:cubicBezTo>
                  <a:cubicBezTo>
                    <a:pt x="4317" y="1"/>
                    <a:pt x="4316" y="1"/>
                    <a:pt x="4316"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1" name="Google Shape;271;p34"/>
            <p:cNvSpPr/>
            <p:nvPr/>
          </p:nvSpPr>
          <p:spPr>
            <a:xfrm>
              <a:off x="5774325" y="2499515"/>
              <a:ext cx="60825" cy="191525"/>
            </a:xfrm>
            <a:custGeom>
              <a:avLst/>
              <a:gdLst/>
              <a:ahLst/>
              <a:cxnLst/>
              <a:rect l="l" t="t" r="r" b="b"/>
              <a:pathLst>
                <a:path w="2433" h="7661" extrusionOk="0">
                  <a:moveTo>
                    <a:pt x="1" y="1"/>
                  </a:moveTo>
                  <a:cubicBezTo>
                    <a:pt x="305" y="1308"/>
                    <a:pt x="670" y="2584"/>
                    <a:pt x="1095" y="3861"/>
                  </a:cubicBezTo>
                  <a:cubicBezTo>
                    <a:pt x="1733" y="5958"/>
                    <a:pt x="2311" y="7660"/>
                    <a:pt x="2372" y="7660"/>
                  </a:cubicBezTo>
                  <a:cubicBezTo>
                    <a:pt x="2433" y="7630"/>
                    <a:pt x="1946" y="5897"/>
                    <a:pt x="1277" y="3800"/>
                  </a:cubicBezTo>
                  <a:cubicBezTo>
                    <a:pt x="639" y="1672"/>
                    <a:pt x="62" y="1"/>
                    <a:pt x="1"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2" name="Google Shape;272;p34"/>
            <p:cNvSpPr/>
            <p:nvPr/>
          </p:nvSpPr>
          <p:spPr>
            <a:xfrm>
              <a:off x="5586650" y="2784490"/>
              <a:ext cx="158825" cy="15200"/>
            </a:xfrm>
            <a:custGeom>
              <a:avLst/>
              <a:gdLst/>
              <a:ahLst/>
              <a:cxnLst/>
              <a:rect l="l" t="t" r="r" b="b"/>
              <a:pathLst>
                <a:path w="6353" h="608" extrusionOk="0">
                  <a:moveTo>
                    <a:pt x="0" y="0"/>
                  </a:moveTo>
                  <a:cubicBezTo>
                    <a:pt x="1064" y="213"/>
                    <a:pt x="2097" y="334"/>
                    <a:pt x="3161" y="395"/>
                  </a:cubicBezTo>
                  <a:cubicBezTo>
                    <a:pt x="4225" y="547"/>
                    <a:pt x="5289" y="608"/>
                    <a:pt x="6353" y="608"/>
                  </a:cubicBezTo>
                  <a:cubicBezTo>
                    <a:pt x="5319" y="426"/>
                    <a:pt x="4256" y="274"/>
                    <a:pt x="3192" y="213"/>
                  </a:cubicBezTo>
                  <a:cubicBezTo>
                    <a:pt x="2128" y="91"/>
                    <a:pt x="1064" y="0"/>
                    <a:pt x="0"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3" name="Google Shape;273;p34"/>
            <p:cNvSpPr/>
            <p:nvPr/>
          </p:nvSpPr>
          <p:spPr>
            <a:xfrm>
              <a:off x="5761425" y="2720065"/>
              <a:ext cx="227225" cy="210350"/>
            </a:xfrm>
            <a:custGeom>
              <a:avLst/>
              <a:gdLst/>
              <a:ahLst/>
              <a:cxnLst/>
              <a:rect l="l" t="t" r="r" b="b"/>
              <a:pathLst>
                <a:path w="9089" h="8414" extrusionOk="0">
                  <a:moveTo>
                    <a:pt x="4551" y="0"/>
                  </a:moveTo>
                  <a:cubicBezTo>
                    <a:pt x="2530" y="0"/>
                    <a:pt x="724" y="1439"/>
                    <a:pt x="395" y="3519"/>
                  </a:cubicBezTo>
                  <a:cubicBezTo>
                    <a:pt x="0" y="5799"/>
                    <a:pt x="1550" y="7987"/>
                    <a:pt x="3860" y="8352"/>
                  </a:cubicBezTo>
                  <a:cubicBezTo>
                    <a:pt x="4100" y="8394"/>
                    <a:pt x="4337" y="8414"/>
                    <a:pt x="4572" y="8414"/>
                  </a:cubicBezTo>
                  <a:cubicBezTo>
                    <a:pt x="6574" y="8414"/>
                    <a:pt x="8340" y="6955"/>
                    <a:pt x="8693" y="4887"/>
                  </a:cubicBezTo>
                  <a:cubicBezTo>
                    <a:pt x="9088" y="2607"/>
                    <a:pt x="7538" y="449"/>
                    <a:pt x="5228" y="54"/>
                  </a:cubicBezTo>
                  <a:cubicBezTo>
                    <a:pt x="5001" y="18"/>
                    <a:pt x="4775" y="0"/>
                    <a:pt x="4551"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4" name="Google Shape;274;p34"/>
            <p:cNvSpPr/>
            <p:nvPr/>
          </p:nvSpPr>
          <p:spPr>
            <a:xfrm>
              <a:off x="5817650" y="2800090"/>
              <a:ext cx="107925" cy="26200"/>
            </a:xfrm>
            <a:custGeom>
              <a:avLst/>
              <a:gdLst/>
              <a:ahLst/>
              <a:cxnLst/>
              <a:rect l="l" t="t" r="r" b="b"/>
              <a:pathLst>
                <a:path w="4317" h="1048" extrusionOk="0">
                  <a:moveTo>
                    <a:pt x="1863" y="1"/>
                  </a:moveTo>
                  <a:cubicBezTo>
                    <a:pt x="1440" y="1"/>
                    <a:pt x="1015" y="76"/>
                    <a:pt x="608" y="227"/>
                  </a:cubicBezTo>
                  <a:cubicBezTo>
                    <a:pt x="213" y="379"/>
                    <a:pt x="0" y="561"/>
                    <a:pt x="31" y="592"/>
                  </a:cubicBezTo>
                  <a:cubicBezTo>
                    <a:pt x="31" y="592"/>
                    <a:pt x="274" y="470"/>
                    <a:pt x="669" y="379"/>
                  </a:cubicBezTo>
                  <a:cubicBezTo>
                    <a:pt x="1053" y="255"/>
                    <a:pt x="1445" y="194"/>
                    <a:pt x="1834" y="194"/>
                  </a:cubicBezTo>
                  <a:cubicBezTo>
                    <a:pt x="2494" y="194"/>
                    <a:pt x="3147" y="369"/>
                    <a:pt x="3739" y="713"/>
                  </a:cubicBezTo>
                  <a:cubicBezTo>
                    <a:pt x="3921" y="835"/>
                    <a:pt x="4134" y="926"/>
                    <a:pt x="4317" y="1048"/>
                  </a:cubicBezTo>
                  <a:cubicBezTo>
                    <a:pt x="4195" y="835"/>
                    <a:pt x="4013" y="683"/>
                    <a:pt x="3830" y="592"/>
                  </a:cubicBezTo>
                  <a:cubicBezTo>
                    <a:pt x="3230" y="198"/>
                    <a:pt x="2548" y="1"/>
                    <a:pt x="1863"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5" name="Google Shape;275;p34"/>
            <p:cNvSpPr/>
            <p:nvPr/>
          </p:nvSpPr>
          <p:spPr>
            <a:xfrm>
              <a:off x="5854125" y="2764715"/>
              <a:ext cx="29650" cy="100325"/>
            </a:xfrm>
            <a:custGeom>
              <a:avLst/>
              <a:gdLst/>
              <a:ahLst/>
              <a:cxnLst/>
              <a:rect l="l" t="t" r="r" b="b"/>
              <a:pathLst>
                <a:path w="1186" h="4013" extrusionOk="0">
                  <a:moveTo>
                    <a:pt x="1186" y="1"/>
                  </a:moveTo>
                  <a:cubicBezTo>
                    <a:pt x="274" y="1125"/>
                    <a:pt x="0" y="2615"/>
                    <a:pt x="456" y="4013"/>
                  </a:cubicBezTo>
                  <a:cubicBezTo>
                    <a:pt x="396" y="3314"/>
                    <a:pt x="426" y="2615"/>
                    <a:pt x="517" y="1946"/>
                  </a:cubicBezTo>
                  <a:cubicBezTo>
                    <a:pt x="669" y="1277"/>
                    <a:pt x="882" y="609"/>
                    <a:pt x="1186"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276" name="Google Shape;276;p34"/>
            <p:cNvGrpSpPr/>
            <p:nvPr/>
          </p:nvGrpSpPr>
          <p:grpSpPr>
            <a:xfrm>
              <a:off x="5914925" y="627915"/>
              <a:ext cx="575250" cy="588925"/>
              <a:chOff x="3519450" y="586225"/>
              <a:chExt cx="575250" cy="588925"/>
            </a:xfrm>
          </p:grpSpPr>
          <p:sp>
            <p:nvSpPr>
              <p:cNvPr id="277" name="Google Shape;277;p34"/>
              <p:cNvSpPr/>
              <p:nvPr/>
            </p:nvSpPr>
            <p:spPr>
              <a:xfrm>
                <a:off x="3519450" y="586225"/>
                <a:ext cx="575250" cy="588925"/>
              </a:xfrm>
              <a:custGeom>
                <a:avLst/>
                <a:gdLst/>
                <a:ahLst/>
                <a:cxnLst/>
                <a:rect l="l" t="t" r="r" b="b"/>
                <a:pathLst>
                  <a:path w="23010" h="23557" extrusionOk="0">
                    <a:moveTo>
                      <a:pt x="11286" y="6701"/>
                    </a:moveTo>
                    <a:cubicBezTo>
                      <a:pt x="12992" y="6701"/>
                      <a:pt x="14709" y="7527"/>
                      <a:pt x="15715" y="9271"/>
                    </a:cubicBezTo>
                    <a:cubicBezTo>
                      <a:pt x="17143" y="11733"/>
                      <a:pt x="16292" y="14864"/>
                      <a:pt x="13830" y="16292"/>
                    </a:cubicBezTo>
                    <a:cubicBezTo>
                      <a:pt x="12991" y="16773"/>
                      <a:pt x="12117" y="16989"/>
                      <a:pt x="11273" y="16989"/>
                    </a:cubicBezTo>
                    <a:cubicBezTo>
                      <a:pt x="8114" y="16989"/>
                      <a:pt x="5363" y="13965"/>
                      <a:pt x="6322" y="10487"/>
                    </a:cubicBezTo>
                    <a:cubicBezTo>
                      <a:pt x="6985" y="8025"/>
                      <a:pt x="9127" y="6701"/>
                      <a:pt x="11286" y="6701"/>
                    </a:cubicBezTo>
                    <a:close/>
                    <a:moveTo>
                      <a:pt x="11854" y="0"/>
                    </a:moveTo>
                    <a:lnTo>
                      <a:pt x="9240" y="274"/>
                    </a:lnTo>
                    <a:lnTo>
                      <a:pt x="9088" y="2493"/>
                    </a:lnTo>
                    <a:lnTo>
                      <a:pt x="7143" y="3496"/>
                    </a:lnTo>
                    <a:lnTo>
                      <a:pt x="5107" y="2037"/>
                    </a:lnTo>
                    <a:lnTo>
                      <a:pt x="3009" y="3557"/>
                    </a:lnTo>
                    <a:lnTo>
                      <a:pt x="4103" y="5897"/>
                    </a:lnTo>
                    <a:lnTo>
                      <a:pt x="2857" y="7782"/>
                    </a:lnTo>
                    <a:lnTo>
                      <a:pt x="578" y="7660"/>
                    </a:lnTo>
                    <a:lnTo>
                      <a:pt x="0" y="10426"/>
                    </a:lnTo>
                    <a:lnTo>
                      <a:pt x="2158" y="11247"/>
                    </a:lnTo>
                    <a:lnTo>
                      <a:pt x="2341" y="13587"/>
                    </a:lnTo>
                    <a:lnTo>
                      <a:pt x="122" y="14864"/>
                    </a:lnTo>
                    <a:lnTo>
                      <a:pt x="1186" y="17295"/>
                    </a:lnTo>
                    <a:lnTo>
                      <a:pt x="3496" y="16931"/>
                    </a:lnTo>
                    <a:lnTo>
                      <a:pt x="5015" y="18694"/>
                    </a:lnTo>
                    <a:lnTo>
                      <a:pt x="4195" y="20882"/>
                    </a:lnTo>
                    <a:lnTo>
                      <a:pt x="6322" y="22372"/>
                    </a:lnTo>
                    <a:lnTo>
                      <a:pt x="7964" y="20578"/>
                    </a:lnTo>
                    <a:lnTo>
                      <a:pt x="10243" y="21217"/>
                    </a:lnTo>
                    <a:lnTo>
                      <a:pt x="10973" y="23557"/>
                    </a:lnTo>
                    <a:lnTo>
                      <a:pt x="13496" y="23405"/>
                    </a:lnTo>
                    <a:lnTo>
                      <a:pt x="13830" y="21277"/>
                    </a:lnTo>
                    <a:lnTo>
                      <a:pt x="16019" y="20031"/>
                    </a:lnTo>
                    <a:lnTo>
                      <a:pt x="17782" y="21460"/>
                    </a:lnTo>
                    <a:lnTo>
                      <a:pt x="20031" y="19758"/>
                    </a:lnTo>
                    <a:lnTo>
                      <a:pt x="18906" y="17782"/>
                    </a:lnTo>
                    <a:lnTo>
                      <a:pt x="20031" y="15806"/>
                    </a:lnTo>
                    <a:lnTo>
                      <a:pt x="22311" y="15958"/>
                    </a:lnTo>
                    <a:lnTo>
                      <a:pt x="23010" y="13374"/>
                    </a:lnTo>
                    <a:lnTo>
                      <a:pt x="21034" y="12311"/>
                    </a:lnTo>
                    <a:lnTo>
                      <a:pt x="20791" y="9970"/>
                    </a:lnTo>
                    <a:lnTo>
                      <a:pt x="22675" y="8663"/>
                    </a:lnTo>
                    <a:lnTo>
                      <a:pt x="21429" y="6475"/>
                    </a:lnTo>
                    <a:lnTo>
                      <a:pt x="19453" y="6779"/>
                    </a:lnTo>
                    <a:lnTo>
                      <a:pt x="17842" y="4742"/>
                    </a:lnTo>
                    <a:lnTo>
                      <a:pt x="18693" y="2706"/>
                    </a:lnTo>
                    <a:lnTo>
                      <a:pt x="16505" y="1277"/>
                    </a:lnTo>
                    <a:lnTo>
                      <a:pt x="14864" y="2918"/>
                    </a:lnTo>
                    <a:lnTo>
                      <a:pt x="12705" y="2523"/>
                    </a:lnTo>
                    <a:lnTo>
                      <a:pt x="11854" y="0"/>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78" name="Google Shape;278;p34"/>
              <p:cNvSpPr/>
              <p:nvPr/>
            </p:nvSpPr>
            <p:spPr>
              <a:xfrm>
                <a:off x="3732200" y="825550"/>
                <a:ext cx="133625" cy="106075"/>
              </a:xfrm>
              <a:custGeom>
                <a:avLst/>
                <a:gdLst/>
                <a:ahLst/>
                <a:cxnLst/>
                <a:rect l="l" t="t" r="r" b="b"/>
                <a:pathLst>
                  <a:path w="5345" h="4243" extrusionOk="0">
                    <a:moveTo>
                      <a:pt x="2676" y="1"/>
                    </a:moveTo>
                    <a:cubicBezTo>
                      <a:pt x="2323" y="1"/>
                      <a:pt x="1967" y="89"/>
                      <a:pt x="1642" y="276"/>
                    </a:cubicBezTo>
                    <a:cubicBezTo>
                      <a:pt x="1" y="1218"/>
                      <a:pt x="305" y="3680"/>
                      <a:pt x="2129" y="4166"/>
                    </a:cubicBezTo>
                    <a:cubicBezTo>
                      <a:pt x="2323" y="4218"/>
                      <a:pt x="2513" y="4242"/>
                      <a:pt x="2697" y="4242"/>
                    </a:cubicBezTo>
                    <a:cubicBezTo>
                      <a:pt x="4242" y="4242"/>
                      <a:pt x="5345" y="2533"/>
                      <a:pt x="4530" y="1066"/>
                    </a:cubicBezTo>
                    <a:cubicBezTo>
                      <a:pt x="4139" y="387"/>
                      <a:pt x="3414" y="1"/>
                      <a:pt x="2676"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279" name="Google Shape;279;p34"/>
            <p:cNvGrpSpPr/>
            <p:nvPr/>
          </p:nvGrpSpPr>
          <p:grpSpPr>
            <a:xfrm>
              <a:off x="3809475" y="2556015"/>
              <a:ext cx="1447600" cy="1483325"/>
              <a:chOff x="1337800" y="1599925"/>
              <a:chExt cx="1447600" cy="1483325"/>
            </a:xfrm>
          </p:grpSpPr>
          <p:sp>
            <p:nvSpPr>
              <p:cNvPr id="280" name="Google Shape;280;p34"/>
              <p:cNvSpPr/>
              <p:nvPr/>
            </p:nvSpPr>
            <p:spPr>
              <a:xfrm>
                <a:off x="1337800" y="1599925"/>
                <a:ext cx="1447600" cy="1483325"/>
              </a:xfrm>
              <a:custGeom>
                <a:avLst/>
                <a:gdLst/>
                <a:ahLst/>
                <a:cxnLst/>
                <a:rect l="l" t="t" r="r" b="b"/>
                <a:pathLst>
                  <a:path w="57904" h="59333" extrusionOk="0">
                    <a:moveTo>
                      <a:pt x="28392" y="16853"/>
                    </a:moveTo>
                    <a:cubicBezTo>
                      <a:pt x="32981" y="16853"/>
                      <a:pt x="37270" y="19273"/>
                      <a:pt x="39575" y="23314"/>
                    </a:cubicBezTo>
                    <a:cubicBezTo>
                      <a:pt x="43162" y="29514"/>
                      <a:pt x="41004" y="37417"/>
                      <a:pt x="34803" y="40973"/>
                    </a:cubicBezTo>
                    <a:cubicBezTo>
                      <a:pt x="32800" y="42116"/>
                      <a:pt x="30578" y="42682"/>
                      <a:pt x="28364" y="42682"/>
                    </a:cubicBezTo>
                    <a:cubicBezTo>
                      <a:pt x="25572" y="42682"/>
                      <a:pt x="22793" y="41781"/>
                      <a:pt x="20487" y="40001"/>
                    </a:cubicBezTo>
                    <a:cubicBezTo>
                      <a:pt x="16353" y="36809"/>
                      <a:pt x="14560" y="31429"/>
                      <a:pt x="15927" y="26383"/>
                    </a:cubicBezTo>
                    <a:cubicBezTo>
                      <a:pt x="17295" y="21338"/>
                      <a:pt x="21551" y="17630"/>
                      <a:pt x="26718" y="16961"/>
                    </a:cubicBezTo>
                    <a:cubicBezTo>
                      <a:pt x="27278" y="16889"/>
                      <a:pt x="27837" y="16853"/>
                      <a:pt x="28392" y="16853"/>
                    </a:cubicBezTo>
                    <a:close/>
                    <a:moveTo>
                      <a:pt x="29849" y="0"/>
                    </a:moveTo>
                    <a:lnTo>
                      <a:pt x="23283" y="669"/>
                    </a:lnTo>
                    <a:lnTo>
                      <a:pt x="22888" y="6231"/>
                    </a:lnTo>
                    <a:lnTo>
                      <a:pt x="17994" y="8724"/>
                    </a:lnTo>
                    <a:lnTo>
                      <a:pt x="12827" y="5076"/>
                    </a:lnTo>
                    <a:lnTo>
                      <a:pt x="7569" y="8906"/>
                    </a:lnTo>
                    <a:lnTo>
                      <a:pt x="10274" y="14772"/>
                    </a:lnTo>
                    <a:lnTo>
                      <a:pt x="7143" y="19484"/>
                    </a:lnTo>
                    <a:lnTo>
                      <a:pt x="1459" y="19180"/>
                    </a:lnTo>
                    <a:lnTo>
                      <a:pt x="0" y="26201"/>
                    </a:lnTo>
                    <a:lnTo>
                      <a:pt x="5410" y="28298"/>
                    </a:lnTo>
                    <a:lnTo>
                      <a:pt x="5866" y="34195"/>
                    </a:lnTo>
                    <a:lnTo>
                      <a:pt x="243" y="37417"/>
                    </a:lnTo>
                    <a:lnTo>
                      <a:pt x="2918" y="43496"/>
                    </a:lnTo>
                    <a:lnTo>
                      <a:pt x="8724" y="42584"/>
                    </a:lnTo>
                    <a:lnTo>
                      <a:pt x="12553" y="47022"/>
                    </a:lnTo>
                    <a:lnTo>
                      <a:pt x="10547" y="52554"/>
                    </a:lnTo>
                    <a:lnTo>
                      <a:pt x="15867" y="56323"/>
                    </a:lnTo>
                    <a:lnTo>
                      <a:pt x="20031" y="51825"/>
                    </a:lnTo>
                    <a:lnTo>
                      <a:pt x="25776" y="53375"/>
                    </a:lnTo>
                    <a:lnTo>
                      <a:pt x="27569" y="59332"/>
                    </a:lnTo>
                    <a:lnTo>
                      <a:pt x="33982" y="58907"/>
                    </a:lnTo>
                    <a:lnTo>
                      <a:pt x="34803" y="53557"/>
                    </a:lnTo>
                    <a:lnTo>
                      <a:pt x="40274" y="50426"/>
                    </a:lnTo>
                    <a:lnTo>
                      <a:pt x="44773" y="53983"/>
                    </a:lnTo>
                    <a:lnTo>
                      <a:pt x="50457" y="49758"/>
                    </a:lnTo>
                    <a:lnTo>
                      <a:pt x="47569" y="44773"/>
                    </a:lnTo>
                    <a:lnTo>
                      <a:pt x="50366" y="39758"/>
                    </a:lnTo>
                    <a:lnTo>
                      <a:pt x="56110" y="40183"/>
                    </a:lnTo>
                    <a:lnTo>
                      <a:pt x="57904" y="33618"/>
                    </a:lnTo>
                    <a:lnTo>
                      <a:pt x="52980" y="30973"/>
                    </a:lnTo>
                    <a:lnTo>
                      <a:pt x="52311" y="25016"/>
                    </a:lnTo>
                    <a:lnTo>
                      <a:pt x="57114" y="21794"/>
                    </a:lnTo>
                    <a:lnTo>
                      <a:pt x="53952" y="16292"/>
                    </a:lnTo>
                    <a:lnTo>
                      <a:pt x="48998" y="17022"/>
                    </a:lnTo>
                    <a:lnTo>
                      <a:pt x="44925" y="11915"/>
                    </a:lnTo>
                    <a:lnTo>
                      <a:pt x="47022" y="6809"/>
                    </a:lnTo>
                    <a:lnTo>
                      <a:pt x="41551" y="3161"/>
                    </a:lnTo>
                    <a:lnTo>
                      <a:pt x="37448" y="7295"/>
                    </a:lnTo>
                    <a:lnTo>
                      <a:pt x="32037" y="6353"/>
                    </a:lnTo>
                    <a:lnTo>
                      <a:pt x="29849" y="0"/>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81" name="Google Shape;281;p34"/>
              <p:cNvSpPr/>
              <p:nvPr/>
            </p:nvSpPr>
            <p:spPr>
              <a:xfrm>
                <a:off x="1893275" y="2201725"/>
                <a:ext cx="297125" cy="266725"/>
              </a:xfrm>
              <a:custGeom>
                <a:avLst/>
                <a:gdLst/>
                <a:ahLst/>
                <a:cxnLst/>
                <a:rect l="l" t="t" r="r" b="b"/>
                <a:pathLst>
                  <a:path w="11885" h="10669" extrusionOk="0">
                    <a:moveTo>
                      <a:pt x="5922" y="0"/>
                    </a:moveTo>
                    <a:cubicBezTo>
                      <a:pt x="3616" y="0"/>
                      <a:pt x="1497" y="1508"/>
                      <a:pt x="821" y="3862"/>
                    </a:cubicBezTo>
                    <a:cubicBezTo>
                      <a:pt x="0" y="6688"/>
                      <a:pt x="1642" y="9637"/>
                      <a:pt x="4468" y="10457"/>
                    </a:cubicBezTo>
                    <a:cubicBezTo>
                      <a:pt x="4962" y="10601"/>
                      <a:pt x="5459" y="10669"/>
                      <a:pt x="5948" y="10669"/>
                    </a:cubicBezTo>
                    <a:cubicBezTo>
                      <a:pt x="8260" y="10669"/>
                      <a:pt x="10387" y="9143"/>
                      <a:pt x="11064" y="6810"/>
                    </a:cubicBezTo>
                    <a:cubicBezTo>
                      <a:pt x="11885" y="3983"/>
                      <a:pt x="10244" y="1035"/>
                      <a:pt x="7417" y="214"/>
                    </a:cubicBezTo>
                    <a:cubicBezTo>
                      <a:pt x="6918" y="69"/>
                      <a:pt x="6416" y="0"/>
                      <a:pt x="5922"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282" name="Google Shape;282;p34"/>
            <p:cNvSpPr/>
            <p:nvPr/>
          </p:nvSpPr>
          <p:spPr>
            <a:xfrm>
              <a:off x="7839725" y="2431890"/>
              <a:ext cx="138325" cy="224225"/>
            </a:xfrm>
            <a:custGeom>
              <a:avLst/>
              <a:gdLst/>
              <a:ahLst/>
              <a:cxnLst/>
              <a:rect l="l" t="t" r="r" b="b"/>
              <a:pathLst>
                <a:path w="5533" h="8969" extrusionOk="0">
                  <a:moveTo>
                    <a:pt x="5470" y="0"/>
                  </a:moveTo>
                  <a:cubicBezTo>
                    <a:pt x="5392" y="0"/>
                    <a:pt x="4153" y="1965"/>
                    <a:pt x="2645" y="4408"/>
                  </a:cubicBezTo>
                  <a:cubicBezTo>
                    <a:pt x="1155" y="6900"/>
                    <a:pt x="0" y="8937"/>
                    <a:pt x="61" y="8967"/>
                  </a:cubicBezTo>
                  <a:cubicBezTo>
                    <a:pt x="62" y="8968"/>
                    <a:pt x="63" y="8969"/>
                    <a:pt x="65" y="8969"/>
                  </a:cubicBezTo>
                  <a:cubicBezTo>
                    <a:pt x="159" y="8969"/>
                    <a:pt x="1391" y="7015"/>
                    <a:pt x="2888" y="4560"/>
                  </a:cubicBezTo>
                  <a:cubicBezTo>
                    <a:pt x="4377" y="2067"/>
                    <a:pt x="5532" y="31"/>
                    <a:pt x="5472" y="1"/>
                  </a:cubicBezTo>
                  <a:cubicBezTo>
                    <a:pt x="5471" y="0"/>
                    <a:pt x="5471" y="0"/>
                    <a:pt x="5470" y="0"/>
                  </a:cubicBezTo>
                  <a:close/>
                </a:path>
              </a:pathLst>
            </a:custGeom>
            <a:solidFill>
              <a:srgbClr val="F5F5F5"/>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283" name="Google Shape;283;p34"/>
            <p:cNvGrpSpPr/>
            <p:nvPr/>
          </p:nvGrpSpPr>
          <p:grpSpPr>
            <a:xfrm>
              <a:off x="7374675" y="1558765"/>
              <a:ext cx="1447625" cy="1482575"/>
              <a:chOff x="4979200" y="1517075"/>
              <a:chExt cx="1447625" cy="1482575"/>
            </a:xfrm>
          </p:grpSpPr>
          <p:sp>
            <p:nvSpPr>
              <p:cNvPr id="284" name="Google Shape;284;p34"/>
              <p:cNvSpPr/>
              <p:nvPr/>
            </p:nvSpPr>
            <p:spPr>
              <a:xfrm>
                <a:off x="4979200" y="1517075"/>
                <a:ext cx="1447625" cy="1482575"/>
              </a:xfrm>
              <a:custGeom>
                <a:avLst/>
                <a:gdLst/>
                <a:ahLst/>
                <a:cxnLst/>
                <a:rect l="l" t="t" r="r" b="b"/>
                <a:pathLst>
                  <a:path w="57905" h="59303" extrusionOk="0">
                    <a:moveTo>
                      <a:pt x="28378" y="16825"/>
                    </a:moveTo>
                    <a:cubicBezTo>
                      <a:pt x="32972" y="16825"/>
                      <a:pt x="37268" y="19270"/>
                      <a:pt x="39575" y="23314"/>
                    </a:cubicBezTo>
                    <a:cubicBezTo>
                      <a:pt x="43162" y="29515"/>
                      <a:pt x="41004" y="37418"/>
                      <a:pt x="34803" y="40974"/>
                    </a:cubicBezTo>
                    <a:cubicBezTo>
                      <a:pt x="32812" y="42110"/>
                      <a:pt x="30604" y="42670"/>
                      <a:pt x="28403" y="42670"/>
                    </a:cubicBezTo>
                    <a:cubicBezTo>
                      <a:pt x="25598" y="42670"/>
                      <a:pt x="22804" y="41760"/>
                      <a:pt x="20487" y="39971"/>
                    </a:cubicBezTo>
                    <a:cubicBezTo>
                      <a:pt x="16353" y="36780"/>
                      <a:pt x="14560" y="31430"/>
                      <a:pt x="15928" y="26384"/>
                    </a:cubicBezTo>
                    <a:cubicBezTo>
                      <a:pt x="17295" y="21339"/>
                      <a:pt x="21551" y="17630"/>
                      <a:pt x="26718" y="16931"/>
                    </a:cubicBezTo>
                    <a:cubicBezTo>
                      <a:pt x="27274" y="16860"/>
                      <a:pt x="27828" y="16825"/>
                      <a:pt x="28378" y="16825"/>
                    </a:cubicBezTo>
                    <a:close/>
                    <a:moveTo>
                      <a:pt x="29849" y="1"/>
                    </a:moveTo>
                    <a:lnTo>
                      <a:pt x="23253" y="700"/>
                    </a:lnTo>
                    <a:lnTo>
                      <a:pt x="22888" y="6262"/>
                    </a:lnTo>
                    <a:lnTo>
                      <a:pt x="17994" y="8725"/>
                    </a:lnTo>
                    <a:lnTo>
                      <a:pt x="12797" y="5077"/>
                    </a:lnTo>
                    <a:lnTo>
                      <a:pt x="7538" y="8907"/>
                    </a:lnTo>
                    <a:lnTo>
                      <a:pt x="10274" y="14773"/>
                    </a:lnTo>
                    <a:lnTo>
                      <a:pt x="7143" y="19485"/>
                    </a:lnTo>
                    <a:lnTo>
                      <a:pt x="1459" y="19211"/>
                    </a:lnTo>
                    <a:lnTo>
                      <a:pt x="0" y="26202"/>
                    </a:lnTo>
                    <a:lnTo>
                      <a:pt x="5411" y="28269"/>
                    </a:lnTo>
                    <a:lnTo>
                      <a:pt x="5867" y="34166"/>
                    </a:lnTo>
                    <a:lnTo>
                      <a:pt x="274" y="37388"/>
                    </a:lnTo>
                    <a:lnTo>
                      <a:pt x="2918" y="43467"/>
                    </a:lnTo>
                    <a:lnTo>
                      <a:pt x="8754" y="42555"/>
                    </a:lnTo>
                    <a:lnTo>
                      <a:pt x="12584" y="46993"/>
                    </a:lnTo>
                    <a:lnTo>
                      <a:pt x="10578" y="52525"/>
                    </a:lnTo>
                    <a:lnTo>
                      <a:pt x="15897" y="56294"/>
                    </a:lnTo>
                    <a:lnTo>
                      <a:pt x="20031" y="51795"/>
                    </a:lnTo>
                    <a:lnTo>
                      <a:pt x="25806" y="53345"/>
                    </a:lnTo>
                    <a:lnTo>
                      <a:pt x="27600" y="59303"/>
                    </a:lnTo>
                    <a:lnTo>
                      <a:pt x="33983" y="58877"/>
                    </a:lnTo>
                    <a:lnTo>
                      <a:pt x="34803" y="53558"/>
                    </a:lnTo>
                    <a:lnTo>
                      <a:pt x="40305" y="50397"/>
                    </a:lnTo>
                    <a:lnTo>
                      <a:pt x="44803" y="53984"/>
                    </a:lnTo>
                    <a:lnTo>
                      <a:pt x="50457" y="49759"/>
                    </a:lnTo>
                    <a:lnTo>
                      <a:pt x="47600" y="44743"/>
                    </a:lnTo>
                    <a:lnTo>
                      <a:pt x="50396" y="39728"/>
                    </a:lnTo>
                    <a:lnTo>
                      <a:pt x="56141" y="40154"/>
                    </a:lnTo>
                    <a:lnTo>
                      <a:pt x="57904" y="33649"/>
                    </a:lnTo>
                    <a:lnTo>
                      <a:pt x="52980" y="30974"/>
                    </a:lnTo>
                    <a:lnTo>
                      <a:pt x="52311" y="25017"/>
                    </a:lnTo>
                    <a:lnTo>
                      <a:pt x="57114" y="21764"/>
                    </a:lnTo>
                    <a:lnTo>
                      <a:pt x="53953" y="16293"/>
                    </a:lnTo>
                    <a:lnTo>
                      <a:pt x="49028" y="17023"/>
                    </a:lnTo>
                    <a:lnTo>
                      <a:pt x="44955" y="11886"/>
                    </a:lnTo>
                    <a:lnTo>
                      <a:pt x="47053" y="6779"/>
                    </a:lnTo>
                    <a:lnTo>
                      <a:pt x="41551" y="3132"/>
                    </a:lnTo>
                    <a:lnTo>
                      <a:pt x="37448" y="7296"/>
                    </a:lnTo>
                    <a:lnTo>
                      <a:pt x="32037" y="6354"/>
                    </a:lnTo>
                    <a:lnTo>
                      <a:pt x="29849" y="1"/>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85" name="Google Shape;285;p34"/>
              <p:cNvSpPr/>
              <p:nvPr/>
            </p:nvSpPr>
            <p:spPr>
              <a:xfrm>
                <a:off x="5535425" y="2118575"/>
                <a:ext cx="296400" cy="266675"/>
              </a:xfrm>
              <a:custGeom>
                <a:avLst/>
                <a:gdLst/>
                <a:ahLst/>
                <a:cxnLst/>
                <a:rect l="l" t="t" r="r" b="b"/>
                <a:pathLst>
                  <a:path w="11856" h="10667" extrusionOk="0">
                    <a:moveTo>
                      <a:pt x="5904" y="1"/>
                    </a:moveTo>
                    <a:cubicBezTo>
                      <a:pt x="3571" y="1"/>
                      <a:pt x="1418" y="1558"/>
                      <a:pt x="761" y="3935"/>
                    </a:cubicBezTo>
                    <a:cubicBezTo>
                      <a:pt x="1" y="6762"/>
                      <a:pt x="1673" y="9710"/>
                      <a:pt x="4499" y="10470"/>
                    </a:cubicBezTo>
                    <a:cubicBezTo>
                      <a:pt x="4979" y="10603"/>
                      <a:pt x="5461" y="10666"/>
                      <a:pt x="5934" y="10666"/>
                    </a:cubicBezTo>
                    <a:cubicBezTo>
                      <a:pt x="8277" y="10666"/>
                      <a:pt x="10407" y="9114"/>
                      <a:pt x="11065" y="6762"/>
                    </a:cubicBezTo>
                    <a:cubicBezTo>
                      <a:pt x="11855" y="3905"/>
                      <a:pt x="10183" y="987"/>
                      <a:pt x="7326" y="197"/>
                    </a:cubicBezTo>
                    <a:cubicBezTo>
                      <a:pt x="6852" y="64"/>
                      <a:pt x="6374" y="1"/>
                      <a:pt x="5904" y="1"/>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286" name="Google Shape;286;p34"/>
            <p:cNvGrpSpPr/>
            <p:nvPr/>
          </p:nvGrpSpPr>
          <p:grpSpPr>
            <a:xfrm>
              <a:off x="6645925" y="2682665"/>
              <a:ext cx="712050" cy="730275"/>
              <a:chOff x="4250450" y="2640975"/>
              <a:chExt cx="712050" cy="730275"/>
            </a:xfrm>
          </p:grpSpPr>
          <p:sp>
            <p:nvSpPr>
              <p:cNvPr id="287" name="Google Shape;287;p34"/>
              <p:cNvSpPr/>
              <p:nvPr/>
            </p:nvSpPr>
            <p:spPr>
              <a:xfrm>
                <a:off x="4250450" y="2640975"/>
                <a:ext cx="712050" cy="730275"/>
              </a:xfrm>
              <a:custGeom>
                <a:avLst/>
                <a:gdLst/>
                <a:ahLst/>
                <a:cxnLst/>
                <a:rect l="l" t="t" r="r" b="b"/>
                <a:pathLst>
                  <a:path w="28482" h="29211" extrusionOk="0">
                    <a:moveTo>
                      <a:pt x="14000" y="8296"/>
                    </a:moveTo>
                    <a:cubicBezTo>
                      <a:pt x="16115" y="8296"/>
                      <a:pt x="18239" y="9320"/>
                      <a:pt x="19484" y="11490"/>
                    </a:cubicBezTo>
                    <a:cubicBezTo>
                      <a:pt x="21217" y="14529"/>
                      <a:pt x="20183" y="18420"/>
                      <a:pt x="17144" y="20183"/>
                    </a:cubicBezTo>
                    <a:cubicBezTo>
                      <a:pt x="16105" y="20773"/>
                      <a:pt x="15025" y="21038"/>
                      <a:pt x="13980" y="21038"/>
                    </a:cubicBezTo>
                    <a:cubicBezTo>
                      <a:pt x="10071" y="21038"/>
                      <a:pt x="6661" y="17326"/>
                      <a:pt x="7812" y="13009"/>
                    </a:cubicBezTo>
                    <a:cubicBezTo>
                      <a:pt x="8646" y="9948"/>
                      <a:pt x="11315" y="8296"/>
                      <a:pt x="14000" y="8296"/>
                    </a:cubicBezTo>
                    <a:close/>
                    <a:moveTo>
                      <a:pt x="14682" y="0"/>
                    </a:moveTo>
                    <a:lnTo>
                      <a:pt x="11460" y="365"/>
                    </a:lnTo>
                    <a:lnTo>
                      <a:pt x="11278" y="3100"/>
                    </a:lnTo>
                    <a:lnTo>
                      <a:pt x="8846" y="4316"/>
                    </a:lnTo>
                    <a:lnTo>
                      <a:pt x="6323" y="2492"/>
                    </a:lnTo>
                    <a:lnTo>
                      <a:pt x="3739" y="4407"/>
                    </a:lnTo>
                    <a:lnTo>
                      <a:pt x="5077" y="7295"/>
                    </a:lnTo>
                    <a:lnTo>
                      <a:pt x="3527" y="9635"/>
                    </a:lnTo>
                    <a:lnTo>
                      <a:pt x="730" y="9483"/>
                    </a:lnTo>
                    <a:lnTo>
                      <a:pt x="1" y="12918"/>
                    </a:lnTo>
                    <a:lnTo>
                      <a:pt x="2676" y="13952"/>
                    </a:lnTo>
                    <a:lnTo>
                      <a:pt x="2888" y="16839"/>
                    </a:lnTo>
                    <a:lnTo>
                      <a:pt x="122" y="18420"/>
                    </a:lnTo>
                    <a:lnTo>
                      <a:pt x="1460" y="21429"/>
                    </a:lnTo>
                    <a:lnTo>
                      <a:pt x="4317" y="20973"/>
                    </a:lnTo>
                    <a:lnTo>
                      <a:pt x="6201" y="23161"/>
                    </a:lnTo>
                    <a:lnTo>
                      <a:pt x="5229" y="25867"/>
                    </a:lnTo>
                    <a:lnTo>
                      <a:pt x="7843" y="27721"/>
                    </a:lnTo>
                    <a:lnTo>
                      <a:pt x="9879" y="25502"/>
                    </a:lnTo>
                    <a:lnTo>
                      <a:pt x="12706" y="26262"/>
                    </a:lnTo>
                    <a:lnTo>
                      <a:pt x="13588" y="29210"/>
                    </a:lnTo>
                    <a:lnTo>
                      <a:pt x="16718" y="28997"/>
                    </a:lnTo>
                    <a:lnTo>
                      <a:pt x="17144" y="26353"/>
                    </a:lnTo>
                    <a:lnTo>
                      <a:pt x="19849" y="24803"/>
                    </a:lnTo>
                    <a:lnTo>
                      <a:pt x="22038" y="26566"/>
                    </a:lnTo>
                    <a:lnTo>
                      <a:pt x="24834" y="24499"/>
                    </a:lnTo>
                    <a:lnTo>
                      <a:pt x="23436" y="22037"/>
                    </a:lnTo>
                    <a:lnTo>
                      <a:pt x="24804" y="19575"/>
                    </a:lnTo>
                    <a:lnTo>
                      <a:pt x="27630" y="19788"/>
                    </a:lnTo>
                    <a:lnTo>
                      <a:pt x="28482" y="16566"/>
                    </a:lnTo>
                    <a:lnTo>
                      <a:pt x="26080" y="15259"/>
                    </a:lnTo>
                    <a:lnTo>
                      <a:pt x="25746" y="12341"/>
                    </a:lnTo>
                    <a:lnTo>
                      <a:pt x="28086" y="10730"/>
                    </a:lnTo>
                    <a:lnTo>
                      <a:pt x="26536" y="8024"/>
                    </a:lnTo>
                    <a:lnTo>
                      <a:pt x="24105" y="8389"/>
                    </a:lnTo>
                    <a:lnTo>
                      <a:pt x="22098" y="5866"/>
                    </a:lnTo>
                    <a:lnTo>
                      <a:pt x="23132" y="3374"/>
                    </a:lnTo>
                    <a:lnTo>
                      <a:pt x="20427" y="1581"/>
                    </a:lnTo>
                    <a:lnTo>
                      <a:pt x="18421" y="3617"/>
                    </a:lnTo>
                    <a:lnTo>
                      <a:pt x="15776" y="3131"/>
                    </a:lnTo>
                    <a:lnTo>
                      <a:pt x="14682" y="0"/>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88" name="Google Shape;288;p34"/>
              <p:cNvSpPr/>
              <p:nvPr/>
            </p:nvSpPr>
            <p:spPr>
              <a:xfrm>
                <a:off x="4523250" y="2937400"/>
                <a:ext cx="147450" cy="131325"/>
              </a:xfrm>
              <a:custGeom>
                <a:avLst/>
                <a:gdLst/>
                <a:ahLst/>
                <a:cxnLst/>
                <a:rect l="l" t="t" r="r" b="b"/>
                <a:pathLst>
                  <a:path w="5898" h="5253" extrusionOk="0">
                    <a:moveTo>
                      <a:pt x="2965" y="1"/>
                    </a:moveTo>
                    <a:cubicBezTo>
                      <a:pt x="1858" y="1"/>
                      <a:pt x="827" y="711"/>
                      <a:pt x="457" y="1821"/>
                    </a:cubicBezTo>
                    <a:cubicBezTo>
                      <a:pt x="1" y="3189"/>
                      <a:pt x="761" y="4678"/>
                      <a:pt x="2159" y="5134"/>
                    </a:cubicBezTo>
                    <a:cubicBezTo>
                      <a:pt x="2416" y="5214"/>
                      <a:pt x="2678" y="5252"/>
                      <a:pt x="2936" y="5252"/>
                    </a:cubicBezTo>
                    <a:cubicBezTo>
                      <a:pt x="4049" y="5252"/>
                      <a:pt x="5096" y="4543"/>
                      <a:pt x="5442" y="3432"/>
                    </a:cubicBezTo>
                    <a:cubicBezTo>
                      <a:pt x="5898" y="2064"/>
                      <a:pt x="5138" y="575"/>
                      <a:pt x="3739" y="119"/>
                    </a:cubicBezTo>
                    <a:cubicBezTo>
                      <a:pt x="3482" y="39"/>
                      <a:pt x="3222" y="1"/>
                      <a:pt x="2965"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289" name="Google Shape;289;p34"/>
            <p:cNvSpPr/>
            <p:nvPr/>
          </p:nvSpPr>
          <p:spPr>
            <a:xfrm>
              <a:off x="6683175" y="622590"/>
              <a:ext cx="1142125" cy="1170250"/>
            </a:xfrm>
            <a:custGeom>
              <a:avLst/>
              <a:gdLst/>
              <a:ahLst/>
              <a:cxnLst/>
              <a:rect l="l" t="t" r="r" b="b"/>
              <a:pathLst>
                <a:path w="45685" h="46810" extrusionOk="0">
                  <a:moveTo>
                    <a:pt x="22432" y="13277"/>
                  </a:moveTo>
                  <a:cubicBezTo>
                    <a:pt x="25829" y="13277"/>
                    <a:pt x="29246" y="14930"/>
                    <a:pt x="31247" y="18420"/>
                  </a:cubicBezTo>
                  <a:cubicBezTo>
                    <a:pt x="34043" y="23314"/>
                    <a:pt x="32372" y="29545"/>
                    <a:pt x="27478" y="32342"/>
                  </a:cubicBezTo>
                  <a:cubicBezTo>
                    <a:pt x="25806" y="33299"/>
                    <a:pt x="24067" y="33730"/>
                    <a:pt x="22386" y="33730"/>
                  </a:cubicBezTo>
                  <a:cubicBezTo>
                    <a:pt x="16118" y="33730"/>
                    <a:pt x="10660" y="27748"/>
                    <a:pt x="12554" y="20822"/>
                  </a:cubicBezTo>
                  <a:cubicBezTo>
                    <a:pt x="13877" y="15917"/>
                    <a:pt x="18138" y="13277"/>
                    <a:pt x="22432" y="13277"/>
                  </a:cubicBezTo>
                  <a:close/>
                  <a:moveTo>
                    <a:pt x="23557" y="1"/>
                  </a:moveTo>
                  <a:lnTo>
                    <a:pt x="18390" y="548"/>
                  </a:lnTo>
                  <a:lnTo>
                    <a:pt x="18086" y="4925"/>
                  </a:lnTo>
                  <a:lnTo>
                    <a:pt x="14195" y="6900"/>
                  </a:lnTo>
                  <a:lnTo>
                    <a:pt x="10122" y="4013"/>
                  </a:lnTo>
                  <a:lnTo>
                    <a:pt x="5958" y="7052"/>
                  </a:lnTo>
                  <a:lnTo>
                    <a:pt x="8116" y="11703"/>
                  </a:lnTo>
                  <a:lnTo>
                    <a:pt x="5654" y="15411"/>
                  </a:lnTo>
                  <a:lnTo>
                    <a:pt x="1155" y="15168"/>
                  </a:lnTo>
                  <a:lnTo>
                    <a:pt x="0" y="20700"/>
                  </a:lnTo>
                  <a:lnTo>
                    <a:pt x="4256" y="22341"/>
                  </a:lnTo>
                  <a:lnTo>
                    <a:pt x="4651" y="26992"/>
                  </a:lnTo>
                  <a:lnTo>
                    <a:pt x="213" y="29515"/>
                  </a:lnTo>
                  <a:lnTo>
                    <a:pt x="2341" y="34317"/>
                  </a:lnTo>
                  <a:lnTo>
                    <a:pt x="6900" y="33618"/>
                  </a:lnTo>
                  <a:lnTo>
                    <a:pt x="9940" y="37114"/>
                  </a:lnTo>
                  <a:lnTo>
                    <a:pt x="8359" y="41460"/>
                  </a:lnTo>
                  <a:lnTo>
                    <a:pt x="12554" y="44439"/>
                  </a:lnTo>
                  <a:lnTo>
                    <a:pt x="15836" y="40883"/>
                  </a:lnTo>
                  <a:lnTo>
                    <a:pt x="20396" y="42129"/>
                  </a:lnTo>
                  <a:lnTo>
                    <a:pt x="21794" y="46810"/>
                  </a:lnTo>
                  <a:lnTo>
                    <a:pt x="26870" y="46475"/>
                  </a:lnTo>
                  <a:lnTo>
                    <a:pt x="27508" y="42250"/>
                  </a:lnTo>
                  <a:lnTo>
                    <a:pt x="31824" y="39788"/>
                  </a:lnTo>
                  <a:lnTo>
                    <a:pt x="35381" y="42615"/>
                  </a:lnTo>
                  <a:lnTo>
                    <a:pt x="39819" y="39272"/>
                  </a:lnTo>
                  <a:lnTo>
                    <a:pt x="37539" y="35320"/>
                  </a:lnTo>
                  <a:lnTo>
                    <a:pt x="39758" y="31369"/>
                  </a:lnTo>
                  <a:lnTo>
                    <a:pt x="44317" y="31703"/>
                  </a:lnTo>
                  <a:lnTo>
                    <a:pt x="45685" y="26566"/>
                  </a:lnTo>
                  <a:lnTo>
                    <a:pt x="41794" y="24439"/>
                  </a:lnTo>
                  <a:lnTo>
                    <a:pt x="41277" y="19758"/>
                  </a:lnTo>
                  <a:lnTo>
                    <a:pt x="45077" y="17205"/>
                  </a:lnTo>
                  <a:lnTo>
                    <a:pt x="42585" y="12858"/>
                  </a:lnTo>
                  <a:lnTo>
                    <a:pt x="38694" y="13435"/>
                  </a:lnTo>
                  <a:lnTo>
                    <a:pt x="35472" y="9423"/>
                  </a:lnTo>
                  <a:lnTo>
                    <a:pt x="37144" y="5381"/>
                  </a:lnTo>
                  <a:lnTo>
                    <a:pt x="32797" y="2493"/>
                  </a:lnTo>
                  <a:lnTo>
                    <a:pt x="29575" y="5776"/>
                  </a:lnTo>
                  <a:lnTo>
                    <a:pt x="25289" y="5016"/>
                  </a:lnTo>
                  <a:lnTo>
                    <a:pt x="23557"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90" name="Google Shape;290;p34"/>
            <p:cNvSpPr/>
            <p:nvPr/>
          </p:nvSpPr>
          <p:spPr>
            <a:xfrm>
              <a:off x="7137588" y="1102715"/>
              <a:ext cx="233300" cy="210000"/>
            </a:xfrm>
            <a:custGeom>
              <a:avLst/>
              <a:gdLst/>
              <a:ahLst/>
              <a:cxnLst/>
              <a:rect l="l" t="t" r="r" b="b"/>
              <a:pathLst>
                <a:path w="9332" h="8400" extrusionOk="0">
                  <a:moveTo>
                    <a:pt x="4657" y="1"/>
                  </a:moveTo>
                  <a:cubicBezTo>
                    <a:pt x="4284" y="1"/>
                    <a:pt x="3904" y="50"/>
                    <a:pt x="3526" y="152"/>
                  </a:cubicBezTo>
                  <a:cubicBezTo>
                    <a:pt x="1307" y="790"/>
                    <a:pt x="0" y="3100"/>
                    <a:pt x="638" y="5350"/>
                  </a:cubicBezTo>
                  <a:cubicBezTo>
                    <a:pt x="1167" y="7187"/>
                    <a:pt x="2842" y="8399"/>
                    <a:pt x="4662" y="8399"/>
                  </a:cubicBezTo>
                  <a:cubicBezTo>
                    <a:pt x="5040" y="8399"/>
                    <a:pt x="5424" y="8347"/>
                    <a:pt x="5806" y="8237"/>
                  </a:cubicBezTo>
                  <a:cubicBezTo>
                    <a:pt x="8055" y="7599"/>
                    <a:pt x="9332" y="5289"/>
                    <a:pt x="8724" y="3070"/>
                  </a:cubicBezTo>
                  <a:cubicBezTo>
                    <a:pt x="8193" y="1199"/>
                    <a:pt x="6505" y="1"/>
                    <a:pt x="4657"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291" name="Google Shape;291;p34"/>
            <p:cNvGrpSpPr/>
            <p:nvPr/>
          </p:nvGrpSpPr>
          <p:grpSpPr>
            <a:xfrm>
              <a:off x="5599550" y="1147665"/>
              <a:ext cx="297900" cy="304000"/>
              <a:chOff x="3204075" y="1105975"/>
              <a:chExt cx="297900" cy="304000"/>
            </a:xfrm>
          </p:grpSpPr>
          <p:sp>
            <p:nvSpPr>
              <p:cNvPr id="292" name="Google Shape;292;p34"/>
              <p:cNvSpPr/>
              <p:nvPr/>
            </p:nvSpPr>
            <p:spPr>
              <a:xfrm>
                <a:off x="3204075" y="1105975"/>
                <a:ext cx="297900" cy="304000"/>
              </a:xfrm>
              <a:custGeom>
                <a:avLst/>
                <a:gdLst/>
                <a:ahLst/>
                <a:cxnLst/>
                <a:rect l="l" t="t" r="r" b="b"/>
                <a:pathLst>
                  <a:path w="11916" h="12160" extrusionOk="0">
                    <a:moveTo>
                      <a:pt x="5854" y="3456"/>
                    </a:moveTo>
                    <a:cubicBezTo>
                      <a:pt x="6743" y="3456"/>
                      <a:pt x="7636" y="3888"/>
                      <a:pt x="8147" y="4803"/>
                    </a:cubicBezTo>
                    <a:cubicBezTo>
                      <a:pt x="8876" y="6080"/>
                      <a:pt x="8420" y="7691"/>
                      <a:pt x="7174" y="8421"/>
                    </a:cubicBezTo>
                    <a:cubicBezTo>
                      <a:pt x="6735" y="8672"/>
                      <a:pt x="6278" y="8786"/>
                      <a:pt x="5836" y="8786"/>
                    </a:cubicBezTo>
                    <a:cubicBezTo>
                      <a:pt x="4201" y="8786"/>
                      <a:pt x="2781" y="7231"/>
                      <a:pt x="3284" y="5411"/>
                    </a:cubicBezTo>
                    <a:cubicBezTo>
                      <a:pt x="3622" y="4141"/>
                      <a:pt x="4735" y="3456"/>
                      <a:pt x="5854" y="3456"/>
                    </a:cubicBezTo>
                    <a:close/>
                    <a:moveTo>
                      <a:pt x="6110" y="1"/>
                    </a:moveTo>
                    <a:lnTo>
                      <a:pt x="4773" y="153"/>
                    </a:lnTo>
                    <a:lnTo>
                      <a:pt x="4712" y="1278"/>
                    </a:lnTo>
                    <a:lnTo>
                      <a:pt x="3709" y="1794"/>
                    </a:lnTo>
                    <a:lnTo>
                      <a:pt x="2645" y="1034"/>
                    </a:lnTo>
                    <a:lnTo>
                      <a:pt x="1551" y="1825"/>
                    </a:lnTo>
                    <a:lnTo>
                      <a:pt x="2129" y="3041"/>
                    </a:lnTo>
                    <a:lnTo>
                      <a:pt x="1490" y="3983"/>
                    </a:lnTo>
                    <a:lnTo>
                      <a:pt x="305" y="3922"/>
                    </a:lnTo>
                    <a:lnTo>
                      <a:pt x="1" y="5381"/>
                    </a:lnTo>
                    <a:lnTo>
                      <a:pt x="1125" y="5807"/>
                    </a:lnTo>
                    <a:lnTo>
                      <a:pt x="1217" y="6992"/>
                    </a:lnTo>
                    <a:lnTo>
                      <a:pt x="92" y="7661"/>
                    </a:lnTo>
                    <a:lnTo>
                      <a:pt x="639" y="8907"/>
                    </a:lnTo>
                    <a:lnTo>
                      <a:pt x="1825" y="8725"/>
                    </a:lnTo>
                    <a:lnTo>
                      <a:pt x="2615" y="9636"/>
                    </a:lnTo>
                    <a:lnTo>
                      <a:pt x="2220" y="10791"/>
                    </a:lnTo>
                    <a:lnTo>
                      <a:pt x="3284" y="11551"/>
                    </a:lnTo>
                    <a:lnTo>
                      <a:pt x="4135" y="10639"/>
                    </a:lnTo>
                    <a:lnTo>
                      <a:pt x="5320" y="10943"/>
                    </a:lnTo>
                    <a:lnTo>
                      <a:pt x="5715" y="12159"/>
                    </a:lnTo>
                    <a:lnTo>
                      <a:pt x="7022" y="12068"/>
                    </a:lnTo>
                    <a:lnTo>
                      <a:pt x="7174" y="10974"/>
                    </a:lnTo>
                    <a:lnTo>
                      <a:pt x="8299" y="10335"/>
                    </a:lnTo>
                    <a:lnTo>
                      <a:pt x="9211" y="11065"/>
                    </a:lnTo>
                    <a:lnTo>
                      <a:pt x="10366" y="10214"/>
                    </a:lnTo>
                    <a:lnTo>
                      <a:pt x="9788" y="9180"/>
                    </a:lnTo>
                    <a:lnTo>
                      <a:pt x="10366" y="8147"/>
                    </a:lnTo>
                    <a:lnTo>
                      <a:pt x="11551" y="8238"/>
                    </a:lnTo>
                    <a:lnTo>
                      <a:pt x="11916" y="6901"/>
                    </a:lnTo>
                    <a:lnTo>
                      <a:pt x="10883" y="6354"/>
                    </a:lnTo>
                    <a:lnTo>
                      <a:pt x="10761" y="5138"/>
                    </a:lnTo>
                    <a:lnTo>
                      <a:pt x="11734" y="4500"/>
                    </a:lnTo>
                    <a:lnTo>
                      <a:pt x="11095" y="3344"/>
                    </a:lnTo>
                    <a:lnTo>
                      <a:pt x="10092" y="3496"/>
                    </a:lnTo>
                    <a:lnTo>
                      <a:pt x="9211" y="2463"/>
                    </a:lnTo>
                    <a:lnTo>
                      <a:pt x="9667" y="1430"/>
                    </a:lnTo>
                    <a:lnTo>
                      <a:pt x="8512" y="670"/>
                    </a:lnTo>
                    <a:lnTo>
                      <a:pt x="7691" y="1521"/>
                    </a:lnTo>
                    <a:lnTo>
                      <a:pt x="6566" y="1308"/>
                    </a:lnTo>
                    <a:lnTo>
                      <a:pt x="6110" y="1"/>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93" name="Google Shape;293;p34"/>
              <p:cNvSpPr/>
              <p:nvPr/>
            </p:nvSpPr>
            <p:spPr>
              <a:xfrm>
                <a:off x="3314275" y="1229950"/>
                <a:ext cx="69300" cy="54275"/>
              </a:xfrm>
              <a:custGeom>
                <a:avLst/>
                <a:gdLst/>
                <a:ahLst/>
                <a:cxnLst/>
                <a:rect l="l" t="t" r="r" b="b"/>
                <a:pathLst>
                  <a:path w="2772" h="2171" extrusionOk="0">
                    <a:moveTo>
                      <a:pt x="1393" y="1"/>
                    </a:moveTo>
                    <a:cubicBezTo>
                      <a:pt x="1208" y="1"/>
                      <a:pt x="1022" y="48"/>
                      <a:pt x="851" y="148"/>
                    </a:cubicBezTo>
                    <a:cubicBezTo>
                      <a:pt x="0" y="635"/>
                      <a:pt x="152" y="1881"/>
                      <a:pt x="1094" y="2124"/>
                    </a:cubicBezTo>
                    <a:cubicBezTo>
                      <a:pt x="1202" y="2155"/>
                      <a:pt x="1308" y="2170"/>
                      <a:pt x="1410" y="2170"/>
                    </a:cubicBezTo>
                    <a:cubicBezTo>
                      <a:pt x="2201" y="2170"/>
                      <a:pt x="2771" y="1297"/>
                      <a:pt x="2341" y="544"/>
                    </a:cubicBezTo>
                    <a:cubicBezTo>
                      <a:pt x="2137" y="197"/>
                      <a:pt x="1769" y="1"/>
                      <a:pt x="1393" y="1"/>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294" name="Google Shape;294;p34"/>
            <p:cNvGrpSpPr/>
            <p:nvPr/>
          </p:nvGrpSpPr>
          <p:grpSpPr>
            <a:xfrm>
              <a:off x="8047925" y="961515"/>
              <a:ext cx="481050" cy="492425"/>
              <a:chOff x="5652450" y="919825"/>
              <a:chExt cx="481050" cy="492425"/>
            </a:xfrm>
          </p:grpSpPr>
          <p:sp>
            <p:nvSpPr>
              <p:cNvPr id="295" name="Google Shape;295;p34"/>
              <p:cNvSpPr/>
              <p:nvPr/>
            </p:nvSpPr>
            <p:spPr>
              <a:xfrm>
                <a:off x="5652450" y="919825"/>
                <a:ext cx="481050" cy="492425"/>
              </a:xfrm>
              <a:custGeom>
                <a:avLst/>
                <a:gdLst/>
                <a:ahLst/>
                <a:cxnLst/>
                <a:rect l="l" t="t" r="r" b="b"/>
                <a:pathLst>
                  <a:path w="19242" h="19697" extrusionOk="0">
                    <a:moveTo>
                      <a:pt x="9456" y="5598"/>
                    </a:moveTo>
                    <a:cubicBezTo>
                      <a:pt x="10883" y="5598"/>
                      <a:pt x="12318" y="6290"/>
                      <a:pt x="13162" y="7751"/>
                    </a:cubicBezTo>
                    <a:cubicBezTo>
                      <a:pt x="14348" y="9818"/>
                      <a:pt x="13618" y="12432"/>
                      <a:pt x="11582" y="13617"/>
                    </a:cubicBezTo>
                    <a:lnTo>
                      <a:pt x="11582" y="13648"/>
                    </a:lnTo>
                    <a:cubicBezTo>
                      <a:pt x="10878" y="14044"/>
                      <a:pt x="10147" y="14223"/>
                      <a:pt x="9441" y="14223"/>
                    </a:cubicBezTo>
                    <a:cubicBezTo>
                      <a:pt x="6794" y="14223"/>
                      <a:pt x="4498" y="11712"/>
                      <a:pt x="5290" y="8784"/>
                    </a:cubicBezTo>
                    <a:cubicBezTo>
                      <a:pt x="5850" y="6711"/>
                      <a:pt x="7646" y="5598"/>
                      <a:pt x="9456" y="5598"/>
                    </a:cubicBezTo>
                    <a:close/>
                    <a:moveTo>
                      <a:pt x="9940" y="0"/>
                    </a:moveTo>
                    <a:lnTo>
                      <a:pt x="7752" y="213"/>
                    </a:lnTo>
                    <a:lnTo>
                      <a:pt x="7600" y="2067"/>
                    </a:lnTo>
                    <a:lnTo>
                      <a:pt x="5989" y="2888"/>
                    </a:lnTo>
                    <a:lnTo>
                      <a:pt x="4256" y="1672"/>
                    </a:lnTo>
                    <a:lnTo>
                      <a:pt x="2524" y="2948"/>
                    </a:lnTo>
                    <a:lnTo>
                      <a:pt x="3436" y="4894"/>
                    </a:lnTo>
                    <a:lnTo>
                      <a:pt x="2372" y="6505"/>
                    </a:lnTo>
                    <a:lnTo>
                      <a:pt x="487" y="6383"/>
                    </a:lnTo>
                    <a:lnTo>
                      <a:pt x="1" y="8724"/>
                    </a:lnTo>
                    <a:lnTo>
                      <a:pt x="1794" y="9423"/>
                    </a:lnTo>
                    <a:lnTo>
                      <a:pt x="1946" y="11368"/>
                    </a:lnTo>
                    <a:lnTo>
                      <a:pt x="92" y="12432"/>
                    </a:lnTo>
                    <a:lnTo>
                      <a:pt x="973" y="14468"/>
                    </a:lnTo>
                    <a:lnTo>
                      <a:pt x="2888" y="14164"/>
                    </a:lnTo>
                    <a:lnTo>
                      <a:pt x="4195" y="15623"/>
                    </a:lnTo>
                    <a:lnTo>
                      <a:pt x="3527" y="17447"/>
                    </a:lnTo>
                    <a:lnTo>
                      <a:pt x="5290" y="18693"/>
                    </a:lnTo>
                    <a:lnTo>
                      <a:pt x="6657" y="17204"/>
                    </a:lnTo>
                    <a:lnTo>
                      <a:pt x="8572" y="17721"/>
                    </a:lnTo>
                    <a:lnTo>
                      <a:pt x="9150" y="19696"/>
                    </a:lnTo>
                    <a:lnTo>
                      <a:pt x="11278" y="19544"/>
                    </a:lnTo>
                    <a:lnTo>
                      <a:pt x="11551" y="17781"/>
                    </a:lnTo>
                    <a:lnTo>
                      <a:pt x="13375" y="16718"/>
                    </a:lnTo>
                    <a:lnTo>
                      <a:pt x="14895" y="17933"/>
                    </a:lnTo>
                    <a:lnTo>
                      <a:pt x="16779" y="16505"/>
                    </a:lnTo>
                    <a:lnTo>
                      <a:pt x="15837" y="14864"/>
                    </a:lnTo>
                    <a:lnTo>
                      <a:pt x="16749" y="13192"/>
                    </a:lnTo>
                    <a:lnTo>
                      <a:pt x="18664" y="13344"/>
                    </a:lnTo>
                    <a:lnTo>
                      <a:pt x="19241" y="11155"/>
                    </a:lnTo>
                    <a:lnTo>
                      <a:pt x="17600" y="10304"/>
                    </a:lnTo>
                    <a:lnTo>
                      <a:pt x="17387" y="8328"/>
                    </a:lnTo>
                    <a:lnTo>
                      <a:pt x="18998" y="7265"/>
                    </a:lnTo>
                    <a:lnTo>
                      <a:pt x="17934" y="5441"/>
                    </a:lnTo>
                    <a:lnTo>
                      <a:pt x="16293" y="5654"/>
                    </a:lnTo>
                    <a:lnTo>
                      <a:pt x="14956" y="3982"/>
                    </a:lnTo>
                    <a:lnTo>
                      <a:pt x="15624" y="2249"/>
                    </a:lnTo>
                    <a:lnTo>
                      <a:pt x="13800" y="1034"/>
                    </a:lnTo>
                    <a:lnTo>
                      <a:pt x="12433" y="2432"/>
                    </a:lnTo>
                    <a:lnTo>
                      <a:pt x="10639" y="2097"/>
                    </a:lnTo>
                    <a:lnTo>
                      <a:pt x="9940" y="0"/>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96" name="Google Shape;296;p34"/>
              <p:cNvSpPr/>
              <p:nvPr/>
            </p:nvSpPr>
            <p:spPr>
              <a:xfrm>
                <a:off x="5830275" y="1119750"/>
                <a:ext cx="112725" cy="88825"/>
              </a:xfrm>
              <a:custGeom>
                <a:avLst/>
                <a:gdLst/>
                <a:ahLst/>
                <a:cxnLst/>
                <a:rect l="l" t="t" r="r" b="b"/>
                <a:pathLst>
                  <a:path w="4509" h="3553" extrusionOk="0">
                    <a:moveTo>
                      <a:pt x="2269" y="0"/>
                    </a:moveTo>
                    <a:cubicBezTo>
                      <a:pt x="1963" y="0"/>
                      <a:pt x="1652" y="78"/>
                      <a:pt x="1368" y="240"/>
                    </a:cubicBezTo>
                    <a:cubicBezTo>
                      <a:pt x="0" y="1031"/>
                      <a:pt x="274" y="3067"/>
                      <a:pt x="1794" y="3493"/>
                    </a:cubicBezTo>
                    <a:cubicBezTo>
                      <a:pt x="1950" y="3533"/>
                      <a:pt x="2104" y="3552"/>
                      <a:pt x="2254" y="3552"/>
                    </a:cubicBezTo>
                    <a:cubicBezTo>
                      <a:pt x="3555" y="3552"/>
                      <a:pt x="4509" y="2105"/>
                      <a:pt x="3800" y="879"/>
                    </a:cubicBezTo>
                    <a:cubicBezTo>
                      <a:pt x="3476" y="311"/>
                      <a:pt x="2881" y="0"/>
                      <a:pt x="2269" y="0"/>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297" name="Google Shape;297;p34"/>
            <p:cNvSpPr/>
            <p:nvPr/>
          </p:nvSpPr>
          <p:spPr>
            <a:xfrm>
              <a:off x="4824875" y="3313540"/>
              <a:ext cx="128050" cy="117800"/>
            </a:xfrm>
            <a:custGeom>
              <a:avLst/>
              <a:gdLst/>
              <a:ahLst/>
              <a:cxnLst/>
              <a:rect l="l" t="t" r="r" b="b"/>
              <a:pathLst>
                <a:path w="5122" h="4712" extrusionOk="0">
                  <a:moveTo>
                    <a:pt x="2721" y="1"/>
                  </a:moveTo>
                  <a:cubicBezTo>
                    <a:pt x="1547" y="1"/>
                    <a:pt x="518" y="868"/>
                    <a:pt x="379" y="2091"/>
                  </a:cubicBezTo>
                  <a:cubicBezTo>
                    <a:pt x="319" y="2577"/>
                    <a:pt x="440" y="3094"/>
                    <a:pt x="683" y="3519"/>
                  </a:cubicBezTo>
                  <a:cubicBezTo>
                    <a:pt x="927" y="3975"/>
                    <a:pt x="1322" y="4310"/>
                    <a:pt x="1778" y="4522"/>
                  </a:cubicBezTo>
                  <a:cubicBezTo>
                    <a:pt x="2080" y="4651"/>
                    <a:pt x="2394" y="4712"/>
                    <a:pt x="2703" y="4712"/>
                  </a:cubicBezTo>
                  <a:cubicBezTo>
                    <a:pt x="3635" y="4712"/>
                    <a:pt x="4520" y="4159"/>
                    <a:pt x="4908" y="3246"/>
                  </a:cubicBezTo>
                  <a:cubicBezTo>
                    <a:pt x="5091" y="2759"/>
                    <a:pt x="5121" y="2243"/>
                    <a:pt x="4969" y="1726"/>
                  </a:cubicBezTo>
                  <a:cubicBezTo>
                    <a:pt x="4908" y="1604"/>
                    <a:pt x="4878" y="1483"/>
                    <a:pt x="4787" y="1361"/>
                  </a:cubicBezTo>
                  <a:cubicBezTo>
                    <a:pt x="4787" y="1300"/>
                    <a:pt x="4756" y="1270"/>
                    <a:pt x="4726" y="1240"/>
                  </a:cubicBezTo>
                  <a:cubicBezTo>
                    <a:pt x="4696" y="1240"/>
                    <a:pt x="4787" y="1422"/>
                    <a:pt x="4878" y="1756"/>
                  </a:cubicBezTo>
                  <a:cubicBezTo>
                    <a:pt x="5000" y="2243"/>
                    <a:pt x="4969" y="2759"/>
                    <a:pt x="4756" y="3215"/>
                  </a:cubicBezTo>
                  <a:cubicBezTo>
                    <a:pt x="4387" y="4098"/>
                    <a:pt x="3568" y="4549"/>
                    <a:pt x="2748" y="4549"/>
                  </a:cubicBezTo>
                  <a:cubicBezTo>
                    <a:pt x="2015" y="4549"/>
                    <a:pt x="1282" y="4190"/>
                    <a:pt x="866" y="3458"/>
                  </a:cubicBezTo>
                  <a:cubicBezTo>
                    <a:pt x="1" y="1959"/>
                    <a:pt x="1105" y="159"/>
                    <a:pt x="2751" y="159"/>
                  </a:cubicBezTo>
                  <a:cubicBezTo>
                    <a:pt x="2840" y="159"/>
                    <a:pt x="2931" y="165"/>
                    <a:pt x="3024" y="176"/>
                  </a:cubicBezTo>
                  <a:cubicBezTo>
                    <a:pt x="3510" y="237"/>
                    <a:pt x="3996" y="480"/>
                    <a:pt x="4361" y="814"/>
                  </a:cubicBezTo>
                  <a:cubicBezTo>
                    <a:pt x="4604" y="1057"/>
                    <a:pt x="4696" y="1240"/>
                    <a:pt x="4726" y="1240"/>
                  </a:cubicBezTo>
                  <a:cubicBezTo>
                    <a:pt x="4726" y="1179"/>
                    <a:pt x="4696" y="1118"/>
                    <a:pt x="4665" y="1088"/>
                  </a:cubicBezTo>
                  <a:cubicBezTo>
                    <a:pt x="4574" y="966"/>
                    <a:pt x="4513" y="844"/>
                    <a:pt x="4422" y="723"/>
                  </a:cubicBezTo>
                  <a:cubicBezTo>
                    <a:pt x="4057" y="358"/>
                    <a:pt x="3571" y="85"/>
                    <a:pt x="3054" y="24"/>
                  </a:cubicBezTo>
                  <a:cubicBezTo>
                    <a:pt x="2942" y="8"/>
                    <a:pt x="2831" y="1"/>
                    <a:pt x="2721"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98" name="Google Shape;298;p34"/>
            <p:cNvSpPr/>
            <p:nvPr/>
          </p:nvSpPr>
          <p:spPr>
            <a:xfrm>
              <a:off x="4926300" y="3224465"/>
              <a:ext cx="67650" cy="102600"/>
            </a:xfrm>
            <a:custGeom>
              <a:avLst/>
              <a:gdLst/>
              <a:ahLst/>
              <a:cxnLst/>
              <a:rect l="l" t="t" r="r" b="b"/>
              <a:pathLst>
                <a:path w="2706" h="4104" extrusionOk="0">
                  <a:moveTo>
                    <a:pt x="2705" y="0"/>
                  </a:moveTo>
                  <a:cubicBezTo>
                    <a:pt x="1702" y="1307"/>
                    <a:pt x="791" y="2675"/>
                    <a:pt x="0" y="4104"/>
                  </a:cubicBezTo>
                  <a:cubicBezTo>
                    <a:pt x="547" y="3465"/>
                    <a:pt x="1003" y="2827"/>
                    <a:pt x="1429" y="2097"/>
                  </a:cubicBezTo>
                  <a:cubicBezTo>
                    <a:pt x="1915" y="1459"/>
                    <a:pt x="2341" y="730"/>
                    <a:pt x="2705"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99" name="Google Shape;299;p34"/>
            <p:cNvSpPr/>
            <p:nvPr/>
          </p:nvSpPr>
          <p:spPr>
            <a:xfrm>
              <a:off x="4946800" y="3388590"/>
              <a:ext cx="99575" cy="24550"/>
            </a:xfrm>
            <a:custGeom>
              <a:avLst/>
              <a:gdLst/>
              <a:ahLst/>
              <a:cxnLst/>
              <a:rect l="l" t="t" r="r" b="b"/>
              <a:pathLst>
                <a:path w="3983" h="982" extrusionOk="0">
                  <a:moveTo>
                    <a:pt x="31" y="1"/>
                  </a:moveTo>
                  <a:cubicBezTo>
                    <a:pt x="1" y="61"/>
                    <a:pt x="913" y="213"/>
                    <a:pt x="2007" y="487"/>
                  </a:cubicBezTo>
                  <a:cubicBezTo>
                    <a:pt x="3005" y="709"/>
                    <a:pt x="3826" y="981"/>
                    <a:pt x="3963" y="981"/>
                  </a:cubicBezTo>
                  <a:cubicBezTo>
                    <a:pt x="3976" y="981"/>
                    <a:pt x="3983" y="979"/>
                    <a:pt x="3983" y="973"/>
                  </a:cubicBezTo>
                  <a:cubicBezTo>
                    <a:pt x="3375" y="639"/>
                    <a:pt x="2737" y="396"/>
                    <a:pt x="2068" y="274"/>
                  </a:cubicBezTo>
                  <a:cubicBezTo>
                    <a:pt x="1399" y="92"/>
                    <a:pt x="700" y="1"/>
                    <a:pt x="31"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0" name="Google Shape;300;p34"/>
            <p:cNvSpPr/>
            <p:nvPr/>
          </p:nvSpPr>
          <p:spPr>
            <a:xfrm>
              <a:off x="4917175" y="3425065"/>
              <a:ext cx="21300" cy="88925"/>
            </a:xfrm>
            <a:custGeom>
              <a:avLst/>
              <a:gdLst/>
              <a:ahLst/>
              <a:cxnLst/>
              <a:rect l="l" t="t" r="r" b="b"/>
              <a:pathLst>
                <a:path w="852" h="3557" extrusionOk="0">
                  <a:moveTo>
                    <a:pt x="1" y="1"/>
                  </a:moveTo>
                  <a:lnTo>
                    <a:pt x="1" y="1"/>
                  </a:lnTo>
                  <a:cubicBezTo>
                    <a:pt x="244" y="1216"/>
                    <a:pt x="517" y="2402"/>
                    <a:pt x="852" y="3557"/>
                  </a:cubicBezTo>
                  <a:cubicBezTo>
                    <a:pt x="821" y="2949"/>
                    <a:pt x="760" y="2341"/>
                    <a:pt x="578" y="1733"/>
                  </a:cubicBezTo>
                  <a:cubicBezTo>
                    <a:pt x="456" y="1156"/>
                    <a:pt x="274" y="548"/>
                    <a:pt x="1"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1" name="Google Shape;301;p34"/>
            <p:cNvSpPr/>
            <p:nvPr/>
          </p:nvSpPr>
          <p:spPr>
            <a:xfrm>
              <a:off x="4814600" y="3418990"/>
              <a:ext cx="44850" cy="74500"/>
            </a:xfrm>
            <a:custGeom>
              <a:avLst/>
              <a:gdLst/>
              <a:ahLst/>
              <a:cxnLst/>
              <a:rect l="l" t="t" r="r" b="b"/>
              <a:pathLst>
                <a:path w="1794" h="2980" extrusionOk="0">
                  <a:moveTo>
                    <a:pt x="1793" y="0"/>
                  </a:moveTo>
                  <a:lnTo>
                    <a:pt x="1793" y="0"/>
                  </a:lnTo>
                  <a:cubicBezTo>
                    <a:pt x="1398" y="426"/>
                    <a:pt x="1094" y="912"/>
                    <a:pt x="821" y="1429"/>
                  </a:cubicBezTo>
                  <a:cubicBezTo>
                    <a:pt x="486" y="1915"/>
                    <a:pt x="213" y="2432"/>
                    <a:pt x="0" y="2979"/>
                  </a:cubicBezTo>
                  <a:cubicBezTo>
                    <a:pt x="365" y="2523"/>
                    <a:pt x="699" y="2037"/>
                    <a:pt x="973" y="1520"/>
                  </a:cubicBezTo>
                  <a:cubicBezTo>
                    <a:pt x="1307" y="1034"/>
                    <a:pt x="1581" y="517"/>
                    <a:pt x="1793"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2" name="Google Shape;302;p34"/>
            <p:cNvSpPr/>
            <p:nvPr/>
          </p:nvSpPr>
          <p:spPr>
            <a:xfrm>
              <a:off x="4851075" y="3235865"/>
              <a:ext cx="25100" cy="80550"/>
            </a:xfrm>
            <a:custGeom>
              <a:avLst/>
              <a:gdLst/>
              <a:ahLst/>
              <a:cxnLst/>
              <a:rect l="l" t="t" r="r" b="b"/>
              <a:pathLst>
                <a:path w="1004" h="3222" extrusionOk="0">
                  <a:moveTo>
                    <a:pt x="0" y="0"/>
                  </a:moveTo>
                  <a:cubicBezTo>
                    <a:pt x="61" y="547"/>
                    <a:pt x="213" y="1094"/>
                    <a:pt x="395" y="1641"/>
                  </a:cubicBezTo>
                  <a:cubicBezTo>
                    <a:pt x="547" y="2189"/>
                    <a:pt x="730" y="2705"/>
                    <a:pt x="1003" y="3222"/>
                  </a:cubicBezTo>
                  <a:cubicBezTo>
                    <a:pt x="912" y="2644"/>
                    <a:pt x="790" y="2097"/>
                    <a:pt x="608" y="1581"/>
                  </a:cubicBezTo>
                  <a:cubicBezTo>
                    <a:pt x="456" y="1033"/>
                    <a:pt x="274" y="486"/>
                    <a:pt x="0"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3" name="Google Shape;303;p34"/>
            <p:cNvSpPr/>
            <p:nvPr/>
          </p:nvSpPr>
          <p:spPr>
            <a:xfrm>
              <a:off x="4837375" y="3328315"/>
              <a:ext cx="111850" cy="88600"/>
            </a:xfrm>
            <a:custGeom>
              <a:avLst/>
              <a:gdLst/>
              <a:ahLst/>
              <a:cxnLst/>
              <a:rect l="l" t="t" r="r" b="b"/>
              <a:pathLst>
                <a:path w="4474" h="3544" extrusionOk="0">
                  <a:moveTo>
                    <a:pt x="2262" y="0"/>
                  </a:moveTo>
                  <a:cubicBezTo>
                    <a:pt x="1960" y="0"/>
                    <a:pt x="1652" y="81"/>
                    <a:pt x="1369" y="253"/>
                  </a:cubicBezTo>
                  <a:cubicBezTo>
                    <a:pt x="1" y="1013"/>
                    <a:pt x="244" y="3080"/>
                    <a:pt x="1794" y="3475"/>
                  </a:cubicBezTo>
                  <a:cubicBezTo>
                    <a:pt x="1961" y="3522"/>
                    <a:pt x="2125" y="3544"/>
                    <a:pt x="2283" y="3544"/>
                  </a:cubicBezTo>
                  <a:cubicBezTo>
                    <a:pt x="3563" y="3544"/>
                    <a:pt x="4474" y="2109"/>
                    <a:pt x="3770" y="892"/>
                  </a:cubicBezTo>
                  <a:cubicBezTo>
                    <a:pt x="3446" y="324"/>
                    <a:pt x="2865" y="0"/>
                    <a:pt x="2262"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4" name="Google Shape;304;p34"/>
            <p:cNvSpPr/>
            <p:nvPr/>
          </p:nvSpPr>
          <p:spPr>
            <a:xfrm>
              <a:off x="4869300" y="3360490"/>
              <a:ext cx="45625" cy="12925"/>
            </a:xfrm>
            <a:custGeom>
              <a:avLst/>
              <a:gdLst/>
              <a:ahLst/>
              <a:cxnLst/>
              <a:rect l="l" t="t" r="r" b="b"/>
              <a:pathLst>
                <a:path w="1825" h="517" extrusionOk="0">
                  <a:moveTo>
                    <a:pt x="714" y="0"/>
                  </a:moveTo>
                  <a:cubicBezTo>
                    <a:pt x="450" y="0"/>
                    <a:pt x="189" y="115"/>
                    <a:pt x="1" y="304"/>
                  </a:cubicBezTo>
                  <a:cubicBezTo>
                    <a:pt x="305" y="243"/>
                    <a:pt x="609" y="213"/>
                    <a:pt x="943" y="213"/>
                  </a:cubicBezTo>
                  <a:cubicBezTo>
                    <a:pt x="1216" y="273"/>
                    <a:pt x="1520" y="365"/>
                    <a:pt x="1824" y="517"/>
                  </a:cubicBezTo>
                  <a:cubicBezTo>
                    <a:pt x="1612" y="213"/>
                    <a:pt x="1308" y="30"/>
                    <a:pt x="943" y="30"/>
                  </a:cubicBezTo>
                  <a:cubicBezTo>
                    <a:pt x="868" y="10"/>
                    <a:pt x="791" y="0"/>
                    <a:pt x="714"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5" name="Google Shape;305;p34"/>
            <p:cNvSpPr/>
            <p:nvPr/>
          </p:nvSpPr>
          <p:spPr>
            <a:xfrm>
              <a:off x="4884500" y="3346790"/>
              <a:ext cx="13700" cy="42575"/>
            </a:xfrm>
            <a:custGeom>
              <a:avLst/>
              <a:gdLst/>
              <a:ahLst/>
              <a:cxnLst/>
              <a:rect l="l" t="t" r="r" b="b"/>
              <a:pathLst>
                <a:path w="548" h="1703" extrusionOk="0">
                  <a:moveTo>
                    <a:pt x="517" y="1"/>
                  </a:moveTo>
                  <a:cubicBezTo>
                    <a:pt x="456" y="1"/>
                    <a:pt x="183" y="305"/>
                    <a:pt x="92" y="821"/>
                  </a:cubicBezTo>
                  <a:cubicBezTo>
                    <a:pt x="1" y="1125"/>
                    <a:pt x="31" y="1429"/>
                    <a:pt x="213" y="1703"/>
                  </a:cubicBezTo>
                  <a:cubicBezTo>
                    <a:pt x="244" y="1703"/>
                    <a:pt x="213" y="1308"/>
                    <a:pt x="274" y="852"/>
                  </a:cubicBezTo>
                  <a:cubicBezTo>
                    <a:pt x="365" y="396"/>
                    <a:pt x="548" y="31"/>
                    <a:pt x="517"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306" name="Google Shape;306;p34"/>
            <p:cNvGrpSpPr/>
            <p:nvPr/>
          </p:nvGrpSpPr>
          <p:grpSpPr>
            <a:xfrm>
              <a:off x="6409600" y="2074740"/>
              <a:ext cx="633775" cy="640625"/>
              <a:chOff x="4014125" y="2033050"/>
              <a:chExt cx="633775" cy="640625"/>
            </a:xfrm>
          </p:grpSpPr>
          <p:sp>
            <p:nvSpPr>
              <p:cNvPr id="307" name="Google Shape;307;p34"/>
              <p:cNvSpPr/>
              <p:nvPr/>
            </p:nvSpPr>
            <p:spPr>
              <a:xfrm>
                <a:off x="4014125" y="2033050"/>
                <a:ext cx="633775" cy="640625"/>
              </a:xfrm>
              <a:custGeom>
                <a:avLst/>
                <a:gdLst/>
                <a:ahLst/>
                <a:cxnLst/>
                <a:rect l="l" t="t" r="r" b="b"/>
                <a:pathLst>
                  <a:path w="25351" h="25625" extrusionOk="0">
                    <a:moveTo>
                      <a:pt x="12634" y="7123"/>
                    </a:moveTo>
                    <a:cubicBezTo>
                      <a:pt x="15557" y="7123"/>
                      <a:pt x="18360" y="9390"/>
                      <a:pt x="18360" y="12828"/>
                    </a:cubicBezTo>
                    <a:cubicBezTo>
                      <a:pt x="18360" y="15958"/>
                      <a:pt x="15806" y="18481"/>
                      <a:pt x="12676" y="18481"/>
                    </a:cubicBezTo>
                    <a:cubicBezTo>
                      <a:pt x="7630" y="18481"/>
                      <a:pt x="5077" y="12372"/>
                      <a:pt x="8663" y="8785"/>
                    </a:cubicBezTo>
                    <a:cubicBezTo>
                      <a:pt x="9821" y="7637"/>
                      <a:pt x="11241" y="7123"/>
                      <a:pt x="12634" y="7123"/>
                    </a:cubicBezTo>
                    <a:close/>
                    <a:moveTo>
                      <a:pt x="12129" y="1"/>
                    </a:moveTo>
                    <a:lnTo>
                      <a:pt x="9302" y="335"/>
                    </a:lnTo>
                    <a:lnTo>
                      <a:pt x="9059" y="3162"/>
                    </a:lnTo>
                    <a:lnTo>
                      <a:pt x="6840" y="4256"/>
                    </a:lnTo>
                    <a:lnTo>
                      <a:pt x="4742" y="2919"/>
                    </a:lnTo>
                    <a:lnTo>
                      <a:pt x="2645" y="5289"/>
                    </a:lnTo>
                    <a:lnTo>
                      <a:pt x="4256" y="7265"/>
                    </a:lnTo>
                    <a:lnTo>
                      <a:pt x="3162" y="9606"/>
                    </a:lnTo>
                    <a:lnTo>
                      <a:pt x="305" y="9606"/>
                    </a:lnTo>
                    <a:lnTo>
                      <a:pt x="1" y="12493"/>
                    </a:lnTo>
                    <a:lnTo>
                      <a:pt x="2402" y="13405"/>
                    </a:lnTo>
                    <a:lnTo>
                      <a:pt x="2888" y="15928"/>
                    </a:lnTo>
                    <a:lnTo>
                      <a:pt x="913" y="17569"/>
                    </a:lnTo>
                    <a:lnTo>
                      <a:pt x="2128" y="20183"/>
                    </a:lnTo>
                    <a:lnTo>
                      <a:pt x="4682" y="19363"/>
                    </a:lnTo>
                    <a:lnTo>
                      <a:pt x="6536" y="21217"/>
                    </a:lnTo>
                    <a:lnTo>
                      <a:pt x="5928" y="23892"/>
                    </a:lnTo>
                    <a:lnTo>
                      <a:pt x="8451" y="25138"/>
                    </a:lnTo>
                    <a:lnTo>
                      <a:pt x="9940" y="23284"/>
                    </a:lnTo>
                    <a:lnTo>
                      <a:pt x="12706" y="23284"/>
                    </a:lnTo>
                    <a:lnTo>
                      <a:pt x="13648" y="25624"/>
                    </a:lnTo>
                    <a:lnTo>
                      <a:pt x="16718" y="25229"/>
                    </a:lnTo>
                    <a:lnTo>
                      <a:pt x="16718" y="22706"/>
                    </a:lnTo>
                    <a:lnTo>
                      <a:pt x="18876" y="21429"/>
                    </a:lnTo>
                    <a:lnTo>
                      <a:pt x="20974" y="22828"/>
                    </a:lnTo>
                    <a:lnTo>
                      <a:pt x="23071" y="20730"/>
                    </a:lnTo>
                    <a:lnTo>
                      <a:pt x="21794" y="18633"/>
                    </a:lnTo>
                    <a:lnTo>
                      <a:pt x="22828" y="16232"/>
                    </a:lnTo>
                    <a:lnTo>
                      <a:pt x="25351" y="16049"/>
                    </a:lnTo>
                    <a:lnTo>
                      <a:pt x="25351" y="13283"/>
                    </a:lnTo>
                    <a:lnTo>
                      <a:pt x="23314" y="12463"/>
                    </a:lnTo>
                    <a:lnTo>
                      <a:pt x="22889" y="9636"/>
                    </a:lnTo>
                    <a:lnTo>
                      <a:pt x="24773" y="8147"/>
                    </a:lnTo>
                    <a:lnTo>
                      <a:pt x="23497" y="5563"/>
                    </a:lnTo>
                    <a:lnTo>
                      <a:pt x="21035" y="6232"/>
                    </a:lnTo>
                    <a:lnTo>
                      <a:pt x="19180" y="4712"/>
                    </a:lnTo>
                    <a:lnTo>
                      <a:pt x="19727" y="1794"/>
                    </a:lnTo>
                    <a:lnTo>
                      <a:pt x="17083" y="639"/>
                    </a:lnTo>
                    <a:lnTo>
                      <a:pt x="15715" y="2675"/>
                    </a:lnTo>
                    <a:lnTo>
                      <a:pt x="13314" y="2554"/>
                    </a:lnTo>
                    <a:lnTo>
                      <a:pt x="12129"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08" name="Google Shape;308;p34"/>
              <p:cNvSpPr/>
              <p:nvPr/>
            </p:nvSpPr>
            <p:spPr>
              <a:xfrm>
                <a:off x="4252725" y="2290650"/>
                <a:ext cx="136825" cy="116975"/>
              </a:xfrm>
              <a:custGeom>
                <a:avLst/>
                <a:gdLst/>
                <a:ahLst/>
                <a:cxnLst/>
                <a:rect l="l" t="t" r="r" b="b"/>
                <a:pathLst>
                  <a:path w="5473" h="4679" extrusionOk="0">
                    <a:moveTo>
                      <a:pt x="3132" y="1"/>
                    </a:moveTo>
                    <a:cubicBezTo>
                      <a:pt x="1065" y="1"/>
                      <a:pt x="1" y="2524"/>
                      <a:pt x="1490" y="3983"/>
                    </a:cubicBezTo>
                    <a:cubicBezTo>
                      <a:pt x="1962" y="4464"/>
                      <a:pt x="2545" y="4679"/>
                      <a:pt x="3118" y="4679"/>
                    </a:cubicBezTo>
                    <a:cubicBezTo>
                      <a:pt x="4317" y="4679"/>
                      <a:pt x="5472" y="3740"/>
                      <a:pt x="5472" y="2341"/>
                    </a:cubicBezTo>
                    <a:cubicBezTo>
                      <a:pt x="5472" y="1034"/>
                      <a:pt x="4439" y="1"/>
                      <a:pt x="3132"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309" name="Google Shape;309;p34"/>
            <p:cNvGrpSpPr/>
            <p:nvPr/>
          </p:nvGrpSpPr>
          <p:grpSpPr>
            <a:xfrm>
              <a:off x="5872350" y="1323965"/>
              <a:ext cx="861000" cy="884550"/>
              <a:chOff x="3476875" y="1282275"/>
              <a:chExt cx="861000" cy="884550"/>
            </a:xfrm>
          </p:grpSpPr>
          <p:sp>
            <p:nvSpPr>
              <p:cNvPr id="310" name="Google Shape;310;p34"/>
              <p:cNvSpPr/>
              <p:nvPr/>
            </p:nvSpPr>
            <p:spPr>
              <a:xfrm>
                <a:off x="3476875" y="1282275"/>
                <a:ext cx="861000" cy="884550"/>
              </a:xfrm>
              <a:custGeom>
                <a:avLst/>
                <a:gdLst/>
                <a:ahLst/>
                <a:cxnLst/>
                <a:rect l="l" t="t" r="r" b="b"/>
                <a:pathLst>
                  <a:path w="34440" h="35382" extrusionOk="0">
                    <a:moveTo>
                      <a:pt x="16939" y="10049"/>
                    </a:moveTo>
                    <a:cubicBezTo>
                      <a:pt x="19506" y="10049"/>
                      <a:pt x="22086" y="11293"/>
                      <a:pt x="23588" y="13922"/>
                    </a:cubicBezTo>
                    <a:cubicBezTo>
                      <a:pt x="25716" y="17600"/>
                      <a:pt x="24439" y="22311"/>
                      <a:pt x="20731" y="24439"/>
                    </a:cubicBezTo>
                    <a:cubicBezTo>
                      <a:pt x="19479" y="25158"/>
                      <a:pt x="18175" y="25481"/>
                      <a:pt x="16912" y="25481"/>
                    </a:cubicBezTo>
                    <a:cubicBezTo>
                      <a:pt x="12195" y="25481"/>
                      <a:pt x="8063" y="20973"/>
                      <a:pt x="9454" y="15746"/>
                    </a:cubicBezTo>
                    <a:cubicBezTo>
                      <a:pt x="10456" y="12043"/>
                      <a:pt x="13688" y="10049"/>
                      <a:pt x="16939" y="10049"/>
                    </a:cubicBezTo>
                    <a:close/>
                    <a:moveTo>
                      <a:pt x="17782" y="1"/>
                    </a:moveTo>
                    <a:lnTo>
                      <a:pt x="13861" y="426"/>
                    </a:lnTo>
                    <a:lnTo>
                      <a:pt x="13649" y="3739"/>
                    </a:lnTo>
                    <a:lnTo>
                      <a:pt x="10731" y="5198"/>
                    </a:lnTo>
                    <a:lnTo>
                      <a:pt x="7630" y="3040"/>
                    </a:lnTo>
                    <a:lnTo>
                      <a:pt x="4499" y="5320"/>
                    </a:lnTo>
                    <a:lnTo>
                      <a:pt x="6141" y="8815"/>
                    </a:lnTo>
                    <a:lnTo>
                      <a:pt x="4256" y="11612"/>
                    </a:lnTo>
                    <a:lnTo>
                      <a:pt x="882" y="11429"/>
                    </a:lnTo>
                    <a:lnTo>
                      <a:pt x="1" y="15624"/>
                    </a:lnTo>
                    <a:lnTo>
                      <a:pt x="3223" y="16870"/>
                    </a:lnTo>
                    <a:lnTo>
                      <a:pt x="3496" y="20366"/>
                    </a:lnTo>
                    <a:lnTo>
                      <a:pt x="153" y="22281"/>
                    </a:lnTo>
                    <a:lnTo>
                      <a:pt x="1764" y="25928"/>
                    </a:lnTo>
                    <a:lnTo>
                      <a:pt x="5199" y="25381"/>
                    </a:lnTo>
                    <a:lnTo>
                      <a:pt x="7478" y="28025"/>
                    </a:lnTo>
                    <a:lnTo>
                      <a:pt x="6293" y="31339"/>
                    </a:lnTo>
                    <a:lnTo>
                      <a:pt x="9454" y="33588"/>
                    </a:lnTo>
                    <a:lnTo>
                      <a:pt x="11946" y="30913"/>
                    </a:lnTo>
                    <a:lnTo>
                      <a:pt x="15351" y="31855"/>
                    </a:lnTo>
                    <a:lnTo>
                      <a:pt x="16415" y="35381"/>
                    </a:lnTo>
                    <a:lnTo>
                      <a:pt x="20214" y="35138"/>
                    </a:lnTo>
                    <a:lnTo>
                      <a:pt x="20700" y="31947"/>
                    </a:lnTo>
                    <a:lnTo>
                      <a:pt x="23983" y="30062"/>
                    </a:lnTo>
                    <a:lnTo>
                      <a:pt x="26628" y="32190"/>
                    </a:lnTo>
                    <a:lnTo>
                      <a:pt x="30032" y="29667"/>
                    </a:lnTo>
                    <a:lnTo>
                      <a:pt x="28299" y="26718"/>
                    </a:lnTo>
                    <a:lnTo>
                      <a:pt x="29971" y="23709"/>
                    </a:lnTo>
                    <a:lnTo>
                      <a:pt x="33406" y="23952"/>
                    </a:lnTo>
                    <a:lnTo>
                      <a:pt x="34439" y="20092"/>
                    </a:lnTo>
                    <a:lnTo>
                      <a:pt x="31491" y="18481"/>
                    </a:lnTo>
                    <a:lnTo>
                      <a:pt x="31126" y="14955"/>
                    </a:lnTo>
                    <a:lnTo>
                      <a:pt x="34014" y="13010"/>
                    </a:lnTo>
                    <a:lnTo>
                      <a:pt x="32160" y="9727"/>
                    </a:lnTo>
                    <a:lnTo>
                      <a:pt x="29211" y="10153"/>
                    </a:lnTo>
                    <a:lnTo>
                      <a:pt x="26780" y="7113"/>
                    </a:lnTo>
                    <a:lnTo>
                      <a:pt x="28026" y="4074"/>
                    </a:lnTo>
                    <a:lnTo>
                      <a:pt x="24773" y="1916"/>
                    </a:lnTo>
                    <a:lnTo>
                      <a:pt x="22311" y="4378"/>
                    </a:lnTo>
                    <a:lnTo>
                      <a:pt x="19089" y="3800"/>
                    </a:lnTo>
                    <a:lnTo>
                      <a:pt x="17782"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11" name="Google Shape;311;p34"/>
              <p:cNvSpPr/>
              <p:nvPr/>
            </p:nvSpPr>
            <p:spPr>
              <a:xfrm>
                <a:off x="3806675" y="1641075"/>
                <a:ext cx="179375" cy="158975"/>
              </a:xfrm>
              <a:custGeom>
                <a:avLst/>
                <a:gdLst/>
                <a:ahLst/>
                <a:cxnLst/>
                <a:rect l="l" t="t" r="r" b="b"/>
                <a:pathLst>
                  <a:path w="7175" h="6359" extrusionOk="0">
                    <a:moveTo>
                      <a:pt x="3572" y="1"/>
                    </a:moveTo>
                    <a:cubicBezTo>
                      <a:pt x="3225" y="1"/>
                      <a:pt x="2872" y="58"/>
                      <a:pt x="2523" y="178"/>
                    </a:cubicBezTo>
                    <a:cubicBezTo>
                      <a:pt x="882" y="786"/>
                      <a:pt x="1" y="2579"/>
                      <a:pt x="609" y="4251"/>
                    </a:cubicBezTo>
                    <a:cubicBezTo>
                      <a:pt x="1062" y="5539"/>
                      <a:pt x="2282" y="6359"/>
                      <a:pt x="3579" y="6359"/>
                    </a:cubicBezTo>
                    <a:cubicBezTo>
                      <a:pt x="3935" y="6359"/>
                      <a:pt x="4298" y="6297"/>
                      <a:pt x="4651" y="6166"/>
                    </a:cubicBezTo>
                    <a:cubicBezTo>
                      <a:pt x="6293" y="5588"/>
                      <a:pt x="7174" y="3795"/>
                      <a:pt x="6597" y="2123"/>
                    </a:cubicBezTo>
                    <a:cubicBezTo>
                      <a:pt x="6115" y="824"/>
                      <a:pt x="4891" y="1"/>
                      <a:pt x="3572"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312" name="Google Shape;312;p34"/>
            <p:cNvGrpSpPr/>
            <p:nvPr/>
          </p:nvGrpSpPr>
          <p:grpSpPr>
            <a:xfrm>
              <a:off x="6740925" y="1770015"/>
              <a:ext cx="297125" cy="302475"/>
              <a:chOff x="4345450" y="1728325"/>
              <a:chExt cx="297125" cy="302475"/>
            </a:xfrm>
          </p:grpSpPr>
          <p:sp>
            <p:nvSpPr>
              <p:cNvPr id="313" name="Google Shape;313;p34"/>
              <p:cNvSpPr/>
              <p:nvPr/>
            </p:nvSpPr>
            <p:spPr>
              <a:xfrm>
                <a:off x="4345450" y="1728325"/>
                <a:ext cx="297125" cy="302475"/>
              </a:xfrm>
              <a:custGeom>
                <a:avLst/>
                <a:gdLst/>
                <a:ahLst/>
                <a:cxnLst/>
                <a:rect l="l" t="t" r="r" b="b"/>
                <a:pathLst>
                  <a:path w="11885" h="12099" extrusionOk="0">
                    <a:moveTo>
                      <a:pt x="5808" y="3395"/>
                    </a:moveTo>
                    <a:cubicBezTo>
                      <a:pt x="6697" y="3395"/>
                      <a:pt x="7591" y="3828"/>
                      <a:pt x="8116" y="4743"/>
                    </a:cubicBezTo>
                    <a:cubicBezTo>
                      <a:pt x="8815" y="6019"/>
                      <a:pt x="8389" y="7600"/>
                      <a:pt x="7143" y="8360"/>
                    </a:cubicBezTo>
                    <a:cubicBezTo>
                      <a:pt x="6704" y="8612"/>
                      <a:pt x="6247" y="8725"/>
                      <a:pt x="5805" y="8725"/>
                    </a:cubicBezTo>
                    <a:cubicBezTo>
                      <a:pt x="4168" y="8725"/>
                      <a:pt x="2743" y="7170"/>
                      <a:pt x="3222" y="5351"/>
                    </a:cubicBezTo>
                    <a:cubicBezTo>
                      <a:pt x="3578" y="4080"/>
                      <a:pt x="4689" y="3395"/>
                      <a:pt x="5808" y="3395"/>
                    </a:cubicBezTo>
                    <a:close/>
                    <a:moveTo>
                      <a:pt x="6110" y="1"/>
                    </a:moveTo>
                    <a:lnTo>
                      <a:pt x="4772" y="123"/>
                    </a:lnTo>
                    <a:lnTo>
                      <a:pt x="4681" y="1278"/>
                    </a:lnTo>
                    <a:lnTo>
                      <a:pt x="3708" y="1764"/>
                    </a:lnTo>
                    <a:lnTo>
                      <a:pt x="2645" y="1004"/>
                    </a:lnTo>
                    <a:lnTo>
                      <a:pt x="1550" y="1794"/>
                    </a:lnTo>
                    <a:lnTo>
                      <a:pt x="2128" y="2980"/>
                    </a:lnTo>
                    <a:lnTo>
                      <a:pt x="1490" y="3952"/>
                    </a:lnTo>
                    <a:lnTo>
                      <a:pt x="304" y="3892"/>
                    </a:lnTo>
                    <a:lnTo>
                      <a:pt x="0" y="5320"/>
                    </a:lnTo>
                    <a:lnTo>
                      <a:pt x="1125" y="5746"/>
                    </a:lnTo>
                    <a:lnTo>
                      <a:pt x="1216" y="6962"/>
                    </a:lnTo>
                    <a:lnTo>
                      <a:pt x="61" y="7600"/>
                    </a:lnTo>
                    <a:lnTo>
                      <a:pt x="608" y="8846"/>
                    </a:lnTo>
                    <a:lnTo>
                      <a:pt x="1794" y="8664"/>
                    </a:lnTo>
                    <a:lnTo>
                      <a:pt x="2584" y="9576"/>
                    </a:lnTo>
                    <a:lnTo>
                      <a:pt x="2189" y="10731"/>
                    </a:lnTo>
                    <a:lnTo>
                      <a:pt x="3253" y="11490"/>
                    </a:lnTo>
                    <a:lnTo>
                      <a:pt x="4104" y="10579"/>
                    </a:lnTo>
                    <a:lnTo>
                      <a:pt x="5289" y="10883"/>
                    </a:lnTo>
                    <a:lnTo>
                      <a:pt x="5684" y="12098"/>
                    </a:lnTo>
                    <a:lnTo>
                      <a:pt x="6991" y="12007"/>
                    </a:lnTo>
                    <a:lnTo>
                      <a:pt x="7143" y="10913"/>
                    </a:lnTo>
                    <a:lnTo>
                      <a:pt x="8268" y="10275"/>
                    </a:lnTo>
                    <a:lnTo>
                      <a:pt x="9180" y="11004"/>
                    </a:lnTo>
                    <a:lnTo>
                      <a:pt x="10365" y="10153"/>
                    </a:lnTo>
                    <a:lnTo>
                      <a:pt x="9757" y="9120"/>
                    </a:lnTo>
                    <a:lnTo>
                      <a:pt x="10304" y="8086"/>
                    </a:lnTo>
                    <a:lnTo>
                      <a:pt x="11490" y="8177"/>
                    </a:lnTo>
                    <a:lnTo>
                      <a:pt x="11885" y="6840"/>
                    </a:lnTo>
                    <a:lnTo>
                      <a:pt x="10851" y="6293"/>
                    </a:lnTo>
                    <a:lnTo>
                      <a:pt x="10730" y="5077"/>
                    </a:lnTo>
                    <a:lnTo>
                      <a:pt x="11703" y="4439"/>
                    </a:lnTo>
                    <a:lnTo>
                      <a:pt x="11034" y="3284"/>
                    </a:lnTo>
                    <a:lnTo>
                      <a:pt x="10031" y="3436"/>
                    </a:lnTo>
                    <a:lnTo>
                      <a:pt x="9210" y="2372"/>
                    </a:lnTo>
                    <a:lnTo>
                      <a:pt x="9636" y="1338"/>
                    </a:lnTo>
                    <a:lnTo>
                      <a:pt x="8481" y="578"/>
                    </a:lnTo>
                    <a:lnTo>
                      <a:pt x="7660" y="1430"/>
                    </a:lnTo>
                    <a:lnTo>
                      <a:pt x="6535" y="1247"/>
                    </a:lnTo>
                    <a:lnTo>
                      <a:pt x="6110"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14" name="Google Shape;314;p34"/>
              <p:cNvSpPr/>
              <p:nvPr/>
            </p:nvSpPr>
            <p:spPr>
              <a:xfrm>
                <a:off x="4454875" y="1850275"/>
                <a:ext cx="69475" cy="54575"/>
              </a:xfrm>
              <a:custGeom>
                <a:avLst/>
                <a:gdLst/>
                <a:ahLst/>
                <a:cxnLst/>
                <a:rect l="l" t="t" r="r" b="b"/>
                <a:pathLst>
                  <a:path w="2779" h="2183" extrusionOk="0">
                    <a:moveTo>
                      <a:pt x="1420" y="1"/>
                    </a:moveTo>
                    <a:cubicBezTo>
                      <a:pt x="1224" y="1"/>
                      <a:pt x="1027" y="55"/>
                      <a:pt x="851" y="169"/>
                    </a:cubicBezTo>
                    <a:cubicBezTo>
                      <a:pt x="0" y="655"/>
                      <a:pt x="183" y="1901"/>
                      <a:pt x="1125" y="2144"/>
                    </a:cubicBezTo>
                    <a:cubicBezTo>
                      <a:pt x="1225" y="2170"/>
                      <a:pt x="1323" y="2182"/>
                      <a:pt x="1418" y="2182"/>
                    </a:cubicBezTo>
                    <a:cubicBezTo>
                      <a:pt x="2215" y="2182"/>
                      <a:pt x="2779" y="1324"/>
                      <a:pt x="2371" y="564"/>
                    </a:cubicBezTo>
                    <a:cubicBezTo>
                      <a:pt x="2171" y="203"/>
                      <a:pt x="1798" y="1"/>
                      <a:pt x="1420"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315" name="Google Shape;315;p34"/>
            <p:cNvSpPr/>
            <p:nvPr/>
          </p:nvSpPr>
          <p:spPr>
            <a:xfrm>
              <a:off x="7464000" y="1840765"/>
              <a:ext cx="288350" cy="90900"/>
            </a:xfrm>
            <a:custGeom>
              <a:avLst/>
              <a:gdLst/>
              <a:ahLst/>
              <a:cxnLst/>
              <a:rect l="l" t="t" r="r" b="b"/>
              <a:pathLst>
                <a:path w="11534" h="3636" extrusionOk="0">
                  <a:moveTo>
                    <a:pt x="3929" y="0"/>
                  </a:moveTo>
                  <a:cubicBezTo>
                    <a:pt x="1762" y="0"/>
                    <a:pt x="1" y="425"/>
                    <a:pt x="14" y="788"/>
                  </a:cubicBezTo>
                  <a:cubicBezTo>
                    <a:pt x="14" y="1639"/>
                    <a:pt x="1321" y="2095"/>
                    <a:pt x="1321" y="2095"/>
                  </a:cubicBezTo>
                  <a:lnTo>
                    <a:pt x="9680" y="3615"/>
                  </a:lnTo>
                  <a:cubicBezTo>
                    <a:pt x="9910" y="3629"/>
                    <a:pt x="10114" y="3635"/>
                    <a:pt x="10294" y="3635"/>
                  </a:cubicBezTo>
                  <a:cubicBezTo>
                    <a:pt x="11254" y="3635"/>
                    <a:pt x="11534" y="3463"/>
                    <a:pt x="11534" y="3463"/>
                  </a:cubicBezTo>
                  <a:cubicBezTo>
                    <a:pt x="10472" y="764"/>
                    <a:pt x="6836" y="0"/>
                    <a:pt x="3929"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16" name="Google Shape;316;p34"/>
            <p:cNvSpPr/>
            <p:nvPr/>
          </p:nvSpPr>
          <p:spPr>
            <a:xfrm>
              <a:off x="7464000" y="1840765"/>
              <a:ext cx="288350" cy="90900"/>
            </a:xfrm>
            <a:custGeom>
              <a:avLst/>
              <a:gdLst/>
              <a:ahLst/>
              <a:cxnLst/>
              <a:rect l="l" t="t" r="r" b="b"/>
              <a:pathLst>
                <a:path w="11534" h="3636" extrusionOk="0">
                  <a:moveTo>
                    <a:pt x="3929" y="0"/>
                  </a:moveTo>
                  <a:cubicBezTo>
                    <a:pt x="1762" y="0"/>
                    <a:pt x="1" y="425"/>
                    <a:pt x="14" y="788"/>
                  </a:cubicBezTo>
                  <a:cubicBezTo>
                    <a:pt x="14" y="1639"/>
                    <a:pt x="1321" y="2095"/>
                    <a:pt x="1321" y="2095"/>
                  </a:cubicBezTo>
                  <a:lnTo>
                    <a:pt x="9680" y="3615"/>
                  </a:lnTo>
                  <a:cubicBezTo>
                    <a:pt x="9910" y="3629"/>
                    <a:pt x="10114" y="3635"/>
                    <a:pt x="10294" y="3635"/>
                  </a:cubicBezTo>
                  <a:cubicBezTo>
                    <a:pt x="11254" y="3635"/>
                    <a:pt x="11534" y="3463"/>
                    <a:pt x="11534" y="3463"/>
                  </a:cubicBezTo>
                  <a:cubicBezTo>
                    <a:pt x="10472" y="764"/>
                    <a:pt x="6836" y="0"/>
                    <a:pt x="3929"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17" name="Google Shape;317;p34"/>
            <p:cNvSpPr/>
            <p:nvPr/>
          </p:nvSpPr>
          <p:spPr>
            <a:xfrm>
              <a:off x="7487125" y="1848440"/>
              <a:ext cx="234850" cy="386675"/>
            </a:xfrm>
            <a:custGeom>
              <a:avLst/>
              <a:gdLst/>
              <a:ahLst/>
              <a:cxnLst/>
              <a:rect l="l" t="t" r="r" b="b"/>
              <a:pathLst>
                <a:path w="9394" h="15467" extrusionOk="0">
                  <a:moveTo>
                    <a:pt x="3792" y="1"/>
                  </a:moveTo>
                  <a:cubicBezTo>
                    <a:pt x="2642" y="1"/>
                    <a:pt x="1486" y="230"/>
                    <a:pt x="396" y="694"/>
                  </a:cubicBezTo>
                  <a:cubicBezTo>
                    <a:pt x="396" y="694"/>
                    <a:pt x="1" y="6347"/>
                    <a:pt x="31" y="8809"/>
                  </a:cubicBezTo>
                  <a:cubicBezTo>
                    <a:pt x="62" y="11271"/>
                    <a:pt x="2524" y="11636"/>
                    <a:pt x="2524" y="11636"/>
                  </a:cubicBezTo>
                  <a:cubicBezTo>
                    <a:pt x="2524" y="11636"/>
                    <a:pt x="2463" y="14311"/>
                    <a:pt x="2524" y="15010"/>
                  </a:cubicBezTo>
                  <a:lnTo>
                    <a:pt x="8420" y="15466"/>
                  </a:lnTo>
                  <a:lnTo>
                    <a:pt x="9393" y="2062"/>
                  </a:lnTo>
                  <a:lnTo>
                    <a:pt x="9028" y="1788"/>
                  </a:lnTo>
                  <a:cubicBezTo>
                    <a:pt x="7505" y="604"/>
                    <a:pt x="5657" y="1"/>
                    <a:pt x="3792" y="1"/>
                  </a:cubicBezTo>
                  <a:close/>
                </a:path>
              </a:pathLst>
            </a:custGeom>
            <a:solidFill>
              <a:srgbClr val="AF6C3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18" name="Google Shape;318;p34"/>
            <p:cNvSpPr/>
            <p:nvPr/>
          </p:nvSpPr>
          <p:spPr>
            <a:xfrm>
              <a:off x="7496250" y="1955565"/>
              <a:ext cx="23625" cy="18425"/>
            </a:xfrm>
            <a:custGeom>
              <a:avLst/>
              <a:gdLst/>
              <a:ahLst/>
              <a:cxnLst/>
              <a:rect l="l" t="t" r="r" b="b"/>
              <a:pathLst>
                <a:path w="945" h="737" extrusionOk="0">
                  <a:moveTo>
                    <a:pt x="412" y="0"/>
                  </a:moveTo>
                  <a:cubicBezTo>
                    <a:pt x="326" y="0"/>
                    <a:pt x="235" y="34"/>
                    <a:pt x="153" y="117"/>
                  </a:cubicBezTo>
                  <a:cubicBezTo>
                    <a:pt x="1" y="239"/>
                    <a:pt x="1" y="482"/>
                    <a:pt x="122" y="634"/>
                  </a:cubicBezTo>
                  <a:cubicBezTo>
                    <a:pt x="202" y="698"/>
                    <a:pt x="299" y="737"/>
                    <a:pt x="396" y="737"/>
                  </a:cubicBezTo>
                  <a:cubicBezTo>
                    <a:pt x="482" y="737"/>
                    <a:pt x="567" y="706"/>
                    <a:pt x="639" y="634"/>
                  </a:cubicBezTo>
                  <a:cubicBezTo>
                    <a:pt x="944" y="399"/>
                    <a:pt x="705" y="0"/>
                    <a:pt x="412"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19" name="Google Shape;319;p34"/>
            <p:cNvSpPr/>
            <p:nvPr/>
          </p:nvSpPr>
          <p:spPr>
            <a:xfrm>
              <a:off x="7497000" y="1948590"/>
              <a:ext cx="31950" cy="9250"/>
            </a:xfrm>
            <a:custGeom>
              <a:avLst/>
              <a:gdLst/>
              <a:ahLst/>
              <a:cxnLst/>
              <a:rect l="l" t="t" r="r" b="b"/>
              <a:pathLst>
                <a:path w="1278" h="370" extrusionOk="0">
                  <a:moveTo>
                    <a:pt x="639" y="1"/>
                  </a:moveTo>
                  <a:cubicBezTo>
                    <a:pt x="457" y="1"/>
                    <a:pt x="274" y="62"/>
                    <a:pt x="123" y="183"/>
                  </a:cubicBezTo>
                  <a:cubicBezTo>
                    <a:pt x="62" y="274"/>
                    <a:pt x="1" y="335"/>
                    <a:pt x="1" y="366"/>
                  </a:cubicBezTo>
                  <a:cubicBezTo>
                    <a:pt x="6" y="368"/>
                    <a:pt x="11" y="369"/>
                    <a:pt x="18" y="369"/>
                  </a:cubicBezTo>
                  <a:cubicBezTo>
                    <a:pt x="100" y="369"/>
                    <a:pt x="331" y="214"/>
                    <a:pt x="639" y="214"/>
                  </a:cubicBezTo>
                  <a:cubicBezTo>
                    <a:pt x="926" y="214"/>
                    <a:pt x="1145" y="348"/>
                    <a:pt x="1221" y="348"/>
                  </a:cubicBezTo>
                  <a:cubicBezTo>
                    <a:pt x="1234" y="348"/>
                    <a:pt x="1243" y="344"/>
                    <a:pt x="1247" y="335"/>
                  </a:cubicBezTo>
                  <a:cubicBezTo>
                    <a:pt x="1278" y="305"/>
                    <a:pt x="1217" y="244"/>
                    <a:pt x="1126" y="183"/>
                  </a:cubicBezTo>
                  <a:cubicBezTo>
                    <a:pt x="974" y="62"/>
                    <a:pt x="791" y="1"/>
                    <a:pt x="639"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0" name="Google Shape;320;p34"/>
            <p:cNvSpPr/>
            <p:nvPr/>
          </p:nvSpPr>
          <p:spPr>
            <a:xfrm>
              <a:off x="7588200" y="1963740"/>
              <a:ext cx="22400" cy="17925"/>
            </a:xfrm>
            <a:custGeom>
              <a:avLst/>
              <a:gdLst/>
              <a:ahLst/>
              <a:cxnLst/>
              <a:rect l="l" t="t" r="r" b="b"/>
              <a:pathLst>
                <a:path w="896" h="717" extrusionOk="0">
                  <a:moveTo>
                    <a:pt x="452" y="0"/>
                  </a:moveTo>
                  <a:cubicBezTo>
                    <a:pt x="389" y="0"/>
                    <a:pt x="328" y="21"/>
                    <a:pt x="274" y="64"/>
                  </a:cubicBezTo>
                  <a:cubicBezTo>
                    <a:pt x="0" y="216"/>
                    <a:pt x="61" y="641"/>
                    <a:pt x="365" y="702"/>
                  </a:cubicBezTo>
                  <a:cubicBezTo>
                    <a:pt x="398" y="712"/>
                    <a:pt x="430" y="716"/>
                    <a:pt x="460" y="716"/>
                  </a:cubicBezTo>
                  <a:cubicBezTo>
                    <a:pt x="717" y="716"/>
                    <a:pt x="896" y="402"/>
                    <a:pt x="760" y="185"/>
                  </a:cubicBezTo>
                  <a:cubicBezTo>
                    <a:pt x="682" y="67"/>
                    <a:pt x="565" y="0"/>
                    <a:pt x="452"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1" name="Google Shape;321;p34"/>
            <p:cNvSpPr/>
            <p:nvPr/>
          </p:nvSpPr>
          <p:spPr>
            <a:xfrm>
              <a:off x="7588950" y="1956015"/>
              <a:ext cx="31950" cy="9425"/>
            </a:xfrm>
            <a:custGeom>
              <a:avLst/>
              <a:gdLst/>
              <a:ahLst/>
              <a:cxnLst/>
              <a:rect l="l" t="t" r="r" b="b"/>
              <a:pathLst>
                <a:path w="1278" h="377" extrusionOk="0">
                  <a:moveTo>
                    <a:pt x="624" y="0"/>
                  </a:moveTo>
                  <a:cubicBezTo>
                    <a:pt x="449" y="0"/>
                    <a:pt x="274" y="53"/>
                    <a:pt x="122" y="160"/>
                  </a:cubicBezTo>
                  <a:cubicBezTo>
                    <a:pt x="31" y="281"/>
                    <a:pt x="1" y="342"/>
                    <a:pt x="1" y="373"/>
                  </a:cubicBezTo>
                  <a:cubicBezTo>
                    <a:pt x="5" y="375"/>
                    <a:pt x="11" y="376"/>
                    <a:pt x="18" y="376"/>
                  </a:cubicBezTo>
                  <a:cubicBezTo>
                    <a:pt x="100" y="376"/>
                    <a:pt x="330" y="221"/>
                    <a:pt x="639" y="221"/>
                  </a:cubicBezTo>
                  <a:cubicBezTo>
                    <a:pt x="926" y="221"/>
                    <a:pt x="1145" y="355"/>
                    <a:pt x="1221" y="355"/>
                  </a:cubicBezTo>
                  <a:cubicBezTo>
                    <a:pt x="1234" y="355"/>
                    <a:pt x="1243" y="351"/>
                    <a:pt x="1247" y="342"/>
                  </a:cubicBezTo>
                  <a:cubicBezTo>
                    <a:pt x="1277" y="312"/>
                    <a:pt x="1247" y="251"/>
                    <a:pt x="1125" y="160"/>
                  </a:cubicBezTo>
                  <a:cubicBezTo>
                    <a:pt x="973" y="53"/>
                    <a:pt x="799" y="0"/>
                    <a:pt x="624"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2" name="Google Shape;322;p34"/>
            <p:cNvSpPr/>
            <p:nvPr/>
          </p:nvSpPr>
          <p:spPr>
            <a:xfrm>
              <a:off x="7532725" y="1961515"/>
              <a:ext cx="27375" cy="74300"/>
            </a:xfrm>
            <a:custGeom>
              <a:avLst/>
              <a:gdLst/>
              <a:ahLst/>
              <a:cxnLst/>
              <a:rect l="l" t="t" r="r" b="b"/>
              <a:pathLst>
                <a:path w="1095" h="2972" extrusionOk="0">
                  <a:moveTo>
                    <a:pt x="1095" y="1"/>
                  </a:moveTo>
                  <a:lnTo>
                    <a:pt x="1095" y="1"/>
                  </a:lnTo>
                  <a:cubicBezTo>
                    <a:pt x="791" y="548"/>
                    <a:pt x="517" y="1125"/>
                    <a:pt x="335" y="1733"/>
                  </a:cubicBezTo>
                  <a:lnTo>
                    <a:pt x="92" y="2432"/>
                  </a:lnTo>
                  <a:cubicBezTo>
                    <a:pt x="31" y="2554"/>
                    <a:pt x="1" y="2675"/>
                    <a:pt x="31" y="2797"/>
                  </a:cubicBezTo>
                  <a:cubicBezTo>
                    <a:pt x="61" y="2888"/>
                    <a:pt x="122" y="2919"/>
                    <a:pt x="183" y="2949"/>
                  </a:cubicBezTo>
                  <a:lnTo>
                    <a:pt x="335" y="2949"/>
                  </a:lnTo>
                  <a:cubicBezTo>
                    <a:pt x="426" y="2964"/>
                    <a:pt x="517" y="2972"/>
                    <a:pt x="612" y="2972"/>
                  </a:cubicBezTo>
                  <a:cubicBezTo>
                    <a:pt x="707" y="2972"/>
                    <a:pt x="806" y="2964"/>
                    <a:pt x="912" y="2949"/>
                  </a:cubicBezTo>
                  <a:cubicBezTo>
                    <a:pt x="730" y="2858"/>
                    <a:pt x="548" y="2827"/>
                    <a:pt x="365" y="2827"/>
                  </a:cubicBezTo>
                  <a:cubicBezTo>
                    <a:pt x="274" y="2827"/>
                    <a:pt x="183" y="2797"/>
                    <a:pt x="183" y="2736"/>
                  </a:cubicBezTo>
                  <a:cubicBezTo>
                    <a:pt x="183" y="2645"/>
                    <a:pt x="213" y="2554"/>
                    <a:pt x="244" y="2493"/>
                  </a:cubicBezTo>
                  <a:lnTo>
                    <a:pt x="517" y="1794"/>
                  </a:lnTo>
                  <a:cubicBezTo>
                    <a:pt x="760" y="1216"/>
                    <a:pt x="973" y="609"/>
                    <a:pt x="1095"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3" name="Google Shape;323;p34"/>
            <p:cNvSpPr/>
            <p:nvPr/>
          </p:nvSpPr>
          <p:spPr>
            <a:xfrm>
              <a:off x="7541075" y="2044340"/>
              <a:ext cx="46375" cy="22775"/>
            </a:xfrm>
            <a:custGeom>
              <a:avLst/>
              <a:gdLst/>
              <a:ahLst/>
              <a:cxnLst/>
              <a:rect l="l" t="t" r="r" b="b"/>
              <a:pathLst>
                <a:path w="1855" h="911" extrusionOk="0">
                  <a:moveTo>
                    <a:pt x="1673" y="1"/>
                  </a:moveTo>
                  <a:cubicBezTo>
                    <a:pt x="1126" y="244"/>
                    <a:pt x="578" y="396"/>
                    <a:pt x="1" y="487"/>
                  </a:cubicBezTo>
                  <a:cubicBezTo>
                    <a:pt x="181" y="757"/>
                    <a:pt x="477" y="910"/>
                    <a:pt x="792" y="910"/>
                  </a:cubicBezTo>
                  <a:cubicBezTo>
                    <a:pt x="902" y="910"/>
                    <a:pt x="1015" y="891"/>
                    <a:pt x="1126" y="852"/>
                  </a:cubicBezTo>
                  <a:cubicBezTo>
                    <a:pt x="1855" y="578"/>
                    <a:pt x="1673" y="1"/>
                    <a:pt x="1673"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4" name="Google Shape;324;p34"/>
            <p:cNvSpPr/>
            <p:nvPr/>
          </p:nvSpPr>
          <p:spPr>
            <a:xfrm>
              <a:off x="7550200" y="2115765"/>
              <a:ext cx="79825" cy="39350"/>
            </a:xfrm>
            <a:custGeom>
              <a:avLst/>
              <a:gdLst/>
              <a:ahLst/>
              <a:cxnLst/>
              <a:rect l="l" t="t" r="r" b="b"/>
              <a:pathLst>
                <a:path w="3193" h="1574" extrusionOk="0">
                  <a:moveTo>
                    <a:pt x="3192" y="1"/>
                  </a:moveTo>
                  <a:cubicBezTo>
                    <a:pt x="2293" y="610"/>
                    <a:pt x="1227" y="915"/>
                    <a:pt x="154" y="915"/>
                  </a:cubicBezTo>
                  <a:cubicBezTo>
                    <a:pt x="103" y="915"/>
                    <a:pt x="52" y="914"/>
                    <a:pt x="1" y="913"/>
                  </a:cubicBezTo>
                  <a:lnTo>
                    <a:pt x="1" y="1551"/>
                  </a:lnTo>
                  <a:cubicBezTo>
                    <a:pt x="155" y="1567"/>
                    <a:pt x="303" y="1574"/>
                    <a:pt x="444" y="1574"/>
                  </a:cubicBezTo>
                  <a:cubicBezTo>
                    <a:pt x="2526" y="1574"/>
                    <a:pt x="3192" y="1"/>
                    <a:pt x="3192" y="1"/>
                  </a:cubicBezTo>
                  <a:close/>
                </a:path>
              </a:pathLst>
            </a:custGeom>
            <a:solidFill>
              <a:srgbClr val="AA60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5" name="Google Shape;325;p34"/>
            <p:cNvSpPr/>
            <p:nvPr/>
          </p:nvSpPr>
          <p:spPr>
            <a:xfrm>
              <a:off x="7497000" y="1833865"/>
              <a:ext cx="246250" cy="150475"/>
            </a:xfrm>
            <a:custGeom>
              <a:avLst/>
              <a:gdLst/>
              <a:ahLst/>
              <a:cxnLst/>
              <a:rect l="l" t="t" r="r" b="b"/>
              <a:pathLst>
                <a:path w="9850" h="6019" extrusionOk="0">
                  <a:moveTo>
                    <a:pt x="4530" y="0"/>
                  </a:moveTo>
                  <a:lnTo>
                    <a:pt x="1977" y="152"/>
                  </a:lnTo>
                  <a:lnTo>
                    <a:pt x="1" y="547"/>
                  </a:lnTo>
                  <a:lnTo>
                    <a:pt x="1" y="1915"/>
                  </a:lnTo>
                  <a:cubicBezTo>
                    <a:pt x="1" y="1915"/>
                    <a:pt x="636" y="2280"/>
                    <a:pt x="1654" y="2280"/>
                  </a:cubicBezTo>
                  <a:cubicBezTo>
                    <a:pt x="2162" y="2280"/>
                    <a:pt x="2767" y="2189"/>
                    <a:pt x="3436" y="1915"/>
                  </a:cubicBezTo>
                  <a:cubicBezTo>
                    <a:pt x="4357" y="1538"/>
                    <a:pt x="5350" y="1320"/>
                    <a:pt x="5979" y="1320"/>
                  </a:cubicBezTo>
                  <a:cubicBezTo>
                    <a:pt x="6262" y="1320"/>
                    <a:pt x="6472" y="1365"/>
                    <a:pt x="6566" y="1459"/>
                  </a:cubicBezTo>
                  <a:cubicBezTo>
                    <a:pt x="6901" y="1733"/>
                    <a:pt x="6870" y="3040"/>
                    <a:pt x="8086" y="3526"/>
                  </a:cubicBezTo>
                  <a:cubicBezTo>
                    <a:pt x="8086" y="3526"/>
                    <a:pt x="7843" y="6019"/>
                    <a:pt x="8846" y="6019"/>
                  </a:cubicBezTo>
                  <a:cubicBezTo>
                    <a:pt x="9849" y="5988"/>
                    <a:pt x="9515" y="2067"/>
                    <a:pt x="9515" y="2067"/>
                  </a:cubicBezTo>
                  <a:lnTo>
                    <a:pt x="7144" y="699"/>
                  </a:lnTo>
                  <a:lnTo>
                    <a:pt x="4530"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6" name="Google Shape;326;p34"/>
            <p:cNvSpPr/>
            <p:nvPr/>
          </p:nvSpPr>
          <p:spPr>
            <a:xfrm>
              <a:off x="7711300" y="1961615"/>
              <a:ext cx="44575" cy="64325"/>
            </a:xfrm>
            <a:custGeom>
              <a:avLst/>
              <a:gdLst/>
              <a:ahLst/>
              <a:cxnLst/>
              <a:rect l="l" t="t" r="r" b="b"/>
              <a:pathLst>
                <a:path w="1783" h="2573" extrusionOk="0">
                  <a:moveTo>
                    <a:pt x="664" y="1"/>
                  </a:moveTo>
                  <a:cubicBezTo>
                    <a:pt x="372" y="1"/>
                    <a:pt x="134" y="76"/>
                    <a:pt x="122" y="88"/>
                  </a:cubicBezTo>
                  <a:cubicBezTo>
                    <a:pt x="122" y="88"/>
                    <a:pt x="1" y="2459"/>
                    <a:pt x="31" y="2489"/>
                  </a:cubicBezTo>
                  <a:cubicBezTo>
                    <a:pt x="31" y="2510"/>
                    <a:pt x="236" y="2573"/>
                    <a:pt x="506" y="2573"/>
                  </a:cubicBezTo>
                  <a:cubicBezTo>
                    <a:pt x="1005" y="2573"/>
                    <a:pt x="1724" y="2359"/>
                    <a:pt x="1763" y="1273"/>
                  </a:cubicBezTo>
                  <a:cubicBezTo>
                    <a:pt x="1782" y="210"/>
                    <a:pt x="1149" y="1"/>
                    <a:pt x="664" y="1"/>
                  </a:cubicBezTo>
                  <a:close/>
                </a:path>
              </a:pathLst>
            </a:custGeom>
            <a:solidFill>
              <a:srgbClr val="AF6C3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7" name="Google Shape;327;p34"/>
            <p:cNvSpPr/>
            <p:nvPr/>
          </p:nvSpPr>
          <p:spPr>
            <a:xfrm>
              <a:off x="7724975" y="1975190"/>
              <a:ext cx="19775" cy="36800"/>
            </a:xfrm>
            <a:custGeom>
              <a:avLst/>
              <a:gdLst/>
              <a:ahLst/>
              <a:cxnLst/>
              <a:rect l="l" t="t" r="r" b="b"/>
              <a:pathLst>
                <a:path w="791" h="1472" extrusionOk="0">
                  <a:moveTo>
                    <a:pt x="396" y="1"/>
                  </a:moveTo>
                  <a:cubicBezTo>
                    <a:pt x="335" y="1"/>
                    <a:pt x="274" y="1"/>
                    <a:pt x="213" y="31"/>
                  </a:cubicBezTo>
                  <a:cubicBezTo>
                    <a:pt x="183" y="62"/>
                    <a:pt x="153" y="92"/>
                    <a:pt x="153" y="153"/>
                  </a:cubicBezTo>
                  <a:cubicBezTo>
                    <a:pt x="153" y="214"/>
                    <a:pt x="153" y="244"/>
                    <a:pt x="183" y="244"/>
                  </a:cubicBezTo>
                  <a:cubicBezTo>
                    <a:pt x="213" y="244"/>
                    <a:pt x="183" y="214"/>
                    <a:pt x="213" y="153"/>
                  </a:cubicBezTo>
                  <a:cubicBezTo>
                    <a:pt x="236" y="108"/>
                    <a:pt x="274" y="80"/>
                    <a:pt x="317" y="80"/>
                  </a:cubicBezTo>
                  <a:cubicBezTo>
                    <a:pt x="333" y="80"/>
                    <a:pt x="349" y="84"/>
                    <a:pt x="365" y="92"/>
                  </a:cubicBezTo>
                  <a:cubicBezTo>
                    <a:pt x="487" y="122"/>
                    <a:pt x="548" y="214"/>
                    <a:pt x="578" y="305"/>
                  </a:cubicBezTo>
                  <a:cubicBezTo>
                    <a:pt x="639" y="457"/>
                    <a:pt x="669" y="609"/>
                    <a:pt x="669" y="730"/>
                  </a:cubicBezTo>
                  <a:cubicBezTo>
                    <a:pt x="669" y="1004"/>
                    <a:pt x="517" y="1247"/>
                    <a:pt x="305" y="1369"/>
                  </a:cubicBezTo>
                  <a:cubicBezTo>
                    <a:pt x="274" y="1384"/>
                    <a:pt x="236" y="1391"/>
                    <a:pt x="198" y="1391"/>
                  </a:cubicBezTo>
                  <a:cubicBezTo>
                    <a:pt x="160" y="1391"/>
                    <a:pt x="122" y="1384"/>
                    <a:pt x="92" y="1369"/>
                  </a:cubicBezTo>
                  <a:cubicBezTo>
                    <a:pt x="31" y="1338"/>
                    <a:pt x="1" y="1338"/>
                    <a:pt x="1" y="1338"/>
                  </a:cubicBezTo>
                  <a:lnTo>
                    <a:pt x="1" y="1338"/>
                  </a:lnTo>
                  <a:cubicBezTo>
                    <a:pt x="1" y="1338"/>
                    <a:pt x="1" y="1369"/>
                    <a:pt x="61" y="1399"/>
                  </a:cubicBezTo>
                  <a:cubicBezTo>
                    <a:pt x="106" y="1443"/>
                    <a:pt x="183" y="1472"/>
                    <a:pt x="257" y="1472"/>
                  </a:cubicBezTo>
                  <a:cubicBezTo>
                    <a:pt x="284" y="1472"/>
                    <a:pt x="311" y="1468"/>
                    <a:pt x="335" y="1460"/>
                  </a:cubicBezTo>
                  <a:cubicBezTo>
                    <a:pt x="609" y="1338"/>
                    <a:pt x="791" y="1065"/>
                    <a:pt x="761" y="761"/>
                  </a:cubicBezTo>
                  <a:cubicBezTo>
                    <a:pt x="791" y="578"/>
                    <a:pt x="761" y="426"/>
                    <a:pt x="700" y="274"/>
                  </a:cubicBezTo>
                  <a:cubicBezTo>
                    <a:pt x="639" y="153"/>
                    <a:pt x="517" y="31"/>
                    <a:pt x="396" y="1"/>
                  </a:cubicBezTo>
                  <a:close/>
                </a:path>
              </a:pathLst>
            </a:custGeom>
            <a:solidFill>
              <a:srgbClr val="AA60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8" name="Google Shape;328;p34"/>
            <p:cNvSpPr/>
            <p:nvPr/>
          </p:nvSpPr>
          <p:spPr>
            <a:xfrm>
              <a:off x="7715100" y="1831365"/>
              <a:ext cx="27900" cy="10475"/>
            </a:xfrm>
            <a:custGeom>
              <a:avLst/>
              <a:gdLst/>
              <a:ahLst/>
              <a:cxnLst/>
              <a:rect l="l" t="t" r="r" b="b"/>
              <a:pathLst>
                <a:path w="1116" h="419" extrusionOk="0">
                  <a:moveTo>
                    <a:pt x="798" y="1"/>
                  </a:moveTo>
                  <a:cubicBezTo>
                    <a:pt x="715" y="1"/>
                    <a:pt x="619" y="12"/>
                    <a:pt x="517" y="39"/>
                  </a:cubicBezTo>
                  <a:cubicBezTo>
                    <a:pt x="152" y="131"/>
                    <a:pt x="0" y="374"/>
                    <a:pt x="61" y="404"/>
                  </a:cubicBezTo>
                  <a:cubicBezTo>
                    <a:pt x="66" y="414"/>
                    <a:pt x="75" y="418"/>
                    <a:pt x="87" y="418"/>
                  </a:cubicBezTo>
                  <a:cubicBezTo>
                    <a:pt x="152" y="418"/>
                    <a:pt x="318" y="298"/>
                    <a:pt x="548" y="222"/>
                  </a:cubicBezTo>
                  <a:cubicBezTo>
                    <a:pt x="852" y="131"/>
                    <a:pt x="1095" y="131"/>
                    <a:pt x="1095" y="100"/>
                  </a:cubicBezTo>
                  <a:cubicBezTo>
                    <a:pt x="1116" y="58"/>
                    <a:pt x="990" y="1"/>
                    <a:pt x="79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29" name="Google Shape;329;p34"/>
            <p:cNvSpPr/>
            <p:nvPr/>
          </p:nvSpPr>
          <p:spPr>
            <a:xfrm>
              <a:off x="7709025" y="1807265"/>
              <a:ext cx="12950" cy="37325"/>
            </a:xfrm>
            <a:custGeom>
              <a:avLst/>
              <a:gdLst/>
              <a:ahLst/>
              <a:cxnLst/>
              <a:rect l="l" t="t" r="r" b="b"/>
              <a:pathLst>
                <a:path w="518" h="1493" extrusionOk="0">
                  <a:moveTo>
                    <a:pt x="395" y="0"/>
                  </a:moveTo>
                  <a:cubicBezTo>
                    <a:pt x="335" y="0"/>
                    <a:pt x="335" y="335"/>
                    <a:pt x="243" y="760"/>
                  </a:cubicBezTo>
                  <a:cubicBezTo>
                    <a:pt x="183" y="1155"/>
                    <a:pt x="0" y="1429"/>
                    <a:pt x="31" y="1490"/>
                  </a:cubicBezTo>
                  <a:cubicBezTo>
                    <a:pt x="32" y="1491"/>
                    <a:pt x="34" y="1492"/>
                    <a:pt x="37" y="1492"/>
                  </a:cubicBezTo>
                  <a:cubicBezTo>
                    <a:pt x="91" y="1492"/>
                    <a:pt x="370" y="1224"/>
                    <a:pt x="456" y="791"/>
                  </a:cubicBezTo>
                  <a:cubicBezTo>
                    <a:pt x="517" y="517"/>
                    <a:pt x="517" y="244"/>
                    <a:pt x="39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0" name="Google Shape;330;p34"/>
            <p:cNvSpPr/>
            <p:nvPr/>
          </p:nvSpPr>
          <p:spPr>
            <a:xfrm>
              <a:off x="7499325" y="1934090"/>
              <a:ext cx="40275" cy="11000"/>
            </a:xfrm>
            <a:custGeom>
              <a:avLst/>
              <a:gdLst/>
              <a:ahLst/>
              <a:cxnLst/>
              <a:rect l="l" t="t" r="r" b="b"/>
              <a:pathLst>
                <a:path w="1611" h="440" extrusionOk="0">
                  <a:moveTo>
                    <a:pt x="711" y="1"/>
                  </a:moveTo>
                  <a:cubicBezTo>
                    <a:pt x="296" y="1"/>
                    <a:pt x="1" y="221"/>
                    <a:pt x="30" y="307"/>
                  </a:cubicBezTo>
                  <a:cubicBezTo>
                    <a:pt x="70" y="388"/>
                    <a:pt x="232" y="402"/>
                    <a:pt x="444" y="402"/>
                  </a:cubicBezTo>
                  <a:cubicBezTo>
                    <a:pt x="550" y="402"/>
                    <a:pt x="668" y="399"/>
                    <a:pt x="789" y="399"/>
                  </a:cubicBezTo>
                  <a:cubicBezTo>
                    <a:pt x="1053" y="399"/>
                    <a:pt x="1289" y="439"/>
                    <a:pt x="1427" y="439"/>
                  </a:cubicBezTo>
                  <a:cubicBezTo>
                    <a:pt x="1495" y="439"/>
                    <a:pt x="1539" y="429"/>
                    <a:pt x="1549" y="399"/>
                  </a:cubicBezTo>
                  <a:cubicBezTo>
                    <a:pt x="1610" y="307"/>
                    <a:pt x="1276" y="34"/>
                    <a:pt x="789" y="3"/>
                  </a:cubicBezTo>
                  <a:cubicBezTo>
                    <a:pt x="763" y="2"/>
                    <a:pt x="737" y="1"/>
                    <a:pt x="711"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1" name="Google Shape;331;p34"/>
            <p:cNvSpPr/>
            <p:nvPr/>
          </p:nvSpPr>
          <p:spPr>
            <a:xfrm>
              <a:off x="7593600" y="1934090"/>
              <a:ext cx="40225" cy="11000"/>
            </a:xfrm>
            <a:custGeom>
              <a:avLst/>
              <a:gdLst/>
              <a:ahLst/>
              <a:cxnLst/>
              <a:rect l="l" t="t" r="r" b="b"/>
              <a:pathLst>
                <a:path w="1609" h="440" extrusionOk="0">
                  <a:moveTo>
                    <a:pt x="735" y="1"/>
                  </a:moveTo>
                  <a:cubicBezTo>
                    <a:pt x="294" y="1"/>
                    <a:pt x="1" y="221"/>
                    <a:pt x="58" y="307"/>
                  </a:cubicBezTo>
                  <a:cubicBezTo>
                    <a:pt x="78" y="388"/>
                    <a:pt x="234" y="402"/>
                    <a:pt x="452" y="402"/>
                  </a:cubicBezTo>
                  <a:cubicBezTo>
                    <a:pt x="561" y="402"/>
                    <a:pt x="686" y="399"/>
                    <a:pt x="818" y="399"/>
                  </a:cubicBezTo>
                  <a:cubicBezTo>
                    <a:pt x="1061" y="399"/>
                    <a:pt x="1291" y="439"/>
                    <a:pt x="1435" y="439"/>
                  </a:cubicBezTo>
                  <a:cubicBezTo>
                    <a:pt x="1507" y="439"/>
                    <a:pt x="1557" y="429"/>
                    <a:pt x="1578" y="399"/>
                  </a:cubicBezTo>
                  <a:cubicBezTo>
                    <a:pt x="1608" y="307"/>
                    <a:pt x="1274" y="34"/>
                    <a:pt x="818" y="3"/>
                  </a:cubicBezTo>
                  <a:cubicBezTo>
                    <a:pt x="790" y="2"/>
                    <a:pt x="762" y="1"/>
                    <a:pt x="735"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2" name="Google Shape;332;p34"/>
            <p:cNvSpPr/>
            <p:nvPr/>
          </p:nvSpPr>
          <p:spPr>
            <a:xfrm>
              <a:off x="7454450" y="1690015"/>
              <a:ext cx="337425" cy="237325"/>
            </a:xfrm>
            <a:custGeom>
              <a:avLst/>
              <a:gdLst/>
              <a:ahLst/>
              <a:cxnLst/>
              <a:rect l="l" t="t" r="r" b="b"/>
              <a:pathLst>
                <a:path w="13497" h="9493" extrusionOk="0">
                  <a:moveTo>
                    <a:pt x="7388" y="0"/>
                  </a:moveTo>
                  <a:cubicBezTo>
                    <a:pt x="7041" y="0"/>
                    <a:pt x="6739" y="232"/>
                    <a:pt x="6657" y="587"/>
                  </a:cubicBezTo>
                  <a:lnTo>
                    <a:pt x="6657" y="617"/>
                  </a:lnTo>
                  <a:cubicBezTo>
                    <a:pt x="6657" y="617"/>
                    <a:pt x="6543" y="605"/>
                    <a:pt x="6348" y="605"/>
                  </a:cubicBezTo>
                  <a:cubicBezTo>
                    <a:pt x="5378" y="605"/>
                    <a:pt x="2416" y="920"/>
                    <a:pt x="1581" y="4690"/>
                  </a:cubicBezTo>
                  <a:cubicBezTo>
                    <a:pt x="1581" y="4690"/>
                    <a:pt x="1" y="5055"/>
                    <a:pt x="153" y="6362"/>
                  </a:cubicBezTo>
                  <a:cubicBezTo>
                    <a:pt x="183" y="6544"/>
                    <a:pt x="274" y="6696"/>
                    <a:pt x="396" y="6818"/>
                  </a:cubicBezTo>
                  <a:cubicBezTo>
                    <a:pt x="419" y="6795"/>
                    <a:pt x="924" y="6326"/>
                    <a:pt x="3151" y="6326"/>
                  </a:cubicBezTo>
                  <a:cubicBezTo>
                    <a:pt x="3833" y="6326"/>
                    <a:pt x="4676" y="6370"/>
                    <a:pt x="5715" y="6484"/>
                  </a:cubicBezTo>
                  <a:cubicBezTo>
                    <a:pt x="10244" y="7000"/>
                    <a:pt x="11916" y="9493"/>
                    <a:pt x="11916" y="9493"/>
                  </a:cubicBezTo>
                  <a:cubicBezTo>
                    <a:pt x="11916" y="9493"/>
                    <a:pt x="13253" y="9098"/>
                    <a:pt x="12615" y="7851"/>
                  </a:cubicBezTo>
                  <a:lnTo>
                    <a:pt x="11916" y="7000"/>
                  </a:lnTo>
                  <a:cubicBezTo>
                    <a:pt x="11916" y="7000"/>
                    <a:pt x="13496" y="2593"/>
                    <a:pt x="8724" y="982"/>
                  </a:cubicBezTo>
                  <a:cubicBezTo>
                    <a:pt x="8816" y="587"/>
                    <a:pt x="8542" y="222"/>
                    <a:pt x="8147" y="131"/>
                  </a:cubicBezTo>
                  <a:lnTo>
                    <a:pt x="7509" y="9"/>
                  </a:lnTo>
                  <a:cubicBezTo>
                    <a:pt x="7468" y="3"/>
                    <a:pt x="7428" y="0"/>
                    <a:pt x="7388"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3" name="Google Shape;333;p34"/>
            <p:cNvSpPr/>
            <p:nvPr/>
          </p:nvSpPr>
          <p:spPr>
            <a:xfrm>
              <a:off x="7652800" y="1716840"/>
              <a:ext cx="22050" cy="96525"/>
            </a:xfrm>
            <a:custGeom>
              <a:avLst/>
              <a:gdLst/>
              <a:ahLst/>
              <a:cxnLst/>
              <a:rect l="l" t="t" r="r" b="b"/>
              <a:pathLst>
                <a:path w="882" h="3861" extrusionOk="0">
                  <a:moveTo>
                    <a:pt x="882" y="0"/>
                  </a:moveTo>
                  <a:lnTo>
                    <a:pt x="882" y="0"/>
                  </a:lnTo>
                  <a:cubicBezTo>
                    <a:pt x="638" y="608"/>
                    <a:pt x="456" y="1246"/>
                    <a:pt x="365" y="1915"/>
                  </a:cubicBezTo>
                  <a:cubicBezTo>
                    <a:pt x="182" y="2554"/>
                    <a:pt x="61" y="3192"/>
                    <a:pt x="0" y="3861"/>
                  </a:cubicBezTo>
                  <a:cubicBezTo>
                    <a:pt x="243" y="3253"/>
                    <a:pt x="426" y="2614"/>
                    <a:pt x="547" y="1946"/>
                  </a:cubicBezTo>
                  <a:cubicBezTo>
                    <a:pt x="730" y="1307"/>
                    <a:pt x="851" y="669"/>
                    <a:pt x="882"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4" name="Google Shape;334;p34"/>
            <p:cNvSpPr/>
            <p:nvPr/>
          </p:nvSpPr>
          <p:spPr>
            <a:xfrm>
              <a:off x="7593525" y="1705440"/>
              <a:ext cx="25850" cy="92725"/>
            </a:xfrm>
            <a:custGeom>
              <a:avLst/>
              <a:gdLst/>
              <a:ahLst/>
              <a:cxnLst/>
              <a:rect l="l" t="t" r="r" b="b"/>
              <a:pathLst>
                <a:path w="1034" h="3709" extrusionOk="0">
                  <a:moveTo>
                    <a:pt x="1034" y="0"/>
                  </a:moveTo>
                  <a:lnTo>
                    <a:pt x="1034" y="0"/>
                  </a:lnTo>
                  <a:cubicBezTo>
                    <a:pt x="760" y="608"/>
                    <a:pt x="547" y="1216"/>
                    <a:pt x="426" y="1824"/>
                  </a:cubicBezTo>
                  <a:cubicBezTo>
                    <a:pt x="213" y="2432"/>
                    <a:pt x="61" y="3070"/>
                    <a:pt x="0" y="3709"/>
                  </a:cubicBezTo>
                  <a:cubicBezTo>
                    <a:pt x="243" y="3131"/>
                    <a:pt x="456" y="2523"/>
                    <a:pt x="608" y="1885"/>
                  </a:cubicBezTo>
                  <a:cubicBezTo>
                    <a:pt x="821" y="1277"/>
                    <a:pt x="942" y="639"/>
                    <a:pt x="1034"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5" name="Google Shape;335;p34"/>
            <p:cNvSpPr/>
            <p:nvPr/>
          </p:nvSpPr>
          <p:spPr>
            <a:xfrm>
              <a:off x="7499300" y="1801665"/>
              <a:ext cx="246225" cy="63425"/>
            </a:xfrm>
            <a:custGeom>
              <a:avLst/>
              <a:gdLst/>
              <a:ahLst/>
              <a:cxnLst/>
              <a:rect l="l" t="t" r="r" b="b"/>
              <a:pathLst>
                <a:path w="9849" h="2537" extrusionOk="0">
                  <a:moveTo>
                    <a:pt x="2649" y="0"/>
                  </a:moveTo>
                  <a:cubicBezTo>
                    <a:pt x="2254" y="0"/>
                    <a:pt x="1856" y="24"/>
                    <a:pt x="1459" y="72"/>
                  </a:cubicBezTo>
                  <a:cubicBezTo>
                    <a:pt x="1094" y="103"/>
                    <a:pt x="730" y="194"/>
                    <a:pt x="365" y="285"/>
                  </a:cubicBezTo>
                  <a:cubicBezTo>
                    <a:pt x="243" y="316"/>
                    <a:pt x="122" y="346"/>
                    <a:pt x="0" y="437"/>
                  </a:cubicBezTo>
                  <a:cubicBezTo>
                    <a:pt x="0" y="439"/>
                    <a:pt x="3" y="441"/>
                    <a:pt x="10" y="441"/>
                  </a:cubicBezTo>
                  <a:cubicBezTo>
                    <a:pt x="90" y="441"/>
                    <a:pt x="647" y="281"/>
                    <a:pt x="1490" y="224"/>
                  </a:cubicBezTo>
                  <a:cubicBezTo>
                    <a:pt x="1837" y="190"/>
                    <a:pt x="2184" y="172"/>
                    <a:pt x="2531" y="172"/>
                  </a:cubicBezTo>
                  <a:cubicBezTo>
                    <a:pt x="3398" y="172"/>
                    <a:pt x="4260" y="281"/>
                    <a:pt x="5107" y="498"/>
                  </a:cubicBezTo>
                  <a:cubicBezTo>
                    <a:pt x="6292" y="802"/>
                    <a:pt x="7417" y="1227"/>
                    <a:pt x="8511" y="1805"/>
                  </a:cubicBezTo>
                  <a:cubicBezTo>
                    <a:pt x="9297" y="2212"/>
                    <a:pt x="9804" y="2536"/>
                    <a:pt x="9846" y="2536"/>
                  </a:cubicBezTo>
                  <a:cubicBezTo>
                    <a:pt x="9847" y="2536"/>
                    <a:pt x="9848" y="2536"/>
                    <a:pt x="9848" y="2534"/>
                  </a:cubicBezTo>
                  <a:cubicBezTo>
                    <a:pt x="9727" y="2443"/>
                    <a:pt x="9636" y="2352"/>
                    <a:pt x="9514" y="2291"/>
                  </a:cubicBezTo>
                  <a:cubicBezTo>
                    <a:pt x="9301" y="2139"/>
                    <a:pt x="8967" y="1926"/>
                    <a:pt x="8572" y="1683"/>
                  </a:cubicBezTo>
                  <a:cubicBezTo>
                    <a:pt x="7508" y="1075"/>
                    <a:pt x="6353" y="619"/>
                    <a:pt x="5137" y="316"/>
                  </a:cubicBezTo>
                  <a:cubicBezTo>
                    <a:pt x="4330" y="108"/>
                    <a:pt x="3494" y="0"/>
                    <a:pt x="2649"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6" name="Google Shape;336;p34"/>
            <p:cNvSpPr/>
            <p:nvPr/>
          </p:nvSpPr>
          <p:spPr>
            <a:xfrm>
              <a:off x="7647475" y="1833090"/>
              <a:ext cx="117800" cy="64625"/>
            </a:xfrm>
            <a:custGeom>
              <a:avLst/>
              <a:gdLst/>
              <a:ahLst/>
              <a:cxnLst/>
              <a:rect l="l" t="t" r="r" b="b"/>
              <a:pathLst>
                <a:path w="4712" h="2585" extrusionOk="0">
                  <a:moveTo>
                    <a:pt x="0" y="1"/>
                  </a:moveTo>
                  <a:cubicBezTo>
                    <a:pt x="851" y="305"/>
                    <a:pt x="1672" y="669"/>
                    <a:pt x="2462" y="1065"/>
                  </a:cubicBezTo>
                  <a:cubicBezTo>
                    <a:pt x="3253" y="1521"/>
                    <a:pt x="3982" y="2007"/>
                    <a:pt x="4712" y="2584"/>
                  </a:cubicBezTo>
                  <a:cubicBezTo>
                    <a:pt x="4560" y="2341"/>
                    <a:pt x="4377" y="2159"/>
                    <a:pt x="4164" y="2007"/>
                  </a:cubicBezTo>
                  <a:cubicBezTo>
                    <a:pt x="3192" y="1156"/>
                    <a:pt x="2037" y="518"/>
                    <a:pt x="791" y="153"/>
                  </a:cubicBezTo>
                  <a:cubicBezTo>
                    <a:pt x="547" y="62"/>
                    <a:pt x="274" y="1"/>
                    <a:pt x="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7" name="Google Shape;337;p34"/>
            <p:cNvSpPr/>
            <p:nvPr/>
          </p:nvSpPr>
          <p:spPr>
            <a:xfrm>
              <a:off x="7659625" y="1699240"/>
              <a:ext cx="10675" cy="22950"/>
            </a:xfrm>
            <a:custGeom>
              <a:avLst/>
              <a:gdLst/>
              <a:ahLst/>
              <a:cxnLst/>
              <a:rect l="l" t="t" r="r" b="b"/>
              <a:pathLst>
                <a:path w="427" h="918" extrusionOk="0">
                  <a:moveTo>
                    <a:pt x="75" y="1"/>
                  </a:moveTo>
                  <a:cubicBezTo>
                    <a:pt x="69" y="1"/>
                    <a:pt x="64" y="2"/>
                    <a:pt x="61" y="5"/>
                  </a:cubicBezTo>
                  <a:cubicBezTo>
                    <a:pt x="1" y="36"/>
                    <a:pt x="122" y="218"/>
                    <a:pt x="183" y="461"/>
                  </a:cubicBezTo>
                  <a:cubicBezTo>
                    <a:pt x="244" y="704"/>
                    <a:pt x="183" y="887"/>
                    <a:pt x="244" y="917"/>
                  </a:cubicBezTo>
                  <a:cubicBezTo>
                    <a:pt x="274" y="917"/>
                    <a:pt x="426" y="735"/>
                    <a:pt x="365" y="431"/>
                  </a:cubicBezTo>
                  <a:cubicBezTo>
                    <a:pt x="311" y="129"/>
                    <a:pt x="132" y="1"/>
                    <a:pt x="75"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8" name="Google Shape;338;p34"/>
            <p:cNvSpPr/>
            <p:nvPr/>
          </p:nvSpPr>
          <p:spPr>
            <a:xfrm>
              <a:off x="6751550" y="2507890"/>
              <a:ext cx="124650" cy="131475"/>
            </a:xfrm>
            <a:custGeom>
              <a:avLst/>
              <a:gdLst/>
              <a:ahLst/>
              <a:cxnLst/>
              <a:rect l="l" t="t" r="r" b="b"/>
              <a:pathLst>
                <a:path w="4986" h="5259" extrusionOk="0">
                  <a:moveTo>
                    <a:pt x="1" y="0"/>
                  </a:moveTo>
                  <a:cubicBezTo>
                    <a:pt x="1" y="0"/>
                    <a:pt x="244" y="2401"/>
                    <a:pt x="730" y="3070"/>
                  </a:cubicBezTo>
                  <a:cubicBezTo>
                    <a:pt x="1247" y="3739"/>
                    <a:pt x="4165" y="5259"/>
                    <a:pt x="4165" y="5259"/>
                  </a:cubicBezTo>
                  <a:lnTo>
                    <a:pt x="4986" y="1854"/>
                  </a:lnTo>
                  <a:lnTo>
                    <a:pt x="1" y="0"/>
                  </a:lnTo>
                  <a:close/>
                </a:path>
              </a:pathLst>
            </a:custGeom>
            <a:solidFill>
              <a:srgbClr val="AF6C3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39" name="Google Shape;339;p34"/>
            <p:cNvSpPr/>
            <p:nvPr/>
          </p:nvSpPr>
          <p:spPr>
            <a:xfrm>
              <a:off x="6855650" y="2403015"/>
              <a:ext cx="544125" cy="261450"/>
            </a:xfrm>
            <a:custGeom>
              <a:avLst/>
              <a:gdLst/>
              <a:ahLst/>
              <a:cxnLst/>
              <a:rect l="l" t="t" r="r" b="b"/>
              <a:pathLst>
                <a:path w="21765" h="10458" extrusionOk="0">
                  <a:moveTo>
                    <a:pt x="17600" y="0"/>
                  </a:moveTo>
                  <a:lnTo>
                    <a:pt x="13466" y="5624"/>
                  </a:lnTo>
                  <a:lnTo>
                    <a:pt x="822" y="6019"/>
                  </a:lnTo>
                  <a:lnTo>
                    <a:pt x="1" y="9423"/>
                  </a:lnTo>
                  <a:cubicBezTo>
                    <a:pt x="1" y="9423"/>
                    <a:pt x="12824" y="10457"/>
                    <a:pt x="15661" y="10457"/>
                  </a:cubicBezTo>
                  <a:cubicBezTo>
                    <a:pt x="15701" y="10457"/>
                    <a:pt x="15740" y="10457"/>
                    <a:pt x="15776" y="10457"/>
                  </a:cubicBezTo>
                  <a:cubicBezTo>
                    <a:pt x="18360" y="10396"/>
                    <a:pt x="21582" y="3222"/>
                    <a:pt x="21764" y="3162"/>
                  </a:cubicBezTo>
                  <a:lnTo>
                    <a:pt x="17600" y="0"/>
                  </a:lnTo>
                  <a:close/>
                </a:path>
              </a:pathLst>
            </a:custGeom>
            <a:solidFill>
              <a:srgbClr val="AF6C3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0" name="Google Shape;340;p34"/>
            <p:cNvSpPr/>
            <p:nvPr/>
          </p:nvSpPr>
          <p:spPr>
            <a:xfrm>
              <a:off x="7980300" y="4532990"/>
              <a:ext cx="166450" cy="185700"/>
            </a:xfrm>
            <a:custGeom>
              <a:avLst/>
              <a:gdLst/>
              <a:ahLst/>
              <a:cxnLst/>
              <a:rect l="l" t="t" r="r" b="b"/>
              <a:pathLst>
                <a:path w="6658" h="7428" extrusionOk="0">
                  <a:moveTo>
                    <a:pt x="1" y="0"/>
                  </a:moveTo>
                  <a:lnTo>
                    <a:pt x="578" y="2462"/>
                  </a:lnTo>
                  <a:cubicBezTo>
                    <a:pt x="578" y="2462"/>
                    <a:pt x="4417" y="7427"/>
                    <a:pt x="5766" y="7427"/>
                  </a:cubicBezTo>
                  <a:cubicBezTo>
                    <a:pt x="5802" y="7427"/>
                    <a:pt x="5835" y="7424"/>
                    <a:pt x="5867" y="7417"/>
                  </a:cubicBezTo>
                  <a:cubicBezTo>
                    <a:pt x="6657" y="7265"/>
                    <a:pt x="5654" y="5897"/>
                    <a:pt x="4134" y="1915"/>
                  </a:cubicBezTo>
                  <a:lnTo>
                    <a:pt x="3830" y="274"/>
                  </a:lnTo>
                  <a:lnTo>
                    <a:pt x="1"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1" name="Google Shape;341;p34"/>
            <p:cNvSpPr/>
            <p:nvPr/>
          </p:nvSpPr>
          <p:spPr>
            <a:xfrm>
              <a:off x="7350350" y="4479790"/>
              <a:ext cx="284975" cy="127500"/>
            </a:xfrm>
            <a:custGeom>
              <a:avLst/>
              <a:gdLst/>
              <a:ahLst/>
              <a:cxnLst/>
              <a:rect l="l" t="t" r="r" b="b"/>
              <a:pathLst>
                <a:path w="11399" h="5100" extrusionOk="0">
                  <a:moveTo>
                    <a:pt x="11338" y="1"/>
                  </a:moveTo>
                  <a:lnTo>
                    <a:pt x="5198" y="92"/>
                  </a:lnTo>
                  <a:lnTo>
                    <a:pt x="5198" y="3374"/>
                  </a:lnTo>
                  <a:cubicBezTo>
                    <a:pt x="5198" y="3374"/>
                    <a:pt x="1" y="4590"/>
                    <a:pt x="1277" y="4955"/>
                  </a:cubicBezTo>
                  <a:cubicBezTo>
                    <a:pt x="1632" y="5061"/>
                    <a:pt x="2566" y="5100"/>
                    <a:pt x="3731" y="5100"/>
                  </a:cubicBezTo>
                  <a:cubicBezTo>
                    <a:pt x="6256" y="5100"/>
                    <a:pt x="9869" y="4917"/>
                    <a:pt x="11034" y="4833"/>
                  </a:cubicBezTo>
                  <a:lnTo>
                    <a:pt x="11399" y="4803"/>
                  </a:lnTo>
                  <a:lnTo>
                    <a:pt x="11338" y="1"/>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2" name="Google Shape;342;p34"/>
            <p:cNvSpPr/>
            <p:nvPr/>
          </p:nvSpPr>
          <p:spPr>
            <a:xfrm>
              <a:off x="7234850" y="2199365"/>
              <a:ext cx="776625" cy="784225"/>
            </a:xfrm>
            <a:custGeom>
              <a:avLst/>
              <a:gdLst/>
              <a:ahLst/>
              <a:cxnLst/>
              <a:rect l="l" t="t" r="r" b="b"/>
              <a:pathLst>
                <a:path w="31065" h="31369" extrusionOk="0">
                  <a:moveTo>
                    <a:pt x="12432" y="0"/>
                  </a:moveTo>
                  <a:cubicBezTo>
                    <a:pt x="12068" y="61"/>
                    <a:pt x="11520" y="92"/>
                    <a:pt x="10791" y="183"/>
                  </a:cubicBezTo>
                  <a:cubicBezTo>
                    <a:pt x="8359" y="517"/>
                    <a:pt x="6140" y="1855"/>
                    <a:pt x="4651" y="3830"/>
                  </a:cubicBezTo>
                  <a:lnTo>
                    <a:pt x="0" y="10092"/>
                  </a:lnTo>
                  <a:lnTo>
                    <a:pt x="5320" y="14834"/>
                  </a:lnTo>
                  <a:lnTo>
                    <a:pt x="6353" y="12949"/>
                  </a:lnTo>
                  <a:lnTo>
                    <a:pt x="6353" y="12949"/>
                  </a:lnTo>
                  <a:cubicBezTo>
                    <a:pt x="6353" y="12950"/>
                    <a:pt x="5593" y="29302"/>
                    <a:pt x="5654" y="31369"/>
                  </a:cubicBezTo>
                  <a:lnTo>
                    <a:pt x="24226" y="30305"/>
                  </a:lnTo>
                  <a:lnTo>
                    <a:pt x="23375" y="13830"/>
                  </a:lnTo>
                  <a:lnTo>
                    <a:pt x="24347" y="16779"/>
                  </a:lnTo>
                  <a:lnTo>
                    <a:pt x="31065" y="12554"/>
                  </a:lnTo>
                  <a:lnTo>
                    <a:pt x="25502" y="3192"/>
                  </a:lnTo>
                  <a:cubicBezTo>
                    <a:pt x="24347" y="1976"/>
                    <a:pt x="22919" y="1064"/>
                    <a:pt x="21338" y="517"/>
                  </a:cubicBezTo>
                  <a:cubicBezTo>
                    <a:pt x="20487" y="213"/>
                    <a:pt x="19606" y="31"/>
                    <a:pt x="18724" y="0"/>
                  </a:cubicBezTo>
                  <a:cubicBezTo>
                    <a:pt x="17706" y="320"/>
                    <a:pt x="16642" y="479"/>
                    <a:pt x="15578" y="479"/>
                  </a:cubicBezTo>
                  <a:cubicBezTo>
                    <a:pt x="14514" y="479"/>
                    <a:pt x="13451" y="320"/>
                    <a:pt x="12432"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3" name="Google Shape;343;p34"/>
            <p:cNvSpPr/>
            <p:nvPr/>
          </p:nvSpPr>
          <p:spPr>
            <a:xfrm>
              <a:off x="7376200" y="2934940"/>
              <a:ext cx="767500" cy="1608700"/>
            </a:xfrm>
            <a:custGeom>
              <a:avLst/>
              <a:gdLst/>
              <a:ahLst/>
              <a:cxnLst/>
              <a:rect l="l" t="t" r="r" b="b"/>
              <a:pathLst>
                <a:path w="30700" h="64348" extrusionOk="0">
                  <a:moveTo>
                    <a:pt x="0" y="0"/>
                  </a:moveTo>
                  <a:lnTo>
                    <a:pt x="2857" y="63740"/>
                  </a:lnTo>
                  <a:lnTo>
                    <a:pt x="12432" y="63953"/>
                  </a:lnTo>
                  <a:lnTo>
                    <a:pt x="10851" y="10578"/>
                  </a:lnTo>
                  <a:lnTo>
                    <a:pt x="21611" y="64348"/>
                  </a:lnTo>
                  <a:lnTo>
                    <a:pt x="30700" y="64348"/>
                  </a:lnTo>
                  <a:lnTo>
                    <a:pt x="18541"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4" name="Google Shape;344;p34"/>
            <p:cNvSpPr/>
            <p:nvPr/>
          </p:nvSpPr>
          <p:spPr>
            <a:xfrm>
              <a:off x="7904325" y="4511715"/>
              <a:ext cx="239375" cy="37250"/>
            </a:xfrm>
            <a:custGeom>
              <a:avLst/>
              <a:gdLst/>
              <a:ahLst/>
              <a:cxnLst/>
              <a:rect l="l" t="t" r="r" b="b"/>
              <a:pathLst>
                <a:path w="9575" h="1490" extrusionOk="0">
                  <a:moveTo>
                    <a:pt x="9423" y="0"/>
                  </a:moveTo>
                  <a:lnTo>
                    <a:pt x="0" y="426"/>
                  </a:lnTo>
                  <a:lnTo>
                    <a:pt x="213" y="1368"/>
                  </a:lnTo>
                  <a:lnTo>
                    <a:pt x="9575" y="1490"/>
                  </a:lnTo>
                  <a:lnTo>
                    <a:pt x="9575" y="1490"/>
                  </a:lnTo>
                  <a:lnTo>
                    <a:pt x="9423" y="0"/>
                  </a:ln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5" name="Google Shape;345;p34"/>
            <p:cNvSpPr/>
            <p:nvPr/>
          </p:nvSpPr>
          <p:spPr>
            <a:xfrm>
              <a:off x="7441550" y="4498040"/>
              <a:ext cx="253050" cy="42575"/>
            </a:xfrm>
            <a:custGeom>
              <a:avLst/>
              <a:gdLst/>
              <a:ahLst/>
              <a:cxnLst/>
              <a:rect l="l" t="t" r="r" b="b"/>
              <a:pathLst>
                <a:path w="10122" h="1703" extrusionOk="0">
                  <a:moveTo>
                    <a:pt x="10031" y="0"/>
                  </a:moveTo>
                  <a:lnTo>
                    <a:pt x="0" y="61"/>
                  </a:lnTo>
                  <a:lnTo>
                    <a:pt x="0" y="1520"/>
                  </a:lnTo>
                  <a:lnTo>
                    <a:pt x="10122" y="1702"/>
                  </a:lnTo>
                  <a:lnTo>
                    <a:pt x="10122" y="1702"/>
                  </a:lnTo>
                  <a:lnTo>
                    <a:pt x="10031" y="0"/>
                  </a:ln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6" name="Google Shape;346;p34"/>
            <p:cNvSpPr/>
            <p:nvPr/>
          </p:nvSpPr>
          <p:spPr>
            <a:xfrm>
              <a:off x="7374675" y="2496490"/>
              <a:ext cx="350325" cy="500775"/>
            </a:xfrm>
            <a:custGeom>
              <a:avLst/>
              <a:gdLst/>
              <a:ahLst/>
              <a:cxnLst/>
              <a:rect l="l" t="t" r="r" b="b"/>
              <a:pathLst>
                <a:path w="14013" h="20031" extrusionOk="0">
                  <a:moveTo>
                    <a:pt x="1824" y="0"/>
                  </a:moveTo>
                  <a:lnTo>
                    <a:pt x="0" y="20031"/>
                  </a:lnTo>
                  <a:lnTo>
                    <a:pt x="14013" y="19453"/>
                  </a:lnTo>
                  <a:lnTo>
                    <a:pt x="12979"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7" name="Google Shape;347;p34"/>
            <p:cNvSpPr/>
            <p:nvPr/>
          </p:nvSpPr>
          <p:spPr>
            <a:xfrm>
              <a:off x="7612525" y="2201765"/>
              <a:ext cx="172500" cy="312225"/>
            </a:xfrm>
            <a:custGeom>
              <a:avLst/>
              <a:gdLst/>
              <a:ahLst/>
              <a:cxnLst/>
              <a:rect l="l" t="t" r="r" b="b"/>
              <a:pathLst>
                <a:path w="6900" h="12489" extrusionOk="0">
                  <a:moveTo>
                    <a:pt x="5479" y="1"/>
                  </a:moveTo>
                  <a:cubicBezTo>
                    <a:pt x="5161" y="1"/>
                    <a:pt x="4924" y="56"/>
                    <a:pt x="4924" y="56"/>
                  </a:cubicBezTo>
                  <a:cubicBezTo>
                    <a:pt x="0" y="3582"/>
                    <a:pt x="486" y="12488"/>
                    <a:pt x="486" y="12488"/>
                  </a:cubicBezTo>
                  <a:lnTo>
                    <a:pt x="2310" y="12488"/>
                  </a:lnTo>
                  <a:cubicBezTo>
                    <a:pt x="2371" y="1880"/>
                    <a:pt x="6900" y="695"/>
                    <a:pt x="6900" y="695"/>
                  </a:cubicBezTo>
                  <a:cubicBezTo>
                    <a:pt x="6576" y="118"/>
                    <a:pt x="5942" y="1"/>
                    <a:pt x="5479"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48" name="Google Shape;348;p34"/>
            <p:cNvSpPr/>
            <p:nvPr/>
          </p:nvSpPr>
          <p:spPr>
            <a:xfrm>
              <a:off x="7422550" y="2196740"/>
              <a:ext cx="123125" cy="307375"/>
            </a:xfrm>
            <a:custGeom>
              <a:avLst/>
              <a:gdLst/>
              <a:ahLst/>
              <a:cxnLst/>
              <a:rect l="l" t="t" r="r" b="b"/>
              <a:pathLst>
                <a:path w="4925" h="12295" extrusionOk="0">
                  <a:moveTo>
                    <a:pt x="4189" y="0"/>
                  </a:moveTo>
                  <a:cubicBezTo>
                    <a:pt x="3781" y="0"/>
                    <a:pt x="3381" y="121"/>
                    <a:pt x="3040" y="349"/>
                  </a:cubicBezTo>
                  <a:cubicBezTo>
                    <a:pt x="0" y="2324"/>
                    <a:pt x="91" y="12294"/>
                    <a:pt x="91" y="12294"/>
                  </a:cubicBezTo>
                  <a:lnTo>
                    <a:pt x="1642" y="12294"/>
                  </a:lnTo>
                  <a:cubicBezTo>
                    <a:pt x="1702" y="1656"/>
                    <a:pt x="4924" y="136"/>
                    <a:pt x="4924" y="136"/>
                  </a:cubicBezTo>
                  <a:cubicBezTo>
                    <a:pt x="4684" y="44"/>
                    <a:pt x="4435" y="0"/>
                    <a:pt x="4189"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349" name="Google Shape;349;p34"/>
            <p:cNvGrpSpPr/>
            <p:nvPr/>
          </p:nvGrpSpPr>
          <p:grpSpPr>
            <a:xfrm>
              <a:off x="7620875" y="3118840"/>
              <a:ext cx="479525" cy="1414925"/>
              <a:chOff x="5225400" y="3077150"/>
              <a:chExt cx="479525" cy="1414925"/>
            </a:xfrm>
          </p:grpSpPr>
          <p:sp>
            <p:nvSpPr>
              <p:cNvPr id="350" name="Google Shape;350;p34"/>
              <p:cNvSpPr/>
              <p:nvPr/>
            </p:nvSpPr>
            <p:spPr>
              <a:xfrm>
                <a:off x="5247425" y="4477625"/>
                <a:ext cx="5350" cy="14450"/>
              </a:xfrm>
              <a:custGeom>
                <a:avLst/>
                <a:gdLst/>
                <a:ahLst/>
                <a:cxnLst/>
                <a:rect l="l" t="t" r="r" b="b"/>
                <a:pathLst>
                  <a:path w="214" h="578" extrusionOk="0">
                    <a:moveTo>
                      <a:pt x="92" y="0"/>
                    </a:moveTo>
                    <a:cubicBezTo>
                      <a:pt x="62" y="0"/>
                      <a:pt x="1" y="152"/>
                      <a:pt x="31" y="304"/>
                    </a:cubicBezTo>
                    <a:cubicBezTo>
                      <a:pt x="31" y="456"/>
                      <a:pt x="92" y="578"/>
                      <a:pt x="122" y="578"/>
                    </a:cubicBezTo>
                    <a:cubicBezTo>
                      <a:pt x="183" y="578"/>
                      <a:pt x="214" y="456"/>
                      <a:pt x="214" y="304"/>
                    </a:cubicBezTo>
                    <a:cubicBezTo>
                      <a:pt x="214" y="122"/>
                      <a:pt x="153" y="0"/>
                      <a:pt x="9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1" name="Google Shape;351;p34"/>
              <p:cNvSpPr/>
              <p:nvPr/>
            </p:nvSpPr>
            <p:spPr>
              <a:xfrm>
                <a:off x="5245150" y="4419875"/>
                <a:ext cx="6100" cy="28900"/>
              </a:xfrm>
              <a:custGeom>
                <a:avLst/>
                <a:gdLst/>
                <a:ahLst/>
                <a:cxnLst/>
                <a:rect l="l" t="t" r="r" b="b"/>
                <a:pathLst>
                  <a:path w="244" h="1156" extrusionOk="0">
                    <a:moveTo>
                      <a:pt x="92" y="0"/>
                    </a:moveTo>
                    <a:cubicBezTo>
                      <a:pt x="62" y="0"/>
                      <a:pt x="1" y="274"/>
                      <a:pt x="31" y="608"/>
                    </a:cubicBezTo>
                    <a:cubicBezTo>
                      <a:pt x="31" y="912"/>
                      <a:pt x="92" y="1155"/>
                      <a:pt x="153" y="1155"/>
                    </a:cubicBezTo>
                    <a:cubicBezTo>
                      <a:pt x="213" y="1155"/>
                      <a:pt x="244" y="912"/>
                      <a:pt x="213" y="578"/>
                    </a:cubicBezTo>
                    <a:cubicBezTo>
                      <a:pt x="213" y="274"/>
                      <a:pt x="153" y="0"/>
                      <a:pt x="9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2" name="Google Shape;352;p34"/>
              <p:cNvSpPr/>
              <p:nvPr/>
            </p:nvSpPr>
            <p:spPr>
              <a:xfrm>
                <a:off x="5243625" y="4362125"/>
                <a:ext cx="5350" cy="28900"/>
              </a:xfrm>
              <a:custGeom>
                <a:avLst/>
                <a:gdLst/>
                <a:ahLst/>
                <a:cxnLst/>
                <a:rect l="l" t="t" r="r" b="b"/>
                <a:pathLst>
                  <a:path w="214" h="1156" extrusionOk="0">
                    <a:moveTo>
                      <a:pt x="92" y="0"/>
                    </a:moveTo>
                    <a:cubicBezTo>
                      <a:pt x="31" y="0"/>
                      <a:pt x="1" y="274"/>
                      <a:pt x="1" y="608"/>
                    </a:cubicBezTo>
                    <a:cubicBezTo>
                      <a:pt x="31" y="912"/>
                      <a:pt x="62" y="1155"/>
                      <a:pt x="123" y="1155"/>
                    </a:cubicBezTo>
                    <a:cubicBezTo>
                      <a:pt x="183" y="1155"/>
                      <a:pt x="214" y="912"/>
                      <a:pt x="214" y="578"/>
                    </a:cubicBezTo>
                    <a:cubicBezTo>
                      <a:pt x="183" y="274"/>
                      <a:pt x="153" y="0"/>
                      <a:pt x="9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3" name="Google Shape;353;p34"/>
              <p:cNvSpPr/>
              <p:nvPr/>
            </p:nvSpPr>
            <p:spPr>
              <a:xfrm>
                <a:off x="5242125" y="4304350"/>
                <a:ext cx="5325" cy="28900"/>
              </a:xfrm>
              <a:custGeom>
                <a:avLst/>
                <a:gdLst/>
                <a:ahLst/>
                <a:cxnLst/>
                <a:rect l="l" t="t" r="r" b="b"/>
                <a:pathLst>
                  <a:path w="213" h="1156" extrusionOk="0">
                    <a:moveTo>
                      <a:pt x="91" y="1"/>
                    </a:moveTo>
                    <a:cubicBezTo>
                      <a:pt x="31" y="1"/>
                      <a:pt x="0" y="275"/>
                      <a:pt x="0" y="578"/>
                    </a:cubicBezTo>
                    <a:cubicBezTo>
                      <a:pt x="31" y="913"/>
                      <a:pt x="61" y="1156"/>
                      <a:pt x="122" y="1156"/>
                    </a:cubicBezTo>
                    <a:cubicBezTo>
                      <a:pt x="183" y="1156"/>
                      <a:pt x="213" y="913"/>
                      <a:pt x="213" y="578"/>
                    </a:cubicBezTo>
                    <a:cubicBezTo>
                      <a:pt x="213" y="275"/>
                      <a:pt x="152" y="1"/>
                      <a:pt x="9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4" name="Google Shape;354;p34"/>
              <p:cNvSpPr/>
              <p:nvPr/>
            </p:nvSpPr>
            <p:spPr>
              <a:xfrm>
                <a:off x="5240600" y="4246600"/>
                <a:ext cx="6100" cy="28900"/>
              </a:xfrm>
              <a:custGeom>
                <a:avLst/>
                <a:gdLst/>
                <a:ahLst/>
                <a:cxnLst/>
                <a:rect l="l" t="t" r="r" b="b"/>
                <a:pathLst>
                  <a:path w="244" h="1156" extrusionOk="0">
                    <a:moveTo>
                      <a:pt x="92" y="1"/>
                    </a:moveTo>
                    <a:cubicBezTo>
                      <a:pt x="61" y="1"/>
                      <a:pt x="0" y="274"/>
                      <a:pt x="31" y="578"/>
                    </a:cubicBezTo>
                    <a:cubicBezTo>
                      <a:pt x="31" y="913"/>
                      <a:pt x="61" y="1156"/>
                      <a:pt x="122" y="1156"/>
                    </a:cubicBezTo>
                    <a:cubicBezTo>
                      <a:pt x="183" y="1156"/>
                      <a:pt x="244" y="913"/>
                      <a:pt x="213" y="578"/>
                    </a:cubicBezTo>
                    <a:cubicBezTo>
                      <a:pt x="213" y="274"/>
                      <a:pt x="152" y="1"/>
                      <a:pt x="9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5" name="Google Shape;355;p34"/>
              <p:cNvSpPr/>
              <p:nvPr/>
            </p:nvSpPr>
            <p:spPr>
              <a:xfrm>
                <a:off x="5239075" y="4188850"/>
                <a:ext cx="5350" cy="28900"/>
              </a:xfrm>
              <a:custGeom>
                <a:avLst/>
                <a:gdLst/>
                <a:ahLst/>
                <a:cxnLst/>
                <a:rect l="l" t="t" r="r" b="b"/>
                <a:pathLst>
                  <a:path w="214" h="1156" extrusionOk="0">
                    <a:moveTo>
                      <a:pt x="92" y="1"/>
                    </a:moveTo>
                    <a:cubicBezTo>
                      <a:pt x="31" y="1"/>
                      <a:pt x="1" y="274"/>
                      <a:pt x="31" y="578"/>
                    </a:cubicBezTo>
                    <a:cubicBezTo>
                      <a:pt x="31" y="913"/>
                      <a:pt x="92" y="1156"/>
                      <a:pt x="122" y="1156"/>
                    </a:cubicBezTo>
                    <a:cubicBezTo>
                      <a:pt x="183" y="1156"/>
                      <a:pt x="213" y="913"/>
                      <a:pt x="213" y="578"/>
                    </a:cubicBezTo>
                    <a:cubicBezTo>
                      <a:pt x="213" y="274"/>
                      <a:pt x="153" y="1"/>
                      <a:pt x="9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6" name="Google Shape;356;p34"/>
              <p:cNvSpPr/>
              <p:nvPr/>
            </p:nvSpPr>
            <p:spPr>
              <a:xfrm>
                <a:off x="5237550" y="4131100"/>
                <a:ext cx="5350" cy="28900"/>
              </a:xfrm>
              <a:custGeom>
                <a:avLst/>
                <a:gdLst/>
                <a:ahLst/>
                <a:cxnLst/>
                <a:rect l="l" t="t" r="r" b="b"/>
                <a:pathLst>
                  <a:path w="214" h="1156" extrusionOk="0">
                    <a:moveTo>
                      <a:pt x="62" y="1"/>
                    </a:moveTo>
                    <a:cubicBezTo>
                      <a:pt x="31" y="1"/>
                      <a:pt x="1" y="274"/>
                      <a:pt x="1" y="578"/>
                    </a:cubicBezTo>
                    <a:cubicBezTo>
                      <a:pt x="1" y="913"/>
                      <a:pt x="62" y="1156"/>
                      <a:pt x="122" y="1156"/>
                    </a:cubicBezTo>
                    <a:cubicBezTo>
                      <a:pt x="183" y="1156"/>
                      <a:pt x="214" y="882"/>
                      <a:pt x="183" y="578"/>
                    </a:cubicBezTo>
                    <a:cubicBezTo>
                      <a:pt x="183" y="244"/>
                      <a:pt x="122" y="1"/>
                      <a:pt x="6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7" name="Google Shape;357;p34"/>
              <p:cNvSpPr/>
              <p:nvPr/>
            </p:nvSpPr>
            <p:spPr>
              <a:xfrm>
                <a:off x="5234525" y="4073350"/>
                <a:ext cx="5325" cy="28900"/>
              </a:xfrm>
              <a:custGeom>
                <a:avLst/>
                <a:gdLst/>
                <a:ahLst/>
                <a:cxnLst/>
                <a:rect l="l" t="t" r="r" b="b"/>
                <a:pathLst>
                  <a:path w="213" h="1156" extrusionOk="0">
                    <a:moveTo>
                      <a:pt x="91" y="1"/>
                    </a:moveTo>
                    <a:cubicBezTo>
                      <a:pt x="61" y="1"/>
                      <a:pt x="0" y="274"/>
                      <a:pt x="31" y="578"/>
                    </a:cubicBezTo>
                    <a:cubicBezTo>
                      <a:pt x="31" y="913"/>
                      <a:pt x="91" y="1156"/>
                      <a:pt x="152" y="1156"/>
                    </a:cubicBezTo>
                    <a:cubicBezTo>
                      <a:pt x="213" y="1156"/>
                      <a:pt x="213" y="913"/>
                      <a:pt x="213" y="578"/>
                    </a:cubicBezTo>
                    <a:cubicBezTo>
                      <a:pt x="213" y="274"/>
                      <a:pt x="152" y="1"/>
                      <a:pt x="9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8" name="Google Shape;358;p34"/>
              <p:cNvSpPr/>
              <p:nvPr/>
            </p:nvSpPr>
            <p:spPr>
              <a:xfrm>
                <a:off x="5233000" y="4015600"/>
                <a:ext cx="5350" cy="28900"/>
              </a:xfrm>
              <a:custGeom>
                <a:avLst/>
                <a:gdLst/>
                <a:ahLst/>
                <a:cxnLst/>
                <a:rect l="l" t="t" r="r" b="b"/>
                <a:pathLst>
                  <a:path w="214" h="1156" extrusionOk="0">
                    <a:moveTo>
                      <a:pt x="61" y="1"/>
                    </a:moveTo>
                    <a:cubicBezTo>
                      <a:pt x="31" y="1"/>
                      <a:pt x="0" y="274"/>
                      <a:pt x="0" y="578"/>
                    </a:cubicBezTo>
                    <a:cubicBezTo>
                      <a:pt x="0" y="913"/>
                      <a:pt x="61" y="1156"/>
                      <a:pt x="122" y="1156"/>
                    </a:cubicBezTo>
                    <a:cubicBezTo>
                      <a:pt x="183" y="1156"/>
                      <a:pt x="213" y="913"/>
                      <a:pt x="183" y="578"/>
                    </a:cubicBezTo>
                    <a:cubicBezTo>
                      <a:pt x="183" y="274"/>
                      <a:pt x="122"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59" name="Google Shape;359;p34"/>
              <p:cNvSpPr/>
              <p:nvPr/>
            </p:nvSpPr>
            <p:spPr>
              <a:xfrm>
                <a:off x="5230725" y="3957850"/>
                <a:ext cx="5325" cy="28900"/>
              </a:xfrm>
              <a:custGeom>
                <a:avLst/>
                <a:gdLst/>
                <a:ahLst/>
                <a:cxnLst/>
                <a:rect l="l" t="t" r="r" b="b"/>
                <a:pathLst>
                  <a:path w="213" h="1156" extrusionOk="0">
                    <a:moveTo>
                      <a:pt x="91" y="1"/>
                    </a:moveTo>
                    <a:cubicBezTo>
                      <a:pt x="31" y="1"/>
                      <a:pt x="0" y="274"/>
                      <a:pt x="0" y="578"/>
                    </a:cubicBezTo>
                    <a:cubicBezTo>
                      <a:pt x="31" y="912"/>
                      <a:pt x="61" y="1156"/>
                      <a:pt x="122" y="1156"/>
                    </a:cubicBezTo>
                    <a:cubicBezTo>
                      <a:pt x="183" y="1156"/>
                      <a:pt x="213" y="912"/>
                      <a:pt x="213" y="578"/>
                    </a:cubicBezTo>
                    <a:cubicBezTo>
                      <a:pt x="213" y="274"/>
                      <a:pt x="152" y="1"/>
                      <a:pt x="9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0" name="Google Shape;360;p34"/>
              <p:cNvSpPr/>
              <p:nvPr/>
            </p:nvSpPr>
            <p:spPr>
              <a:xfrm>
                <a:off x="5229200" y="3900100"/>
                <a:ext cx="5350" cy="28900"/>
              </a:xfrm>
              <a:custGeom>
                <a:avLst/>
                <a:gdLst/>
                <a:ahLst/>
                <a:cxnLst/>
                <a:rect l="l" t="t" r="r" b="b"/>
                <a:pathLst>
                  <a:path w="214" h="1156" extrusionOk="0">
                    <a:moveTo>
                      <a:pt x="92" y="1"/>
                    </a:moveTo>
                    <a:cubicBezTo>
                      <a:pt x="31" y="1"/>
                      <a:pt x="0" y="274"/>
                      <a:pt x="0" y="578"/>
                    </a:cubicBezTo>
                    <a:cubicBezTo>
                      <a:pt x="31" y="912"/>
                      <a:pt x="61" y="1156"/>
                      <a:pt x="122" y="1156"/>
                    </a:cubicBezTo>
                    <a:cubicBezTo>
                      <a:pt x="183" y="1156"/>
                      <a:pt x="213" y="912"/>
                      <a:pt x="213" y="578"/>
                    </a:cubicBezTo>
                    <a:cubicBezTo>
                      <a:pt x="183" y="274"/>
                      <a:pt x="152" y="1"/>
                      <a:pt x="9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1" name="Google Shape;361;p34"/>
              <p:cNvSpPr/>
              <p:nvPr/>
            </p:nvSpPr>
            <p:spPr>
              <a:xfrm>
                <a:off x="5227675" y="3842350"/>
                <a:ext cx="5350" cy="28900"/>
              </a:xfrm>
              <a:custGeom>
                <a:avLst/>
                <a:gdLst/>
                <a:ahLst/>
                <a:cxnLst/>
                <a:rect l="l" t="t" r="r" b="b"/>
                <a:pathLst>
                  <a:path w="214" h="1156" extrusionOk="0">
                    <a:moveTo>
                      <a:pt x="92" y="0"/>
                    </a:moveTo>
                    <a:cubicBezTo>
                      <a:pt x="61" y="0"/>
                      <a:pt x="1" y="274"/>
                      <a:pt x="31" y="578"/>
                    </a:cubicBezTo>
                    <a:cubicBezTo>
                      <a:pt x="31" y="912"/>
                      <a:pt x="61" y="1155"/>
                      <a:pt x="122" y="1155"/>
                    </a:cubicBezTo>
                    <a:cubicBezTo>
                      <a:pt x="183" y="1155"/>
                      <a:pt x="213" y="912"/>
                      <a:pt x="213" y="578"/>
                    </a:cubicBezTo>
                    <a:cubicBezTo>
                      <a:pt x="213" y="274"/>
                      <a:pt x="153" y="0"/>
                      <a:pt x="9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2" name="Google Shape;362;p34"/>
              <p:cNvSpPr/>
              <p:nvPr/>
            </p:nvSpPr>
            <p:spPr>
              <a:xfrm>
                <a:off x="5226925" y="3784600"/>
                <a:ext cx="5325" cy="28900"/>
              </a:xfrm>
              <a:custGeom>
                <a:avLst/>
                <a:gdLst/>
                <a:ahLst/>
                <a:cxnLst/>
                <a:rect l="l" t="t" r="r" b="b"/>
                <a:pathLst>
                  <a:path w="213" h="1156" extrusionOk="0">
                    <a:moveTo>
                      <a:pt x="91" y="0"/>
                    </a:moveTo>
                    <a:cubicBezTo>
                      <a:pt x="31" y="0"/>
                      <a:pt x="0" y="274"/>
                      <a:pt x="0" y="578"/>
                    </a:cubicBezTo>
                    <a:cubicBezTo>
                      <a:pt x="0" y="912"/>
                      <a:pt x="61" y="1155"/>
                      <a:pt x="122" y="1155"/>
                    </a:cubicBezTo>
                    <a:cubicBezTo>
                      <a:pt x="152" y="1155"/>
                      <a:pt x="213" y="912"/>
                      <a:pt x="213" y="578"/>
                    </a:cubicBezTo>
                    <a:cubicBezTo>
                      <a:pt x="183" y="274"/>
                      <a:pt x="152" y="0"/>
                      <a:pt x="9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3" name="Google Shape;363;p34"/>
              <p:cNvSpPr/>
              <p:nvPr/>
            </p:nvSpPr>
            <p:spPr>
              <a:xfrm>
                <a:off x="5226150" y="3726850"/>
                <a:ext cx="5350" cy="28900"/>
              </a:xfrm>
              <a:custGeom>
                <a:avLst/>
                <a:gdLst/>
                <a:ahLst/>
                <a:cxnLst/>
                <a:rect l="l" t="t" r="r" b="b"/>
                <a:pathLst>
                  <a:path w="214" h="1156" extrusionOk="0">
                    <a:moveTo>
                      <a:pt x="92" y="0"/>
                    </a:moveTo>
                    <a:cubicBezTo>
                      <a:pt x="31" y="0"/>
                      <a:pt x="1" y="274"/>
                      <a:pt x="1" y="578"/>
                    </a:cubicBezTo>
                    <a:cubicBezTo>
                      <a:pt x="1" y="912"/>
                      <a:pt x="62" y="1155"/>
                      <a:pt x="122" y="1155"/>
                    </a:cubicBezTo>
                    <a:cubicBezTo>
                      <a:pt x="153" y="1155"/>
                      <a:pt x="214" y="912"/>
                      <a:pt x="214" y="578"/>
                    </a:cubicBezTo>
                    <a:cubicBezTo>
                      <a:pt x="214" y="274"/>
                      <a:pt x="153" y="0"/>
                      <a:pt x="9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4" name="Google Shape;364;p34"/>
              <p:cNvSpPr/>
              <p:nvPr/>
            </p:nvSpPr>
            <p:spPr>
              <a:xfrm>
                <a:off x="5225400" y="3669100"/>
                <a:ext cx="5350" cy="28900"/>
              </a:xfrm>
              <a:custGeom>
                <a:avLst/>
                <a:gdLst/>
                <a:ahLst/>
                <a:cxnLst/>
                <a:rect l="l" t="t" r="r" b="b"/>
                <a:pathLst>
                  <a:path w="214" h="1156" extrusionOk="0">
                    <a:moveTo>
                      <a:pt x="122" y="0"/>
                    </a:moveTo>
                    <a:cubicBezTo>
                      <a:pt x="61" y="0"/>
                      <a:pt x="0" y="274"/>
                      <a:pt x="31" y="578"/>
                    </a:cubicBezTo>
                    <a:cubicBezTo>
                      <a:pt x="31" y="912"/>
                      <a:pt x="61" y="1155"/>
                      <a:pt x="122" y="1155"/>
                    </a:cubicBezTo>
                    <a:cubicBezTo>
                      <a:pt x="183" y="1155"/>
                      <a:pt x="213" y="912"/>
                      <a:pt x="213" y="578"/>
                    </a:cubicBezTo>
                    <a:cubicBezTo>
                      <a:pt x="213" y="274"/>
                      <a:pt x="152" y="0"/>
                      <a:pt x="12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5" name="Google Shape;365;p34"/>
              <p:cNvSpPr/>
              <p:nvPr/>
            </p:nvSpPr>
            <p:spPr>
              <a:xfrm>
                <a:off x="5225400" y="3611350"/>
                <a:ext cx="5350" cy="28900"/>
              </a:xfrm>
              <a:custGeom>
                <a:avLst/>
                <a:gdLst/>
                <a:ahLst/>
                <a:cxnLst/>
                <a:rect l="l" t="t" r="r" b="b"/>
                <a:pathLst>
                  <a:path w="214" h="1156" extrusionOk="0">
                    <a:moveTo>
                      <a:pt x="122" y="0"/>
                    </a:moveTo>
                    <a:cubicBezTo>
                      <a:pt x="61" y="0"/>
                      <a:pt x="0" y="274"/>
                      <a:pt x="0" y="578"/>
                    </a:cubicBezTo>
                    <a:cubicBezTo>
                      <a:pt x="0" y="882"/>
                      <a:pt x="61" y="1155"/>
                      <a:pt x="122" y="1155"/>
                    </a:cubicBezTo>
                    <a:cubicBezTo>
                      <a:pt x="152" y="1155"/>
                      <a:pt x="213" y="882"/>
                      <a:pt x="213" y="578"/>
                    </a:cubicBezTo>
                    <a:cubicBezTo>
                      <a:pt x="213" y="274"/>
                      <a:pt x="152" y="0"/>
                      <a:pt x="12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6" name="Google Shape;366;p34"/>
              <p:cNvSpPr/>
              <p:nvPr/>
            </p:nvSpPr>
            <p:spPr>
              <a:xfrm>
                <a:off x="5226150" y="3553600"/>
                <a:ext cx="4600" cy="28900"/>
              </a:xfrm>
              <a:custGeom>
                <a:avLst/>
                <a:gdLst/>
                <a:ahLst/>
                <a:cxnLst/>
                <a:rect l="l" t="t" r="r" b="b"/>
                <a:pathLst>
                  <a:path w="184" h="1156" extrusionOk="0">
                    <a:moveTo>
                      <a:pt x="92" y="0"/>
                    </a:moveTo>
                    <a:cubicBezTo>
                      <a:pt x="31" y="0"/>
                      <a:pt x="1" y="274"/>
                      <a:pt x="1" y="578"/>
                    </a:cubicBezTo>
                    <a:cubicBezTo>
                      <a:pt x="1" y="882"/>
                      <a:pt x="31" y="1155"/>
                      <a:pt x="92" y="1155"/>
                    </a:cubicBezTo>
                    <a:cubicBezTo>
                      <a:pt x="153" y="1155"/>
                      <a:pt x="183" y="882"/>
                      <a:pt x="183" y="578"/>
                    </a:cubicBezTo>
                    <a:cubicBezTo>
                      <a:pt x="183" y="274"/>
                      <a:pt x="153" y="0"/>
                      <a:pt x="9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7" name="Google Shape;367;p34"/>
              <p:cNvSpPr/>
              <p:nvPr/>
            </p:nvSpPr>
            <p:spPr>
              <a:xfrm>
                <a:off x="5226150" y="3495850"/>
                <a:ext cx="5350" cy="28900"/>
              </a:xfrm>
              <a:custGeom>
                <a:avLst/>
                <a:gdLst/>
                <a:ahLst/>
                <a:cxnLst/>
                <a:rect l="l" t="t" r="r" b="b"/>
                <a:pathLst>
                  <a:path w="214" h="1156" extrusionOk="0">
                    <a:moveTo>
                      <a:pt x="122" y="0"/>
                    </a:moveTo>
                    <a:cubicBezTo>
                      <a:pt x="62" y="0"/>
                      <a:pt x="1" y="243"/>
                      <a:pt x="1" y="578"/>
                    </a:cubicBezTo>
                    <a:cubicBezTo>
                      <a:pt x="1" y="882"/>
                      <a:pt x="62" y="1155"/>
                      <a:pt x="92" y="1155"/>
                    </a:cubicBezTo>
                    <a:cubicBezTo>
                      <a:pt x="153" y="1155"/>
                      <a:pt x="214" y="882"/>
                      <a:pt x="214" y="578"/>
                    </a:cubicBezTo>
                    <a:cubicBezTo>
                      <a:pt x="214" y="274"/>
                      <a:pt x="183" y="0"/>
                      <a:pt x="12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8" name="Google Shape;368;p34"/>
              <p:cNvSpPr/>
              <p:nvPr/>
            </p:nvSpPr>
            <p:spPr>
              <a:xfrm>
                <a:off x="5226925" y="3438100"/>
                <a:ext cx="5325" cy="28900"/>
              </a:xfrm>
              <a:custGeom>
                <a:avLst/>
                <a:gdLst/>
                <a:ahLst/>
                <a:cxnLst/>
                <a:rect l="l" t="t" r="r" b="b"/>
                <a:pathLst>
                  <a:path w="213" h="1156" extrusionOk="0">
                    <a:moveTo>
                      <a:pt x="122" y="0"/>
                    </a:moveTo>
                    <a:cubicBezTo>
                      <a:pt x="61" y="0"/>
                      <a:pt x="0" y="243"/>
                      <a:pt x="0" y="578"/>
                    </a:cubicBezTo>
                    <a:cubicBezTo>
                      <a:pt x="0" y="881"/>
                      <a:pt x="31" y="1155"/>
                      <a:pt x="91" y="1155"/>
                    </a:cubicBezTo>
                    <a:cubicBezTo>
                      <a:pt x="152" y="1155"/>
                      <a:pt x="213" y="881"/>
                      <a:pt x="213" y="578"/>
                    </a:cubicBezTo>
                    <a:cubicBezTo>
                      <a:pt x="213" y="243"/>
                      <a:pt x="183" y="0"/>
                      <a:pt x="12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69" name="Google Shape;369;p34"/>
              <p:cNvSpPr/>
              <p:nvPr/>
            </p:nvSpPr>
            <p:spPr>
              <a:xfrm>
                <a:off x="5228450" y="3381050"/>
                <a:ext cx="5325" cy="28950"/>
              </a:xfrm>
              <a:custGeom>
                <a:avLst/>
                <a:gdLst/>
                <a:ahLst/>
                <a:cxnLst/>
                <a:rect l="l" t="t" r="r" b="b"/>
                <a:pathLst>
                  <a:path w="213" h="1158" extrusionOk="0">
                    <a:moveTo>
                      <a:pt x="112" y="0"/>
                    </a:moveTo>
                    <a:cubicBezTo>
                      <a:pt x="55" y="0"/>
                      <a:pt x="0" y="261"/>
                      <a:pt x="0" y="549"/>
                    </a:cubicBezTo>
                    <a:cubicBezTo>
                      <a:pt x="0" y="884"/>
                      <a:pt x="30" y="1157"/>
                      <a:pt x="91" y="1157"/>
                    </a:cubicBezTo>
                    <a:cubicBezTo>
                      <a:pt x="152" y="1157"/>
                      <a:pt x="182" y="884"/>
                      <a:pt x="182" y="580"/>
                    </a:cubicBezTo>
                    <a:cubicBezTo>
                      <a:pt x="213" y="246"/>
                      <a:pt x="152" y="2"/>
                      <a:pt x="122" y="2"/>
                    </a:cubicBezTo>
                    <a:cubicBezTo>
                      <a:pt x="118" y="1"/>
                      <a:pt x="115" y="0"/>
                      <a:pt x="11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0" name="Google Shape;370;p34"/>
              <p:cNvSpPr/>
              <p:nvPr/>
            </p:nvSpPr>
            <p:spPr>
              <a:xfrm>
                <a:off x="5229200" y="3322575"/>
                <a:ext cx="6100" cy="28900"/>
              </a:xfrm>
              <a:custGeom>
                <a:avLst/>
                <a:gdLst/>
                <a:ahLst/>
                <a:cxnLst/>
                <a:rect l="l" t="t" r="r" b="b"/>
                <a:pathLst>
                  <a:path w="244" h="1156" extrusionOk="0">
                    <a:moveTo>
                      <a:pt x="152" y="1"/>
                    </a:moveTo>
                    <a:cubicBezTo>
                      <a:pt x="92" y="1"/>
                      <a:pt x="31" y="244"/>
                      <a:pt x="31" y="578"/>
                    </a:cubicBezTo>
                    <a:cubicBezTo>
                      <a:pt x="0" y="882"/>
                      <a:pt x="61" y="1156"/>
                      <a:pt x="122" y="1156"/>
                    </a:cubicBezTo>
                    <a:cubicBezTo>
                      <a:pt x="152" y="1156"/>
                      <a:pt x="213" y="882"/>
                      <a:pt x="213" y="578"/>
                    </a:cubicBezTo>
                    <a:cubicBezTo>
                      <a:pt x="244" y="244"/>
                      <a:pt x="213" y="1"/>
                      <a:pt x="15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1" name="Google Shape;371;p34"/>
              <p:cNvSpPr/>
              <p:nvPr/>
            </p:nvSpPr>
            <p:spPr>
              <a:xfrm>
                <a:off x="5232225" y="3264825"/>
                <a:ext cx="5350" cy="28900"/>
              </a:xfrm>
              <a:custGeom>
                <a:avLst/>
                <a:gdLst/>
                <a:ahLst/>
                <a:cxnLst/>
                <a:rect l="l" t="t" r="r" b="b"/>
                <a:pathLst>
                  <a:path w="214" h="1156" extrusionOk="0">
                    <a:moveTo>
                      <a:pt x="153" y="1"/>
                    </a:moveTo>
                    <a:cubicBezTo>
                      <a:pt x="92" y="1"/>
                      <a:pt x="31" y="244"/>
                      <a:pt x="1" y="548"/>
                    </a:cubicBezTo>
                    <a:cubicBezTo>
                      <a:pt x="1" y="882"/>
                      <a:pt x="1" y="1156"/>
                      <a:pt x="62" y="1156"/>
                    </a:cubicBezTo>
                    <a:cubicBezTo>
                      <a:pt x="123" y="1156"/>
                      <a:pt x="183" y="882"/>
                      <a:pt x="214" y="578"/>
                    </a:cubicBezTo>
                    <a:cubicBezTo>
                      <a:pt x="214" y="244"/>
                      <a:pt x="183" y="1"/>
                      <a:pt x="15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2" name="Google Shape;372;p34"/>
              <p:cNvSpPr/>
              <p:nvPr/>
            </p:nvSpPr>
            <p:spPr>
              <a:xfrm>
                <a:off x="5236025" y="3207075"/>
                <a:ext cx="6875" cy="28900"/>
              </a:xfrm>
              <a:custGeom>
                <a:avLst/>
                <a:gdLst/>
                <a:ahLst/>
                <a:cxnLst/>
                <a:rect l="l" t="t" r="r" b="b"/>
                <a:pathLst>
                  <a:path w="275" h="1156" extrusionOk="0">
                    <a:moveTo>
                      <a:pt x="214" y="1"/>
                    </a:moveTo>
                    <a:cubicBezTo>
                      <a:pt x="153" y="1"/>
                      <a:pt x="92" y="244"/>
                      <a:pt x="62" y="578"/>
                    </a:cubicBezTo>
                    <a:cubicBezTo>
                      <a:pt x="1" y="882"/>
                      <a:pt x="31" y="1156"/>
                      <a:pt x="92" y="1156"/>
                    </a:cubicBezTo>
                    <a:cubicBezTo>
                      <a:pt x="153" y="1156"/>
                      <a:pt x="214" y="913"/>
                      <a:pt x="244" y="578"/>
                    </a:cubicBezTo>
                    <a:cubicBezTo>
                      <a:pt x="275" y="274"/>
                      <a:pt x="244" y="1"/>
                      <a:pt x="21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3" name="Google Shape;373;p34"/>
              <p:cNvSpPr/>
              <p:nvPr/>
            </p:nvSpPr>
            <p:spPr>
              <a:xfrm>
                <a:off x="5242875" y="3164525"/>
                <a:ext cx="5350" cy="13825"/>
              </a:xfrm>
              <a:custGeom>
                <a:avLst/>
                <a:gdLst/>
                <a:ahLst/>
                <a:cxnLst/>
                <a:rect l="l" t="t" r="r" b="b"/>
                <a:pathLst>
                  <a:path w="214" h="553" extrusionOk="0">
                    <a:moveTo>
                      <a:pt x="153" y="1"/>
                    </a:moveTo>
                    <a:cubicBezTo>
                      <a:pt x="92" y="1"/>
                      <a:pt x="31" y="92"/>
                      <a:pt x="1" y="274"/>
                    </a:cubicBezTo>
                    <a:cubicBezTo>
                      <a:pt x="1" y="426"/>
                      <a:pt x="1" y="548"/>
                      <a:pt x="61" y="548"/>
                    </a:cubicBezTo>
                    <a:cubicBezTo>
                      <a:pt x="68" y="551"/>
                      <a:pt x="74" y="552"/>
                      <a:pt x="80" y="552"/>
                    </a:cubicBezTo>
                    <a:cubicBezTo>
                      <a:pt x="134" y="552"/>
                      <a:pt x="186" y="441"/>
                      <a:pt x="213" y="305"/>
                    </a:cubicBezTo>
                    <a:cubicBezTo>
                      <a:pt x="213" y="122"/>
                      <a:pt x="213" y="1"/>
                      <a:pt x="15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4" name="Google Shape;374;p34"/>
              <p:cNvSpPr/>
              <p:nvPr/>
            </p:nvSpPr>
            <p:spPr>
              <a:xfrm>
                <a:off x="5698800" y="4457100"/>
                <a:ext cx="6125" cy="14450"/>
              </a:xfrm>
              <a:custGeom>
                <a:avLst/>
                <a:gdLst/>
                <a:ahLst/>
                <a:cxnLst/>
                <a:rect l="l" t="t" r="r" b="b"/>
                <a:pathLst>
                  <a:path w="245" h="578" extrusionOk="0">
                    <a:moveTo>
                      <a:pt x="62" y="0"/>
                    </a:moveTo>
                    <a:cubicBezTo>
                      <a:pt x="1" y="0"/>
                      <a:pt x="1" y="152"/>
                      <a:pt x="31" y="304"/>
                    </a:cubicBezTo>
                    <a:cubicBezTo>
                      <a:pt x="31" y="456"/>
                      <a:pt x="123" y="578"/>
                      <a:pt x="153" y="578"/>
                    </a:cubicBezTo>
                    <a:cubicBezTo>
                      <a:pt x="214" y="548"/>
                      <a:pt x="244" y="426"/>
                      <a:pt x="214" y="274"/>
                    </a:cubicBezTo>
                    <a:cubicBezTo>
                      <a:pt x="183" y="122"/>
                      <a:pt x="123" y="0"/>
                      <a:pt x="6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5" name="Google Shape;375;p34"/>
              <p:cNvSpPr/>
              <p:nvPr/>
            </p:nvSpPr>
            <p:spPr>
              <a:xfrm>
                <a:off x="5690450" y="4401625"/>
                <a:ext cx="6875" cy="28150"/>
              </a:xfrm>
              <a:custGeom>
                <a:avLst/>
                <a:gdLst/>
                <a:ahLst/>
                <a:cxnLst/>
                <a:rect l="l" t="t" r="r" b="b"/>
                <a:pathLst>
                  <a:path w="275" h="1126" extrusionOk="0">
                    <a:moveTo>
                      <a:pt x="61" y="1"/>
                    </a:moveTo>
                    <a:cubicBezTo>
                      <a:pt x="1" y="31"/>
                      <a:pt x="1" y="274"/>
                      <a:pt x="61" y="578"/>
                    </a:cubicBezTo>
                    <a:cubicBezTo>
                      <a:pt x="92" y="882"/>
                      <a:pt x="183" y="1125"/>
                      <a:pt x="244" y="1125"/>
                    </a:cubicBezTo>
                    <a:cubicBezTo>
                      <a:pt x="274" y="1095"/>
                      <a:pt x="274" y="852"/>
                      <a:pt x="244" y="548"/>
                    </a:cubicBezTo>
                    <a:cubicBezTo>
                      <a:pt x="183" y="244"/>
                      <a:pt x="92"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6" name="Google Shape;376;p34"/>
              <p:cNvSpPr/>
              <p:nvPr/>
            </p:nvSpPr>
            <p:spPr>
              <a:xfrm>
                <a:off x="5680575" y="4346150"/>
                <a:ext cx="7625" cy="28150"/>
              </a:xfrm>
              <a:custGeom>
                <a:avLst/>
                <a:gdLst/>
                <a:ahLst/>
                <a:cxnLst/>
                <a:rect l="l" t="t" r="r" b="b"/>
                <a:pathLst>
                  <a:path w="305" h="1126" extrusionOk="0">
                    <a:moveTo>
                      <a:pt x="61" y="1"/>
                    </a:moveTo>
                    <a:cubicBezTo>
                      <a:pt x="31" y="31"/>
                      <a:pt x="0" y="274"/>
                      <a:pt x="61" y="578"/>
                    </a:cubicBezTo>
                    <a:cubicBezTo>
                      <a:pt x="122" y="882"/>
                      <a:pt x="213" y="1125"/>
                      <a:pt x="244" y="1125"/>
                    </a:cubicBezTo>
                    <a:cubicBezTo>
                      <a:pt x="304" y="1125"/>
                      <a:pt x="304" y="852"/>
                      <a:pt x="244" y="548"/>
                    </a:cubicBezTo>
                    <a:cubicBezTo>
                      <a:pt x="213" y="244"/>
                      <a:pt x="122"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7" name="Google Shape;377;p34"/>
              <p:cNvSpPr/>
              <p:nvPr/>
            </p:nvSpPr>
            <p:spPr>
              <a:xfrm>
                <a:off x="5671450" y="4291450"/>
                <a:ext cx="7625" cy="27375"/>
              </a:xfrm>
              <a:custGeom>
                <a:avLst/>
                <a:gdLst/>
                <a:ahLst/>
                <a:cxnLst/>
                <a:rect l="l" t="t" r="r" b="b"/>
                <a:pathLst>
                  <a:path w="305" h="1095" extrusionOk="0">
                    <a:moveTo>
                      <a:pt x="61" y="0"/>
                    </a:moveTo>
                    <a:cubicBezTo>
                      <a:pt x="1" y="0"/>
                      <a:pt x="1" y="243"/>
                      <a:pt x="61" y="547"/>
                    </a:cubicBezTo>
                    <a:cubicBezTo>
                      <a:pt x="122" y="851"/>
                      <a:pt x="213" y="1094"/>
                      <a:pt x="244" y="1094"/>
                    </a:cubicBezTo>
                    <a:cubicBezTo>
                      <a:pt x="305" y="1094"/>
                      <a:pt x="305" y="821"/>
                      <a:pt x="244" y="517"/>
                    </a:cubicBezTo>
                    <a:cubicBezTo>
                      <a:pt x="213" y="213"/>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8" name="Google Shape;378;p34"/>
              <p:cNvSpPr/>
              <p:nvPr/>
            </p:nvSpPr>
            <p:spPr>
              <a:xfrm>
                <a:off x="5662325" y="4235975"/>
                <a:ext cx="7625" cy="27375"/>
              </a:xfrm>
              <a:custGeom>
                <a:avLst/>
                <a:gdLst/>
                <a:ahLst/>
                <a:cxnLst/>
                <a:rect l="l" t="t" r="r" b="b"/>
                <a:pathLst>
                  <a:path w="305" h="1095" extrusionOk="0">
                    <a:moveTo>
                      <a:pt x="62" y="0"/>
                    </a:moveTo>
                    <a:cubicBezTo>
                      <a:pt x="1" y="0"/>
                      <a:pt x="1" y="244"/>
                      <a:pt x="62" y="547"/>
                    </a:cubicBezTo>
                    <a:cubicBezTo>
                      <a:pt x="123" y="851"/>
                      <a:pt x="183" y="1095"/>
                      <a:pt x="244" y="1095"/>
                    </a:cubicBezTo>
                    <a:cubicBezTo>
                      <a:pt x="305" y="1095"/>
                      <a:pt x="305" y="821"/>
                      <a:pt x="244" y="517"/>
                    </a:cubicBezTo>
                    <a:cubicBezTo>
                      <a:pt x="214" y="213"/>
                      <a:pt x="123" y="0"/>
                      <a:pt x="6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79" name="Google Shape;379;p34"/>
              <p:cNvSpPr/>
              <p:nvPr/>
            </p:nvSpPr>
            <p:spPr>
              <a:xfrm>
                <a:off x="5653225" y="4180500"/>
                <a:ext cx="7625" cy="27375"/>
              </a:xfrm>
              <a:custGeom>
                <a:avLst/>
                <a:gdLst/>
                <a:ahLst/>
                <a:cxnLst/>
                <a:rect l="l" t="t" r="r" b="b"/>
                <a:pathLst>
                  <a:path w="305" h="1095" extrusionOk="0">
                    <a:moveTo>
                      <a:pt x="61" y="0"/>
                    </a:moveTo>
                    <a:cubicBezTo>
                      <a:pt x="0" y="0"/>
                      <a:pt x="0" y="244"/>
                      <a:pt x="61" y="578"/>
                    </a:cubicBezTo>
                    <a:cubicBezTo>
                      <a:pt x="91" y="882"/>
                      <a:pt x="183" y="1095"/>
                      <a:pt x="243" y="1095"/>
                    </a:cubicBezTo>
                    <a:cubicBezTo>
                      <a:pt x="304" y="1095"/>
                      <a:pt x="304" y="821"/>
                      <a:pt x="243" y="517"/>
                    </a:cubicBezTo>
                    <a:cubicBezTo>
                      <a:pt x="183" y="213"/>
                      <a:pt x="91"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0" name="Google Shape;380;p34"/>
              <p:cNvSpPr/>
              <p:nvPr/>
            </p:nvSpPr>
            <p:spPr>
              <a:xfrm>
                <a:off x="5643350" y="4125025"/>
                <a:ext cx="7625" cy="27450"/>
              </a:xfrm>
              <a:custGeom>
                <a:avLst/>
                <a:gdLst/>
                <a:ahLst/>
                <a:cxnLst/>
                <a:rect l="l" t="t" r="r" b="b"/>
                <a:pathLst>
                  <a:path w="305" h="1098" extrusionOk="0">
                    <a:moveTo>
                      <a:pt x="61" y="1"/>
                    </a:moveTo>
                    <a:cubicBezTo>
                      <a:pt x="0" y="1"/>
                      <a:pt x="0" y="274"/>
                      <a:pt x="61" y="578"/>
                    </a:cubicBezTo>
                    <a:cubicBezTo>
                      <a:pt x="118" y="865"/>
                      <a:pt x="203" y="1097"/>
                      <a:pt x="237" y="1097"/>
                    </a:cubicBezTo>
                    <a:cubicBezTo>
                      <a:pt x="240" y="1097"/>
                      <a:pt x="242" y="1097"/>
                      <a:pt x="243" y="1095"/>
                    </a:cubicBezTo>
                    <a:cubicBezTo>
                      <a:pt x="304" y="1095"/>
                      <a:pt x="304" y="852"/>
                      <a:pt x="243" y="548"/>
                    </a:cubicBezTo>
                    <a:cubicBezTo>
                      <a:pt x="213" y="244"/>
                      <a:pt x="122"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1" name="Google Shape;381;p34"/>
              <p:cNvSpPr/>
              <p:nvPr/>
            </p:nvSpPr>
            <p:spPr>
              <a:xfrm>
                <a:off x="5634225" y="4069550"/>
                <a:ext cx="7625" cy="28150"/>
              </a:xfrm>
              <a:custGeom>
                <a:avLst/>
                <a:gdLst/>
                <a:ahLst/>
                <a:cxnLst/>
                <a:rect l="l" t="t" r="r" b="b"/>
                <a:pathLst>
                  <a:path w="305" h="1126" extrusionOk="0">
                    <a:moveTo>
                      <a:pt x="61" y="1"/>
                    </a:moveTo>
                    <a:cubicBezTo>
                      <a:pt x="0" y="31"/>
                      <a:pt x="0" y="274"/>
                      <a:pt x="31" y="578"/>
                    </a:cubicBezTo>
                    <a:cubicBezTo>
                      <a:pt x="92" y="882"/>
                      <a:pt x="183" y="1125"/>
                      <a:pt x="243" y="1125"/>
                    </a:cubicBezTo>
                    <a:cubicBezTo>
                      <a:pt x="304" y="1095"/>
                      <a:pt x="274" y="852"/>
                      <a:pt x="243" y="548"/>
                    </a:cubicBezTo>
                    <a:cubicBezTo>
                      <a:pt x="183" y="244"/>
                      <a:pt x="92"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2" name="Google Shape;382;p34"/>
              <p:cNvSpPr/>
              <p:nvPr/>
            </p:nvSpPr>
            <p:spPr>
              <a:xfrm>
                <a:off x="5624350" y="4014075"/>
                <a:ext cx="7625" cy="28150"/>
              </a:xfrm>
              <a:custGeom>
                <a:avLst/>
                <a:gdLst/>
                <a:ahLst/>
                <a:cxnLst/>
                <a:rect l="l" t="t" r="r" b="b"/>
                <a:pathLst>
                  <a:path w="305" h="1126" extrusionOk="0">
                    <a:moveTo>
                      <a:pt x="61" y="1"/>
                    </a:moveTo>
                    <a:cubicBezTo>
                      <a:pt x="0" y="31"/>
                      <a:pt x="0" y="274"/>
                      <a:pt x="61" y="578"/>
                    </a:cubicBezTo>
                    <a:cubicBezTo>
                      <a:pt x="91" y="882"/>
                      <a:pt x="183" y="1125"/>
                      <a:pt x="243" y="1125"/>
                    </a:cubicBezTo>
                    <a:cubicBezTo>
                      <a:pt x="304" y="1125"/>
                      <a:pt x="304" y="852"/>
                      <a:pt x="243" y="548"/>
                    </a:cubicBezTo>
                    <a:cubicBezTo>
                      <a:pt x="183" y="244"/>
                      <a:pt x="91"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3" name="Google Shape;383;p34"/>
              <p:cNvSpPr/>
              <p:nvPr/>
            </p:nvSpPr>
            <p:spPr>
              <a:xfrm>
                <a:off x="5614475" y="3959375"/>
                <a:ext cx="7600" cy="27375"/>
              </a:xfrm>
              <a:custGeom>
                <a:avLst/>
                <a:gdLst/>
                <a:ahLst/>
                <a:cxnLst/>
                <a:rect l="l" t="t" r="r" b="b"/>
                <a:pathLst>
                  <a:path w="304" h="1095" extrusionOk="0">
                    <a:moveTo>
                      <a:pt x="61" y="0"/>
                    </a:moveTo>
                    <a:cubicBezTo>
                      <a:pt x="0" y="0"/>
                      <a:pt x="0" y="244"/>
                      <a:pt x="61" y="547"/>
                    </a:cubicBezTo>
                    <a:cubicBezTo>
                      <a:pt x="91" y="882"/>
                      <a:pt x="182" y="1095"/>
                      <a:pt x="243" y="1095"/>
                    </a:cubicBezTo>
                    <a:cubicBezTo>
                      <a:pt x="304" y="1095"/>
                      <a:pt x="304" y="821"/>
                      <a:pt x="243" y="517"/>
                    </a:cubicBezTo>
                    <a:cubicBezTo>
                      <a:pt x="182" y="213"/>
                      <a:pt x="91"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4" name="Google Shape;384;p34"/>
              <p:cNvSpPr/>
              <p:nvPr/>
            </p:nvSpPr>
            <p:spPr>
              <a:xfrm>
                <a:off x="5604575" y="3903900"/>
                <a:ext cx="7625" cy="27375"/>
              </a:xfrm>
              <a:custGeom>
                <a:avLst/>
                <a:gdLst/>
                <a:ahLst/>
                <a:cxnLst/>
                <a:rect l="l" t="t" r="r" b="b"/>
                <a:pathLst>
                  <a:path w="305" h="1095" extrusionOk="0">
                    <a:moveTo>
                      <a:pt x="62" y="0"/>
                    </a:moveTo>
                    <a:cubicBezTo>
                      <a:pt x="1" y="0"/>
                      <a:pt x="1" y="274"/>
                      <a:pt x="62" y="578"/>
                    </a:cubicBezTo>
                    <a:cubicBezTo>
                      <a:pt x="122" y="882"/>
                      <a:pt x="214" y="1095"/>
                      <a:pt x="244" y="1095"/>
                    </a:cubicBezTo>
                    <a:cubicBezTo>
                      <a:pt x="305" y="1095"/>
                      <a:pt x="305" y="821"/>
                      <a:pt x="244" y="517"/>
                    </a:cubicBezTo>
                    <a:cubicBezTo>
                      <a:pt x="214" y="244"/>
                      <a:pt x="122" y="0"/>
                      <a:pt x="6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5" name="Google Shape;385;p34"/>
              <p:cNvSpPr/>
              <p:nvPr/>
            </p:nvSpPr>
            <p:spPr>
              <a:xfrm>
                <a:off x="5594700" y="3848425"/>
                <a:ext cx="8400" cy="28150"/>
              </a:xfrm>
              <a:custGeom>
                <a:avLst/>
                <a:gdLst/>
                <a:ahLst/>
                <a:cxnLst/>
                <a:rect l="l" t="t" r="r" b="b"/>
                <a:pathLst>
                  <a:path w="336" h="1126" extrusionOk="0">
                    <a:moveTo>
                      <a:pt x="92" y="1"/>
                    </a:moveTo>
                    <a:cubicBezTo>
                      <a:pt x="1" y="31"/>
                      <a:pt x="31" y="274"/>
                      <a:pt x="92" y="578"/>
                    </a:cubicBezTo>
                    <a:cubicBezTo>
                      <a:pt x="122" y="882"/>
                      <a:pt x="214" y="1125"/>
                      <a:pt x="274" y="1125"/>
                    </a:cubicBezTo>
                    <a:cubicBezTo>
                      <a:pt x="335" y="1095"/>
                      <a:pt x="335" y="852"/>
                      <a:pt x="274" y="548"/>
                    </a:cubicBezTo>
                    <a:cubicBezTo>
                      <a:pt x="214" y="244"/>
                      <a:pt x="122" y="1"/>
                      <a:pt x="9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6" name="Google Shape;386;p34"/>
              <p:cNvSpPr/>
              <p:nvPr/>
            </p:nvSpPr>
            <p:spPr>
              <a:xfrm>
                <a:off x="5584825" y="3793725"/>
                <a:ext cx="7625" cy="27375"/>
              </a:xfrm>
              <a:custGeom>
                <a:avLst/>
                <a:gdLst/>
                <a:ahLst/>
                <a:cxnLst/>
                <a:rect l="l" t="t" r="r" b="b"/>
                <a:pathLst>
                  <a:path w="305" h="1095" extrusionOk="0">
                    <a:moveTo>
                      <a:pt x="61" y="0"/>
                    </a:moveTo>
                    <a:cubicBezTo>
                      <a:pt x="1" y="0"/>
                      <a:pt x="1" y="243"/>
                      <a:pt x="61" y="547"/>
                    </a:cubicBezTo>
                    <a:cubicBezTo>
                      <a:pt x="122" y="851"/>
                      <a:pt x="183" y="1094"/>
                      <a:pt x="244" y="1094"/>
                    </a:cubicBezTo>
                    <a:cubicBezTo>
                      <a:pt x="305" y="1094"/>
                      <a:pt x="305" y="821"/>
                      <a:pt x="244" y="517"/>
                    </a:cubicBezTo>
                    <a:cubicBezTo>
                      <a:pt x="183" y="213"/>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7" name="Google Shape;387;p34"/>
              <p:cNvSpPr/>
              <p:nvPr/>
            </p:nvSpPr>
            <p:spPr>
              <a:xfrm>
                <a:off x="5574950" y="3738250"/>
                <a:ext cx="7625" cy="27450"/>
              </a:xfrm>
              <a:custGeom>
                <a:avLst/>
                <a:gdLst/>
                <a:ahLst/>
                <a:cxnLst/>
                <a:rect l="l" t="t" r="r" b="b"/>
                <a:pathLst>
                  <a:path w="305" h="1098" extrusionOk="0">
                    <a:moveTo>
                      <a:pt x="61" y="0"/>
                    </a:moveTo>
                    <a:cubicBezTo>
                      <a:pt x="0" y="0"/>
                      <a:pt x="0" y="274"/>
                      <a:pt x="61" y="578"/>
                    </a:cubicBezTo>
                    <a:cubicBezTo>
                      <a:pt x="90" y="864"/>
                      <a:pt x="173" y="1097"/>
                      <a:pt x="233" y="1097"/>
                    </a:cubicBezTo>
                    <a:cubicBezTo>
                      <a:pt x="237" y="1097"/>
                      <a:pt x="240" y="1096"/>
                      <a:pt x="244" y="1095"/>
                    </a:cubicBezTo>
                    <a:cubicBezTo>
                      <a:pt x="304" y="1095"/>
                      <a:pt x="304" y="851"/>
                      <a:pt x="244" y="547"/>
                    </a:cubicBezTo>
                    <a:cubicBezTo>
                      <a:pt x="183" y="213"/>
                      <a:pt x="9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8" name="Google Shape;388;p34"/>
              <p:cNvSpPr/>
              <p:nvPr/>
            </p:nvSpPr>
            <p:spPr>
              <a:xfrm>
                <a:off x="5564300" y="3682775"/>
                <a:ext cx="7625" cy="28150"/>
              </a:xfrm>
              <a:custGeom>
                <a:avLst/>
                <a:gdLst/>
                <a:ahLst/>
                <a:cxnLst/>
                <a:rect l="l" t="t" r="r" b="b"/>
                <a:pathLst>
                  <a:path w="305" h="1126" extrusionOk="0">
                    <a:moveTo>
                      <a:pt x="62" y="0"/>
                    </a:moveTo>
                    <a:cubicBezTo>
                      <a:pt x="1" y="31"/>
                      <a:pt x="1" y="274"/>
                      <a:pt x="62" y="578"/>
                    </a:cubicBezTo>
                    <a:cubicBezTo>
                      <a:pt x="122" y="882"/>
                      <a:pt x="214" y="1125"/>
                      <a:pt x="274" y="1125"/>
                    </a:cubicBezTo>
                    <a:cubicBezTo>
                      <a:pt x="305" y="1095"/>
                      <a:pt x="305" y="851"/>
                      <a:pt x="274" y="548"/>
                    </a:cubicBezTo>
                    <a:cubicBezTo>
                      <a:pt x="214" y="244"/>
                      <a:pt x="122" y="0"/>
                      <a:pt x="6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89" name="Google Shape;389;p34"/>
              <p:cNvSpPr/>
              <p:nvPr/>
            </p:nvSpPr>
            <p:spPr>
              <a:xfrm>
                <a:off x="5554425" y="3628050"/>
                <a:ext cx="7625" cy="27400"/>
              </a:xfrm>
              <a:custGeom>
                <a:avLst/>
                <a:gdLst/>
                <a:ahLst/>
                <a:cxnLst/>
                <a:rect l="l" t="t" r="r" b="b"/>
                <a:pathLst>
                  <a:path w="305" h="1096" extrusionOk="0">
                    <a:moveTo>
                      <a:pt x="31" y="1"/>
                    </a:moveTo>
                    <a:cubicBezTo>
                      <a:pt x="1" y="1"/>
                      <a:pt x="1" y="244"/>
                      <a:pt x="31" y="548"/>
                    </a:cubicBezTo>
                    <a:cubicBezTo>
                      <a:pt x="92" y="852"/>
                      <a:pt x="183" y="1095"/>
                      <a:pt x="244" y="1095"/>
                    </a:cubicBezTo>
                    <a:cubicBezTo>
                      <a:pt x="305" y="1095"/>
                      <a:pt x="305" y="822"/>
                      <a:pt x="244" y="518"/>
                    </a:cubicBezTo>
                    <a:cubicBezTo>
                      <a:pt x="183" y="214"/>
                      <a:pt x="92" y="1"/>
                      <a:pt x="3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0" name="Google Shape;390;p34"/>
              <p:cNvSpPr/>
              <p:nvPr/>
            </p:nvSpPr>
            <p:spPr>
              <a:xfrm>
                <a:off x="5543800" y="3572600"/>
                <a:ext cx="8375" cy="27375"/>
              </a:xfrm>
              <a:custGeom>
                <a:avLst/>
                <a:gdLst/>
                <a:ahLst/>
                <a:cxnLst/>
                <a:rect l="l" t="t" r="r" b="b"/>
                <a:pathLst>
                  <a:path w="335" h="1095" extrusionOk="0">
                    <a:moveTo>
                      <a:pt x="61" y="0"/>
                    </a:moveTo>
                    <a:cubicBezTo>
                      <a:pt x="0" y="0"/>
                      <a:pt x="0" y="274"/>
                      <a:pt x="61" y="578"/>
                    </a:cubicBezTo>
                    <a:cubicBezTo>
                      <a:pt x="122" y="881"/>
                      <a:pt x="213" y="1094"/>
                      <a:pt x="274" y="1094"/>
                    </a:cubicBezTo>
                    <a:cubicBezTo>
                      <a:pt x="335" y="1094"/>
                      <a:pt x="304" y="821"/>
                      <a:pt x="274" y="547"/>
                    </a:cubicBezTo>
                    <a:cubicBezTo>
                      <a:pt x="213" y="243"/>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1" name="Google Shape;391;p34"/>
              <p:cNvSpPr/>
              <p:nvPr/>
            </p:nvSpPr>
            <p:spPr>
              <a:xfrm>
                <a:off x="5533150" y="3517125"/>
                <a:ext cx="8400" cy="28125"/>
              </a:xfrm>
              <a:custGeom>
                <a:avLst/>
                <a:gdLst/>
                <a:ahLst/>
                <a:cxnLst/>
                <a:rect l="l" t="t" r="r" b="b"/>
                <a:pathLst>
                  <a:path w="336" h="1125" extrusionOk="0">
                    <a:moveTo>
                      <a:pt x="61" y="0"/>
                    </a:moveTo>
                    <a:cubicBezTo>
                      <a:pt x="31" y="31"/>
                      <a:pt x="1" y="274"/>
                      <a:pt x="61" y="578"/>
                    </a:cubicBezTo>
                    <a:cubicBezTo>
                      <a:pt x="122" y="882"/>
                      <a:pt x="213" y="1125"/>
                      <a:pt x="274" y="1125"/>
                    </a:cubicBezTo>
                    <a:cubicBezTo>
                      <a:pt x="335" y="1094"/>
                      <a:pt x="335" y="851"/>
                      <a:pt x="274" y="547"/>
                    </a:cubicBezTo>
                    <a:cubicBezTo>
                      <a:pt x="213" y="243"/>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2" name="Google Shape;392;p34"/>
              <p:cNvSpPr/>
              <p:nvPr/>
            </p:nvSpPr>
            <p:spPr>
              <a:xfrm>
                <a:off x="5523275" y="3462400"/>
                <a:ext cx="7625" cy="27375"/>
              </a:xfrm>
              <a:custGeom>
                <a:avLst/>
                <a:gdLst/>
                <a:ahLst/>
                <a:cxnLst/>
                <a:rect l="l" t="t" r="r" b="b"/>
                <a:pathLst>
                  <a:path w="305" h="1095" extrusionOk="0">
                    <a:moveTo>
                      <a:pt x="31" y="1"/>
                    </a:moveTo>
                    <a:cubicBezTo>
                      <a:pt x="1" y="1"/>
                      <a:pt x="1" y="274"/>
                      <a:pt x="31" y="578"/>
                    </a:cubicBezTo>
                    <a:cubicBezTo>
                      <a:pt x="92" y="882"/>
                      <a:pt x="183" y="1095"/>
                      <a:pt x="244" y="1095"/>
                    </a:cubicBezTo>
                    <a:cubicBezTo>
                      <a:pt x="305" y="1095"/>
                      <a:pt x="305" y="821"/>
                      <a:pt x="244" y="517"/>
                    </a:cubicBezTo>
                    <a:cubicBezTo>
                      <a:pt x="183" y="213"/>
                      <a:pt x="92" y="1"/>
                      <a:pt x="3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3" name="Google Shape;393;p34"/>
              <p:cNvSpPr/>
              <p:nvPr/>
            </p:nvSpPr>
            <p:spPr>
              <a:xfrm>
                <a:off x="5512650" y="3406925"/>
                <a:ext cx="7600" cy="28150"/>
              </a:xfrm>
              <a:custGeom>
                <a:avLst/>
                <a:gdLst/>
                <a:ahLst/>
                <a:cxnLst/>
                <a:rect l="l" t="t" r="r" b="b"/>
                <a:pathLst>
                  <a:path w="304" h="1126" extrusionOk="0">
                    <a:moveTo>
                      <a:pt x="30" y="1"/>
                    </a:moveTo>
                    <a:cubicBezTo>
                      <a:pt x="0" y="31"/>
                      <a:pt x="0" y="274"/>
                      <a:pt x="61" y="578"/>
                    </a:cubicBezTo>
                    <a:cubicBezTo>
                      <a:pt x="91" y="882"/>
                      <a:pt x="182" y="1125"/>
                      <a:pt x="243" y="1125"/>
                    </a:cubicBezTo>
                    <a:cubicBezTo>
                      <a:pt x="304" y="1095"/>
                      <a:pt x="304" y="852"/>
                      <a:pt x="243" y="548"/>
                    </a:cubicBezTo>
                    <a:cubicBezTo>
                      <a:pt x="182" y="244"/>
                      <a:pt x="91" y="1"/>
                      <a:pt x="30"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4" name="Google Shape;394;p34"/>
              <p:cNvSpPr/>
              <p:nvPr/>
            </p:nvSpPr>
            <p:spPr>
              <a:xfrm>
                <a:off x="5501250" y="3352225"/>
                <a:ext cx="8375" cy="27450"/>
              </a:xfrm>
              <a:custGeom>
                <a:avLst/>
                <a:gdLst/>
                <a:ahLst/>
                <a:cxnLst/>
                <a:rect l="l" t="t" r="r" b="b"/>
                <a:pathLst>
                  <a:path w="335" h="1098" extrusionOk="0">
                    <a:moveTo>
                      <a:pt x="61" y="0"/>
                    </a:moveTo>
                    <a:cubicBezTo>
                      <a:pt x="30" y="0"/>
                      <a:pt x="0" y="274"/>
                      <a:pt x="61" y="578"/>
                    </a:cubicBezTo>
                    <a:cubicBezTo>
                      <a:pt x="118" y="865"/>
                      <a:pt x="203" y="1097"/>
                      <a:pt x="263" y="1097"/>
                    </a:cubicBezTo>
                    <a:cubicBezTo>
                      <a:pt x="267" y="1097"/>
                      <a:pt x="270" y="1096"/>
                      <a:pt x="274" y="1095"/>
                    </a:cubicBezTo>
                    <a:cubicBezTo>
                      <a:pt x="334" y="1095"/>
                      <a:pt x="334" y="851"/>
                      <a:pt x="274" y="547"/>
                    </a:cubicBezTo>
                    <a:cubicBezTo>
                      <a:pt x="213" y="213"/>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5" name="Google Shape;395;p34"/>
              <p:cNvSpPr/>
              <p:nvPr/>
            </p:nvSpPr>
            <p:spPr>
              <a:xfrm>
                <a:off x="5490600" y="3296750"/>
                <a:ext cx="8375" cy="28150"/>
              </a:xfrm>
              <a:custGeom>
                <a:avLst/>
                <a:gdLst/>
                <a:ahLst/>
                <a:cxnLst/>
                <a:rect l="l" t="t" r="r" b="b"/>
                <a:pathLst>
                  <a:path w="335" h="1126" extrusionOk="0">
                    <a:moveTo>
                      <a:pt x="61" y="0"/>
                    </a:moveTo>
                    <a:cubicBezTo>
                      <a:pt x="1" y="31"/>
                      <a:pt x="1" y="274"/>
                      <a:pt x="61" y="578"/>
                    </a:cubicBezTo>
                    <a:cubicBezTo>
                      <a:pt x="122" y="882"/>
                      <a:pt x="213" y="1125"/>
                      <a:pt x="274" y="1125"/>
                    </a:cubicBezTo>
                    <a:cubicBezTo>
                      <a:pt x="335" y="1095"/>
                      <a:pt x="335" y="852"/>
                      <a:pt x="274" y="548"/>
                    </a:cubicBezTo>
                    <a:cubicBezTo>
                      <a:pt x="213" y="244"/>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6" name="Google Shape;396;p34"/>
              <p:cNvSpPr/>
              <p:nvPr/>
            </p:nvSpPr>
            <p:spPr>
              <a:xfrm>
                <a:off x="5479950" y="3242025"/>
                <a:ext cx="8400" cy="27400"/>
              </a:xfrm>
              <a:custGeom>
                <a:avLst/>
                <a:gdLst/>
                <a:ahLst/>
                <a:cxnLst/>
                <a:rect l="l" t="t" r="r" b="b"/>
                <a:pathLst>
                  <a:path w="336" h="1096" extrusionOk="0">
                    <a:moveTo>
                      <a:pt x="62" y="1"/>
                    </a:moveTo>
                    <a:cubicBezTo>
                      <a:pt x="1" y="1"/>
                      <a:pt x="1" y="275"/>
                      <a:pt x="62" y="578"/>
                    </a:cubicBezTo>
                    <a:cubicBezTo>
                      <a:pt x="123" y="882"/>
                      <a:pt x="214" y="1095"/>
                      <a:pt x="275" y="1095"/>
                    </a:cubicBezTo>
                    <a:cubicBezTo>
                      <a:pt x="335" y="1095"/>
                      <a:pt x="335" y="822"/>
                      <a:pt x="275" y="518"/>
                    </a:cubicBezTo>
                    <a:cubicBezTo>
                      <a:pt x="214" y="214"/>
                      <a:pt x="123" y="1"/>
                      <a:pt x="6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7" name="Google Shape;397;p34"/>
              <p:cNvSpPr/>
              <p:nvPr/>
            </p:nvSpPr>
            <p:spPr>
              <a:xfrm>
                <a:off x="5469325" y="3186575"/>
                <a:ext cx="7625" cy="28125"/>
              </a:xfrm>
              <a:custGeom>
                <a:avLst/>
                <a:gdLst/>
                <a:ahLst/>
                <a:cxnLst/>
                <a:rect l="l" t="t" r="r" b="b"/>
                <a:pathLst>
                  <a:path w="305" h="1125" extrusionOk="0">
                    <a:moveTo>
                      <a:pt x="31" y="0"/>
                    </a:moveTo>
                    <a:cubicBezTo>
                      <a:pt x="0" y="30"/>
                      <a:pt x="0" y="274"/>
                      <a:pt x="61" y="578"/>
                    </a:cubicBezTo>
                    <a:cubicBezTo>
                      <a:pt x="122" y="882"/>
                      <a:pt x="183" y="1125"/>
                      <a:pt x="244" y="1125"/>
                    </a:cubicBezTo>
                    <a:cubicBezTo>
                      <a:pt x="304" y="1094"/>
                      <a:pt x="304" y="851"/>
                      <a:pt x="244" y="547"/>
                    </a:cubicBezTo>
                    <a:cubicBezTo>
                      <a:pt x="183" y="243"/>
                      <a:pt x="92" y="0"/>
                      <a:pt x="3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8" name="Google Shape;398;p34"/>
              <p:cNvSpPr/>
              <p:nvPr/>
            </p:nvSpPr>
            <p:spPr>
              <a:xfrm>
                <a:off x="5457925" y="3131850"/>
                <a:ext cx="8375" cy="27375"/>
              </a:xfrm>
              <a:custGeom>
                <a:avLst/>
                <a:gdLst/>
                <a:ahLst/>
                <a:cxnLst/>
                <a:rect l="l" t="t" r="r" b="b"/>
                <a:pathLst>
                  <a:path w="335" h="1095" extrusionOk="0">
                    <a:moveTo>
                      <a:pt x="61" y="1"/>
                    </a:moveTo>
                    <a:cubicBezTo>
                      <a:pt x="1" y="1"/>
                      <a:pt x="1" y="274"/>
                      <a:pt x="61" y="578"/>
                    </a:cubicBezTo>
                    <a:cubicBezTo>
                      <a:pt x="122" y="882"/>
                      <a:pt x="183" y="1095"/>
                      <a:pt x="274" y="1095"/>
                    </a:cubicBezTo>
                    <a:cubicBezTo>
                      <a:pt x="335" y="1095"/>
                      <a:pt x="335" y="821"/>
                      <a:pt x="274" y="548"/>
                    </a:cubicBezTo>
                    <a:cubicBezTo>
                      <a:pt x="213" y="244"/>
                      <a:pt x="122" y="1"/>
                      <a:pt x="6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399" name="Google Shape;399;p34"/>
              <p:cNvSpPr/>
              <p:nvPr/>
            </p:nvSpPr>
            <p:spPr>
              <a:xfrm>
                <a:off x="5446525" y="3077150"/>
                <a:ext cx="8375" cy="27375"/>
              </a:xfrm>
              <a:custGeom>
                <a:avLst/>
                <a:gdLst/>
                <a:ahLst/>
                <a:cxnLst/>
                <a:rect l="l" t="t" r="r" b="b"/>
                <a:pathLst>
                  <a:path w="335" h="1095" extrusionOk="0">
                    <a:moveTo>
                      <a:pt x="61" y="0"/>
                    </a:moveTo>
                    <a:cubicBezTo>
                      <a:pt x="31" y="0"/>
                      <a:pt x="1" y="243"/>
                      <a:pt x="61" y="547"/>
                    </a:cubicBezTo>
                    <a:cubicBezTo>
                      <a:pt x="122" y="851"/>
                      <a:pt x="213" y="1094"/>
                      <a:pt x="274" y="1094"/>
                    </a:cubicBezTo>
                    <a:cubicBezTo>
                      <a:pt x="335" y="1064"/>
                      <a:pt x="335" y="821"/>
                      <a:pt x="274" y="517"/>
                    </a:cubicBezTo>
                    <a:cubicBezTo>
                      <a:pt x="213" y="213"/>
                      <a:pt x="122" y="0"/>
                      <a:pt x="6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400" name="Google Shape;400;p34"/>
            <p:cNvSpPr/>
            <p:nvPr/>
          </p:nvSpPr>
          <p:spPr>
            <a:xfrm>
              <a:off x="7833650" y="3077040"/>
              <a:ext cx="6100" cy="13825"/>
            </a:xfrm>
            <a:custGeom>
              <a:avLst/>
              <a:gdLst/>
              <a:ahLst/>
              <a:cxnLst/>
              <a:rect l="l" t="t" r="r" b="b"/>
              <a:pathLst>
                <a:path w="244" h="553" extrusionOk="0">
                  <a:moveTo>
                    <a:pt x="61" y="0"/>
                  </a:moveTo>
                  <a:cubicBezTo>
                    <a:pt x="0" y="0"/>
                    <a:pt x="0" y="152"/>
                    <a:pt x="31" y="304"/>
                  </a:cubicBezTo>
                  <a:cubicBezTo>
                    <a:pt x="58" y="440"/>
                    <a:pt x="109" y="552"/>
                    <a:pt x="164" y="552"/>
                  </a:cubicBezTo>
                  <a:cubicBezTo>
                    <a:pt x="170" y="552"/>
                    <a:pt x="176" y="551"/>
                    <a:pt x="183" y="547"/>
                  </a:cubicBezTo>
                  <a:cubicBezTo>
                    <a:pt x="213" y="547"/>
                    <a:pt x="243" y="426"/>
                    <a:pt x="213" y="274"/>
                  </a:cubicBezTo>
                  <a:cubicBezTo>
                    <a:pt x="183" y="92"/>
                    <a:pt x="122" y="0"/>
                    <a:pt x="61"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1" name="Google Shape;401;p34"/>
            <p:cNvSpPr/>
            <p:nvPr/>
          </p:nvSpPr>
          <p:spPr>
            <a:xfrm>
              <a:off x="7424050" y="2489640"/>
              <a:ext cx="44100" cy="42975"/>
            </a:xfrm>
            <a:custGeom>
              <a:avLst/>
              <a:gdLst/>
              <a:ahLst/>
              <a:cxnLst/>
              <a:rect l="l" t="t" r="r" b="b"/>
              <a:pathLst>
                <a:path w="1764" h="1719" extrusionOk="0">
                  <a:moveTo>
                    <a:pt x="1642" y="1"/>
                  </a:moveTo>
                  <a:cubicBezTo>
                    <a:pt x="1612" y="1"/>
                    <a:pt x="1612" y="244"/>
                    <a:pt x="1582" y="578"/>
                  </a:cubicBezTo>
                  <a:cubicBezTo>
                    <a:pt x="1551" y="760"/>
                    <a:pt x="1521" y="973"/>
                    <a:pt x="1430" y="1125"/>
                  </a:cubicBezTo>
                  <a:cubicBezTo>
                    <a:pt x="1338" y="1338"/>
                    <a:pt x="1156" y="1460"/>
                    <a:pt x="943" y="1520"/>
                  </a:cubicBezTo>
                  <a:cubicBezTo>
                    <a:pt x="912" y="1524"/>
                    <a:pt x="882" y="1526"/>
                    <a:pt x="852" y="1526"/>
                  </a:cubicBezTo>
                  <a:cubicBezTo>
                    <a:pt x="647" y="1526"/>
                    <a:pt x="472" y="1436"/>
                    <a:pt x="366" y="1277"/>
                  </a:cubicBezTo>
                  <a:cubicBezTo>
                    <a:pt x="214" y="1156"/>
                    <a:pt x="153" y="973"/>
                    <a:pt x="123" y="791"/>
                  </a:cubicBezTo>
                  <a:cubicBezTo>
                    <a:pt x="92" y="457"/>
                    <a:pt x="153" y="244"/>
                    <a:pt x="123" y="244"/>
                  </a:cubicBezTo>
                  <a:cubicBezTo>
                    <a:pt x="123" y="242"/>
                    <a:pt x="122" y="240"/>
                    <a:pt x="121" y="240"/>
                  </a:cubicBezTo>
                  <a:cubicBezTo>
                    <a:pt x="106" y="240"/>
                    <a:pt x="1" y="424"/>
                    <a:pt x="1" y="791"/>
                  </a:cubicBezTo>
                  <a:cubicBezTo>
                    <a:pt x="1" y="1004"/>
                    <a:pt x="92" y="1216"/>
                    <a:pt x="214" y="1399"/>
                  </a:cubicBezTo>
                  <a:cubicBezTo>
                    <a:pt x="365" y="1600"/>
                    <a:pt x="599" y="1718"/>
                    <a:pt x="831" y="1718"/>
                  </a:cubicBezTo>
                  <a:cubicBezTo>
                    <a:pt x="879" y="1718"/>
                    <a:pt x="927" y="1713"/>
                    <a:pt x="974" y="1703"/>
                  </a:cubicBezTo>
                  <a:cubicBezTo>
                    <a:pt x="1247" y="1642"/>
                    <a:pt x="1490" y="1460"/>
                    <a:pt x="1612" y="1186"/>
                  </a:cubicBezTo>
                  <a:cubicBezTo>
                    <a:pt x="1703" y="1004"/>
                    <a:pt x="1733" y="791"/>
                    <a:pt x="1733" y="578"/>
                  </a:cubicBezTo>
                  <a:cubicBezTo>
                    <a:pt x="1764" y="365"/>
                    <a:pt x="1703" y="183"/>
                    <a:pt x="1642"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2" name="Google Shape;402;p34"/>
            <p:cNvSpPr/>
            <p:nvPr/>
          </p:nvSpPr>
          <p:spPr>
            <a:xfrm>
              <a:off x="7436975" y="2496090"/>
              <a:ext cx="19025" cy="15800"/>
            </a:xfrm>
            <a:custGeom>
              <a:avLst/>
              <a:gdLst/>
              <a:ahLst/>
              <a:cxnLst/>
              <a:rect l="l" t="t" r="r" b="b"/>
              <a:pathLst>
                <a:path w="761" h="632" extrusionOk="0">
                  <a:moveTo>
                    <a:pt x="384" y="1"/>
                  </a:moveTo>
                  <a:cubicBezTo>
                    <a:pt x="335" y="1"/>
                    <a:pt x="305" y="16"/>
                    <a:pt x="305" y="16"/>
                  </a:cubicBezTo>
                  <a:cubicBezTo>
                    <a:pt x="335" y="47"/>
                    <a:pt x="396" y="77"/>
                    <a:pt x="457" y="168"/>
                  </a:cubicBezTo>
                  <a:cubicBezTo>
                    <a:pt x="547" y="276"/>
                    <a:pt x="413" y="352"/>
                    <a:pt x="302" y="352"/>
                  </a:cubicBezTo>
                  <a:cubicBezTo>
                    <a:pt x="225" y="352"/>
                    <a:pt x="158" y="316"/>
                    <a:pt x="183" y="229"/>
                  </a:cubicBezTo>
                  <a:cubicBezTo>
                    <a:pt x="183" y="107"/>
                    <a:pt x="244" y="77"/>
                    <a:pt x="244" y="47"/>
                  </a:cubicBezTo>
                  <a:cubicBezTo>
                    <a:pt x="244" y="37"/>
                    <a:pt x="232" y="31"/>
                    <a:pt x="213" y="31"/>
                  </a:cubicBezTo>
                  <a:cubicBezTo>
                    <a:pt x="172" y="31"/>
                    <a:pt x="94" y="63"/>
                    <a:pt x="31" y="168"/>
                  </a:cubicBezTo>
                  <a:cubicBezTo>
                    <a:pt x="1" y="259"/>
                    <a:pt x="1" y="381"/>
                    <a:pt x="31" y="472"/>
                  </a:cubicBezTo>
                  <a:cubicBezTo>
                    <a:pt x="107" y="573"/>
                    <a:pt x="203" y="632"/>
                    <a:pt x="320" y="632"/>
                  </a:cubicBezTo>
                  <a:cubicBezTo>
                    <a:pt x="345" y="632"/>
                    <a:pt x="370" y="629"/>
                    <a:pt x="396" y="624"/>
                  </a:cubicBezTo>
                  <a:cubicBezTo>
                    <a:pt x="669" y="594"/>
                    <a:pt x="761" y="259"/>
                    <a:pt x="578" y="77"/>
                  </a:cubicBezTo>
                  <a:cubicBezTo>
                    <a:pt x="502" y="16"/>
                    <a:pt x="434" y="1"/>
                    <a:pt x="384"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3" name="Google Shape;403;p34"/>
            <p:cNvSpPr/>
            <p:nvPr/>
          </p:nvSpPr>
          <p:spPr>
            <a:xfrm>
              <a:off x="7620875" y="2491915"/>
              <a:ext cx="48650" cy="38025"/>
            </a:xfrm>
            <a:custGeom>
              <a:avLst/>
              <a:gdLst/>
              <a:ahLst/>
              <a:cxnLst/>
              <a:rect l="l" t="t" r="r" b="b"/>
              <a:pathLst>
                <a:path w="1946" h="1521" extrusionOk="0">
                  <a:moveTo>
                    <a:pt x="1855" y="1"/>
                  </a:moveTo>
                  <a:cubicBezTo>
                    <a:pt x="1824" y="153"/>
                    <a:pt x="1794" y="335"/>
                    <a:pt x="1794" y="517"/>
                  </a:cubicBezTo>
                  <a:cubicBezTo>
                    <a:pt x="1794" y="669"/>
                    <a:pt x="1733" y="852"/>
                    <a:pt x="1642" y="1004"/>
                  </a:cubicBezTo>
                  <a:cubicBezTo>
                    <a:pt x="1520" y="1186"/>
                    <a:pt x="1338" y="1308"/>
                    <a:pt x="1125" y="1308"/>
                  </a:cubicBezTo>
                  <a:cubicBezTo>
                    <a:pt x="912" y="1308"/>
                    <a:pt x="700" y="1247"/>
                    <a:pt x="548" y="1095"/>
                  </a:cubicBezTo>
                  <a:cubicBezTo>
                    <a:pt x="426" y="973"/>
                    <a:pt x="304" y="852"/>
                    <a:pt x="244" y="669"/>
                  </a:cubicBezTo>
                  <a:cubicBezTo>
                    <a:pt x="152" y="396"/>
                    <a:pt x="152" y="183"/>
                    <a:pt x="92" y="183"/>
                  </a:cubicBezTo>
                  <a:cubicBezTo>
                    <a:pt x="61" y="183"/>
                    <a:pt x="0" y="396"/>
                    <a:pt x="92" y="730"/>
                  </a:cubicBezTo>
                  <a:cubicBezTo>
                    <a:pt x="152" y="913"/>
                    <a:pt x="274" y="1095"/>
                    <a:pt x="426" y="1247"/>
                  </a:cubicBezTo>
                  <a:cubicBezTo>
                    <a:pt x="608" y="1429"/>
                    <a:pt x="852" y="1521"/>
                    <a:pt x="1125" y="1521"/>
                  </a:cubicBezTo>
                  <a:cubicBezTo>
                    <a:pt x="1399" y="1490"/>
                    <a:pt x="1642" y="1338"/>
                    <a:pt x="1763" y="1095"/>
                  </a:cubicBezTo>
                  <a:cubicBezTo>
                    <a:pt x="1855" y="913"/>
                    <a:pt x="1915" y="730"/>
                    <a:pt x="1915" y="517"/>
                  </a:cubicBezTo>
                  <a:cubicBezTo>
                    <a:pt x="1946" y="335"/>
                    <a:pt x="1915" y="153"/>
                    <a:pt x="1855"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4" name="Google Shape;404;p34"/>
            <p:cNvSpPr/>
            <p:nvPr/>
          </p:nvSpPr>
          <p:spPr>
            <a:xfrm>
              <a:off x="7637600" y="2496365"/>
              <a:ext cx="14450" cy="12950"/>
            </a:xfrm>
            <a:custGeom>
              <a:avLst/>
              <a:gdLst/>
              <a:ahLst/>
              <a:cxnLst/>
              <a:rect l="l" t="t" r="r" b="b"/>
              <a:pathLst>
                <a:path w="578" h="518" extrusionOk="0">
                  <a:moveTo>
                    <a:pt x="344" y="0"/>
                  </a:moveTo>
                  <a:cubicBezTo>
                    <a:pt x="319" y="0"/>
                    <a:pt x="304" y="5"/>
                    <a:pt x="304" y="5"/>
                  </a:cubicBezTo>
                  <a:cubicBezTo>
                    <a:pt x="304" y="36"/>
                    <a:pt x="365" y="66"/>
                    <a:pt x="395" y="127"/>
                  </a:cubicBezTo>
                  <a:cubicBezTo>
                    <a:pt x="426" y="218"/>
                    <a:pt x="395" y="309"/>
                    <a:pt x="304" y="309"/>
                  </a:cubicBezTo>
                  <a:cubicBezTo>
                    <a:pt x="292" y="313"/>
                    <a:pt x="280" y="315"/>
                    <a:pt x="268" y="315"/>
                  </a:cubicBezTo>
                  <a:cubicBezTo>
                    <a:pt x="197" y="315"/>
                    <a:pt x="152" y="240"/>
                    <a:pt x="152" y="188"/>
                  </a:cubicBezTo>
                  <a:cubicBezTo>
                    <a:pt x="152" y="96"/>
                    <a:pt x="183" y="66"/>
                    <a:pt x="183" y="36"/>
                  </a:cubicBezTo>
                  <a:cubicBezTo>
                    <a:pt x="183" y="26"/>
                    <a:pt x="174" y="20"/>
                    <a:pt x="160" y="20"/>
                  </a:cubicBezTo>
                  <a:cubicBezTo>
                    <a:pt x="129" y="20"/>
                    <a:pt x="73" y="52"/>
                    <a:pt x="31" y="157"/>
                  </a:cubicBezTo>
                  <a:cubicBezTo>
                    <a:pt x="0" y="218"/>
                    <a:pt x="0" y="309"/>
                    <a:pt x="31" y="400"/>
                  </a:cubicBezTo>
                  <a:cubicBezTo>
                    <a:pt x="96" y="478"/>
                    <a:pt x="189" y="518"/>
                    <a:pt x="281" y="518"/>
                  </a:cubicBezTo>
                  <a:cubicBezTo>
                    <a:pt x="404" y="518"/>
                    <a:pt x="526" y="448"/>
                    <a:pt x="578" y="309"/>
                  </a:cubicBezTo>
                  <a:cubicBezTo>
                    <a:pt x="578" y="218"/>
                    <a:pt x="578" y="127"/>
                    <a:pt x="517" y="66"/>
                  </a:cubicBezTo>
                  <a:cubicBezTo>
                    <a:pt x="444" y="11"/>
                    <a:pt x="382" y="0"/>
                    <a:pt x="344"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5" name="Google Shape;405;p34"/>
            <p:cNvSpPr/>
            <p:nvPr/>
          </p:nvSpPr>
          <p:spPr>
            <a:xfrm>
              <a:off x="7462050" y="2614190"/>
              <a:ext cx="194575" cy="42450"/>
            </a:xfrm>
            <a:custGeom>
              <a:avLst/>
              <a:gdLst/>
              <a:ahLst/>
              <a:cxnLst/>
              <a:rect l="l" t="t" r="r" b="b"/>
              <a:pathLst>
                <a:path w="7783" h="1698" extrusionOk="0">
                  <a:moveTo>
                    <a:pt x="7772" y="1"/>
                  </a:moveTo>
                  <a:cubicBezTo>
                    <a:pt x="7700" y="1"/>
                    <a:pt x="7316" y="203"/>
                    <a:pt x="6718" y="459"/>
                  </a:cubicBezTo>
                  <a:cubicBezTo>
                    <a:pt x="5837" y="824"/>
                    <a:pt x="4925" y="1098"/>
                    <a:pt x="3983" y="1280"/>
                  </a:cubicBezTo>
                  <a:cubicBezTo>
                    <a:pt x="3071" y="1432"/>
                    <a:pt x="2128" y="1523"/>
                    <a:pt x="1186" y="1523"/>
                  </a:cubicBezTo>
                  <a:cubicBezTo>
                    <a:pt x="670" y="1502"/>
                    <a:pt x="291" y="1480"/>
                    <a:pt x="113" y="1480"/>
                  </a:cubicBezTo>
                  <a:cubicBezTo>
                    <a:pt x="40" y="1480"/>
                    <a:pt x="1" y="1484"/>
                    <a:pt x="1" y="1493"/>
                  </a:cubicBezTo>
                  <a:cubicBezTo>
                    <a:pt x="92" y="1523"/>
                    <a:pt x="183" y="1554"/>
                    <a:pt x="305" y="1554"/>
                  </a:cubicBezTo>
                  <a:cubicBezTo>
                    <a:pt x="578" y="1614"/>
                    <a:pt x="882" y="1645"/>
                    <a:pt x="1156" y="1675"/>
                  </a:cubicBezTo>
                  <a:cubicBezTo>
                    <a:pt x="1399" y="1690"/>
                    <a:pt x="1640" y="1698"/>
                    <a:pt x="1881" y="1698"/>
                  </a:cubicBezTo>
                  <a:cubicBezTo>
                    <a:pt x="2601" y="1698"/>
                    <a:pt x="3314" y="1630"/>
                    <a:pt x="4043" y="1493"/>
                  </a:cubicBezTo>
                  <a:cubicBezTo>
                    <a:pt x="4955" y="1310"/>
                    <a:pt x="5897" y="1007"/>
                    <a:pt x="6749" y="611"/>
                  </a:cubicBezTo>
                  <a:cubicBezTo>
                    <a:pt x="7022" y="490"/>
                    <a:pt x="7265" y="338"/>
                    <a:pt x="7508" y="186"/>
                  </a:cubicBezTo>
                  <a:cubicBezTo>
                    <a:pt x="7691" y="95"/>
                    <a:pt x="7782" y="3"/>
                    <a:pt x="7782" y="3"/>
                  </a:cubicBezTo>
                  <a:cubicBezTo>
                    <a:pt x="7780" y="2"/>
                    <a:pt x="7777" y="1"/>
                    <a:pt x="7772"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6" name="Google Shape;406;p34"/>
            <p:cNvSpPr/>
            <p:nvPr/>
          </p:nvSpPr>
          <p:spPr>
            <a:xfrm>
              <a:off x="7368600" y="2997240"/>
              <a:ext cx="508375" cy="101100"/>
            </a:xfrm>
            <a:custGeom>
              <a:avLst/>
              <a:gdLst/>
              <a:ahLst/>
              <a:cxnLst/>
              <a:rect l="l" t="t" r="r" b="b"/>
              <a:pathLst>
                <a:path w="20335" h="4044" extrusionOk="0">
                  <a:moveTo>
                    <a:pt x="0" y="1"/>
                  </a:moveTo>
                  <a:lnTo>
                    <a:pt x="0" y="2311"/>
                  </a:lnTo>
                  <a:lnTo>
                    <a:pt x="20335" y="4043"/>
                  </a:lnTo>
                  <a:lnTo>
                    <a:pt x="20335" y="1764"/>
                  </a:lnTo>
                  <a:lnTo>
                    <a:pt x="0" y="1"/>
                  </a:lnTo>
                  <a:close/>
                </a:path>
              </a:pathLst>
            </a:custGeom>
            <a:solidFill>
              <a:srgbClr val="60768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7" name="Google Shape;407;p34"/>
            <p:cNvSpPr/>
            <p:nvPr/>
          </p:nvSpPr>
          <p:spPr>
            <a:xfrm>
              <a:off x="7452925" y="3000290"/>
              <a:ext cx="82875" cy="70700"/>
            </a:xfrm>
            <a:custGeom>
              <a:avLst/>
              <a:gdLst/>
              <a:ahLst/>
              <a:cxnLst/>
              <a:rect l="l" t="t" r="r" b="b"/>
              <a:pathLst>
                <a:path w="3315" h="2828" extrusionOk="0">
                  <a:moveTo>
                    <a:pt x="1" y="0"/>
                  </a:moveTo>
                  <a:lnTo>
                    <a:pt x="31" y="122"/>
                  </a:lnTo>
                  <a:lnTo>
                    <a:pt x="396" y="2432"/>
                  </a:lnTo>
                  <a:lnTo>
                    <a:pt x="457" y="2614"/>
                  </a:lnTo>
                  <a:lnTo>
                    <a:pt x="457" y="2706"/>
                  </a:lnTo>
                  <a:lnTo>
                    <a:pt x="518" y="2706"/>
                  </a:lnTo>
                  <a:lnTo>
                    <a:pt x="3223" y="2827"/>
                  </a:lnTo>
                  <a:lnTo>
                    <a:pt x="3314" y="2827"/>
                  </a:lnTo>
                  <a:lnTo>
                    <a:pt x="3314" y="2736"/>
                  </a:lnTo>
                  <a:cubicBezTo>
                    <a:pt x="3253" y="2007"/>
                    <a:pt x="3193" y="1399"/>
                    <a:pt x="3132" y="973"/>
                  </a:cubicBezTo>
                  <a:cubicBezTo>
                    <a:pt x="3132" y="760"/>
                    <a:pt x="3101" y="548"/>
                    <a:pt x="3041" y="335"/>
                  </a:cubicBezTo>
                  <a:cubicBezTo>
                    <a:pt x="3041" y="548"/>
                    <a:pt x="3041" y="791"/>
                    <a:pt x="3041" y="1034"/>
                  </a:cubicBezTo>
                  <a:cubicBezTo>
                    <a:pt x="3070" y="1440"/>
                    <a:pt x="3099" y="1985"/>
                    <a:pt x="3128" y="2669"/>
                  </a:cubicBezTo>
                  <a:lnTo>
                    <a:pt x="3128" y="2669"/>
                  </a:lnTo>
                  <a:lnTo>
                    <a:pt x="595" y="2498"/>
                  </a:lnTo>
                  <a:lnTo>
                    <a:pt x="595" y="2498"/>
                  </a:lnTo>
                  <a:lnTo>
                    <a:pt x="578" y="2402"/>
                  </a:lnTo>
                  <a:lnTo>
                    <a:pt x="205" y="191"/>
                  </a:lnTo>
                  <a:lnTo>
                    <a:pt x="205" y="191"/>
                  </a:lnTo>
                  <a:cubicBezTo>
                    <a:pt x="1008" y="246"/>
                    <a:pt x="1696" y="275"/>
                    <a:pt x="2189" y="304"/>
                  </a:cubicBezTo>
                  <a:cubicBezTo>
                    <a:pt x="2463" y="335"/>
                    <a:pt x="2767" y="335"/>
                    <a:pt x="3041" y="335"/>
                  </a:cubicBezTo>
                  <a:cubicBezTo>
                    <a:pt x="2797" y="274"/>
                    <a:pt x="2524" y="244"/>
                    <a:pt x="2281" y="213"/>
                  </a:cubicBezTo>
                  <a:cubicBezTo>
                    <a:pt x="1764" y="152"/>
                    <a:pt x="1004" y="92"/>
                    <a:pt x="12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8" name="Google Shape;408;p34"/>
            <p:cNvSpPr/>
            <p:nvPr/>
          </p:nvSpPr>
          <p:spPr>
            <a:xfrm>
              <a:off x="7431650" y="3018990"/>
              <a:ext cx="56275" cy="6775"/>
            </a:xfrm>
            <a:custGeom>
              <a:avLst/>
              <a:gdLst/>
              <a:ahLst/>
              <a:cxnLst/>
              <a:rect l="l" t="t" r="r" b="b"/>
              <a:pathLst>
                <a:path w="2251" h="271" extrusionOk="0">
                  <a:moveTo>
                    <a:pt x="626" y="0"/>
                  </a:moveTo>
                  <a:cubicBezTo>
                    <a:pt x="412" y="0"/>
                    <a:pt x="202" y="23"/>
                    <a:pt x="1" y="73"/>
                  </a:cubicBezTo>
                  <a:cubicBezTo>
                    <a:pt x="303" y="174"/>
                    <a:pt x="605" y="233"/>
                    <a:pt x="925" y="233"/>
                  </a:cubicBezTo>
                  <a:cubicBezTo>
                    <a:pt x="991" y="233"/>
                    <a:pt x="1058" y="230"/>
                    <a:pt x="1126" y="225"/>
                  </a:cubicBezTo>
                  <a:cubicBezTo>
                    <a:pt x="1308" y="255"/>
                    <a:pt x="1498" y="271"/>
                    <a:pt x="1688" y="271"/>
                  </a:cubicBezTo>
                  <a:cubicBezTo>
                    <a:pt x="1878" y="271"/>
                    <a:pt x="2068" y="255"/>
                    <a:pt x="2250" y="225"/>
                  </a:cubicBezTo>
                  <a:cubicBezTo>
                    <a:pt x="1916" y="103"/>
                    <a:pt x="1521" y="43"/>
                    <a:pt x="1156" y="43"/>
                  </a:cubicBezTo>
                  <a:cubicBezTo>
                    <a:pt x="978" y="15"/>
                    <a:pt x="801" y="0"/>
                    <a:pt x="626"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09" name="Google Shape;409;p34"/>
            <p:cNvSpPr/>
            <p:nvPr/>
          </p:nvSpPr>
          <p:spPr>
            <a:xfrm>
              <a:off x="7428625" y="3036390"/>
              <a:ext cx="60050" cy="7625"/>
            </a:xfrm>
            <a:custGeom>
              <a:avLst/>
              <a:gdLst/>
              <a:ahLst/>
              <a:cxnLst/>
              <a:rect l="l" t="t" r="r" b="b"/>
              <a:pathLst>
                <a:path w="2402" h="305" extrusionOk="0">
                  <a:moveTo>
                    <a:pt x="593" y="0"/>
                  </a:moveTo>
                  <a:cubicBezTo>
                    <a:pt x="395" y="0"/>
                    <a:pt x="198" y="15"/>
                    <a:pt x="0" y="46"/>
                  </a:cubicBezTo>
                  <a:cubicBezTo>
                    <a:pt x="365" y="167"/>
                    <a:pt x="760" y="228"/>
                    <a:pt x="1186" y="259"/>
                  </a:cubicBezTo>
                  <a:cubicBezTo>
                    <a:pt x="1383" y="289"/>
                    <a:pt x="1581" y="304"/>
                    <a:pt x="1782" y="304"/>
                  </a:cubicBezTo>
                  <a:cubicBezTo>
                    <a:pt x="1984" y="304"/>
                    <a:pt x="2189" y="289"/>
                    <a:pt x="2402" y="259"/>
                  </a:cubicBezTo>
                  <a:cubicBezTo>
                    <a:pt x="2006" y="137"/>
                    <a:pt x="1611" y="46"/>
                    <a:pt x="1186" y="46"/>
                  </a:cubicBezTo>
                  <a:cubicBezTo>
                    <a:pt x="988" y="15"/>
                    <a:pt x="791" y="0"/>
                    <a:pt x="59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0" name="Google Shape;410;p34"/>
            <p:cNvSpPr/>
            <p:nvPr/>
          </p:nvSpPr>
          <p:spPr>
            <a:xfrm>
              <a:off x="6664925" y="2444040"/>
              <a:ext cx="195325" cy="164175"/>
            </a:xfrm>
            <a:custGeom>
              <a:avLst/>
              <a:gdLst/>
              <a:ahLst/>
              <a:cxnLst/>
              <a:rect l="l" t="t" r="r" b="b"/>
              <a:pathLst>
                <a:path w="7813" h="6567" extrusionOk="0">
                  <a:moveTo>
                    <a:pt x="305" y="1"/>
                  </a:moveTo>
                  <a:lnTo>
                    <a:pt x="1" y="973"/>
                  </a:lnTo>
                  <a:cubicBezTo>
                    <a:pt x="1" y="973"/>
                    <a:pt x="2949" y="5594"/>
                    <a:pt x="6384" y="6566"/>
                  </a:cubicBezTo>
                  <a:lnTo>
                    <a:pt x="7812" y="2554"/>
                  </a:lnTo>
                  <a:lnTo>
                    <a:pt x="305" y="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1" name="Google Shape;411;p34"/>
            <p:cNvSpPr/>
            <p:nvPr/>
          </p:nvSpPr>
          <p:spPr>
            <a:xfrm>
              <a:off x="6714325" y="2211890"/>
              <a:ext cx="781200" cy="633400"/>
            </a:xfrm>
            <a:custGeom>
              <a:avLst/>
              <a:gdLst/>
              <a:ahLst/>
              <a:cxnLst/>
              <a:rect l="l" t="t" r="r" b="b"/>
              <a:pathLst>
                <a:path w="31248" h="25336" extrusionOk="0">
                  <a:moveTo>
                    <a:pt x="8880" y="1"/>
                  </a:moveTo>
                  <a:cubicBezTo>
                    <a:pt x="5234" y="1"/>
                    <a:pt x="426" y="2904"/>
                    <a:pt x="426" y="2904"/>
                  </a:cubicBezTo>
                  <a:lnTo>
                    <a:pt x="0" y="4332"/>
                  </a:lnTo>
                  <a:lnTo>
                    <a:pt x="7842" y="6338"/>
                  </a:lnTo>
                  <a:lnTo>
                    <a:pt x="4134" y="16551"/>
                  </a:lnTo>
                  <a:cubicBezTo>
                    <a:pt x="4134" y="16551"/>
                    <a:pt x="6792" y="16819"/>
                    <a:pt x="8317" y="16819"/>
                  </a:cubicBezTo>
                  <a:cubicBezTo>
                    <a:pt x="8571" y="16819"/>
                    <a:pt x="8793" y="16812"/>
                    <a:pt x="8967" y="16795"/>
                  </a:cubicBezTo>
                  <a:cubicBezTo>
                    <a:pt x="9483" y="16744"/>
                    <a:pt x="10641" y="16715"/>
                    <a:pt x="11870" y="16715"/>
                  </a:cubicBezTo>
                  <a:cubicBezTo>
                    <a:pt x="13608" y="16715"/>
                    <a:pt x="15488" y="16774"/>
                    <a:pt x="15897" y="16916"/>
                  </a:cubicBezTo>
                  <a:cubicBezTo>
                    <a:pt x="16596" y="17159"/>
                    <a:pt x="28238" y="25336"/>
                    <a:pt x="28238" y="25336"/>
                  </a:cubicBezTo>
                  <a:lnTo>
                    <a:pt x="31247" y="20716"/>
                  </a:lnTo>
                  <a:lnTo>
                    <a:pt x="26657" y="17646"/>
                  </a:lnTo>
                  <a:cubicBezTo>
                    <a:pt x="18876" y="12691"/>
                    <a:pt x="17235" y="8436"/>
                    <a:pt x="16475" y="7250"/>
                  </a:cubicBezTo>
                  <a:cubicBezTo>
                    <a:pt x="15715" y="6065"/>
                    <a:pt x="14013" y="1293"/>
                    <a:pt x="10365" y="199"/>
                  </a:cubicBezTo>
                  <a:cubicBezTo>
                    <a:pt x="9906" y="61"/>
                    <a:pt x="9405" y="1"/>
                    <a:pt x="8880"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2" name="Google Shape;412;p34"/>
            <p:cNvSpPr/>
            <p:nvPr/>
          </p:nvSpPr>
          <p:spPr>
            <a:xfrm>
              <a:off x="7037275" y="2432640"/>
              <a:ext cx="362325" cy="313625"/>
            </a:xfrm>
            <a:custGeom>
              <a:avLst/>
              <a:gdLst/>
              <a:ahLst/>
              <a:cxnLst/>
              <a:rect l="l" t="t" r="r" b="b"/>
              <a:pathLst>
                <a:path w="14493" h="12545" extrusionOk="0">
                  <a:moveTo>
                    <a:pt x="2767" y="1"/>
                  </a:moveTo>
                  <a:lnTo>
                    <a:pt x="2767" y="1"/>
                  </a:lnTo>
                  <a:cubicBezTo>
                    <a:pt x="2767" y="1"/>
                    <a:pt x="2766" y="20"/>
                    <a:pt x="2752" y="72"/>
                  </a:cubicBezTo>
                  <a:lnTo>
                    <a:pt x="2752" y="72"/>
                  </a:lnTo>
                  <a:cubicBezTo>
                    <a:pt x="2759" y="53"/>
                    <a:pt x="2767" y="31"/>
                    <a:pt x="2767" y="1"/>
                  </a:cubicBezTo>
                  <a:close/>
                  <a:moveTo>
                    <a:pt x="2752" y="72"/>
                  </a:moveTo>
                  <a:cubicBezTo>
                    <a:pt x="2744" y="92"/>
                    <a:pt x="2736" y="107"/>
                    <a:pt x="2736" y="122"/>
                  </a:cubicBezTo>
                  <a:cubicBezTo>
                    <a:pt x="2743" y="103"/>
                    <a:pt x="2748" y="86"/>
                    <a:pt x="2752" y="72"/>
                  </a:cubicBezTo>
                  <a:close/>
                  <a:moveTo>
                    <a:pt x="2767" y="31"/>
                  </a:moveTo>
                  <a:cubicBezTo>
                    <a:pt x="2797" y="62"/>
                    <a:pt x="2797" y="92"/>
                    <a:pt x="2827" y="122"/>
                  </a:cubicBezTo>
                  <a:lnTo>
                    <a:pt x="2949" y="366"/>
                  </a:lnTo>
                  <a:cubicBezTo>
                    <a:pt x="3070" y="609"/>
                    <a:pt x="3253" y="943"/>
                    <a:pt x="3526" y="1369"/>
                  </a:cubicBezTo>
                  <a:cubicBezTo>
                    <a:pt x="3770" y="1794"/>
                    <a:pt x="4074" y="2311"/>
                    <a:pt x="4469" y="2888"/>
                  </a:cubicBezTo>
                  <a:cubicBezTo>
                    <a:pt x="4651" y="3162"/>
                    <a:pt x="4864" y="3466"/>
                    <a:pt x="5107" y="3800"/>
                  </a:cubicBezTo>
                  <a:cubicBezTo>
                    <a:pt x="5381" y="4135"/>
                    <a:pt x="5685" y="4439"/>
                    <a:pt x="6019" y="4682"/>
                  </a:cubicBezTo>
                  <a:lnTo>
                    <a:pt x="11034" y="8299"/>
                  </a:lnTo>
                  <a:lnTo>
                    <a:pt x="12493" y="9332"/>
                  </a:lnTo>
                  <a:cubicBezTo>
                    <a:pt x="12736" y="9515"/>
                    <a:pt x="13010" y="9667"/>
                    <a:pt x="13223" y="9849"/>
                  </a:cubicBezTo>
                  <a:cubicBezTo>
                    <a:pt x="13466" y="10062"/>
                    <a:pt x="13618" y="10335"/>
                    <a:pt x="13679" y="10609"/>
                  </a:cubicBezTo>
                  <a:cubicBezTo>
                    <a:pt x="13878" y="11521"/>
                    <a:pt x="13169" y="12353"/>
                    <a:pt x="12278" y="12353"/>
                  </a:cubicBezTo>
                  <a:cubicBezTo>
                    <a:pt x="12219" y="12353"/>
                    <a:pt x="12159" y="12349"/>
                    <a:pt x="12098" y="12342"/>
                  </a:cubicBezTo>
                  <a:cubicBezTo>
                    <a:pt x="11794" y="12281"/>
                    <a:pt x="11490" y="12129"/>
                    <a:pt x="11247" y="11916"/>
                  </a:cubicBezTo>
                  <a:cubicBezTo>
                    <a:pt x="9241" y="10487"/>
                    <a:pt x="7265" y="9120"/>
                    <a:pt x="5472" y="7904"/>
                  </a:cubicBezTo>
                  <a:cubicBezTo>
                    <a:pt x="4560" y="7296"/>
                    <a:pt x="3709" y="6688"/>
                    <a:pt x="2858" y="6202"/>
                  </a:cubicBezTo>
                  <a:cubicBezTo>
                    <a:pt x="2402" y="6019"/>
                    <a:pt x="1915" y="5928"/>
                    <a:pt x="1429" y="5898"/>
                  </a:cubicBezTo>
                  <a:cubicBezTo>
                    <a:pt x="1201" y="5882"/>
                    <a:pt x="981" y="5875"/>
                    <a:pt x="760" y="5875"/>
                  </a:cubicBezTo>
                  <a:cubicBezTo>
                    <a:pt x="588" y="5875"/>
                    <a:pt x="416" y="5880"/>
                    <a:pt x="239" y="5889"/>
                  </a:cubicBezTo>
                  <a:lnTo>
                    <a:pt x="239" y="5889"/>
                  </a:lnTo>
                  <a:lnTo>
                    <a:pt x="2067" y="1673"/>
                  </a:lnTo>
                  <a:lnTo>
                    <a:pt x="2584" y="457"/>
                  </a:lnTo>
                  <a:lnTo>
                    <a:pt x="2736" y="122"/>
                  </a:lnTo>
                  <a:lnTo>
                    <a:pt x="2584" y="426"/>
                  </a:lnTo>
                  <a:cubicBezTo>
                    <a:pt x="2463" y="700"/>
                    <a:pt x="2280" y="1095"/>
                    <a:pt x="2037" y="1581"/>
                  </a:cubicBezTo>
                  <a:cubicBezTo>
                    <a:pt x="1551" y="2645"/>
                    <a:pt x="882" y="4135"/>
                    <a:pt x="31" y="5958"/>
                  </a:cubicBezTo>
                  <a:lnTo>
                    <a:pt x="1" y="6080"/>
                  </a:lnTo>
                  <a:lnTo>
                    <a:pt x="122" y="6080"/>
                  </a:lnTo>
                  <a:cubicBezTo>
                    <a:pt x="335" y="6065"/>
                    <a:pt x="555" y="6057"/>
                    <a:pt x="776" y="6057"/>
                  </a:cubicBezTo>
                  <a:cubicBezTo>
                    <a:pt x="996" y="6057"/>
                    <a:pt x="1216" y="6065"/>
                    <a:pt x="1429" y="6080"/>
                  </a:cubicBezTo>
                  <a:cubicBezTo>
                    <a:pt x="1885" y="6080"/>
                    <a:pt x="2341" y="6171"/>
                    <a:pt x="2767" y="6354"/>
                  </a:cubicBezTo>
                  <a:cubicBezTo>
                    <a:pt x="3618" y="6840"/>
                    <a:pt x="4469" y="7448"/>
                    <a:pt x="5381" y="8056"/>
                  </a:cubicBezTo>
                  <a:cubicBezTo>
                    <a:pt x="7174" y="9302"/>
                    <a:pt x="9119" y="10670"/>
                    <a:pt x="11156" y="12098"/>
                  </a:cubicBezTo>
                  <a:cubicBezTo>
                    <a:pt x="11399" y="12311"/>
                    <a:pt x="11733" y="12463"/>
                    <a:pt x="12068" y="12524"/>
                  </a:cubicBezTo>
                  <a:cubicBezTo>
                    <a:pt x="12160" y="12538"/>
                    <a:pt x="12249" y="12544"/>
                    <a:pt x="12336" y="12544"/>
                  </a:cubicBezTo>
                  <a:cubicBezTo>
                    <a:pt x="13773" y="12544"/>
                    <a:pt x="14492" y="10731"/>
                    <a:pt x="13375" y="9727"/>
                  </a:cubicBezTo>
                  <a:cubicBezTo>
                    <a:pt x="13101" y="9545"/>
                    <a:pt x="12858" y="9363"/>
                    <a:pt x="12615" y="9180"/>
                  </a:cubicBezTo>
                  <a:lnTo>
                    <a:pt x="11156" y="8177"/>
                  </a:lnTo>
                  <a:lnTo>
                    <a:pt x="6080" y="4591"/>
                  </a:lnTo>
                  <a:cubicBezTo>
                    <a:pt x="5745" y="4347"/>
                    <a:pt x="5472" y="4074"/>
                    <a:pt x="5198" y="3740"/>
                  </a:cubicBezTo>
                  <a:cubicBezTo>
                    <a:pt x="4955" y="3436"/>
                    <a:pt x="4742" y="3132"/>
                    <a:pt x="4560" y="2828"/>
                  </a:cubicBezTo>
                  <a:cubicBezTo>
                    <a:pt x="4165" y="2250"/>
                    <a:pt x="3830" y="1733"/>
                    <a:pt x="3587" y="1308"/>
                  </a:cubicBezTo>
                  <a:lnTo>
                    <a:pt x="2979" y="366"/>
                  </a:lnTo>
                  <a:lnTo>
                    <a:pt x="2827" y="92"/>
                  </a:lnTo>
                  <a:cubicBezTo>
                    <a:pt x="2827" y="62"/>
                    <a:pt x="2797" y="31"/>
                    <a:pt x="2767" y="3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3" name="Google Shape;413;p34"/>
            <p:cNvSpPr/>
            <p:nvPr/>
          </p:nvSpPr>
          <p:spPr>
            <a:xfrm>
              <a:off x="7351100" y="2679615"/>
              <a:ext cx="536525" cy="436800"/>
            </a:xfrm>
            <a:custGeom>
              <a:avLst/>
              <a:gdLst/>
              <a:ahLst/>
              <a:cxnLst/>
              <a:rect l="l" t="t" r="r" b="b"/>
              <a:pathLst>
                <a:path w="21461" h="17472" extrusionOk="0">
                  <a:moveTo>
                    <a:pt x="2767" y="0"/>
                  </a:moveTo>
                  <a:lnTo>
                    <a:pt x="1" y="4681"/>
                  </a:lnTo>
                  <a:lnTo>
                    <a:pt x="15533" y="16809"/>
                  </a:lnTo>
                  <a:cubicBezTo>
                    <a:pt x="16133" y="17257"/>
                    <a:pt x="16839" y="17471"/>
                    <a:pt x="17539" y="17471"/>
                  </a:cubicBezTo>
                  <a:cubicBezTo>
                    <a:pt x="18648" y="17471"/>
                    <a:pt x="19745" y="16933"/>
                    <a:pt x="20396" y="15928"/>
                  </a:cubicBezTo>
                  <a:cubicBezTo>
                    <a:pt x="21460" y="14378"/>
                    <a:pt x="21065" y="12280"/>
                    <a:pt x="19515" y="11216"/>
                  </a:cubicBezTo>
                  <a:lnTo>
                    <a:pt x="2767" y="0"/>
                  </a:ln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4" name="Google Shape;414;p34"/>
            <p:cNvSpPr/>
            <p:nvPr/>
          </p:nvSpPr>
          <p:spPr>
            <a:xfrm>
              <a:off x="6910375" y="2416690"/>
              <a:ext cx="99575" cy="109450"/>
            </a:xfrm>
            <a:custGeom>
              <a:avLst/>
              <a:gdLst/>
              <a:ahLst/>
              <a:cxnLst/>
              <a:rect l="l" t="t" r="r" b="b"/>
              <a:pathLst>
                <a:path w="3983" h="4378" extrusionOk="0">
                  <a:moveTo>
                    <a:pt x="1611" y="1"/>
                  </a:moveTo>
                  <a:lnTo>
                    <a:pt x="0" y="4378"/>
                  </a:lnTo>
                  <a:lnTo>
                    <a:pt x="2584" y="4347"/>
                  </a:lnTo>
                  <a:lnTo>
                    <a:pt x="3982"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5" name="Google Shape;415;p34"/>
            <p:cNvSpPr/>
            <p:nvPr/>
          </p:nvSpPr>
          <p:spPr>
            <a:xfrm>
              <a:off x="6906575" y="2496490"/>
              <a:ext cx="94250" cy="9900"/>
            </a:xfrm>
            <a:custGeom>
              <a:avLst/>
              <a:gdLst/>
              <a:ahLst/>
              <a:cxnLst/>
              <a:rect l="l" t="t" r="r" b="b"/>
              <a:pathLst>
                <a:path w="3770" h="396" extrusionOk="0">
                  <a:moveTo>
                    <a:pt x="1885" y="0"/>
                  </a:moveTo>
                  <a:cubicBezTo>
                    <a:pt x="852" y="0"/>
                    <a:pt x="0" y="91"/>
                    <a:pt x="0" y="213"/>
                  </a:cubicBezTo>
                  <a:cubicBezTo>
                    <a:pt x="0" y="304"/>
                    <a:pt x="852" y="395"/>
                    <a:pt x="1915" y="395"/>
                  </a:cubicBezTo>
                  <a:cubicBezTo>
                    <a:pt x="2949" y="395"/>
                    <a:pt x="3770" y="304"/>
                    <a:pt x="3770" y="183"/>
                  </a:cubicBezTo>
                  <a:cubicBezTo>
                    <a:pt x="3770" y="91"/>
                    <a:pt x="2918" y="0"/>
                    <a:pt x="1885" y="0"/>
                  </a:cubicBezTo>
                  <a:close/>
                </a:path>
              </a:pathLst>
            </a:custGeom>
            <a:solidFill>
              <a:srgbClr val="60768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6" name="Google Shape;416;p34"/>
            <p:cNvSpPr/>
            <p:nvPr/>
          </p:nvSpPr>
          <p:spPr>
            <a:xfrm>
              <a:off x="6918725" y="2461515"/>
              <a:ext cx="95025" cy="9925"/>
            </a:xfrm>
            <a:custGeom>
              <a:avLst/>
              <a:gdLst/>
              <a:ahLst/>
              <a:cxnLst/>
              <a:rect l="l" t="t" r="r" b="b"/>
              <a:pathLst>
                <a:path w="3801" h="397" extrusionOk="0">
                  <a:moveTo>
                    <a:pt x="1916" y="1"/>
                  </a:moveTo>
                  <a:cubicBezTo>
                    <a:pt x="852" y="1"/>
                    <a:pt x="1" y="92"/>
                    <a:pt x="1" y="214"/>
                  </a:cubicBezTo>
                  <a:cubicBezTo>
                    <a:pt x="1" y="335"/>
                    <a:pt x="852" y="396"/>
                    <a:pt x="1916" y="396"/>
                  </a:cubicBezTo>
                  <a:cubicBezTo>
                    <a:pt x="2949" y="396"/>
                    <a:pt x="3800" y="305"/>
                    <a:pt x="3800" y="183"/>
                  </a:cubicBezTo>
                  <a:cubicBezTo>
                    <a:pt x="3800" y="92"/>
                    <a:pt x="2949" y="1"/>
                    <a:pt x="1916" y="1"/>
                  </a:cubicBezTo>
                  <a:close/>
                </a:path>
              </a:pathLst>
            </a:custGeom>
            <a:solidFill>
              <a:srgbClr val="60768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7" name="Google Shape;417;p34"/>
            <p:cNvSpPr/>
            <p:nvPr/>
          </p:nvSpPr>
          <p:spPr>
            <a:xfrm>
              <a:off x="6926325" y="2428090"/>
              <a:ext cx="94250" cy="9900"/>
            </a:xfrm>
            <a:custGeom>
              <a:avLst/>
              <a:gdLst/>
              <a:ahLst/>
              <a:cxnLst/>
              <a:rect l="l" t="t" r="r" b="b"/>
              <a:pathLst>
                <a:path w="3770" h="396" extrusionOk="0">
                  <a:moveTo>
                    <a:pt x="1885" y="1"/>
                  </a:moveTo>
                  <a:cubicBezTo>
                    <a:pt x="852" y="31"/>
                    <a:pt x="1" y="122"/>
                    <a:pt x="1" y="213"/>
                  </a:cubicBezTo>
                  <a:cubicBezTo>
                    <a:pt x="1" y="335"/>
                    <a:pt x="852" y="396"/>
                    <a:pt x="1916" y="396"/>
                  </a:cubicBezTo>
                  <a:cubicBezTo>
                    <a:pt x="2949" y="396"/>
                    <a:pt x="3770" y="304"/>
                    <a:pt x="3770" y="213"/>
                  </a:cubicBezTo>
                  <a:cubicBezTo>
                    <a:pt x="3770" y="92"/>
                    <a:pt x="2919" y="1"/>
                    <a:pt x="1885" y="1"/>
                  </a:cubicBezTo>
                  <a:close/>
                </a:path>
              </a:pathLst>
            </a:custGeom>
            <a:solidFill>
              <a:srgbClr val="60768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8" name="Google Shape;418;p34"/>
            <p:cNvSpPr/>
            <p:nvPr/>
          </p:nvSpPr>
          <p:spPr>
            <a:xfrm>
              <a:off x="6822975" y="2495715"/>
              <a:ext cx="38800" cy="110975"/>
            </a:xfrm>
            <a:custGeom>
              <a:avLst/>
              <a:gdLst/>
              <a:ahLst/>
              <a:cxnLst/>
              <a:rect l="l" t="t" r="r" b="b"/>
              <a:pathLst>
                <a:path w="1552" h="4439" extrusionOk="0">
                  <a:moveTo>
                    <a:pt x="1548" y="0"/>
                  </a:moveTo>
                  <a:cubicBezTo>
                    <a:pt x="1481" y="0"/>
                    <a:pt x="1180" y="991"/>
                    <a:pt x="761" y="2189"/>
                  </a:cubicBezTo>
                  <a:cubicBezTo>
                    <a:pt x="457" y="2919"/>
                    <a:pt x="214" y="3679"/>
                    <a:pt x="1" y="4438"/>
                  </a:cubicBezTo>
                  <a:cubicBezTo>
                    <a:pt x="366" y="3739"/>
                    <a:pt x="700" y="3010"/>
                    <a:pt x="943" y="2280"/>
                  </a:cubicBezTo>
                  <a:cubicBezTo>
                    <a:pt x="1217" y="1551"/>
                    <a:pt x="1430" y="761"/>
                    <a:pt x="1551" y="1"/>
                  </a:cubicBezTo>
                  <a:cubicBezTo>
                    <a:pt x="1550" y="0"/>
                    <a:pt x="1549" y="0"/>
                    <a:pt x="1548"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19" name="Google Shape;419;p34"/>
            <p:cNvSpPr/>
            <p:nvPr/>
          </p:nvSpPr>
          <p:spPr>
            <a:xfrm>
              <a:off x="7431650" y="2525365"/>
              <a:ext cx="637575" cy="415675"/>
            </a:xfrm>
            <a:custGeom>
              <a:avLst/>
              <a:gdLst/>
              <a:ahLst/>
              <a:cxnLst/>
              <a:rect l="l" t="t" r="r" b="b"/>
              <a:pathLst>
                <a:path w="25503" h="16627" extrusionOk="0">
                  <a:moveTo>
                    <a:pt x="22433" y="0"/>
                  </a:moveTo>
                  <a:lnTo>
                    <a:pt x="16931" y="3465"/>
                  </a:lnTo>
                  <a:lnTo>
                    <a:pt x="17813" y="5775"/>
                  </a:lnTo>
                  <a:lnTo>
                    <a:pt x="5533" y="10851"/>
                  </a:lnTo>
                  <a:lnTo>
                    <a:pt x="2159" y="11003"/>
                  </a:lnTo>
                  <a:lnTo>
                    <a:pt x="1" y="14104"/>
                  </a:lnTo>
                  <a:lnTo>
                    <a:pt x="2767" y="16627"/>
                  </a:lnTo>
                  <a:lnTo>
                    <a:pt x="10001" y="14651"/>
                  </a:lnTo>
                  <a:cubicBezTo>
                    <a:pt x="14560" y="13861"/>
                    <a:pt x="25442" y="11672"/>
                    <a:pt x="25472" y="8511"/>
                  </a:cubicBezTo>
                  <a:cubicBezTo>
                    <a:pt x="25503" y="5623"/>
                    <a:pt x="22433" y="0"/>
                    <a:pt x="22433" y="0"/>
                  </a:cubicBezTo>
                  <a:close/>
                </a:path>
              </a:pathLst>
            </a:custGeom>
            <a:solidFill>
              <a:srgbClr val="AF6C3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0" name="Google Shape;420;p34"/>
            <p:cNvSpPr/>
            <p:nvPr/>
          </p:nvSpPr>
          <p:spPr>
            <a:xfrm>
              <a:off x="5176300" y="3017015"/>
              <a:ext cx="248675" cy="226775"/>
            </a:xfrm>
            <a:custGeom>
              <a:avLst/>
              <a:gdLst/>
              <a:ahLst/>
              <a:cxnLst/>
              <a:rect l="l" t="t" r="r" b="b"/>
              <a:pathLst>
                <a:path w="9947" h="9071" extrusionOk="0">
                  <a:moveTo>
                    <a:pt x="2280" y="0"/>
                  </a:moveTo>
                  <a:lnTo>
                    <a:pt x="0" y="4195"/>
                  </a:lnTo>
                  <a:lnTo>
                    <a:pt x="335" y="4407"/>
                  </a:lnTo>
                  <a:cubicBezTo>
                    <a:pt x="1794" y="5289"/>
                    <a:pt x="7751" y="8815"/>
                    <a:pt x="8937" y="9058"/>
                  </a:cubicBezTo>
                  <a:cubicBezTo>
                    <a:pt x="8980" y="9066"/>
                    <a:pt x="9017" y="9070"/>
                    <a:pt x="9048" y="9070"/>
                  </a:cubicBezTo>
                  <a:cubicBezTo>
                    <a:pt x="9946" y="9070"/>
                    <a:pt x="6171" y="5806"/>
                    <a:pt x="6171" y="5806"/>
                  </a:cubicBezTo>
                  <a:lnTo>
                    <a:pt x="7691" y="2888"/>
                  </a:lnTo>
                  <a:lnTo>
                    <a:pt x="2280"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1" name="Google Shape;421;p34"/>
            <p:cNvSpPr/>
            <p:nvPr/>
          </p:nvSpPr>
          <p:spPr>
            <a:xfrm>
              <a:off x="5356400" y="3205265"/>
              <a:ext cx="24325" cy="14650"/>
            </a:xfrm>
            <a:custGeom>
              <a:avLst/>
              <a:gdLst/>
              <a:ahLst/>
              <a:cxnLst/>
              <a:rect l="l" t="t" r="r" b="b"/>
              <a:pathLst>
                <a:path w="973" h="586" extrusionOk="0">
                  <a:moveTo>
                    <a:pt x="873" y="0"/>
                  </a:moveTo>
                  <a:cubicBezTo>
                    <a:pt x="716" y="0"/>
                    <a:pt x="545" y="55"/>
                    <a:pt x="395" y="130"/>
                  </a:cubicBezTo>
                  <a:cubicBezTo>
                    <a:pt x="213" y="251"/>
                    <a:pt x="91" y="403"/>
                    <a:pt x="0" y="586"/>
                  </a:cubicBezTo>
                  <a:cubicBezTo>
                    <a:pt x="122" y="434"/>
                    <a:pt x="274" y="312"/>
                    <a:pt x="426" y="221"/>
                  </a:cubicBezTo>
                  <a:cubicBezTo>
                    <a:pt x="608" y="130"/>
                    <a:pt x="791" y="39"/>
                    <a:pt x="973" y="8"/>
                  </a:cubicBezTo>
                  <a:cubicBezTo>
                    <a:pt x="941" y="3"/>
                    <a:pt x="907" y="0"/>
                    <a:pt x="873"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2" name="Google Shape;422;p34"/>
            <p:cNvSpPr/>
            <p:nvPr/>
          </p:nvSpPr>
          <p:spPr>
            <a:xfrm>
              <a:off x="5327525" y="3170515"/>
              <a:ext cx="13700" cy="7600"/>
            </a:xfrm>
            <a:custGeom>
              <a:avLst/>
              <a:gdLst/>
              <a:ahLst/>
              <a:cxnLst/>
              <a:rect l="l" t="t" r="r" b="b"/>
              <a:pathLst>
                <a:path w="548" h="304" extrusionOk="0">
                  <a:moveTo>
                    <a:pt x="517" y="0"/>
                  </a:moveTo>
                  <a:cubicBezTo>
                    <a:pt x="517" y="0"/>
                    <a:pt x="395" y="30"/>
                    <a:pt x="243" y="122"/>
                  </a:cubicBezTo>
                  <a:cubicBezTo>
                    <a:pt x="91" y="213"/>
                    <a:pt x="0" y="304"/>
                    <a:pt x="0" y="304"/>
                  </a:cubicBezTo>
                  <a:cubicBezTo>
                    <a:pt x="91" y="304"/>
                    <a:pt x="213" y="243"/>
                    <a:pt x="274" y="182"/>
                  </a:cubicBezTo>
                  <a:cubicBezTo>
                    <a:pt x="426" y="122"/>
                    <a:pt x="547" y="30"/>
                    <a:pt x="51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3" name="Google Shape;423;p34"/>
            <p:cNvSpPr/>
            <p:nvPr/>
          </p:nvSpPr>
          <p:spPr>
            <a:xfrm>
              <a:off x="5319925" y="3163340"/>
              <a:ext cx="12175" cy="3400"/>
            </a:xfrm>
            <a:custGeom>
              <a:avLst/>
              <a:gdLst/>
              <a:ahLst/>
              <a:cxnLst/>
              <a:rect l="l" t="t" r="r" b="b"/>
              <a:pathLst>
                <a:path w="487" h="136" extrusionOk="0">
                  <a:moveTo>
                    <a:pt x="458" y="1"/>
                  </a:moveTo>
                  <a:cubicBezTo>
                    <a:pt x="415" y="1"/>
                    <a:pt x="329" y="22"/>
                    <a:pt x="243" y="44"/>
                  </a:cubicBezTo>
                  <a:cubicBezTo>
                    <a:pt x="91" y="44"/>
                    <a:pt x="0" y="105"/>
                    <a:pt x="0" y="135"/>
                  </a:cubicBezTo>
                  <a:cubicBezTo>
                    <a:pt x="0" y="135"/>
                    <a:pt x="122" y="135"/>
                    <a:pt x="243" y="105"/>
                  </a:cubicBezTo>
                  <a:cubicBezTo>
                    <a:pt x="395" y="74"/>
                    <a:pt x="487" y="13"/>
                    <a:pt x="487" y="13"/>
                  </a:cubicBezTo>
                  <a:cubicBezTo>
                    <a:pt x="487" y="5"/>
                    <a:pt x="476" y="1"/>
                    <a:pt x="45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4" name="Google Shape;424;p34"/>
            <p:cNvSpPr/>
            <p:nvPr/>
          </p:nvSpPr>
          <p:spPr>
            <a:xfrm>
              <a:off x="5319925" y="3149790"/>
              <a:ext cx="13700" cy="7825"/>
            </a:xfrm>
            <a:custGeom>
              <a:avLst/>
              <a:gdLst/>
              <a:ahLst/>
              <a:cxnLst/>
              <a:rect l="l" t="t" r="r" b="b"/>
              <a:pathLst>
                <a:path w="548" h="313" extrusionOk="0">
                  <a:moveTo>
                    <a:pt x="11" y="0"/>
                  </a:moveTo>
                  <a:cubicBezTo>
                    <a:pt x="4" y="0"/>
                    <a:pt x="0" y="3"/>
                    <a:pt x="0" y="8"/>
                  </a:cubicBezTo>
                  <a:cubicBezTo>
                    <a:pt x="0" y="39"/>
                    <a:pt x="91" y="100"/>
                    <a:pt x="243" y="191"/>
                  </a:cubicBezTo>
                  <a:cubicBezTo>
                    <a:pt x="335" y="251"/>
                    <a:pt x="456" y="312"/>
                    <a:pt x="547" y="312"/>
                  </a:cubicBezTo>
                  <a:cubicBezTo>
                    <a:pt x="547" y="312"/>
                    <a:pt x="456" y="221"/>
                    <a:pt x="304" y="130"/>
                  </a:cubicBezTo>
                  <a:cubicBezTo>
                    <a:pt x="154" y="55"/>
                    <a:pt x="45" y="0"/>
                    <a:pt x="1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5" name="Google Shape;425;p34"/>
            <p:cNvSpPr/>
            <p:nvPr/>
          </p:nvSpPr>
          <p:spPr>
            <a:xfrm>
              <a:off x="5322200" y="3140115"/>
              <a:ext cx="15225" cy="9125"/>
            </a:xfrm>
            <a:custGeom>
              <a:avLst/>
              <a:gdLst/>
              <a:ahLst/>
              <a:cxnLst/>
              <a:rect l="l" t="t" r="r" b="b"/>
              <a:pathLst>
                <a:path w="609" h="365" extrusionOk="0">
                  <a:moveTo>
                    <a:pt x="0" y="0"/>
                  </a:moveTo>
                  <a:cubicBezTo>
                    <a:pt x="0" y="0"/>
                    <a:pt x="92" y="122"/>
                    <a:pt x="274" y="243"/>
                  </a:cubicBezTo>
                  <a:cubicBezTo>
                    <a:pt x="365" y="335"/>
                    <a:pt x="487" y="365"/>
                    <a:pt x="608" y="365"/>
                  </a:cubicBezTo>
                  <a:cubicBezTo>
                    <a:pt x="517" y="304"/>
                    <a:pt x="426" y="243"/>
                    <a:pt x="304" y="183"/>
                  </a:cubicBezTo>
                  <a:cubicBezTo>
                    <a:pt x="213" y="122"/>
                    <a:pt x="92" y="31"/>
                    <a:pt x="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6" name="Google Shape;426;p34"/>
            <p:cNvSpPr/>
            <p:nvPr/>
          </p:nvSpPr>
          <p:spPr>
            <a:xfrm>
              <a:off x="5338150" y="3163865"/>
              <a:ext cx="30425" cy="13500"/>
            </a:xfrm>
            <a:custGeom>
              <a:avLst/>
              <a:gdLst/>
              <a:ahLst/>
              <a:cxnLst/>
              <a:rect l="l" t="t" r="r" b="b"/>
              <a:pathLst>
                <a:path w="1217" h="540" extrusionOk="0">
                  <a:moveTo>
                    <a:pt x="568" y="64"/>
                  </a:moveTo>
                  <a:cubicBezTo>
                    <a:pt x="624" y="64"/>
                    <a:pt x="680" y="71"/>
                    <a:pt x="730" y="84"/>
                  </a:cubicBezTo>
                  <a:cubicBezTo>
                    <a:pt x="882" y="114"/>
                    <a:pt x="1034" y="205"/>
                    <a:pt x="1125" y="327"/>
                  </a:cubicBezTo>
                  <a:cubicBezTo>
                    <a:pt x="1156" y="388"/>
                    <a:pt x="1125" y="448"/>
                    <a:pt x="1034" y="448"/>
                  </a:cubicBezTo>
                  <a:lnTo>
                    <a:pt x="791" y="448"/>
                  </a:lnTo>
                  <a:cubicBezTo>
                    <a:pt x="639" y="418"/>
                    <a:pt x="517" y="388"/>
                    <a:pt x="396" y="327"/>
                  </a:cubicBezTo>
                  <a:cubicBezTo>
                    <a:pt x="278" y="297"/>
                    <a:pt x="188" y="260"/>
                    <a:pt x="124" y="234"/>
                  </a:cubicBezTo>
                  <a:lnTo>
                    <a:pt x="124" y="234"/>
                  </a:lnTo>
                  <a:cubicBezTo>
                    <a:pt x="185" y="189"/>
                    <a:pt x="260" y="152"/>
                    <a:pt x="335" y="114"/>
                  </a:cubicBezTo>
                  <a:cubicBezTo>
                    <a:pt x="406" y="78"/>
                    <a:pt x="488" y="64"/>
                    <a:pt x="568" y="64"/>
                  </a:cubicBezTo>
                  <a:close/>
                  <a:moveTo>
                    <a:pt x="601" y="0"/>
                  </a:moveTo>
                  <a:cubicBezTo>
                    <a:pt x="502" y="0"/>
                    <a:pt x="402" y="18"/>
                    <a:pt x="305" y="53"/>
                  </a:cubicBezTo>
                  <a:cubicBezTo>
                    <a:pt x="222" y="108"/>
                    <a:pt x="164" y="164"/>
                    <a:pt x="86" y="219"/>
                  </a:cubicBezTo>
                  <a:lnTo>
                    <a:pt x="86" y="219"/>
                  </a:lnTo>
                  <a:cubicBezTo>
                    <a:pt x="56" y="207"/>
                    <a:pt x="34" y="199"/>
                    <a:pt x="18" y="199"/>
                  </a:cubicBezTo>
                  <a:cubicBezTo>
                    <a:pt x="11" y="199"/>
                    <a:pt x="5" y="201"/>
                    <a:pt x="1" y="205"/>
                  </a:cubicBezTo>
                  <a:cubicBezTo>
                    <a:pt x="21" y="215"/>
                    <a:pt x="41" y="225"/>
                    <a:pt x="62" y="236"/>
                  </a:cubicBezTo>
                  <a:lnTo>
                    <a:pt x="62" y="236"/>
                  </a:lnTo>
                  <a:cubicBezTo>
                    <a:pt x="31" y="296"/>
                    <a:pt x="1" y="327"/>
                    <a:pt x="31" y="327"/>
                  </a:cubicBezTo>
                  <a:cubicBezTo>
                    <a:pt x="49" y="300"/>
                    <a:pt x="72" y="276"/>
                    <a:pt x="98" y="254"/>
                  </a:cubicBezTo>
                  <a:lnTo>
                    <a:pt x="98" y="254"/>
                  </a:lnTo>
                  <a:cubicBezTo>
                    <a:pt x="187" y="299"/>
                    <a:pt x="276" y="343"/>
                    <a:pt x="365" y="388"/>
                  </a:cubicBezTo>
                  <a:cubicBezTo>
                    <a:pt x="487" y="448"/>
                    <a:pt x="639" y="479"/>
                    <a:pt x="791" y="509"/>
                  </a:cubicBezTo>
                  <a:cubicBezTo>
                    <a:pt x="852" y="509"/>
                    <a:pt x="943" y="540"/>
                    <a:pt x="1034" y="540"/>
                  </a:cubicBezTo>
                  <a:cubicBezTo>
                    <a:pt x="1095" y="540"/>
                    <a:pt x="1125" y="509"/>
                    <a:pt x="1186" y="479"/>
                  </a:cubicBezTo>
                  <a:cubicBezTo>
                    <a:pt x="1217" y="418"/>
                    <a:pt x="1217" y="357"/>
                    <a:pt x="1217" y="296"/>
                  </a:cubicBezTo>
                  <a:cubicBezTo>
                    <a:pt x="1066" y="103"/>
                    <a:pt x="839" y="0"/>
                    <a:pt x="60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7" name="Google Shape;427;p34"/>
            <p:cNvSpPr/>
            <p:nvPr/>
          </p:nvSpPr>
          <p:spPr>
            <a:xfrm>
              <a:off x="5335125" y="3148940"/>
              <a:ext cx="10650" cy="21575"/>
            </a:xfrm>
            <a:custGeom>
              <a:avLst/>
              <a:gdLst/>
              <a:ahLst/>
              <a:cxnLst/>
              <a:rect l="l" t="t" r="r" b="b"/>
              <a:pathLst>
                <a:path w="426" h="863" extrusionOk="0">
                  <a:moveTo>
                    <a:pt x="176" y="1"/>
                  </a:moveTo>
                  <a:cubicBezTo>
                    <a:pt x="110" y="1"/>
                    <a:pt x="53" y="35"/>
                    <a:pt x="31" y="103"/>
                  </a:cubicBezTo>
                  <a:cubicBezTo>
                    <a:pt x="31" y="164"/>
                    <a:pt x="0" y="225"/>
                    <a:pt x="31" y="285"/>
                  </a:cubicBezTo>
                  <a:cubicBezTo>
                    <a:pt x="31" y="407"/>
                    <a:pt x="31" y="498"/>
                    <a:pt x="61" y="589"/>
                  </a:cubicBezTo>
                  <a:cubicBezTo>
                    <a:pt x="91" y="681"/>
                    <a:pt x="122" y="772"/>
                    <a:pt x="183" y="833"/>
                  </a:cubicBezTo>
                  <a:cubicBezTo>
                    <a:pt x="183" y="833"/>
                    <a:pt x="152" y="741"/>
                    <a:pt x="122" y="589"/>
                  </a:cubicBezTo>
                  <a:cubicBezTo>
                    <a:pt x="91" y="498"/>
                    <a:pt x="91" y="377"/>
                    <a:pt x="91" y="285"/>
                  </a:cubicBezTo>
                  <a:cubicBezTo>
                    <a:pt x="91" y="202"/>
                    <a:pt x="117" y="69"/>
                    <a:pt x="190" y="69"/>
                  </a:cubicBezTo>
                  <a:cubicBezTo>
                    <a:pt x="197" y="69"/>
                    <a:pt x="205" y="70"/>
                    <a:pt x="213" y="73"/>
                  </a:cubicBezTo>
                  <a:cubicBezTo>
                    <a:pt x="304" y="134"/>
                    <a:pt x="335" y="225"/>
                    <a:pt x="365" y="346"/>
                  </a:cubicBezTo>
                  <a:cubicBezTo>
                    <a:pt x="365" y="437"/>
                    <a:pt x="365" y="529"/>
                    <a:pt x="335" y="620"/>
                  </a:cubicBezTo>
                  <a:cubicBezTo>
                    <a:pt x="304" y="711"/>
                    <a:pt x="274" y="772"/>
                    <a:pt x="213" y="863"/>
                  </a:cubicBezTo>
                  <a:cubicBezTo>
                    <a:pt x="304" y="802"/>
                    <a:pt x="365" y="741"/>
                    <a:pt x="395" y="650"/>
                  </a:cubicBezTo>
                  <a:cubicBezTo>
                    <a:pt x="426" y="559"/>
                    <a:pt x="426" y="437"/>
                    <a:pt x="426" y="346"/>
                  </a:cubicBezTo>
                  <a:cubicBezTo>
                    <a:pt x="426" y="194"/>
                    <a:pt x="365" y="73"/>
                    <a:pt x="243" y="12"/>
                  </a:cubicBezTo>
                  <a:cubicBezTo>
                    <a:pt x="221" y="4"/>
                    <a:pt x="198" y="1"/>
                    <a:pt x="176"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8" name="Google Shape;428;p34"/>
            <p:cNvSpPr/>
            <p:nvPr/>
          </p:nvSpPr>
          <p:spPr>
            <a:xfrm>
              <a:off x="5829050" y="3145415"/>
              <a:ext cx="342725" cy="69175"/>
            </a:xfrm>
            <a:custGeom>
              <a:avLst/>
              <a:gdLst/>
              <a:ahLst/>
              <a:cxnLst/>
              <a:rect l="l" t="t" r="r" b="b"/>
              <a:pathLst>
                <a:path w="13709" h="2767" extrusionOk="0">
                  <a:moveTo>
                    <a:pt x="0" y="1"/>
                  </a:moveTo>
                  <a:lnTo>
                    <a:pt x="0" y="2767"/>
                  </a:lnTo>
                  <a:lnTo>
                    <a:pt x="13709" y="2767"/>
                  </a:lnTo>
                  <a:lnTo>
                    <a:pt x="13709" y="1"/>
                  </a:lnTo>
                  <a:close/>
                </a:path>
              </a:pathLst>
            </a:custGeom>
            <a:solidFill>
              <a:srgbClr val="1C23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29" name="Google Shape;429;p34"/>
            <p:cNvSpPr/>
            <p:nvPr/>
          </p:nvSpPr>
          <p:spPr>
            <a:xfrm>
              <a:off x="5976475" y="3596790"/>
              <a:ext cx="342725" cy="69175"/>
            </a:xfrm>
            <a:custGeom>
              <a:avLst/>
              <a:gdLst/>
              <a:ahLst/>
              <a:cxnLst/>
              <a:rect l="l" t="t" r="r" b="b"/>
              <a:pathLst>
                <a:path w="13709" h="2767" extrusionOk="0">
                  <a:moveTo>
                    <a:pt x="0" y="1"/>
                  </a:moveTo>
                  <a:lnTo>
                    <a:pt x="0" y="2767"/>
                  </a:lnTo>
                  <a:lnTo>
                    <a:pt x="13709" y="2767"/>
                  </a:lnTo>
                  <a:lnTo>
                    <a:pt x="13709" y="1"/>
                  </a:lnTo>
                  <a:close/>
                </a:path>
              </a:pathLst>
            </a:custGeom>
            <a:solidFill>
              <a:srgbClr val="1C23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0" name="Google Shape;430;p34"/>
            <p:cNvSpPr/>
            <p:nvPr/>
          </p:nvSpPr>
          <p:spPr>
            <a:xfrm>
              <a:off x="6063100" y="3997265"/>
              <a:ext cx="411875" cy="68400"/>
            </a:xfrm>
            <a:custGeom>
              <a:avLst/>
              <a:gdLst/>
              <a:ahLst/>
              <a:cxnLst/>
              <a:rect l="l" t="t" r="r" b="b"/>
              <a:pathLst>
                <a:path w="16475" h="2736" extrusionOk="0">
                  <a:moveTo>
                    <a:pt x="0" y="0"/>
                  </a:moveTo>
                  <a:lnTo>
                    <a:pt x="0" y="2736"/>
                  </a:lnTo>
                  <a:lnTo>
                    <a:pt x="16475" y="2736"/>
                  </a:lnTo>
                  <a:lnTo>
                    <a:pt x="16475" y="0"/>
                  </a:lnTo>
                  <a:close/>
                </a:path>
              </a:pathLst>
            </a:custGeom>
            <a:solidFill>
              <a:srgbClr val="1C23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1" name="Google Shape;431;p34"/>
            <p:cNvSpPr/>
            <p:nvPr/>
          </p:nvSpPr>
          <p:spPr>
            <a:xfrm>
              <a:off x="5714300" y="2678865"/>
              <a:ext cx="291075" cy="69175"/>
            </a:xfrm>
            <a:custGeom>
              <a:avLst/>
              <a:gdLst/>
              <a:ahLst/>
              <a:cxnLst/>
              <a:rect l="l" t="t" r="r" b="b"/>
              <a:pathLst>
                <a:path w="11643" h="2767" extrusionOk="0">
                  <a:moveTo>
                    <a:pt x="1" y="0"/>
                  </a:moveTo>
                  <a:lnTo>
                    <a:pt x="1" y="2766"/>
                  </a:lnTo>
                  <a:lnTo>
                    <a:pt x="11642" y="2766"/>
                  </a:lnTo>
                  <a:lnTo>
                    <a:pt x="11642" y="0"/>
                  </a:lnTo>
                  <a:close/>
                </a:path>
              </a:pathLst>
            </a:custGeom>
            <a:solidFill>
              <a:srgbClr val="1C23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2" name="Google Shape;432;p34"/>
            <p:cNvSpPr/>
            <p:nvPr/>
          </p:nvSpPr>
          <p:spPr>
            <a:xfrm>
              <a:off x="5568400" y="2213040"/>
              <a:ext cx="291825" cy="69175"/>
            </a:xfrm>
            <a:custGeom>
              <a:avLst/>
              <a:gdLst/>
              <a:ahLst/>
              <a:cxnLst/>
              <a:rect l="l" t="t" r="r" b="b"/>
              <a:pathLst>
                <a:path w="11673" h="2767" extrusionOk="0">
                  <a:moveTo>
                    <a:pt x="1" y="1"/>
                  </a:moveTo>
                  <a:lnTo>
                    <a:pt x="1" y="2767"/>
                  </a:lnTo>
                  <a:lnTo>
                    <a:pt x="11673" y="2767"/>
                  </a:lnTo>
                  <a:lnTo>
                    <a:pt x="11673" y="1"/>
                  </a:lnTo>
                  <a:close/>
                </a:path>
              </a:pathLst>
            </a:custGeom>
            <a:solidFill>
              <a:srgbClr val="1C23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3" name="Google Shape;433;p34"/>
            <p:cNvSpPr/>
            <p:nvPr/>
          </p:nvSpPr>
          <p:spPr>
            <a:xfrm>
              <a:off x="4509125" y="1749515"/>
              <a:ext cx="1743975" cy="2857200"/>
            </a:xfrm>
            <a:custGeom>
              <a:avLst/>
              <a:gdLst/>
              <a:ahLst/>
              <a:cxnLst/>
              <a:rect l="l" t="t" r="r" b="b"/>
              <a:pathLst>
                <a:path w="69759" h="114288" extrusionOk="0">
                  <a:moveTo>
                    <a:pt x="37539" y="0"/>
                  </a:moveTo>
                  <a:lnTo>
                    <a:pt x="0" y="114288"/>
                  </a:lnTo>
                  <a:lnTo>
                    <a:pt x="3556" y="114288"/>
                  </a:lnTo>
                  <a:lnTo>
                    <a:pt x="38785" y="7873"/>
                  </a:lnTo>
                  <a:lnTo>
                    <a:pt x="65442" y="114288"/>
                  </a:lnTo>
                  <a:lnTo>
                    <a:pt x="69758" y="114288"/>
                  </a:lnTo>
                  <a:lnTo>
                    <a:pt x="40943" y="0"/>
                  </a:lnTo>
                  <a:close/>
                </a:path>
              </a:pathLst>
            </a:custGeom>
            <a:solidFill>
              <a:srgbClr val="1C2327"/>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4" name="Google Shape;434;p34"/>
            <p:cNvSpPr/>
            <p:nvPr/>
          </p:nvSpPr>
          <p:spPr>
            <a:xfrm>
              <a:off x="4937700" y="1749515"/>
              <a:ext cx="1786525" cy="2857200"/>
            </a:xfrm>
            <a:custGeom>
              <a:avLst/>
              <a:gdLst/>
              <a:ahLst/>
              <a:cxnLst/>
              <a:rect l="l" t="t" r="r" b="b"/>
              <a:pathLst>
                <a:path w="71461" h="114288" extrusionOk="0">
                  <a:moveTo>
                    <a:pt x="29180" y="0"/>
                  </a:moveTo>
                  <a:lnTo>
                    <a:pt x="0" y="114288"/>
                  </a:lnTo>
                  <a:lnTo>
                    <a:pt x="5563" y="114288"/>
                  </a:lnTo>
                  <a:lnTo>
                    <a:pt x="31490" y="8055"/>
                  </a:lnTo>
                  <a:lnTo>
                    <a:pt x="66536" y="114288"/>
                  </a:lnTo>
                  <a:lnTo>
                    <a:pt x="71461" y="114288"/>
                  </a:lnTo>
                  <a:lnTo>
                    <a:pt x="33223"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5" name="Google Shape;435;p34"/>
            <p:cNvSpPr/>
            <p:nvPr/>
          </p:nvSpPr>
          <p:spPr>
            <a:xfrm>
              <a:off x="4860175" y="3622640"/>
              <a:ext cx="379975" cy="69175"/>
            </a:xfrm>
            <a:custGeom>
              <a:avLst/>
              <a:gdLst/>
              <a:ahLst/>
              <a:cxnLst/>
              <a:rect l="l" t="t" r="r" b="b"/>
              <a:pathLst>
                <a:path w="15199" h="2767" extrusionOk="0">
                  <a:moveTo>
                    <a:pt x="1369" y="0"/>
                  </a:moveTo>
                  <a:cubicBezTo>
                    <a:pt x="609" y="0"/>
                    <a:pt x="1" y="608"/>
                    <a:pt x="1" y="1368"/>
                  </a:cubicBezTo>
                  <a:cubicBezTo>
                    <a:pt x="1" y="2128"/>
                    <a:pt x="609" y="2766"/>
                    <a:pt x="1369" y="2766"/>
                  </a:cubicBezTo>
                  <a:lnTo>
                    <a:pt x="13831" y="2766"/>
                  </a:lnTo>
                  <a:cubicBezTo>
                    <a:pt x="14591" y="2766"/>
                    <a:pt x="15199" y="2128"/>
                    <a:pt x="15199" y="1368"/>
                  </a:cubicBezTo>
                  <a:cubicBezTo>
                    <a:pt x="15199" y="608"/>
                    <a:pt x="14591" y="0"/>
                    <a:pt x="13831"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6" name="Google Shape;436;p34"/>
            <p:cNvSpPr/>
            <p:nvPr/>
          </p:nvSpPr>
          <p:spPr>
            <a:xfrm>
              <a:off x="4724925" y="4065640"/>
              <a:ext cx="379975" cy="69175"/>
            </a:xfrm>
            <a:custGeom>
              <a:avLst/>
              <a:gdLst/>
              <a:ahLst/>
              <a:cxnLst/>
              <a:rect l="l" t="t" r="r" b="b"/>
              <a:pathLst>
                <a:path w="15199" h="2767" extrusionOk="0">
                  <a:moveTo>
                    <a:pt x="1338" y="1"/>
                  </a:moveTo>
                  <a:cubicBezTo>
                    <a:pt x="578" y="31"/>
                    <a:pt x="0" y="639"/>
                    <a:pt x="0" y="1399"/>
                  </a:cubicBezTo>
                  <a:cubicBezTo>
                    <a:pt x="0" y="2159"/>
                    <a:pt x="608" y="2767"/>
                    <a:pt x="1368" y="2767"/>
                  </a:cubicBezTo>
                  <a:lnTo>
                    <a:pt x="13800" y="2767"/>
                  </a:lnTo>
                  <a:cubicBezTo>
                    <a:pt x="14560" y="2767"/>
                    <a:pt x="15198" y="2159"/>
                    <a:pt x="15198" y="1399"/>
                  </a:cubicBezTo>
                  <a:cubicBezTo>
                    <a:pt x="15198" y="609"/>
                    <a:pt x="14560" y="1"/>
                    <a:pt x="13800"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7" name="Google Shape;437;p34"/>
            <p:cNvSpPr/>
            <p:nvPr/>
          </p:nvSpPr>
          <p:spPr>
            <a:xfrm>
              <a:off x="5009125" y="3165940"/>
              <a:ext cx="380725" cy="69175"/>
            </a:xfrm>
            <a:custGeom>
              <a:avLst/>
              <a:gdLst/>
              <a:ahLst/>
              <a:cxnLst/>
              <a:rect l="l" t="t" r="r" b="b"/>
              <a:pathLst>
                <a:path w="15229" h="2767" extrusionOk="0">
                  <a:moveTo>
                    <a:pt x="1399" y="1"/>
                  </a:moveTo>
                  <a:cubicBezTo>
                    <a:pt x="639" y="1"/>
                    <a:pt x="0" y="609"/>
                    <a:pt x="31" y="1368"/>
                  </a:cubicBezTo>
                  <a:cubicBezTo>
                    <a:pt x="31" y="2128"/>
                    <a:pt x="639" y="2767"/>
                    <a:pt x="1399" y="2767"/>
                  </a:cubicBezTo>
                  <a:lnTo>
                    <a:pt x="13830" y="2767"/>
                  </a:lnTo>
                  <a:cubicBezTo>
                    <a:pt x="14590" y="2767"/>
                    <a:pt x="15229" y="2128"/>
                    <a:pt x="15229" y="1368"/>
                  </a:cubicBezTo>
                  <a:cubicBezTo>
                    <a:pt x="15229" y="609"/>
                    <a:pt x="14590" y="1"/>
                    <a:pt x="13830"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8" name="Google Shape;438;p34"/>
            <p:cNvSpPr/>
            <p:nvPr/>
          </p:nvSpPr>
          <p:spPr>
            <a:xfrm>
              <a:off x="5160350" y="2693290"/>
              <a:ext cx="360200" cy="68425"/>
            </a:xfrm>
            <a:custGeom>
              <a:avLst/>
              <a:gdLst/>
              <a:ahLst/>
              <a:cxnLst/>
              <a:rect l="l" t="t" r="r" b="b"/>
              <a:pathLst>
                <a:path w="14408" h="2737" extrusionOk="0">
                  <a:moveTo>
                    <a:pt x="1368" y="1"/>
                  </a:moveTo>
                  <a:cubicBezTo>
                    <a:pt x="608" y="1"/>
                    <a:pt x="0" y="608"/>
                    <a:pt x="0" y="1368"/>
                  </a:cubicBezTo>
                  <a:cubicBezTo>
                    <a:pt x="0" y="2128"/>
                    <a:pt x="608" y="2736"/>
                    <a:pt x="1368" y="2736"/>
                  </a:cubicBezTo>
                  <a:lnTo>
                    <a:pt x="13010" y="2736"/>
                  </a:lnTo>
                  <a:cubicBezTo>
                    <a:pt x="13800" y="2736"/>
                    <a:pt x="14408" y="2128"/>
                    <a:pt x="14408" y="1368"/>
                  </a:cubicBezTo>
                  <a:cubicBezTo>
                    <a:pt x="14408" y="608"/>
                    <a:pt x="13800" y="1"/>
                    <a:pt x="13010"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39" name="Google Shape;439;p34"/>
            <p:cNvSpPr/>
            <p:nvPr/>
          </p:nvSpPr>
          <p:spPr>
            <a:xfrm>
              <a:off x="5300150" y="2225190"/>
              <a:ext cx="291825" cy="68425"/>
            </a:xfrm>
            <a:custGeom>
              <a:avLst/>
              <a:gdLst/>
              <a:ahLst/>
              <a:cxnLst/>
              <a:rect l="l" t="t" r="r" b="b"/>
              <a:pathLst>
                <a:path w="11673" h="2737" extrusionOk="0">
                  <a:moveTo>
                    <a:pt x="1399" y="1"/>
                  </a:moveTo>
                  <a:cubicBezTo>
                    <a:pt x="639" y="1"/>
                    <a:pt x="31" y="609"/>
                    <a:pt x="31" y="1369"/>
                  </a:cubicBezTo>
                  <a:cubicBezTo>
                    <a:pt x="1" y="2129"/>
                    <a:pt x="639" y="2737"/>
                    <a:pt x="1399" y="2737"/>
                  </a:cubicBezTo>
                  <a:lnTo>
                    <a:pt x="10305" y="2737"/>
                  </a:lnTo>
                  <a:cubicBezTo>
                    <a:pt x="11065" y="2737"/>
                    <a:pt x="11673" y="2129"/>
                    <a:pt x="11673" y="1369"/>
                  </a:cubicBezTo>
                  <a:cubicBezTo>
                    <a:pt x="11673" y="609"/>
                    <a:pt x="11065" y="1"/>
                    <a:pt x="10305"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0" name="Google Shape;440;p34"/>
            <p:cNvSpPr/>
            <p:nvPr/>
          </p:nvSpPr>
          <p:spPr>
            <a:xfrm>
              <a:off x="5364000" y="1475940"/>
              <a:ext cx="547900" cy="260700"/>
            </a:xfrm>
            <a:custGeom>
              <a:avLst/>
              <a:gdLst/>
              <a:ahLst/>
              <a:cxnLst/>
              <a:rect l="l" t="t" r="r" b="b"/>
              <a:pathLst>
                <a:path w="21916" h="10428" extrusionOk="0">
                  <a:moveTo>
                    <a:pt x="4134" y="1"/>
                  </a:moveTo>
                  <a:lnTo>
                    <a:pt x="0" y="3132"/>
                  </a:lnTo>
                  <a:cubicBezTo>
                    <a:pt x="183" y="3192"/>
                    <a:pt x="3405" y="10396"/>
                    <a:pt x="5988" y="10427"/>
                  </a:cubicBezTo>
                  <a:cubicBezTo>
                    <a:pt x="6026" y="10427"/>
                    <a:pt x="6065" y="10427"/>
                    <a:pt x="6107" y="10427"/>
                  </a:cubicBezTo>
                  <a:cubicBezTo>
                    <a:pt x="8951" y="10427"/>
                    <a:pt x="21764" y="9424"/>
                    <a:pt x="21764" y="9424"/>
                  </a:cubicBezTo>
                  <a:lnTo>
                    <a:pt x="21915" y="5563"/>
                  </a:lnTo>
                  <a:lnTo>
                    <a:pt x="8298" y="5594"/>
                  </a:lnTo>
                  <a:lnTo>
                    <a:pt x="4134" y="1"/>
                  </a:lnTo>
                  <a:close/>
                </a:path>
              </a:pathLst>
            </a:custGeom>
            <a:solidFill>
              <a:srgbClr val="FFBE9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1" name="Google Shape;441;p34"/>
            <p:cNvSpPr/>
            <p:nvPr/>
          </p:nvSpPr>
          <p:spPr>
            <a:xfrm>
              <a:off x="5870075" y="1549665"/>
              <a:ext cx="141375" cy="161125"/>
            </a:xfrm>
            <a:custGeom>
              <a:avLst/>
              <a:gdLst/>
              <a:ahLst/>
              <a:cxnLst/>
              <a:rect l="l" t="t" r="r" b="b"/>
              <a:pathLst>
                <a:path w="5655" h="6445" extrusionOk="0">
                  <a:moveTo>
                    <a:pt x="3770" y="0"/>
                  </a:moveTo>
                  <a:cubicBezTo>
                    <a:pt x="3770" y="0"/>
                    <a:pt x="2736" y="1672"/>
                    <a:pt x="2493" y="2037"/>
                  </a:cubicBezTo>
                  <a:cubicBezTo>
                    <a:pt x="2250" y="2371"/>
                    <a:pt x="1" y="3101"/>
                    <a:pt x="1" y="3101"/>
                  </a:cubicBezTo>
                  <a:lnTo>
                    <a:pt x="1034" y="6444"/>
                  </a:lnTo>
                  <a:cubicBezTo>
                    <a:pt x="1034" y="6444"/>
                    <a:pt x="4135" y="6444"/>
                    <a:pt x="4590" y="5988"/>
                  </a:cubicBezTo>
                  <a:cubicBezTo>
                    <a:pt x="5016" y="5502"/>
                    <a:pt x="5654" y="2979"/>
                    <a:pt x="5502" y="2614"/>
                  </a:cubicBezTo>
                  <a:cubicBezTo>
                    <a:pt x="5459" y="2498"/>
                    <a:pt x="5256" y="2458"/>
                    <a:pt x="4999" y="2458"/>
                  </a:cubicBezTo>
                  <a:cubicBezTo>
                    <a:pt x="4718" y="2458"/>
                    <a:pt x="4374" y="2506"/>
                    <a:pt x="4104" y="2553"/>
                  </a:cubicBezTo>
                  <a:cubicBezTo>
                    <a:pt x="4088" y="2555"/>
                    <a:pt x="4073" y="2556"/>
                    <a:pt x="4057" y="2556"/>
                  </a:cubicBezTo>
                  <a:cubicBezTo>
                    <a:pt x="3835" y="2556"/>
                    <a:pt x="3652" y="2357"/>
                    <a:pt x="3709" y="2158"/>
                  </a:cubicBezTo>
                  <a:cubicBezTo>
                    <a:pt x="3800" y="1763"/>
                    <a:pt x="3952" y="1277"/>
                    <a:pt x="4013" y="1003"/>
                  </a:cubicBezTo>
                  <a:cubicBezTo>
                    <a:pt x="4074" y="669"/>
                    <a:pt x="3983" y="304"/>
                    <a:pt x="3770" y="0"/>
                  </a:cubicBezTo>
                  <a:close/>
                </a:path>
              </a:pathLst>
            </a:custGeom>
            <a:solidFill>
              <a:srgbClr val="FFBE9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2" name="Google Shape;442;p34"/>
            <p:cNvSpPr/>
            <p:nvPr/>
          </p:nvSpPr>
          <p:spPr>
            <a:xfrm>
              <a:off x="5952150" y="1615015"/>
              <a:ext cx="43350" cy="31175"/>
            </a:xfrm>
            <a:custGeom>
              <a:avLst/>
              <a:gdLst/>
              <a:ahLst/>
              <a:cxnLst/>
              <a:rect l="l" t="t" r="r" b="b"/>
              <a:pathLst>
                <a:path w="1734" h="1247" extrusionOk="0">
                  <a:moveTo>
                    <a:pt x="1733" y="0"/>
                  </a:moveTo>
                  <a:cubicBezTo>
                    <a:pt x="1551" y="0"/>
                    <a:pt x="1368" y="0"/>
                    <a:pt x="1186" y="61"/>
                  </a:cubicBezTo>
                  <a:cubicBezTo>
                    <a:pt x="1034" y="91"/>
                    <a:pt x="852" y="152"/>
                    <a:pt x="608" y="213"/>
                  </a:cubicBezTo>
                  <a:cubicBezTo>
                    <a:pt x="487" y="213"/>
                    <a:pt x="365" y="274"/>
                    <a:pt x="274" y="365"/>
                  </a:cubicBezTo>
                  <a:cubicBezTo>
                    <a:pt x="152" y="456"/>
                    <a:pt x="61" y="578"/>
                    <a:pt x="31" y="730"/>
                  </a:cubicBezTo>
                  <a:cubicBezTo>
                    <a:pt x="0" y="882"/>
                    <a:pt x="61" y="1064"/>
                    <a:pt x="213" y="1155"/>
                  </a:cubicBezTo>
                  <a:cubicBezTo>
                    <a:pt x="335" y="1216"/>
                    <a:pt x="456" y="1246"/>
                    <a:pt x="608" y="1246"/>
                  </a:cubicBezTo>
                  <a:cubicBezTo>
                    <a:pt x="791" y="1216"/>
                    <a:pt x="1004" y="1155"/>
                    <a:pt x="1186" y="1064"/>
                  </a:cubicBezTo>
                  <a:cubicBezTo>
                    <a:pt x="1520" y="912"/>
                    <a:pt x="1642" y="760"/>
                    <a:pt x="1642" y="730"/>
                  </a:cubicBezTo>
                  <a:lnTo>
                    <a:pt x="1642" y="730"/>
                  </a:lnTo>
                  <a:cubicBezTo>
                    <a:pt x="1459" y="791"/>
                    <a:pt x="1307" y="851"/>
                    <a:pt x="1125" y="912"/>
                  </a:cubicBezTo>
                  <a:cubicBezTo>
                    <a:pt x="943" y="973"/>
                    <a:pt x="760" y="1003"/>
                    <a:pt x="578" y="1034"/>
                  </a:cubicBezTo>
                  <a:cubicBezTo>
                    <a:pt x="551" y="1038"/>
                    <a:pt x="525" y="1039"/>
                    <a:pt x="500" y="1039"/>
                  </a:cubicBezTo>
                  <a:cubicBezTo>
                    <a:pt x="323" y="1039"/>
                    <a:pt x="190" y="946"/>
                    <a:pt x="244" y="760"/>
                  </a:cubicBezTo>
                  <a:cubicBezTo>
                    <a:pt x="304" y="547"/>
                    <a:pt x="456" y="395"/>
                    <a:pt x="669" y="365"/>
                  </a:cubicBezTo>
                  <a:lnTo>
                    <a:pt x="1247" y="213"/>
                  </a:lnTo>
                  <a:cubicBezTo>
                    <a:pt x="1399" y="152"/>
                    <a:pt x="1581" y="91"/>
                    <a:pt x="1733"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3" name="Google Shape;443;p34"/>
            <p:cNvSpPr/>
            <p:nvPr/>
          </p:nvSpPr>
          <p:spPr>
            <a:xfrm>
              <a:off x="5955950" y="1634490"/>
              <a:ext cx="37250" cy="33950"/>
            </a:xfrm>
            <a:custGeom>
              <a:avLst/>
              <a:gdLst/>
              <a:ahLst/>
              <a:cxnLst/>
              <a:rect l="l" t="t" r="r" b="b"/>
              <a:pathLst>
                <a:path w="1490" h="1358" extrusionOk="0">
                  <a:moveTo>
                    <a:pt x="1432" y="0"/>
                  </a:moveTo>
                  <a:cubicBezTo>
                    <a:pt x="1378" y="0"/>
                    <a:pt x="1247" y="34"/>
                    <a:pt x="1064" y="103"/>
                  </a:cubicBezTo>
                  <a:lnTo>
                    <a:pt x="639" y="285"/>
                  </a:lnTo>
                  <a:cubicBezTo>
                    <a:pt x="426" y="346"/>
                    <a:pt x="244" y="467"/>
                    <a:pt x="122" y="619"/>
                  </a:cubicBezTo>
                  <a:cubicBezTo>
                    <a:pt x="0" y="832"/>
                    <a:pt x="61" y="1106"/>
                    <a:pt x="244" y="1258"/>
                  </a:cubicBezTo>
                  <a:cubicBezTo>
                    <a:pt x="293" y="1307"/>
                    <a:pt x="383" y="1357"/>
                    <a:pt x="464" y="1357"/>
                  </a:cubicBezTo>
                  <a:cubicBezTo>
                    <a:pt x="483" y="1357"/>
                    <a:pt x="500" y="1355"/>
                    <a:pt x="517" y="1349"/>
                  </a:cubicBezTo>
                  <a:cubicBezTo>
                    <a:pt x="608" y="1349"/>
                    <a:pt x="669" y="1319"/>
                    <a:pt x="730" y="1288"/>
                  </a:cubicBezTo>
                  <a:cubicBezTo>
                    <a:pt x="882" y="1258"/>
                    <a:pt x="1004" y="1197"/>
                    <a:pt x="1125" y="1106"/>
                  </a:cubicBezTo>
                  <a:cubicBezTo>
                    <a:pt x="1125" y="1098"/>
                    <a:pt x="1112" y="1094"/>
                    <a:pt x="1088" y="1094"/>
                  </a:cubicBezTo>
                  <a:cubicBezTo>
                    <a:pt x="1023" y="1094"/>
                    <a:pt x="878" y="1122"/>
                    <a:pt x="700" y="1167"/>
                  </a:cubicBezTo>
                  <a:cubicBezTo>
                    <a:pt x="639" y="1167"/>
                    <a:pt x="578" y="1167"/>
                    <a:pt x="517" y="1197"/>
                  </a:cubicBezTo>
                  <a:cubicBezTo>
                    <a:pt x="456" y="1197"/>
                    <a:pt x="396" y="1167"/>
                    <a:pt x="365" y="1106"/>
                  </a:cubicBezTo>
                  <a:cubicBezTo>
                    <a:pt x="244" y="1015"/>
                    <a:pt x="213" y="863"/>
                    <a:pt x="274" y="741"/>
                  </a:cubicBezTo>
                  <a:cubicBezTo>
                    <a:pt x="396" y="589"/>
                    <a:pt x="548" y="498"/>
                    <a:pt x="700" y="467"/>
                  </a:cubicBezTo>
                  <a:cubicBezTo>
                    <a:pt x="852" y="376"/>
                    <a:pt x="1004" y="316"/>
                    <a:pt x="1095" y="255"/>
                  </a:cubicBezTo>
                  <a:cubicBezTo>
                    <a:pt x="1338" y="103"/>
                    <a:pt x="1490" y="42"/>
                    <a:pt x="1459" y="12"/>
                  </a:cubicBezTo>
                  <a:cubicBezTo>
                    <a:pt x="1459" y="4"/>
                    <a:pt x="1450" y="0"/>
                    <a:pt x="1432"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4" name="Google Shape;444;p34"/>
            <p:cNvSpPr/>
            <p:nvPr/>
          </p:nvSpPr>
          <p:spPr>
            <a:xfrm>
              <a:off x="5926325" y="1617290"/>
              <a:ext cx="31175" cy="65375"/>
            </a:xfrm>
            <a:custGeom>
              <a:avLst/>
              <a:gdLst/>
              <a:ahLst/>
              <a:cxnLst/>
              <a:rect l="l" t="t" r="r" b="b"/>
              <a:pathLst>
                <a:path w="1247" h="2615" extrusionOk="0">
                  <a:moveTo>
                    <a:pt x="1216" y="0"/>
                  </a:moveTo>
                  <a:cubicBezTo>
                    <a:pt x="1003" y="487"/>
                    <a:pt x="699" y="943"/>
                    <a:pt x="334" y="1338"/>
                  </a:cubicBezTo>
                  <a:cubicBezTo>
                    <a:pt x="274" y="1399"/>
                    <a:pt x="182" y="1490"/>
                    <a:pt x="122" y="1551"/>
                  </a:cubicBezTo>
                  <a:lnTo>
                    <a:pt x="0" y="1642"/>
                  </a:lnTo>
                  <a:lnTo>
                    <a:pt x="122" y="1703"/>
                  </a:lnTo>
                  <a:cubicBezTo>
                    <a:pt x="365" y="1855"/>
                    <a:pt x="608" y="2037"/>
                    <a:pt x="760" y="2311"/>
                  </a:cubicBezTo>
                  <a:cubicBezTo>
                    <a:pt x="881" y="2493"/>
                    <a:pt x="912" y="2614"/>
                    <a:pt x="942" y="2614"/>
                  </a:cubicBezTo>
                  <a:cubicBezTo>
                    <a:pt x="942" y="2614"/>
                    <a:pt x="942" y="2462"/>
                    <a:pt x="881" y="2250"/>
                  </a:cubicBezTo>
                  <a:cubicBezTo>
                    <a:pt x="750" y="1987"/>
                    <a:pt x="573" y="1769"/>
                    <a:pt x="330" y="1597"/>
                  </a:cubicBezTo>
                  <a:lnTo>
                    <a:pt x="330" y="1597"/>
                  </a:lnTo>
                  <a:cubicBezTo>
                    <a:pt x="382" y="1554"/>
                    <a:pt x="434" y="1511"/>
                    <a:pt x="486" y="1459"/>
                  </a:cubicBezTo>
                  <a:cubicBezTo>
                    <a:pt x="760" y="1186"/>
                    <a:pt x="973" y="852"/>
                    <a:pt x="1125" y="487"/>
                  </a:cubicBezTo>
                  <a:cubicBezTo>
                    <a:pt x="1216" y="183"/>
                    <a:pt x="1246" y="0"/>
                    <a:pt x="1216"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5" name="Google Shape;445;p34"/>
            <p:cNvSpPr/>
            <p:nvPr/>
          </p:nvSpPr>
          <p:spPr>
            <a:xfrm>
              <a:off x="5959000" y="1658790"/>
              <a:ext cx="30400" cy="31550"/>
            </a:xfrm>
            <a:custGeom>
              <a:avLst/>
              <a:gdLst/>
              <a:ahLst/>
              <a:cxnLst/>
              <a:rect l="l" t="t" r="r" b="b"/>
              <a:pathLst>
                <a:path w="1216" h="1262" extrusionOk="0">
                  <a:moveTo>
                    <a:pt x="1189" y="1"/>
                  </a:moveTo>
                  <a:cubicBezTo>
                    <a:pt x="1136" y="1"/>
                    <a:pt x="1011" y="35"/>
                    <a:pt x="851" y="103"/>
                  </a:cubicBezTo>
                  <a:cubicBezTo>
                    <a:pt x="699" y="164"/>
                    <a:pt x="578" y="225"/>
                    <a:pt x="456" y="286"/>
                  </a:cubicBezTo>
                  <a:cubicBezTo>
                    <a:pt x="274" y="347"/>
                    <a:pt x="152" y="499"/>
                    <a:pt x="30" y="651"/>
                  </a:cubicBezTo>
                  <a:cubicBezTo>
                    <a:pt x="0" y="772"/>
                    <a:pt x="0" y="894"/>
                    <a:pt x="30" y="1015"/>
                  </a:cubicBezTo>
                  <a:cubicBezTo>
                    <a:pt x="91" y="1076"/>
                    <a:pt x="152" y="1167"/>
                    <a:pt x="243" y="1198"/>
                  </a:cubicBezTo>
                  <a:cubicBezTo>
                    <a:pt x="337" y="1235"/>
                    <a:pt x="443" y="1261"/>
                    <a:pt x="545" y="1261"/>
                  </a:cubicBezTo>
                  <a:cubicBezTo>
                    <a:pt x="609" y="1261"/>
                    <a:pt x="671" y="1251"/>
                    <a:pt x="730" y="1228"/>
                  </a:cubicBezTo>
                  <a:cubicBezTo>
                    <a:pt x="973" y="1137"/>
                    <a:pt x="1064" y="1046"/>
                    <a:pt x="1064" y="1015"/>
                  </a:cubicBezTo>
                  <a:cubicBezTo>
                    <a:pt x="1058" y="1009"/>
                    <a:pt x="1049" y="1007"/>
                    <a:pt x="1036" y="1007"/>
                  </a:cubicBezTo>
                  <a:cubicBezTo>
                    <a:pt x="984" y="1007"/>
                    <a:pt x="871" y="1051"/>
                    <a:pt x="699" y="1076"/>
                  </a:cubicBezTo>
                  <a:cubicBezTo>
                    <a:pt x="667" y="1084"/>
                    <a:pt x="634" y="1088"/>
                    <a:pt x="602" y="1088"/>
                  </a:cubicBezTo>
                  <a:cubicBezTo>
                    <a:pt x="515" y="1088"/>
                    <a:pt x="432" y="1060"/>
                    <a:pt x="365" y="1015"/>
                  </a:cubicBezTo>
                  <a:cubicBezTo>
                    <a:pt x="243" y="954"/>
                    <a:pt x="152" y="833"/>
                    <a:pt x="213" y="742"/>
                  </a:cubicBezTo>
                  <a:cubicBezTo>
                    <a:pt x="304" y="620"/>
                    <a:pt x="426" y="499"/>
                    <a:pt x="547" y="438"/>
                  </a:cubicBezTo>
                  <a:cubicBezTo>
                    <a:pt x="669" y="347"/>
                    <a:pt x="790" y="286"/>
                    <a:pt x="912" y="225"/>
                  </a:cubicBezTo>
                  <a:cubicBezTo>
                    <a:pt x="1094" y="103"/>
                    <a:pt x="1216" y="43"/>
                    <a:pt x="1216" y="12"/>
                  </a:cubicBezTo>
                  <a:cubicBezTo>
                    <a:pt x="1216" y="5"/>
                    <a:pt x="1206" y="1"/>
                    <a:pt x="1189"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6" name="Google Shape;446;p34"/>
            <p:cNvSpPr/>
            <p:nvPr/>
          </p:nvSpPr>
          <p:spPr>
            <a:xfrm>
              <a:off x="4873850" y="1052690"/>
              <a:ext cx="242450" cy="335900"/>
            </a:xfrm>
            <a:custGeom>
              <a:avLst/>
              <a:gdLst/>
              <a:ahLst/>
              <a:cxnLst/>
              <a:rect l="l" t="t" r="r" b="b"/>
              <a:pathLst>
                <a:path w="9698" h="13436" extrusionOk="0">
                  <a:moveTo>
                    <a:pt x="6384" y="1"/>
                  </a:moveTo>
                  <a:cubicBezTo>
                    <a:pt x="6354" y="700"/>
                    <a:pt x="6232" y="1338"/>
                    <a:pt x="6019" y="2007"/>
                  </a:cubicBezTo>
                  <a:cubicBezTo>
                    <a:pt x="5807" y="2645"/>
                    <a:pt x="5381" y="3192"/>
                    <a:pt x="4803" y="3557"/>
                  </a:cubicBezTo>
                  <a:cubicBezTo>
                    <a:pt x="4226" y="3861"/>
                    <a:pt x="3466" y="4013"/>
                    <a:pt x="3223" y="4621"/>
                  </a:cubicBezTo>
                  <a:cubicBezTo>
                    <a:pt x="3010" y="5229"/>
                    <a:pt x="3496" y="6019"/>
                    <a:pt x="3041" y="6475"/>
                  </a:cubicBezTo>
                  <a:cubicBezTo>
                    <a:pt x="2858" y="6627"/>
                    <a:pt x="2615" y="6718"/>
                    <a:pt x="2341" y="6748"/>
                  </a:cubicBezTo>
                  <a:cubicBezTo>
                    <a:pt x="1521" y="6961"/>
                    <a:pt x="791" y="7508"/>
                    <a:pt x="366" y="8268"/>
                  </a:cubicBezTo>
                  <a:cubicBezTo>
                    <a:pt x="1" y="9210"/>
                    <a:pt x="62" y="10274"/>
                    <a:pt x="578" y="11156"/>
                  </a:cubicBezTo>
                  <a:cubicBezTo>
                    <a:pt x="1095" y="12007"/>
                    <a:pt x="1734" y="12767"/>
                    <a:pt x="2463" y="13435"/>
                  </a:cubicBezTo>
                  <a:lnTo>
                    <a:pt x="9697" y="11885"/>
                  </a:lnTo>
                  <a:cubicBezTo>
                    <a:pt x="9697" y="11885"/>
                    <a:pt x="7601" y="597"/>
                    <a:pt x="7600" y="517"/>
                  </a:cubicBezTo>
                  <a:lnTo>
                    <a:pt x="7600" y="517"/>
                  </a:lnTo>
                  <a:cubicBezTo>
                    <a:pt x="7600" y="517"/>
                    <a:pt x="7600" y="517"/>
                    <a:pt x="7600" y="517"/>
                  </a:cubicBezTo>
                  <a:cubicBezTo>
                    <a:pt x="7600" y="517"/>
                    <a:pt x="7600" y="517"/>
                    <a:pt x="7600" y="517"/>
                  </a:cubicBezTo>
                  <a:lnTo>
                    <a:pt x="7600" y="517"/>
                  </a:lnTo>
                  <a:cubicBezTo>
                    <a:pt x="7600" y="517"/>
                    <a:pt x="7600" y="517"/>
                    <a:pt x="7600" y="517"/>
                  </a:cubicBezTo>
                  <a:lnTo>
                    <a:pt x="7600" y="517"/>
                  </a:lnTo>
                  <a:cubicBezTo>
                    <a:pt x="7174" y="365"/>
                    <a:pt x="6779" y="213"/>
                    <a:pt x="6384"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7" name="Google Shape;447;p34"/>
            <p:cNvSpPr/>
            <p:nvPr/>
          </p:nvSpPr>
          <p:spPr>
            <a:xfrm>
              <a:off x="5088150" y="1067890"/>
              <a:ext cx="335900" cy="334475"/>
            </a:xfrm>
            <a:custGeom>
              <a:avLst/>
              <a:gdLst/>
              <a:ahLst/>
              <a:cxnLst/>
              <a:rect l="l" t="t" r="r" b="b"/>
              <a:pathLst>
                <a:path w="13436" h="13379" extrusionOk="0">
                  <a:moveTo>
                    <a:pt x="7387" y="0"/>
                  </a:moveTo>
                  <a:lnTo>
                    <a:pt x="1247" y="669"/>
                  </a:lnTo>
                  <a:cubicBezTo>
                    <a:pt x="730" y="2219"/>
                    <a:pt x="365" y="3830"/>
                    <a:pt x="183" y="5472"/>
                  </a:cubicBezTo>
                  <a:cubicBezTo>
                    <a:pt x="1" y="7113"/>
                    <a:pt x="213" y="8785"/>
                    <a:pt x="791" y="10335"/>
                  </a:cubicBezTo>
                  <a:cubicBezTo>
                    <a:pt x="1186" y="11399"/>
                    <a:pt x="1885" y="12280"/>
                    <a:pt x="2858" y="12858"/>
                  </a:cubicBezTo>
                  <a:cubicBezTo>
                    <a:pt x="3604" y="13270"/>
                    <a:pt x="4465" y="13378"/>
                    <a:pt x="5342" y="13378"/>
                  </a:cubicBezTo>
                  <a:cubicBezTo>
                    <a:pt x="5822" y="13378"/>
                    <a:pt x="6306" y="13346"/>
                    <a:pt x="6779" y="13314"/>
                  </a:cubicBezTo>
                  <a:cubicBezTo>
                    <a:pt x="8086" y="13192"/>
                    <a:pt x="9393" y="13071"/>
                    <a:pt x="10700" y="12888"/>
                  </a:cubicBezTo>
                  <a:cubicBezTo>
                    <a:pt x="11369" y="12827"/>
                    <a:pt x="12007" y="12615"/>
                    <a:pt x="12554" y="12219"/>
                  </a:cubicBezTo>
                  <a:cubicBezTo>
                    <a:pt x="13223" y="11703"/>
                    <a:pt x="13435" y="10791"/>
                    <a:pt x="13435" y="9940"/>
                  </a:cubicBezTo>
                  <a:cubicBezTo>
                    <a:pt x="13435" y="8754"/>
                    <a:pt x="13071" y="7599"/>
                    <a:pt x="12341" y="6627"/>
                  </a:cubicBezTo>
                  <a:cubicBezTo>
                    <a:pt x="11612" y="5684"/>
                    <a:pt x="10517" y="5107"/>
                    <a:pt x="9302" y="5046"/>
                  </a:cubicBezTo>
                  <a:cubicBezTo>
                    <a:pt x="9514" y="4438"/>
                    <a:pt x="9636" y="3800"/>
                    <a:pt x="9666" y="3162"/>
                  </a:cubicBezTo>
                  <a:cubicBezTo>
                    <a:pt x="9666" y="2493"/>
                    <a:pt x="9423" y="1855"/>
                    <a:pt x="8937" y="1429"/>
                  </a:cubicBezTo>
                  <a:cubicBezTo>
                    <a:pt x="8633" y="1216"/>
                    <a:pt x="8329" y="1034"/>
                    <a:pt x="8025" y="852"/>
                  </a:cubicBezTo>
                  <a:cubicBezTo>
                    <a:pt x="7691" y="669"/>
                    <a:pt x="7478" y="365"/>
                    <a:pt x="7387"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8" name="Google Shape;448;p34"/>
            <p:cNvSpPr/>
            <p:nvPr/>
          </p:nvSpPr>
          <p:spPr>
            <a:xfrm>
              <a:off x="4949850" y="1007865"/>
              <a:ext cx="98050" cy="92875"/>
            </a:xfrm>
            <a:custGeom>
              <a:avLst/>
              <a:gdLst/>
              <a:ahLst/>
              <a:cxnLst/>
              <a:rect l="l" t="t" r="r" b="b"/>
              <a:pathLst>
                <a:path w="3922" h="3715" extrusionOk="0">
                  <a:moveTo>
                    <a:pt x="1763" y="0"/>
                  </a:moveTo>
                  <a:cubicBezTo>
                    <a:pt x="1064" y="0"/>
                    <a:pt x="304" y="426"/>
                    <a:pt x="92" y="1125"/>
                  </a:cubicBezTo>
                  <a:cubicBezTo>
                    <a:pt x="1" y="1490"/>
                    <a:pt x="61" y="1885"/>
                    <a:pt x="244" y="2249"/>
                  </a:cubicBezTo>
                  <a:cubicBezTo>
                    <a:pt x="396" y="2584"/>
                    <a:pt x="639" y="2888"/>
                    <a:pt x="912" y="3161"/>
                  </a:cubicBezTo>
                  <a:cubicBezTo>
                    <a:pt x="1156" y="3435"/>
                    <a:pt x="1520" y="3648"/>
                    <a:pt x="1885" y="3708"/>
                  </a:cubicBezTo>
                  <a:cubicBezTo>
                    <a:pt x="1924" y="3712"/>
                    <a:pt x="1964" y="3714"/>
                    <a:pt x="2003" y="3714"/>
                  </a:cubicBezTo>
                  <a:cubicBezTo>
                    <a:pt x="2267" y="3714"/>
                    <a:pt x="2524" y="3628"/>
                    <a:pt x="2736" y="3496"/>
                  </a:cubicBezTo>
                  <a:cubicBezTo>
                    <a:pt x="3222" y="3192"/>
                    <a:pt x="3618" y="2705"/>
                    <a:pt x="3770" y="2158"/>
                  </a:cubicBezTo>
                  <a:cubicBezTo>
                    <a:pt x="3922" y="1611"/>
                    <a:pt x="3739" y="1003"/>
                    <a:pt x="3283" y="608"/>
                  </a:cubicBezTo>
                  <a:lnTo>
                    <a:pt x="3830" y="547"/>
                  </a:lnTo>
                  <a:cubicBezTo>
                    <a:pt x="3192" y="213"/>
                    <a:pt x="2493" y="31"/>
                    <a:pt x="1763"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49" name="Google Shape;449;p34"/>
            <p:cNvSpPr/>
            <p:nvPr/>
          </p:nvSpPr>
          <p:spPr>
            <a:xfrm>
              <a:off x="4996200" y="928890"/>
              <a:ext cx="288025" cy="90900"/>
            </a:xfrm>
            <a:custGeom>
              <a:avLst/>
              <a:gdLst/>
              <a:ahLst/>
              <a:cxnLst/>
              <a:rect l="l" t="t" r="r" b="b"/>
              <a:pathLst>
                <a:path w="11521" h="3636" extrusionOk="0">
                  <a:moveTo>
                    <a:pt x="7583" y="0"/>
                  </a:moveTo>
                  <a:cubicBezTo>
                    <a:pt x="4674" y="0"/>
                    <a:pt x="1045" y="764"/>
                    <a:pt x="1" y="3463"/>
                  </a:cubicBezTo>
                  <a:cubicBezTo>
                    <a:pt x="1" y="3463"/>
                    <a:pt x="238" y="3636"/>
                    <a:pt x="1220" y="3636"/>
                  </a:cubicBezTo>
                  <a:cubicBezTo>
                    <a:pt x="1404" y="3636"/>
                    <a:pt x="1615" y="3630"/>
                    <a:pt x="1855" y="3615"/>
                  </a:cubicBezTo>
                  <a:lnTo>
                    <a:pt x="10214" y="2095"/>
                  </a:lnTo>
                  <a:cubicBezTo>
                    <a:pt x="10214" y="2095"/>
                    <a:pt x="11490" y="1639"/>
                    <a:pt x="11521" y="788"/>
                  </a:cubicBezTo>
                  <a:cubicBezTo>
                    <a:pt x="11521" y="425"/>
                    <a:pt x="9752" y="0"/>
                    <a:pt x="7583"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0" name="Google Shape;450;p34"/>
            <p:cNvSpPr/>
            <p:nvPr/>
          </p:nvSpPr>
          <p:spPr>
            <a:xfrm>
              <a:off x="4996200" y="928890"/>
              <a:ext cx="288025" cy="90900"/>
            </a:xfrm>
            <a:custGeom>
              <a:avLst/>
              <a:gdLst/>
              <a:ahLst/>
              <a:cxnLst/>
              <a:rect l="l" t="t" r="r" b="b"/>
              <a:pathLst>
                <a:path w="11521" h="3636" extrusionOk="0">
                  <a:moveTo>
                    <a:pt x="7583" y="0"/>
                  </a:moveTo>
                  <a:cubicBezTo>
                    <a:pt x="4674" y="0"/>
                    <a:pt x="1045" y="764"/>
                    <a:pt x="1" y="3463"/>
                  </a:cubicBezTo>
                  <a:cubicBezTo>
                    <a:pt x="1" y="3463"/>
                    <a:pt x="238" y="3636"/>
                    <a:pt x="1220" y="3636"/>
                  </a:cubicBezTo>
                  <a:cubicBezTo>
                    <a:pt x="1404" y="3636"/>
                    <a:pt x="1615" y="3630"/>
                    <a:pt x="1855" y="3615"/>
                  </a:cubicBezTo>
                  <a:lnTo>
                    <a:pt x="10214" y="2095"/>
                  </a:lnTo>
                  <a:cubicBezTo>
                    <a:pt x="10214" y="2095"/>
                    <a:pt x="11490" y="1639"/>
                    <a:pt x="11521" y="788"/>
                  </a:cubicBezTo>
                  <a:cubicBezTo>
                    <a:pt x="11521" y="425"/>
                    <a:pt x="9752" y="0"/>
                    <a:pt x="7583"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1" name="Google Shape;451;p34"/>
            <p:cNvSpPr/>
            <p:nvPr/>
          </p:nvSpPr>
          <p:spPr>
            <a:xfrm>
              <a:off x="5041800" y="920815"/>
              <a:ext cx="234825" cy="386475"/>
            </a:xfrm>
            <a:custGeom>
              <a:avLst/>
              <a:gdLst/>
              <a:ahLst/>
              <a:cxnLst/>
              <a:rect l="l" t="t" r="r" b="b"/>
              <a:pathLst>
                <a:path w="9393" h="15459" extrusionOk="0">
                  <a:moveTo>
                    <a:pt x="5632" y="1"/>
                  </a:moveTo>
                  <a:cubicBezTo>
                    <a:pt x="3774" y="1"/>
                    <a:pt x="1926" y="608"/>
                    <a:pt x="396" y="1780"/>
                  </a:cubicBezTo>
                  <a:lnTo>
                    <a:pt x="0" y="2054"/>
                  </a:lnTo>
                  <a:lnTo>
                    <a:pt x="973" y="15458"/>
                  </a:lnTo>
                  <a:lnTo>
                    <a:pt x="6870" y="15002"/>
                  </a:lnTo>
                  <a:cubicBezTo>
                    <a:pt x="6900" y="14303"/>
                    <a:pt x="6870" y="11628"/>
                    <a:pt x="6870" y="11628"/>
                  </a:cubicBezTo>
                  <a:cubicBezTo>
                    <a:pt x="6870" y="11628"/>
                    <a:pt x="9332" y="11263"/>
                    <a:pt x="9362" y="8801"/>
                  </a:cubicBezTo>
                  <a:cubicBezTo>
                    <a:pt x="9393" y="6339"/>
                    <a:pt x="8967" y="686"/>
                    <a:pt x="8967" y="686"/>
                  </a:cubicBezTo>
                  <a:cubicBezTo>
                    <a:pt x="7898" y="226"/>
                    <a:pt x="6763" y="1"/>
                    <a:pt x="5632" y="1"/>
                  </a:cubicBezTo>
                  <a:close/>
                </a:path>
              </a:pathLst>
            </a:custGeom>
            <a:solidFill>
              <a:srgbClr val="FFBE9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2" name="Google Shape;452;p34"/>
            <p:cNvSpPr/>
            <p:nvPr/>
          </p:nvSpPr>
          <p:spPr>
            <a:xfrm>
              <a:off x="5233250" y="1024690"/>
              <a:ext cx="27450" cy="18800"/>
            </a:xfrm>
            <a:custGeom>
              <a:avLst/>
              <a:gdLst/>
              <a:ahLst/>
              <a:cxnLst/>
              <a:rect l="l" t="t" r="r" b="b"/>
              <a:pathLst>
                <a:path w="1098" h="752" extrusionOk="0">
                  <a:moveTo>
                    <a:pt x="533" y="1"/>
                  </a:moveTo>
                  <a:cubicBezTo>
                    <a:pt x="240" y="1"/>
                    <a:pt x="1" y="399"/>
                    <a:pt x="306" y="634"/>
                  </a:cubicBezTo>
                  <a:cubicBezTo>
                    <a:pt x="382" y="717"/>
                    <a:pt x="469" y="751"/>
                    <a:pt x="553" y="751"/>
                  </a:cubicBezTo>
                  <a:cubicBezTo>
                    <a:pt x="840" y="751"/>
                    <a:pt x="1098" y="353"/>
                    <a:pt x="792" y="117"/>
                  </a:cubicBezTo>
                  <a:cubicBezTo>
                    <a:pt x="710" y="35"/>
                    <a:pt x="619" y="1"/>
                    <a:pt x="533"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3" name="Google Shape;453;p34"/>
            <p:cNvSpPr/>
            <p:nvPr/>
          </p:nvSpPr>
          <p:spPr>
            <a:xfrm>
              <a:off x="5234050" y="1020765"/>
              <a:ext cx="32700" cy="9250"/>
            </a:xfrm>
            <a:custGeom>
              <a:avLst/>
              <a:gdLst/>
              <a:ahLst/>
              <a:cxnLst/>
              <a:rect l="l" t="t" r="r" b="b"/>
              <a:pathLst>
                <a:path w="1308" h="370" extrusionOk="0">
                  <a:moveTo>
                    <a:pt x="669" y="1"/>
                  </a:moveTo>
                  <a:cubicBezTo>
                    <a:pt x="487" y="1"/>
                    <a:pt x="304" y="62"/>
                    <a:pt x="183" y="183"/>
                  </a:cubicBezTo>
                  <a:cubicBezTo>
                    <a:pt x="61" y="244"/>
                    <a:pt x="1" y="305"/>
                    <a:pt x="31" y="335"/>
                  </a:cubicBezTo>
                  <a:cubicBezTo>
                    <a:pt x="40" y="344"/>
                    <a:pt x="52" y="348"/>
                    <a:pt x="68" y="348"/>
                  </a:cubicBezTo>
                  <a:cubicBezTo>
                    <a:pt x="163" y="348"/>
                    <a:pt x="383" y="214"/>
                    <a:pt x="669" y="214"/>
                  </a:cubicBezTo>
                  <a:cubicBezTo>
                    <a:pt x="978" y="214"/>
                    <a:pt x="1209" y="369"/>
                    <a:pt x="1266" y="369"/>
                  </a:cubicBezTo>
                  <a:cubicBezTo>
                    <a:pt x="1271" y="369"/>
                    <a:pt x="1275" y="368"/>
                    <a:pt x="1277" y="366"/>
                  </a:cubicBezTo>
                  <a:cubicBezTo>
                    <a:pt x="1308" y="335"/>
                    <a:pt x="1277" y="274"/>
                    <a:pt x="1156" y="183"/>
                  </a:cubicBezTo>
                  <a:cubicBezTo>
                    <a:pt x="1004" y="62"/>
                    <a:pt x="852" y="1"/>
                    <a:pt x="669"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4" name="Google Shape;454;p34"/>
            <p:cNvSpPr/>
            <p:nvPr/>
          </p:nvSpPr>
          <p:spPr>
            <a:xfrm>
              <a:off x="5145900" y="1032865"/>
              <a:ext cx="23500" cy="18225"/>
            </a:xfrm>
            <a:custGeom>
              <a:avLst/>
              <a:gdLst/>
              <a:ahLst/>
              <a:cxnLst/>
              <a:rect l="l" t="t" r="r" b="b"/>
              <a:pathLst>
                <a:path w="940" h="729" extrusionOk="0">
                  <a:moveTo>
                    <a:pt x="409" y="1"/>
                  </a:moveTo>
                  <a:cubicBezTo>
                    <a:pt x="287" y="1"/>
                    <a:pt x="170" y="68"/>
                    <a:pt x="92" y="186"/>
                  </a:cubicBezTo>
                  <a:cubicBezTo>
                    <a:pt x="1" y="338"/>
                    <a:pt x="61" y="550"/>
                    <a:pt x="213" y="672"/>
                  </a:cubicBezTo>
                  <a:cubicBezTo>
                    <a:pt x="277" y="711"/>
                    <a:pt x="341" y="728"/>
                    <a:pt x="401" y="728"/>
                  </a:cubicBezTo>
                  <a:cubicBezTo>
                    <a:pt x="716" y="728"/>
                    <a:pt x="940" y="268"/>
                    <a:pt x="609" y="64"/>
                  </a:cubicBezTo>
                  <a:cubicBezTo>
                    <a:pt x="544" y="21"/>
                    <a:pt x="476" y="1"/>
                    <a:pt x="409"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5" name="Google Shape;455;p34"/>
            <p:cNvSpPr/>
            <p:nvPr/>
          </p:nvSpPr>
          <p:spPr>
            <a:xfrm>
              <a:off x="5142100" y="1028365"/>
              <a:ext cx="32700" cy="9250"/>
            </a:xfrm>
            <a:custGeom>
              <a:avLst/>
              <a:gdLst/>
              <a:ahLst/>
              <a:cxnLst/>
              <a:rect l="l" t="t" r="r" b="b"/>
              <a:pathLst>
                <a:path w="1308" h="370" extrusionOk="0">
                  <a:moveTo>
                    <a:pt x="669" y="1"/>
                  </a:moveTo>
                  <a:cubicBezTo>
                    <a:pt x="487" y="1"/>
                    <a:pt x="335" y="62"/>
                    <a:pt x="183" y="153"/>
                  </a:cubicBezTo>
                  <a:cubicBezTo>
                    <a:pt x="61" y="244"/>
                    <a:pt x="1" y="305"/>
                    <a:pt x="61" y="335"/>
                  </a:cubicBezTo>
                  <a:cubicBezTo>
                    <a:pt x="66" y="344"/>
                    <a:pt x="74" y="348"/>
                    <a:pt x="87" y="348"/>
                  </a:cubicBezTo>
                  <a:cubicBezTo>
                    <a:pt x="163" y="348"/>
                    <a:pt x="383" y="214"/>
                    <a:pt x="669" y="214"/>
                  </a:cubicBezTo>
                  <a:cubicBezTo>
                    <a:pt x="978" y="214"/>
                    <a:pt x="1209" y="369"/>
                    <a:pt x="1267" y="369"/>
                  </a:cubicBezTo>
                  <a:cubicBezTo>
                    <a:pt x="1271" y="369"/>
                    <a:pt x="1275" y="368"/>
                    <a:pt x="1277" y="366"/>
                  </a:cubicBezTo>
                  <a:cubicBezTo>
                    <a:pt x="1308" y="335"/>
                    <a:pt x="1277" y="274"/>
                    <a:pt x="1156" y="183"/>
                  </a:cubicBezTo>
                  <a:cubicBezTo>
                    <a:pt x="1034" y="62"/>
                    <a:pt x="852" y="1"/>
                    <a:pt x="669"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6" name="Google Shape;456;p34"/>
            <p:cNvSpPr/>
            <p:nvPr/>
          </p:nvSpPr>
          <p:spPr>
            <a:xfrm>
              <a:off x="5202900" y="1033690"/>
              <a:ext cx="27375" cy="74300"/>
            </a:xfrm>
            <a:custGeom>
              <a:avLst/>
              <a:gdLst/>
              <a:ahLst/>
              <a:cxnLst/>
              <a:rect l="l" t="t" r="r" b="b"/>
              <a:pathLst>
                <a:path w="1095" h="2972" extrusionOk="0">
                  <a:moveTo>
                    <a:pt x="0" y="1"/>
                  </a:moveTo>
                  <a:lnTo>
                    <a:pt x="0" y="1"/>
                  </a:lnTo>
                  <a:cubicBezTo>
                    <a:pt x="152" y="609"/>
                    <a:pt x="335" y="1216"/>
                    <a:pt x="608" y="1794"/>
                  </a:cubicBezTo>
                  <a:cubicBezTo>
                    <a:pt x="699" y="2037"/>
                    <a:pt x="791" y="2250"/>
                    <a:pt x="851" y="2493"/>
                  </a:cubicBezTo>
                  <a:cubicBezTo>
                    <a:pt x="912" y="2554"/>
                    <a:pt x="912" y="2645"/>
                    <a:pt x="912" y="2736"/>
                  </a:cubicBezTo>
                  <a:cubicBezTo>
                    <a:pt x="912" y="2797"/>
                    <a:pt x="851" y="2827"/>
                    <a:pt x="760" y="2827"/>
                  </a:cubicBezTo>
                  <a:cubicBezTo>
                    <a:pt x="578" y="2827"/>
                    <a:pt x="395" y="2858"/>
                    <a:pt x="213" y="2949"/>
                  </a:cubicBezTo>
                  <a:cubicBezTo>
                    <a:pt x="304" y="2964"/>
                    <a:pt x="395" y="2972"/>
                    <a:pt x="487" y="2972"/>
                  </a:cubicBezTo>
                  <a:cubicBezTo>
                    <a:pt x="578" y="2972"/>
                    <a:pt x="669" y="2964"/>
                    <a:pt x="760" y="2949"/>
                  </a:cubicBezTo>
                  <a:lnTo>
                    <a:pt x="912" y="2949"/>
                  </a:lnTo>
                  <a:cubicBezTo>
                    <a:pt x="1003" y="2919"/>
                    <a:pt x="1064" y="2888"/>
                    <a:pt x="1064" y="2797"/>
                  </a:cubicBezTo>
                  <a:cubicBezTo>
                    <a:pt x="1095" y="2675"/>
                    <a:pt x="1095" y="2554"/>
                    <a:pt x="1034" y="2432"/>
                  </a:cubicBezTo>
                  <a:cubicBezTo>
                    <a:pt x="943" y="2189"/>
                    <a:pt x="851" y="1976"/>
                    <a:pt x="760" y="1733"/>
                  </a:cubicBezTo>
                  <a:cubicBezTo>
                    <a:pt x="578" y="1125"/>
                    <a:pt x="335" y="548"/>
                    <a:pt x="0"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7" name="Google Shape;457;p34"/>
            <p:cNvSpPr/>
            <p:nvPr/>
          </p:nvSpPr>
          <p:spPr>
            <a:xfrm>
              <a:off x="5132975" y="1187940"/>
              <a:ext cx="80575" cy="39350"/>
            </a:xfrm>
            <a:custGeom>
              <a:avLst/>
              <a:gdLst/>
              <a:ahLst/>
              <a:cxnLst/>
              <a:rect l="l" t="t" r="r" b="b"/>
              <a:pathLst>
                <a:path w="3223" h="1574" extrusionOk="0">
                  <a:moveTo>
                    <a:pt x="1" y="1"/>
                  </a:moveTo>
                  <a:cubicBezTo>
                    <a:pt x="1" y="1"/>
                    <a:pt x="667" y="1574"/>
                    <a:pt x="2774" y="1574"/>
                  </a:cubicBezTo>
                  <a:cubicBezTo>
                    <a:pt x="2917" y="1574"/>
                    <a:pt x="3067" y="1567"/>
                    <a:pt x="3223" y="1551"/>
                  </a:cubicBezTo>
                  <a:lnTo>
                    <a:pt x="3223" y="913"/>
                  </a:lnTo>
                  <a:cubicBezTo>
                    <a:pt x="3174" y="914"/>
                    <a:pt x="3126" y="915"/>
                    <a:pt x="3078" y="915"/>
                  </a:cubicBezTo>
                  <a:cubicBezTo>
                    <a:pt x="1976" y="915"/>
                    <a:pt x="933" y="583"/>
                    <a:pt x="1"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8" name="Google Shape;458;p34"/>
            <p:cNvSpPr/>
            <p:nvPr/>
          </p:nvSpPr>
          <p:spPr>
            <a:xfrm>
              <a:off x="5021771" y="906040"/>
              <a:ext cx="246225" cy="150475"/>
            </a:xfrm>
            <a:custGeom>
              <a:avLst/>
              <a:gdLst/>
              <a:ahLst/>
              <a:cxnLst/>
              <a:rect l="l" t="t" r="r" b="b"/>
              <a:pathLst>
                <a:path w="9849" h="6019" extrusionOk="0">
                  <a:moveTo>
                    <a:pt x="5320" y="0"/>
                  </a:moveTo>
                  <a:lnTo>
                    <a:pt x="2706" y="699"/>
                  </a:lnTo>
                  <a:lnTo>
                    <a:pt x="335" y="2067"/>
                  </a:lnTo>
                  <a:cubicBezTo>
                    <a:pt x="335" y="2067"/>
                    <a:pt x="0" y="5988"/>
                    <a:pt x="1003" y="6019"/>
                  </a:cubicBezTo>
                  <a:cubicBezTo>
                    <a:pt x="2006" y="6019"/>
                    <a:pt x="2250" y="4742"/>
                    <a:pt x="2250" y="4742"/>
                  </a:cubicBezTo>
                  <a:cubicBezTo>
                    <a:pt x="3496" y="4286"/>
                    <a:pt x="2949" y="1733"/>
                    <a:pt x="3253" y="1459"/>
                  </a:cubicBezTo>
                  <a:cubicBezTo>
                    <a:pt x="3347" y="1365"/>
                    <a:pt x="3560" y="1320"/>
                    <a:pt x="3847" y="1320"/>
                  </a:cubicBezTo>
                  <a:cubicBezTo>
                    <a:pt x="4482" y="1320"/>
                    <a:pt x="5483" y="1538"/>
                    <a:pt x="6383" y="1915"/>
                  </a:cubicBezTo>
                  <a:cubicBezTo>
                    <a:pt x="6931" y="2158"/>
                    <a:pt x="7523" y="2280"/>
                    <a:pt x="8116" y="2280"/>
                  </a:cubicBezTo>
                  <a:cubicBezTo>
                    <a:pt x="8709" y="2280"/>
                    <a:pt x="9301" y="2158"/>
                    <a:pt x="9849" y="1915"/>
                  </a:cubicBezTo>
                  <a:lnTo>
                    <a:pt x="9849" y="547"/>
                  </a:lnTo>
                  <a:lnTo>
                    <a:pt x="7873" y="152"/>
                  </a:lnTo>
                  <a:lnTo>
                    <a:pt x="5320" y="0"/>
                  </a:ln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59" name="Google Shape;459;p34"/>
            <p:cNvSpPr/>
            <p:nvPr/>
          </p:nvSpPr>
          <p:spPr>
            <a:xfrm>
              <a:off x="5007400" y="1034340"/>
              <a:ext cx="44300" cy="63775"/>
            </a:xfrm>
            <a:custGeom>
              <a:avLst/>
              <a:gdLst/>
              <a:ahLst/>
              <a:cxnLst/>
              <a:rect l="l" t="t" r="r" b="b"/>
              <a:pathLst>
                <a:path w="1772" h="2551" extrusionOk="0">
                  <a:moveTo>
                    <a:pt x="1149" y="0"/>
                  </a:moveTo>
                  <a:cubicBezTo>
                    <a:pt x="655" y="0"/>
                    <a:pt x="1" y="194"/>
                    <a:pt x="39" y="1251"/>
                  </a:cubicBezTo>
                  <a:cubicBezTo>
                    <a:pt x="78" y="2337"/>
                    <a:pt x="797" y="2551"/>
                    <a:pt x="1296" y="2551"/>
                  </a:cubicBezTo>
                  <a:cubicBezTo>
                    <a:pt x="1566" y="2551"/>
                    <a:pt x="1772" y="2488"/>
                    <a:pt x="1772" y="2467"/>
                  </a:cubicBezTo>
                  <a:cubicBezTo>
                    <a:pt x="1772" y="2437"/>
                    <a:pt x="1680" y="66"/>
                    <a:pt x="1680" y="66"/>
                  </a:cubicBezTo>
                  <a:cubicBezTo>
                    <a:pt x="1669" y="66"/>
                    <a:pt x="1436" y="0"/>
                    <a:pt x="1149" y="0"/>
                  </a:cubicBezTo>
                  <a:close/>
                </a:path>
              </a:pathLst>
            </a:custGeom>
            <a:solidFill>
              <a:srgbClr val="FFBE9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0" name="Google Shape;460;p34"/>
            <p:cNvSpPr/>
            <p:nvPr/>
          </p:nvSpPr>
          <p:spPr>
            <a:xfrm>
              <a:off x="5019000" y="1047790"/>
              <a:ext cx="19775" cy="37150"/>
            </a:xfrm>
            <a:custGeom>
              <a:avLst/>
              <a:gdLst/>
              <a:ahLst/>
              <a:cxnLst/>
              <a:rect l="l" t="t" r="r" b="b"/>
              <a:pathLst>
                <a:path w="791" h="1486" extrusionOk="0">
                  <a:moveTo>
                    <a:pt x="578" y="136"/>
                  </a:moveTo>
                  <a:cubicBezTo>
                    <a:pt x="578" y="197"/>
                    <a:pt x="578" y="227"/>
                    <a:pt x="578" y="227"/>
                  </a:cubicBezTo>
                  <a:cubicBezTo>
                    <a:pt x="608" y="227"/>
                    <a:pt x="639" y="197"/>
                    <a:pt x="578" y="136"/>
                  </a:cubicBezTo>
                  <a:close/>
                  <a:moveTo>
                    <a:pt x="434" y="1"/>
                  </a:moveTo>
                  <a:cubicBezTo>
                    <a:pt x="419" y="1"/>
                    <a:pt x="406" y="4"/>
                    <a:pt x="396" y="14"/>
                  </a:cubicBezTo>
                  <a:cubicBezTo>
                    <a:pt x="244" y="45"/>
                    <a:pt x="122" y="136"/>
                    <a:pt x="92" y="257"/>
                  </a:cubicBezTo>
                  <a:cubicBezTo>
                    <a:pt x="31" y="409"/>
                    <a:pt x="1" y="592"/>
                    <a:pt x="1" y="774"/>
                  </a:cubicBezTo>
                  <a:cubicBezTo>
                    <a:pt x="1" y="1078"/>
                    <a:pt x="183" y="1352"/>
                    <a:pt x="456" y="1473"/>
                  </a:cubicBezTo>
                  <a:cubicBezTo>
                    <a:pt x="481" y="1481"/>
                    <a:pt x="505" y="1485"/>
                    <a:pt x="530" y="1485"/>
                  </a:cubicBezTo>
                  <a:cubicBezTo>
                    <a:pt x="597" y="1485"/>
                    <a:pt x="663" y="1457"/>
                    <a:pt x="730" y="1412"/>
                  </a:cubicBezTo>
                  <a:cubicBezTo>
                    <a:pt x="760" y="1352"/>
                    <a:pt x="791" y="1321"/>
                    <a:pt x="760" y="1321"/>
                  </a:cubicBezTo>
                  <a:cubicBezTo>
                    <a:pt x="760" y="1321"/>
                    <a:pt x="730" y="1321"/>
                    <a:pt x="669" y="1352"/>
                  </a:cubicBezTo>
                  <a:cubicBezTo>
                    <a:pt x="639" y="1367"/>
                    <a:pt x="608" y="1374"/>
                    <a:pt x="574" y="1374"/>
                  </a:cubicBezTo>
                  <a:cubicBezTo>
                    <a:pt x="540" y="1374"/>
                    <a:pt x="502" y="1367"/>
                    <a:pt x="456" y="1352"/>
                  </a:cubicBezTo>
                  <a:cubicBezTo>
                    <a:pt x="244" y="1230"/>
                    <a:pt x="92" y="987"/>
                    <a:pt x="122" y="713"/>
                  </a:cubicBezTo>
                  <a:cubicBezTo>
                    <a:pt x="92" y="592"/>
                    <a:pt x="122" y="440"/>
                    <a:pt x="183" y="318"/>
                  </a:cubicBezTo>
                  <a:cubicBezTo>
                    <a:pt x="213" y="197"/>
                    <a:pt x="274" y="105"/>
                    <a:pt x="396" y="75"/>
                  </a:cubicBezTo>
                  <a:cubicBezTo>
                    <a:pt x="412" y="67"/>
                    <a:pt x="428" y="63"/>
                    <a:pt x="445" y="63"/>
                  </a:cubicBezTo>
                  <a:cubicBezTo>
                    <a:pt x="489" y="63"/>
                    <a:pt x="534" y="91"/>
                    <a:pt x="578" y="136"/>
                  </a:cubicBezTo>
                  <a:cubicBezTo>
                    <a:pt x="578" y="75"/>
                    <a:pt x="548" y="45"/>
                    <a:pt x="517" y="14"/>
                  </a:cubicBezTo>
                  <a:cubicBezTo>
                    <a:pt x="497" y="14"/>
                    <a:pt x="463" y="1"/>
                    <a:pt x="434"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1" name="Google Shape;461;p34"/>
            <p:cNvSpPr/>
            <p:nvPr/>
          </p:nvSpPr>
          <p:spPr>
            <a:xfrm>
              <a:off x="5020525" y="902440"/>
              <a:ext cx="28125" cy="10450"/>
            </a:xfrm>
            <a:custGeom>
              <a:avLst/>
              <a:gdLst/>
              <a:ahLst/>
              <a:cxnLst/>
              <a:rect l="l" t="t" r="r" b="b"/>
              <a:pathLst>
                <a:path w="1125" h="418" extrusionOk="0">
                  <a:moveTo>
                    <a:pt x="321" y="1"/>
                  </a:moveTo>
                  <a:cubicBezTo>
                    <a:pt x="131" y="1"/>
                    <a:pt x="0" y="72"/>
                    <a:pt x="0" y="114"/>
                  </a:cubicBezTo>
                  <a:cubicBezTo>
                    <a:pt x="31" y="175"/>
                    <a:pt x="274" y="144"/>
                    <a:pt x="547" y="235"/>
                  </a:cubicBezTo>
                  <a:cubicBezTo>
                    <a:pt x="821" y="296"/>
                    <a:pt x="1034" y="418"/>
                    <a:pt x="1064" y="418"/>
                  </a:cubicBezTo>
                  <a:cubicBezTo>
                    <a:pt x="1125" y="418"/>
                    <a:pt x="943" y="144"/>
                    <a:pt x="608" y="53"/>
                  </a:cubicBezTo>
                  <a:cubicBezTo>
                    <a:pt x="505" y="15"/>
                    <a:pt x="407" y="1"/>
                    <a:pt x="321"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2" name="Google Shape;462;p34"/>
            <p:cNvSpPr/>
            <p:nvPr/>
          </p:nvSpPr>
          <p:spPr>
            <a:xfrm>
              <a:off x="5041050" y="879440"/>
              <a:ext cx="13700" cy="37325"/>
            </a:xfrm>
            <a:custGeom>
              <a:avLst/>
              <a:gdLst/>
              <a:ahLst/>
              <a:cxnLst/>
              <a:rect l="l" t="t" r="r" b="b"/>
              <a:pathLst>
                <a:path w="548" h="1493" extrusionOk="0">
                  <a:moveTo>
                    <a:pt x="152" y="0"/>
                  </a:moveTo>
                  <a:cubicBezTo>
                    <a:pt x="30" y="244"/>
                    <a:pt x="0" y="517"/>
                    <a:pt x="91" y="791"/>
                  </a:cubicBezTo>
                  <a:cubicBezTo>
                    <a:pt x="178" y="1224"/>
                    <a:pt x="429" y="1492"/>
                    <a:pt x="506" y="1492"/>
                  </a:cubicBezTo>
                  <a:cubicBezTo>
                    <a:pt x="510" y="1492"/>
                    <a:pt x="514" y="1491"/>
                    <a:pt x="517" y="1490"/>
                  </a:cubicBezTo>
                  <a:cubicBezTo>
                    <a:pt x="547" y="1459"/>
                    <a:pt x="365" y="1155"/>
                    <a:pt x="274" y="760"/>
                  </a:cubicBezTo>
                  <a:cubicBezTo>
                    <a:pt x="213" y="335"/>
                    <a:pt x="213" y="0"/>
                    <a:pt x="152"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3" name="Google Shape;463;p34"/>
            <p:cNvSpPr/>
            <p:nvPr/>
          </p:nvSpPr>
          <p:spPr>
            <a:xfrm>
              <a:off x="5223400" y="1006340"/>
              <a:ext cx="41075" cy="11100"/>
            </a:xfrm>
            <a:custGeom>
              <a:avLst/>
              <a:gdLst/>
              <a:ahLst/>
              <a:cxnLst/>
              <a:rect l="l" t="t" r="r" b="b"/>
              <a:pathLst>
                <a:path w="1643" h="444" extrusionOk="0">
                  <a:moveTo>
                    <a:pt x="822" y="0"/>
                  </a:moveTo>
                  <a:cubicBezTo>
                    <a:pt x="335" y="0"/>
                    <a:pt x="1" y="304"/>
                    <a:pt x="62" y="396"/>
                  </a:cubicBezTo>
                  <a:cubicBezTo>
                    <a:pt x="86" y="431"/>
                    <a:pt x="152" y="444"/>
                    <a:pt x="245" y="444"/>
                  </a:cubicBezTo>
                  <a:cubicBezTo>
                    <a:pt x="390" y="444"/>
                    <a:pt x="600" y="414"/>
                    <a:pt x="822" y="396"/>
                  </a:cubicBezTo>
                  <a:cubicBezTo>
                    <a:pt x="980" y="396"/>
                    <a:pt x="1123" y="400"/>
                    <a:pt x="1242" y="400"/>
                  </a:cubicBezTo>
                  <a:cubicBezTo>
                    <a:pt x="1421" y="400"/>
                    <a:pt x="1545" y="389"/>
                    <a:pt x="1582" y="335"/>
                  </a:cubicBezTo>
                  <a:cubicBezTo>
                    <a:pt x="1642" y="244"/>
                    <a:pt x="1338" y="0"/>
                    <a:pt x="822"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4" name="Google Shape;464;p34"/>
            <p:cNvSpPr/>
            <p:nvPr/>
          </p:nvSpPr>
          <p:spPr>
            <a:xfrm>
              <a:off x="5195300" y="1113290"/>
              <a:ext cx="22825" cy="22725"/>
            </a:xfrm>
            <a:custGeom>
              <a:avLst/>
              <a:gdLst/>
              <a:ahLst/>
              <a:cxnLst/>
              <a:rect l="l" t="t" r="r" b="b"/>
              <a:pathLst>
                <a:path w="913" h="909" extrusionOk="0">
                  <a:moveTo>
                    <a:pt x="354" y="1"/>
                  </a:moveTo>
                  <a:cubicBezTo>
                    <a:pt x="289" y="1"/>
                    <a:pt x="228" y="23"/>
                    <a:pt x="183" y="69"/>
                  </a:cubicBezTo>
                  <a:cubicBezTo>
                    <a:pt x="61" y="130"/>
                    <a:pt x="0" y="251"/>
                    <a:pt x="0" y="403"/>
                  </a:cubicBezTo>
                  <a:cubicBezTo>
                    <a:pt x="0" y="525"/>
                    <a:pt x="31" y="646"/>
                    <a:pt x="122" y="738"/>
                  </a:cubicBezTo>
                  <a:cubicBezTo>
                    <a:pt x="183" y="829"/>
                    <a:pt x="274" y="890"/>
                    <a:pt x="395" y="890"/>
                  </a:cubicBezTo>
                  <a:cubicBezTo>
                    <a:pt x="428" y="903"/>
                    <a:pt x="462" y="909"/>
                    <a:pt x="496" y="909"/>
                  </a:cubicBezTo>
                  <a:cubicBezTo>
                    <a:pt x="621" y="909"/>
                    <a:pt x="749" y="827"/>
                    <a:pt x="821" y="707"/>
                  </a:cubicBezTo>
                  <a:cubicBezTo>
                    <a:pt x="912" y="555"/>
                    <a:pt x="912" y="373"/>
                    <a:pt x="821" y="221"/>
                  </a:cubicBezTo>
                  <a:cubicBezTo>
                    <a:pt x="734" y="105"/>
                    <a:pt x="592" y="17"/>
                    <a:pt x="422" y="9"/>
                  </a:cubicBezTo>
                  <a:lnTo>
                    <a:pt x="422" y="9"/>
                  </a:lnTo>
                  <a:cubicBezTo>
                    <a:pt x="399" y="3"/>
                    <a:pt x="376" y="1"/>
                    <a:pt x="354"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5" name="Google Shape;465;p34"/>
            <p:cNvSpPr/>
            <p:nvPr/>
          </p:nvSpPr>
          <p:spPr>
            <a:xfrm>
              <a:off x="5183900" y="1110240"/>
              <a:ext cx="46375" cy="19225"/>
            </a:xfrm>
            <a:custGeom>
              <a:avLst/>
              <a:gdLst/>
              <a:ahLst/>
              <a:cxnLst/>
              <a:rect l="l" t="t" r="r" b="b"/>
              <a:pathLst>
                <a:path w="1855" h="769" extrusionOk="0">
                  <a:moveTo>
                    <a:pt x="76" y="1"/>
                  </a:moveTo>
                  <a:cubicBezTo>
                    <a:pt x="69" y="1"/>
                    <a:pt x="64" y="3"/>
                    <a:pt x="61" y="9"/>
                  </a:cubicBezTo>
                  <a:cubicBezTo>
                    <a:pt x="0" y="39"/>
                    <a:pt x="335" y="404"/>
                    <a:pt x="851" y="617"/>
                  </a:cubicBezTo>
                  <a:cubicBezTo>
                    <a:pt x="1064" y="708"/>
                    <a:pt x="1307" y="768"/>
                    <a:pt x="1551" y="768"/>
                  </a:cubicBezTo>
                  <a:cubicBezTo>
                    <a:pt x="1763" y="768"/>
                    <a:pt x="1855" y="677"/>
                    <a:pt x="1855" y="677"/>
                  </a:cubicBezTo>
                  <a:cubicBezTo>
                    <a:pt x="1855" y="647"/>
                    <a:pt x="1733" y="647"/>
                    <a:pt x="1581" y="617"/>
                  </a:cubicBezTo>
                  <a:cubicBezTo>
                    <a:pt x="1338" y="586"/>
                    <a:pt x="1125" y="525"/>
                    <a:pt x="912" y="434"/>
                  </a:cubicBezTo>
                  <a:cubicBezTo>
                    <a:pt x="469" y="268"/>
                    <a:pt x="152" y="1"/>
                    <a:pt x="76"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6" name="Google Shape;466;p34"/>
            <p:cNvSpPr/>
            <p:nvPr/>
          </p:nvSpPr>
          <p:spPr>
            <a:xfrm>
              <a:off x="5136025" y="1007565"/>
              <a:ext cx="37250" cy="10475"/>
            </a:xfrm>
            <a:custGeom>
              <a:avLst/>
              <a:gdLst/>
              <a:ahLst/>
              <a:cxnLst/>
              <a:rect l="l" t="t" r="r" b="b"/>
              <a:pathLst>
                <a:path w="1490" h="419" extrusionOk="0">
                  <a:moveTo>
                    <a:pt x="882" y="0"/>
                  </a:moveTo>
                  <a:cubicBezTo>
                    <a:pt x="830" y="0"/>
                    <a:pt x="779" y="4"/>
                    <a:pt x="730" y="12"/>
                  </a:cubicBezTo>
                  <a:cubicBezTo>
                    <a:pt x="304" y="43"/>
                    <a:pt x="0" y="164"/>
                    <a:pt x="0" y="286"/>
                  </a:cubicBezTo>
                  <a:cubicBezTo>
                    <a:pt x="0" y="379"/>
                    <a:pt x="196" y="418"/>
                    <a:pt x="477" y="418"/>
                  </a:cubicBezTo>
                  <a:cubicBezTo>
                    <a:pt x="565" y="418"/>
                    <a:pt x="660" y="415"/>
                    <a:pt x="760" y="407"/>
                  </a:cubicBezTo>
                  <a:cubicBezTo>
                    <a:pt x="973" y="407"/>
                    <a:pt x="1125" y="347"/>
                    <a:pt x="1247" y="347"/>
                  </a:cubicBezTo>
                  <a:cubicBezTo>
                    <a:pt x="1292" y="331"/>
                    <a:pt x="1338" y="331"/>
                    <a:pt x="1376" y="331"/>
                  </a:cubicBezTo>
                  <a:cubicBezTo>
                    <a:pt x="1414" y="331"/>
                    <a:pt x="1444" y="331"/>
                    <a:pt x="1459" y="316"/>
                  </a:cubicBezTo>
                  <a:cubicBezTo>
                    <a:pt x="1490" y="286"/>
                    <a:pt x="1459" y="134"/>
                    <a:pt x="1307" y="73"/>
                  </a:cubicBezTo>
                  <a:cubicBezTo>
                    <a:pt x="1174" y="28"/>
                    <a:pt x="1024" y="0"/>
                    <a:pt x="882"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7" name="Google Shape;467;p34"/>
            <p:cNvSpPr/>
            <p:nvPr/>
          </p:nvSpPr>
          <p:spPr>
            <a:xfrm>
              <a:off x="5003050" y="965315"/>
              <a:ext cx="77525" cy="215925"/>
            </a:xfrm>
            <a:custGeom>
              <a:avLst/>
              <a:gdLst/>
              <a:ahLst/>
              <a:cxnLst/>
              <a:rect l="l" t="t" r="r" b="b"/>
              <a:pathLst>
                <a:path w="3101" h="8637" extrusionOk="0">
                  <a:moveTo>
                    <a:pt x="2614" y="0"/>
                  </a:moveTo>
                  <a:cubicBezTo>
                    <a:pt x="2098" y="122"/>
                    <a:pt x="1702" y="517"/>
                    <a:pt x="1611" y="1003"/>
                  </a:cubicBezTo>
                  <a:cubicBezTo>
                    <a:pt x="1490" y="1489"/>
                    <a:pt x="1520" y="2006"/>
                    <a:pt x="1642" y="2492"/>
                  </a:cubicBezTo>
                  <a:cubicBezTo>
                    <a:pt x="1794" y="2979"/>
                    <a:pt x="1854" y="3496"/>
                    <a:pt x="1854" y="3982"/>
                  </a:cubicBezTo>
                  <a:cubicBezTo>
                    <a:pt x="1794" y="4681"/>
                    <a:pt x="1550" y="5319"/>
                    <a:pt x="1155" y="5897"/>
                  </a:cubicBezTo>
                  <a:cubicBezTo>
                    <a:pt x="791" y="6444"/>
                    <a:pt x="426" y="7052"/>
                    <a:pt x="122" y="7660"/>
                  </a:cubicBezTo>
                  <a:cubicBezTo>
                    <a:pt x="0" y="7842"/>
                    <a:pt x="0" y="8085"/>
                    <a:pt x="61" y="8298"/>
                  </a:cubicBezTo>
                  <a:cubicBezTo>
                    <a:pt x="170" y="8517"/>
                    <a:pt x="402" y="8637"/>
                    <a:pt x="647" y="8637"/>
                  </a:cubicBezTo>
                  <a:cubicBezTo>
                    <a:pt x="674" y="8637"/>
                    <a:pt x="702" y="8635"/>
                    <a:pt x="730" y="8632"/>
                  </a:cubicBezTo>
                  <a:cubicBezTo>
                    <a:pt x="1216" y="8572"/>
                    <a:pt x="1642" y="8298"/>
                    <a:pt x="1946" y="7933"/>
                  </a:cubicBezTo>
                  <a:cubicBezTo>
                    <a:pt x="2827" y="6900"/>
                    <a:pt x="3101" y="5471"/>
                    <a:pt x="3070" y="4134"/>
                  </a:cubicBezTo>
                  <a:cubicBezTo>
                    <a:pt x="3070" y="2766"/>
                    <a:pt x="2797" y="1429"/>
                    <a:pt x="2766" y="91"/>
                  </a:cubicBezTo>
                  <a:lnTo>
                    <a:pt x="2614"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8" name="Google Shape;468;p34"/>
            <p:cNvSpPr/>
            <p:nvPr/>
          </p:nvSpPr>
          <p:spPr>
            <a:xfrm>
              <a:off x="4955925" y="778140"/>
              <a:ext cx="337425" cy="237350"/>
            </a:xfrm>
            <a:custGeom>
              <a:avLst/>
              <a:gdLst/>
              <a:ahLst/>
              <a:cxnLst/>
              <a:rect l="l" t="t" r="r" b="b"/>
              <a:pathLst>
                <a:path w="13497" h="9494" extrusionOk="0">
                  <a:moveTo>
                    <a:pt x="6110" y="0"/>
                  </a:moveTo>
                  <a:cubicBezTo>
                    <a:pt x="6070" y="0"/>
                    <a:pt x="6029" y="3"/>
                    <a:pt x="5989" y="10"/>
                  </a:cubicBezTo>
                  <a:lnTo>
                    <a:pt x="5350" y="131"/>
                  </a:lnTo>
                  <a:cubicBezTo>
                    <a:pt x="4955" y="223"/>
                    <a:pt x="4682" y="618"/>
                    <a:pt x="4773" y="1013"/>
                  </a:cubicBezTo>
                  <a:cubicBezTo>
                    <a:pt x="1" y="2593"/>
                    <a:pt x="1581" y="7001"/>
                    <a:pt x="1581" y="7001"/>
                  </a:cubicBezTo>
                  <a:lnTo>
                    <a:pt x="882" y="7852"/>
                  </a:lnTo>
                  <a:cubicBezTo>
                    <a:pt x="274" y="9128"/>
                    <a:pt x="1612" y="9493"/>
                    <a:pt x="1612" y="9493"/>
                  </a:cubicBezTo>
                  <a:cubicBezTo>
                    <a:pt x="1612" y="9493"/>
                    <a:pt x="3253" y="7001"/>
                    <a:pt x="7812" y="6484"/>
                  </a:cubicBezTo>
                  <a:cubicBezTo>
                    <a:pt x="8845" y="6370"/>
                    <a:pt x="9682" y="6326"/>
                    <a:pt x="10360" y="6326"/>
                  </a:cubicBezTo>
                  <a:cubicBezTo>
                    <a:pt x="12575" y="6326"/>
                    <a:pt x="13085" y="6795"/>
                    <a:pt x="13132" y="6818"/>
                  </a:cubicBezTo>
                  <a:cubicBezTo>
                    <a:pt x="13223" y="6697"/>
                    <a:pt x="13314" y="6545"/>
                    <a:pt x="13344" y="6393"/>
                  </a:cubicBezTo>
                  <a:cubicBezTo>
                    <a:pt x="13496" y="5086"/>
                    <a:pt x="11916" y="4721"/>
                    <a:pt x="11916" y="4721"/>
                  </a:cubicBezTo>
                  <a:cubicBezTo>
                    <a:pt x="11089" y="963"/>
                    <a:pt x="8177" y="633"/>
                    <a:pt x="7179" y="633"/>
                  </a:cubicBezTo>
                  <a:cubicBezTo>
                    <a:pt x="6966" y="633"/>
                    <a:pt x="6840" y="648"/>
                    <a:pt x="6840" y="648"/>
                  </a:cubicBezTo>
                  <a:lnTo>
                    <a:pt x="6840" y="587"/>
                  </a:lnTo>
                  <a:cubicBezTo>
                    <a:pt x="6785" y="233"/>
                    <a:pt x="6461" y="0"/>
                    <a:pt x="6110"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69" name="Google Shape;469;p34"/>
            <p:cNvSpPr/>
            <p:nvPr/>
          </p:nvSpPr>
          <p:spPr>
            <a:xfrm>
              <a:off x="5072950" y="804965"/>
              <a:ext cx="22075" cy="96525"/>
            </a:xfrm>
            <a:custGeom>
              <a:avLst/>
              <a:gdLst/>
              <a:ahLst/>
              <a:cxnLst/>
              <a:rect l="l" t="t" r="r" b="b"/>
              <a:pathLst>
                <a:path w="883" h="3861" extrusionOk="0">
                  <a:moveTo>
                    <a:pt x="1" y="1"/>
                  </a:moveTo>
                  <a:cubicBezTo>
                    <a:pt x="31" y="669"/>
                    <a:pt x="153" y="1338"/>
                    <a:pt x="335" y="1946"/>
                  </a:cubicBezTo>
                  <a:cubicBezTo>
                    <a:pt x="457" y="2615"/>
                    <a:pt x="639" y="3253"/>
                    <a:pt x="882" y="3861"/>
                  </a:cubicBezTo>
                  <a:cubicBezTo>
                    <a:pt x="821" y="3192"/>
                    <a:pt x="700" y="2554"/>
                    <a:pt x="548" y="1916"/>
                  </a:cubicBezTo>
                  <a:cubicBezTo>
                    <a:pt x="426" y="1277"/>
                    <a:pt x="244" y="639"/>
                    <a:pt x="1"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0" name="Google Shape;470;p34"/>
            <p:cNvSpPr/>
            <p:nvPr/>
          </p:nvSpPr>
          <p:spPr>
            <a:xfrm>
              <a:off x="5128425" y="794340"/>
              <a:ext cx="26625" cy="92725"/>
            </a:xfrm>
            <a:custGeom>
              <a:avLst/>
              <a:gdLst/>
              <a:ahLst/>
              <a:cxnLst/>
              <a:rect l="l" t="t" r="r" b="b"/>
              <a:pathLst>
                <a:path w="1065" h="3709" extrusionOk="0">
                  <a:moveTo>
                    <a:pt x="1" y="0"/>
                  </a:moveTo>
                  <a:lnTo>
                    <a:pt x="1" y="0"/>
                  </a:lnTo>
                  <a:cubicBezTo>
                    <a:pt x="92" y="638"/>
                    <a:pt x="213" y="1277"/>
                    <a:pt x="426" y="1885"/>
                  </a:cubicBezTo>
                  <a:cubicBezTo>
                    <a:pt x="578" y="2492"/>
                    <a:pt x="791" y="3100"/>
                    <a:pt x="1064" y="3708"/>
                  </a:cubicBezTo>
                  <a:cubicBezTo>
                    <a:pt x="973" y="3070"/>
                    <a:pt x="821" y="2432"/>
                    <a:pt x="608" y="1824"/>
                  </a:cubicBezTo>
                  <a:cubicBezTo>
                    <a:pt x="487" y="1185"/>
                    <a:pt x="274" y="578"/>
                    <a:pt x="1"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1" name="Google Shape;471;p34"/>
            <p:cNvSpPr/>
            <p:nvPr/>
          </p:nvSpPr>
          <p:spPr>
            <a:xfrm>
              <a:off x="5003050" y="889790"/>
              <a:ext cx="245475" cy="63425"/>
            </a:xfrm>
            <a:custGeom>
              <a:avLst/>
              <a:gdLst/>
              <a:ahLst/>
              <a:cxnLst/>
              <a:rect l="l" t="t" r="r" b="b"/>
              <a:pathLst>
                <a:path w="9819" h="2537" extrusionOk="0">
                  <a:moveTo>
                    <a:pt x="7169" y="0"/>
                  </a:moveTo>
                  <a:cubicBezTo>
                    <a:pt x="6324" y="0"/>
                    <a:pt x="5489" y="109"/>
                    <a:pt x="4681" y="316"/>
                  </a:cubicBezTo>
                  <a:cubicBezTo>
                    <a:pt x="3465" y="620"/>
                    <a:pt x="2310" y="1076"/>
                    <a:pt x="1246" y="1684"/>
                  </a:cubicBezTo>
                  <a:cubicBezTo>
                    <a:pt x="851" y="1927"/>
                    <a:pt x="517" y="2140"/>
                    <a:pt x="304" y="2292"/>
                  </a:cubicBezTo>
                  <a:cubicBezTo>
                    <a:pt x="183" y="2352"/>
                    <a:pt x="91" y="2444"/>
                    <a:pt x="0" y="2535"/>
                  </a:cubicBezTo>
                  <a:cubicBezTo>
                    <a:pt x="0" y="2536"/>
                    <a:pt x="1" y="2537"/>
                    <a:pt x="3" y="2537"/>
                  </a:cubicBezTo>
                  <a:cubicBezTo>
                    <a:pt x="46" y="2537"/>
                    <a:pt x="524" y="2240"/>
                    <a:pt x="1307" y="1805"/>
                  </a:cubicBezTo>
                  <a:cubicBezTo>
                    <a:pt x="2401" y="1228"/>
                    <a:pt x="3526" y="802"/>
                    <a:pt x="4712" y="498"/>
                  </a:cubicBezTo>
                  <a:cubicBezTo>
                    <a:pt x="5585" y="297"/>
                    <a:pt x="6475" y="178"/>
                    <a:pt x="7370" y="178"/>
                  </a:cubicBezTo>
                  <a:cubicBezTo>
                    <a:pt x="7689" y="178"/>
                    <a:pt x="8009" y="193"/>
                    <a:pt x="8329" y="225"/>
                  </a:cubicBezTo>
                  <a:cubicBezTo>
                    <a:pt x="9199" y="281"/>
                    <a:pt x="9733" y="441"/>
                    <a:pt x="9809" y="441"/>
                  </a:cubicBezTo>
                  <a:cubicBezTo>
                    <a:pt x="9815" y="441"/>
                    <a:pt x="9818" y="440"/>
                    <a:pt x="9818" y="437"/>
                  </a:cubicBezTo>
                  <a:cubicBezTo>
                    <a:pt x="9696" y="377"/>
                    <a:pt x="9575" y="316"/>
                    <a:pt x="9453" y="285"/>
                  </a:cubicBezTo>
                  <a:cubicBezTo>
                    <a:pt x="9089" y="194"/>
                    <a:pt x="8724" y="103"/>
                    <a:pt x="8359" y="73"/>
                  </a:cubicBezTo>
                  <a:cubicBezTo>
                    <a:pt x="7962" y="24"/>
                    <a:pt x="7564" y="0"/>
                    <a:pt x="7169"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2" name="Google Shape;472;p34"/>
            <p:cNvSpPr/>
            <p:nvPr/>
          </p:nvSpPr>
          <p:spPr>
            <a:xfrm>
              <a:off x="4982525" y="921240"/>
              <a:ext cx="117800" cy="64600"/>
            </a:xfrm>
            <a:custGeom>
              <a:avLst/>
              <a:gdLst/>
              <a:ahLst/>
              <a:cxnLst/>
              <a:rect l="l" t="t" r="r" b="b"/>
              <a:pathLst>
                <a:path w="4712" h="2584" extrusionOk="0">
                  <a:moveTo>
                    <a:pt x="4712" y="0"/>
                  </a:moveTo>
                  <a:cubicBezTo>
                    <a:pt x="4438" y="31"/>
                    <a:pt x="4195" y="91"/>
                    <a:pt x="3922" y="182"/>
                  </a:cubicBezTo>
                  <a:cubicBezTo>
                    <a:pt x="2675" y="547"/>
                    <a:pt x="1551" y="1155"/>
                    <a:pt x="578" y="2006"/>
                  </a:cubicBezTo>
                  <a:cubicBezTo>
                    <a:pt x="335" y="2158"/>
                    <a:pt x="153" y="2371"/>
                    <a:pt x="1" y="2584"/>
                  </a:cubicBezTo>
                  <a:cubicBezTo>
                    <a:pt x="730" y="2037"/>
                    <a:pt x="1460" y="1520"/>
                    <a:pt x="2250" y="1064"/>
                  </a:cubicBezTo>
                  <a:cubicBezTo>
                    <a:pt x="3040" y="669"/>
                    <a:pt x="3861" y="304"/>
                    <a:pt x="4712"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3" name="Google Shape;473;p34"/>
            <p:cNvSpPr/>
            <p:nvPr/>
          </p:nvSpPr>
          <p:spPr>
            <a:xfrm>
              <a:off x="4700600" y="1271540"/>
              <a:ext cx="827550" cy="797900"/>
            </a:xfrm>
            <a:custGeom>
              <a:avLst/>
              <a:gdLst/>
              <a:ahLst/>
              <a:cxnLst/>
              <a:rect l="l" t="t" r="r" b="b"/>
              <a:pathLst>
                <a:path w="33102" h="31916" extrusionOk="0">
                  <a:moveTo>
                    <a:pt x="14408" y="0"/>
                  </a:moveTo>
                  <a:cubicBezTo>
                    <a:pt x="13496" y="31"/>
                    <a:pt x="12615" y="213"/>
                    <a:pt x="11794" y="517"/>
                  </a:cubicBezTo>
                  <a:cubicBezTo>
                    <a:pt x="10214" y="1064"/>
                    <a:pt x="8785" y="1976"/>
                    <a:pt x="7600" y="3192"/>
                  </a:cubicBezTo>
                  <a:lnTo>
                    <a:pt x="1" y="12159"/>
                  </a:lnTo>
                  <a:lnTo>
                    <a:pt x="7053" y="16688"/>
                  </a:lnTo>
                  <a:lnTo>
                    <a:pt x="9758" y="13861"/>
                  </a:lnTo>
                  <a:lnTo>
                    <a:pt x="10092" y="21247"/>
                  </a:lnTo>
                  <a:lnTo>
                    <a:pt x="8937" y="30305"/>
                  </a:lnTo>
                  <a:lnTo>
                    <a:pt x="26871" y="31916"/>
                  </a:lnTo>
                  <a:cubicBezTo>
                    <a:pt x="26901" y="30670"/>
                    <a:pt x="26536" y="23192"/>
                    <a:pt x="26293" y="18268"/>
                  </a:cubicBezTo>
                  <a:cubicBezTo>
                    <a:pt x="26263" y="17356"/>
                    <a:pt x="27175" y="15745"/>
                    <a:pt x="27144" y="14955"/>
                  </a:cubicBezTo>
                  <a:cubicBezTo>
                    <a:pt x="27099" y="13996"/>
                    <a:pt x="27010" y="13495"/>
                    <a:pt x="26931" y="13234"/>
                  </a:cubicBezTo>
                  <a:lnTo>
                    <a:pt x="26931" y="13234"/>
                  </a:lnTo>
                  <a:lnTo>
                    <a:pt x="27782" y="14834"/>
                  </a:lnTo>
                  <a:lnTo>
                    <a:pt x="33102" y="10092"/>
                  </a:lnTo>
                  <a:lnTo>
                    <a:pt x="28482" y="3830"/>
                  </a:lnTo>
                  <a:cubicBezTo>
                    <a:pt x="26992" y="1855"/>
                    <a:pt x="24773" y="517"/>
                    <a:pt x="22311" y="183"/>
                  </a:cubicBezTo>
                  <a:cubicBezTo>
                    <a:pt x="21612" y="92"/>
                    <a:pt x="21065" y="61"/>
                    <a:pt x="20700" y="0"/>
                  </a:cubicBezTo>
                  <a:cubicBezTo>
                    <a:pt x="19667" y="320"/>
                    <a:pt x="18603" y="479"/>
                    <a:pt x="17543" y="479"/>
                  </a:cubicBezTo>
                  <a:cubicBezTo>
                    <a:pt x="16483" y="479"/>
                    <a:pt x="15427" y="320"/>
                    <a:pt x="14408"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4" name="Google Shape;474;p34"/>
            <p:cNvSpPr/>
            <p:nvPr/>
          </p:nvSpPr>
          <p:spPr>
            <a:xfrm>
              <a:off x="4876900" y="1538265"/>
              <a:ext cx="133000" cy="150475"/>
            </a:xfrm>
            <a:custGeom>
              <a:avLst/>
              <a:gdLst/>
              <a:ahLst/>
              <a:cxnLst/>
              <a:rect l="l" t="t" r="r" b="b"/>
              <a:pathLst>
                <a:path w="5320" h="6019" extrusionOk="0">
                  <a:moveTo>
                    <a:pt x="5320" y="0"/>
                  </a:moveTo>
                  <a:lnTo>
                    <a:pt x="5320" y="0"/>
                  </a:lnTo>
                  <a:cubicBezTo>
                    <a:pt x="5016" y="243"/>
                    <a:pt x="4742" y="517"/>
                    <a:pt x="4469" y="821"/>
                  </a:cubicBezTo>
                  <a:cubicBezTo>
                    <a:pt x="3982" y="1368"/>
                    <a:pt x="3314" y="2098"/>
                    <a:pt x="2584" y="2949"/>
                  </a:cubicBezTo>
                  <a:cubicBezTo>
                    <a:pt x="1855" y="3769"/>
                    <a:pt x="1186" y="4529"/>
                    <a:pt x="730" y="5107"/>
                  </a:cubicBezTo>
                  <a:cubicBezTo>
                    <a:pt x="456" y="5380"/>
                    <a:pt x="213" y="5684"/>
                    <a:pt x="1" y="6019"/>
                  </a:cubicBezTo>
                  <a:cubicBezTo>
                    <a:pt x="305" y="5775"/>
                    <a:pt x="578" y="5502"/>
                    <a:pt x="821" y="5198"/>
                  </a:cubicBezTo>
                  <a:cubicBezTo>
                    <a:pt x="1308" y="4651"/>
                    <a:pt x="2007" y="3921"/>
                    <a:pt x="2736" y="3070"/>
                  </a:cubicBezTo>
                  <a:cubicBezTo>
                    <a:pt x="3435" y="2250"/>
                    <a:pt x="4104" y="1490"/>
                    <a:pt x="4590" y="912"/>
                  </a:cubicBezTo>
                  <a:cubicBezTo>
                    <a:pt x="4833" y="639"/>
                    <a:pt x="5077" y="335"/>
                    <a:pt x="5320"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5" name="Google Shape;475;p34"/>
            <p:cNvSpPr/>
            <p:nvPr/>
          </p:nvSpPr>
          <p:spPr>
            <a:xfrm>
              <a:off x="4810800" y="3542090"/>
              <a:ext cx="167200" cy="186400"/>
            </a:xfrm>
            <a:custGeom>
              <a:avLst/>
              <a:gdLst/>
              <a:ahLst/>
              <a:cxnLst/>
              <a:rect l="l" t="t" r="r" b="b"/>
              <a:pathLst>
                <a:path w="6688" h="7456" extrusionOk="0">
                  <a:moveTo>
                    <a:pt x="6687" y="0"/>
                  </a:moveTo>
                  <a:lnTo>
                    <a:pt x="2857" y="304"/>
                  </a:lnTo>
                  <a:lnTo>
                    <a:pt x="2553" y="1946"/>
                  </a:lnTo>
                  <a:cubicBezTo>
                    <a:pt x="1003" y="5928"/>
                    <a:pt x="0" y="7265"/>
                    <a:pt x="821" y="7447"/>
                  </a:cubicBezTo>
                  <a:cubicBezTo>
                    <a:pt x="849" y="7453"/>
                    <a:pt x="879" y="7456"/>
                    <a:pt x="910" y="7456"/>
                  </a:cubicBezTo>
                  <a:cubicBezTo>
                    <a:pt x="2247" y="7456"/>
                    <a:pt x="6079" y="2462"/>
                    <a:pt x="6079" y="2462"/>
                  </a:cubicBezTo>
                  <a:lnTo>
                    <a:pt x="6687"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6" name="Google Shape;476;p34"/>
            <p:cNvSpPr/>
            <p:nvPr/>
          </p:nvSpPr>
          <p:spPr>
            <a:xfrm>
              <a:off x="4739350" y="1746465"/>
              <a:ext cx="37275" cy="39550"/>
            </a:xfrm>
            <a:custGeom>
              <a:avLst/>
              <a:gdLst/>
              <a:ahLst/>
              <a:cxnLst/>
              <a:rect l="l" t="t" r="r" b="b"/>
              <a:pathLst>
                <a:path w="1491" h="1582" extrusionOk="0">
                  <a:moveTo>
                    <a:pt x="1" y="1"/>
                  </a:moveTo>
                  <a:lnTo>
                    <a:pt x="1" y="1"/>
                  </a:lnTo>
                  <a:cubicBezTo>
                    <a:pt x="153" y="335"/>
                    <a:pt x="396" y="609"/>
                    <a:pt x="700" y="852"/>
                  </a:cubicBezTo>
                  <a:cubicBezTo>
                    <a:pt x="913" y="1125"/>
                    <a:pt x="1186" y="1369"/>
                    <a:pt x="1490" y="1581"/>
                  </a:cubicBezTo>
                  <a:cubicBezTo>
                    <a:pt x="1338" y="1247"/>
                    <a:pt x="1126" y="943"/>
                    <a:pt x="822" y="700"/>
                  </a:cubicBezTo>
                  <a:cubicBezTo>
                    <a:pt x="578" y="426"/>
                    <a:pt x="305" y="183"/>
                    <a:pt x="1"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7" name="Google Shape;477;p34"/>
            <p:cNvSpPr/>
            <p:nvPr/>
          </p:nvSpPr>
          <p:spPr>
            <a:xfrm>
              <a:off x="5038750" y="1568665"/>
              <a:ext cx="325275" cy="515975"/>
            </a:xfrm>
            <a:custGeom>
              <a:avLst/>
              <a:gdLst/>
              <a:ahLst/>
              <a:cxnLst/>
              <a:rect l="l" t="t" r="r" b="b"/>
              <a:pathLst>
                <a:path w="13011" h="20639" extrusionOk="0">
                  <a:moveTo>
                    <a:pt x="1034" y="0"/>
                  </a:moveTo>
                  <a:lnTo>
                    <a:pt x="1" y="19453"/>
                  </a:lnTo>
                  <a:lnTo>
                    <a:pt x="13010" y="20639"/>
                  </a:lnTo>
                  <a:lnTo>
                    <a:pt x="12190"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8" name="Google Shape;478;p34"/>
            <p:cNvSpPr/>
            <p:nvPr/>
          </p:nvSpPr>
          <p:spPr>
            <a:xfrm>
              <a:off x="5104875" y="1694740"/>
              <a:ext cx="199100" cy="47200"/>
            </a:xfrm>
            <a:custGeom>
              <a:avLst/>
              <a:gdLst/>
              <a:ahLst/>
              <a:cxnLst/>
              <a:rect l="l" t="t" r="r" b="b"/>
              <a:pathLst>
                <a:path w="7964" h="1888" extrusionOk="0">
                  <a:moveTo>
                    <a:pt x="7960" y="0"/>
                  </a:moveTo>
                  <a:cubicBezTo>
                    <a:pt x="7918" y="0"/>
                    <a:pt x="7531" y="235"/>
                    <a:pt x="6900" y="550"/>
                  </a:cubicBezTo>
                  <a:cubicBezTo>
                    <a:pt x="6019" y="975"/>
                    <a:pt x="5076" y="1279"/>
                    <a:pt x="4134" y="1492"/>
                  </a:cubicBezTo>
                  <a:cubicBezTo>
                    <a:pt x="3364" y="1636"/>
                    <a:pt x="2595" y="1724"/>
                    <a:pt x="1825" y="1724"/>
                  </a:cubicBezTo>
                  <a:cubicBezTo>
                    <a:pt x="1622" y="1724"/>
                    <a:pt x="1419" y="1718"/>
                    <a:pt x="1216" y="1705"/>
                  </a:cubicBezTo>
                  <a:cubicBezTo>
                    <a:pt x="601" y="1680"/>
                    <a:pt x="185" y="1636"/>
                    <a:pt x="49" y="1636"/>
                  </a:cubicBezTo>
                  <a:cubicBezTo>
                    <a:pt x="17" y="1636"/>
                    <a:pt x="0" y="1638"/>
                    <a:pt x="0" y="1644"/>
                  </a:cubicBezTo>
                  <a:cubicBezTo>
                    <a:pt x="91" y="1705"/>
                    <a:pt x="213" y="1735"/>
                    <a:pt x="304" y="1735"/>
                  </a:cubicBezTo>
                  <a:cubicBezTo>
                    <a:pt x="608" y="1796"/>
                    <a:pt x="912" y="1827"/>
                    <a:pt x="1216" y="1857"/>
                  </a:cubicBezTo>
                  <a:cubicBezTo>
                    <a:pt x="1479" y="1877"/>
                    <a:pt x="1742" y="1887"/>
                    <a:pt x="2005" y="1887"/>
                  </a:cubicBezTo>
                  <a:cubicBezTo>
                    <a:pt x="3721" y="1887"/>
                    <a:pt x="5432" y="1462"/>
                    <a:pt x="6961" y="672"/>
                  </a:cubicBezTo>
                  <a:cubicBezTo>
                    <a:pt x="7204" y="520"/>
                    <a:pt x="7478" y="368"/>
                    <a:pt x="7721" y="185"/>
                  </a:cubicBezTo>
                  <a:cubicBezTo>
                    <a:pt x="7873" y="64"/>
                    <a:pt x="7964" y="3"/>
                    <a:pt x="7964" y="3"/>
                  </a:cubicBezTo>
                  <a:cubicBezTo>
                    <a:pt x="7964" y="1"/>
                    <a:pt x="7963" y="0"/>
                    <a:pt x="7960"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79" name="Google Shape;479;p34"/>
            <p:cNvSpPr/>
            <p:nvPr/>
          </p:nvSpPr>
          <p:spPr>
            <a:xfrm>
              <a:off x="5105625" y="1751665"/>
              <a:ext cx="5350" cy="13825"/>
            </a:xfrm>
            <a:custGeom>
              <a:avLst/>
              <a:gdLst/>
              <a:ahLst/>
              <a:cxnLst/>
              <a:rect l="l" t="t" r="r" b="b"/>
              <a:pathLst>
                <a:path w="214" h="553" extrusionOk="0">
                  <a:moveTo>
                    <a:pt x="110" y="1"/>
                  </a:moveTo>
                  <a:cubicBezTo>
                    <a:pt x="104" y="1"/>
                    <a:pt x="98" y="2"/>
                    <a:pt x="92" y="5"/>
                  </a:cubicBezTo>
                  <a:cubicBezTo>
                    <a:pt x="31" y="5"/>
                    <a:pt x="1" y="127"/>
                    <a:pt x="1" y="279"/>
                  </a:cubicBezTo>
                  <a:cubicBezTo>
                    <a:pt x="31" y="431"/>
                    <a:pt x="61" y="553"/>
                    <a:pt x="122" y="553"/>
                  </a:cubicBezTo>
                  <a:cubicBezTo>
                    <a:pt x="183" y="553"/>
                    <a:pt x="213" y="431"/>
                    <a:pt x="213" y="279"/>
                  </a:cubicBezTo>
                  <a:cubicBezTo>
                    <a:pt x="186" y="115"/>
                    <a:pt x="159" y="1"/>
                    <a:pt x="110"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0" name="Google Shape;480;p34"/>
            <p:cNvSpPr/>
            <p:nvPr/>
          </p:nvSpPr>
          <p:spPr>
            <a:xfrm>
              <a:off x="5099550" y="1792765"/>
              <a:ext cx="7625" cy="26675"/>
            </a:xfrm>
            <a:custGeom>
              <a:avLst/>
              <a:gdLst/>
              <a:ahLst/>
              <a:cxnLst/>
              <a:rect l="l" t="t" r="r" b="b"/>
              <a:pathLst>
                <a:path w="305" h="1067" extrusionOk="0">
                  <a:moveTo>
                    <a:pt x="238" y="0"/>
                  </a:moveTo>
                  <a:cubicBezTo>
                    <a:pt x="203" y="0"/>
                    <a:pt x="119" y="233"/>
                    <a:pt x="61" y="520"/>
                  </a:cubicBezTo>
                  <a:cubicBezTo>
                    <a:pt x="0" y="793"/>
                    <a:pt x="0" y="1067"/>
                    <a:pt x="61" y="1067"/>
                  </a:cubicBezTo>
                  <a:cubicBezTo>
                    <a:pt x="122" y="1067"/>
                    <a:pt x="213" y="824"/>
                    <a:pt x="244" y="550"/>
                  </a:cubicBezTo>
                  <a:cubicBezTo>
                    <a:pt x="304" y="246"/>
                    <a:pt x="304" y="3"/>
                    <a:pt x="244" y="3"/>
                  </a:cubicBezTo>
                  <a:cubicBezTo>
                    <a:pt x="242" y="1"/>
                    <a:pt x="240" y="0"/>
                    <a:pt x="238"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1" name="Google Shape;481;p34"/>
            <p:cNvSpPr/>
            <p:nvPr/>
          </p:nvSpPr>
          <p:spPr>
            <a:xfrm>
              <a:off x="5098025" y="1846015"/>
              <a:ext cx="11425" cy="25950"/>
            </a:xfrm>
            <a:custGeom>
              <a:avLst/>
              <a:gdLst/>
              <a:ahLst/>
              <a:cxnLst/>
              <a:rect l="l" t="t" r="r" b="b"/>
              <a:pathLst>
                <a:path w="457" h="1038" extrusionOk="0">
                  <a:moveTo>
                    <a:pt x="92" y="1"/>
                  </a:moveTo>
                  <a:cubicBezTo>
                    <a:pt x="31" y="1"/>
                    <a:pt x="1" y="274"/>
                    <a:pt x="92" y="578"/>
                  </a:cubicBezTo>
                  <a:cubicBezTo>
                    <a:pt x="176" y="860"/>
                    <a:pt x="313" y="1037"/>
                    <a:pt x="381" y="1037"/>
                  </a:cubicBezTo>
                  <a:cubicBezTo>
                    <a:pt x="387" y="1037"/>
                    <a:pt x="391" y="1036"/>
                    <a:pt x="396" y="1034"/>
                  </a:cubicBezTo>
                  <a:cubicBezTo>
                    <a:pt x="457" y="1004"/>
                    <a:pt x="365" y="791"/>
                    <a:pt x="274" y="517"/>
                  </a:cubicBezTo>
                  <a:cubicBezTo>
                    <a:pt x="213" y="244"/>
                    <a:pt x="153" y="1"/>
                    <a:pt x="9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2" name="Google Shape;482;p34"/>
            <p:cNvSpPr/>
            <p:nvPr/>
          </p:nvSpPr>
          <p:spPr>
            <a:xfrm>
              <a:off x="5126150" y="1890215"/>
              <a:ext cx="27375" cy="7575"/>
            </a:xfrm>
            <a:custGeom>
              <a:avLst/>
              <a:gdLst/>
              <a:ahLst/>
              <a:cxnLst/>
              <a:rect l="l" t="t" r="r" b="b"/>
              <a:pathLst>
                <a:path w="1095" h="303" extrusionOk="0">
                  <a:moveTo>
                    <a:pt x="102" y="1"/>
                  </a:moveTo>
                  <a:cubicBezTo>
                    <a:pt x="64" y="1"/>
                    <a:pt x="40" y="8"/>
                    <a:pt x="31" y="26"/>
                  </a:cubicBezTo>
                  <a:cubicBezTo>
                    <a:pt x="0" y="56"/>
                    <a:pt x="213" y="208"/>
                    <a:pt x="517" y="269"/>
                  </a:cubicBezTo>
                  <a:cubicBezTo>
                    <a:pt x="633" y="292"/>
                    <a:pt x="745" y="302"/>
                    <a:pt x="839" y="302"/>
                  </a:cubicBezTo>
                  <a:cubicBezTo>
                    <a:pt x="990" y="302"/>
                    <a:pt x="1095" y="276"/>
                    <a:pt x="1095" y="239"/>
                  </a:cubicBezTo>
                  <a:cubicBezTo>
                    <a:pt x="1095" y="178"/>
                    <a:pt x="851" y="117"/>
                    <a:pt x="578" y="87"/>
                  </a:cubicBezTo>
                  <a:cubicBezTo>
                    <a:pt x="363" y="44"/>
                    <a:pt x="194" y="1"/>
                    <a:pt x="10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3" name="Google Shape;483;p34"/>
            <p:cNvSpPr/>
            <p:nvPr/>
          </p:nvSpPr>
          <p:spPr>
            <a:xfrm>
              <a:off x="5180100" y="1893140"/>
              <a:ext cx="27375" cy="5325"/>
            </a:xfrm>
            <a:custGeom>
              <a:avLst/>
              <a:gdLst/>
              <a:ahLst/>
              <a:cxnLst/>
              <a:rect l="l" t="t" r="r" b="b"/>
              <a:pathLst>
                <a:path w="1095" h="213" extrusionOk="0">
                  <a:moveTo>
                    <a:pt x="548" y="0"/>
                  </a:moveTo>
                  <a:cubicBezTo>
                    <a:pt x="244" y="0"/>
                    <a:pt x="0" y="61"/>
                    <a:pt x="0" y="122"/>
                  </a:cubicBezTo>
                  <a:cubicBezTo>
                    <a:pt x="0" y="182"/>
                    <a:pt x="244" y="213"/>
                    <a:pt x="548" y="213"/>
                  </a:cubicBezTo>
                  <a:cubicBezTo>
                    <a:pt x="852" y="213"/>
                    <a:pt x="1095" y="152"/>
                    <a:pt x="1095" y="91"/>
                  </a:cubicBezTo>
                  <a:cubicBezTo>
                    <a:pt x="1095" y="30"/>
                    <a:pt x="852" y="0"/>
                    <a:pt x="548"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4" name="Google Shape;484;p34"/>
            <p:cNvSpPr/>
            <p:nvPr/>
          </p:nvSpPr>
          <p:spPr>
            <a:xfrm>
              <a:off x="5234050" y="1892365"/>
              <a:ext cx="27375" cy="5350"/>
            </a:xfrm>
            <a:custGeom>
              <a:avLst/>
              <a:gdLst/>
              <a:ahLst/>
              <a:cxnLst/>
              <a:rect l="l" t="t" r="r" b="b"/>
              <a:pathLst>
                <a:path w="1095" h="214" extrusionOk="0">
                  <a:moveTo>
                    <a:pt x="548" y="1"/>
                  </a:moveTo>
                  <a:cubicBezTo>
                    <a:pt x="244" y="1"/>
                    <a:pt x="1" y="61"/>
                    <a:pt x="1" y="122"/>
                  </a:cubicBezTo>
                  <a:cubicBezTo>
                    <a:pt x="1" y="183"/>
                    <a:pt x="244" y="213"/>
                    <a:pt x="548" y="213"/>
                  </a:cubicBezTo>
                  <a:cubicBezTo>
                    <a:pt x="852" y="213"/>
                    <a:pt x="1095" y="153"/>
                    <a:pt x="1095" y="92"/>
                  </a:cubicBezTo>
                  <a:cubicBezTo>
                    <a:pt x="1095" y="31"/>
                    <a:pt x="852" y="1"/>
                    <a:pt x="548"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5" name="Google Shape;485;p34"/>
            <p:cNvSpPr/>
            <p:nvPr/>
          </p:nvSpPr>
          <p:spPr>
            <a:xfrm>
              <a:off x="5287250" y="1870340"/>
              <a:ext cx="19025" cy="20325"/>
            </a:xfrm>
            <a:custGeom>
              <a:avLst/>
              <a:gdLst/>
              <a:ahLst/>
              <a:cxnLst/>
              <a:rect l="l" t="t" r="r" b="b"/>
              <a:pathLst>
                <a:path w="761" h="813" extrusionOk="0">
                  <a:moveTo>
                    <a:pt x="730" y="0"/>
                  </a:moveTo>
                  <a:cubicBezTo>
                    <a:pt x="669" y="0"/>
                    <a:pt x="547" y="213"/>
                    <a:pt x="395" y="426"/>
                  </a:cubicBezTo>
                  <a:cubicBezTo>
                    <a:pt x="213" y="608"/>
                    <a:pt x="0" y="730"/>
                    <a:pt x="31" y="790"/>
                  </a:cubicBezTo>
                  <a:cubicBezTo>
                    <a:pt x="31" y="805"/>
                    <a:pt x="48" y="812"/>
                    <a:pt x="76" y="812"/>
                  </a:cubicBezTo>
                  <a:cubicBezTo>
                    <a:pt x="169" y="812"/>
                    <a:pt x="385" y="733"/>
                    <a:pt x="547" y="547"/>
                  </a:cubicBezTo>
                  <a:cubicBezTo>
                    <a:pt x="730" y="274"/>
                    <a:pt x="760" y="0"/>
                    <a:pt x="730"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6" name="Google Shape;486;p34"/>
            <p:cNvSpPr/>
            <p:nvPr/>
          </p:nvSpPr>
          <p:spPr>
            <a:xfrm>
              <a:off x="5309275" y="1817140"/>
              <a:ext cx="7625" cy="26625"/>
            </a:xfrm>
            <a:custGeom>
              <a:avLst/>
              <a:gdLst/>
              <a:ahLst/>
              <a:cxnLst/>
              <a:rect l="l" t="t" r="r" b="b"/>
              <a:pathLst>
                <a:path w="305" h="1065" extrusionOk="0">
                  <a:moveTo>
                    <a:pt x="244" y="0"/>
                  </a:moveTo>
                  <a:cubicBezTo>
                    <a:pt x="183" y="0"/>
                    <a:pt x="92" y="244"/>
                    <a:pt x="61" y="517"/>
                  </a:cubicBezTo>
                  <a:cubicBezTo>
                    <a:pt x="1" y="821"/>
                    <a:pt x="31" y="1064"/>
                    <a:pt x="92" y="1064"/>
                  </a:cubicBezTo>
                  <a:cubicBezTo>
                    <a:pt x="122" y="1064"/>
                    <a:pt x="213" y="852"/>
                    <a:pt x="244" y="548"/>
                  </a:cubicBezTo>
                  <a:cubicBezTo>
                    <a:pt x="305" y="244"/>
                    <a:pt x="305" y="0"/>
                    <a:pt x="24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7" name="Google Shape;487;p34"/>
            <p:cNvSpPr/>
            <p:nvPr/>
          </p:nvSpPr>
          <p:spPr>
            <a:xfrm>
              <a:off x="5316125" y="1763890"/>
              <a:ext cx="6100" cy="26675"/>
            </a:xfrm>
            <a:custGeom>
              <a:avLst/>
              <a:gdLst/>
              <a:ahLst/>
              <a:cxnLst/>
              <a:rect l="l" t="t" r="r" b="b"/>
              <a:pathLst>
                <a:path w="244" h="1067" extrusionOk="0">
                  <a:moveTo>
                    <a:pt x="172" y="0"/>
                  </a:moveTo>
                  <a:cubicBezTo>
                    <a:pt x="115" y="0"/>
                    <a:pt x="59" y="233"/>
                    <a:pt x="31" y="520"/>
                  </a:cubicBezTo>
                  <a:cubicBezTo>
                    <a:pt x="0" y="823"/>
                    <a:pt x="31" y="1067"/>
                    <a:pt x="91" y="1067"/>
                  </a:cubicBezTo>
                  <a:cubicBezTo>
                    <a:pt x="152" y="1067"/>
                    <a:pt x="213" y="823"/>
                    <a:pt x="243" y="550"/>
                  </a:cubicBezTo>
                  <a:cubicBezTo>
                    <a:pt x="243" y="246"/>
                    <a:pt x="243" y="3"/>
                    <a:pt x="183" y="3"/>
                  </a:cubicBezTo>
                  <a:cubicBezTo>
                    <a:pt x="179" y="1"/>
                    <a:pt x="176" y="0"/>
                    <a:pt x="17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8" name="Google Shape;488;p34"/>
            <p:cNvSpPr/>
            <p:nvPr/>
          </p:nvSpPr>
          <p:spPr>
            <a:xfrm>
              <a:off x="5319925" y="1722165"/>
              <a:ext cx="4575" cy="14450"/>
            </a:xfrm>
            <a:custGeom>
              <a:avLst/>
              <a:gdLst/>
              <a:ahLst/>
              <a:cxnLst/>
              <a:rect l="l" t="t" r="r" b="b"/>
              <a:pathLst>
                <a:path w="183" h="578" extrusionOk="0">
                  <a:moveTo>
                    <a:pt x="91" y="0"/>
                  </a:moveTo>
                  <a:cubicBezTo>
                    <a:pt x="31" y="0"/>
                    <a:pt x="0" y="122"/>
                    <a:pt x="0" y="274"/>
                  </a:cubicBezTo>
                  <a:cubicBezTo>
                    <a:pt x="0" y="456"/>
                    <a:pt x="31" y="578"/>
                    <a:pt x="91" y="578"/>
                  </a:cubicBezTo>
                  <a:cubicBezTo>
                    <a:pt x="122" y="578"/>
                    <a:pt x="183" y="456"/>
                    <a:pt x="183" y="304"/>
                  </a:cubicBezTo>
                  <a:cubicBezTo>
                    <a:pt x="183" y="122"/>
                    <a:pt x="152" y="0"/>
                    <a:pt x="9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89" name="Google Shape;489;p34"/>
            <p:cNvSpPr/>
            <p:nvPr/>
          </p:nvSpPr>
          <p:spPr>
            <a:xfrm>
              <a:off x="4978725" y="1274265"/>
              <a:ext cx="171750" cy="311900"/>
            </a:xfrm>
            <a:custGeom>
              <a:avLst/>
              <a:gdLst/>
              <a:ahLst/>
              <a:cxnLst/>
              <a:rect l="l" t="t" r="r" b="b"/>
              <a:pathLst>
                <a:path w="6870" h="12476" extrusionOk="0">
                  <a:moveTo>
                    <a:pt x="1406" y="1"/>
                  </a:moveTo>
                  <a:cubicBezTo>
                    <a:pt x="945" y="1"/>
                    <a:pt x="321" y="112"/>
                    <a:pt x="1" y="682"/>
                  </a:cubicBezTo>
                  <a:cubicBezTo>
                    <a:pt x="1" y="682"/>
                    <a:pt x="4499" y="1867"/>
                    <a:pt x="4590" y="12475"/>
                  </a:cubicBezTo>
                  <a:lnTo>
                    <a:pt x="6414" y="12475"/>
                  </a:lnTo>
                  <a:cubicBezTo>
                    <a:pt x="6414" y="12475"/>
                    <a:pt x="6870" y="3539"/>
                    <a:pt x="1976" y="43"/>
                  </a:cubicBezTo>
                  <a:cubicBezTo>
                    <a:pt x="1976" y="45"/>
                    <a:pt x="1974" y="45"/>
                    <a:pt x="1969" y="45"/>
                  </a:cubicBezTo>
                  <a:cubicBezTo>
                    <a:pt x="1925" y="45"/>
                    <a:pt x="1698" y="1"/>
                    <a:pt x="1406"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0" name="Google Shape;490;p34"/>
            <p:cNvSpPr/>
            <p:nvPr/>
          </p:nvSpPr>
          <p:spPr>
            <a:xfrm>
              <a:off x="5217325" y="1268940"/>
              <a:ext cx="124650" cy="307350"/>
            </a:xfrm>
            <a:custGeom>
              <a:avLst/>
              <a:gdLst/>
              <a:ahLst/>
              <a:cxnLst/>
              <a:rect l="l" t="t" r="r" b="b"/>
              <a:pathLst>
                <a:path w="4986" h="12294" extrusionOk="0">
                  <a:moveTo>
                    <a:pt x="734" y="1"/>
                  </a:moveTo>
                  <a:cubicBezTo>
                    <a:pt x="485" y="1"/>
                    <a:pt x="237" y="45"/>
                    <a:pt x="1" y="135"/>
                  </a:cubicBezTo>
                  <a:cubicBezTo>
                    <a:pt x="1" y="135"/>
                    <a:pt x="3223" y="1655"/>
                    <a:pt x="3284" y="12293"/>
                  </a:cubicBezTo>
                  <a:lnTo>
                    <a:pt x="4834" y="12293"/>
                  </a:lnTo>
                  <a:cubicBezTo>
                    <a:pt x="4834" y="12293"/>
                    <a:pt x="4986" y="2354"/>
                    <a:pt x="1946" y="378"/>
                  </a:cubicBezTo>
                  <a:cubicBezTo>
                    <a:pt x="1582" y="129"/>
                    <a:pt x="1158" y="1"/>
                    <a:pt x="734"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1" name="Google Shape;491;p34"/>
            <p:cNvSpPr/>
            <p:nvPr/>
          </p:nvSpPr>
          <p:spPr>
            <a:xfrm>
              <a:off x="5090425" y="1565615"/>
              <a:ext cx="50950" cy="41050"/>
            </a:xfrm>
            <a:custGeom>
              <a:avLst/>
              <a:gdLst/>
              <a:ahLst/>
              <a:cxnLst/>
              <a:rect l="l" t="t" r="r" b="b"/>
              <a:pathLst>
                <a:path w="2038" h="1642" extrusionOk="0">
                  <a:moveTo>
                    <a:pt x="1916" y="1"/>
                  </a:moveTo>
                  <a:cubicBezTo>
                    <a:pt x="1916" y="213"/>
                    <a:pt x="1885" y="396"/>
                    <a:pt x="1916" y="608"/>
                  </a:cubicBezTo>
                  <a:cubicBezTo>
                    <a:pt x="1885" y="791"/>
                    <a:pt x="1824" y="1004"/>
                    <a:pt x="1703" y="1156"/>
                  </a:cubicBezTo>
                  <a:cubicBezTo>
                    <a:pt x="1508" y="1335"/>
                    <a:pt x="1260" y="1427"/>
                    <a:pt x="1016" y="1427"/>
                  </a:cubicBezTo>
                  <a:cubicBezTo>
                    <a:pt x="804" y="1427"/>
                    <a:pt x="596" y="1358"/>
                    <a:pt x="426" y="1216"/>
                  </a:cubicBezTo>
                  <a:cubicBezTo>
                    <a:pt x="274" y="1064"/>
                    <a:pt x="214" y="852"/>
                    <a:pt x="183" y="669"/>
                  </a:cubicBezTo>
                  <a:cubicBezTo>
                    <a:pt x="183" y="456"/>
                    <a:pt x="153" y="274"/>
                    <a:pt x="122" y="61"/>
                  </a:cubicBezTo>
                  <a:cubicBezTo>
                    <a:pt x="31" y="274"/>
                    <a:pt x="1" y="456"/>
                    <a:pt x="31" y="669"/>
                  </a:cubicBezTo>
                  <a:cubicBezTo>
                    <a:pt x="62" y="912"/>
                    <a:pt x="122" y="1125"/>
                    <a:pt x="274" y="1338"/>
                  </a:cubicBezTo>
                  <a:cubicBezTo>
                    <a:pt x="487" y="1551"/>
                    <a:pt x="791" y="1642"/>
                    <a:pt x="1065" y="1642"/>
                  </a:cubicBezTo>
                  <a:cubicBezTo>
                    <a:pt x="1369" y="1642"/>
                    <a:pt x="1642" y="1490"/>
                    <a:pt x="1824" y="1277"/>
                  </a:cubicBezTo>
                  <a:cubicBezTo>
                    <a:pt x="1976" y="1064"/>
                    <a:pt x="2037" y="852"/>
                    <a:pt x="2037" y="608"/>
                  </a:cubicBezTo>
                  <a:cubicBezTo>
                    <a:pt x="2037" y="396"/>
                    <a:pt x="2007" y="183"/>
                    <a:pt x="1916"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2" name="Google Shape;492;p34"/>
            <p:cNvSpPr/>
            <p:nvPr/>
          </p:nvSpPr>
          <p:spPr>
            <a:xfrm>
              <a:off x="5107900" y="1572590"/>
              <a:ext cx="16750" cy="14325"/>
            </a:xfrm>
            <a:custGeom>
              <a:avLst/>
              <a:gdLst/>
              <a:ahLst/>
              <a:cxnLst/>
              <a:rect l="l" t="t" r="r" b="b"/>
              <a:pathLst>
                <a:path w="670" h="573" extrusionOk="0">
                  <a:moveTo>
                    <a:pt x="246" y="1"/>
                  </a:moveTo>
                  <a:cubicBezTo>
                    <a:pt x="206" y="1"/>
                    <a:pt x="134" y="27"/>
                    <a:pt x="62" y="117"/>
                  </a:cubicBezTo>
                  <a:cubicBezTo>
                    <a:pt x="1" y="208"/>
                    <a:pt x="1" y="329"/>
                    <a:pt x="62" y="421"/>
                  </a:cubicBezTo>
                  <a:cubicBezTo>
                    <a:pt x="127" y="525"/>
                    <a:pt x="236" y="573"/>
                    <a:pt x="345" y="573"/>
                  </a:cubicBezTo>
                  <a:cubicBezTo>
                    <a:pt x="490" y="573"/>
                    <a:pt x="635" y="486"/>
                    <a:pt x="670" y="329"/>
                  </a:cubicBezTo>
                  <a:cubicBezTo>
                    <a:pt x="670" y="208"/>
                    <a:pt x="639" y="117"/>
                    <a:pt x="548" y="56"/>
                  </a:cubicBezTo>
                  <a:cubicBezTo>
                    <a:pt x="500" y="20"/>
                    <a:pt x="457" y="8"/>
                    <a:pt x="423" y="8"/>
                  </a:cubicBezTo>
                  <a:cubicBezTo>
                    <a:pt x="369" y="8"/>
                    <a:pt x="335" y="37"/>
                    <a:pt x="335" y="56"/>
                  </a:cubicBezTo>
                  <a:cubicBezTo>
                    <a:pt x="335" y="56"/>
                    <a:pt x="396" y="86"/>
                    <a:pt x="457" y="147"/>
                  </a:cubicBezTo>
                  <a:cubicBezTo>
                    <a:pt x="487" y="177"/>
                    <a:pt x="487" y="238"/>
                    <a:pt x="487" y="269"/>
                  </a:cubicBezTo>
                  <a:cubicBezTo>
                    <a:pt x="457" y="329"/>
                    <a:pt x="426" y="360"/>
                    <a:pt x="366" y="390"/>
                  </a:cubicBezTo>
                  <a:cubicBezTo>
                    <a:pt x="305" y="390"/>
                    <a:pt x="244" y="360"/>
                    <a:pt x="214" y="329"/>
                  </a:cubicBezTo>
                  <a:cubicBezTo>
                    <a:pt x="183" y="269"/>
                    <a:pt x="183" y="238"/>
                    <a:pt x="183" y="177"/>
                  </a:cubicBezTo>
                  <a:cubicBezTo>
                    <a:pt x="214" y="86"/>
                    <a:pt x="274" y="56"/>
                    <a:pt x="274" y="26"/>
                  </a:cubicBezTo>
                  <a:cubicBezTo>
                    <a:pt x="287" y="13"/>
                    <a:pt x="274" y="1"/>
                    <a:pt x="246"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3" name="Google Shape;493;p34"/>
            <p:cNvSpPr/>
            <p:nvPr/>
          </p:nvSpPr>
          <p:spPr>
            <a:xfrm>
              <a:off x="5297125" y="1565615"/>
              <a:ext cx="44850" cy="36625"/>
            </a:xfrm>
            <a:custGeom>
              <a:avLst/>
              <a:gdLst/>
              <a:ahLst/>
              <a:cxnLst/>
              <a:rect l="l" t="t" r="r" b="b"/>
              <a:pathLst>
                <a:path w="1794" h="1465" extrusionOk="0">
                  <a:moveTo>
                    <a:pt x="1672" y="1"/>
                  </a:moveTo>
                  <a:cubicBezTo>
                    <a:pt x="1642" y="1"/>
                    <a:pt x="1672" y="183"/>
                    <a:pt x="1642" y="487"/>
                  </a:cubicBezTo>
                  <a:cubicBezTo>
                    <a:pt x="1611" y="639"/>
                    <a:pt x="1520" y="821"/>
                    <a:pt x="1429" y="943"/>
                  </a:cubicBezTo>
                  <a:cubicBezTo>
                    <a:pt x="1307" y="1125"/>
                    <a:pt x="1125" y="1216"/>
                    <a:pt x="943" y="1247"/>
                  </a:cubicBezTo>
                  <a:cubicBezTo>
                    <a:pt x="907" y="1252"/>
                    <a:pt x="873" y="1254"/>
                    <a:pt x="839" y="1254"/>
                  </a:cubicBezTo>
                  <a:cubicBezTo>
                    <a:pt x="671" y="1254"/>
                    <a:pt x="527" y="1191"/>
                    <a:pt x="426" y="1064"/>
                  </a:cubicBezTo>
                  <a:cubicBezTo>
                    <a:pt x="304" y="912"/>
                    <a:pt x="244" y="760"/>
                    <a:pt x="213" y="608"/>
                  </a:cubicBezTo>
                  <a:cubicBezTo>
                    <a:pt x="152" y="305"/>
                    <a:pt x="122" y="122"/>
                    <a:pt x="92" y="122"/>
                  </a:cubicBezTo>
                  <a:cubicBezTo>
                    <a:pt x="0" y="456"/>
                    <a:pt x="61" y="852"/>
                    <a:pt x="274" y="1186"/>
                  </a:cubicBezTo>
                  <a:cubicBezTo>
                    <a:pt x="410" y="1350"/>
                    <a:pt x="644" y="1464"/>
                    <a:pt x="888" y="1464"/>
                  </a:cubicBezTo>
                  <a:cubicBezTo>
                    <a:pt x="917" y="1464"/>
                    <a:pt x="945" y="1463"/>
                    <a:pt x="973" y="1460"/>
                  </a:cubicBezTo>
                  <a:cubicBezTo>
                    <a:pt x="1216" y="1429"/>
                    <a:pt x="1429" y="1277"/>
                    <a:pt x="1581" y="1064"/>
                  </a:cubicBezTo>
                  <a:cubicBezTo>
                    <a:pt x="1703" y="912"/>
                    <a:pt x="1763" y="700"/>
                    <a:pt x="1763" y="517"/>
                  </a:cubicBezTo>
                  <a:cubicBezTo>
                    <a:pt x="1794" y="183"/>
                    <a:pt x="1703" y="1"/>
                    <a:pt x="167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4" name="Google Shape;494;p34"/>
            <p:cNvSpPr/>
            <p:nvPr/>
          </p:nvSpPr>
          <p:spPr>
            <a:xfrm>
              <a:off x="5313850" y="1569415"/>
              <a:ext cx="15975" cy="15425"/>
            </a:xfrm>
            <a:custGeom>
              <a:avLst/>
              <a:gdLst/>
              <a:ahLst/>
              <a:cxnLst/>
              <a:rect l="l" t="t" r="r" b="b"/>
              <a:pathLst>
                <a:path w="639" h="617" extrusionOk="0">
                  <a:moveTo>
                    <a:pt x="365" y="1"/>
                  </a:moveTo>
                  <a:cubicBezTo>
                    <a:pt x="213" y="1"/>
                    <a:pt x="122" y="92"/>
                    <a:pt x="152" y="92"/>
                  </a:cubicBezTo>
                  <a:cubicBezTo>
                    <a:pt x="152" y="122"/>
                    <a:pt x="243" y="92"/>
                    <a:pt x="334" y="153"/>
                  </a:cubicBezTo>
                  <a:cubicBezTo>
                    <a:pt x="365" y="153"/>
                    <a:pt x="395" y="213"/>
                    <a:pt x="426" y="244"/>
                  </a:cubicBezTo>
                  <a:cubicBezTo>
                    <a:pt x="426" y="304"/>
                    <a:pt x="395" y="365"/>
                    <a:pt x="365" y="396"/>
                  </a:cubicBezTo>
                  <a:cubicBezTo>
                    <a:pt x="334" y="411"/>
                    <a:pt x="312" y="418"/>
                    <a:pt x="289" y="418"/>
                  </a:cubicBezTo>
                  <a:cubicBezTo>
                    <a:pt x="266" y="418"/>
                    <a:pt x="243" y="411"/>
                    <a:pt x="213" y="396"/>
                  </a:cubicBezTo>
                  <a:cubicBezTo>
                    <a:pt x="182" y="365"/>
                    <a:pt x="152" y="335"/>
                    <a:pt x="152" y="274"/>
                  </a:cubicBezTo>
                  <a:cubicBezTo>
                    <a:pt x="122" y="183"/>
                    <a:pt x="182" y="122"/>
                    <a:pt x="182" y="122"/>
                  </a:cubicBezTo>
                  <a:cubicBezTo>
                    <a:pt x="176" y="115"/>
                    <a:pt x="164" y="112"/>
                    <a:pt x="150" y="112"/>
                  </a:cubicBezTo>
                  <a:cubicBezTo>
                    <a:pt x="102" y="112"/>
                    <a:pt x="24" y="156"/>
                    <a:pt x="0" y="274"/>
                  </a:cubicBezTo>
                  <a:cubicBezTo>
                    <a:pt x="0" y="396"/>
                    <a:pt x="30" y="487"/>
                    <a:pt x="122" y="548"/>
                  </a:cubicBezTo>
                  <a:cubicBezTo>
                    <a:pt x="182" y="593"/>
                    <a:pt x="243" y="616"/>
                    <a:pt x="304" y="616"/>
                  </a:cubicBezTo>
                  <a:cubicBezTo>
                    <a:pt x="365" y="616"/>
                    <a:pt x="426" y="593"/>
                    <a:pt x="486" y="548"/>
                  </a:cubicBezTo>
                  <a:cubicBezTo>
                    <a:pt x="578" y="456"/>
                    <a:pt x="638" y="335"/>
                    <a:pt x="578" y="213"/>
                  </a:cubicBezTo>
                  <a:cubicBezTo>
                    <a:pt x="547" y="92"/>
                    <a:pt x="456" y="31"/>
                    <a:pt x="365"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5" name="Google Shape;495;p34"/>
            <p:cNvSpPr/>
            <p:nvPr/>
          </p:nvSpPr>
          <p:spPr>
            <a:xfrm>
              <a:off x="5104875" y="2069415"/>
              <a:ext cx="565375" cy="1087425"/>
            </a:xfrm>
            <a:custGeom>
              <a:avLst/>
              <a:gdLst/>
              <a:ahLst/>
              <a:cxnLst/>
              <a:rect l="l" t="t" r="r" b="b"/>
              <a:pathLst>
                <a:path w="22615" h="43497" extrusionOk="0">
                  <a:moveTo>
                    <a:pt x="456" y="1"/>
                  </a:moveTo>
                  <a:lnTo>
                    <a:pt x="0" y="5594"/>
                  </a:lnTo>
                  <a:lnTo>
                    <a:pt x="11216" y="19180"/>
                  </a:lnTo>
                  <a:cubicBezTo>
                    <a:pt x="11824" y="20001"/>
                    <a:pt x="11885" y="21126"/>
                    <a:pt x="11429" y="22038"/>
                  </a:cubicBezTo>
                  <a:lnTo>
                    <a:pt x="2766" y="38907"/>
                  </a:lnTo>
                  <a:lnTo>
                    <a:pt x="11459" y="43497"/>
                  </a:lnTo>
                  <a:lnTo>
                    <a:pt x="22068" y="21642"/>
                  </a:lnTo>
                  <a:cubicBezTo>
                    <a:pt x="22615" y="20761"/>
                    <a:pt x="22615" y="19697"/>
                    <a:pt x="22068" y="18816"/>
                  </a:cubicBezTo>
                  <a:lnTo>
                    <a:pt x="10669" y="1"/>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6" name="Google Shape;496;p34"/>
            <p:cNvSpPr/>
            <p:nvPr/>
          </p:nvSpPr>
          <p:spPr>
            <a:xfrm>
              <a:off x="4785725" y="2007115"/>
              <a:ext cx="421000" cy="1566150"/>
            </a:xfrm>
            <a:custGeom>
              <a:avLst/>
              <a:gdLst/>
              <a:ahLst/>
              <a:cxnLst/>
              <a:rect l="l" t="t" r="r" b="b"/>
              <a:pathLst>
                <a:path w="16840" h="62646" extrusionOk="0">
                  <a:moveTo>
                    <a:pt x="5502" y="0"/>
                  </a:moveTo>
                  <a:lnTo>
                    <a:pt x="0" y="62646"/>
                  </a:lnTo>
                  <a:lnTo>
                    <a:pt x="9119" y="62646"/>
                  </a:lnTo>
                  <a:lnTo>
                    <a:pt x="16839" y="9484"/>
                  </a:lnTo>
                  <a:lnTo>
                    <a:pt x="16748" y="1915"/>
                  </a:lnTo>
                  <a:lnTo>
                    <a:pt x="5502"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7" name="Google Shape;497;p34"/>
            <p:cNvSpPr/>
            <p:nvPr/>
          </p:nvSpPr>
          <p:spPr>
            <a:xfrm>
              <a:off x="4948325" y="2075490"/>
              <a:ext cx="94250" cy="61850"/>
            </a:xfrm>
            <a:custGeom>
              <a:avLst/>
              <a:gdLst/>
              <a:ahLst/>
              <a:cxnLst/>
              <a:rect l="l" t="t" r="r" b="b"/>
              <a:pathLst>
                <a:path w="3770" h="2474" extrusionOk="0">
                  <a:moveTo>
                    <a:pt x="3770" y="1"/>
                  </a:moveTo>
                  <a:cubicBezTo>
                    <a:pt x="3739" y="1"/>
                    <a:pt x="3679" y="275"/>
                    <a:pt x="3435" y="639"/>
                  </a:cubicBezTo>
                  <a:cubicBezTo>
                    <a:pt x="3162" y="1126"/>
                    <a:pt x="2767" y="1551"/>
                    <a:pt x="2280" y="1855"/>
                  </a:cubicBezTo>
                  <a:cubicBezTo>
                    <a:pt x="1824" y="2129"/>
                    <a:pt x="1277" y="2311"/>
                    <a:pt x="700" y="2341"/>
                  </a:cubicBezTo>
                  <a:cubicBezTo>
                    <a:pt x="416" y="2341"/>
                    <a:pt x="200" y="2328"/>
                    <a:pt x="87" y="2328"/>
                  </a:cubicBezTo>
                  <a:cubicBezTo>
                    <a:pt x="31" y="2328"/>
                    <a:pt x="1" y="2331"/>
                    <a:pt x="1" y="2341"/>
                  </a:cubicBezTo>
                  <a:cubicBezTo>
                    <a:pt x="163" y="2434"/>
                    <a:pt x="344" y="2474"/>
                    <a:pt x="542" y="2474"/>
                  </a:cubicBezTo>
                  <a:cubicBezTo>
                    <a:pt x="603" y="2474"/>
                    <a:pt x="666" y="2470"/>
                    <a:pt x="730" y="2463"/>
                  </a:cubicBezTo>
                  <a:cubicBezTo>
                    <a:pt x="755" y="2464"/>
                    <a:pt x="780" y="2464"/>
                    <a:pt x="805" y="2464"/>
                  </a:cubicBezTo>
                  <a:cubicBezTo>
                    <a:pt x="1962" y="2464"/>
                    <a:pt x="3051" y="1771"/>
                    <a:pt x="3557" y="700"/>
                  </a:cubicBezTo>
                  <a:cubicBezTo>
                    <a:pt x="3679" y="487"/>
                    <a:pt x="3770" y="244"/>
                    <a:pt x="3770"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8" name="Google Shape;498;p34"/>
            <p:cNvSpPr/>
            <p:nvPr/>
          </p:nvSpPr>
          <p:spPr>
            <a:xfrm>
              <a:off x="4992400" y="3525265"/>
              <a:ext cx="5350" cy="13800"/>
            </a:xfrm>
            <a:custGeom>
              <a:avLst/>
              <a:gdLst/>
              <a:ahLst/>
              <a:cxnLst/>
              <a:rect l="l" t="t" r="r" b="b"/>
              <a:pathLst>
                <a:path w="214" h="552" extrusionOk="0">
                  <a:moveTo>
                    <a:pt x="134" y="0"/>
                  </a:moveTo>
                  <a:cubicBezTo>
                    <a:pt x="80" y="0"/>
                    <a:pt x="28" y="115"/>
                    <a:pt x="1" y="278"/>
                  </a:cubicBezTo>
                  <a:cubicBezTo>
                    <a:pt x="1" y="430"/>
                    <a:pt x="31" y="552"/>
                    <a:pt x="92" y="552"/>
                  </a:cubicBezTo>
                  <a:cubicBezTo>
                    <a:pt x="122" y="552"/>
                    <a:pt x="183" y="430"/>
                    <a:pt x="213" y="278"/>
                  </a:cubicBezTo>
                  <a:cubicBezTo>
                    <a:pt x="213" y="126"/>
                    <a:pt x="183" y="5"/>
                    <a:pt x="153" y="5"/>
                  </a:cubicBezTo>
                  <a:cubicBezTo>
                    <a:pt x="146" y="2"/>
                    <a:pt x="140" y="0"/>
                    <a:pt x="13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499" name="Google Shape;499;p34"/>
            <p:cNvSpPr/>
            <p:nvPr/>
          </p:nvSpPr>
          <p:spPr>
            <a:xfrm>
              <a:off x="4996975" y="3468390"/>
              <a:ext cx="6850" cy="28200"/>
            </a:xfrm>
            <a:custGeom>
              <a:avLst/>
              <a:gdLst/>
              <a:ahLst/>
              <a:cxnLst/>
              <a:rect l="l" t="t" r="r" b="b"/>
              <a:pathLst>
                <a:path w="274" h="1128" extrusionOk="0">
                  <a:moveTo>
                    <a:pt x="213" y="0"/>
                  </a:moveTo>
                  <a:cubicBezTo>
                    <a:pt x="152" y="0"/>
                    <a:pt x="91" y="243"/>
                    <a:pt x="61" y="547"/>
                  </a:cubicBezTo>
                  <a:cubicBezTo>
                    <a:pt x="0" y="851"/>
                    <a:pt x="30" y="1125"/>
                    <a:pt x="91" y="1125"/>
                  </a:cubicBezTo>
                  <a:cubicBezTo>
                    <a:pt x="94" y="1126"/>
                    <a:pt x="97" y="1127"/>
                    <a:pt x="101" y="1127"/>
                  </a:cubicBezTo>
                  <a:cubicBezTo>
                    <a:pt x="158" y="1127"/>
                    <a:pt x="214" y="866"/>
                    <a:pt x="243" y="578"/>
                  </a:cubicBezTo>
                  <a:cubicBezTo>
                    <a:pt x="274" y="274"/>
                    <a:pt x="274" y="0"/>
                    <a:pt x="21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0" name="Google Shape;500;p34"/>
            <p:cNvSpPr/>
            <p:nvPr/>
          </p:nvSpPr>
          <p:spPr>
            <a:xfrm>
              <a:off x="5003800" y="3412090"/>
              <a:ext cx="6100" cy="28200"/>
            </a:xfrm>
            <a:custGeom>
              <a:avLst/>
              <a:gdLst/>
              <a:ahLst/>
              <a:cxnLst/>
              <a:rect l="l" t="t" r="r" b="b"/>
              <a:pathLst>
                <a:path w="244" h="1128" extrusionOk="0">
                  <a:moveTo>
                    <a:pt x="174" y="0"/>
                  </a:moveTo>
                  <a:cubicBezTo>
                    <a:pt x="116" y="0"/>
                    <a:pt x="60" y="262"/>
                    <a:pt x="31" y="550"/>
                  </a:cubicBezTo>
                  <a:cubicBezTo>
                    <a:pt x="1" y="854"/>
                    <a:pt x="1" y="1097"/>
                    <a:pt x="61" y="1127"/>
                  </a:cubicBezTo>
                  <a:cubicBezTo>
                    <a:pt x="122" y="1127"/>
                    <a:pt x="183" y="884"/>
                    <a:pt x="213" y="580"/>
                  </a:cubicBezTo>
                  <a:cubicBezTo>
                    <a:pt x="244" y="246"/>
                    <a:pt x="244" y="3"/>
                    <a:pt x="183" y="3"/>
                  </a:cubicBezTo>
                  <a:cubicBezTo>
                    <a:pt x="180" y="1"/>
                    <a:pt x="177" y="0"/>
                    <a:pt x="17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1" name="Google Shape;501;p34"/>
            <p:cNvSpPr/>
            <p:nvPr/>
          </p:nvSpPr>
          <p:spPr>
            <a:xfrm>
              <a:off x="5009875" y="3355165"/>
              <a:ext cx="6875" cy="28200"/>
            </a:xfrm>
            <a:custGeom>
              <a:avLst/>
              <a:gdLst/>
              <a:ahLst/>
              <a:cxnLst/>
              <a:rect l="l" t="t" r="r" b="b"/>
              <a:pathLst>
                <a:path w="275" h="1128" extrusionOk="0">
                  <a:moveTo>
                    <a:pt x="214" y="0"/>
                  </a:moveTo>
                  <a:cubicBezTo>
                    <a:pt x="153" y="0"/>
                    <a:pt x="62" y="243"/>
                    <a:pt x="31" y="547"/>
                  </a:cubicBezTo>
                  <a:cubicBezTo>
                    <a:pt x="1" y="882"/>
                    <a:pt x="1" y="1125"/>
                    <a:pt x="62" y="1125"/>
                  </a:cubicBezTo>
                  <a:cubicBezTo>
                    <a:pt x="65" y="1126"/>
                    <a:pt x="68" y="1127"/>
                    <a:pt x="71" y="1127"/>
                  </a:cubicBezTo>
                  <a:cubicBezTo>
                    <a:pt x="132" y="1127"/>
                    <a:pt x="215" y="866"/>
                    <a:pt x="244" y="578"/>
                  </a:cubicBezTo>
                  <a:cubicBezTo>
                    <a:pt x="274" y="274"/>
                    <a:pt x="244" y="0"/>
                    <a:pt x="21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2" name="Google Shape;502;p34"/>
            <p:cNvSpPr/>
            <p:nvPr/>
          </p:nvSpPr>
          <p:spPr>
            <a:xfrm>
              <a:off x="5016725" y="3298915"/>
              <a:ext cx="6850" cy="28150"/>
            </a:xfrm>
            <a:custGeom>
              <a:avLst/>
              <a:gdLst/>
              <a:ahLst/>
              <a:cxnLst/>
              <a:rect l="l" t="t" r="r" b="b"/>
              <a:pathLst>
                <a:path w="274" h="1126" extrusionOk="0">
                  <a:moveTo>
                    <a:pt x="183" y="1"/>
                  </a:moveTo>
                  <a:cubicBezTo>
                    <a:pt x="152" y="1"/>
                    <a:pt x="61" y="244"/>
                    <a:pt x="31" y="548"/>
                  </a:cubicBezTo>
                  <a:cubicBezTo>
                    <a:pt x="0" y="882"/>
                    <a:pt x="0" y="1126"/>
                    <a:pt x="61" y="1126"/>
                  </a:cubicBezTo>
                  <a:cubicBezTo>
                    <a:pt x="122" y="1126"/>
                    <a:pt x="183" y="882"/>
                    <a:pt x="213" y="578"/>
                  </a:cubicBezTo>
                  <a:cubicBezTo>
                    <a:pt x="274" y="274"/>
                    <a:pt x="244" y="1"/>
                    <a:pt x="18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3" name="Google Shape;503;p34"/>
            <p:cNvSpPr/>
            <p:nvPr/>
          </p:nvSpPr>
          <p:spPr>
            <a:xfrm>
              <a:off x="5023550" y="3241940"/>
              <a:ext cx="6875" cy="28200"/>
            </a:xfrm>
            <a:custGeom>
              <a:avLst/>
              <a:gdLst/>
              <a:ahLst/>
              <a:cxnLst/>
              <a:rect l="l" t="t" r="r" b="b"/>
              <a:pathLst>
                <a:path w="275" h="1128" extrusionOk="0">
                  <a:moveTo>
                    <a:pt x="214" y="0"/>
                  </a:moveTo>
                  <a:cubicBezTo>
                    <a:pt x="153" y="0"/>
                    <a:pt x="62" y="243"/>
                    <a:pt x="31" y="547"/>
                  </a:cubicBezTo>
                  <a:cubicBezTo>
                    <a:pt x="1" y="851"/>
                    <a:pt x="1" y="1125"/>
                    <a:pt x="62" y="1125"/>
                  </a:cubicBezTo>
                  <a:cubicBezTo>
                    <a:pt x="65" y="1126"/>
                    <a:pt x="68" y="1127"/>
                    <a:pt x="71" y="1127"/>
                  </a:cubicBezTo>
                  <a:cubicBezTo>
                    <a:pt x="129" y="1127"/>
                    <a:pt x="186" y="866"/>
                    <a:pt x="244" y="578"/>
                  </a:cubicBezTo>
                  <a:cubicBezTo>
                    <a:pt x="274" y="274"/>
                    <a:pt x="244" y="0"/>
                    <a:pt x="21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4" name="Google Shape;504;p34"/>
            <p:cNvSpPr/>
            <p:nvPr/>
          </p:nvSpPr>
          <p:spPr>
            <a:xfrm>
              <a:off x="5030400" y="3185690"/>
              <a:ext cx="6875" cy="28150"/>
            </a:xfrm>
            <a:custGeom>
              <a:avLst/>
              <a:gdLst/>
              <a:ahLst/>
              <a:cxnLst/>
              <a:rect l="l" t="t" r="r" b="b"/>
              <a:pathLst>
                <a:path w="275" h="1126" extrusionOk="0">
                  <a:moveTo>
                    <a:pt x="213" y="1"/>
                  </a:moveTo>
                  <a:cubicBezTo>
                    <a:pt x="152" y="1"/>
                    <a:pt x="61" y="244"/>
                    <a:pt x="31" y="548"/>
                  </a:cubicBezTo>
                  <a:cubicBezTo>
                    <a:pt x="0" y="852"/>
                    <a:pt x="0" y="1126"/>
                    <a:pt x="61" y="1126"/>
                  </a:cubicBezTo>
                  <a:cubicBezTo>
                    <a:pt x="122" y="1126"/>
                    <a:pt x="183" y="882"/>
                    <a:pt x="244" y="578"/>
                  </a:cubicBezTo>
                  <a:cubicBezTo>
                    <a:pt x="274" y="274"/>
                    <a:pt x="274" y="1"/>
                    <a:pt x="21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5" name="Google Shape;505;p34"/>
            <p:cNvSpPr/>
            <p:nvPr/>
          </p:nvSpPr>
          <p:spPr>
            <a:xfrm>
              <a:off x="5037250" y="3129415"/>
              <a:ext cx="6850" cy="28200"/>
            </a:xfrm>
            <a:custGeom>
              <a:avLst/>
              <a:gdLst/>
              <a:ahLst/>
              <a:cxnLst/>
              <a:rect l="l" t="t" r="r" b="b"/>
              <a:pathLst>
                <a:path w="274" h="1128" extrusionOk="0">
                  <a:moveTo>
                    <a:pt x="202" y="0"/>
                  </a:moveTo>
                  <a:cubicBezTo>
                    <a:pt x="145" y="0"/>
                    <a:pt x="90" y="234"/>
                    <a:pt x="61" y="550"/>
                  </a:cubicBezTo>
                  <a:cubicBezTo>
                    <a:pt x="0" y="854"/>
                    <a:pt x="30" y="1097"/>
                    <a:pt x="61" y="1127"/>
                  </a:cubicBezTo>
                  <a:cubicBezTo>
                    <a:pt x="122" y="1127"/>
                    <a:pt x="213" y="884"/>
                    <a:pt x="243" y="580"/>
                  </a:cubicBezTo>
                  <a:cubicBezTo>
                    <a:pt x="274" y="246"/>
                    <a:pt x="274" y="3"/>
                    <a:pt x="213" y="3"/>
                  </a:cubicBezTo>
                  <a:cubicBezTo>
                    <a:pt x="209" y="1"/>
                    <a:pt x="206" y="0"/>
                    <a:pt x="20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6" name="Google Shape;506;p34"/>
            <p:cNvSpPr/>
            <p:nvPr/>
          </p:nvSpPr>
          <p:spPr>
            <a:xfrm>
              <a:off x="5044825" y="3072465"/>
              <a:ext cx="6875" cy="28200"/>
            </a:xfrm>
            <a:custGeom>
              <a:avLst/>
              <a:gdLst/>
              <a:ahLst/>
              <a:cxnLst/>
              <a:rect l="l" t="t" r="r" b="b"/>
              <a:pathLst>
                <a:path w="275" h="1128" extrusionOk="0">
                  <a:moveTo>
                    <a:pt x="214" y="1"/>
                  </a:moveTo>
                  <a:cubicBezTo>
                    <a:pt x="153" y="1"/>
                    <a:pt x="62" y="244"/>
                    <a:pt x="31" y="548"/>
                  </a:cubicBezTo>
                  <a:cubicBezTo>
                    <a:pt x="1" y="882"/>
                    <a:pt x="1" y="1126"/>
                    <a:pt x="62" y="1126"/>
                  </a:cubicBezTo>
                  <a:cubicBezTo>
                    <a:pt x="65" y="1127"/>
                    <a:pt x="68" y="1128"/>
                    <a:pt x="71" y="1128"/>
                  </a:cubicBezTo>
                  <a:cubicBezTo>
                    <a:pt x="129" y="1128"/>
                    <a:pt x="186" y="867"/>
                    <a:pt x="244" y="578"/>
                  </a:cubicBezTo>
                  <a:cubicBezTo>
                    <a:pt x="275" y="275"/>
                    <a:pt x="275" y="1"/>
                    <a:pt x="21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7" name="Google Shape;507;p34"/>
            <p:cNvSpPr/>
            <p:nvPr/>
          </p:nvSpPr>
          <p:spPr>
            <a:xfrm>
              <a:off x="5052425" y="3016240"/>
              <a:ext cx="6875" cy="28150"/>
            </a:xfrm>
            <a:custGeom>
              <a:avLst/>
              <a:gdLst/>
              <a:ahLst/>
              <a:cxnLst/>
              <a:rect l="l" t="t" r="r" b="b"/>
              <a:pathLst>
                <a:path w="275" h="1126" extrusionOk="0">
                  <a:moveTo>
                    <a:pt x="214" y="1"/>
                  </a:moveTo>
                  <a:cubicBezTo>
                    <a:pt x="153" y="1"/>
                    <a:pt x="62" y="244"/>
                    <a:pt x="31" y="548"/>
                  </a:cubicBezTo>
                  <a:cubicBezTo>
                    <a:pt x="1" y="852"/>
                    <a:pt x="1" y="1125"/>
                    <a:pt x="62" y="1125"/>
                  </a:cubicBezTo>
                  <a:cubicBezTo>
                    <a:pt x="123" y="1125"/>
                    <a:pt x="183" y="882"/>
                    <a:pt x="244" y="578"/>
                  </a:cubicBezTo>
                  <a:cubicBezTo>
                    <a:pt x="275" y="274"/>
                    <a:pt x="275" y="1"/>
                    <a:pt x="21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8" name="Google Shape;508;p34"/>
            <p:cNvSpPr/>
            <p:nvPr/>
          </p:nvSpPr>
          <p:spPr>
            <a:xfrm>
              <a:off x="5060025" y="2959965"/>
              <a:ext cx="6875" cy="28200"/>
            </a:xfrm>
            <a:custGeom>
              <a:avLst/>
              <a:gdLst/>
              <a:ahLst/>
              <a:cxnLst/>
              <a:rect l="l" t="t" r="r" b="b"/>
              <a:pathLst>
                <a:path w="275" h="1128" extrusionOk="0">
                  <a:moveTo>
                    <a:pt x="204" y="0"/>
                  </a:moveTo>
                  <a:cubicBezTo>
                    <a:pt x="147" y="0"/>
                    <a:pt x="89" y="261"/>
                    <a:pt x="31" y="550"/>
                  </a:cubicBezTo>
                  <a:cubicBezTo>
                    <a:pt x="1" y="854"/>
                    <a:pt x="1" y="1097"/>
                    <a:pt x="62" y="1127"/>
                  </a:cubicBezTo>
                  <a:cubicBezTo>
                    <a:pt x="122" y="1127"/>
                    <a:pt x="183" y="884"/>
                    <a:pt x="244" y="580"/>
                  </a:cubicBezTo>
                  <a:cubicBezTo>
                    <a:pt x="274" y="246"/>
                    <a:pt x="274" y="2"/>
                    <a:pt x="214" y="2"/>
                  </a:cubicBezTo>
                  <a:cubicBezTo>
                    <a:pt x="211" y="1"/>
                    <a:pt x="207" y="0"/>
                    <a:pt x="20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09" name="Google Shape;509;p34"/>
            <p:cNvSpPr/>
            <p:nvPr/>
          </p:nvSpPr>
          <p:spPr>
            <a:xfrm>
              <a:off x="5067625" y="2903015"/>
              <a:ext cx="6875" cy="28900"/>
            </a:xfrm>
            <a:custGeom>
              <a:avLst/>
              <a:gdLst/>
              <a:ahLst/>
              <a:cxnLst/>
              <a:rect l="l" t="t" r="r" b="b"/>
              <a:pathLst>
                <a:path w="275" h="1156" extrusionOk="0">
                  <a:moveTo>
                    <a:pt x="214" y="1"/>
                  </a:moveTo>
                  <a:cubicBezTo>
                    <a:pt x="183" y="1"/>
                    <a:pt x="122" y="244"/>
                    <a:pt x="62" y="578"/>
                  </a:cubicBezTo>
                  <a:cubicBezTo>
                    <a:pt x="1" y="882"/>
                    <a:pt x="1" y="1125"/>
                    <a:pt x="62" y="1156"/>
                  </a:cubicBezTo>
                  <a:cubicBezTo>
                    <a:pt x="92" y="1156"/>
                    <a:pt x="153" y="913"/>
                    <a:pt x="214" y="578"/>
                  </a:cubicBezTo>
                  <a:cubicBezTo>
                    <a:pt x="274" y="274"/>
                    <a:pt x="274" y="1"/>
                    <a:pt x="21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0" name="Google Shape;510;p34"/>
            <p:cNvSpPr/>
            <p:nvPr/>
          </p:nvSpPr>
          <p:spPr>
            <a:xfrm>
              <a:off x="5075225" y="2846790"/>
              <a:ext cx="7625" cy="28200"/>
            </a:xfrm>
            <a:custGeom>
              <a:avLst/>
              <a:gdLst/>
              <a:ahLst/>
              <a:cxnLst/>
              <a:rect l="l" t="t" r="r" b="b"/>
              <a:pathLst>
                <a:path w="305" h="1128" extrusionOk="0">
                  <a:moveTo>
                    <a:pt x="244" y="0"/>
                  </a:moveTo>
                  <a:cubicBezTo>
                    <a:pt x="183" y="0"/>
                    <a:pt x="122" y="244"/>
                    <a:pt x="62" y="548"/>
                  </a:cubicBezTo>
                  <a:cubicBezTo>
                    <a:pt x="1" y="882"/>
                    <a:pt x="1" y="1125"/>
                    <a:pt x="62" y="1125"/>
                  </a:cubicBezTo>
                  <a:cubicBezTo>
                    <a:pt x="65" y="1127"/>
                    <a:pt x="68" y="1127"/>
                    <a:pt x="71" y="1127"/>
                  </a:cubicBezTo>
                  <a:cubicBezTo>
                    <a:pt x="129" y="1127"/>
                    <a:pt x="186" y="866"/>
                    <a:pt x="244" y="578"/>
                  </a:cubicBezTo>
                  <a:cubicBezTo>
                    <a:pt x="305" y="274"/>
                    <a:pt x="305" y="0"/>
                    <a:pt x="24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1" name="Google Shape;511;p34"/>
            <p:cNvSpPr/>
            <p:nvPr/>
          </p:nvSpPr>
          <p:spPr>
            <a:xfrm>
              <a:off x="5083600" y="2790565"/>
              <a:ext cx="7625" cy="28125"/>
            </a:xfrm>
            <a:custGeom>
              <a:avLst/>
              <a:gdLst/>
              <a:ahLst/>
              <a:cxnLst/>
              <a:rect l="l" t="t" r="r" b="b"/>
              <a:pathLst>
                <a:path w="305" h="1125" extrusionOk="0">
                  <a:moveTo>
                    <a:pt x="243" y="0"/>
                  </a:moveTo>
                  <a:cubicBezTo>
                    <a:pt x="183" y="0"/>
                    <a:pt x="122" y="243"/>
                    <a:pt x="61" y="547"/>
                  </a:cubicBezTo>
                  <a:cubicBezTo>
                    <a:pt x="0" y="851"/>
                    <a:pt x="0" y="1125"/>
                    <a:pt x="61" y="1125"/>
                  </a:cubicBezTo>
                  <a:cubicBezTo>
                    <a:pt x="122" y="1125"/>
                    <a:pt x="183" y="882"/>
                    <a:pt x="243" y="578"/>
                  </a:cubicBezTo>
                  <a:cubicBezTo>
                    <a:pt x="304" y="274"/>
                    <a:pt x="304" y="0"/>
                    <a:pt x="24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2" name="Google Shape;512;p34"/>
            <p:cNvSpPr/>
            <p:nvPr/>
          </p:nvSpPr>
          <p:spPr>
            <a:xfrm>
              <a:off x="5091950" y="2734315"/>
              <a:ext cx="7625" cy="28150"/>
            </a:xfrm>
            <a:custGeom>
              <a:avLst/>
              <a:gdLst/>
              <a:ahLst/>
              <a:cxnLst/>
              <a:rect l="l" t="t" r="r" b="b"/>
              <a:pathLst>
                <a:path w="305" h="1126" extrusionOk="0">
                  <a:moveTo>
                    <a:pt x="244" y="1"/>
                  </a:moveTo>
                  <a:cubicBezTo>
                    <a:pt x="183" y="1"/>
                    <a:pt x="122" y="244"/>
                    <a:pt x="61" y="548"/>
                  </a:cubicBezTo>
                  <a:cubicBezTo>
                    <a:pt x="1" y="852"/>
                    <a:pt x="1" y="1126"/>
                    <a:pt x="61" y="1126"/>
                  </a:cubicBezTo>
                  <a:cubicBezTo>
                    <a:pt x="122" y="1126"/>
                    <a:pt x="183" y="882"/>
                    <a:pt x="244" y="578"/>
                  </a:cubicBezTo>
                  <a:cubicBezTo>
                    <a:pt x="304" y="275"/>
                    <a:pt x="304" y="1"/>
                    <a:pt x="24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3" name="Google Shape;513;p34"/>
            <p:cNvSpPr/>
            <p:nvPr/>
          </p:nvSpPr>
          <p:spPr>
            <a:xfrm>
              <a:off x="5100300" y="2678090"/>
              <a:ext cx="7625" cy="28150"/>
            </a:xfrm>
            <a:custGeom>
              <a:avLst/>
              <a:gdLst/>
              <a:ahLst/>
              <a:cxnLst/>
              <a:rect l="l" t="t" r="r" b="b"/>
              <a:pathLst>
                <a:path w="305" h="1126" extrusionOk="0">
                  <a:moveTo>
                    <a:pt x="244" y="1"/>
                  </a:moveTo>
                  <a:cubicBezTo>
                    <a:pt x="183" y="1"/>
                    <a:pt x="122" y="244"/>
                    <a:pt x="62" y="548"/>
                  </a:cubicBezTo>
                  <a:cubicBezTo>
                    <a:pt x="1" y="852"/>
                    <a:pt x="1" y="1125"/>
                    <a:pt x="62" y="1125"/>
                  </a:cubicBezTo>
                  <a:cubicBezTo>
                    <a:pt x="122" y="1125"/>
                    <a:pt x="183" y="882"/>
                    <a:pt x="244" y="578"/>
                  </a:cubicBezTo>
                  <a:cubicBezTo>
                    <a:pt x="305" y="274"/>
                    <a:pt x="305" y="1"/>
                    <a:pt x="24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4" name="Google Shape;514;p34"/>
            <p:cNvSpPr/>
            <p:nvPr/>
          </p:nvSpPr>
          <p:spPr>
            <a:xfrm>
              <a:off x="5109425" y="2621815"/>
              <a:ext cx="7625" cy="28200"/>
            </a:xfrm>
            <a:custGeom>
              <a:avLst/>
              <a:gdLst/>
              <a:ahLst/>
              <a:cxnLst/>
              <a:rect l="l" t="t" r="r" b="b"/>
              <a:pathLst>
                <a:path w="305" h="1128" extrusionOk="0">
                  <a:moveTo>
                    <a:pt x="234" y="0"/>
                  </a:moveTo>
                  <a:cubicBezTo>
                    <a:pt x="177" y="0"/>
                    <a:pt x="119" y="261"/>
                    <a:pt x="61" y="550"/>
                  </a:cubicBezTo>
                  <a:cubicBezTo>
                    <a:pt x="1" y="853"/>
                    <a:pt x="1" y="1127"/>
                    <a:pt x="61" y="1127"/>
                  </a:cubicBezTo>
                  <a:cubicBezTo>
                    <a:pt x="92" y="1127"/>
                    <a:pt x="183" y="884"/>
                    <a:pt x="244" y="580"/>
                  </a:cubicBezTo>
                  <a:cubicBezTo>
                    <a:pt x="305" y="246"/>
                    <a:pt x="274" y="2"/>
                    <a:pt x="244" y="2"/>
                  </a:cubicBezTo>
                  <a:cubicBezTo>
                    <a:pt x="241" y="1"/>
                    <a:pt x="238" y="0"/>
                    <a:pt x="23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5" name="Google Shape;515;p34"/>
            <p:cNvSpPr/>
            <p:nvPr/>
          </p:nvSpPr>
          <p:spPr>
            <a:xfrm>
              <a:off x="5117775" y="2565565"/>
              <a:ext cx="7625" cy="28200"/>
            </a:xfrm>
            <a:custGeom>
              <a:avLst/>
              <a:gdLst/>
              <a:ahLst/>
              <a:cxnLst/>
              <a:rect l="l" t="t" r="r" b="b"/>
              <a:pathLst>
                <a:path w="305" h="1128" extrusionOk="0">
                  <a:moveTo>
                    <a:pt x="264" y="1"/>
                  </a:moveTo>
                  <a:cubicBezTo>
                    <a:pt x="204" y="1"/>
                    <a:pt x="119" y="235"/>
                    <a:pt x="62" y="550"/>
                  </a:cubicBezTo>
                  <a:cubicBezTo>
                    <a:pt x="1" y="854"/>
                    <a:pt x="1" y="1097"/>
                    <a:pt x="62" y="1128"/>
                  </a:cubicBezTo>
                  <a:cubicBezTo>
                    <a:pt x="123" y="1128"/>
                    <a:pt x="214" y="885"/>
                    <a:pt x="275" y="581"/>
                  </a:cubicBezTo>
                  <a:cubicBezTo>
                    <a:pt x="305" y="277"/>
                    <a:pt x="305" y="3"/>
                    <a:pt x="275" y="3"/>
                  </a:cubicBezTo>
                  <a:cubicBezTo>
                    <a:pt x="271" y="1"/>
                    <a:pt x="268" y="1"/>
                    <a:pt x="26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6" name="Google Shape;516;p34"/>
            <p:cNvSpPr/>
            <p:nvPr/>
          </p:nvSpPr>
          <p:spPr>
            <a:xfrm>
              <a:off x="5126900" y="2509340"/>
              <a:ext cx="7625" cy="28200"/>
            </a:xfrm>
            <a:custGeom>
              <a:avLst/>
              <a:gdLst/>
              <a:ahLst/>
              <a:cxnLst/>
              <a:rect l="l" t="t" r="r" b="b"/>
              <a:pathLst>
                <a:path w="305" h="1128" extrusionOk="0">
                  <a:moveTo>
                    <a:pt x="238" y="0"/>
                  </a:moveTo>
                  <a:cubicBezTo>
                    <a:pt x="203" y="0"/>
                    <a:pt x="119" y="235"/>
                    <a:pt x="62" y="550"/>
                  </a:cubicBezTo>
                  <a:cubicBezTo>
                    <a:pt x="1" y="854"/>
                    <a:pt x="1" y="1097"/>
                    <a:pt x="62" y="1127"/>
                  </a:cubicBezTo>
                  <a:cubicBezTo>
                    <a:pt x="122" y="1127"/>
                    <a:pt x="183" y="884"/>
                    <a:pt x="244" y="580"/>
                  </a:cubicBezTo>
                  <a:cubicBezTo>
                    <a:pt x="305" y="276"/>
                    <a:pt x="305" y="3"/>
                    <a:pt x="244" y="3"/>
                  </a:cubicBezTo>
                  <a:cubicBezTo>
                    <a:pt x="242" y="1"/>
                    <a:pt x="240" y="0"/>
                    <a:pt x="238"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7" name="Google Shape;517;p34"/>
            <p:cNvSpPr/>
            <p:nvPr/>
          </p:nvSpPr>
          <p:spPr>
            <a:xfrm>
              <a:off x="5136775" y="2453115"/>
              <a:ext cx="6875" cy="28200"/>
            </a:xfrm>
            <a:custGeom>
              <a:avLst/>
              <a:gdLst/>
              <a:ahLst/>
              <a:cxnLst/>
              <a:rect l="l" t="t" r="r" b="b"/>
              <a:pathLst>
                <a:path w="275" h="1128" extrusionOk="0">
                  <a:moveTo>
                    <a:pt x="233" y="0"/>
                  </a:moveTo>
                  <a:cubicBezTo>
                    <a:pt x="173" y="0"/>
                    <a:pt x="89" y="234"/>
                    <a:pt x="31" y="550"/>
                  </a:cubicBezTo>
                  <a:cubicBezTo>
                    <a:pt x="1" y="854"/>
                    <a:pt x="1" y="1097"/>
                    <a:pt x="31" y="1127"/>
                  </a:cubicBezTo>
                  <a:cubicBezTo>
                    <a:pt x="92" y="1127"/>
                    <a:pt x="183" y="884"/>
                    <a:pt x="244" y="580"/>
                  </a:cubicBezTo>
                  <a:cubicBezTo>
                    <a:pt x="274" y="276"/>
                    <a:pt x="274" y="3"/>
                    <a:pt x="244" y="3"/>
                  </a:cubicBezTo>
                  <a:cubicBezTo>
                    <a:pt x="241" y="1"/>
                    <a:pt x="237" y="0"/>
                    <a:pt x="23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8" name="Google Shape;518;p34"/>
            <p:cNvSpPr/>
            <p:nvPr/>
          </p:nvSpPr>
          <p:spPr>
            <a:xfrm>
              <a:off x="5145900" y="2396940"/>
              <a:ext cx="7625" cy="28125"/>
            </a:xfrm>
            <a:custGeom>
              <a:avLst/>
              <a:gdLst/>
              <a:ahLst/>
              <a:cxnLst/>
              <a:rect l="l" t="t" r="r" b="b"/>
              <a:pathLst>
                <a:path w="305" h="1125" extrusionOk="0">
                  <a:moveTo>
                    <a:pt x="244" y="0"/>
                  </a:moveTo>
                  <a:cubicBezTo>
                    <a:pt x="183" y="0"/>
                    <a:pt x="122" y="213"/>
                    <a:pt x="61" y="547"/>
                  </a:cubicBezTo>
                  <a:cubicBezTo>
                    <a:pt x="1" y="851"/>
                    <a:pt x="1" y="1095"/>
                    <a:pt x="61" y="1125"/>
                  </a:cubicBezTo>
                  <a:cubicBezTo>
                    <a:pt x="92" y="1125"/>
                    <a:pt x="183" y="882"/>
                    <a:pt x="244" y="578"/>
                  </a:cubicBezTo>
                  <a:cubicBezTo>
                    <a:pt x="305" y="243"/>
                    <a:pt x="305" y="0"/>
                    <a:pt x="24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19" name="Google Shape;519;p34"/>
            <p:cNvSpPr/>
            <p:nvPr/>
          </p:nvSpPr>
          <p:spPr>
            <a:xfrm>
              <a:off x="5155025" y="2340715"/>
              <a:ext cx="7625" cy="28125"/>
            </a:xfrm>
            <a:custGeom>
              <a:avLst/>
              <a:gdLst/>
              <a:ahLst/>
              <a:cxnLst/>
              <a:rect l="l" t="t" r="r" b="b"/>
              <a:pathLst>
                <a:path w="305" h="1125" extrusionOk="0">
                  <a:moveTo>
                    <a:pt x="274" y="0"/>
                  </a:moveTo>
                  <a:cubicBezTo>
                    <a:pt x="213" y="0"/>
                    <a:pt x="122" y="243"/>
                    <a:pt x="61" y="547"/>
                  </a:cubicBezTo>
                  <a:cubicBezTo>
                    <a:pt x="0" y="851"/>
                    <a:pt x="0" y="1125"/>
                    <a:pt x="61" y="1125"/>
                  </a:cubicBezTo>
                  <a:cubicBezTo>
                    <a:pt x="122" y="1125"/>
                    <a:pt x="213" y="882"/>
                    <a:pt x="274" y="578"/>
                  </a:cubicBezTo>
                  <a:cubicBezTo>
                    <a:pt x="304" y="274"/>
                    <a:pt x="304" y="0"/>
                    <a:pt x="27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0" name="Google Shape;520;p34"/>
            <p:cNvSpPr/>
            <p:nvPr/>
          </p:nvSpPr>
          <p:spPr>
            <a:xfrm>
              <a:off x="5165650" y="2284465"/>
              <a:ext cx="8400" cy="28150"/>
            </a:xfrm>
            <a:custGeom>
              <a:avLst/>
              <a:gdLst/>
              <a:ahLst/>
              <a:cxnLst/>
              <a:rect l="l" t="t" r="r" b="b"/>
              <a:pathLst>
                <a:path w="336" h="1126" extrusionOk="0">
                  <a:moveTo>
                    <a:pt x="305" y="1"/>
                  </a:moveTo>
                  <a:cubicBezTo>
                    <a:pt x="244" y="1"/>
                    <a:pt x="153" y="244"/>
                    <a:pt x="92" y="548"/>
                  </a:cubicBezTo>
                  <a:cubicBezTo>
                    <a:pt x="1" y="852"/>
                    <a:pt x="1" y="1125"/>
                    <a:pt x="62" y="1125"/>
                  </a:cubicBezTo>
                  <a:cubicBezTo>
                    <a:pt x="122" y="1125"/>
                    <a:pt x="214" y="882"/>
                    <a:pt x="274" y="578"/>
                  </a:cubicBezTo>
                  <a:cubicBezTo>
                    <a:pt x="335" y="274"/>
                    <a:pt x="335" y="1"/>
                    <a:pt x="305"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1" name="Google Shape;521;p34"/>
            <p:cNvSpPr/>
            <p:nvPr/>
          </p:nvSpPr>
          <p:spPr>
            <a:xfrm>
              <a:off x="5218850" y="3009965"/>
              <a:ext cx="10675" cy="11825"/>
            </a:xfrm>
            <a:custGeom>
              <a:avLst/>
              <a:gdLst/>
              <a:ahLst/>
              <a:cxnLst/>
              <a:rect l="l" t="t" r="r" b="b"/>
              <a:pathLst>
                <a:path w="427" h="473" extrusionOk="0">
                  <a:moveTo>
                    <a:pt x="341" y="1"/>
                  </a:moveTo>
                  <a:cubicBezTo>
                    <a:pt x="287" y="1"/>
                    <a:pt x="173" y="64"/>
                    <a:pt x="122" y="191"/>
                  </a:cubicBezTo>
                  <a:cubicBezTo>
                    <a:pt x="61" y="313"/>
                    <a:pt x="1" y="434"/>
                    <a:pt x="61" y="464"/>
                  </a:cubicBezTo>
                  <a:cubicBezTo>
                    <a:pt x="66" y="470"/>
                    <a:pt x="74" y="472"/>
                    <a:pt x="84" y="472"/>
                  </a:cubicBezTo>
                  <a:cubicBezTo>
                    <a:pt x="131" y="472"/>
                    <a:pt x="229" y="409"/>
                    <a:pt x="305" y="282"/>
                  </a:cubicBezTo>
                  <a:cubicBezTo>
                    <a:pt x="365" y="161"/>
                    <a:pt x="426" y="39"/>
                    <a:pt x="365" y="9"/>
                  </a:cubicBezTo>
                  <a:cubicBezTo>
                    <a:pt x="360" y="3"/>
                    <a:pt x="352" y="1"/>
                    <a:pt x="34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2" name="Google Shape;522;p34"/>
            <p:cNvSpPr/>
            <p:nvPr/>
          </p:nvSpPr>
          <p:spPr>
            <a:xfrm>
              <a:off x="5243175" y="2962215"/>
              <a:ext cx="16725" cy="23750"/>
            </a:xfrm>
            <a:custGeom>
              <a:avLst/>
              <a:gdLst/>
              <a:ahLst/>
              <a:cxnLst/>
              <a:rect l="l" t="t" r="r" b="b"/>
              <a:pathLst>
                <a:path w="669" h="950" extrusionOk="0">
                  <a:moveTo>
                    <a:pt x="624" y="0"/>
                  </a:moveTo>
                  <a:cubicBezTo>
                    <a:pt x="555" y="0"/>
                    <a:pt x="413" y="176"/>
                    <a:pt x="243" y="429"/>
                  </a:cubicBezTo>
                  <a:cubicBezTo>
                    <a:pt x="91" y="703"/>
                    <a:pt x="0" y="915"/>
                    <a:pt x="31" y="946"/>
                  </a:cubicBezTo>
                  <a:cubicBezTo>
                    <a:pt x="33" y="948"/>
                    <a:pt x="36" y="949"/>
                    <a:pt x="40" y="949"/>
                  </a:cubicBezTo>
                  <a:cubicBezTo>
                    <a:pt x="88" y="949"/>
                    <a:pt x="255" y="774"/>
                    <a:pt x="395" y="520"/>
                  </a:cubicBezTo>
                  <a:cubicBezTo>
                    <a:pt x="578" y="277"/>
                    <a:pt x="669" y="34"/>
                    <a:pt x="639" y="4"/>
                  </a:cubicBezTo>
                  <a:cubicBezTo>
                    <a:pt x="634" y="1"/>
                    <a:pt x="629" y="0"/>
                    <a:pt x="62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3" name="Google Shape;523;p34"/>
            <p:cNvSpPr/>
            <p:nvPr/>
          </p:nvSpPr>
          <p:spPr>
            <a:xfrm>
              <a:off x="5273575" y="2913590"/>
              <a:ext cx="16725" cy="24500"/>
            </a:xfrm>
            <a:custGeom>
              <a:avLst/>
              <a:gdLst/>
              <a:ahLst/>
              <a:cxnLst/>
              <a:rect l="l" t="t" r="r" b="b"/>
              <a:pathLst>
                <a:path w="669" h="980" extrusionOk="0">
                  <a:moveTo>
                    <a:pt x="626" y="0"/>
                  </a:moveTo>
                  <a:cubicBezTo>
                    <a:pt x="558" y="0"/>
                    <a:pt x="414" y="203"/>
                    <a:pt x="243" y="459"/>
                  </a:cubicBezTo>
                  <a:cubicBezTo>
                    <a:pt x="91" y="702"/>
                    <a:pt x="0" y="946"/>
                    <a:pt x="30" y="976"/>
                  </a:cubicBezTo>
                  <a:cubicBezTo>
                    <a:pt x="33" y="978"/>
                    <a:pt x="36" y="979"/>
                    <a:pt x="40" y="979"/>
                  </a:cubicBezTo>
                  <a:cubicBezTo>
                    <a:pt x="88" y="979"/>
                    <a:pt x="257" y="804"/>
                    <a:pt x="426" y="550"/>
                  </a:cubicBezTo>
                  <a:cubicBezTo>
                    <a:pt x="578" y="277"/>
                    <a:pt x="669" y="34"/>
                    <a:pt x="638" y="3"/>
                  </a:cubicBezTo>
                  <a:cubicBezTo>
                    <a:pt x="635" y="1"/>
                    <a:pt x="630" y="0"/>
                    <a:pt x="626"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4" name="Google Shape;524;p34"/>
            <p:cNvSpPr/>
            <p:nvPr/>
          </p:nvSpPr>
          <p:spPr>
            <a:xfrm>
              <a:off x="5303200" y="2864965"/>
              <a:ext cx="16750" cy="24475"/>
            </a:xfrm>
            <a:custGeom>
              <a:avLst/>
              <a:gdLst/>
              <a:ahLst/>
              <a:cxnLst/>
              <a:rect l="l" t="t" r="r" b="b"/>
              <a:pathLst>
                <a:path w="670" h="979" extrusionOk="0">
                  <a:moveTo>
                    <a:pt x="626" y="0"/>
                  </a:moveTo>
                  <a:cubicBezTo>
                    <a:pt x="558" y="0"/>
                    <a:pt x="414" y="203"/>
                    <a:pt x="244" y="459"/>
                  </a:cubicBezTo>
                  <a:cubicBezTo>
                    <a:pt x="92" y="732"/>
                    <a:pt x="1" y="945"/>
                    <a:pt x="31" y="976"/>
                  </a:cubicBezTo>
                  <a:cubicBezTo>
                    <a:pt x="35" y="978"/>
                    <a:pt x="40" y="979"/>
                    <a:pt x="46" y="979"/>
                  </a:cubicBezTo>
                  <a:cubicBezTo>
                    <a:pt x="114" y="979"/>
                    <a:pt x="257" y="804"/>
                    <a:pt x="426" y="550"/>
                  </a:cubicBezTo>
                  <a:cubicBezTo>
                    <a:pt x="578" y="277"/>
                    <a:pt x="669" y="33"/>
                    <a:pt x="639" y="3"/>
                  </a:cubicBezTo>
                  <a:cubicBezTo>
                    <a:pt x="635" y="1"/>
                    <a:pt x="631" y="0"/>
                    <a:pt x="626"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5" name="Google Shape;525;p34"/>
            <p:cNvSpPr/>
            <p:nvPr/>
          </p:nvSpPr>
          <p:spPr>
            <a:xfrm>
              <a:off x="5332075" y="2816315"/>
              <a:ext cx="16750" cy="24500"/>
            </a:xfrm>
            <a:custGeom>
              <a:avLst/>
              <a:gdLst/>
              <a:ahLst/>
              <a:cxnLst/>
              <a:rect l="l" t="t" r="r" b="b"/>
              <a:pathLst>
                <a:path w="670" h="980" extrusionOk="0">
                  <a:moveTo>
                    <a:pt x="624" y="0"/>
                  </a:moveTo>
                  <a:cubicBezTo>
                    <a:pt x="552" y="0"/>
                    <a:pt x="385" y="176"/>
                    <a:pt x="244" y="429"/>
                  </a:cubicBezTo>
                  <a:cubicBezTo>
                    <a:pt x="92" y="703"/>
                    <a:pt x="1" y="946"/>
                    <a:pt x="61" y="976"/>
                  </a:cubicBezTo>
                  <a:cubicBezTo>
                    <a:pt x="63" y="978"/>
                    <a:pt x="66" y="979"/>
                    <a:pt x="69" y="979"/>
                  </a:cubicBezTo>
                  <a:cubicBezTo>
                    <a:pt x="115" y="979"/>
                    <a:pt x="284" y="778"/>
                    <a:pt x="426" y="551"/>
                  </a:cubicBezTo>
                  <a:cubicBezTo>
                    <a:pt x="578" y="277"/>
                    <a:pt x="669" y="34"/>
                    <a:pt x="639" y="4"/>
                  </a:cubicBezTo>
                  <a:cubicBezTo>
                    <a:pt x="634" y="1"/>
                    <a:pt x="629" y="0"/>
                    <a:pt x="62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6" name="Google Shape;526;p34"/>
            <p:cNvSpPr/>
            <p:nvPr/>
          </p:nvSpPr>
          <p:spPr>
            <a:xfrm>
              <a:off x="5360200" y="2766940"/>
              <a:ext cx="16725" cy="25225"/>
            </a:xfrm>
            <a:custGeom>
              <a:avLst/>
              <a:gdLst/>
              <a:ahLst/>
              <a:cxnLst/>
              <a:rect l="l" t="t" r="r" b="b"/>
              <a:pathLst>
                <a:path w="669" h="1009" extrusionOk="0">
                  <a:moveTo>
                    <a:pt x="625" y="0"/>
                  </a:moveTo>
                  <a:cubicBezTo>
                    <a:pt x="554" y="0"/>
                    <a:pt x="386" y="203"/>
                    <a:pt x="243" y="459"/>
                  </a:cubicBezTo>
                  <a:cubicBezTo>
                    <a:pt x="91" y="732"/>
                    <a:pt x="0" y="976"/>
                    <a:pt x="61" y="1006"/>
                  </a:cubicBezTo>
                  <a:cubicBezTo>
                    <a:pt x="65" y="1008"/>
                    <a:pt x="69" y="1009"/>
                    <a:pt x="74" y="1009"/>
                  </a:cubicBezTo>
                  <a:cubicBezTo>
                    <a:pt x="141" y="1009"/>
                    <a:pt x="284" y="806"/>
                    <a:pt x="426" y="550"/>
                  </a:cubicBezTo>
                  <a:cubicBezTo>
                    <a:pt x="578" y="277"/>
                    <a:pt x="669" y="33"/>
                    <a:pt x="639" y="3"/>
                  </a:cubicBezTo>
                  <a:cubicBezTo>
                    <a:pt x="635" y="1"/>
                    <a:pt x="630" y="0"/>
                    <a:pt x="625"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7" name="Google Shape;527;p34"/>
            <p:cNvSpPr/>
            <p:nvPr/>
          </p:nvSpPr>
          <p:spPr>
            <a:xfrm>
              <a:off x="5388300" y="2716765"/>
              <a:ext cx="16750" cy="25250"/>
            </a:xfrm>
            <a:custGeom>
              <a:avLst/>
              <a:gdLst/>
              <a:ahLst/>
              <a:cxnLst/>
              <a:rect l="l" t="t" r="r" b="b"/>
              <a:pathLst>
                <a:path w="670" h="1010" extrusionOk="0">
                  <a:moveTo>
                    <a:pt x="596" y="1"/>
                  </a:moveTo>
                  <a:cubicBezTo>
                    <a:pt x="529" y="1"/>
                    <a:pt x="386" y="204"/>
                    <a:pt x="244" y="460"/>
                  </a:cubicBezTo>
                  <a:cubicBezTo>
                    <a:pt x="92" y="733"/>
                    <a:pt x="1" y="977"/>
                    <a:pt x="62" y="1007"/>
                  </a:cubicBezTo>
                  <a:cubicBezTo>
                    <a:pt x="66" y="1009"/>
                    <a:pt x="70" y="1010"/>
                    <a:pt x="74" y="1010"/>
                  </a:cubicBezTo>
                  <a:cubicBezTo>
                    <a:pt x="142" y="1010"/>
                    <a:pt x="284" y="807"/>
                    <a:pt x="426" y="551"/>
                  </a:cubicBezTo>
                  <a:cubicBezTo>
                    <a:pt x="578" y="277"/>
                    <a:pt x="670" y="34"/>
                    <a:pt x="609" y="4"/>
                  </a:cubicBezTo>
                  <a:cubicBezTo>
                    <a:pt x="605" y="2"/>
                    <a:pt x="601" y="1"/>
                    <a:pt x="596"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8" name="Google Shape;528;p34"/>
            <p:cNvSpPr/>
            <p:nvPr/>
          </p:nvSpPr>
          <p:spPr>
            <a:xfrm>
              <a:off x="5415675" y="2666615"/>
              <a:ext cx="15975" cy="25250"/>
            </a:xfrm>
            <a:custGeom>
              <a:avLst/>
              <a:gdLst/>
              <a:ahLst/>
              <a:cxnLst/>
              <a:rect l="l" t="t" r="r" b="b"/>
              <a:pathLst>
                <a:path w="639" h="1010" extrusionOk="0">
                  <a:moveTo>
                    <a:pt x="569" y="0"/>
                  </a:moveTo>
                  <a:cubicBezTo>
                    <a:pt x="521" y="0"/>
                    <a:pt x="356" y="178"/>
                    <a:pt x="243" y="460"/>
                  </a:cubicBezTo>
                  <a:cubicBezTo>
                    <a:pt x="91" y="733"/>
                    <a:pt x="0" y="976"/>
                    <a:pt x="61" y="1007"/>
                  </a:cubicBezTo>
                  <a:cubicBezTo>
                    <a:pt x="63" y="1009"/>
                    <a:pt x="65" y="1010"/>
                    <a:pt x="68" y="1010"/>
                  </a:cubicBezTo>
                  <a:cubicBezTo>
                    <a:pt x="111" y="1010"/>
                    <a:pt x="253" y="807"/>
                    <a:pt x="395" y="551"/>
                  </a:cubicBezTo>
                  <a:cubicBezTo>
                    <a:pt x="547" y="277"/>
                    <a:pt x="638" y="4"/>
                    <a:pt x="578" y="4"/>
                  </a:cubicBezTo>
                  <a:cubicBezTo>
                    <a:pt x="575" y="2"/>
                    <a:pt x="572" y="0"/>
                    <a:pt x="569"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29" name="Google Shape;529;p34"/>
            <p:cNvSpPr/>
            <p:nvPr/>
          </p:nvSpPr>
          <p:spPr>
            <a:xfrm>
              <a:off x="5441500" y="2613515"/>
              <a:ext cx="11425" cy="27425"/>
            </a:xfrm>
            <a:custGeom>
              <a:avLst/>
              <a:gdLst/>
              <a:ahLst/>
              <a:cxnLst/>
              <a:rect l="l" t="t" r="r" b="b"/>
              <a:pathLst>
                <a:path w="457" h="1097" extrusionOk="0">
                  <a:moveTo>
                    <a:pt x="396" y="0"/>
                  </a:moveTo>
                  <a:cubicBezTo>
                    <a:pt x="335" y="0"/>
                    <a:pt x="274" y="213"/>
                    <a:pt x="153" y="517"/>
                  </a:cubicBezTo>
                  <a:cubicBezTo>
                    <a:pt x="31" y="821"/>
                    <a:pt x="1" y="1064"/>
                    <a:pt x="31" y="1094"/>
                  </a:cubicBezTo>
                  <a:cubicBezTo>
                    <a:pt x="34" y="1096"/>
                    <a:pt x="38" y="1097"/>
                    <a:pt x="42" y="1097"/>
                  </a:cubicBezTo>
                  <a:cubicBezTo>
                    <a:pt x="106" y="1097"/>
                    <a:pt x="220" y="864"/>
                    <a:pt x="335" y="578"/>
                  </a:cubicBezTo>
                  <a:cubicBezTo>
                    <a:pt x="456" y="274"/>
                    <a:pt x="456" y="0"/>
                    <a:pt x="396"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0" name="Google Shape;530;p34"/>
            <p:cNvSpPr/>
            <p:nvPr/>
          </p:nvSpPr>
          <p:spPr>
            <a:xfrm>
              <a:off x="5446050" y="2557965"/>
              <a:ext cx="9925" cy="27450"/>
            </a:xfrm>
            <a:custGeom>
              <a:avLst/>
              <a:gdLst/>
              <a:ahLst/>
              <a:cxnLst/>
              <a:rect l="l" t="t" r="r" b="b"/>
              <a:pathLst>
                <a:path w="397" h="1098" extrusionOk="0">
                  <a:moveTo>
                    <a:pt x="43" y="1"/>
                  </a:moveTo>
                  <a:cubicBezTo>
                    <a:pt x="39" y="1"/>
                    <a:pt x="35" y="1"/>
                    <a:pt x="31" y="3"/>
                  </a:cubicBezTo>
                  <a:cubicBezTo>
                    <a:pt x="1" y="3"/>
                    <a:pt x="62" y="277"/>
                    <a:pt x="123" y="581"/>
                  </a:cubicBezTo>
                  <a:cubicBezTo>
                    <a:pt x="214" y="854"/>
                    <a:pt x="274" y="1097"/>
                    <a:pt x="305" y="1097"/>
                  </a:cubicBezTo>
                  <a:cubicBezTo>
                    <a:pt x="366" y="1097"/>
                    <a:pt x="396" y="824"/>
                    <a:pt x="305" y="520"/>
                  </a:cubicBezTo>
                  <a:cubicBezTo>
                    <a:pt x="248" y="233"/>
                    <a:pt x="109" y="1"/>
                    <a:pt x="4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1" name="Google Shape;531;p34"/>
            <p:cNvSpPr/>
            <p:nvPr/>
          </p:nvSpPr>
          <p:spPr>
            <a:xfrm>
              <a:off x="5413375" y="2510840"/>
              <a:ext cx="20550" cy="22975"/>
            </a:xfrm>
            <a:custGeom>
              <a:avLst/>
              <a:gdLst/>
              <a:ahLst/>
              <a:cxnLst/>
              <a:rect l="l" t="t" r="r" b="b"/>
              <a:pathLst>
                <a:path w="822" h="919" extrusionOk="0">
                  <a:moveTo>
                    <a:pt x="71" y="0"/>
                  </a:moveTo>
                  <a:cubicBezTo>
                    <a:pt x="67" y="0"/>
                    <a:pt x="64" y="1"/>
                    <a:pt x="62" y="4"/>
                  </a:cubicBezTo>
                  <a:cubicBezTo>
                    <a:pt x="1" y="64"/>
                    <a:pt x="122" y="277"/>
                    <a:pt x="335" y="520"/>
                  </a:cubicBezTo>
                  <a:cubicBezTo>
                    <a:pt x="504" y="746"/>
                    <a:pt x="699" y="919"/>
                    <a:pt x="751" y="919"/>
                  </a:cubicBezTo>
                  <a:cubicBezTo>
                    <a:pt x="755" y="919"/>
                    <a:pt x="759" y="918"/>
                    <a:pt x="761" y="916"/>
                  </a:cubicBezTo>
                  <a:cubicBezTo>
                    <a:pt x="822" y="885"/>
                    <a:pt x="670" y="642"/>
                    <a:pt x="487" y="399"/>
                  </a:cubicBezTo>
                  <a:cubicBezTo>
                    <a:pt x="290" y="173"/>
                    <a:pt x="119" y="0"/>
                    <a:pt x="7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2" name="Google Shape;532;p34"/>
            <p:cNvSpPr/>
            <p:nvPr/>
          </p:nvSpPr>
          <p:spPr>
            <a:xfrm>
              <a:off x="5375400" y="2468265"/>
              <a:ext cx="21300" cy="21700"/>
            </a:xfrm>
            <a:custGeom>
              <a:avLst/>
              <a:gdLst/>
              <a:ahLst/>
              <a:cxnLst/>
              <a:rect l="l" t="t" r="r" b="b"/>
              <a:pathLst>
                <a:path w="852" h="868" extrusionOk="0">
                  <a:moveTo>
                    <a:pt x="73" y="1"/>
                  </a:moveTo>
                  <a:cubicBezTo>
                    <a:pt x="67" y="1"/>
                    <a:pt x="64" y="2"/>
                    <a:pt x="61" y="4"/>
                  </a:cubicBezTo>
                  <a:cubicBezTo>
                    <a:pt x="0" y="65"/>
                    <a:pt x="152" y="248"/>
                    <a:pt x="365" y="491"/>
                  </a:cubicBezTo>
                  <a:cubicBezTo>
                    <a:pt x="550" y="702"/>
                    <a:pt x="712" y="867"/>
                    <a:pt x="791" y="867"/>
                  </a:cubicBezTo>
                  <a:cubicBezTo>
                    <a:pt x="803" y="867"/>
                    <a:pt x="813" y="864"/>
                    <a:pt x="821" y="856"/>
                  </a:cubicBezTo>
                  <a:cubicBezTo>
                    <a:pt x="851" y="825"/>
                    <a:pt x="730" y="612"/>
                    <a:pt x="517" y="369"/>
                  </a:cubicBezTo>
                  <a:cubicBezTo>
                    <a:pt x="322" y="147"/>
                    <a:pt x="128" y="1"/>
                    <a:pt x="7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3" name="Google Shape;533;p34"/>
            <p:cNvSpPr/>
            <p:nvPr/>
          </p:nvSpPr>
          <p:spPr>
            <a:xfrm>
              <a:off x="5338150" y="2425715"/>
              <a:ext cx="20550" cy="21700"/>
            </a:xfrm>
            <a:custGeom>
              <a:avLst/>
              <a:gdLst/>
              <a:ahLst/>
              <a:cxnLst/>
              <a:rect l="l" t="t" r="r" b="b"/>
              <a:pathLst>
                <a:path w="822" h="868" extrusionOk="0">
                  <a:moveTo>
                    <a:pt x="43" y="0"/>
                  </a:moveTo>
                  <a:cubicBezTo>
                    <a:pt x="38" y="0"/>
                    <a:pt x="34" y="2"/>
                    <a:pt x="31" y="4"/>
                  </a:cubicBezTo>
                  <a:cubicBezTo>
                    <a:pt x="1" y="35"/>
                    <a:pt x="122" y="217"/>
                    <a:pt x="335" y="491"/>
                  </a:cubicBezTo>
                  <a:cubicBezTo>
                    <a:pt x="520" y="702"/>
                    <a:pt x="705" y="867"/>
                    <a:pt x="770" y="867"/>
                  </a:cubicBezTo>
                  <a:cubicBezTo>
                    <a:pt x="780" y="867"/>
                    <a:pt x="787" y="863"/>
                    <a:pt x="791" y="855"/>
                  </a:cubicBezTo>
                  <a:cubicBezTo>
                    <a:pt x="821" y="825"/>
                    <a:pt x="700" y="612"/>
                    <a:pt x="487" y="369"/>
                  </a:cubicBezTo>
                  <a:cubicBezTo>
                    <a:pt x="292" y="147"/>
                    <a:pt x="98" y="0"/>
                    <a:pt x="4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4" name="Google Shape;534;p34"/>
            <p:cNvSpPr/>
            <p:nvPr/>
          </p:nvSpPr>
          <p:spPr>
            <a:xfrm>
              <a:off x="5300150" y="2383165"/>
              <a:ext cx="21325" cy="22250"/>
            </a:xfrm>
            <a:custGeom>
              <a:avLst/>
              <a:gdLst/>
              <a:ahLst/>
              <a:cxnLst/>
              <a:rect l="l" t="t" r="r" b="b"/>
              <a:pathLst>
                <a:path w="853" h="890" extrusionOk="0">
                  <a:moveTo>
                    <a:pt x="49" y="0"/>
                  </a:moveTo>
                  <a:cubicBezTo>
                    <a:pt x="42" y="0"/>
                    <a:pt x="36" y="2"/>
                    <a:pt x="31" y="4"/>
                  </a:cubicBezTo>
                  <a:cubicBezTo>
                    <a:pt x="1" y="35"/>
                    <a:pt x="123" y="278"/>
                    <a:pt x="335" y="521"/>
                  </a:cubicBezTo>
                  <a:cubicBezTo>
                    <a:pt x="530" y="743"/>
                    <a:pt x="725" y="890"/>
                    <a:pt x="780" y="890"/>
                  </a:cubicBezTo>
                  <a:cubicBezTo>
                    <a:pt x="785" y="890"/>
                    <a:pt x="789" y="888"/>
                    <a:pt x="791" y="886"/>
                  </a:cubicBezTo>
                  <a:cubicBezTo>
                    <a:pt x="852" y="855"/>
                    <a:pt x="700" y="642"/>
                    <a:pt x="487" y="399"/>
                  </a:cubicBezTo>
                  <a:cubicBezTo>
                    <a:pt x="292" y="149"/>
                    <a:pt x="123" y="0"/>
                    <a:pt x="49"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5" name="Google Shape;535;p34"/>
            <p:cNvSpPr/>
            <p:nvPr/>
          </p:nvSpPr>
          <p:spPr>
            <a:xfrm>
              <a:off x="5262175" y="2340615"/>
              <a:ext cx="21300" cy="21475"/>
            </a:xfrm>
            <a:custGeom>
              <a:avLst/>
              <a:gdLst/>
              <a:ahLst/>
              <a:cxnLst/>
              <a:rect l="l" t="t" r="r" b="b"/>
              <a:pathLst>
                <a:path w="852" h="859" extrusionOk="0">
                  <a:moveTo>
                    <a:pt x="73" y="0"/>
                  </a:moveTo>
                  <a:cubicBezTo>
                    <a:pt x="67" y="0"/>
                    <a:pt x="64" y="1"/>
                    <a:pt x="61" y="4"/>
                  </a:cubicBezTo>
                  <a:cubicBezTo>
                    <a:pt x="0" y="34"/>
                    <a:pt x="152" y="247"/>
                    <a:pt x="365" y="490"/>
                  </a:cubicBezTo>
                  <a:cubicBezTo>
                    <a:pt x="560" y="713"/>
                    <a:pt x="729" y="859"/>
                    <a:pt x="803" y="859"/>
                  </a:cubicBezTo>
                  <a:cubicBezTo>
                    <a:pt x="810" y="859"/>
                    <a:pt x="816" y="858"/>
                    <a:pt x="821" y="855"/>
                  </a:cubicBezTo>
                  <a:cubicBezTo>
                    <a:pt x="851" y="825"/>
                    <a:pt x="699" y="582"/>
                    <a:pt x="517" y="369"/>
                  </a:cubicBezTo>
                  <a:cubicBezTo>
                    <a:pt x="322" y="146"/>
                    <a:pt x="128" y="0"/>
                    <a:pt x="7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6" name="Google Shape;536;p34"/>
            <p:cNvSpPr/>
            <p:nvPr/>
          </p:nvSpPr>
          <p:spPr>
            <a:xfrm>
              <a:off x="5224925" y="2298065"/>
              <a:ext cx="20550" cy="21475"/>
            </a:xfrm>
            <a:custGeom>
              <a:avLst/>
              <a:gdLst/>
              <a:ahLst/>
              <a:cxnLst/>
              <a:rect l="l" t="t" r="r" b="b"/>
              <a:pathLst>
                <a:path w="822" h="859" extrusionOk="0">
                  <a:moveTo>
                    <a:pt x="43" y="0"/>
                  </a:moveTo>
                  <a:cubicBezTo>
                    <a:pt x="38" y="0"/>
                    <a:pt x="34" y="1"/>
                    <a:pt x="31" y="4"/>
                  </a:cubicBezTo>
                  <a:cubicBezTo>
                    <a:pt x="1" y="34"/>
                    <a:pt x="122" y="217"/>
                    <a:pt x="335" y="460"/>
                  </a:cubicBezTo>
                  <a:cubicBezTo>
                    <a:pt x="530" y="710"/>
                    <a:pt x="699" y="859"/>
                    <a:pt x="773" y="859"/>
                  </a:cubicBezTo>
                  <a:cubicBezTo>
                    <a:pt x="780" y="859"/>
                    <a:pt x="786" y="858"/>
                    <a:pt x="791" y="855"/>
                  </a:cubicBezTo>
                  <a:cubicBezTo>
                    <a:pt x="821" y="825"/>
                    <a:pt x="700" y="581"/>
                    <a:pt x="487" y="369"/>
                  </a:cubicBezTo>
                  <a:cubicBezTo>
                    <a:pt x="292" y="146"/>
                    <a:pt x="98" y="0"/>
                    <a:pt x="4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537" name="Google Shape;537;p34"/>
          <p:cNvSpPr/>
          <p:nvPr/>
        </p:nvSpPr>
        <p:spPr>
          <a:xfrm>
            <a:off x="17083057" y="1163699"/>
            <a:ext cx="193311" cy="363087"/>
          </a:xfrm>
          <a:custGeom>
            <a:avLst/>
            <a:gdLst/>
            <a:ahLst/>
            <a:cxnLst/>
            <a:rect l="l" t="t" r="r" b="b"/>
            <a:pathLst>
              <a:path w="739" h="1388" extrusionOk="0">
                <a:moveTo>
                  <a:pt x="36" y="1"/>
                </a:moveTo>
                <a:cubicBezTo>
                  <a:pt x="27" y="1"/>
                  <a:pt x="18" y="7"/>
                  <a:pt x="12" y="18"/>
                </a:cubicBezTo>
                <a:cubicBezTo>
                  <a:pt x="1" y="30"/>
                  <a:pt x="1" y="42"/>
                  <a:pt x="12" y="54"/>
                </a:cubicBezTo>
                <a:cubicBezTo>
                  <a:pt x="405" y="590"/>
                  <a:pt x="679" y="1352"/>
                  <a:pt x="703" y="1364"/>
                </a:cubicBezTo>
                <a:cubicBezTo>
                  <a:pt x="679" y="1388"/>
                  <a:pt x="715" y="1388"/>
                  <a:pt x="727" y="1388"/>
                </a:cubicBezTo>
                <a:cubicBezTo>
                  <a:pt x="739" y="1364"/>
                  <a:pt x="739" y="1352"/>
                  <a:pt x="739" y="1340"/>
                </a:cubicBezTo>
                <a:cubicBezTo>
                  <a:pt x="739" y="1328"/>
                  <a:pt x="453" y="554"/>
                  <a:pt x="60" y="18"/>
                </a:cubicBezTo>
                <a:cubicBezTo>
                  <a:pt x="54" y="7"/>
                  <a:pt x="45" y="1"/>
                  <a:pt x="36" y="1"/>
                </a:cubicBezTo>
                <a:close/>
              </a:path>
            </a:pathLst>
          </a:custGeom>
          <a:solidFill>
            <a:srgbClr val="FEF8E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8" name="Google Shape;538;p34"/>
          <p:cNvSpPr/>
          <p:nvPr/>
        </p:nvSpPr>
        <p:spPr>
          <a:xfrm>
            <a:off x="16846321" y="1312542"/>
            <a:ext cx="221300" cy="301613"/>
          </a:xfrm>
          <a:custGeom>
            <a:avLst/>
            <a:gdLst/>
            <a:ahLst/>
            <a:cxnLst/>
            <a:rect l="l" t="t" r="r" b="b"/>
            <a:pathLst>
              <a:path w="846" h="1153" extrusionOk="0">
                <a:moveTo>
                  <a:pt x="804" y="0"/>
                </a:moveTo>
                <a:cubicBezTo>
                  <a:pt x="798" y="0"/>
                  <a:pt x="792" y="3"/>
                  <a:pt x="786" y="9"/>
                </a:cubicBezTo>
                <a:cubicBezTo>
                  <a:pt x="751" y="21"/>
                  <a:pt x="179" y="497"/>
                  <a:pt x="1" y="1116"/>
                </a:cubicBezTo>
                <a:cubicBezTo>
                  <a:pt x="1" y="1128"/>
                  <a:pt x="1" y="1140"/>
                  <a:pt x="24" y="1152"/>
                </a:cubicBezTo>
                <a:cubicBezTo>
                  <a:pt x="24" y="1140"/>
                  <a:pt x="36" y="1140"/>
                  <a:pt x="60" y="1140"/>
                </a:cubicBezTo>
                <a:lnTo>
                  <a:pt x="72" y="1128"/>
                </a:lnTo>
                <a:cubicBezTo>
                  <a:pt x="251" y="533"/>
                  <a:pt x="822" y="57"/>
                  <a:pt x="822" y="57"/>
                </a:cubicBezTo>
                <a:cubicBezTo>
                  <a:pt x="846" y="45"/>
                  <a:pt x="846" y="21"/>
                  <a:pt x="822" y="9"/>
                </a:cubicBezTo>
                <a:cubicBezTo>
                  <a:pt x="816" y="3"/>
                  <a:pt x="810" y="0"/>
                  <a:pt x="804" y="0"/>
                </a:cubicBezTo>
                <a:close/>
              </a:path>
            </a:pathLst>
          </a:custGeom>
          <a:solidFill>
            <a:srgbClr val="FEF8E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539" name="Google Shape;539;p34"/>
          <p:cNvSpPr txBox="1">
            <a:spLocks noGrp="1"/>
          </p:cNvSpPr>
          <p:nvPr>
            <p:ph type="ctrTitle"/>
          </p:nvPr>
        </p:nvSpPr>
        <p:spPr>
          <a:xfrm>
            <a:off x="329517" y="6065"/>
            <a:ext cx="5774856" cy="3037347"/>
          </a:xfrm>
          <a:prstGeom prst="rect">
            <a:avLst/>
          </a:prstGeom>
        </p:spPr>
        <p:txBody>
          <a:bodyPr spcFirstLastPara="1" wrap="square" lIns="121900" tIns="121900" rIns="121900" bIns="121900" anchor="ctr" anchorCtr="0">
            <a:noAutofit/>
          </a:bodyPr>
          <a:lstStyle/>
          <a:p>
            <a:r>
              <a:rPr lang="en-US" dirty="0"/>
              <a:t>Welcome</a:t>
            </a:r>
            <a:br>
              <a:rPr lang="en-US" dirty="0"/>
            </a:br>
            <a:br>
              <a:rPr lang="en-US" dirty="0"/>
            </a:br>
            <a:r>
              <a:rPr lang="en-US" sz="2000" u="sng" dirty="0"/>
              <a:t>Group Members </a:t>
            </a:r>
            <a:endParaRPr sz="2000" u="sng" dirty="0"/>
          </a:p>
        </p:txBody>
      </p:sp>
      <p:sp>
        <p:nvSpPr>
          <p:cNvPr id="540" name="Google Shape;540;p34"/>
          <p:cNvSpPr txBox="1">
            <a:spLocks noGrp="1"/>
          </p:cNvSpPr>
          <p:nvPr>
            <p:ph type="subTitle" idx="1"/>
          </p:nvPr>
        </p:nvSpPr>
        <p:spPr>
          <a:xfrm>
            <a:off x="329517" y="2718117"/>
            <a:ext cx="4454800" cy="1035200"/>
          </a:xfrm>
          <a:prstGeom prst="rect">
            <a:avLst/>
          </a:prstGeom>
        </p:spPr>
        <p:txBody>
          <a:bodyPr spcFirstLastPara="1" wrap="square" lIns="121900" tIns="121900" rIns="121900" bIns="121900" anchor="t" anchorCtr="0">
            <a:noAutofit/>
          </a:bodyPr>
          <a:lstStyle/>
          <a:p>
            <a:pPr marL="0" indent="0"/>
            <a:endParaRPr lang="en-GB" dirty="0"/>
          </a:p>
          <a:p>
            <a:pPr marL="0" indent="0"/>
            <a:endParaRPr lang="en-GB" dirty="0"/>
          </a:p>
          <a:p>
            <a:pPr marL="0" indent="0"/>
            <a:r>
              <a:rPr lang="en-GB" dirty="0"/>
              <a:t>Elena Nicoleta </a:t>
            </a:r>
            <a:r>
              <a:rPr lang="en-GB" dirty="0" err="1"/>
              <a:t>Oprea</a:t>
            </a:r>
            <a:r>
              <a:rPr lang="en-GB" dirty="0"/>
              <a:t> 2024786</a:t>
            </a:r>
          </a:p>
          <a:p>
            <a:pPr marL="0" indent="0"/>
            <a:endParaRPr lang="en-GB" dirty="0"/>
          </a:p>
          <a:p>
            <a:pPr marL="0" indent="0"/>
            <a:r>
              <a:rPr lang="en-GB" dirty="0"/>
              <a:t>Ivana </a:t>
            </a:r>
            <a:r>
              <a:rPr lang="en-GB" dirty="0" err="1"/>
              <a:t>Desevova</a:t>
            </a:r>
            <a:r>
              <a:rPr lang="en-GB" dirty="0"/>
              <a:t> 2027510</a:t>
            </a:r>
          </a:p>
          <a:p>
            <a:pPr marL="0" indent="0"/>
            <a:endParaRPr lang="en-GB" dirty="0"/>
          </a:p>
          <a:p>
            <a:pPr marL="0" indent="0"/>
            <a:r>
              <a:rPr lang="en-GB" dirty="0"/>
              <a:t>Mihaela Daniela </a:t>
            </a:r>
            <a:r>
              <a:rPr lang="en-GB" dirty="0" err="1"/>
              <a:t>Simcea</a:t>
            </a:r>
            <a:r>
              <a:rPr lang="en-GB" dirty="0"/>
              <a:t> 2028830</a:t>
            </a:r>
          </a:p>
          <a:p>
            <a:pPr marL="0" indent="0"/>
            <a:endParaRPr lang="en-GB" dirty="0"/>
          </a:p>
          <a:p>
            <a:pPr marL="0" indent="0"/>
            <a:r>
              <a:rPr lang="en-GB" dirty="0" err="1"/>
              <a:t>Asen</a:t>
            </a:r>
            <a:r>
              <a:rPr lang="en-GB" dirty="0"/>
              <a:t> </a:t>
            </a:r>
            <a:r>
              <a:rPr lang="en-GB" dirty="0" err="1"/>
              <a:t>Metodiev</a:t>
            </a:r>
            <a:r>
              <a:rPr lang="en-GB" dirty="0"/>
              <a:t> </a:t>
            </a:r>
            <a:r>
              <a:rPr lang="en-GB" dirty="0" err="1"/>
              <a:t>Asenov</a:t>
            </a:r>
            <a:r>
              <a:rPr lang="en-GB" dirty="0"/>
              <a:t> 2028526</a:t>
            </a:r>
          </a:p>
          <a:p>
            <a:pPr marL="0" indent="0"/>
            <a:endParaRPr lang="en-GB" dirty="0">
              <a:latin typeface="Poppins"/>
              <a:ea typeface="Poppins"/>
              <a:cs typeface="Poppins"/>
              <a:sym typeface="Poppins"/>
            </a:endParaRPr>
          </a:p>
          <a:p>
            <a:pPr marL="0" indent="0"/>
            <a:endParaRPr dirty="0">
              <a:latin typeface="Poppins"/>
              <a:ea typeface="Poppins"/>
              <a:cs typeface="Poppins"/>
              <a:sym typeface="Poppins"/>
            </a:endParaRPr>
          </a:p>
        </p:txBody>
      </p:sp>
      <p:sp>
        <p:nvSpPr>
          <p:cNvPr id="2" name="TextBox 1">
            <a:extLst>
              <a:ext uri="{FF2B5EF4-FFF2-40B4-BE49-F238E27FC236}">
                <a16:creationId xmlns:a16="http://schemas.microsoft.com/office/drawing/2014/main" id="{A92A94E9-0995-4C44-90F5-94B739EB5DDB}"/>
              </a:ext>
            </a:extLst>
          </p:cNvPr>
          <p:cNvSpPr txBox="1"/>
          <p:nvPr/>
        </p:nvSpPr>
        <p:spPr>
          <a:xfrm>
            <a:off x="5950242" y="737820"/>
            <a:ext cx="5472934" cy="461665"/>
          </a:xfrm>
          <a:prstGeom prst="rect">
            <a:avLst/>
          </a:prstGeom>
          <a:noFill/>
        </p:spPr>
        <p:txBody>
          <a:bodyPr wrap="square" rtlCol="0">
            <a:spAutoFit/>
          </a:bodyPr>
          <a:lstStyle/>
          <a:p>
            <a:r>
              <a:rPr lang="en-US" sz="2400" b="1" dirty="0"/>
              <a:t>Academic Skills Group Presentation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2213"/>
        <p:cNvGrpSpPr/>
        <p:nvPr/>
      </p:nvGrpSpPr>
      <p:grpSpPr>
        <a:xfrm>
          <a:off x="0" y="0"/>
          <a:ext cx="0" cy="0"/>
          <a:chOff x="0" y="0"/>
          <a:chExt cx="0" cy="0"/>
        </a:xfrm>
      </p:grpSpPr>
      <p:sp>
        <p:nvSpPr>
          <p:cNvPr id="2214" name="Google Shape;2214;p55"/>
          <p:cNvSpPr txBox="1">
            <a:spLocks noGrp="1"/>
          </p:cNvSpPr>
          <p:nvPr>
            <p:ph type="title"/>
          </p:nvPr>
        </p:nvSpPr>
        <p:spPr>
          <a:xfrm>
            <a:off x="1298558" y="28112"/>
            <a:ext cx="9376520" cy="1394800"/>
          </a:xfrm>
          <a:prstGeom prst="rect">
            <a:avLst/>
          </a:prstGeom>
        </p:spPr>
        <p:txBody>
          <a:bodyPr spcFirstLastPara="1" wrap="square" lIns="121900" tIns="121900" rIns="121900" bIns="121900" anchor="ctr" anchorCtr="0">
            <a:noAutofit/>
          </a:bodyPr>
          <a:lstStyle/>
          <a:p>
            <a:pPr algn="ctr"/>
            <a:r>
              <a:rPr lang="en-US" sz="7200" dirty="0"/>
              <a:t>Introduction</a:t>
            </a:r>
            <a:r>
              <a:rPr lang="en-US" dirty="0"/>
              <a:t> </a:t>
            </a:r>
            <a:endParaRPr dirty="0"/>
          </a:p>
        </p:txBody>
      </p:sp>
      <p:sp>
        <p:nvSpPr>
          <p:cNvPr id="2215" name="Google Shape;2215;p55"/>
          <p:cNvSpPr txBox="1">
            <a:spLocks noGrp="1"/>
          </p:cNvSpPr>
          <p:nvPr>
            <p:ph type="subTitle" idx="1"/>
          </p:nvPr>
        </p:nvSpPr>
        <p:spPr>
          <a:xfrm flipH="1">
            <a:off x="1768704" y="1698860"/>
            <a:ext cx="8654591" cy="1019757"/>
          </a:xfrm>
          <a:prstGeom prst="rect">
            <a:avLst/>
          </a:prstGeom>
        </p:spPr>
        <p:txBody>
          <a:bodyPr spcFirstLastPara="1" wrap="square" lIns="121900" tIns="121900" rIns="121900" bIns="121900" anchor="t" anchorCtr="0">
            <a:noAutofit/>
          </a:bodyPr>
          <a:lstStyle/>
          <a:p>
            <a:pPr marL="0" lvl="0" indent="0"/>
            <a:r>
              <a:rPr lang="en-US" sz="2400" dirty="0"/>
              <a:t>Different Organisations have different strategies for their business. Having a better understanding of a business requires conducting research at different scales. In the ever-dynamic business world, organisations need to keep on bringing changes in the products and services (Taylor, 2020). To make the changes optimum, understanding the needs and demands of the consumers is extremely important. There are multiple ways of knowing about the preferences and choices of the consumers. This presentation aims to discuss about difference research methods and data types and apply some of the methods in the context of ASDA, a leading retailer chain of the UK</a:t>
            </a:r>
          </a:p>
          <a:p>
            <a:pPr marL="0" lvl="0" indent="0"/>
            <a:endParaRPr lang="en-US" sz="2400" dirty="0"/>
          </a:p>
          <a:p>
            <a:pPr marL="0" indent="0" algn="just">
              <a:spcAft>
                <a:spcPts val="2133"/>
              </a:spcAft>
            </a:pPr>
            <a:endParaRPr lang="en-US" sz="2400" dirty="0"/>
          </a:p>
          <a:p>
            <a:pPr marL="0" indent="0" algn="just">
              <a:spcAft>
                <a:spcPts val="2133"/>
              </a:spcAft>
            </a:pPr>
            <a:endParaRPr lang="en-US" sz="2400" dirty="0"/>
          </a:p>
          <a:p>
            <a:pPr marL="0" indent="0" algn="just">
              <a:spcAft>
                <a:spcPts val="2133"/>
              </a:spcAft>
            </a:pPr>
            <a:endParaRPr sz="2400" dirty="0"/>
          </a:p>
        </p:txBody>
      </p:sp>
      <p:cxnSp>
        <p:nvCxnSpPr>
          <p:cNvPr id="2216" name="Google Shape;2216;p55"/>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85"/>
        <p:cNvGrpSpPr/>
        <p:nvPr/>
      </p:nvGrpSpPr>
      <p:grpSpPr>
        <a:xfrm>
          <a:off x="0" y="0"/>
          <a:ext cx="0" cy="0"/>
          <a:chOff x="0" y="0"/>
          <a:chExt cx="0" cy="0"/>
        </a:xfrm>
      </p:grpSpPr>
      <p:grpSp>
        <p:nvGrpSpPr>
          <p:cNvPr id="986" name="Google Shape;986;p41"/>
          <p:cNvGrpSpPr/>
          <p:nvPr/>
        </p:nvGrpSpPr>
        <p:grpSpPr>
          <a:xfrm>
            <a:off x="4572188" y="1305984"/>
            <a:ext cx="2278989" cy="2432800"/>
            <a:chOff x="3449612" y="1266618"/>
            <a:chExt cx="2244776" cy="3337234"/>
          </a:xfrm>
        </p:grpSpPr>
        <p:grpSp>
          <p:nvGrpSpPr>
            <p:cNvPr id="987" name="Google Shape;987;p41"/>
            <p:cNvGrpSpPr/>
            <p:nvPr/>
          </p:nvGrpSpPr>
          <p:grpSpPr>
            <a:xfrm>
              <a:off x="4221076" y="3179791"/>
              <a:ext cx="1473312" cy="1423892"/>
              <a:chOff x="4114626" y="2945010"/>
              <a:chExt cx="1700499" cy="1643458"/>
            </a:xfrm>
          </p:grpSpPr>
          <p:sp>
            <p:nvSpPr>
              <p:cNvPr id="988" name="Google Shape;988;p41"/>
              <p:cNvSpPr/>
              <p:nvPr/>
            </p:nvSpPr>
            <p:spPr>
              <a:xfrm>
                <a:off x="4543878" y="2946183"/>
                <a:ext cx="1267686" cy="1636338"/>
              </a:xfrm>
              <a:custGeom>
                <a:avLst/>
                <a:gdLst/>
                <a:ahLst/>
                <a:cxnLst/>
                <a:rect l="l" t="t" r="r" b="b"/>
                <a:pathLst>
                  <a:path w="32403" h="41826" extrusionOk="0">
                    <a:moveTo>
                      <a:pt x="1" y="1"/>
                    </a:moveTo>
                    <a:lnTo>
                      <a:pt x="1" y="41825"/>
                    </a:lnTo>
                    <a:lnTo>
                      <a:pt x="32403" y="41825"/>
                    </a:lnTo>
                    <a:lnTo>
                      <a:pt x="32403" y="1"/>
                    </a:lnTo>
                    <a:close/>
                  </a:path>
                </a:pathLst>
              </a:custGeom>
              <a:solidFill>
                <a:srgbClr val="9E9E9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89" name="Google Shape;989;p41"/>
              <p:cNvSpPr/>
              <p:nvPr/>
            </p:nvSpPr>
            <p:spPr>
              <a:xfrm>
                <a:off x="4126519" y="2946183"/>
                <a:ext cx="1267647" cy="1636338"/>
              </a:xfrm>
              <a:custGeom>
                <a:avLst/>
                <a:gdLst/>
                <a:ahLst/>
                <a:cxnLst/>
                <a:rect l="l" t="t" r="r" b="b"/>
                <a:pathLst>
                  <a:path w="32402" h="41826" extrusionOk="0">
                    <a:moveTo>
                      <a:pt x="0" y="1"/>
                    </a:moveTo>
                    <a:lnTo>
                      <a:pt x="0" y="41825"/>
                    </a:lnTo>
                    <a:lnTo>
                      <a:pt x="32402" y="41825"/>
                    </a:lnTo>
                    <a:lnTo>
                      <a:pt x="32402" y="1"/>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0" name="Google Shape;990;p41"/>
              <p:cNvSpPr/>
              <p:nvPr/>
            </p:nvSpPr>
            <p:spPr>
              <a:xfrm>
                <a:off x="4265639" y="3034209"/>
                <a:ext cx="120145" cy="203359"/>
              </a:xfrm>
              <a:custGeom>
                <a:avLst/>
                <a:gdLst/>
                <a:ahLst/>
                <a:cxnLst/>
                <a:rect l="l" t="t" r="r" b="b"/>
                <a:pathLst>
                  <a:path w="3071" h="5198" extrusionOk="0">
                    <a:moveTo>
                      <a:pt x="3040" y="1794"/>
                    </a:moveTo>
                    <a:lnTo>
                      <a:pt x="3040" y="0"/>
                    </a:lnTo>
                    <a:lnTo>
                      <a:pt x="0" y="0"/>
                    </a:lnTo>
                    <a:lnTo>
                      <a:pt x="0" y="1794"/>
                    </a:lnTo>
                    <a:cubicBezTo>
                      <a:pt x="0" y="2584"/>
                      <a:pt x="547" y="3222"/>
                      <a:pt x="1338" y="3313"/>
                    </a:cubicBezTo>
                    <a:lnTo>
                      <a:pt x="1338" y="4894"/>
                    </a:lnTo>
                    <a:lnTo>
                      <a:pt x="639" y="4894"/>
                    </a:lnTo>
                    <a:cubicBezTo>
                      <a:pt x="426" y="4894"/>
                      <a:pt x="213" y="5046"/>
                      <a:pt x="213" y="5198"/>
                    </a:cubicBezTo>
                    <a:lnTo>
                      <a:pt x="2827" y="5198"/>
                    </a:lnTo>
                    <a:cubicBezTo>
                      <a:pt x="2827" y="5046"/>
                      <a:pt x="2645" y="4894"/>
                      <a:pt x="2402" y="4894"/>
                    </a:cubicBezTo>
                    <a:lnTo>
                      <a:pt x="1733" y="4894"/>
                    </a:lnTo>
                    <a:lnTo>
                      <a:pt x="1733" y="3313"/>
                    </a:lnTo>
                    <a:cubicBezTo>
                      <a:pt x="2493" y="3222"/>
                      <a:pt x="3070" y="2584"/>
                      <a:pt x="3040" y="1794"/>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1" name="Google Shape;991;p41"/>
              <p:cNvSpPr/>
              <p:nvPr/>
            </p:nvSpPr>
            <p:spPr>
              <a:xfrm>
                <a:off x="4445211" y="3034209"/>
                <a:ext cx="168892" cy="221199"/>
              </a:xfrm>
              <a:custGeom>
                <a:avLst/>
                <a:gdLst/>
                <a:ahLst/>
                <a:cxnLst/>
                <a:rect l="l" t="t" r="r" b="b"/>
                <a:pathLst>
                  <a:path w="4317" h="5654" extrusionOk="0">
                    <a:moveTo>
                      <a:pt x="4316" y="1672"/>
                    </a:moveTo>
                    <a:cubicBezTo>
                      <a:pt x="4073" y="699"/>
                      <a:pt x="3192" y="0"/>
                      <a:pt x="2158" y="0"/>
                    </a:cubicBezTo>
                    <a:lnTo>
                      <a:pt x="2158" y="0"/>
                    </a:lnTo>
                    <a:cubicBezTo>
                      <a:pt x="1155" y="0"/>
                      <a:pt x="243" y="699"/>
                      <a:pt x="0" y="1672"/>
                    </a:cubicBezTo>
                    <a:lnTo>
                      <a:pt x="1945" y="1672"/>
                    </a:lnTo>
                    <a:lnTo>
                      <a:pt x="1945" y="4529"/>
                    </a:lnTo>
                    <a:cubicBezTo>
                      <a:pt x="1945" y="4742"/>
                      <a:pt x="1733" y="4924"/>
                      <a:pt x="1520" y="4924"/>
                    </a:cubicBezTo>
                    <a:cubicBezTo>
                      <a:pt x="1307" y="4924"/>
                      <a:pt x="1125" y="4742"/>
                      <a:pt x="1094" y="4529"/>
                    </a:cubicBezTo>
                    <a:lnTo>
                      <a:pt x="669" y="4529"/>
                    </a:lnTo>
                    <a:cubicBezTo>
                      <a:pt x="669" y="5654"/>
                      <a:pt x="2371" y="5654"/>
                      <a:pt x="2371" y="4529"/>
                    </a:cubicBezTo>
                    <a:lnTo>
                      <a:pt x="2371" y="1672"/>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2" name="Google Shape;992;p41"/>
              <p:cNvSpPr/>
              <p:nvPr/>
            </p:nvSpPr>
            <p:spPr>
              <a:xfrm>
                <a:off x="4114626" y="3725112"/>
                <a:ext cx="1700499" cy="8333"/>
              </a:xfrm>
              <a:custGeom>
                <a:avLst/>
                <a:gdLst/>
                <a:ahLst/>
                <a:cxnLst/>
                <a:rect l="l" t="t" r="r" b="b"/>
                <a:pathLst>
                  <a:path w="43466" h="213" extrusionOk="0">
                    <a:moveTo>
                      <a:pt x="21733" y="0"/>
                    </a:moveTo>
                    <a:cubicBezTo>
                      <a:pt x="9727" y="0"/>
                      <a:pt x="0" y="61"/>
                      <a:pt x="0" y="122"/>
                    </a:cubicBezTo>
                    <a:cubicBezTo>
                      <a:pt x="0" y="152"/>
                      <a:pt x="9727" y="213"/>
                      <a:pt x="21733" y="213"/>
                    </a:cubicBezTo>
                    <a:cubicBezTo>
                      <a:pt x="33739" y="213"/>
                      <a:pt x="43466" y="152"/>
                      <a:pt x="43466" y="122"/>
                    </a:cubicBezTo>
                    <a:cubicBezTo>
                      <a:pt x="43466" y="61"/>
                      <a:pt x="33739" y="0"/>
                      <a:pt x="21733"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3" name="Google Shape;993;p41"/>
              <p:cNvSpPr/>
              <p:nvPr/>
            </p:nvSpPr>
            <p:spPr>
              <a:xfrm>
                <a:off x="4756743" y="2945010"/>
                <a:ext cx="7199" cy="1643458"/>
              </a:xfrm>
              <a:custGeom>
                <a:avLst/>
                <a:gdLst/>
                <a:ahLst/>
                <a:cxnLst/>
                <a:rect l="l" t="t" r="r" b="b"/>
                <a:pathLst>
                  <a:path w="184" h="42008" extrusionOk="0">
                    <a:moveTo>
                      <a:pt x="92" y="1"/>
                    </a:moveTo>
                    <a:cubicBezTo>
                      <a:pt x="31" y="1"/>
                      <a:pt x="1" y="9393"/>
                      <a:pt x="1" y="21004"/>
                    </a:cubicBezTo>
                    <a:cubicBezTo>
                      <a:pt x="1" y="32615"/>
                      <a:pt x="31" y="42007"/>
                      <a:pt x="92" y="42007"/>
                    </a:cubicBezTo>
                    <a:cubicBezTo>
                      <a:pt x="153" y="42007"/>
                      <a:pt x="183" y="32615"/>
                      <a:pt x="183" y="21004"/>
                    </a:cubicBezTo>
                    <a:cubicBezTo>
                      <a:pt x="183" y="9393"/>
                      <a:pt x="153" y="1"/>
                      <a:pt x="92"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994" name="Google Shape;994;p41"/>
            <p:cNvGrpSpPr/>
            <p:nvPr/>
          </p:nvGrpSpPr>
          <p:grpSpPr>
            <a:xfrm>
              <a:off x="3449612" y="2353205"/>
              <a:ext cx="1148036" cy="2250646"/>
              <a:chOff x="3131164" y="1715350"/>
              <a:chExt cx="1472219" cy="2886184"/>
            </a:xfrm>
          </p:grpSpPr>
          <p:sp>
            <p:nvSpPr>
              <p:cNvPr id="995" name="Google Shape;995;p41"/>
              <p:cNvSpPr/>
              <p:nvPr/>
            </p:nvSpPr>
            <p:spPr>
              <a:xfrm>
                <a:off x="3403496" y="2747558"/>
                <a:ext cx="167718" cy="183211"/>
              </a:xfrm>
              <a:custGeom>
                <a:avLst/>
                <a:gdLst/>
                <a:ahLst/>
                <a:cxnLst/>
                <a:rect l="l" t="t" r="r" b="b"/>
                <a:pathLst>
                  <a:path w="4287" h="4683" extrusionOk="0">
                    <a:moveTo>
                      <a:pt x="1135" y="1"/>
                    </a:moveTo>
                    <a:cubicBezTo>
                      <a:pt x="1122" y="1"/>
                      <a:pt x="1108" y="1"/>
                      <a:pt x="1095" y="2"/>
                    </a:cubicBezTo>
                    <a:cubicBezTo>
                      <a:pt x="426" y="63"/>
                      <a:pt x="0" y="883"/>
                      <a:pt x="183" y="1522"/>
                    </a:cubicBezTo>
                    <a:cubicBezTo>
                      <a:pt x="396" y="2160"/>
                      <a:pt x="852" y="2707"/>
                      <a:pt x="1429" y="3041"/>
                    </a:cubicBezTo>
                    <a:cubicBezTo>
                      <a:pt x="1976" y="3437"/>
                      <a:pt x="2463" y="3649"/>
                      <a:pt x="2827" y="4227"/>
                    </a:cubicBezTo>
                    <a:lnTo>
                      <a:pt x="4286" y="4683"/>
                    </a:lnTo>
                    <a:cubicBezTo>
                      <a:pt x="3770" y="3619"/>
                      <a:pt x="3010" y="2373"/>
                      <a:pt x="2493" y="1309"/>
                    </a:cubicBezTo>
                    <a:cubicBezTo>
                      <a:pt x="2225" y="713"/>
                      <a:pt x="1782" y="1"/>
                      <a:pt x="1135"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6" name="Google Shape;996;p41"/>
              <p:cNvSpPr/>
              <p:nvPr/>
            </p:nvSpPr>
            <p:spPr>
              <a:xfrm>
                <a:off x="3403496" y="2747558"/>
                <a:ext cx="167718" cy="183211"/>
              </a:xfrm>
              <a:custGeom>
                <a:avLst/>
                <a:gdLst/>
                <a:ahLst/>
                <a:cxnLst/>
                <a:rect l="l" t="t" r="r" b="b"/>
                <a:pathLst>
                  <a:path w="4287" h="4683" extrusionOk="0">
                    <a:moveTo>
                      <a:pt x="1135" y="1"/>
                    </a:moveTo>
                    <a:cubicBezTo>
                      <a:pt x="1122" y="1"/>
                      <a:pt x="1108" y="1"/>
                      <a:pt x="1095" y="2"/>
                    </a:cubicBezTo>
                    <a:cubicBezTo>
                      <a:pt x="426" y="63"/>
                      <a:pt x="0" y="883"/>
                      <a:pt x="183" y="1522"/>
                    </a:cubicBezTo>
                    <a:cubicBezTo>
                      <a:pt x="396" y="2160"/>
                      <a:pt x="852" y="2707"/>
                      <a:pt x="1429" y="3041"/>
                    </a:cubicBezTo>
                    <a:cubicBezTo>
                      <a:pt x="1976" y="3437"/>
                      <a:pt x="2463" y="3649"/>
                      <a:pt x="2827" y="4227"/>
                    </a:cubicBezTo>
                    <a:lnTo>
                      <a:pt x="4286" y="4683"/>
                    </a:lnTo>
                    <a:cubicBezTo>
                      <a:pt x="3770" y="3619"/>
                      <a:pt x="3010" y="2373"/>
                      <a:pt x="2493" y="1309"/>
                    </a:cubicBezTo>
                    <a:cubicBezTo>
                      <a:pt x="2225" y="713"/>
                      <a:pt x="1782" y="1"/>
                      <a:pt x="1135"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7" name="Google Shape;997;p41"/>
              <p:cNvSpPr/>
              <p:nvPr/>
            </p:nvSpPr>
            <p:spPr>
              <a:xfrm>
                <a:off x="3131164" y="2873689"/>
                <a:ext cx="369864" cy="156881"/>
              </a:xfrm>
              <a:custGeom>
                <a:avLst/>
                <a:gdLst/>
                <a:ahLst/>
                <a:cxnLst/>
                <a:rect l="l" t="t" r="r" b="b"/>
                <a:pathLst>
                  <a:path w="9454" h="4010" extrusionOk="0">
                    <a:moveTo>
                      <a:pt x="3958" y="1"/>
                    </a:moveTo>
                    <a:cubicBezTo>
                      <a:pt x="3272" y="1"/>
                      <a:pt x="2594" y="64"/>
                      <a:pt x="1946" y="213"/>
                    </a:cubicBezTo>
                    <a:cubicBezTo>
                      <a:pt x="1034" y="395"/>
                      <a:pt x="62" y="972"/>
                      <a:pt x="1" y="1884"/>
                    </a:cubicBezTo>
                    <a:cubicBezTo>
                      <a:pt x="1" y="2523"/>
                      <a:pt x="305" y="3131"/>
                      <a:pt x="852" y="3465"/>
                    </a:cubicBezTo>
                    <a:cubicBezTo>
                      <a:pt x="1411" y="3851"/>
                      <a:pt x="2059" y="4010"/>
                      <a:pt x="2727" y="4010"/>
                    </a:cubicBezTo>
                    <a:cubicBezTo>
                      <a:pt x="3583" y="4010"/>
                      <a:pt x="4474" y="3749"/>
                      <a:pt x="5259" y="3374"/>
                    </a:cubicBezTo>
                    <a:cubicBezTo>
                      <a:pt x="6657" y="2735"/>
                      <a:pt x="8208" y="1611"/>
                      <a:pt x="9454" y="912"/>
                    </a:cubicBezTo>
                    <a:lnTo>
                      <a:pt x="7752" y="517"/>
                    </a:lnTo>
                    <a:cubicBezTo>
                      <a:pt x="6546" y="220"/>
                      <a:pt x="5237" y="1"/>
                      <a:pt x="3958"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8" name="Google Shape;998;p41"/>
              <p:cNvSpPr/>
              <p:nvPr/>
            </p:nvSpPr>
            <p:spPr>
              <a:xfrm>
                <a:off x="3131164" y="2873689"/>
                <a:ext cx="369864" cy="156881"/>
              </a:xfrm>
              <a:custGeom>
                <a:avLst/>
                <a:gdLst/>
                <a:ahLst/>
                <a:cxnLst/>
                <a:rect l="l" t="t" r="r" b="b"/>
                <a:pathLst>
                  <a:path w="9454" h="4010" extrusionOk="0">
                    <a:moveTo>
                      <a:pt x="3958" y="1"/>
                    </a:moveTo>
                    <a:cubicBezTo>
                      <a:pt x="3272" y="1"/>
                      <a:pt x="2594" y="64"/>
                      <a:pt x="1946" y="213"/>
                    </a:cubicBezTo>
                    <a:cubicBezTo>
                      <a:pt x="1034" y="395"/>
                      <a:pt x="62" y="972"/>
                      <a:pt x="1" y="1884"/>
                    </a:cubicBezTo>
                    <a:cubicBezTo>
                      <a:pt x="1" y="2523"/>
                      <a:pt x="305" y="3131"/>
                      <a:pt x="852" y="3465"/>
                    </a:cubicBezTo>
                    <a:cubicBezTo>
                      <a:pt x="1411" y="3851"/>
                      <a:pt x="2059" y="4010"/>
                      <a:pt x="2727" y="4010"/>
                    </a:cubicBezTo>
                    <a:cubicBezTo>
                      <a:pt x="3583" y="4010"/>
                      <a:pt x="4474" y="3749"/>
                      <a:pt x="5259" y="3374"/>
                    </a:cubicBezTo>
                    <a:cubicBezTo>
                      <a:pt x="6657" y="2735"/>
                      <a:pt x="8208" y="1611"/>
                      <a:pt x="9454" y="912"/>
                    </a:cubicBezTo>
                    <a:lnTo>
                      <a:pt x="7752" y="517"/>
                    </a:lnTo>
                    <a:cubicBezTo>
                      <a:pt x="6546" y="220"/>
                      <a:pt x="5237" y="1"/>
                      <a:pt x="3958"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9" name="Google Shape;999;p41"/>
              <p:cNvSpPr/>
              <p:nvPr/>
            </p:nvSpPr>
            <p:spPr>
              <a:xfrm>
                <a:off x="3409443" y="2996651"/>
                <a:ext cx="376984" cy="247880"/>
              </a:xfrm>
              <a:custGeom>
                <a:avLst/>
                <a:gdLst/>
                <a:ahLst/>
                <a:cxnLst/>
                <a:rect l="l" t="t" r="r" b="b"/>
                <a:pathLst>
                  <a:path w="9636" h="6336" extrusionOk="0">
                    <a:moveTo>
                      <a:pt x="7282" y="1"/>
                    </a:moveTo>
                    <a:cubicBezTo>
                      <a:pt x="5693" y="1"/>
                      <a:pt x="4134" y="280"/>
                      <a:pt x="2645" y="839"/>
                    </a:cubicBezTo>
                    <a:cubicBezTo>
                      <a:pt x="1855" y="1082"/>
                      <a:pt x="1155" y="1538"/>
                      <a:pt x="669" y="2206"/>
                    </a:cubicBezTo>
                    <a:cubicBezTo>
                      <a:pt x="0" y="3240"/>
                      <a:pt x="335" y="4729"/>
                      <a:pt x="1247" y="5550"/>
                    </a:cubicBezTo>
                    <a:cubicBezTo>
                      <a:pt x="1918" y="6059"/>
                      <a:pt x="2726" y="6336"/>
                      <a:pt x="3542" y="6336"/>
                    </a:cubicBezTo>
                    <a:cubicBezTo>
                      <a:pt x="3945" y="6336"/>
                      <a:pt x="4350" y="6268"/>
                      <a:pt x="4742" y="6127"/>
                    </a:cubicBezTo>
                    <a:cubicBezTo>
                      <a:pt x="5928" y="5702"/>
                      <a:pt x="6931" y="4942"/>
                      <a:pt x="7660" y="3939"/>
                    </a:cubicBezTo>
                    <a:cubicBezTo>
                      <a:pt x="8420" y="3027"/>
                      <a:pt x="9058" y="2054"/>
                      <a:pt x="9636" y="991"/>
                    </a:cubicBezTo>
                    <a:lnTo>
                      <a:pt x="7964" y="18"/>
                    </a:lnTo>
                    <a:cubicBezTo>
                      <a:pt x="7736" y="7"/>
                      <a:pt x="7509" y="1"/>
                      <a:pt x="7282"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0" name="Google Shape;1000;p41"/>
              <p:cNvSpPr/>
              <p:nvPr/>
            </p:nvSpPr>
            <p:spPr>
              <a:xfrm>
                <a:off x="3409443" y="2996651"/>
                <a:ext cx="376984" cy="247880"/>
              </a:xfrm>
              <a:custGeom>
                <a:avLst/>
                <a:gdLst/>
                <a:ahLst/>
                <a:cxnLst/>
                <a:rect l="l" t="t" r="r" b="b"/>
                <a:pathLst>
                  <a:path w="9636" h="6336" extrusionOk="0">
                    <a:moveTo>
                      <a:pt x="7282" y="1"/>
                    </a:moveTo>
                    <a:cubicBezTo>
                      <a:pt x="5693" y="1"/>
                      <a:pt x="4134" y="280"/>
                      <a:pt x="2645" y="839"/>
                    </a:cubicBezTo>
                    <a:cubicBezTo>
                      <a:pt x="1855" y="1082"/>
                      <a:pt x="1155" y="1538"/>
                      <a:pt x="669" y="2206"/>
                    </a:cubicBezTo>
                    <a:cubicBezTo>
                      <a:pt x="0" y="3240"/>
                      <a:pt x="335" y="4729"/>
                      <a:pt x="1247" y="5550"/>
                    </a:cubicBezTo>
                    <a:cubicBezTo>
                      <a:pt x="1918" y="6059"/>
                      <a:pt x="2726" y="6336"/>
                      <a:pt x="3542" y="6336"/>
                    </a:cubicBezTo>
                    <a:cubicBezTo>
                      <a:pt x="3945" y="6336"/>
                      <a:pt x="4350" y="6268"/>
                      <a:pt x="4742" y="6127"/>
                    </a:cubicBezTo>
                    <a:cubicBezTo>
                      <a:pt x="5928" y="5702"/>
                      <a:pt x="6931" y="4942"/>
                      <a:pt x="7660" y="3939"/>
                    </a:cubicBezTo>
                    <a:cubicBezTo>
                      <a:pt x="8420" y="3027"/>
                      <a:pt x="9058" y="2054"/>
                      <a:pt x="9636" y="991"/>
                    </a:cubicBezTo>
                    <a:lnTo>
                      <a:pt x="7964" y="18"/>
                    </a:lnTo>
                    <a:cubicBezTo>
                      <a:pt x="7736" y="7"/>
                      <a:pt x="7509" y="1"/>
                      <a:pt x="7282"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1" name="Google Shape;1001;p41"/>
              <p:cNvSpPr/>
              <p:nvPr/>
            </p:nvSpPr>
            <p:spPr>
              <a:xfrm>
                <a:off x="3853014" y="2928696"/>
                <a:ext cx="161732" cy="310085"/>
              </a:xfrm>
              <a:custGeom>
                <a:avLst/>
                <a:gdLst/>
                <a:ahLst/>
                <a:cxnLst/>
                <a:rect l="l" t="t" r="r" b="b"/>
                <a:pathLst>
                  <a:path w="4134" h="7926" extrusionOk="0">
                    <a:moveTo>
                      <a:pt x="1000" y="1"/>
                    </a:moveTo>
                    <a:cubicBezTo>
                      <a:pt x="882" y="1"/>
                      <a:pt x="760" y="18"/>
                      <a:pt x="638" y="53"/>
                    </a:cubicBezTo>
                    <a:cubicBezTo>
                      <a:pt x="334" y="205"/>
                      <a:pt x="122" y="509"/>
                      <a:pt x="61" y="843"/>
                    </a:cubicBezTo>
                    <a:cubicBezTo>
                      <a:pt x="0" y="1208"/>
                      <a:pt x="30" y="1542"/>
                      <a:pt x="91" y="1877"/>
                    </a:cubicBezTo>
                    <a:cubicBezTo>
                      <a:pt x="334" y="3032"/>
                      <a:pt x="821" y="4095"/>
                      <a:pt x="1520" y="5038"/>
                    </a:cubicBezTo>
                    <a:lnTo>
                      <a:pt x="4134" y="7925"/>
                    </a:lnTo>
                    <a:cubicBezTo>
                      <a:pt x="3678" y="5737"/>
                      <a:pt x="3313" y="3427"/>
                      <a:pt x="2432" y="1360"/>
                    </a:cubicBezTo>
                    <a:cubicBezTo>
                      <a:pt x="2280" y="965"/>
                      <a:pt x="2067" y="630"/>
                      <a:pt x="1793" y="326"/>
                    </a:cubicBezTo>
                    <a:cubicBezTo>
                      <a:pt x="1576" y="109"/>
                      <a:pt x="1297" y="1"/>
                      <a:pt x="1000"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2" name="Google Shape;1002;p41"/>
              <p:cNvSpPr/>
              <p:nvPr/>
            </p:nvSpPr>
            <p:spPr>
              <a:xfrm>
                <a:off x="3853014" y="2928696"/>
                <a:ext cx="161732" cy="310085"/>
              </a:xfrm>
              <a:custGeom>
                <a:avLst/>
                <a:gdLst/>
                <a:ahLst/>
                <a:cxnLst/>
                <a:rect l="l" t="t" r="r" b="b"/>
                <a:pathLst>
                  <a:path w="4134" h="7926" extrusionOk="0">
                    <a:moveTo>
                      <a:pt x="1000" y="1"/>
                    </a:moveTo>
                    <a:cubicBezTo>
                      <a:pt x="882" y="1"/>
                      <a:pt x="760" y="18"/>
                      <a:pt x="638" y="53"/>
                    </a:cubicBezTo>
                    <a:cubicBezTo>
                      <a:pt x="334" y="205"/>
                      <a:pt x="122" y="509"/>
                      <a:pt x="61" y="843"/>
                    </a:cubicBezTo>
                    <a:cubicBezTo>
                      <a:pt x="0" y="1208"/>
                      <a:pt x="30" y="1542"/>
                      <a:pt x="91" y="1877"/>
                    </a:cubicBezTo>
                    <a:cubicBezTo>
                      <a:pt x="334" y="3032"/>
                      <a:pt x="821" y="4095"/>
                      <a:pt x="1520" y="5038"/>
                    </a:cubicBezTo>
                    <a:lnTo>
                      <a:pt x="4134" y="7925"/>
                    </a:lnTo>
                    <a:cubicBezTo>
                      <a:pt x="3678" y="5737"/>
                      <a:pt x="3313" y="3427"/>
                      <a:pt x="2432" y="1360"/>
                    </a:cubicBezTo>
                    <a:cubicBezTo>
                      <a:pt x="2280" y="965"/>
                      <a:pt x="2067" y="630"/>
                      <a:pt x="1793" y="326"/>
                    </a:cubicBezTo>
                    <a:cubicBezTo>
                      <a:pt x="1576" y="109"/>
                      <a:pt x="1297" y="1"/>
                      <a:pt x="100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3" name="Google Shape;1003;p41"/>
              <p:cNvSpPr/>
              <p:nvPr/>
            </p:nvSpPr>
            <p:spPr>
              <a:xfrm>
                <a:off x="3644882" y="3187452"/>
                <a:ext cx="356797" cy="241268"/>
              </a:xfrm>
              <a:custGeom>
                <a:avLst/>
                <a:gdLst/>
                <a:ahLst/>
                <a:cxnLst/>
                <a:rect l="l" t="t" r="r" b="b"/>
                <a:pathLst>
                  <a:path w="9120" h="6167" extrusionOk="0">
                    <a:moveTo>
                      <a:pt x="6891" y="1"/>
                    </a:moveTo>
                    <a:cubicBezTo>
                      <a:pt x="4908" y="1"/>
                      <a:pt x="2966" y="705"/>
                      <a:pt x="1460" y="2010"/>
                    </a:cubicBezTo>
                    <a:cubicBezTo>
                      <a:pt x="913" y="2436"/>
                      <a:pt x="487" y="2983"/>
                      <a:pt x="244" y="3621"/>
                    </a:cubicBezTo>
                    <a:cubicBezTo>
                      <a:pt x="1" y="4260"/>
                      <a:pt x="92" y="4989"/>
                      <a:pt x="518" y="5536"/>
                    </a:cubicBezTo>
                    <a:cubicBezTo>
                      <a:pt x="878" y="5977"/>
                      <a:pt x="1436" y="6167"/>
                      <a:pt x="2019" y="6167"/>
                    </a:cubicBezTo>
                    <a:cubicBezTo>
                      <a:pt x="2321" y="6167"/>
                      <a:pt x="2628" y="6116"/>
                      <a:pt x="2919" y="6023"/>
                    </a:cubicBezTo>
                    <a:cubicBezTo>
                      <a:pt x="3891" y="5688"/>
                      <a:pt x="4682" y="4989"/>
                      <a:pt x="5472" y="4290"/>
                    </a:cubicBezTo>
                    <a:lnTo>
                      <a:pt x="9119" y="1038"/>
                    </a:lnTo>
                    <a:lnTo>
                      <a:pt x="8147" y="95"/>
                    </a:lnTo>
                    <a:cubicBezTo>
                      <a:pt x="7729" y="32"/>
                      <a:pt x="7309" y="1"/>
                      <a:pt x="6891"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4" name="Google Shape;1004;p41"/>
              <p:cNvSpPr/>
              <p:nvPr/>
            </p:nvSpPr>
            <p:spPr>
              <a:xfrm>
                <a:off x="3644882" y="3187452"/>
                <a:ext cx="356797" cy="241268"/>
              </a:xfrm>
              <a:custGeom>
                <a:avLst/>
                <a:gdLst/>
                <a:ahLst/>
                <a:cxnLst/>
                <a:rect l="l" t="t" r="r" b="b"/>
                <a:pathLst>
                  <a:path w="9120" h="6167" extrusionOk="0">
                    <a:moveTo>
                      <a:pt x="6891" y="1"/>
                    </a:moveTo>
                    <a:cubicBezTo>
                      <a:pt x="4908" y="1"/>
                      <a:pt x="2966" y="705"/>
                      <a:pt x="1460" y="2010"/>
                    </a:cubicBezTo>
                    <a:cubicBezTo>
                      <a:pt x="913" y="2436"/>
                      <a:pt x="487" y="2983"/>
                      <a:pt x="244" y="3621"/>
                    </a:cubicBezTo>
                    <a:cubicBezTo>
                      <a:pt x="1" y="4260"/>
                      <a:pt x="92" y="4989"/>
                      <a:pt x="518" y="5536"/>
                    </a:cubicBezTo>
                    <a:cubicBezTo>
                      <a:pt x="878" y="5977"/>
                      <a:pt x="1436" y="6167"/>
                      <a:pt x="2019" y="6167"/>
                    </a:cubicBezTo>
                    <a:cubicBezTo>
                      <a:pt x="2321" y="6167"/>
                      <a:pt x="2628" y="6116"/>
                      <a:pt x="2919" y="6023"/>
                    </a:cubicBezTo>
                    <a:cubicBezTo>
                      <a:pt x="3891" y="5688"/>
                      <a:pt x="4682" y="4989"/>
                      <a:pt x="5472" y="4290"/>
                    </a:cubicBezTo>
                    <a:lnTo>
                      <a:pt x="9119" y="1038"/>
                    </a:lnTo>
                    <a:lnTo>
                      <a:pt x="8147" y="95"/>
                    </a:lnTo>
                    <a:cubicBezTo>
                      <a:pt x="7729" y="32"/>
                      <a:pt x="7309" y="1"/>
                      <a:pt x="6891"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5" name="Google Shape;1005;p41"/>
              <p:cNvSpPr/>
              <p:nvPr/>
            </p:nvSpPr>
            <p:spPr>
              <a:xfrm>
                <a:off x="3965960" y="2488685"/>
                <a:ext cx="390090" cy="342205"/>
              </a:xfrm>
              <a:custGeom>
                <a:avLst/>
                <a:gdLst/>
                <a:ahLst/>
                <a:cxnLst/>
                <a:rect l="l" t="t" r="r" b="b"/>
                <a:pathLst>
                  <a:path w="9971" h="8747" extrusionOk="0">
                    <a:moveTo>
                      <a:pt x="7218" y="0"/>
                    </a:moveTo>
                    <a:cubicBezTo>
                      <a:pt x="7102" y="0"/>
                      <a:pt x="6986" y="8"/>
                      <a:pt x="6870" y="23"/>
                    </a:cubicBezTo>
                    <a:cubicBezTo>
                      <a:pt x="5958" y="175"/>
                      <a:pt x="5107" y="540"/>
                      <a:pt x="4378" y="1087"/>
                    </a:cubicBezTo>
                    <a:cubicBezTo>
                      <a:pt x="1976" y="2819"/>
                      <a:pt x="396" y="5494"/>
                      <a:pt x="31" y="8473"/>
                    </a:cubicBezTo>
                    <a:lnTo>
                      <a:pt x="1" y="8747"/>
                    </a:lnTo>
                    <a:cubicBezTo>
                      <a:pt x="1794" y="8686"/>
                      <a:pt x="3587" y="8321"/>
                      <a:pt x="5320" y="7683"/>
                    </a:cubicBezTo>
                    <a:cubicBezTo>
                      <a:pt x="6992" y="6984"/>
                      <a:pt x="8511" y="5798"/>
                      <a:pt x="9302" y="4187"/>
                    </a:cubicBezTo>
                    <a:cubicBezTo>
                      <a:pt x="9788" y="3184"/>
                      <a:pt x="9970" y="1908"/>
                      <a:pt x="9302" y="996"/>
                    </a:cubicBezTo>
                    <a:cubicBezTo>
                      <a:pt x="8798" y="359"/>
                      <a:pt x="8015" y="0"/>
                      <a:pt x="7218"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6" name="Google Shape;1006;p41"/>
              <p:cNvSpPr/>
              <p:nvPr/>
            </p:nvSpPr>
            <p:spPr>
              <a:xfrm>
                <a:off x="3899374" y="2303049"/>
                <a:ext cx="271158" cy="269789"/>
              </a:xfrm>
              <a:custGeom>
                <a:avLst/>
                <a:gdLst/>
                <a:ahLst/>
                <a:cxnLst/>
                <a:rect l="l" t="t" r="r" b="b"/>
                <a:pathLst>
                  <a:path w="6931" h="6896" extrusionOk="0">
                    <a:moveTo>
                      <a:pt x="5001" y="0"/>
                    </a:moveTo>
                    <a:cubicBezTo>
                      <a:pt x="4513" y="0"/>
                      <a:pt x="4041" y="151"/>
                      <a:pt x="3648" y="422"/>
                    </a:cubicBezTo>
                    <a:cubicBezTo>
                      <a:pt x="3162" y="786"/>
                      <a:pt x="2766" y="1212"/>
                      <a:pt x="2402" y="1729"/>
                    </a:cubicBezTo>
                    <a:cubicBezTo>
                      <a:pt x="1277" y="3218"/>
                      <a:pt x="304" y="4890"/>
                      <a:pt x="0" y="6744"/>
                    </a:cubicBezTo>
                    <a:lnTo>
                      <a:pt x="92" y="6896"/>
                    </a:lnTo>
                    <a:cubicBezTo>
                      <a:pt x="1490" y="6653"/>
                      <a:pt x="2827" y="6197"/>
                      <a:pt x="4104" y="5558"/>
                    </a:cubicBezTo>
                    <a:cubicBezTo>
                      <a:pt x="4864" y="5194"/>
                      <a:pt x="5532" y="4707"/>
                      <a:pt x="6080" y="4069"/>
                    </a:cubicBezTo>
                    <a:cubicBezTo>
                      <a:pt x="6657" y="3461"/>
                      <a:pt x="6931" y="2640"/>
                      <a:pt x="6870" y="1789"/>
                    </a:cubicBezTo>
                    <a:cubicBezTo>
                      <a:pt x="6779" y="938"/>
                      <a:pt x="6171" y="239"/>
                      <a:pt x="5350" y="26"/>
                    </a:cubicBezTo>
                    <a:cubicBezTo>
                      <a:pt x="5233" y="9"/>
                      <a:pt x="5117" y="0"/>
                      <a:pt x="5001"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7" name="Google Shape;1007;p41"/>
              <p:cNvSpPr/>
              <p:nvPr/>
            </p:nvSpPr>
            <p:spPr>
              <a:xfrm>
                <a:off x="3863694" y="2065653"/>
                <a:ext cx="214078" cy="277692"/>
              </a:xfrm>
              <a:custGeom>
                <a:avLst/>
                <a:gdLst/>
                <a:ahLst/>
                <a:cxnLst/>
                <a:rect l="l" t="t" r="r" b="b"/>
                <a:pathLst>
                  <a:path w="5472" h="7098" extrusionOk="0">
                    <a:moveTo>
                      <a:pt x="3682" y="0"/>
                    </a:moveTo>
                    <a:cubicBezTo>
                      <a:pt x="3380" y="0"/>
                      <a:pt x="3078" y="205"/>
                      <a:pt x="2827" y="410"/>
                    </a:cubicBezTo>
                    <a:cubicBezTo>
                      <a:pt x="1004" y="1961"/>
                      <a:pt x="31" y="4696"/>
                      <a:pt x="31" y="7067"/>
                    </a:cubicBezTo>
                    <a:lnTo>
                      <a:pt x="1" y="7097"/>
                    </a:lnTo>
                    <a:cubicBezTo>
                      <a:pt x="3283" y="6976"/>
                      <a:pt x="5472" y="3693"/>
                      <a:pt x="4347" y="623"/>
                    </a:cubicBezTo>
                    <a:cubicBezTo>
                      <a:pt x="4286" y="410"/>
                      <a:pt x="4165" y="228"/>
                      <a:pt x="3982" y="76"/>
                    </a:cubicBezTo>
                    <a:cubicBezTo>
                      <a:pt x="3884" y="23"/>
                      <a:pt x="3783" y="0"/>
                      <a:pt x="368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8" name="Google Shape;1008;p41"/>
              <p:cNvSpPr/>
              <p:nvPr/>
            </p:nvSpPr>
            <p:spPr>
              <a:xfrm>
                <a:off x="3671055" y="2009082"/>
                <a:ext cx="187944" cy="241542"/>
              </a:xfrm>
              <a:custGeom>
                <a:avLst/>
                <a:gdLst/>
                <a:ahLst/>
                <a:cxnLst/>
                <a:rect l="l" t="t" r="r" b="b"/>
                <a:pathLst>
                  <a:path w="4804" h="6174" extrusionOk="0">
                    <a:moveTo>
                      <a:pt x="1270" y="0"/>
                    </a:moveTo>
                    <a:cubicBezTo>
                      <a:pt x="1252" y="0"/>
                      <a:pt x="1234" y="1"/>
                      <a:pt x="1216" y="2"/>
                    </a:cubicBezTo>
                    <a:cubicBezTo>
                      <a:pt x="548" y="2"/>
                      <a:pt x="183" y="762"/>
                      <a:pt x="122" y="1431"/>
                    </a:cubicBezTo>
                    <a:cubicBezTo>
                      <a:pt x="0" y="2677"/>
                      <a:pt x="426" y="3923"/>
                      <a:pt x="1247" y="4866"/>
                    </a:cubicBezTo>
                    <a:cubicBezTo>
                      <a:pt x="2071" y="5719"/>
                      <a:pt x="3437" y="6174"/>
                      <a:pt x="4683" y="6174"/>
                    </a:cubicBezTo>
                    <a:cubicBezTo>
                      <a:pt x="4723" y="6174"/>
                      <a:pt x="4763" y="6174"/>
                      <a:pt x="4803" y="6173"/>
                    </a:cubicBezTo>
                    <a:cubicBezTo>
                      <a:pt x="4712" y="4106"/>
                      <a:pt x="3648" y="2343"/>
                      <a:pt x="2371" y="732"/>
                    </a:cubicBezTo>
                    <a:cubicBezTo>
                      <a:pt x="2079" y="352"/>
                      <a:pt x="1703" y="0"/>
                      <a:pt x="1270"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9" name="Google Shape;1009;p41"/>
              <p:cNvSpPr/>
              <p:nvPr/>
            </p:nvSpPr>
            <p:spPr>
              <a:xfrm>
                <a:off x="3828014" y="1715350"/>
                <a:ext cx="225972" cy="314036"/>
              </a:xfrm>
              <a:custGeom>
                <a:avLst/>
                <a:gdLst/>
                <a:ahLst/>
                <a:cxnLst/>
                <a:rect l="l" t="t" r="r" b="b"/>
                <a:pathLst>
                  <a:path w="5776" h="8027" extrusionOk="0">
                    <a:moveTo>
                      <a:pt x="3525" y="0"/>
                    </a:moveTo>
                    <a:cubicBezTo>
                      <a:pt x="3123" y="0"/>
                      <a:pt x="2725" y="102"/>
                      <a:pt x="2372" y="307"/>
                    </a:cubicBezTo>
                    <a:cubicBezTo>
                      <a:pt x="1794" y="641"/>
                      <a:pt x="1338" y="1127"/>
                      <a:pt x="1034" y="1735"/>
                    </a:cubicBezTo>
                    <a:cubicBezTo>
                      <a:pt x="1" y="3468"/>
                      <a:pt x="183" y="6325"/>
                      <a:pt x="1247" y="8027"/>
                    </a:cubicBezTo>
                    <a:cubicBezTo>
                      <a:pt x="1916" y="7146"/>
                      <a:pt x="2828" y="6446"/>
                      <a:pt x="3679" y="5687"/>
                    </a:cubicBezTo>
                    <a:cubicBezTo>
                      <a:pt x="4499" y="4927"/>
                      <a:pt x="5290" y="4045"/>
                      <a:pt x="5533" y="2951"/>
                    </a:cubicBezTo>
                    <a:cubicBezTo>
                      <a:pt x="5776" y="1857"/>
                      <a:pt x="5320" y="519"/>
                      <a:pt x="4287" y="124"/>
                    </a:cubicBezTo>
                    <a:cubicBezTo>
                      <a:pt x="4038" y="41"/>
                      <a:pt x="3781" y="0"/>
                      <a:pt x="3525"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0" name="Google Shape;1010;p41"/>
              <p:cNvSpPr/>
              <p:nvPr/>
            </p:nvSpPr>
            <p:spPr>
              <a:xfrm>
                <a:off x="3524776" y="2329613"/>
                <a:ext cx="363917" cy="240251"/>
              </a:xfrm>
              <a:custGeom>
                <a:avLst/>
                <a:gdLst/>
                <a:ahLst/>
                <a:cxnLst/>
                <a:rect l="l" t="t" r="r" b="b"/>
                <a:pathLst>
                  <a:path w="9302" h="6141" extrusionOk="0">
                    <a:moveTo>
                      <a:pt x="3530" y="0"/>
                    </a:moveTo>
                    <a:cubicBezTo>
                      <a:pt x="2597" y="0"/>
                      <a:pt x="1685" y="363"/>
                      <a:pt x="1004" y="1019"/>
                    </a:cubicBezTo>
                    <a:cubicBezTo>
                      <a:pt x="183" y="1809"/>
                      <a:pt x="1" y="3056"/>
                      <a:pt x="518" y="4089"/>
                    </a:cubicBezTo>
                    <a:cubicBezTo>
                      <a:pt x="943" y="4849"/>
                      <a:pt x="1764" y="5274"/>
                      <a:pt x="2584" y="5578"/>
                    </a:cubicBezTo>
                    <a:cubicBezTo>
                      <a:pt x="3643" y="5951"/>
                      <a:pt x="4759" y="6141"/>
                      <a:pt x="5877" y="6141"/>
                    </a:cubicBezTo>
                    <a:cubicBezTo>
                      <a:pt x="7039" y="6141"/>
                      <a:pt x="8202" y="5936"/>
                      <a:pt x="9302" y="5518"/>
                    </a:cubicBezTo>
                    <a:lnTo>
                      <a:pt x="9180" y="4119"/>
                    </a:lnTo>
                    <a:cubicBezTo>
                      <a:pt x="8572" y="3177"/>
                      <a:pt x="7843" y="2326"/>
                      <a:pt x="7053" y="1566"/>
                    </a:cubicBezTo>
                    <a:cubicBezTo>
                      <a:pt x="6232" y="776"/>
                      <a:pt x="5198" y="259"/>
                      <a:pt x="4104" y="46"/>
                    </a:cubicBezTo>
                    <a:cubicBezTo>
                      <a:pt x="3913" y="15"/>
                      <a:pt x="3721" y="0"/>
                      <a:pt x="3530"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1" name="Google Shape;1011;p41"/>
              <p:cNvSpPr/>
              <p:nvPr/>
            </p:nvSpPr>
            <p:spPr>
              <a:xfrm>
                <a:off x="3621095" y="2667827"/>
                <a:ext cx="338957" cy="180394"/>
              </a:xfrm>
              <a:custGeom>
                <a:avLst/>
                <a:gdLst/>
                <a:ahLst/>
                <a:cxnLst/>
                <a:rect l="l" t="t" r="r" b="b"/>
                <a:pathLst>
                  <a:path w="8664" h="4611" extrusionOk="0">
                    <a:moveTo>
                      <a:pt x="3404" y="1"/>
                    </a:moveTo>
                    <a:cubicBezTo>
                      <a:pt x="2653" y="1"/>
                      <a:pt x="1908" y="160"/>
                      <a:pt x="1217" y="490"/>
                    </a:cubicBezTo>
                    <a:cubicBezTo>
                      <a:pt x="578" y="794"/>
                      <a:pt x="1" y="1310"/>
                      <a:pt x="1" y="2010"/>
                    </a:cubicBezTo>
                    <a:cubicBezTo>
                      <a:pt x="1" y="2678"/>
                      <a:pt x="639" y="3225"/>
                      <a:pt x="1247" y="3590"/>
                    </a:cubicBezTo>
                    <a:cubicBezTo>
                      <a:pt x="2510" y="4264"/>
                      <a:pt x="3912" y="4611"/>
                      <a:pt x="5321" y="4611"/>
                    </a:cubicBezTo>
                    <a:cubicBezTo>
                      <a:pt x="6455" y="4611"/>
                      <a:pt x="7592" y="4385"/>
                      <a:pt x="8664" y="3924"/>
                    </a:cubicBezTo>
                    <a:lnTo>
                      <a:pt x="8572" y="2891"/>
                    </a:lnTo>
                    <a:cubicBezTo>
                      <a:pt x="7752" y="1736"/>
                      <a:pt x="6597" y="854"/>
                      <a:pt x="5290" y="338"/>
                    </a:cubicBezTo>
                    <a:cubicBezTo>
                      <a:pt x="4677" y="115"/>
                      <a:pt x="4038" y="1"/>
                      <a:pt x="3404"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2" name="Google Shape;1012;p41"/>
              <p:cNvSpPr/>
              <p:nvPr/>
            </p:nvSpPr>
            <p:spPr>
              <a:xfrm>
                <a:off x="4068226" y="2858040"/>
                <a:ext cx="368690" cy="375967"/>
              </a:xfrm>
              <a:custGeom>
                <a:avLst/>
                <a:gdLst/>
                <a:ahLst/>
                <a:cxnLst/>
                <a:rect l="l" t="t" r="r" b="b"/>
                <a:pathLst>
                  <a:path w="9424" h="9610" extrusionOk="0">
                    <a:moveTo>
                      <a:pt x="6759" y="1"/>
                    </a:moveTo>
                    <a:cubicBezTo>
                      <a:pt x="6251" y="1"/>
                      <a:pt x="5738" y="103"/>
                      <a:pt x="5259" y="309"/>
                    </a:cubicBezTo>
                    <a:cubicBezTo>
                      <a:pt x="3557" y="917"/>
                      <a:pt x="2128" y="2072"/>
                      <a:pt x="1186" y="3591"/>
                    </a:cubicBezTo>
                    <a:cubicBezTo>
                      <a:pt x="274" y="5081"/>
                      <a:pt x="1" y="6874"/>
                      <a:pt x="365" y="8576"/>
                    </a:cubicBezTo>
                    <a:lnTo>
                      <a:pt x="700" y="9610"/>
                    </a:lnTo>
                    <a:cubicBezTo>
                      <a:pt x="1368" y="8242"/>
                      <a:pt x="2919" y="6266"/>
                      <a:pt x="4621" y="5719"/>
                    </a:cubicBezTo>
                    <a:cubicBezTo>
                      <a:pt x="5745" y="5324"/>
                      <a:pt x="6779" y="4777"/>
                      <a:pt x="7782" y="4108"/>
                    </a:cubicBezTo>
                    <a:cubicBezTo>
                      <a:pt x="8724" y="3470"/>
                      <a:pt x="9423" y="2163"/>
                      <a:pt x="8907" y="1129"/>
                    </a:cubicBezTo>
                    <a:cubicBezTo>
                      <a:pt x="8572" y="521"/>
                      <a:pt x="7964" y="126"/>
                      <a:pt x="7265" y="35"/>
                    </a:cubicBezTo>
                    <a:cubicBezTo>
                      <a:pt x="7098" y="12"/>
                      <a:pt x="6929" y="1"/>
                      <a:pt x="6759"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3" name="Google Shape;1013;p41"/>
              <p:cNvSpPr/>
              <p:nvPr/>
            </p:nvSpPr>
            <p:spPr>
              <a:xfrm>
                <a:off x="4156213" y="3149620"/>
                <a:ext cx="338957" cy="391186"/>
              </a:xfrm>
              <a:custGeom>
                <a:avLst/>
                <a:gdLst/>
                <a:ahLst/>
                <a:cxnLst/>
                <a:rect l="l" t="t" r="r" b="b"/>
                <a:pathLst>
                  <a:path w="8664" h="9999" extrusionOk="0">
                    <a:moveTo>
                      <a:pt x="5675" y="1"/>
                    </a:moveTo>
                    <a:cubicBezTo>
                      <a:pt x="5211" y="1"/>
                      <a:pt x="4741" y="96"/>
                      <a:pt x="4317" y="272"/>
                    </a:cubicBezTo>
                    <a:cubicBezTo>
                      <a:pt x="3253" y="819"/>
                      <a:pt x="2372" y="1670"/>
                      <a:pt x="1794" y="2704"/>
                    </a:cubicBezTo>
                    <a:cubicBezTo>
                      <a:pt x="609" y="4558"/>
                      <a:pt x="1" y="6716"/>
                      <a:pt x="62" y="8935"/>
                    </a:cubicBezTo>
                    <a:lnTo>
                      <a:pt x="305" y="9999"/>
                    </a:lnTo>
                    <a:cubicBezTo>
                      <a:pt x="1156" y="8722"/>
                      <a:pt x="2220" y="7993"/>
                      <a:pt x="3618" y="7354"/>
                    </a:cubicBezTo>
                    <a:cubicBezTo>
                      <a:pt x="4986" y="6716"/>
                      <a:pt x="6414" y="6078"/>
                      <a:pt x="7417" y="4923"/>
                    </a:cubicBezTo>
                    <a:cubicBezTo>
                      <a:pt x="8390" y="3768"/>
                      <a:pt x="8664" y="1883"/>
                      <a:pt x="7630" y="759"/>
                    </a:cubicBezTo>
                    <a:cubicBezTo>
                      <a:pt x="7128" y="237"/>
                      <a:pt x="6408" y="1"/>
                      <a:pt x="5675"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4" name="Google Shape;1014;p41"/>
              <p:cNvSpPr/>
              <p:nvPr/>
            </p:nvSpPr>
            <p:spPr>
              <a:xfrm>
                <a:off x="4204999" y="3432789"/>
                <a:ext cx="398384" cy="380349"/>
              </a:xfrm>
              <a:custGeom>
                <a:avLst/>
                <a:gdLst/>
                <a:ahLst/>
                <a:cxnLst/>
                <a:rect l="l" t="t" r="r" b="b"/>
                <a:pathLst>
                  <a:path w="10183" h="9722" extrusionOk="0">
                    <a:moveTo>
                      <a:pt x="6988" y="1"/>
                    </a:moveTo>
                    <a:cubicBezTo>
                      <a:pt x="5152" y="1"/>
                      <a:pt x="3435" y="1149"/>
                      <a:pt x="2341" y="2609"/>
                    </a:cubicBezTo>
                    <a:cubicBezTo>
                      <a:pt x="1155" y="4220"/>
                      <a:pt x="547" y="6165"/>
                      <a:pt x="0" y="8110"/>
                    </a:cubicBezTo>
                    <a:lnTo>
                      <a:pt x="61" y="9721"/>
                    </a:lnTo>
                    <a:cubicBezTo>
                      <a:pt x="365" y="8840"/>
                      <a:pt x="1186" y="8232"/>
                      <a:pt x="2037" y="7928"/>
                    </a:cubicBezTo>
                    <a:cubicBezTo>
                      <a:pt x="2888" y="7624"/>
                      <a:pt x="3800" y="7502"/>
                      <a:pt x="4711" y="7259"/>
                    </a:cubicBezTo>
                    <a:cubicBezTo>
                      <a:pt x="6292" y="6803"/>
                      <a:pt x="7721" y="5892"/>
                      <a:pt x="8815" y="4645"/>
                    </a:cubicBezTo>
                    <a:cubicBezTo>
                      <a:pt x="9575" y="3764"/>
                      <a:pt x="10183" y="2518"/>
                      <a:pt x="9727" y="1454"/>
                    </a:cubicBezTo>
                    <a:cubicBezTo>
                      <a:pt x="9332" y="572"/>
                      <a:pt x="8389" y="116"/>
                      <a:pt x="7447" y="25"/>
                    </a:cubicBezTo>
                    <a:cubicBezTo>
                      <a:pt x="7293" y="9"/>
                      <a:pt x="7140" y="1"/>
                      <a:pt x="6988"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5" name="Google Shape;1015;p41"/>
              <p:cNvSpPr/>
              <p:nvPr/>
            </p:nvSpPr>
            <p:spPr>
              <a:xfrm>
                <a:off x="3743588" y="3630788"/>
                <a:ext cx="474517" cy="310789"/>
              </a:xfrm>
              <a:custGeom>
                <a:avLst/>
                <a:gdLst/>
                <a:ahLst/>
                <a:cxnLst/>
                <a:rect l="l" t="t" r="r" b="b"/>
                <a:pathLst>
                  <a:path w="12129" h="7944" extrusionOk="0">
                    <a:moveTo>
                      <a:pt x="3706" y="0"/>
                    </a:moveTo>
                    <a:cubicBezTo>
                      <a:pt x="3505" y="0"/>
                      <a:pt x="3303" y="13"/>
                      <a:pt x="3101" y="40"/>
                    </a:cubicBezTo>
                    <a:cubicBezTo>
                      <a:pt x="1520" y="223"/>
                      <a:pt x="1" y="1560"/>
                      <a:pt x="92" y="3141"/>
                    </a:cubicBezTo>
                    <a:cubicBezTo>
                      <a:pt x="213" y="4721"/>
                      <a:pt x="1855" y="5876"/>
                      <a:pt x="3466" y="6089"/>
                    </a:cubicBezTo>
                    <a:cubicBezTo>
                      <a:pt x="3873" y="6150"/>
                      <a:pt x="4280" y="6173"/>
                      <a:pt x="4687" y="6173"/>
                    </a:cubicBezTo>
                    <a:cubicBezTo>
                      <a:pt x="5827" y="6173"/>
                      <a:pt x="6971" y="5996"/>
                      <a:pt x="8130" y="5996"/>
                    </a:cubicBezTo>
                    <a:cubicBezTo>
                      <a:pt x="8196" y="5996"/>
                      <a:pt x="8262" y="5997"/>
                      <a:pt x="8329" y="5998"/>
                    </a:cubicBezTo>
                    <a:cubicBezTo>
                      <a:pt x="9940" y="6028"/>
                      <a:pt x="11460" y="6484"/>
                      <a:pt x="12129" y="7943"/>
                    </a:cubicBezTo>
                    <a:lnTo>
                      <a:pt x="11977" y="5694"/>
                    </a:lnTo>
                    <a:cubicBezTo>
                      <a:pt x="11338" y="3657"/>
                      <a:pt x="9484" y="2289"/>
                      <a:pt x="7630" y="1256"/>
                    </a:cubicBezTo>
                    <a:cubicBezTo>
                      <a:pt x="6411" y="593"/>
                      <a:pt x="5076" y="0"/>
                      <a:pt x="3706"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6" name="Google Shape;1016;p41"/>
              <p:cNvSpPr/>
              <p:nvPr/>
            </p:nvSpPr>
            <p:spPr>
              <a:xfrm>
                <a:off x="3881534" y="3412602"/>
                <a:ext cx="296157" cy="196004"/>
              </a:xfrm>
              <a:custGeom>
                <a:avLst/>
                <a:gdLst/>
                <a:ahLst/>
                <a:cxnLst/>
                <a:rect l="l" t="t" r="r" b="b"/>
                <a:pathLst>
                  <a:path w="7570" h="5010" extrusionOk="0">
                    <a:moveTo>
                      <a:pt x="2111" y="1"/>
                    </a:moveTo>
                    <a:cubicBezTo>
                      <a:pt x="1745" y="1"/>
                      <a:pt x="1384" y="77"/>
                      <a:pt x="1064" y="237"/>
                    </a:cubicBezTo>
                    <a:cubicBezTo>
                      <a:pt x="304" y="754"/>
                      <a:pt x="1" y="1727"/>
                      <a:pt x="365" y="2578"/>
                    </a:cubicBezTo>
                    <a:cubicBezTo>
                      <a:pt x="730" y="3398"/>
                      <a:pt x="1460" y="4006"/>
                      <a:pt x="2311" y="4280"/>
                    </a:cubicBezTo>
                    <a:cubicBezTo>
                      <a:pt x="3162" y="4523"/>
                      <a:pt x="4043" y="4645"/>
                      <a:pt x="4925" y="4645"/>
                    </a:cubicBezTo>
                    <a:cubicBezTo>
                      <a:pt x="5836" y="4645"/>
                      <a:pt x="6718" y="4766"/>
                      <a:pt x="7569" y="5009"/>
                    </a:cubicBezTo>
                    <a:lnTo>
                      <a:pt x="7447" y="4310"/>
                    </a:lnTo>
                    <a:cubicBezTo>
                      <a:pt x="6718" y="2213"/>
                      <a:pt x="5016" y="632"/>
                      <a:pt x="2888" y="116"/>
                    </a:cubicBezTo>
                    <a:cubicBezTo>
                      <a:pt x="2635" y="40"/>
                      <a:pt x="2372" y="1"/>
                      <a:pt x="211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7" name="Google Shape;1017;p41"/>
              <p:cNvSpPr/>
              <p:nvPr/>
            </p:nvSpPr>
            <p:spPr>
              <a:xfrm>
                <a:off x="3599695" y="2858001"/>
                <a:ext cx="141545" cy="144127"/>
              </a:xfrm>
              <a:custGeom>
                <a:avLst/>
                <a:gdLst/>
                <a:ahLst/>
                <a:cxnLst/>
                <a:rect l="l" t="t" r="r" b="b"/>
                <a:pathLst>
                  <a:path w="3618" h="3684" extrusionOk="0">
                    <a:moveTo>
                      <a:pt x="609" y="1"/>
                    </a:moveTo>
                    <a:cubicBezTo>
                      <a:pt x="411" y="1"/>
                      <a:pt x="227" y="92"/>
                      <a:pt x="92" y="249"/>
                    </a:cubicBezTo>
                    <a:cubicBezTo>
                      <a:pt x="31" y="431"/>
                      <a:pt x="1" y="644"/>
                      <a:pt x="92" y="857"/>
                    </a:cubicBezTo>
                    <a:cubicBezTo>
                      <a:pt x="274" y="1465"/>
                      <a:pt x="609" y="2042"/>
                      <a:pt x="1065" y="2468"/>
                    </a:cubicBezTo>
                    <a:lnTo>
                      <a:pt x="3618" y="3684"/>
                    </a:lnTo>
                    <a:cubicBezTo>
                      <a:pt x="3010" y="2559"/>
                      <a:pt x="2280" y="1495"/>
                      <a:pt x="1460" y="522"/>
                    </a:cubicBezTo>
                    <a:cubicBezTo>
                      <a:pt x="1277" y="310"/>
                      <a:pt x="1065" y="158"/>
                      <a:pt x="821" y="36"/>
                    </a:cubicBezTo>
                    <a:cubicBezTo>
                      <a:pt x="750" y="12"/>
                      <a:pt x="678" y="1"/>
                      <a:pt x="609"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8" name="Google Shape;1018;p41"/>
              <p:cNvSpPr/>
              <p:nvPr/>
            </p:nvSpPr>
            <p:spPr>
              <a:xfrm>
                <a:off x="3850627" y="1772508"/>
                <a:ext cx="369864" cy="2205922"/>
              </a:xfrm>
              <a:custGeom>
                <a:avLst/>
                <a:gdLst/>
                <a:ahLst/>
                <a:cxnLst/>
                <a:rect l="l" t="t" r="r" b="b"/>
                <a:pathLst>
                  <a:path w="9454" h="56385" extrusionOk="0">
                    <a:moveTo>
                      <a:pt x="2888" y="1"/>
                    </a:moveTo>
                    <a:cubicBezTo>
                      <a:pt x="2857" y="31"/>
                      <a:pt x="2827" y="92"/>
                      <a:pt x="2797" y="153"/>
                    </a:cubicBezTo>
                    <a:cubicBezTo>
                      <a:pt x="2766" y="244"/>
                      <a:pt x="2675" y="335"/>
                      <a:pt x="2614" y="517"/>
                    </a:cubicBezTo>
                    <a:cubicBezTo>
                      <a:pt x="2523" y="700"/>
                      <a:pt x="2401" y="912"/>
                      <a:pt x="2280" y="1156"/>
                    </a:cubicBezTo>
                    <a:cubicBezTo>
                      <a:pt x="2189" y="1429"/>
                      <a:pt x="2037" y="1733"/>
                      <a:pt x="1915" y="2067"/>
                    </a:cubicBezTo>
                    <a:cubicBezTo>
                      <a:pt x="1550" y="2888"/>
                      <a:pt x="1277" y="3739"/>
                      <a:pt x="1034" y="4590"/>
                    </a:cubicBezTo>
                    <a:cubicBezTo>
                      <a:pt x="730" y="5745"/>
                      <a:pt x="487" y="6900"/>
                      <a:pt x="365" y="8086"/>
                    </a:cubicBezTo>
                    <a:cubicBezTo>
                      <a:pt x="0" y="11156"/>
                      <a:pt x="61" y="14256"/>
                      <a:pt x="547" y="17326"/>
                    </a:cubicBezTo>
                    <a:cubicBezTo>
                      <a:pt x="1186" y="21034"/>
                      <a:pt x="2098" y="24712"/>
                      <a:pt x="3283" y="28299"/>
                    </a:cubicBezTo>
                    <a:cubicBezTo>
                      <a:pt x="4468" y="32129"/>
                      <a:pt x="5745" y="35715"/>
                      <a:pt x="6657" y="39089"/>
                    </a:cubicBezTo>
                    <a:cubicBezTo>
                      <a:pt x="7447" y="42038"/>
                      <a:pt x="8085" y="45047"/>
                      <a:pt x="8572" y="48086"/>
                    </a:cubicBezTo>
                    <a:cubicBezTo>
                      <a:pt x="8967" y="50700"/>
                      <a:pt x="9180" y="52798"/>
                      <a:pt x="9301" y="54287"/>
                    </a:cubicBezTo>
                    <a:cubicBezTo>
                      <a:pt x="9362" y="54986"/>
                      <a:pt x="9393" y="55564"/>
                      <a:pt x="9423" y="55959"/>
                    </a:cubicBezTo>
                    <a:lnTo>
                      <a:pt x="9453" y="56384"/>
                    </a:lnTo>
                    <a:lnTo>
                      <a:pt x="9453" y="55959"/>
                    </a:lnTo>
                    <a:cubicBezTo>
                      <a:pt x="9453" y="55564"/>
                      <a:pt x="9423" y="54986"/>
                      <a:pt x="9362" y="54257"/>
                    </a:cubicBezTo>
                    <a:cubicBezTo>
                      <a:pt x="9271" y="52798"/>
                      <a:pt x="9089" y="50670"/>
                      <a:pt x="8693" y="48086"/>
                    </a:cubicBezTo>
                    <a:cubicBezTo>
                      <a:pt x="8237" y="45016"/>
                      <a:pt x="7599" y="42007"/>
                      <a:pt x="6809" y="39028"/>
                    </a:cubicBezTo>
                    <a:cubicBezTo>
                      <a:pt x="5897" y="35655"/>
                      <a:pt x="4651" y="32037"/>
                      <a:pt x="3435" y="28238"/>
                    </a:cubicBezTo>
                    <a:cubicBezTo>
                      <a:pt x="2250" y="24651"/>
                      <a:pt x="1338" y="21004"/>
                      <a:pt x="699" y="17296"/>
                    </a:cubicBezTo>
                    <a:cubicBezTo>
                      <a:pt x="213" y="14256"/>
                      <a:pt x="122" y="11156"/>
                      <a:pt x="456" y="8116"/>
                    </a:cubicBezTo>
                    <a:cubicBezTo>
                      <a:pt x="608" y="6931"/>
                      <a:pt x="821" y="5776"/>
                      <a:pt x="1125" y="4621"/>
                    </a:cubicBezTo>
                    <a:cubicBezTo>
                      <a:pt x="1338" y="3770"/>
                      <a:pt x="1642" y="2919"/>
                      <a:pt x="1946" y="2098"/>
                    </a:cubicBezTo>
                    <a:cubicBezTo>
                      <a:pt x="2098" y="1763"/>
                      <a:pt x="2219" y="1460"/>
                      <a:pt x="2341" y="1186"/>
                    </a:cubicBezTo>
                    <a:lnTo>
                      <a:pt x="2645" y="548"/>
                    </a:lnTo>
                    <a:cubicBezTo>
                      <a:pt x="2705" y="365"/>
                      <a:pt x="2766" y="244"/>
                      <a:pt x="2827" y="153"/>
                    </a:cubicBezTo>
                    <a:cubicBezTo>
                      <a:pt x="2857" y="92"/>
                      <a:pt x="2857" y="61"/>
                      <a:pt x="288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9" name="Google Shape;1019;p41"/>
              <p:cNvSpPr/>
              <p:nvPr/>
            </p:nvSpPr>
            <p:spPr>
              <a:xfrm>
                <a:off x="3349976" y="2880810"/>
                <a:ext cx="809875" cy="610076"/>
              </a:xfrm>
              <a:custGeom>
                <a:avLst/>
                <a:gdLst/>
                <a:ahLst/>
                <a:cxnLst/>
                <a:rect l="l" t="t" r="r" b="b"/>
                <a:pathLst>
                  <a:path w="20701" h="15594" extrusionOk="0">
                    <a:moveTo>
                      <a:pt x="1" y="0"/>
                    </a:moveTo>
                    <a:cubicBezTo>
                      <a:pt x="92" y="31"/>
                      <a:pt x="183" y="31"/>
                      <a:pt x="274" y="61"/>
                    </a:cubicBezTo>
                    <a:cubicBezTo>
                      <a:pt x="457" y="91"/>
                      <a:pt x="700" y="122"/>
                      <a:pt x="1064" y="183"/>
                    </a:cubicBezTo>
                    <a:cubicBezTo>
                      <a:pt x="2007" y="335"/>
                      <a:pt x="2949" y="547"/>
                      <a:pt x="3891" y="790"/>
                    </a:cubicBezTo>
                    <a:cubicBezTo>
                      <a:pt x="6992" y="1642"/>
                      <a:pt x="9879" y="3070"/>
                      <a:pt x="12463" y="4985"/>
                    </a:cubicBezTo>
                    <a:cubicBezTo>
                      <a:pt x="13891" y="6019"/>
                      <a:pt x="15198" y="7204"/>
                      <a:pt x="16384" y="8541"/>
                    </a:cubicBezTo>
                    <a:cubicBezTo>
                      <a:pt x="17326" y="9636"/>
                      <a:pt x="18177" y="10791"/>
                      <a:pt x="18907" y="12037"/>
                    </a:cubicBezTo>
                    <a:cubicBezTo>
                      <a:pt x="19393" y="12858"/>
                      <a:pt x="19819" y="13739"/>
                      <a:pt x="20244" y="14620"/>
                    </a:cubicBezTo>
                    <a:cubicBezTo>
                      <a:pt x="20396" y="14924"/>
                      <a:pt x="20487" y="15168"/>
                      <a:pt x="20579" y="15350"/>
                    </a:cubicBezTo>
                    <a:cubicBezTo>
                      <a:pt x="20609" y="15441"/>
                      <a:pt x="20639" y="15502"/>
                      <a:pt x="20700" y="15593"/>
                    </a:cubicBezTo>
                    <a:cubicBezTo>
                      <a:pt x="20670" y="15502"/>
                      <a:pt x="20639" y="15411"/>
                      <a:pt x="20609" y="15320"/>
                    </a:cubicBezTo>
                    <a:cubicBezTo>
                      <a:pt x="20518" y="15168"/>
                      <a:pt x="20457" y="14894"/>
                      <a:pt x="20305" y="14590"/>
                    </a:cubicBezTo>
                    <a:cubicBezTo>
                      <a:pt x="19940" y="13678"/>
                      <a:pt x="19484" y="12797"/>
                      <a:pt x="18998" y="11976"/>
                    </a:cubicBezTo>
                    <a:cubicBezTo>
                      <a:pt x="18299" y="10699"/>
                      <a:pt x="17448" y="9514"/>
                      <a:pt x="16506" y="8420"/>
                    </a:cubicBezTo>
                    <a:cubicBezTo>
                      <a:pt x="15350" y="7082"/>
                      <a:pt x="14013" y="5867"/>
                      <a:pt x="12584" y="4833"/>
                    </a:cubicBezTo>
                    <a:cubicBezTo>
                      <a:pt x="10001" y="2888"/>
                      <a:pt x="7052" y="1490"/>
                      <a:pt x="3922" y="669"/>
                    </a:cubicBezTo>
                    <a:cubicBezTo>
                      <a:pt x="2979" y="426"/>
                      <a:pt x="2007" y="213"/>
                      <a:pt x="1064" y="91"/>
                    </a:cubicBezTo>
                    <a:cubicBezTo>
                      <a:pt x="700" y="31"/>
                      <a:pt x="457" y="31"/>
                      <a:pt x="274"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0" name="Google Shape;1020;p41"/>
              <p:cNvSpPr/>
              <p:nvPr/>
            </p:nvSpPr>
            <p:spPr>
              <a:xfrm>
                <a:off x="3965960" y="2615637"/>
                <a:ext cx="234305" cy="218812"/>
              </a:xfrm>
              <a:custGeom>
                <a:avLst/>
                <a:gdLst/>
                <a:ahLst/>
                <a:cxnLst/>
                <a:rect l="l" t="t" r="r" b="b"/>
                <a:pathLst>
                  <a:path w="5989" h="5593" extrusionOk="0">
                    <a:moveTo>
                      <a:pt x="5989" y="0"/>
                    </a:moveTo>
                    <a:lnTo>
                      <a:pt x="5989" y="0"/>
                    </a:lnTo>
                    <a:cubicBezTo>
                      <a:pt x="5867" y="30"/>
                      <a:pt x="5745" y="61"/>
                      <a:pt x="5624" y="122"/>
                    </a:cubicBezTo>
                    <a:cubicBezTo>
                      <a:pt x="5472" y="213"/>
                      <a:pt x="5198" y="365"/>
                      <a:pt x="4864" y="547"/>
                    </a:cubicBezTo>
                    <a:cubicBezTo>
                      <a:pt x="3223" y="1611"/>
                      <a:pt x="1764" y="2948"/>
                      <a:pt x="639" y="4559"/>
                    </a:cubicBezTo>
                    <a:cubicBezTo>
                      <a:pt x="426" y="4894"/>
                      <a:pt x="244" y="5137"/>
                      <a:pt x="153" y="5319"/>
                    </a:cubicBezTo>
                    <a:cubicBezTo>
                      <a:pt x="92" y="5410"/>
                      <a:pt x="31" y="5502"/>
                      <a:pt x="1" y="5593"/>
                    </a:cubicBezTo>
                    <a:cubicBezTo>
                      <a:pt x="274" y="5289"/>
                      <a:pt x="517" y="4985"/>
                      <a:pt x="761" y="4651"/>
                    </a:cubicBezTo>
                    <a:cubicBezTo>
                      <a:pt x="1338" y="3891"/>
                      <a:pt x="2007" y="3192"/>
                      <a:pt x="2706" y="2523"/>
                    </a:cubicBezTo>
                    <a:cubicBezTo>
                      <a:pt x="3405" y="1854"/>
                      <a:pt x="4195" y="1246"/>
                      <a:pt x="4986" y="699"/>
                    </a:cubicBezTo>
                    <a:cubicBezTo>
                      <a:pt x="5320" y="486"/>
                      <a:pt x="5654" y="243"/>
                      <a:pt x="5989"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1" name="Google Shape;1021;p41"/>
              <p:cNvSpPr/>
              <p:nvPr/>
            </p:nvSpPr>
            <p:spPr>
              <a:xfrm>
                <a:off x="4093187" y="2945010"/>
                <a:ext cx="204611" cy="285438"/>
              </a:xfrm>
              <a:custGeom>
                <a:avLst/>
                <a:gdLst/>
                <a:ahLst/>
                <a:cxnLst/>
                <a:rect l="l" t="t" r="r" b="b"/>
                <a:pathLst>
                  <a:path w="5230" h="7296" extrusionOk="0">
                    <a:moveTo>
                      <a:pt x="5229" y="1"/>
                    </a:moveTo>
                    <a:cubicBezTo>
                      <a:pt x="5107" y="1"/>
                      <a:pt x="4955" y="31"/>
                      <a:pt x="4864" y="92"/>
                    </a:cubicBezTo>
                    <a:cubicBezTo>
                      <a:pt x="4530" y="213"/>
                      <a:pt x="4226" y="335"/>
                      <a:pt x="3922" y="517"/>
                    </a:cubicBezTo>
                    <a:cubicBezTo>
                      <a:pt x="1885" y="1612"/>
                      <a:pt x="487" y="3618"/>
                      <a:pt x="92" y="5897"/>
                    </a:cubicBezTo>
                    <a:cubicBezTo>
                      <a:pt x="31" y="6232"/>
                      <a:pt x="1" y="6566"/>
                      <a:pt x="1" y="6931"/>
                    </a:cubicBezTo>
                    <a:cubicBezTo>
                      <a:pt x="1" y="7052"/>
                      <a:pt x="1" y="7174"/>
                      <a:pt x="31" y="7296"/>
                    </a:cubicBezTo>
                    <a:cubicBezTo>
                      <a:pt x="62" y="7296"/>
                      <a:pt x="62" y="6748"/>
                      <a:pt x="244" y="5928"/>
                    </a:cubicBezTo>
                    <a:cubicBezTo>
                      <a:pt x="670" y="3709"/>
                      <a:pt x="2037" y="1794"/>
                      <a:pt x="3983" y="639"/>
                    </a:cubicBezTo>
                    <a:cubicBezTo>
                      <a:pt x="4743" y="183"/>
                      <a:pt x="5229" y="31"/>
                      <a:pt x="5229"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2" name="Google Shape;1022;p41"/>
              <p:cNvSpPr/>
              <p:nvPr/>
            </p:nvSpPr>
            <p:spPr>
              <a:xfrm>
                <a:off x="4165759" y="3254195"/>
                <a:ext cx="170066" cy="278278"/>
              </a:xfrm>
              <a:custGeom>
                <a:avLst/>
                <a:gdLst/>
                <a:ahLst/>
                <a:cxnLst/>
                <a:rect l="l" t="t" r="r" b="b"/>
                <a:pathLst>
                  <a:path w="4347" h="7113" extrusionOk="0">
                    <a:moveTo>
                      <a:pt x="4347" y="0"/>
                    </a:moveTo>
                    <a:cubicBezTo>
                      <a:pt x="4255" y="31"/>
                      <a:pt x="4134" y="92"/>
                      <a:pt x="4043" y="152"/>
                    </a:cubicBezTo>
                    <a:cubicBezTo>
                      <a:pt x="3769" y="304"/>
                      <a:pt x="3526" y="487"/>
                      <a:pt x="3283" y="669"/>
                    </a:cubicBezTo>
                    <a:cubicBezTo>
                      <a:pt x="2462" y="1307"/>
                      <a:pt x="1793" y="2098"/>
                      <a:pt x="1246" y="2979"/>
                    </a:cubicBezTo>
                    <a:cubicBezTo>
                      <a:pt x="699" y="3861"/>
                      <a:pt x="334" y="4833"/>
                      <a:pt x="122" y="5836"/>
                    </a:cubicBezTo>
                    <a:cubicBezTo>
                      <a:pt x="61" y="6140"/>
                      <a:pt x="30" y="6444"/>
                      <a:pt x="30" y="6748"/>
                    </a:cubicBezTo>
                    <a:cubicBezTo>
                      <a:pt x="0" y="6870"/>
                      <a:pt x="0" y="6991"/>
                      <a:pt x="30" y="7113"/>
                    </a:cubicBezTo>
                    <a:cubicBezTo>
                      <a:pt x="61" y="7113"/>
                      <a:pt x="91" y="6627"/>
                      <a:pt x="274" y="5867"/>
                    </a:cubicBezTo>
                    <a:cubicBezTo>
                      <a:pt x="730" y="3891"/>
                      <a:pt x="1824" y="2098"/>
                      <a:pt x="3374" y="791"/>
                    </a:cubicBezTo>
                    <a:cubicBezTo>
                      <a:pt x="3982" y="274"/>
                      <a:pt x="4347" y="31"/>
                      <a:pt x="434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3" name="Google Shape;1023;p41"/>
              <p:cNvSpPr/>
              <p:nvPr/>
            </p:nvSpPr>
            <p:spPr>
              <a:xfrm>
                <a:off x="4204999" y="3552660"/>
                <a:ext cx="229532" cy="236691"/>
              </a:xfrm>
              <a:custGeom>
                <a:avLst/>
                <a:gdLst/>
                <a:ahLst/>
                <a:cxnLst/>
                <a:rect l="l" t="t" r="r" b="b"/>
                <a:pathLst>
                  <a:path w="5867" h="6050" extrusionOk="0">
                    <a:moveTo>
                      <a:pt x="5867" y="1"/>
                    </a:moveTo>
                    <a:cubicBezTo>
                      <a:pt x="5745" y="31"/>
                      <a:pt x="5654" y="62"/>
                      <a:pt x="5563" y="122"/>
                    </a:cubicBezTo>
                    <a:cubicBezTo>
                      <a:pt x="5259" y="213"/>
                      <a:pt x="4985" y="335"/>
                      <a:pt x="4711" y="487"/>
                    </a:cubicBezTo>
                    <a:cubicBezTo>
                      <a:pt x="2857" y="1460"/>
                      <a:pt x="1368" y="3010"/>
                      <a:pt x="456" y="4864"/>
                    </a:cubicBezTo>
                    <a:cubicBezTo>
                      <a:pt x="304" y="5138"/>
                      <a:pt x="183" y="5442"/>
                      <a:pt x="91" y="5715"/>
                    </a:cubicBezTo>
                    <a:cubicBezTo>
                      <a:pt x="31" y="5837"/>
                      <a:pt x="0" y="5928"/>
                      <a:pt x="0" y="6049"/>
                    </a:cubicBezTo>
                    <a:cubicBezTo>
                      <a:pt x="31" y="6049"/>
                      <a:pt x="183" y="5593"/>
                      <a:pt x="578" y="4925"/>
                    </a:cubicBezTo>
                    <a:cubicBezTo>
                      <a:pt x="1550" y="3131"/>
                      <a:pt x="2979" y="1642"/>
                      <a:pt x="4742" y="609"/>
                    </a:cubicBezTo>
                    <a:cubicBezTo>
                      <a:pt x="5411" y="213"/>
                      <a:pt x="5867" y="31"/>
                      <a:pt x="5867"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4" name="Google Shape;1024;p41"/>
              <p:cNvSpPr/>
              <p:nvPr/>
            </p:nvSpPr>
            <p:spPr>
              <a:xfrm>
                <a:off x="3968347" y="3474768"/>
                <a:ext cx="208132" cy="124331"/>
              </a:xfrm>
              <a:custGeom>
                <a:avLst/>
                <a:gdLst/>
                <a:ahLst/>
                <a:cxnLst/>
                <a:rect l="l" t="t" r="r" b="b"/>
                <a:pathLst>
                  <a:path w="5320" h="3178" extrusionOk="0">
                    <a:moveTo>
                      <a:pt x="475" y="1"/>
                    </a:moveTo>
                    <a:cubicBezTo>
                      <a:pt x="312" y="1"/>
                      <a:pt x="152" y="16"/>
                      <a:pt x="0" y="46"/>
                    </a:cubicBezTo>
                    <a:cubicBezTo>
                      <a:pt x="0" y="77"/>
                      <a:pt x="365" y="77"/>
                      <a:pt x="943" y="168"/>
                    </a:cubicBezTo>
                    <a:cubicBezTo>
                      <a:pt x="2432" y="472"/>
                      <a:pt x="3769" y="1262"/>
                      <a:pt x="4742" y="2417"/>
                    </a:cubicBezTo>
                    <a:cubicBezTo>
                      <a:pt x="5107" y="2873"/>
                      <a:pt x="5289" y="3177"/>
                      <a:pt x="5320" y="3177"/>
                    </a:cubicBezTo>
                    <a:cubicBezTo>
                      <a:pt x="5198" y="2873"/>
                      <a:pt x="5046" y="2600"/>
                      <a:pt x="4864" y="2356"/>
                    </a:cubicBezTo>
                    <a:cubicBezTo>
                      <a:pt x="3921" y="1080"/>
                      <a:pt x="2523" y="259"/>
                      <a:pt x="973" y="46"/>
                    </a:cubicBezTo>
                    <a:cubicBezTo>
                      <a:pt x="806" y="16"/>
                      <a:pt x="639" y="1"/>
                      <a:pt x="475"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5" name="Google Shape;1025;p41"/>
              <p:cNvSpPr/>
              <p:nvPr/>
            </p:nvSpPr>
            <p:spPr>
              <a:xfrm>
                <a:off x="3932667" y="3737749"/>
                <a:ext cx="285438" cy="158681"/>
              </a:xfrm>
              <a:custGeom>
                <a:avLst/>
                <a:gdLst/>
                <a:ahLst/>
                <a:cxnLst/>
                <a:rect l="l" t="t" r="r" b="b"/>
                <a:pathLst>
                  <a:path w="7296" h="4056" extrusionOk="0">
                    <a:moveTo>
                      <a:pt x="1008" y="1"/>
                    </a:moveTo>
                    <a:cubicBezTo>
                      <a:pt x="765" y="1"/>
                      <a:pt x="517" y="46"/>
                      <a:pt x="304" y="163"/>
                    </a:cubicBezTo>
                    <a:cubicBezTo>
                      <a:pt x="92" y="255"/>
                      <a:pt x="1" y="346"/>
                      <a:pt x="1" y="346"/>
                    </a:cubicBezTo>
                    <a:cubicBezTo>
                      <a:pt x="274" y="209"/>
                      <a:pt x="582" y="141"/>
                      <a:pt x="898" y="141"/>
                    </a:cubicBezTo>
                    <a:cubicBezTo>
                      <a:pt x="1004" y="141"/>
                      <a:pt x="1110" y="148"/>
                      <a:pt x="1216" y="163"/>
                    </a:cubicBezTo>
                    <a:cubicBezTo>
                      <a:pt x="1642" y="255"/>
                      <a:pt x="2067" y="407"/>
                      <a:pt x="2463" y="619"/>
                    </a:cubicBezTo>
                    <a:cubicBezTo>
                      <a:pt x="2919" y="832"/>
                      <a:pt x="3435" y="1106"/>
                      <a:pt x="3952" y="1379"/>
                    </a:cubicBezTo>
                    <a:cubicBezTo>
                      <a:pt x="4864" y="1866"/>
                      <a:pt x="5685" y="2443"/>
                      <a:pt x="6414" y="3142"/>
                    </a:cubicBezTo>
                    <a:cubicBezTo>
                      <a:pt x="6971" y="3670"/>
                      <a:pt x="7245" y="4056"/>
                      <a:pt x="7291" y="4056"/>
                    </a:cubicBezTo>
                    <a:cubicBezTo>
                      <a:pt x="7293" y="4056"/>
                      <a:pt x="7294" y="4055"/>
                      <a:pt x="7296" y="4054"/>
                    </a:cubicBezTo>
                    <a:cubicBezTo>
                      <a:pt x="7235" y="3963"/>
                      <a:pt x="7174" y="3841"/>
                      <a:pt x="7113" y="3780"/>
                    </a:cubicBezTo>
                    <a:cubicBezTo>
                      <a:pt x="6931" y="3507"/>
                      <a:pt x="6748" y="3264"/>
                      <a:pt x="6536" y="3051"/>
                    </a:cubicBezTo>
                    <a:cubicBezTo>
                      <a:pt x="5806" y="2321"/>
                      <a:pt x="4955" y="1683"/>
                      <a:pt x="4043" y="1227"/>
                    </a:cubicBezTo>
                    <a:cubicBezTo>
                      <a:pt x="3526" y="923"/>
                      <a:pt x="3010" y="680"/>
                      <a:pt x="2554" y="467"/>
                    </a:cubicBezTo>
                    <a:cubicBezTo>
                      <a:pt x="2128" y="224"/>
                      <a:pt x="1703" y="72"/>
                      <a:pt x="1216" y="11"/>
                    </a:cubicBezTo>
                    <a:cubicBezTo>
                      <a:pt x="1148" y="5"/>
                      <a:pt x="1078" y="1"/>
                      <a:pt x="100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6" name="Google Shape;1026;p41"/>
              <p:cNvSpPr/>
              <p:nvPr/>
            </p:nvSpPr>
            <p:spPr>
              <a:xfrm>
                <a:off x="3757868" y="3215659"/>
                <a:ext cx="223585" cy="114668"/>
              </a:xfrm>
              <a:custGeom>
                <a:avLst/>
                <a:gdLst/>
                <a:ahLst/>
                <a:cxnLst/>
                <a:rect l="l" t="t" r="r" b="b"/>
                <a:pathLst>
                  <a:path w="5715" h="2931" extrusionOk="0">
                    <a:moveTo>
                      <a:pt x="5451" y="1"/>
                    </a:moveTo>
                    <a:cubicBezTo>
                      <a:pt x="5215" y="1"/>
                      <a:pt x="4987" y="29"/>
                      <a:pt x="4742" y="74"/>
                    </a:cubicBezTo>
                    <a:cubicBezTo>
                      <a:pt x="3192" y="378"/>
                      <a:pt x="1763" y="1107"/>
                      <a:pt x="639" y="2171"/>
                    </a:cubicBezTo>
                    <a:cubicBezTo>
                      <a:pt x="396" y="2384"/>
                      <a:pt x="183" y="2627"/>
                      <a:pt x="0" y="2931"/>
                    </a:cubicBezTo>
                    <a:cubicBezTo>
                      <a:pt x="791" y="2171"/>
                      <a:pt x="1672" y="1533"/>
                      <a:pt x="2614" y="1016"/>
                    </a:cubicBezTo>
                    <a:cubicBezTo>
                      <a:pt x="3617" y="560"/>
                      <a:pt x="4651" y="226"/>
                      <a:pt x="5715" y="13"/>
                    </a:cubicBezTo>
                    <a:cubicBezTo>
                      <a:pt x="5625" y="5"/>
                      <a:pt x="5538" y="1"/>
                      <a:pt x="5451"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7" name="Google Shape;1027;p41"/>
              <p:cNvSpPr/>
              <p:nvPr/>
            </p:nvSpPr>
            <p:spPr>
              <a:xfrm>
                <a:off x="3913653" y="3015156"/>
                <a:ext cx="67799" cy="193891"/>
              </a:xfrm>
              <a:custGeom>
                <a:avLst/>
                <a:gdLst/>
                <a:ahLst/>
                <a:cxnLst/>
                <a:rect l="l" t="t" r="r" b="b"/>
                <a:pathLst>
                  <a:path w="1733" h="4956" extrusionOk="0">
                    <a:moveTo>
                      <a:pt x="0" y="1"/>
                    </a:moveTo>
                    <a:cubicBezTo>
                      <a:pt x="0" y="274"/>
                      <a:pt x="0" y="518"/>
                      <a:pt x="61" y="761"/>
                    </a:cubicBezTo>
                    <a:cubicBezTo>
                      <a:pt x="152" y="1399"/>
                      <a:pt x="304" y="1977"/>
                      <a:pt x="517" y="2585"/>
                    </a:cubicBezTo>
                    <a:cubicBezTo>
                      <a:pt x="699" y="3162"/>
                      <a:pt x="942" y="3740"/>
                      <a:pt x="1246" y="4287"/>
                    </a:cubicBezTo>
                    <a:cubicBezTo>
                      <a:pt x="1338" y="4530"/>
                      <a:pt x="1490" y="4743"/>
                      <a:pt x="1672" y="4955"/>
                    </a:cubicBezTo>
                    <a:cubicBezTo>
                      <a:pt x="1733" y="4925"/>
                      <a:pt x="1155" y="3922"/>
                      <a:pt x="699" y="2524"/>
                    </a:cubicBezTo>
                    <a:cubicBezTo>
                      <a:pt x="243" y="1156"/>
                      <a:pt x="61" y="1"/>
                      <a:pt x="0"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8" name="Google Shape;1028;p41"/>
              <p:cNvSpPr/>
              <p:nvPr/>
            </p:nvSpPr>
            <p:spPr>
              <a:xfrm>
                <a:off x="3738854" y="2747128"/>
                <a:ext cx="217638" cy="59975"/>
              </a:xfrm>
              <a:custGeom>
                <a:avLst/>
                <a:gdLst/>
                <a:ahLst/>
                <a:cxnLst/>
                <a:rect l="l" t="t" r="r" b="b"/>
                <a:pathLst>
                  <a:path w="5563" h="1533" extrusionOk="0">
                    <a:moveTo>
                      <a:pt x="626" y="1"/>
                    </a:moveTo>
                    <a:cubicBezTo>
                      <a:pt x="417" y="1"/>
                      <a:pt x="200" y="29"/>
                      <a:pt x="0" y="74"/>
                    </a:cubicBezTo>
                    <a:cubicBezTo>
                      <a:pt x="973" y="165"/>
                      <a:pt x="1915" y="286"/>
                      <a:pt x="2857" y="499"/>
                    </a:cubicBezTo>
                    <a:cubicBezTo>
                      <a:pt x="3769" y="803"/>
                      <a:pt x="4681" y="1138"/>
                      <a:pt x="5562" y="1533"/>
                    </a:cubicBezTo>
                    <a:cubicBezTo>
                      <a:pt x="5319" y="1350"/>
                      <a:pt x="5076" y="1198"/>
                      <a:pt x="4833" y="1077"/>
                    </a:cubicBezTo>
                    <a:cubicBezTo>
                      <a:pt x="4225" y="742"/>
                      <a:pt x="3587" y="499"/>
                      <a:pt x="2918" y="317"/>
                    </a:cubicBezTo>
                    <a:cubicBezTo>
                      <a:pt x="2249" y="134"/>
                      <a:pt x="1550" y="43"/>
                      <a:pt x="851" y="13"/>
                    </a:cubicBezTo>
                    <a:cubicBezTo>
                      <a:pt x="778" y="5"/>
                      <a:pt x="702" y="1"/>
                      <a:pt x="626"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9" name="Google Shape;1029;p41"/>
              <p:cNvSpPr/>
              <p:nvPr/>
            </p:nvSpPr>
            <p:spPr>
              <a:xfrm>
                <a:off x="3898200" y="2376599"/>
                <a:ext cx="206919" cy="186732"/>
              </a:xfrm>
              <a:custGeom>
                <a:avLst/>
                <a:gdLst/>
                <a:ahLst/>
                <a:cxnLst/>
                <a:rect l="l" t="t" r="r" b="b"/>
                <a:pathLst>
                  <a:path w="5289" h="4773" extrusionOk="0">
                    <a:moveTo>
                      <a:pt x="5289" y="0"/>
                    </a:moveTo>
                    <a:lnTo>
                      <a:pt x="5289" y="0"/>
                    </a:lnTo>
                    <a:cubicBezTo>
                      <a:pt x="4955" y="122"/>
                      <a:pt x="4651" y="304"/>
                      <a:pt x="4377" y="517"/>
                    </a:cubicBezTo>
                    <a:cubicBezTo>
                      <a:pt x="2948" y="1459"/>
                      <a:pt x="1672" y="2615"/>
                      <a:pt x="608" y="3922"/>
                    </a:cubicBezTo>
                    <a:cubicBezTo>
                      <a:pt x="365" y="4195"/>
                      <a:pt x="182" y="4469"/>
                      <a:pt x="0" y="4773"/>
                    </a:cubicBezTo>
                    <a:cubicBezTo>
                      <a:pt x="274" y="4560"/>
                      <a:pt x="486" y="4286"/>
                      <a:pt x="730" y="4013"/>
                    </a:cubicBezTo>
                    <a:cubicBezTo>
                      <a:pt x="1155" y="3557"/>
                      <a:pt x="1763" y="2888"/>
                      <a:pt x="2493" y="2250"/>
                    </a:cubicBezTo>
                    <a:cubicBezTo>
                      <a:pt x="3222" y="1581"/>
                      <a:pt x="3921" y="1034"/>
                      <a:pt x="4438" y="639"/>
                    </a:cubicBezTo>
                    <a:cubicBezTo>
                      <a:pt x="4742" y="456"/>
                      <a:pt x="5015" y="244"/>
                      <a:pt x="5289"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0" name="Google Shape;1030;p41"/>
              <p:cNvSpPr/>
              <p:nvPr/>
            </p:nvSpPr>
            <p:spPr>
              <a:xfrm>
                <a:off x="3641322" y="2445102"/>
                <a:ext cx="255705" cy="92055"/>
              </a:xfrm>
              <a:custGeom>
                <a:avLst/>
                <a:gdLst/>
                <a:ahLst/>
                <a:cxnLst/>
                <a:rect l="l" t="t" r="r" b="b"/>
                <a:pathLst>
                  <a:path w="6536" h="2353" extrusionOk="0">
                    <a:moveTo>
                      <a:pt x="275" y="1"/>
                    </a:moveTo>
                    <a:cubicBezTo>
                      <a:pt x="182" y="1"/>
                      <a:pt x="90" y="4"/>
                      <a:pt x="1" y="12"/>
                    </a:cubicBezTo>
                    <a:cubicBezTo>
                      <a:pt x="335" y="104"/>
                      <a:pt x="669" y="164"/>
                      <a:pt x="1004" y="195"/>
                    </a:cubicBezTo>
                    <a:cubicBezTo>
                      <a:pt x="2615" y="499"/>
                      <a:pt x="4165" y="1046"/>
                      <a:pt x="5624" y="1867"/>
                    </a:cubicBezTo>
                    <a:cubicBezTo>
                      <a:pt x="5897" y="2049"/>
                      <a:pt x="6201" y="2201"/>
                      <a:pt x="6536" y="2353"/>
                    </a:cubicBezTo>
                    <a:cubicBezTo>
                      <a:pt x="6262" y="2110"/>
                      <a:pt x="5989" y="1897"/>
                      <a:pt x="5685" y="1745"/>
                    </a:cubicBezTo>
                    <a:cubicBezTo>
                      <a:pt x="4256" y="864"/>
                      <a:pt x="2675" y="286"/>
                      <a:pt x="1034" y="73"/>
                    </a:cubicBezTo>
                    <a:cubicBezTo>
                      <a:pt x="789" y="29"/>
                      <a:pt x="528" y="1"/>
                      <a:pt x="275"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1" name="Google Shape;1031;p41"/>
              <p:cNvSpPr/>
              <p:nvPr/>
            </p:nvSpPr>
            <p:spPr>
              <a:xfrm>
                <a:off x="3861308" y="2166120"/>
                <a:ext cx="124918" cy="167718"/>
              </a:xfrm>
              <a:custGeom>
                <a:avLst/>
                <a:gdLst/>
                <a:ahLst/>
                <a:cxnLst/>
                <a:rect l="l" t="t" r="r" b="b"/>
                <a:pathLst>
                  <a:path w="3193" h="4287" extrusionOk="0">
                    <a:moveTo>
                      <a:pt x="3162" y="0"/>
                    </a:moveTo>
                    <a:cubicBezTo>
                      <a:pt x="2919" y="152"/>
                      <a:pt x="2736" y="335"/>
                      <a:pt x="2554" y="517"/>
                    </a:cubicBezTo>
                    <a:cubicBezTo>
                      <a:pt x="2128" y="973"/>
                      <a:pt x="1703" y="1459"/>
                      <a:pt x="1338" y="1976"/>
                    </a:cubicBezTo>
                    <a:cubicBezTo>
                      <a:pt x="943" y="2493"/>
                      <a:pt x="609" y="3010"/>
                      <a:pt x="335" y="3557"/>
                    </a:cubicBezTo>
                    <a:cubicBezTo>
                      <a:pt x="183" y="3800"/>
                      <a:pt x="62" y="4043"/>
                      <a:pt x="1" y="4286"/>
                    </a:cubicBezTo>
                    <a:cubicBezTo>
                      <a:pt x="2" y="4287"/>
                      <a:pt x="3" y="4287"/>
                      <a:pt x="4" y="4287"/>
                    </a:cubicBezTo>
                    <a:cubicBezTo>
                      <a:pt x="78" y="4287"/>
                      <a:pt x="651" y="3237"/>
                      <a:pt x="1490" y="2098"/>
                    </a:cubicBezTo>
                    <a:cubicBezTo>
                      <a:pt x="2372" y="912"/>
                      <a:pt x="3192" y="61"/>
                      <a:pt x="3162"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2" name="Google Shape;1032;p41"/>
              <p:cNvSpPr/>
              <p:nvPr/>
            </p:nvSpPr>
            <p:spPr>
              <a:xfrm>
                <a:off x="3703174" y="2084080"/>
                <a:ext cx="153438" cy="158172"/>
              </a:xfrm>
              <a:custGeom>
                <a:avLst/>
                <a:gdLst/>
                <a:ahLst/>
                <a:cxnLst/>
                <a:rect l="l" t="t" r="r" b="b"/>
                <a:pathLst>
                  <a:path w="3922" h="4043" extrusionOk="0">
                    <a:moveTo>
                      <a:pt x="0" y="0"/>
                    </a:moveTo>
                    <a:cubicBezTo>
                      <a:pt x="183" y="213"/>
                      <a:pt x="395" y="395"/>
                      <a:pt x="638" y="547"/>
                    </a:cubicBezTo>
                    <a:cubicBezTo>
                      <a:pt x="1034" y="882"/>
                      <a:pt x="1581" y="1338"/>
                      <a:pt x="2158" y="1854"/>
                    </a:cubicBezTo>
                    <a:cubicBezTo>
                      <a:pt x="2645" y="2310"/>
                      <a:pt x="3070" y="2827"/>
                      <a:pt x="3435" y="3344"/>
                    </a:cubicBezTo>
                    <a:cubicBezTo>
                      <a:pt x="3587" y="3587"/>
                      <a:pt x="3739" y="3830"/>
                      <a:pt x="3921" y="4043"/>
                    </a:cubicBezTo>
                    <a:cubicBezTo>
                      <a:pt x="3830" y="3769"/>
                      <a:pt x="3739" y="3496"/>
                      <a:pt x="3556" y="3283"/>
                    </a:cubicBezTo>
                    <a:cubicBezTo>
                      <a:pt x="3222" y="2705"/>
                      <a:pt x="2766" y="2189"/>
                      <a:pt x="2280" y="1702"/>
                    </a:cubicBezTo>
                    <a:cubicBezTo>
                      <a:pt x="1794" y="1246"/>
                      <a:pt x="1277" y="821"/>
                      <a:pt x="730" y="456"/>
                    </a:cubicBezTo>
                    <a:cubicBezTo>
                      <a:pt x="517" y="274"/>
                      <a:pt x="274" y="122"/>
                      <a:pt x="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3" name="Google Shape;1033;p41"/>
              <p:cNvSpPr/>
              <p:nvPr/>
            </p:nvSpPr>
            <p:spPr>
              <a:xfrm>
                <a:off x="3571175" y="3016056"/>
                <a:ext cx="185519" cy="97845"/>
              </a:xfrm>
              <a:custGeom>
                <a:avLst/>
                <a:gdLst/>
                <a:ahLst/>
                <a:cxnLst/>
                <a:rect l="l" t="t" r="r" b="b"/>
                <a:pathLst>
                  <a:path w="4742" h="2501" extrusionOk="0">
                    <a:moveTo>
                      <a:pt x="4605" y="0"/>
                    </a:moveTo>
                    <a:cubicBezTo>
                      <a:pt x="4399" y="0"/>
                      <a:pt x="4181" y="50"/>
                      <a:pt x="3982" y="99"/>
                    </a:cubicBezTo>
                    <a:cubicBezTo>
                      <a:pt x="2705" y="403"/>
                      <a:pt x="1520" y="1011"/>
                      <a:pt x="547" y="1893"/>
                    </a:cubicBezTo>
                    <a:cubicBezTo>
                      <a:pt x="335" y="2075"/>
                      <a:pt x="152" y="2258"/>
                      <a:pt x="0" y="2501"/>
                    </a:cubicBezTo>
                    <a:cubicBezTo>
                      <a:pt x="699" y="1923"/>
                      <a:pt x="1459" y="1407"/>
                      <a:pt x="2250" y="981"/>
                    </a:cubicBezTo>
                    <a:cubicBezTo>
                      <a:pt x="3040" y="586"/>
                      <a:pt x="3891" y="251"/>
                      <a:pt x="4742" y="8"/>
                    </a:cubicBezTo>
                    <a:cubicBezTo>
                      <a:pt x="4697" y="3"/>
                      <a:pt x="4652" y="0"/>
                      <a:pt x="460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4" name="Google Shape;1034;p41"/>
              <p:cNvSpPr/>
              <p:nvPr/>
            </p:nvSpPr>
            <p:spPr>
              <a:xfrm>
                <a:off x="3235817" y="2898923"/>
                <a:ext cx="202185" cy="55828"/>
              </a:xfrm>
              <a:custGeom>
                <a:avLst/>
                <a:gdLst/>
                <a:ahLst/>
                <a:cxnLst/>
                <a:rect l="l" t="t" r="r" b="b"/>
                <a:pathLst>
                  <a:path w="5168" h="1427" extrusionOk="0">
                    <a:moveTo>
                      <a:pt x="4773" y="1"/>
                    </a:moveTo>
                    <a:cubicBezTo>
                      <a:pt x="4644" y="1"/>
                      <a:pt x="4514" y="8"/>
                      <a:pt x="4378" y="24"/>
                    </a:cubicBezTo>
                    <a:cubicBezTo>
                      <a:pt x="3739" y="84"/>
                      <a:pt x="3101" y="206"/>
                      <a:pt x="2493" y="358"/>
                    </a:cubicBezTo>
                    <a:cubicBezTo>
                      <a:pt x="1855" y="540"/>
                      <a:pt x="1277" y="753"/>
                      <a:pt x="700" y="1027"/>
                    </a:cubicBezTo>
                    <a:cubicBezTo>
                      <a:pt x="426" y="1118"/>
                      <a:pt x="213" y="1239"/>
                      <a:pt x="1" y="1422"/>
                    </a:cubicBezTo>
                    <a:cubicBezTo>
                      <a:pt x="2" y="1425"/>
                      <a:pt x="7" y="1426"/>
                      <a:pt x="14" y="1426"/>
                    </a:cubicBezTo>
                    <a:cubicBezTo>
                      <a:pt x="142" y="1426"/>
                      <a:pt x="1169" y="915"/>
                      <a:pt x="2523" y="540"/>
                    </a:cubicBezTo>
                    <a:cubicBezTo>
                      <a:pt x="3952" y="176"/>
                      <a:pt x="5168" y="84"/>
                      <a:pt x="5168" y="24"/>
                    </a:cubicBezTo>
                    <a:cubicBezTo>
                      <a:pt x="5031" y="8"/>
                      <a:pt x="4902" y="1"/>
                      <a:pt x="4773"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5" name="Google Shape;1035;p41"/>
              <p:cNvSpPr/>
              <p:nvPr/>
            </p:nvSpPr>
            <p:spPr>
              <a:xfrm>
                <a:off x="3473643" y="2815397"/>
                <a:ext cx="59505" cy="107078"/>
              </a:xfrm>
              <a:custGeom>
                <a:avLst/>
                <a:gdLst/>
                <a:ahLst/>
                <a:cxnLst/>
                <a:rect l="l" t="t" r="r" b="b"/>
                <a:pathLst>
                  <a:path w="1521" h="2737" extrusionOk="0">
                    <a:moveTo>
                      <a:pt x="1" y="0"/>
                    </a:moveTo>
                    <a:lnTo>
                      <a:pt x="1" y="0"/>
                    </a:lnTo>
                    <a:cubicBezTo>
                      <a:pt x="183" y="487"/>
                      <a:pt x="396" y="943"/>
                      <a:pt x="670" y="1399"/>
                    </a:cubicBezTo>
                    <a:cubicBezTo>
                      <a:pt x="913" y="1885"/>
                      <a:pt x="1186" y="2311"/>
                      <a:pt x="1521" y="2736"/>
                    </a:cubicBezTo>
                    <a:cubicBezTo>
                      <a:pt x="1369" y="2219"/>
                      <a:pt x="1125" y="1763"/>
                      <a:pt x="852" y="1307"/>
                    </a:cubicBezTo>
                    <a:cubicBezTo>
                      <a:pt x="639" y="852"/>
                      <a:pt x="335" y="396"/>
                      <a:pt x="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6" name="Google Shape;1036;p41"/>
              <p:cNvSpPr/>
              <p:nvPr/>
            </p:nvSpPr>
            <p:spPr>
              <a:xfrm>
                <a:off x="3599695" y="2858001"/>
                <a:ext cx="141545" cy="144127"/>
              </a:xfrm>
              <a:custGeom>
                <a:avLst/>
                <a:gdLst/>
                <a:ahLst/>
                <a:cxnLst/>
                <a:rect l="l" t="t" r="r" b="b"/>
                <a:pathLst>
                  <a:path w="3618" h="3684" extrusionOk="0">
                    <a:moveTo>
                      <a:pt x="609" y="1"/>
                    </a:moveTo>
                    <a:cubicBezTo>
                      <a:pt x="411" y="1"/>
                      <a:pt x="227" y="92"/>
                      <a:pt x="92" y="249"/>
                    </a:cubicBezTo>
                    <a:cubicBezTo>
                      <a:pt x="31" y="431"/>
                      <a:pt x="1" y="644"/>
                      <a:pt x="92" y="857"/>
                    </a:cubicBezTo>
                    <a:cubicBezTo>
                      <a:pt x="274" y="1465"/>
                      <a:pt x="609" y="2042"/>
                      <a:pt x="1065" y="2468"/>
                    </a:cubicBezTo>
                    <a:lnTo>
                      <a:pt x="3618" y="3684"/>
                    </a:lnTo>
                    <a:cubicBezTo>
                      <a:pt x="3010" y="2559"/>
                      <a:pt x="2280" y="1495"/>
                      <a:pt x="1460" y="522"/>
                    </a:cubicBezTo>
                    <a:cubicBezTo>
                      <a:pt x="1277" y="310"/>
                      <a:pt x="1065" y="158"/>
                      <a:pt x="821" y="36"/>
                    </a:cubicBezTo>
                    <a:cubicBezTo>
                      <a:pt x="750" y="12"/>
                      <a:pt x="678" y="1"/>
                      <a:pt x="60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7" name="Google Shape;1037;p41"/>
              <p:cNvSpPr/>
              <p:nvPr/>
            </p:nvSpPr>
            <p:spPr>
              <a:xfrm>
                <a:off x="3888654" y="3984338"/>
                <a:ext cx="663596" cy="617197"/>
              </a:xfrm>
              <a:custGeom>
                <a:avLst/>
                <a:gdLst/>
                <a:ahLst/>
                <a:cxnLst/>
                <a:rect l="l" t="t" r="r" b="b"/>
                <a:pathLst>
                  <a:path w="16962" h="15776" extrusionOk="0">
                    <a:moveTo>
                      <a:pt x="1" y="0"/>
                    </a:moveTo>
                    <a:lnTo>
                      <a:pt x="1" y="7295"/>
                    </a:lnTo>
                    <a:cubicBezTo>
                      <a:pt x="1" y="11976"/>
                      <a:pt x="3800" y="15776"/>
                      <a:pt x="8481" y="15776"/>
                    </a:cubicBezTo>
                    <a:cubicBezTo>
                      <a:pt x="13162" y="15776"/>
                      <a:pt x="16962" y="11976"/>
                      <a:pt x="16962" y="7295"/>
                    </a:cubicBezTo>
                    <a:lnTo>
                      <a:pt x="1696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8" name="Google Shape;1038;p41"/>
              <p:cNvSpPr/>
              <p:nvPr/>
            </p:nvSpPr>
            <p:spPr>
              <a:xfrm>
                <a:off x="3889867" y="4139889"/>
                <a:ext cx="661209" cy="66078"/>
              </a:xfrm>
              <a:custGeom>
                <a:avLst/>
                <a:gdLst/>
                <a:ahLst/>
                <a:cxnLst/>
                <a:rect l="l" t="t" r="r" b="b"/>
                <a:pathLst>
                  <a:path w="16901" h="1689" extrusionOk="0">
                    <a:moveTo>
                      <a:pt x="16668" y="1093"/>
                    </a:moveTo>
                    <a:lnTo>
                      <a:pt x="16748" y="1131"/>
                    </a:lnTo>
                    <a:cubicBezTo>
                      <a:pt x="16767" y="1131"/>
                      <a:pt x="16783" y="1131"/>
                      <a:pt x="16797" y="1132"/>
                    </a:cubicBezTo>
                    <a:lnTo>
                      <a:pt x="16797" y="1132"/>
                    </a:lnTo>
                    <a:cubicBezTo>
                      <a:pt x="16754" y="1119"/>
                      <a:pt x="16711" y="1107"/>
                      <a:pt x="16668" y="1093"/>
                    </a:cubicBezTo>
                    <a:close/>
                    <a:moveTo>
                      <a:pt x="16797" y="1132"/>
                    </a:moveTo>
                    <a:lnTo>
                      <a:pt x="16797" y="1132"/>
                    </a:lnTo>
                    <a:cubicBezTo>
                      <a:pt x="16832" y="1142"/>
                      <a:pt x="16866" y="1151"/>
                      <a:pt x="16900" y="1161"/>
                    </a:cubicBezTo>
                    <a:cubicBezTo>
                      <a:pt x="16858" y="1140"/>
                      <a:pt x="16831" y="1134"/>
                      <a:pt x="16797" y="1132"/>
                    </a:cubicBezTo>
                    <a:close/>
                    <a:moveTo>
                      <a:pt x="12066" y="1"/>
                    </a:moveTo>
                    <a:cubicBezTo>
                      <a:pt x="11955" y="1"/>
                      <a:pt x="11844" y="2"/>
                      <a:pt x="11733" y="6"/>
                    </a:cubicBezTo>
                    <a:cubicBezTo>
                      <a:pt x="11156" y="67"/>
                      <a:pt x="10608" y="189"/>
                      <a:pt x="10092" y="371"/>
                    </a:cubicBezTo>
                    <a:cubicBezTo>
                      <a:pt x="9575" y="584"/>
                      <a:pt x="9028" y="827"/>
                      <a:pt x="8481" y="1040"/>
                    </a:cubicBezTo>
                    <a:cubicBezTo>
                      <a:pt x="7934" y="1283"/>
                      <a:pt x="7386" y="1435"/>
                      <a:pt x="6809" y="1526"/>
                    </a:cubicBezTo>
                    <a:cubicBezTo>
                      <a:pt x="6656" y="1543"/>
                      <a:pt x="6503" y="1550"/>
                      <a:pt x="6351" y="1550"/>
                    </a:cubicBezTo>
                    <a:cubicBezTo>
                      <a:pt x="5959" y="1550"/>
                      <a:pt x="5570" y="1500"/>
                      <a:pt x="5198" y="1435"/>
                    </a:cubicBezTo>
                    <a:cubicBezTo>
                      <a:pt x="4195" y="1192"/>
                      <a:pt x="3313" y="857"/>
                      <a:pt x="2554" y="644"/>
                    </a:cubicBezTo>
                    <a:cubicBezTo>
                      <a:pt x="1946" y="432"/>
                      <a:pt x="1307" y="340"/>
                      <a:pt x="699" y="310"/>
                    </a:cubicBezTo>
                    <a:cubicBezTo>
                      <a:pt x="639" y="300"/>
                      <a:pt x="578" y="297"/>
                      <a:pt x="518" y="297"/>
                    </a:cubicBezTo>
                    <a:cubicBezTo>
                      <a:pt x="399" y="297"/>
                      <a:pt x="284" y="310"/>
                      <a:pt x="183" y="310"/>
                    </a:cubicBezTo>
                    <a:cubicBezTo>
                      <a:pt x="122" y="310"/>
                      <a:pt x="61" y="340"/>
                      <a:pt x="0" y="340"/>
                    </a:cubicBezTo>
                    <a:cubicBezTo>
                      <a:pt x="31" y="356"/>
                      <a:pt x="61" y="363"/>
                      <a:pt x="91" y="363"/>
                    </a:cubicBezTo>
                    <a:cubicBezTo>
                      <a:pt x="122" y="363"/>
                      <a:pt x="152" y="356"/>
                      <a:pt x="183" y="340"/>
                    </a:cubicBezTo>
                    <a:lnTo>
                      <a:pt x="699" y="340"/>
                    </a:lnTo>
                    <a:cubicBezTo>
                      <a:pt x="1307" y="401"/>
                      <a:pt x="1915" y="523"/>
                      <a:pt x="2493" y="736"/>
                    </a:cubicBezTo>
                    <a:cubicBezTo>
                      <a:pt x="3253" y="948"/>
                      <a:pt x="4134" y="1313"/>
                      <a:pt x="5168" y="1556"/>
                    </a:cubicBezTo>
                    <a:cubicBezTo>
                      <a:pt x="5586" y="1649"/>
                      <a:pt x="6003" y="1689"/>
                      <a:pt x="6421" y="1689"/>
                    </a:cubicBezTo>
                    <a:cubicBezTo>
                      <a:pt x="6551" y="1689"/>
                      <a:pt x="6680" y="1685"/>
                      <a:pt x="6809" y="1678"/>
                    </a:cubicBezTo>
                    <a:cubicBezTo>
                      <a:pt x="7417" y="1587"/>
                      <a:pt x="7994" y="1435"/>
                      <a:pt x="8541" y="1192"/>
                    </a:cubicBezTo>
                    <a:cubicBezTo>
                      <a:pt x="9089" y="948"/>
                      <a:pt x="9636" y="705"/>
                      <a:pt x="10152" y="523"/>
                    </a:cubicBezTo>
                    <a:cubicBezTo>
                      <a:pt x="10669" y="310"/>
                      <a:pt x="11186" y="219"/>
                      <a:pt x="11733" y="158"/>
                    </a:cubicBezTo>
                    <a:cubicBezTo>
                      <a:pt x="11915" y="146"/>
                      <a:pt x="12098" y="140"/>
                      <a:pt x="12280" y="140"/>
                    </a:cubicBezTo>
                    <a:cubicBezTo>
                      <a:pt x="13010" y="140"/>
                      <a:pt x="13739" y="237"/>
                      <a:pt x="14469" y="432"/>
                    </a:cubicBezTo>
                    <a:cubicBezTo>
                      <a:pt x="15229" y="614"/>
                      <a:pt x="15836" y="827"/>
                      <a:pt x="16262" y="948"/>
                    </a:cubicBezTo>
                    <a:cubicBezTo>
                      <a:pt x="16397" y="1006"/>
                      <a:pt x="16533" y="1052"/>
                      <a:pt x="16668" y="1093"/>
                    </a:cubicBezTo>
                    <a:lnTo>
                      <a:pt x="16668" y="1093"/>
                    </a:lnTo>
                    <a:lnTo>
                      <a:pt x="16292" y="918"/>
                    </a:lnTo>
                    <a:cubicBezTo>
                      <a:pt x="15867" y="766"/>
                      <a:pt x="15259" y="553"/>
                      <a:pt x="14499" y="340"/>
                    </a:cubicBezTo>
                    <a:cubicBezTo>
                      <a:pt x="13698" y="100"/>
                      <a:pt x="12873" y="1"/>
                      <a:pt x="12066"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9" name="Google Shape;1039;p41"/>
              <p:cNvSpPr/>
              <p:nvPr/>
            </p:nvSpPr>
            <p:spPr>
              <a:xfrm>
                <a:off x="3889867" y="4100258"/>
                <a:ext cx="661209" cy="66000"/>
              </a:xfrm>
              <a:custGeom>
                <a:avLst/>
                <a:gdLst/>
                <a:ahLst/>
                <a:cxnLst/>
                <a:rect l="l" t="t" r="r" b="b"/>
                <a:pathLst>
                  <a:path w="16901" h="1687" extrusionOk="0">
                    <a:moveTo>
                      <a:pt x="12205" y="1"/>
                    </a:moveTo>
                    <a:cubicBezTo>
                      <a:pt x="12047" y="1"/>
                      <a:pt x="11889" y="6"/>
                      <a:pt x="11733" y="16"/>
                    </a:cubicBezTo>
                    <a:cubicBezTo>
                      <a:pt x="11156" y="46"/>
                      <a:pt x="10608" y="168"/>
                      <a:pt x="10092" y="350"/>
                    </a:cubicBezTo>
                    <a:cubicBezTo>
                      <a:pt x="9575" y="563"/>
                      <a:pt x="9028" y="806"/>
                      <a:pt x="8481" y="1050"/>
                    </a:cubicBezTo>
                    <a:cubicBezTo>
                      <a:pt x="7934" y="1262"/>
                      <a:pt x="7386" y="1414"/>
                      <a:pt x="6809" y="1505"/>
                    </a:cubicBezTo>
                    <a:cubicBezTo>
                      <a:pt x="6627" y="1526"/>
                      <a:pt x="6444" y="1536"/>
                      <a:pt x="6263" y="1536"/>
                    </a:cubicBezTo>
                    <a:cubicBezTo>
                      <a:pt x="5900" y="1536"/>
                      <a:pt x="5542" y="1495"/>
                      <a:pt x="5198" y="1414"/>
                    </a:cubicBezTo>
                    <a:cubicBezTo>
                      <a:pt x="4195" y="1202"/>
                      <a:pt x="3313" y="837"/>
                      <a:pt x="2554" y="624"/>
                    </a:cubicBezTo>
                    <a:cubicBezTo>
                      <a:pt x="1946" y="442"/>
                      <a:pt x="1307" y="320"/>
                      <a:pt x="699" y="290"/>
                    </a:cubicBezTo>
                    <a:cubicBezTo>
                      <a:pt x="517" y="290"/>
                      <a:pt x="335" y="290"/>
                      <a:pt x="183" y="320"/>
                    </a:cubicBezTo>
                    <a:cubicBezTo>
                      <a:pt x="122" y="320"/>
                      <a:pt x="61" y="320"/>
                      <a:pt x="0" y="350"/>
                    </a:cubicBezTo>
                    <a:lnTo>
                      <a:pt x="183" y="350"/>
                    </a:lnTo>
                    <a:cubicBezTo>
                      <a:pt x="259" y="335"/>
                      <a:pt x="342" y="328"/>
                      <a:pt x="430" y="328"/>
                    </a:cubicBezTo>
                    <a:cubicBezTo>
                      <a:pt x="517" y="328"/>
                      <a:pt x="608" y="335"/>
                      <a:pt x="699" y="350"/>
                    </a:cubicBezTo>
                    <a:cubicBezTo>
                      <a:pt x="1307" y="411"/>
                      <a:pt x="1915" y="533"/>
                      <a:pt x="2493" y="715"/>
                    </a:cubicBezTo>
                    <a:cubicBezTo>
                      <a:pt x="3253" y="958"/>
                      <a:pt x="4134" y="1323"/>
                      <a:pt x="5168" y="1536"/>
                    </a:cubicBezTo>
                    <a:cubicBezTo>
                      <a:pt x="5541" y="1640"/>
                      <a:pt x="5915" y="1687"/>
                      <a:pt x="6289" y="1687"/>
                    </a:cubicBezTo>
                    <a:cubicBezTo>
                      <a:pt x="6462" y="1687"/>
                      <a:pt x="6636" y="1677"/>
                      <a:pt x="6809" y="1657"/>
                    </a:cubicBezTo>
                    <a:cubicBezTo>
                      <a:pt x="7417" y="1597"/>
                      <a:pt x="7994" y="1414"/>
                      <a:pt x="8541" y="1171"/>
                    </a:cubicBezTo>
                    <a:cubicBezTo>
                      <a:pt x="9089" y="958"/>
                      <a:pt x="9636" y="715"/>
                      <a:pt x="10152" y="502"/>
                    </a:cubicBezTo>
                    <a:cubicBezTo>
                      <a:pt x="10669" y="320"/>
                      <a:pt x="11186" y="198"/>
                      <a:pt x="11733" y="138"/>
                    </a:cubicBezTo>
                    <a:cubicBezTo>
                      <a:pt x="11847" y="134"/>
                      <a:pt x="11961" y="132"/>
                      <a:pt x="12075" y="132"/>
                    </a:cubicBezTo>
                    <a:cubicBezTo>
                      <a:pt x="12873" y="132"/>
                      <a:pt x="13671" y="225"/>
                      <a:pt x="14469" y="411"/>
                    </a:cubicBezTo>
                    <a:cubicBezTo>
                      <a:pt x="15229" y="624"/>
                      <a:pt x="15836" y="806"/>
                      <a:pt x="16262" y="958"/>
                    </a:cubicBezTo>
                    <a:cubicBezTo>
                      <a:pt x="16475" y="1050"/>
                      <a:pt x="16688" y="1110"/>
                      <a:pt x="16900" y="1141"/>
                    </a:cubicBezTo>
                    <a:cubicBezTo>
                      <a:pt x="16900" y="1141"/>
                      <a:pt x="16840" y="1110"/>
                      <a:pt x="16748" y="1110"/>
                    </a:cubicBezTo>
                    <a:lnTo>
                      <a:pt x="16292" y="928"/>
                    </a:lnTo>
                    <a:cubicBezTo>
                      <a:pt x="15684" y="685"/>
                      <a:pt x="15107" y="502"/>
                      <a:pt x="14499" y="320"/>
                    </a:cubicBezTo>
                    <a:cubicBezTo>
                      <a:pt x="13744" y="119"/>
                      <a:pt x="12967" y="1"/>
                      <a:pt x="12205"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1040" name="Google Shape;1040;p41"/>
            <p:cNvGrpSpPr/>
            <p:nvPr/>
          </p:nvGrpSpPr>
          <p:grpSpPr>
            <a:xfrm>
              <a:off x="4210762" y="1266618"/>
              <a:ext cx="1483483" cy="1677403"/>
              <a:chOff x="6683175" y="622590"/>
              <a:chExt cx="2139125" cy="2418750"/>
            </a:xfrm>
          </p:grpSpPr>
          <p:grpSp>
            <p:nvGrpSpPr>
              <p:cNvPr id="1041" name="Google Shape;1041;p41"/>
              <p:cNvGrpSpPr/>
              <p:nvPr/>
            </p:nvGrpSpPr>
            <p:grpSpPr>
              <a:xfrm>
                <a:off x="7374675" y="1558765"/>
                <a:ext cx="1447625" cy="1482575"/>
                <a:chOff x="4979200" y="1517075"/>
                <a:chExt cx="1447625" cy="1482575"/>
              </a:xfrm>
            </p:grpSpPr>
            <p:sp>
              <p:nvSpPr>
                <p:cNvPr id="1042" name="Google Shape;1042;p41"/>
                <p:cNvSpPr/>
                <p:nvPr/>
              </p:nvSpPr>
              <p:spPr>
                <a:xfrm>
                  <a:off x="4979200" y="1517075"/>
                  <a:ext cx="1447625" cy="1482575"/>
                </a:xfrm>
                <a:custGeom>
                  <a:avLst/>
                  <a:gdLst/>
                  <a:ahLst/>
                  <a:cxnLst/>
                  <a:rect l="l" t="t" r="r" b="b"/>
                  <a:pathLst>
                    <a:path w="57905" h="59303" extrusionOk="0">
                      <a:moveTo>
                        <a:pt x="28378" y="16825"/>
                      </a:moveTo>
                      <a:cubicBezTo>
                        <a:pt x="32972" y="16825"/>
                        <a:pt x="37268" y="19270"/>
                        <a:pt x="39575" y="23314"/>
                      </a:cubicBezTo>
                      <a:cubicBezTo>
                        <a:pt x="43162" y="29515"/>
                        <a:pt x="41004" y="37418"/>
                        <a:pt x="34803" y="40974"/>
                      </a:cubicBezTo>
                      <a:cubicBezTo>
                        <a:pt x="32812" y="42110"/>
                        <a:pt x="30604" y="42670"/>
                        <a:pt x="28403" y="42670"/>
                      </a:cubicBezTo>
                      <a:cubicBezTo>
                        <a:pt x="25598" y="42670"/>
                        <a:pt x="22804" y="41760"/>
                        <a:pt x="20487" y="39971"/>
                      </a:cubicBezTo>
                      <a:cubicBezTo>
                        <a:pt x="16353" y="36780"/>
                        <a:pt x="14560" y="31430"/>
                        <a:pt x="15928" y="26384"/>
                      </a:cubicBezTo>
                      <a:cubicBezTo>
                        <a:pt x="17295" y="21339"/>
                        <a:pt x="21551" y="17630"/>
                        <a:pt x="26718" y="16931"/>
                      </a:cubicBezTo>
                      <a:cubicBezTo>
                        <a:pt x="27274" y="16860"/>
                        <a:pt x="27828" y="16825"/>
                        <a:pt x="28378" y="16825"/>
                      </a:cubicBezTo>
                      <a:close/>
                      <a:moveTo>
                        <a:pt x="29849" y="1"/>
                      </a:moveTo>
                      <a:lnTo>
                        <a:pt x="23253" y="700"/>
                      </a:lnTo>
                      <a:lnTo>
                        <a:pt x="22888" y="6262"/>
                      </a:lnTo>
                      <a:lnTo>
                        <a:pt x="17994" y="8725"/>
                      </a:lnTo>
                      <a:lnTo>
                        <a:pt x="12797" y="5077"/>
                      </a:lnTo>
                      <a:lnTo>
                        <a:pt x="7538" y="8907"/>
                      </a:lnTo>
                      <a:lnTo>
                        <a:pt x="10274" y="14773"/>
                      </a:lnTo>
                      <a:lnTo>
                        <a:pt x="7143" y="19485"/>
                      </a:lnTo>
                      <a:lnTo>
                        <a:pt x="1459" y="19211"/>
                      </a:lnTo>
                      <a:lnTo>
                        <a:pt x="0" y="26202"/>
                      </a:lnTo>
                      <a:lnTo>
                        <a:pt x="5411" y="28269"/>
                      </a:lnTo>
                      <a:lnTo>
                        <a:pt x="5867" y="34166"/>
                      </a:lnTo>
                      <a:lnTo>
                        <a:pt x="274" y="37388"/>
                      </a:lnTo>
                      <a:lnTo>
                        <a:pt x="2918" y="43467"/>
                      </a:lnTo>
                      <a:lnTo>
                        <a:pt x="8754" y="42555"/>
                      </a:lnTo>
                      <a:lnTo>
                        <a:pt x="12584" y="46993"/>
                      </a:lnTo>
                      <a:lnTo>
                        <a:pt x="10578" y="52525"/>
                      </a:lnTo>
                      <a:lnTo>
                        <a:pt x="15897" y="56294"/>
                      </a:lnTo>
                      <a:lnTo>
                        <a:pt x="20031" y="51795"/>
                      </a:lnTo>
                      <a:lnTo>
                        <a:pt x="25806" y="53345"/>
                      </a:lnTo>
                      <a:lnTo>
                        <a:pt x="27600" y="59303"/>
                      </a:lnTo>
                      <a:lnTo>
                        <a:pt x="33983" y="58877"/>
                      </a:lnTo>
                      <a:lnTo>
                        <a:pt x="34803" y="53558"/>
                      </a:lnTo>
                      <a:lnTo>
                        <a:pt x="40305" y="50397"/>
                      </a:lnTo>
                      <a:lnTo>
                        <a:pt x="44803" y="53984"/>
                      </a:lnTo>
                      <a:lnTo>
                        <a:pt x="50457" y="49759"/>
                      </a:lnTo>
                      <a:lnTo>
                        <a:pt x="47600" y="44743"/>
                      </a:lnTo>
                      <a:lnTo>
                        <a:pt x="50396" y="39728"/>
                      </a:lnTo>
                      <a:lnTo>
                        <a:pt x="56141" y="40154"/>
                      </a:lnTo>
                      <a:lnTo>
                        <a:pt x="57904" y="33649"/>
                      </a:lnTo>
                      <a:lnTo>
                        <a:pt x="52980" y="30974"/>
                      </a:lnTo>
                      <a:lnTo>
                        <a:pt x="52311" y="25017"/>
                      </a:lnTo>
                      <a:lnTo>
                        <a:pt x="57114" y="21764"/>
                      </a:lnTo>
                      <a:lnTo>
                        <a:pt x="53953" y="16293"/>
                      </a:lnTo>
                      <a:lnTo>
                        <a:pt x="49028" y="17023"/>
                      </a:lnTo>
                      <a:lnTo>
                        <a:pt x="44955" y="11886"/>
                      </a:lnTo>
                      <a:lnTo>
                        <a:pt x="47053" y="6779"/>
                      </a:lnTo>
                      <a:lnTo>
                        <a:pt x="41551" y="3132"/>
                      </a:lnTo>
                      <a:lnTo>
                        <a:pt x="37448" y="7296"/>
                      </a:lnTo>
                      <a:lnTo>
                        <a:pt x="32037" y="6354"/>
                      </a:lnTo>
                      <a:lnTo>
                        <a:pt x="29849" y="1"/>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43" name="Google Shape;1043;p41"/>
                <p:cNvSpPr/>
                <p:nvPr/>
              </p:nvSpPr>
              <p:spPr>
                <a:xfrm>
                  <a:off x="5535425" y="2118575"/>
                  <a:ext cx="296400" cy="266675"/>
                </a:xfrm>
                <a:custGeom>
                  <a:avLst/>
                  <a:gdLst/>
                  <a:ahLst/>
                  <a:cxnLst/>
                  <a:rect l="l" t="t" r="r" b="b"/>
                  <a:pathLst>
                    <a:path w="11856" h="10667" extrusionOk="0">
                      <a:moveTo>
                        <a:pt x="5904" y="1"/>
                      </a:moveTo>
                      <a:cubicBezTo>
                        <a:pt x="3571" y="1"/>
                        <a:pt x="1418" y="1558"/>
                        <a:pt x="761" y="3935"/>
                      </a:cubicBezTo>
                      <a:cubicBezTo>
                        <a:pt x="1" y="6762"/>
                        <a:pt x="1673" y="9710"/>
                        <a:pt x="4499" y="10470"/>
                      </a:cubicBezTo>
                      <a:cubicBezTo>
                        <a:pt x="4979" y="10603"/>
                        <a:pt x="5461" y="10666"/>
                        <a:pt x="5934" y="10666"/>
                      </a:cubicBezTo>
                      <a:cubicBezTo>
                        <a:pt x="8277" y="10666"/>
                        <a:pt x="10407" y="9114"/>
                        <a:pt x="11065" y="6762"/>
                      </a:cubicBezTo>
                      <a:cubicBezTo>
                        <a:pt x="11855" y="3905"/>
                        <a:pt x="10183" y="987"/>
                        <a:pt x="7326" y="197"/>
                      </a:cubicBezTo>
                      <a:cubicBezTo>
                        <a:pt x="6852" y="64"/>
                        <a:pt x="6374" y="1"/>
                        <a:pt x="5904" y="1"/>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1044" name="Google Shape;1044;p41"/>
              <p:cNvSpPr/>
              <p:nvPr/>
            </p:nvSpPr>
            <p:spPr>
              <a:xfrm>
                <a:off x="6683175" y="622590"/>
                <a:ext cx="1142125" cy="1170250"/>
              </a:xfrm>
              <a:custGeom>
                <a:avLst/>
                <a:gdLst/>
                <a:ahLst/>
                <a:cxnLst/>
                <a:rect l="l" t="t" r="r" b="b"/>
                <a:pathLst>
                  <a:path w="45685" h="46810" extrusionOk="0">
                    <a:moveTo>
                      <a:pt x="22432" y="13277"/>
                    </a:moveTo>
                    <a:cubicBezTo>
                      <a:pt x="25829" y="13277"/>
                      <a:pt x="29246" y="14930"/>
                      <a:pt x="31247" y="18420"/>
                    </a:cubicBezTo>
                    <a:cubicBezTo>
                      <a:pt x="34043" y="23314"/>
                      <a:pt x="32372" y="29545"/>
                      <a:pt x="27478" y="32342"/>
                    </a:cubicBezTo>
                    <a:cubicBezTo>
                      <a:pt x="25806" y="33299"/>
                      <a:pt x="24067" y="33730"/>
                      <a:pt x="22386" y="33730"/>
                    </a:cubicBezTo>
                    <a:cubicBezTo>
                      <a:pt x="16118" y="33730"/>
                      <a:pt x="10660" y="27748"/>
                      <a:pt x="12554" y="20822"/>
                    </a:cubicBezTo>
                    <a:cubicBezTo>
                      <a:pt x="13877" y="15917"/>
                      <a:pt x="18138" y="13277"/>
                      <a:pt x="22432" y="13277"/>
                    </a:cubicBezTo>
                    <a:close/>
                    <a:moveTo>
                      <a:pt x="23557" y="1"/>
                    </a:moveTo>
                    <a:lnTo>
                      <a:pt x="18390" y="548"/>
                    </a:lnTo>
                    <a:lnTo>
                      <a:pt x="18086" y="4925"/>
                    </a:lnTo>
                    <a:lnTo>
                      <a:pt x="14195" y="6900"/>
                    </a:lnTo>
                    <a:lnTo>
                      <a:pt x="10122" y="4013"/>
                    </a:lnTo>
                    <a:lnTo>
                      <a:pt x="5958" y="7052"/>
                    </a:lnTo>
                    <a:lnTo>
                      <a:pt x="8116" y="11703"/>
                    </a:lnTo>
                    <a:lnTo>
                      <a:pt x="5654" y="15411"/>
                    </a:lnTo>
                    <a:lnTo>
                      <a:pt x="1155" y="15168"/>
                    </a:lnTo>
                    <a:lnTo>
                      <a:pt x="0" y="20700"/>
                    </a:lnTo>
                    <a:lnTo>
                      <a:pt x="4256" y="22341"/>
                    </a:lnTo>
                    <a:lnTo>
                      <a:pt x="4651" y="26992"/>
                    </a:lnTo>
                    <a:lnTo>
                      <a:pt x="213" y="29515"/>
                    </a:lnTo>
                    <a:lnTo>
                      <a:pt x="2341" y="34317"/>
                    </a:lnTo>
                    <a:lnTo>
                      <a:pt x="6900" y="33618"/>
                    </a:lnTo>
                    <a:lnTo>
                      <a:pt x="9940" y="37114"/>
                    </a:lnTo>
                    <a:lnTo>
                      <a:pt x="8359" y="41460"/>
                    </a:lnTo>
                    <a:lnTo>
                      <a:pt x="12554" y="44439"/>
                    </a:lnTo>
                    <a:lnTo>
                      <a:pt x="15836" y="40883"/>
                    </a:lnTo>
                    <a:lnTo>
                      <a:pt x="20396" y="42129"/>
                    </a:lnTo>
                    <a:lnTo>
                      <a:pt x="21794" y="46810"/>
                    </a:lnTo>
                    <a:lnTo>
                      <a:pt x="26870" y="46475"/>
                    </a:lnTo>
                    <a:lnTo>
                      <a:pt x="27508" y="42250"/>
                    </a:lnTo>
                    <a:lnTo>
                      <a:pt x="31824" y="39788"/>
                    </a:lnTo>
                    <a:lnTo>
                      <a:pt x="35381" y="42615"/>
                    </a:lnTo>
                    <a:lnTo>
                      <a:pt x="39819" y="39272"/>
                    </a:lnTo>
                    <a:lnTo>
                      <a:pt x="37539" y="35320"/>
                    </a:lnTo>
                    <a:lnTo>
                      <a:pt x="39758" y="31369"/>
                    </a:lnTo>
                    <a:lnTo>
                      <a:pt x="44317" y="31703"/>
                    </a:lnTo>
                    <a:lnTo>
                      <a:pt x="45685" y="26566"/>
                    </a:lnTo>
                    <a:lnTo>
                      <a:pt x="41794" y="24439"/>
                    </a:lnTo>
                    <a:lnTo>
                      <a:pt x="41277" y="19758"/>
                    </a:lnTo>
                    <a:lnTo>
                      <a:pt x="45077" y="17205"/>
                    </a:lnTo>
                    <a:lnTo>
                      <a:pt x="42585" y="12858"/>
                    </a:lnTo>
                    <a:lnTo>
                      <a:pt x="38694" y="13435"/>
                    </a:lnTo>
                    <a:lnTo>
                      <a:pt x="35472" y="9423"/>
                    </a:lnTo>
                    <a:lnTo>
                      <a:pt x="37144" y="5381"/>
                    </a:lnTo>
                    <a:lnTo>
                      <a:pt x="32797" y="2493"/>
                    </a:lnTo>
                    <a:lnTo>
                      <a:pt x="29575" y="5776"/>
                    </a:lnTo>
                    <a:lnTo>
                      <a:pt x="25289" y="5016"/>
                    </a:lnTo>
                    <a:lnTo>
                      <a:pt x="23557"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45" name="Google Shape;1045;p41"/>
              <p:cNvSpPr/>
              <p:nvPr/>
            </p:nvSpPr>
            <p:spPr>
              <a:xfrm>
                <a:off x="7137588" y="1102715"/>
                <a:ext cx="233300" cy="210000"/>
              </a:xfrm>
              <a:custGeom>
                <a:avLst/>
                <a:gdLst/>
                <a:ahLst/>
                <a:cxnLst/>
                <a:rect l="l" t="t" r="r" b="b"/>
                <a:pathLst>
                  <a:path w="9332" h="8400" extrusionOk="0">
                    <a:moveTo>
                      <a:pt x="4657" y="1"/>
                    </a:moveTo>
                    <a:cubicBezTo>
                      <a:pt x="4284" y="1"/>
                      <a:pt x="3904" y="50"/>
                      <a:pt x="3526" y="152"/>
                    </a:cubicBezTo>
                    <a:cubicBezTo>
                      <a:pt x="1307" y="790"/>
                      <a:pt x="0" y="3100"/>
                      <a:pt x="638" y="5350"/>
                    </a:cubicBezTo>
                    <a:cubicBezTo>
                      <a:pt x="1167" y="7187"/>
                      <a:pt x="2842" y="8399"/>
                      <a:pt x="4662" y="8399"/>
                    </a:cubicBezTo>
                    <a:cubicBezTo>
                      <a:pt x="5040" y="8399"/>
                      <a:pt x="5424" y="8347"/>
                      <a:pt x="5806" y="8237"/>
                    </a:cubicBezTo>
                    <a:cubicBezTo>
                      <a:pt x="8055" y="7599"/>
                      <a:pt x="9332" y="5289"/>
                      <a:pt x="8724" y="3070"/>
                    </a:cubicBezTo>
                    <a:cubicBezTo>
                      <a:pt x="8193" y="1199"/>
                      <a:pt x="6505" y="1"/>
                      <a:pt x="4657"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1046" name="Google Shape;1046;p41"/>
              <p:cNvGrpSpPr/>
              <p:nvPr/>
            </p:nvGrpSpPr>
            <p:grpSpPr>
              <a:xfrm>
                <a:off x="8047925" y="961515"/>
                <a:ext cx="481050" cy="492425"/>
                <a:chOff x="5652450" y="919825"/>
                <a:chExt cx="481050" cy="492425"/>
              </a:xfrm>
            </p:grpSpPr>
            <p:sp>
              <p:nvSpPr>
                <p:cNvPr id="1047" name="Google Shape;1047;p41"/>
                <p:cNvSpPr/>
                <p:nvPr/>
              </p:nvSpPr>
              <p:spPr>
                <a:xfrm>
                  <a:off x="5652450" y="919825"/>
                  <a:ext cx="481050" cy="492425"/>
                </a:xfrm>
                <a:custGeom>
                  <a:avLst/>
                  <a:gdLst/>
                  <a:ahLst/>
                  <a:cxnLst/>
                  <a:rect l="l" t="t" r="r" b="b"/>
                  <a:pathLst>
                    <a:path w="19242" h="19697" extrusionOk="0">
                      <a:moveTo>
                        <a:pt x="9456" y="5598"/>
                      </a:moveTo>
                      <a:cubicBezTo>
                        <a:pt x="10883" y="5598"/>
                        <a:pt x="12318" y="6290"/>
                        <a:pt x="13162" y="7751"/>
                      </a:cubicBezTo>
                      <a:cubicBezTo>
                        <a:pt x="14348" y="9818"/>
                        <a:pt x="13618" y="12432"/>
                        <a:pt x="11582" y="13617"/>
                      </a:cubicBezTo>
                      <a:lnTo>
                        <a:pt x="11582" y="13648"/>
                      </a:lnTo>
                      <a:cubicBezTo>
                        <a:pt x="10878" y="14044"/>
                        <a:pt x="10147" y="14223"/>
                        <a:pt x="9441" y="14223"/>
                      </a:cubicBezTo>
                      <a:cubicBezTo>
                        <a:pt x="6794" y="14223"/>
                        <a:pt x="4498" y="11712"/>
                        <a:pt x="5290" y="8784"/>
                      </a:cubicBezTo>
                      <a:cubicBezTo>
                        <a:pt x="5850" y="6711"/>
                        <a:pt x="7646" y="5598"/>
                        <a:pt x="9456" y="5598"/>
                      </a:cubicBezTo>
                      <a:close/>
                      <a:moveTo>
                        <a:pt x="9940" y="0"/>
                      </a:moveTo>
                      <a:lnTo>
                        <a:pt x="7752" y="213"/>
                      </a:lnTo>
                      <a:lnTo>
                        <a:pt x="7600" y="2067"/>
                      </a:lnTo>
                      <a:lnTo>
                        <a:pt x="5989" y="2888"/>
                      </a:lnTo>
                      <a:lnTo>
                        <a:pt x="4256" y="1672"/>
                      </a:lnTo>
                      <a:lnTo>
                        <a:pt x="2524" y="2948"/>
                      </a:lnTo>
                      <a:lnTo>
                        <a:pt x="3436" y="4894"/>
                      </a:lnTo>
                      <a:lnTo>
                        <a:pt x="2372" y="6505"/>
                      </a:lnTo>
                      <a:lnTo>
                        <a:pt x="487" y="6383"/>
                      </a:lnTo>
                      <a:lnTo>
                        <a:pt x="1" y="8724"/>
                      </a:lnTo>
                      <a:lnTo>
                        <a:pt x="1794" y="9423"/>
                      </a:lnTo>
                      <a:lnTo>
                        <a:pt x="1946" y="11368"/>
                      </a:lnTo>
                      <a:lnTo>
                        <a:pt x="92" y="12432"/>
                      </a:lnTo>
                      <a:lnTo>
                        <a:pt x="973" y="14468"/>
                      </a:lnTo>
                      <a:lnTo>
                        <a:pt x="2888" y="14164"/>
                      </a:lnTo>
                      <a:lnTo>
                        <a:pt x="4195" y="15623"/>
                      </a:lnTo>
                      <a:lnTo>
                        <a:pt x="3527" y="17447"/>
                      </a:lnTo>
                      <a:lnTo>
                        <a:pt x="5290" y="18693"/>
                      </a:lnTo>
                      <a:lnTo>
                        <a:pt x="6657" y="17204"/>
                      </a:lnTo>
                      <a:lnTo>
                        <a:pt x="8572" y="17721"/>
                      </a:lnTo>
                      <a:lnTo>
                        <a:pt x="9150" y="19696"/>
                      </a:lnTo>
                      <a:lnTo>
                        <a:pt x="11278" y="19544"/>
                      </a:lnTo>
                      <a:lnTo>
                        <a:pt x="11551" y="17781"/>
                      </a:lnTo>
                      <a:lnTo>
                        <a:pt x="13375" y="16718"/>
                      </a:lnTo>
                      <a:lnTo>
                        <a:pt x="14895" y="17933"/>
                      </a:lnTo>
                      <a:lnTo>
                        <a:pt x="16779" y="16505"/>
                      </a:lnTo>
                      <a:lnTo>
                        <a:pt x="15837" y="14864"/>
                      </a:lnTo>
                      <a:lnTo>
                        <a:pt x="16749" y="13192"/>
                      </a:lnTo>
                      <a:lnTo>
                        <a:pt x="18664" y="13344"/>
                      </a:lnTo>
                      <a:lnTo>
                        <a:pt x="19241" y="11155"/>
                      </a:lnTo>
                      <a:lnTo>
                        <a:pt x="17600" y="10304"/>
                      </a:lnTo>
                      <a:lnTo>
                        <a:pt x="17387" y="8328"/>
                      </a:lnTo>
                      <a:lnTo>
                        <a:pt x="18998" y="7265"/>
                      </a:lnTo>
                      <a:lnTo>
                        <a:pt x="17934" y="5441"/>
                      </a:lnTo>
                      <a:lnTo>
                        <a:pt x="16293" y="5654"/>
                      </a:lnTo>
                      <a:lnTo>
                        <a:pt x="14956" y="3982"/>
                      </a:lnTo>
                      <a:lnTo>
                        <a:pt x="15624" y="2249"/>
                      </a:lnTo>
                      <a:lnTo>
                        <a:pt x="13800" y="1034"/>
                      </a:lnTo>
                      <a:lnTo>
                        <a:pt x="12433" y="2432"/>
                      </a:lnTo>
                      <a:lnTo>
                        <a:pt x="10639" y="2097"/>
                      </a:lnTo>
                      <a:lnTo>
                        <a:pt x="9940" y="0"/>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48" name="Google Shape;1048;p41"/>
                <p:cNvSpPr/>
                <p:nvPr/>
              </p:nvSpPr>
              <p:spPr>
                <a:xfrm>
                  <a:off x="5830275" y="1119750"/>
                  <a:ext cx="112725" cy="88825"/>
                </a:xfrm>
                <a:custGeom>
                  <a:avLst/>
                  <a:gdLst/>
                  <a:ahLst/>
                  <a:cxnLst/>
                  <a:rect l="l" t="t" r="r" b="b"/>
                  <a:pathLst>
                    <a:path w="4509" h="3553" extrusionOk="0">
                      <a:moveTo>
                        <a:pt x="2269" y="0"/>
                      </a:moveTo>
                      <a:cubicBezTo>
                        <a:pt x="1963" y="0"/>
                        <a:pt x="1652" y="78"/>
                        <a:pt x="1368" y="240"/>
                      </a:cubicBezTo>
                      <a:cubicBezTo>
                        <a:pt x="0" y="1031"/>
                        <a:pt x="274" y="3067"/>
                        <a:pt x="1794" y="3493"/>
                      </a:cubicBezTo>
                      <a:cubicBezTo>
                        <a:pt x="1950" y="3533"/>
                        <a:pt x="2104" y="3552"/>
                        <a:pt x="2254" y="3552"/>
                      </a:cubicBezTo>
                      <a:cubicBezTo>
                        <a:pt x="3555" y="3552"/>
                        <a:pt x="4509" y="2105"/>
                        <a:pt x="3800" y="879"/>
                      </a:cubicBezTo>
                      <a:cubicBezTo>
                        <a:pt x="3476" y="311"/>
                        <a:pt x="2881" y="0"/>
                        <a:pt x="2269" y="0"/>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grpSp>
      <p:sp>
        <p:nvSpPr>
          <p:cNvPr id="1049" name="Google Shape;1049;p41"/>
          <p:cNvSpPr txBox="1">
            <a:spLocks noGrp="1"/>
          </p:cNvSpPr>
          <p:nvPr>
            <p:ph type="title"/>
          </p:nvPr>
        </p:nvSpPr>
        <p:spPr>
          <a:xfrm>
            <a:off x="967293" y="121185"/>
            <a:ext cx="10272000" cy="816800"/>
          </a:xfrm>
          <a:prstGeom prst="rect">
            <a:avLst/>
          </a:prstGeom>
        </p:spPr>
        <p:txBody>
          <a:bodyPr spcFirstLastPara="1" wrap="square" lIns="121900" tIns="121900" rIns="121900" bIns="121900" anchor="t" anchorCtr="0">
            <a:noAutofit/>
          </a:bodyPr>
          <a:lstStyle/>
          <a:p>
            <a:pPr algn="ctr"/>
            <a:r>
              <a:rPr lang="en-US" dirty="0"/>
              <a:t>Data Collection Methods</a:t>
            </a:r>
            <a:endParaRPr dirty="0"/>
          </a:p>
        </p:txBody>
      </p:sp>
      <p:sp>
        <p:nvSpPr>
          <p:cNvPr id="1050" name="Google Shape;1050;p41"/>
          <p:cNvSpPr txBox="1">
            <a:spLocks noGrp="1"/>
          </p:cNvSpPr>
          <p:nvPr>
            <p:ph type="subTitle" idx="3"/>
          </p:nvPr>
        </p:nvSpPr>
        <p:spPr>
          <a:xfrm>
            <a:off x="0" y="1688824"/>
            <a:ext cx="3192785" cy="495200"/>
          </a:xfrm>
          <a:prstGeom prst="rect">
            <a:avLst/>
          </a:prstGeom>
        </p:spPr>
        <p:txBody>
          <a:bodyPr spcFirstLastPara="1" wrap="square" lIns="121900" tIns="121900" rIns="121900" bIns="121900" anchor="ctr" anchorCtr="0">
            <a:noAutofit/>
          </a:bodyPr>
          <a:lstStyle/>
          <a:p>
            <a:pPr marL="0" indent="0"/>
            <a:r>
              <a:rPr lang="en-US" sz="2400" dirty="0"/>
              <a:t>Quantitative Method</a:t>
            </a:r>
            <a:endParaRPr sz="2400" dirty="0"/>
          </a:p>
        </p:txBody>
      </p:sp>
      <p:sp>
        <p:nvSpPr>
          <p:cNvPr id="1051" name="Google Shape;1051;p41"/>
          <p:cNvSpPr txBox="1">
            <a:spLocks noGrp="1"/>
          </p:cNvSpPr>
          <p:nvPr>
            <p:ph type="subTitle" idx="4"/>
          </p:nvPr>
        </p:nvSpPr>
        <p:spPr>
          <a:xfrm>
            <a:off x="246485" y="2311466"/>
            <a:ext cx="2948000" cy="990800"/>
          </a:xfrm>
          <a:prstGeom prst="rect">
            <a:avLst/>
          </a:prstGeom>
        </p:spPr>
        <p:txBody>
          <a:bodyPr spcFirstLastPara="1" wrap="square" lIns="121900" tIns="121900" rIns="121900" bIns="121900" anchor="t" anchorCtr="0">
            <a:noAutofit/>
          </a:bodyPr>
          <a:lstStyle/>
          <a:p>
            <a:pPr marL="0" indent="0" algn="ctr">
              <a:spcAft>
                <a:spcPts val="2133"/>
              </a:spcAft>
            </a:pPr>
            <a:r>
              <a:rPr lang="en-US" dirty="0"/>
              <a:t>Data can be described numerically</a:t>
            </a:r>
            <a:endParaRPr dirty="0"/>
          </a:p>
        </p:txBody>
      </p:sp>
      <p:sp>
        <p:nvSpPr>
          <p:cNvPr id="1052" name="Google Shape;1052;p41"/>
          <p:cNvSpPr txBox="1">
            <a:spLocks noGrp="1"/>
          </p:cNvSpPr>
          <p:nvPr>
            <p:ph type="subTitle" idx="1"/>
          </p:nvPr>
        </p:nvSpPr>
        <p:spPr>
          <a:xfrm>
            <a:off x="7973847" y="1712708"/>
            <a:ext cx="3084221" cy="495200"/>
          </a:xfrm>
          <a:prstGeom prst="rect">
            <a:avLst/>
          </a:prstGeom>
        </p:spPr>
        <p:txBody>
          <a:bodyPr spcFirstLastPara="1" wrap="square" lIns="121900" tIns="121900" rIns="121900" bIns="121900" anchor="ctr" anchorCtr="0">
            <a:noAutofit/>
          </a:bodyPr>
          <a:lstStyle/>
          <a:p>
            <a:pPr marL="0" indent="0"/>
            <a:r>
              <a:rPr lang="en-US" sz="2400" dirty="0"/>
              <a:t>Qualitative Method</a:t>
            </a:r>
            <a:endParaRPr sz="2400" dirty="0"/>
          </a:p>
        </p:txBody>
      </p:sp>
      <p:cxnSp>
        <p:nvCxnSpPr>
          <p:cNvPr id="1053" name="Google Shape;1053;p41"/>
          <p:cNvCxnSpPr/>
          <p:nvPr/>
        </p:nvCxnSpPr>
        <p:spPr>
          <a:xfrm>
            <a:off x="3612000" y="6132500"/>
            <a:ext cx="4968000" cy="0"/>
          </a:xfrm>
          <a:prstGeom prst="straightConnector1">
            <a:avLst/>
          </a:prstGeom>
          <a:noFill/>
          <a:ln w="9525" cap="rnd" cmpd="sng">
            <a:solidFill>
              <a:schemeClr val="dk1"/>
            </a:solidFill>
            <a:prstDash val="solid"/>
            <a:round/>
            <a:headEnd type="none" w="med" len="med"/>
            <a:tailEnd type="none" w="med" len="med"/>
          </a:ln>
        </p:spPr>
      </p:cxnSp>
      <p:sp>
        <p:nvSpPr>
          <p:cNvPr id="1054" name="Google Shape;1054;p41"/>
          <p:cNvSpPr txBox="1">
            <a:spLocks noGrp="1"/>
          </p:cNvSpPr>
          <p:nvPr>
            <p:ph type="subTitle" idx="2"/>
          </p:nvPr>
        </p:nvSpPr>
        <p:spPr>
          <a:xfrm>
            <a:off x="7886541" y="2230726"/>
            <a:ext cx="3258832" cy="990800"/>
          </a:xfrm>
          <a:prstGeom prst="rect">
            <a:avLst/>
          </a:prstGeom>
        </p:spPr>
        <p:txBody>
          <a:bodyPr spcFirstLastPara="1" wrap="square" lIns="121900" tIns="121900" rIns="121900" bIns="121900" anchor="t" anchorCtr="0">
            <a:noAutofit/>
          </a:bodyPr>
          <a:lstStyle/>
          <a:p>
            <a:pPr marL="0" indent="0" algn="ctr">
              <a:spcAft>
                <a:spcPts val="2133"/>
              </a:spcAft>
            </a:pPr>
            <a:r>
              <a:rPr lang="en-US" dirty="0"/>
              <a:t>Data is understood through complex implications and analysis</a:t>
            </a:r>
            <a:endParaRPr dirty="0"/>
          </a:p>
        </p:txBody>
      </p:sp>
      <p:sp>
        <p:nvSpPr>
          <p:cNvPr id="2" name="TextBox 1">
            <a:extLst>
              <a:ext uri="{FF2B5EF4-FFF2-40B4-BE49-F238E27FC236}">
                <a16:creationId xmlns:a16="http://schemas.microsoft.com/office/drawing/2014/main" id="{6E8CA6A6-5E1D-444E-B8AE-8997DAF4BBC4}"/>
              </a:ext>
            </a:extLst>
          </p:cNvPr>
          <p:cNvSpPr txBox="1"/>
          <p:nvPr/>
        </p:nvSpPr>
        <p:spPr>
          <a:xfrm>
            <a:off x="709728" y="4023977"/>
            <a:ext cx="11027391" cy="2677656"/>
          </a:xfrm>
          <a:prstGeom prst="rect">
            <a:avLst/>
          </a:prstGeom>
          <a:noFill/>
        </p:spPr>
        <p:txBody>
          <a:bodyPr wrap="square" rtlCol="0">
            <a:spAutoFit/>
          </a:bodyPr>
          <a:lstStyle/>
          <a:p>
            <a:pPr lvl="0"/>
            <a:r>
              <a:rPr lang="en-US" sz="1400" dirty="0"/>
              <a:t>Before jumping to the details of ASDA and its products and services, understanding the data collection method is essential. The data collection will be done using bot qualitative and quantitative methods.</a:t>
            </a:r>
          </a:p>
          <a:p>
            <a:pPr lvl="0"/>
            <a:r>
              <a:rPr lang="en-US" sz="1400" b="1" dirty="0"/>
              <a:t>Quantitative Method: </a:t>
            </a:r>
            <a:r>
              <a:rPr lang="en-US" sz="1400" dirty="0"/>
              <a:t>Data that fall under the competitive method can be understood easily due to their numerical value. For instance, the number or percentage of a people liking a service can be an example of quantitative data (</a:t>
            </a:r>
            <a:r>
              <a:rPr lang="en-US" sz="1400" dirty="0" err="1"/>
              <a:t>Welman</a:t>
            </a:r>
            <a:r>
              <a:rPr lang="en-US" sz="1400" dirty="0"/>
              <a:t>, Kruger and Mitchell, 2016). Quantitative data can easily be collected through questionnaires, surveys, interviews, etc.</a:t>
            </a:r>
          </a:p>
          <a:p>
            <a:pPr lvl="0"/>
            <a:r>
              <a:rPr lang="en-US" sz="1400" b="1" dirty="0"/>
              <a:t>Qualitative Data: </a:t>
            </a:r>
            <a:r>
              <a:rPr lang="en-US" sz="1400" dirty="0"/>
              <a:t>Unlike quantitative data, qualitative data is non-numeric in nature. The results from qualitative data need to be derived by understanding the context and all the complexities related to the case. For instance, if the majority answers that they are not satisfied with a specific product, finding out the reason or understanding the implication will fall under qualitative data analysis (</a:t>
            </a:r>
            <a:r>
              <a:rPr lang="en-US" sz="1400" dirty="0" err="1"/>
              <a:t>Welman</a:t>
            </a:r>
            <a:r>
              <a:rPr lang="en-US" sz="1400" dirty="0"/>
              <a:t>, Kruger and Mitchell, 2016). </a:t>
            </a:r>
          </a:p>
          <a:p>
            <a:pPr lvl="0"/>
            <a:endParaRPr lang="en-US" sz="1400" dirty="0"/>
          </a:p>
          <a:p>
            <a:pPr lvl="0"/>
            <a:r>
              <a:rPr lang="en-US" sz="1400" dirty="0"/>
              <a:t>For the analysis of ASDA, the team will rely heavily on quantitative analysis that will be collected through primary data. However, qualitative data will be derived from the numeric data received from the primary research.</a:t>
            </a:r>
            <a:endParaRPr lang="en-US" sz="1400" b="1"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E79B"/>
        </a:solidFill>
        <a:effectLst/>
      </p:bgPr>
    </p:bg>
    <p:spTree>
      <p:nvGrpSpPr>
        <p:cNvPr id="1" name="Shape 985"/>
        <p:cNvGrpSpPr/>
        <p:nvPr/>
      </p:nvGrpSpPr>
      <p:grpSpPr>
        <a:xfrm>
          <a:off x="0" y="0"/>
          <a:ext cx="0" cy="0"/>
          <a:chOff x="0" y="0"/>
          <a:chExt cx="0" cy="0"/>
        </a:xfrm>
      </p:grpSpPr>
      <p:grpSp>
        <p:nvGrpSpPr>
          <p:cNvPr id="986" name="Google Shape;986;p41"/>
          <p:cNvGrpSpPr/>
          <p:nvPr/>
        </p:nvGrpSpPr>
        <p:grpSpPr>
          <a:xfrm>
            <a:off x="5022376" y="952567"/>
            <a:ext cx="1799440" cy="2541107"/>
            <a:chOff x="3449612" y="1266618"/>
            <a:chExt cx="2244776" cy="3337234"/>
          </a:xfrm>
        </p:grpSpPr>
        <p:grpSp>
          <p:nvGrpSpPr>
            <p:cNvPr id="987" name="Google Shape;987;p41"/>
            <p:cNvGrpSpPr/>
            <p:nvPr/>
          </p:nvGrpSpPr>
          <p:grpSpPr>
            <a:xfrm>
              <a:off x="4221076" y="3179791"/>
              <a:ext cx="1473312" cy="1423892"/>
              <a:chOff x="4114626" y="2945010"/>
              <a:chExt cx="1700499" cy="1643458"/>
            </a:xfrm>
          </p:grpSpPr>
          <p:sp>
            <p:nvSpPr>
              <p:cNvPr id="988" name="Google Shape;988;p41"/>
              <p:cNvSpPr/>
              <p:nvPr/>
            </p:nvSpPr>
            <p:spPr>
              <a:xfrm>
                <a:off x="4543878" y="2946183"/>
                <a:ext cx="1267686" cy="1636338"/>
              </a:xfrm>
              <a:custGeom>
                <a:avLst/>
                <a:gdLst/>
                <a:ahLst/>
                <a:cxnLst/>
                <a:rect l="l" t="t" r="r" b="b"/>
                <a:pathLst>
                  <a:path w="32403" h="41826" extrusionOk="0">
                    <a:moveTo>
                      <a:pt x="1" y="1"/>
                    </a:moveTo>
                    <a:lnTo>
                      <a:pt x="1" y="41825"/>
                    </a:lnTo>
                    <a:lnTo>
                      <a:pt x="32403" y="41825"/>
                    </a:lnTo>
                    <a:lnTo>
                      <a:pt x="32403" y="1"/>
                    </a:lnTo>
                    <a:close/>
                  </a:path>
                </a:pathLst>
              </a:custGeom>
              <a:solidFill>
                <a:srgbClr val="9E9E9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89" name="Google Shape;989;p41"/>
              <p:cNvSpPr/>
              <p:nvPr/>
            </p:nvSpPr>
            <p:spPr>
              <a:xfrm>
                <a:off x="4126519" y="2946183"/>
                <a:ext cx="1267647" cy="1636338"/>
              </a:xfrm>
              <a:custGeom>
                <a:avLst/>
                <a:gdLst/>
                <a:ahLst/>
                <a:cxnLst/>
                <a:rect l="l" t="t" r="r" b="b"/>
                <a:pathLst>
                  <a:path w="32402" h="41826" extrusionOk="0">
                    <a:moveTo>
                      <a:pt x="0" y="1"/>
                    </a:moveTo>
                    <a:lnTo>
                      <a:pt x="0" y="41825"/>
                    </a:lnTo>
                    <a:lnTo>
                      <a:pt x="32402" y="41825"/>
                    </a:lnTo>
                    <a:lnTo>
                      <a:pt x="32402" y="1"/>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0" name="Google Shape;990;p41"/>
              <p:cNvSpPr/>
              <p:nvPr/>
            </p:nvSpPr>
            <p:spPr>
              <a:xfrm>
                <a:off x="4265639" y="3034209"/>
                <a:ext cx="120145" cy="203359"/>
              </a:xfrm>
              <a:custGeom>
                <a:avLst/>
                <a:gdLst/>
                <a:ahLst/>
                <a:cxnLst/>
                <a:rect l="l" t="t" r="r" b="b"/>
                <a:pathLst>
                  <a:path w="3071" h="5198" extrusionOk="0">
                    <a:moveTo>
                      <a:pt x="3040" y="1794"/>
                    </a:moveTo>
                    <a:lnTo>
                      <a:pt x="3040" y="0"/>
                    </a:lnTo>
                    <a:lnTo>
                      <a:pt x="0" y="0"/>
                    </a:lnTo>
                    <a:lnTo>
                      <a:pt x="0" y="1794"/>
                    </a:lnTo>
                    <a:cubicBezTo>
                      <a:pt x="0" y="2584"/>
                      <a:pt x="547" y="3222"/>
                      <a:pt x="1338" y="3313"/>
                    </a:cubicBezTo>
                    <a:lnTo>
                      <a:pt x="1338" y="4894"/>
                    </a:lnTo>
                    <a:lnTo>
                      <a:pt x="639" y="4894"/>
                    </a:lnTo>
                    <a:cubicBezTo>
                      <a:pt x="426" y="4894"/>
                      <a:pt x="213" y="5046"/>
                      <a:pt x="213" y="5198"/>
                    </a:cubicBezTo>
                    <a:lnTo>
                      <a:pt x="2827" y="5198"/>
                    </a:lnTo>
                    <a:cubicBezTo>
                      <a:pt x="2827" y="5046"/>
                      <a:pt x="2645" y="4894"/>
                      <a:pt x="2402" y="4894"/>
                    </a:cubicBezTo>
                    <a:lnTo>
                      <a:pt x="1733" y="4894"/>
                    </a:lnTo>
                    <a:lnTo>
                      <a:pt x="1733" y="3313"/>
                    </a:lnTo>
                    <a:cubicBezTo>
                      <a:pt x="2493" y="3222"/>
                      <a:pt x="3070" y="2584"/>
                      <a:pt x="3040" y="1794"/>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1" name="Google Shape;991;p41"/>
              <p:cNvSpPr/>
              <p:nvPr/>
            </p:nvSpPr>
            <p:spPr>
              <a:xfrm>
                <a:off x="4445211" y="3034209"/>
                <a:ext cx="168892" cy="221199"/>
              </a:xfrm>
              <a:custGeom>
                <a:avLst/>
                <a:gdLst/>
                <a:ahLst/>
                <a:cxnLst/>
                <a:rect l="l" t="t" r="r" b="b"/>
                <a:pathLst>
                  <a:path w="4317" h="5654" extrusionOk="0">
                    <a:moveTo>
                      <a:pt x="4316" y="1672"/>
                    </a:moveTo>
                    <a:cubicBezTo>
                      <a:pt x="4073" y="699"/>
                      <a:pt x="3192" y="0"/>
                      <a:pt x="2158" y="0"/>
                    </a:cubicBezTo>
                    <a:lnTo>
                      <a:pt x="2158" y="0"/>
                    </a:lnTo>
                    <a:cubicBezTo>
                      <a:pt x="1155" y="0"/>
                      <a:pt x="243" y="699"/>
                      <a:pt x="0" y="1672"/>
                    </a:cubicBezTo>
                    <a:lnTo>
                      <a:pt x="1945" y="1672"/>
                    </a:lnTo>
                    <a:lnTo>
                      <a:pt x="1945" y="4529"/>
                    </a:lnTo>
                    <a:cubicBezTo>
                      <a:pt x="1945" y="4742"/>
                      <a:pt x="1733" y="4924"/>
                      <a:pt x="1520" y="4924"/>
                    </a:cubicBezTo>
                    <a:cubicBezTo>
                      <a:pt x="1307" y="4924"/>
                      <a:pt x="1125" y="4742"/>
                      <a:pt x="1094" y="4529"/>
                    </a:cubicBezTo>
                    <a:lnTo>
                      <a:pt x="669" y="4529"/>
                    </a:lnTo>
                    <a:cubicBezTo>
                      <a:pt x="669" y="5654"/>
                      <a:pt x="2371" y="5654"/>
                      <a:pt x="2371" y="4529"/>
                    </a:cubicBezTo>
                    <a:lnTo>
                      <a:pt x="2371" y="1672"/>
                    </a:ln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2" name="Google Shape;992;p41"/>
              <p:cNvSpPr/>
              <p:nvPr/>
            </p:nvSpPr>
            <p:spPr>
              <a:xfrm>
                <a:off x="4114626" y="3725112"/>
                <a:ext cx="1700499" cy="8333"/>
              </a:xfrm>
              <a:custGeom>
                <a:avLst/>
                <a:gdLst/>
                <a:ahLst/>
                <a:cxnLst/>
                <a:rect l="l" t="t" r="r" b="b"/>
                <a:pathLst>
                  <a:path w="43466" h="213" extrusionOk="0">
                    <a:moveTo>
                      <a:pt x="21733" y="0"/>
                    </a:moveTo>
                    <a:cubicBezTo>
                      <a:pt x="9727" y="0"/>
                      <a:pt x="0" y="61"/>
                      <a:pt x="0" y="122"/>
                    </a:cubicBezTo>
                    <a:cubicBezTo>
                      <a:pt x="0" y="152"/>
                      <a:pt x="9727" y="213"/>
                      <a:pt x="21733" y="213"/>
                    </a:cubicBezTo>
                    <a:cubicBezTo>
                      <a:pt x="33739" y="213"/>
                      <a:pt x="43466" y="152"/>
                      <a:pt x="43466" y="122"/>
                    </a:cubicBezTo>
                    <a:cubicBezTo>
                      <a:pt x="43466" y="61"/>
                      <a:pt x="33739" y="0"/>
                      <a:pt x="21733"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3" name="Google Shape;993;p41"/>
              <p:cNvSpPr/>
              <p:nvPr/>
            </p:nvSpPr>
            <p:spPr>
              <a:xfrm>
                <a:off x="4756743" y="2945010"/>
                <a:ext cx="7199" cy="1643458"/>
              </a:xfrm>
              <a:custGeom>
                <a:avLst/>
                <a:gdLst/>
                <a:ahLst/>
                <a:cxnLst/>
                <a:rect l="l" t="t" r="r" b="b"/>
                <a:pathLst>
                  <a:path w="184" h="42008" extrusionOk="0">
                    <a:moveTo>
                      <a:pt x="92" y="1"/>
                    </a:moveTo>
                    <a:cubicBezTo>
                      <a:pt x="31" y="1"/>
                      <a:pt x="1" y="9393"/>
                      <a:pt x="1" y="21004"/>
                    </a:cubicBezTo>
                    <a:cubicBezTo>
                      <a:pt x="1" y="32615"/>
                      <a:pt x="31" y="42007"/>
                      <a:pt x="92" y="42007"/>
                    </a:cubicBezTo>
                    <a:cubicBezTo>
                      <a:pt x="153" y="42007"/>
                      <a:pt x="183" y="32615"/>
                      <a:pt x="183" y="21004"/>
                    </a:cubicBezTo>
                    <a:cubicBezTo>
                      <a:pt x="183" y="9393"/>
                      <a:pt x="153" y="1"/>
                      <a:pt x="92" y="1"/>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994" name="Google Shape;994;p41"/>
            <p:cNvGrpSpPr/>
            <p:nvPr/>
          </p:nvGrpSpPr>
          <p:grpSpPr>
            <a:xfrm>
              <a:off x="3449612" y="2353205"/>
              <a:ext cx="1148036" cy="2250646"/>
              <a:chOff x="3131164" y="1715350"/>
              <a:chExt cx="1472219" cy="2886184"/>
            </a:xfrm>
          </p:grpSpPr>
          <p:sp>
            <p:nvSpPr>
              <p:cNvPr id="995" name="Google Shape;995;p41"/>
              <p:cNvSpPr/>
              <p:nvPr/>
            </p:nvSpPr>
            <p:spPr>
              <a:xfrm>
                <a:off x="3403496" y="2747558"/>
                <a:ext cx="167718" cy="183211"/>
              </a:xfrm>
              <a:custGeom>
                <a:avLst/>
                <a:gdLst/>
                <a:ahLst/>
                <a:cxnLst/>
                <a:rect l="l" t="t" r="r" b="b"/>
                <a:pathLst>
                  <a:path w="4287" h="4683" extrusionOk="0">
                    <a:moveTo>
                      <a:pt x="1135" y="1"/>
                    </a:moveTo>
                    <a:cubicBezTo>
                      <a:pt x="1122" y="1"/>
                      <a:pt x="1108" y="1"/>
                      <a:pt x="1095" y="2"/>
                    </a:cubicBezTo>
                    <a:cubicBezTo>
                      <a:pt x="426" y="63"/>
                      <a:pt x="0" y="883"/>
                      <a:pt x="183" y="1522"/>
                    </a:cubicBezTo>
                    <a:cubicBezTo>
                      <a:pt x="396" y="2160"/>
                      <a:pt x="852" y="2707"/>
                      <a:pt x="1429" y="3041"/>
                    </a:cubicBezTo>
                    <a:cubicBezTo>
                      <a:pt x="1976" y="3437"/>
                      <a:pt x="2463" y="3649"/>
                      <a:pt x="2827" y="4227"/>
                    </a:cubicBezTo>
                    <a:lnTo>
                      <a:pt x="4286" y="4683"/>
                    </a:lnTo>
                    <a:cubicBezTo>
                      <a:pt x="3770" y="3619"/>
                      <a:pt x="3010" y="2373"/>
                      <a:pt x="2493" y="1309"/>
                    </a:cubicBezTo>
                    <a:cubicBezTo>
                      <a:pt x="2225" y="713"/>
                      <a:pt x="1782" y="1"/>
                      <a:pt x="1135"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6" name="Google Shape;996;p41"/>
              <p:cNvSpPr/>
              <p:nvPr/>
            </p:nvSpPr>
            <p:spPr>
              <a:xfrm>
                <a:off x="3403496" y="2747558"/>
                <a:ext cx="167718" cy="183211"/>
              </a:xfrm>
              <a:custGeom>
                <a:avLst/>
                <a:gdLst/>
                <a:ahLst/>
                <a:cxnLst/>
                <a:rect l="l" t="t" r="r" b="b"/>
                <a:pathLst>
                  <a:path w="4287" h="4683" extrusionOk="0">
                    <a:moveTo>
                      <a:pt x="1135" y="1"/>
                    </a:moveTo>
                    <a:cubicBezTo>
                      <a:pt x="1122" y="1"/>
                      <a:pt x="1108" y="1"/>
                      <a:pt x="1095" y="2"/>
                    </a:cubicBezTo>
                    <a:cubicBezTo>
                      <a:pt x="426" y="63"/>
                      <a:pt x="0" y="883"/>
                      <a:pt x="183" y="1522"/>
                    </a:cubicBezTo>
                    <a:cubicBezTo>
                      <a:pt x="396" y="2160"/>
                      <a:pt x="852" y="2707"/>
                      <a:pt x="1429" y="3041"/>
                    </a:cubicBezTo>
                    <a:cubicBezTo>
                      <a:pt x="1976" y="3437"/>
                      <a:pt x="2463" y="3649"/>
                      <a:pt x="2827" y="4227"/>
                    </a:cubicBezTo>
                    <a:lnTo>
                      <a:pt x="4286" y="4683"/>
                    </a:lnTo>
                    <a:cubicBezTo>
                      <a:pt x="3770" y="3619"/>
                      <a:pt x="3010" y="2373"/>
                      <a:pt x="2493" y="1309"/>
                    </a:cubicBezTo>
                    <a:cubicBezTo>
                      <a:pt x="2225" y="713"/>
                      <a:pt x="1782" y="1"/>
                      <a:pt x="1135"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7" name="Google Shape;997;p41"/>
              <p:cNvSpPr/>
              <p:nvPr/>
            </p:nvSpPr>
            <p:spPr>
              <a:xfrm>
                <a:off x="3131164" y="2873689"/>
                <a:ext cx="369864" cy="156881"/>
              </a:xfrm>
              <a:custGeom>
                <a:avLst/>
                <a:gdLst/>
                <a:ahLst/>
                <a:cxnLst/>
                <a:rect l="l" t="t" r="r" b="b"/>
                <a:pathLst>
                  <a:path w="9454" h="4010" extrusionOk="0">
                    <a:moveTo>
                      <a:pt x="3958" y="1"/>
                    </a:moveTo>
                    <a:cubicBezTo>
                      <a:pt x="3272" y="1"/>
                      <a:pt x="2594" y="64"/>
                      <a:pt x="1946" y="213"/>
                    </a:cubicBezTo>
                    <a:cubicBezTo>
                      <a:pt x="1034" y="395"/>
                      <a:pt x="62" y="972"/>
                      <a:pt x="1" y="1884"/>
                    </a:cubicBezTo>
                    <a:cubicBezTo>
                      <a:pt x="1" y="2523"/>
                      <a:pt x="305" y="3131"/>
                      <a:pt x="852" y="3465"/>
                    </a:cubicBezTo>
                    <a:cubicBezTo>
                      <a:pt x="1411" y="3851"/>
                      <a:pt x="2059" y="4010"/>
                      <a:pt x="2727" y="4010"/>
                    </a:cubicBezTo>
                    <a:cubicBezTo>
                      <a:pt x="3583" y="4010"/>
                      <a:pt x="4474" y="3749"/>
                      <a:pt x="5259" y="3374"/>
                    </a:cubicBezTo>
                    <a:cubicBezTo>
                      <a:pt x="6657" y="2735"/>
                      <a:pt x="8208" y="1611"/>
                      <a:pt x="9454" y="912"/>
                    </a:cubicBezTo>
                    <a:lnTo>
                      <a:pt x="7752" y="517"/>
                    </a:lnTo>
                    <a:cubicBezTo>
                      <a:pt x="6546" y="220"/>
                      <a:pt x="5237" y="1"/>
                      <a:pt x="3958"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8" name="Google Shape;998;p41"/>
              <p:cNvSpPr/>
              <p:nvPr/>
            </p:nvSpPr>
            <p:spPr>
              <a:xfrm>
                <a:off x="3131164" y="2873689"/>
                <a:ext cx="369864" cy="156881"/>
              </a:xfrm>
              <a:custGeom>
                <a:avLst/>
                <a:gdLst/>
                <a:ahLst/>
                <a:cxnLst/>
                <a:rect l="l" t="t" r="r" b="b"/>
                <a:pathLst>
                  <a:path w="9454" h="4010" extrusionOk="0">
                    <a:moveTo>
                      <a:pt x="3958" y="1"/>
                    </a:moveTo>
                    <a:cubicBezTo>
                      <a:pt x="3272" y="1"/>
                      <a:pt x="2594" y="64"/>
                      <a:pt x="1946" y="213"/>
                    </a:cubicBezTo>
                    <a:cubicBezTo>
                      <a:pt x="1034" y="395"/>
                      <a:pt x="62" y="972"/>
                      <a:pt x="1" y="1884"/>
                    </a:cubicBezTo>
                    <a:cubicBezTo>
                      <a:pt x="1" y="2523"/>
                      <a:pt x="305" y="3131"/>
                      <a:pt x="852" y="3465"/>
                    </a:cubicBezTo>
                    <a:cubicBezTo>
                      <a:pt x="1411" y="3851"/>
                      <a:pt x="2059" y="4010"/>
                      <a:pt x="2727" y="4010"/>
                    </a:cubicBezTo>
                    <a:cubicBezTo>
                      <a:pt x="3583" y="4010"/>
                      <a:pt x="4474" y="3749"/>
                      <a:pt x="5259" y="3374"/>
                    </a:cubicBezTo>
                    <a:cubicBezTo>
                      <a:pt x="6657" y="2735"/>
                      <a:pt x="8208" y="1611"/>
                      <a:pt x="9454" y="912"/>
                    </a:cubicBezTo>
                    <a:lnTo>
                      <a:pt x="7752" y="517"/>
                    </a:lnTo>
                    <a:cubicBezTo>
                      <a:pt x="6546" y="220"/>
                      <a:pt x="5237" y="1"/>
                      <a:pt x="3958"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999" name="Google Shape;999;p41"/>
              <p:cNvSpPr/>
              <p:nvPr/>
            </p:nvSpPr>
            <p:spPr>
              <a:xfrm>
                <a:off x="3409443" y="2996651"/>
                <a:ext cx="376984" cy="247880"/>
              </a:xfrm>
              <a:custGeom>
                <a:avLst/>
                <a:gdLst/>
                <a:ahLst/>
                <a:cxnLst/>
                <a:rect l="l" t="t" r="r" b="b"/>
                <a:pathLst>
                  <a:path w="9636" h="6336" extrusionOk="0">
                    <a:moveTo>
                      <a:pt x="7282" y="1"/>
                    </a:moveTo>
                    <a:cubicBezTo>
                      <a:pt x="5693" y="1"/>
                      <a:pt x="4134" y="280"/>
                      <a:pt x="2645" y="839"/>
                    </a:cubicBezTo>
                    <a:cubicBezTo>
                      <a:pt x="1855" y="1082"/>
                      <a:pt x="1155" y="1538"/>
                      <a:pt x="669" y="2206"/>
                    </a:cubicBezTo>
                    <a:cubicBezTo>
                      <a:pt x="0" y="3240"/>
                      <a:pt x="335" y="4729"/>
                      <a:pt x="1247" y="5550"/>
                    </a:cubicBezTo>
                    <a:cubicBezTo>
                      <a:pt x="1918" y="6059"/>
                      <a:pt x="2726" y="6336"/>
                      <a:pt x="3542" y="6336"/>
                    </a:cubicBezTo>
                    <a:cubicBezTo>
                      <a:pt x="3945" y="6336"/>
                      <a:pt x="4350" y="6268"/>
                      <a:pt x="4742" y="6127"/>
                    </a:cubicBezTo>
                    <a:cubicBezTo>
                      <a:pt x="5928" y="5702"/>
                      <a:pt x="6931" y="4942"/>
                      <a:pt x="7660" y="3939"/>
                    </a:cubicBezTo>
                    <a:cubicBezTo>
                      <a:pt x="8420" y="3027"/>
                      <a:pt x="9058" y="2054"/>
                      <a:pt x="9636" y="991"/>
                    </a:cubicBezTo>
                    <a:lnTo>
                      <a:pt x="7964" y="18"/>
                    </a:lnTo>
                    <a:cubicBezTo>
                      <a:pt x="7736" y="7"/>
                      <a:pt x="7509" y="1"/>
                      <a:pt x="7282"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0" name="Google Shape;1000;p41"/>
              <p:cNvSpPr/>
              <p:nvPr/>
            </p:nvSpPr>
            <p:spPr>
              <a:xfrm>
                <a:off x="3409443" y="2996651"/>
                <a:ext cx="376984" cy="247880"/>
              </a:xfrm>
              <a:custGeom>
                <a:avLst/>
                <a:gdLst/>
                <a:ahLst/>
                <a:cxnLst/>
                <a:rect l="l" t="t" r="r" b="b"/>
                <a:pathLst>
                  <a:path w="9636" h="6336" extrusionOk="0">
                    <a:moveTo>
                      <a:pt x="7282" y="1"/>
                    </a:moveTo>
                    <a:cubicBezTo>
                      <a:pt x="5693" y="1"/>
                      <a:pt x="4134" y="280"/>
                      <a:pt x="2645" y="839"/>
                    </a:cubicBezTo>
                    <a:cubicBezTo>
                      <a:pt x="1855" y="1082"/>
                      <a:pt x="1155" y="1538"/>
                      <a:pt x="669" y="2206"/>
                    </a:cubicBezTo>
                    <a:cubicBezTo>
                      <a:pt x="0" y="3240"/>
                      <a:pt x="335" y="4729"/>
                      <a:pt x="1247" y="5550"/>
                    </a:cubicBezTo>
                    <a:cubicBezTo>
                      <a:pt x="1918" y="6059"/>
                      <a:pt x="2726" y="6336"/>
                      <a:pt x="3542" y="6336"/>
                    </a:cubicBezTo>
                    <a:cubicBezTo>
                      <a:pt x="3945" y="6336"/>
                      <a:pt x="4350" y="6268"/>
                      <a:pt x="4742" y="6127"/>
                    </a:cubicBezTo>
                    <a:cubicBezTo>
                      <a:pt x="5928" y="5702"/>
                      <a:pt x="6931" y="4942"/>
                      <a:pt x="7660" y="3939"/>
                    </a:cubicBezTo>
                    <a:cubicBezTo>
                      <a:pt x="8420" y="3027"/>
                      <a:pt x="9058" y="2054"/>
                      <a:pt x="9636" y="991"/>
                    </a:cubicBezTo>
                    <a:lnTo>
                      <a:pt x="7964" y="18"/>
                    </a:lnTo>
                    <a:cubicBezTo>
                      <a:pt x="7736" y="7"/>
                      <a:pt x="7509" y="1"/>
                      <a:pt x="7282"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1" name="Google Shape;1001;p41"/>
              <p:cNvSpPr/>
              <p:nvPr/>
            </p:nvSpPr>
            <p:spPr>
              <a:xfrm>
                <a:off x="3853014" y="2928696"/>
                <a:ext cx="161732" cy="310085"/>
              </a:xfrm>
              <a:custGeom>
                <a:avLst/>
                <a:gdLst/>
                <a:ahLst/>
                <a:cxnLst/>
                <a:rect l="l" t="t" r="r" b="b"/>
                <a:pathLst>
                  <a:path w="4134" h="7926" extrusionOk="0">
                    <a:moveTo>
                      <a:pt x="1000" y="1"/>
                    </a:moveTo>
                    <a:cubicBezTo>
                      <a:pt x="882" y="1"/>
                      <a:pt x="760" y="18"/>
                      <a:pt x="638" y="53"/>
                    </a:cubicBezTo>
                    <a:cubicBezTo>
                      <a:pt x="334" y="205"/>
                      <a:pt x="122" y="509"/>
                      <a:pt x="61" y="843"/>
                    </a:cubicBezTo>
                    <a:cubicBezTo>
                      <a:pt x="0" y="1208"/>
                      <a:pt x="30" y="1542"/>
                      <a:pt x="91" y="1877"/>
                    </a:cubicBezTo>
                    <a:cubicBezTo>
                      <a:pt x="334" y="3032"/>
                      <a:pt x="821" y="4095"/>
                      <a:pt x="1520" y="5038"/>
                    </a:cubicBezTo>
                    <a:lnTo>
                      <a:pt x="4134" y="7925"/>
                    </a:lnTo>
                    <a:cubicBezTo>
                      <a:pt x="3678" y="5737"/>
                      <a:pt x="3313" y="3427"/>
                      <a:pt x="2432" y="1360"/>
                    </a:cubicBezTo>
                    <a:cubicBezTo>
                      <a:pt x="2280" y="965"/>
                      <a:pt x="2067" y="630"/>
                      <a:pt x="1793" y="326"/>
                    </a:cubicBezTo>
                    <a:cubicBezTo>
                      <a:pt x="1576" y="109"/>
                      <a:pt x="1297" y="1"/>
                      <a:pt x="1000"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2" name="Google Shape;1002;p41"/>
              <p:cNvSpPr/>
              <p:nvPr/>
            </p:nvSpPr>
            <p:spPr>
              <a:xfrm>
                <a:off x="3853014" y="2928696"/>
                <a:ext cx="161732" cy="310085"/>
              </a:xfrm>
              <a:custGeom>
                <a:avLst/>
                <a:gdLst/>
                <a:ahLst/>
                <a:cxnLst/>
                <a:rect l="l" t="t" r="r" b="b"/>
                <a:pathLst>
                  <a:path w="4134" h="7926" extrusionOk="0">
                    <a:moveTo>
                      <a:pt x="1000" y="1"/>
                    </a:moveTo>
                    <a:cubicBezTo>
                      <a:pt x="882" y="1"/>
                      <a:pt x="760" y="18"/>
                      <a:pt x="638" y="53"/>
                    </a:cubicBezTo>
                    <a:cubicBezTo>
                      <a:pt x="334" y="205"/>
                      <a:pt x="122" y="509"/>
                      <a:pt x="61" y="843"/>
                    </a:cubicBezTo>
                    <a:cubicBezTo>
                      <a:pt x="0" y="1208"/>
                      <a:pt x="30" y="1542"/>
                      <a:pt x="91" y="1877"/>
                    </a:cubicBezTo>
                    <a:cubicBezTo>
                      <a:pt x="334" y="3032"/>
                      <a:pt x="821" y="4095"/>
                      <a:pt x="1520" y="5038"/>
                    </a:cubicBezTo>
                    <a:lnTo>
                      <a:pt x="4134" y="7925"/>
                    </a:lnTo>
                    <a:cubicBezTo>
                      <a:pt x="3678" y="5737"/>
                      <a:pt x="3313" y="3427"/>
                      <a:pt x="2432" y="1360"/>
                    </a:cubicBezTo>
                    <a:cubicBezTo>
                      <a:pt x="2280" y="965"/>
                      <a:pt x="2067" y="630"/>
                      <a:pt x="1793" y="326"/>
                    </a:cubicBezTo>
                    <a:cubicBezTo>
                      <a:pt x="1576" y="109"/>
                      <a:pt x="1297" y="1"/>
                      <a:pt x="100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3" name="Google Shape;1003;p41"/>
              <p:cNvSpPr/>
              <p:nvPr/>
            </p:nvSpPr>
            <p:spPr>
              <a:xfrm>
                <a:off x="3644882" y="3187452"/>
                <a:ext cx="356797" cy="241268"/>
              </a:xfrm>
              <a:custGeom>
                <a:avLst/>
                <a:gdLst/>
                <a:ahLst/>
                <a:cxnLst/>
                <a:rect l="l" t="t" r="r" b="b"/>
                <a:pathLst>
                  <a:path w="9120" h="6167" extrusionOk="0">
                    <a:moveTo>
                      <a:pt x="6891" y="1"/>
                    </a:moveTo>
                    <a:cubicBezTo>
                      <a:pt x="4908" y="1"/>
                      <a:pt x="2966" y="705"/>
                      <a:pt x="1460" y="2010"/>
                    </a:cubicBezTo>
                    <a:cubicBezTo>
                      <a:pt x="913" y="2436"/>
                      <a:pt x="487" y="2983"/>
                      <a:pt x="244" y="3621"/>
                    </a:cubicBezTo>
                    <a:cubicBezTo>
                      <a:pt x="1" y="4260"/>
                      <a:pt x="92" y="4989"/>
                      <a:pt x="518" y="5536"/>
                    </a:cubicBezTo>
                    <a:cubicBezTo>
                      <a:pt x="878" y="5977"/>
                      <a:pt x="1436" y="6167"/>
                      <a:pt x="2019" y="6167"/>
                    </a:cubicBezTo>
                    <a:cubicBezTo>
                      <a:pt x="2321" y="6167"/>
                      <a:pt x="2628" y="6116"/>
                      <a:pt x="2919" y="6023"/>
                    </a:cubicBezTo>
                    <a:cubicBezTo>
                      <a:pt x="3891" y="5688"/>
                      <a:pt x="4682" y="4989"/>
                      <a:pt x="5472" y="4290"/>
                    </a:cubicBezTo>
                    <a:lnTo>
                      <a:pt x="9119" y="1038"/>
                    </a:lnTo>
                    <a:lnTo>
                      <a:pt x="8147" y="95"/>
                    </a:lnTo>
                    <a:cubicBezTo>
                      <a:pt x="7729" y="32"/>
                      <a:pt x="7309" y="1"/>
                      <a:pt x="6891"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4" name="Google Shape;1004;p41"/>
              <p:cNvSpPr/>
              <p:nvPr/>
            </p:nvSpPr>
            <p:spPr>
              <a:xfrm>
                <a:off x="3644882" y="3187452"/>
                <a:ext cx="356797" cy="241268"/>
              </a:xfrm>
              <a:custGeom>
                <a:avLst/>
                <a:gdLst/>
                <a:ahLst/>
                <a:cxnLst/>
                <a:rect l="l" t="t" r="r" b="b"/>
                <a:pathLst>
                  <a:path w="9120" h="6167" extrusionOk="0">
                    <a:moveTo>
                      <a:pt x="6891" y="1"/>
                    </a:moveTo>
                    <a:cubicBezTo>
                      <a:pt x="4908" y="1"/>
                      <a:pt x="2966" y="705"/>
                      <a:pt x="1460" y="2010"/>
                    </a:cubicBezTo>
                    <a:cubicBezTo>
                      <a:pt x="913" y="2436"/>
                      <a:pt x="487" y="2983"/>
                      <a:pt x="244" y="3621"/>
                    </a:cubicBezTo>
                    <a:cubicBezTo>
                      <a:pt x="1" y="4260"/>
                      <a:pt x="92" y="4989"/>
                      <a:pt x="518" y="5536"/>
                    </a:cubicBezTo>
                    <a:cubicBezTo>
                      <a:pt x="878" y="5977"/>
                      <a:pt x="1436" y="6167"/>
                      <a:pt x="2019" y="6167"/>
                    </a:cubicBezTo>
                    <a:cubicBezTo>
                      <a:pt x="2321" y="6167"/>
                      <a:pt x="2628" y="6116"/>
                      <a:pt x="2919" y="6023"/>
                    </a:cubicBezTo>
                    <a:cubicBezTo>
                      <a:pt x="3891" y="5688"/>
                      <a:pt x="4682" y="4989"/>
                      <a:pt x="5472" y="4290"/>
                    </a:cubicBezTo>
                    <a:lnTo>
                      <a:pt x="9119" y="1038"/>
                    </a:lnTo>
                    <a:lnTo>
                      <a:pt x="8147" y="95"/>
                    </a:lnTo>
                    <a:cubicBezTo>
                      <a:pt x="7729" y="32"/>
                      <a:pt x="7309" y="1"/>
                      <a:pt x="6891"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5" name="Google Shape;1005;p41"/>
              <p:cNvSpPr/>
              <p:nvPr/>
            </p:nvSpPr>
            <p:spPr>
              <a:xfrm>
                <a:off x="3965960" y="2488685"/>
                <a:ext cx="390090" cy="342205"/>
              </a:xfrm>
              <a:custGeom>
                <a:avLst/>
                <a:gdLst/>
                <a:ahLst/>
                <a:cxnLst/>
                <a:rect l="l" t="t" r="r" b="b"/>
                <a:pathLst>
                  <a:path w="9971" h="8747" extrusionOk="0">
                    <a:moveTo>
                      <a:pt x="7218" y="0"/>
                    </a:moveTo>
                    <a:cubicBezTo>
                      <a:pt x="7102" y="0"/>
                      <a:pt x="6986" y="8"/>
                      <a:pt x="6870" y="23"/>
                    </a:cubicBezTo>
                    <a:cubicBezTo>
                      <a:pt x="5958" y="175"/>
                      <a:pt x="5107" y="540"/>
                      <a:pt x="4378" y="1087"/>
                    </a:cubicBezTo>
                    <a:cubicBezTo>
                      <a:pt x="1976" y="2819"/>
                      <a:pt x="396" y="5494"/>
                      <a:pt x="31" y="8473"/>
                    </a:cubicBezTo>
                    <a:lnTo>
                      <a:pt x="1" y="8747"/>
                    </a:lnTo>
                    <a:cubicBezTo>
                      <a:pt x="1794" y="8686"/>
                      <a:pt x="3587" y="8321"/>
                      <a:pt x="5320" y="7683"/>
                    </a:cubicBezTo>
                    <a:cubicBezTo>
                      <a:pt x="6992" y="6984"/>
                      <a:pt x="8511" y="5798"/>
                      <a:pt x="9302" y="4187"/>
                    </a:cubicBezTo>
                    <a:cubicBezTo>
                      <a:pt x="9788" y="3184"/>
                      <a:pt x="9970" y="1908"/>
                      <a:pt x="9302" y="996"/>
                    </a:cubicBezTo>
                    <a:cubicBezTo>
                      <a:pt x="8798" y="359"/>
                      <a:pt x="8015" y="0"/>
                      <a:pt x="7218"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6" name="Google Shape;1006;p41"/>
              <p:cNvSpPr/>
              <p:nvPr/>
            </p:nvSpPr>
            <p:spPr>
              <a:xfrm>
                <a:off x="3899374" y="2303049"/>
                <a:ext cx="271158" cy="269789"/>
              </a:xfrm>
              <a:custGeom>
                <a:avLst/>
                <a:gdLst/>
                <a:ahLst/>
                <a:cxnLst/>
                <a:rect l="l" t="t" r="r" b="b"/>
                <a:pathLst>
                  <a:path w="6931" h="6896" extrusionOk="0">
                    <a:moveTo>
                      <a:pt x="5001" y="0"/>
                    </a:moveTo>
                    <a:cubicBezTo>
                      <a:pt x="4513" y="0"/>
                      <a:pt x="4041" y="151"/>
                      <a:pt x="3648" y="422"/>
                    </a:cubicBezTo>
                    <a:cubicBezTo>
                      <a:pt x="3162" y="786"/>
                      <a:pt x="2766" y="1212"/>
                      <a:pt x="2402" y="1729"/>
                    </a:cubicBezTo>
                    <a:cubicBezTo>
                      <a:pt x="1277" y="3218"/>
                      <a:pt x="304" y="4890"/>
                      <a:pt x="0" y="6744"/>
                    </a:cubicBezTo>
                    <a:lnTo>
                      <a:pt x="92" y="6896"/>
                    </a:lnTo>
                    <a:cubicBezTo>
                      <a:pt x="1490" y="6653"/>
                      <a:pt x="2827" y="6197"/>
                      <a:pt x="4104" y="5558"/>
                    </a:cubicBezTo>
                    <a:cubicBezTo>
                      <a:pt x="4864" y="5194"/>
                      <a:pt x="5532" y="4707"/>
                      <a:pt x="6080" y="4069"/>
                    </a:cubicBezTo>
                    <a:cubicBezTo>
                      <a:pt x="6657" y="3461"/>
                      <a:pt x="6931" y="2640"/>
                      <a:pt x="6870" y="1789"/>
                    </a:cubicBezTo>
                    <a:cubicBezTo>
                      <a:pt x="6779" y="938"/>
                      <a:pt x="6171" y="239"/>
                      <a:pt x="5350" y="26"/>
                    </a:cubicBezTo>
                    <a:cubicBezTo>
                      <a:pt x="5233" y="9"/>
                      <a:pt x="5117" y="0"/>
                      <a:pt x="5001"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7" name="Google Shape;1007;p41"/>
              <p:cNvSpPr/>
              <p:nvPr/>
            </p:nvSpPr>
            <p:spPr>
              <a:xfrm>
                <a:off x="3863694" y="2065653"/>
                <a:ext cx="214078" cy="277692"/>
              </a:xfrm>
              <a:custGeom>
                <a:avLst/>
                <a:gdLst/>
                <a:ahLst/>
                <a:cxnLst/>
                <a:rect l="l" t="t" r="r" b="b"/>
                <a:pathLst>
                  <a:path w="5472" h="7098" extrusionOk="0">
                    <a:moveTo>
                      <a:pt x="3682" y="0"/>
                    </a:moveTo>
                    <a:cubicBezTo>
                      <a:pt x="3380" y="0"/>
                      <a:pt x="3078" y="205"/>
                      <a:pt x="2827" y="410"/>
                    </a:cubicBezTo>
                    <a:cubicBezTo>
                      <a:pt x="1004" y="1961"/>
                      <a:pt x="31" y="4696"/>
                      <a:pt x="31" y="7067"/>
                    </a:cubicBezTo>
                    <a:lnTo>
                      <a:pt x="1" y="7097"/>
                    </a:lnTo>
                    <a:cubicBezTo>
                      <a:pt x="3283" y="6976"/>
                      <a:pt x="5472" y="3693"/>
                      <a:pt x="4347" y="623"/>
                    </a:cubicBezTo>
                    <a:cubicBezTo>
                      <a:pt x="4286" y="410"/>
                      <a:pt x="4165" y="228"/>
                      <a:pt x="3982" y="76"/>
                    </a:cubicBezTo>
                    <a:cubicBezTo>
                      <a:pt x="3884" y="23"/>
                      <a:pt x="3783" y="0"/>
                      <a:pt x="3682"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8" name="Google Shape;1008;p41"/>
              <p:cNvSpPr/>
              <p:nvPr/>
            </p:nvSpPr>
            <p:spPr>
              <a:xfrm>
                <a:off x="3671055" y="2009082"/>
                <a:ext cx="187944" cy="241542"/>
              </a:xfrm>
              <a:custGeom>
                <a:avLst/>
                <a:gdLst/>
                <a:ahLst/>
                <a:cxnLst/>
                <a:rect l="l" t="t" r="r" b="b"/>
                <a:pathLst>
                  <a:path w="4804" h="6174" extrusionOk="0">
                    <a:moveTo>
                      <a:pt x="1270" y="0"/>
                    </a:moveTo>
                    <a:cubicBezTo>
                      <a:pt x="1252" y="0"/>
                      <a:pt x="1234" y="1"/>
                      <a:pt x="1216" y="2"/>
                    </a:cubicBezTo>
                    <a:cubicBezTo>
                      <a:pt x="548" y="2"/>
                      <a:pt x="183" y="762"/>
                      <a:pt x="122" y="1431"/>
                    </a:cubicBezTo>
                    <a:cubicBezTo>
                      <a:pt x="0" y="2677"/>
                      <a:pt x="426" y="3923"/>
                      <a:pt x="1247" y="4866"/>
                    </a:cubicBezTo>
                    <a:cubicBezTo>
                      <a:pt x="2071" y="5719"/>
                      <a:pt x="3437" y="6174"/>
                      <a:pt x="4683" y="6174"/>
                    </a:cubicBezTo>
                    <a:cubicBezTo>
                      <a:pt x="4723" y="6174"/>
                      <a:pt x="4763" y="6174"/>
                      <a:pt x="4803" y="6173"/>
                    </a:cubicBezTo>
                    <a:cubicBezTo>
                      <a:pt x="4712" y="4106"/>
                      <a:pt x="3648" y="2343"/>
                      <a:pt x="2371" y="732"/>
                    </a:cubicBezTo>
                    <a:cubicBezTo>
                      <a:pt x="2079" y="352"/>
                      <a:pt x="1703" y="0"/>
                      <a:pt x="1270"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09" name="Google Shape;1009;p41"/>
              <p:cNvSpPr/>
              <p:nvPr/>
            </p:nvSpPr>
            <p:spPr>
              <a:xfrm>
                <a:off x="3828014" y="1715350"/>
                <a:ext cx="225972" cy="314036"/>
              </a:xfrm>
              <a:custGeom>
                <a:avLst/>
                <a:gdLst/>
                <a:ahLst/>
                <a:cxnLst/>
                <a:rect l="l" t="t" r="r" b="b"/>
                <a:pathLst>
                  <a:path w="5776" h="8027" extrusionOk="0">
                    <a:moveTo>
                      <a:pt x="3525" y="0"/>
                    </a:moveTo>
                    <a:cubicBezTo>
                      <a:pt x="3123" y="0"/>
                      <a:pt x="2725" y="102"/>
                      <a:pt x="2372" y="307"/>
                    </a:cubicBezTo>
                    <a:cubicBezTo>
                      <a:pt x="1794" y="641"/>
                      <a:pt x="1338" y="1127"/>
                      <a:pt x="1034" y="1735"/>
                    </a:cubicBezTo>
                    <a:cubicBezTo>
                      <a:pt x="1" y="3468"/>
                      <a:pt x="183" y="6325"/>
                      <a:pt x="1247" y="8027"/>
                    </a:cubicBezTo>
                    <a:cubicBezTo>
                      <a:pt x="1916" y="7146"/>
                      <a:pt x="2828" y="6446"/>
                      <a:pt x="3679" y="5687"/>
                    </a:cubicBezTo>
                    <a:cubicBezTo>
                      <a:pt x="4499" y="4927"/>
                      <a:pt x="5290" y="4045"/>
                      <a:pt x="5533" y="2951"/>
                    </a:cubicBezTo>
                    <a:cubicBezTo>
                      <a:pt x="5776" y="1857"/>
                      <a:pt x="5320" y="519"/>
                      <a:pt x="4287" y="124"/>
                    </a:cubicBezTo>
                    <a:cubicBezTo>
                      <a:pt x="4038" y="41"/>
                      <a:pt x="3781" y="0"/>
                      <a:pt x="3525"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0" name="Google Shape;1010;p41"/>
              <p:cNvSpPr/>
              <p:nvPr/>
            </p:nvSpPr>
            <p:spPr>
              <a:xfrm>
                <a:off x="3524776" y="2329613"/>
                <a:ext cx="363917" cy="240251"/>
              </a:xfrm>
              <a:custGeom>
                <a:avLst/>
                <a:gdLst/>
                <a:ahLst/>
                <a:cxnLst/>
                <a:rect l="l" t="t" r="r" b="b"/>
                <a:pathLst>
                  <a:path w="9302" h="6141" extrusionOk="0">
                    <a:moveTo>
                      <a:pt x="3530" y="0"/>
                    </a:moveTo>
                    <a:cubicBezTo>
                      <a:pt x="2597" y="0"/>
                      <a:pt x="1685" y="363"/>
                      <a:pt x="1004" y="1019"/>
                    </a:cubicBezTo>
                    <a:cubicBezTo>
                      <a:pt x="183" y="1809"/>
                      <a:pt x="1" y="3056"/>
                      <a:pt x="518" y="4089"/>
                    </a:cubicBezTo>
                    <a:cubicBezTo>
                      <a:pt x="943" y="4849"/>
                      <a:pt x="1764" y="5274"/>
                      <a:pt x="2584" y="5578"/>
                    </a:cubicBezTo>
                    <a:cubicBezTo>
                      <a:pt x="3643" y="5951"/>
                      <a:pt x="4759" y="6141"/>
                      <a:pt x="5877" y="6141"/>
                    </a:cubicBezTo>
                    <a:cubicBezTo>
                      <a:pt x="7039" y="6141"/>
                      <a:pt x="8202" y="5936"/>
                      <a:pt x="9302" y="5518"/>
                    </a:cubicBezTo>
                    <a:lnTo>
                      <a:pt x="9180" y="4119"/>
                    </a:lnTo>
                    <a:cubicBezTo>
                      <a:pt x="8572" y="3177"/>
                      <a:pt x="7843" y="2326"/>
                      <a:pt x="7053" y="1566"/>
                    </a:cubicBezTo>
                    <a:cubicBezTo>
                      <a:pt x="6232" y="776"/>
                      <a:pt x="5198" y="259"/>
                      <a:pt x="4104" y="46"/>
                    </a:cubicBezTo>
                    <a:cubicBezTo>
                      <a:pt x="3913" y="15"/>
                      <a:pt x="3721" y="0"/>
                      <a:pt x="3530"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1" name="Google Shape;1011;p41"/>
              <p:cNvSpPr/>
              <p:nvPr/>
            </p:nvSpPr>
            <p:spPr>
              <a:xfrm>
                <a:off x="3621095" y="2667827"/>
                <a:ext cx="338957" cy="180394"/>
              </a:xfrm>
              <a:custGeom>
                <a:avLst/>
                <a:gdLst/>
                <a:ahLst/>
                <a:cxnLst/>
                <a:rect l="l" t="t" r="r" b="b"/>
                <a:pathLst>
                  <a:path w="8664" h="4611" extrusionOk="0">
                    <a:moveTo>
                      <a:pt x="3404" y="1"/>
                    </a:moveTo>
                    <a:cubicBezTo>
                      <a:pt x="2653" y="1"/>
                      <a:pt x="1908" y="160"/>
                      <a:pt x="1217" y="490"/>
                    </a:cubicBezTo>
                    <a:cubicBezTo>
                      <a:pt x="578" y="794"/>
                      <a:pt x="1" y="1310"/>
                      <a:pt x="1" y="2010"/>
                    </a:cubicBezTo>
                    <a:cubicBezTo>
                      <a:pt x="1" y="2678"/>
                      <a:pt x="639" y="3225"/>
                      <a:pt x="1247" y="3590"/>
                    </a:cubicBezTo>
                    <a:cubicBezTo>
                      <a:pt x="2510" y="4264"/>
                      <a:pt x="3912" y="4611"/>
                      <a:pt x="5321" y="4611"/>
                    </a:cubicBezTo>
                    <a:cubicBezTo>
                      <a:pt x="6455" y="4611"/>
                      <a:pt x="7592" y="4385"/>
                      <a:pt x="8664" y="3924"/>
                    </a:cubicBezTo>
                    <a:lnTo>
                      <a:pt x="8572" y="2891"/>
                    </a:lnTo>
                    <a:cubicBezTo>
                      <a:pt x="7752" y="1736"/>
                      <a:pt x="6597" y="854"/>
                      <a:pt x="5290" y="338"/>
                    </a:cubicBezTo>
                    <a:cubicBezTo>
                      <a:pt x="4677" y="115"/>
                      <a:pt x="4038" y="1"/>
                      <a:pt x="3404"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2" name="Google Shape;1012;p41"/>
              <p:cNvSpPr/>
              <p:nvPr/>
            </p:nvSpPr>
            <p:spPr>
              <a:xfrm>
                <a:off x="4068226" y="2858040"/>
                <a:ext cx="368690" cy="375967"/>
              </a:xfrm>
              <a:custGeom>
                <a:avLst/>
                <a:gdLst/>
                <a:ahLst/>
                <a:cxnLst/>
                <a:rect l="l" t="t" r="r" b="b"/>
                <a:pathLst>
                  <a:path w="9424" h="9610" extrusionOk="0">
                    <a:moveTo>
                      <a:pt x="6759" y="1"/>
                    </a:moveTo>
                    <a:cubicBezTo>
                      <a:pt x="6251" y="1"/>
                      <a:pt x="5738" y="103"/>
                      <a:pt x="5259" y="309"/>
                    </a:cubicBezTo>
                    <a:cubicBezTo>
                      <a:pt x="3557" y="917"/>
                      <a:pt x="2128" y="2072"/>
                      <a:pt x="1186" y="3591"/>
                    </a:cubicBezTo>
                    <a:cubicBezTo>
                      <a:pt x="274" y="5081"/>
                      <a:pt x="1" y="6874"/>
                      <a:pt x="365" y="8576"/>
                    </a:cubicBezTo>
                    <a:lnTo>
                      <a:pt x="700" y="9610"/>
                    </a:lnTo>
                    <a:cubicBezTo>
                      <a:pt x="1368" y="8242"/>
                      <a:pt x="2919" y="6266"/>
                      <a:pt x="4621" y="5719"/>
                    </a:cubicBezTo>
                    <a:cubicBezTo>
                      <a:pt x="5745" y="5324"/>
                      <a:pt x="6779" y="4777"/>
                      <a:pt x="7782" y="4108"/>
                    </a:cubicBezTo>
                    <a:cubicBezTo>
                      <a:pt x="8724" y="3470"/>
                      <a:pt x="9423" y="2163"/>
                      <a:pt x="8907" y="1129"/>
                    </a:cubicBezTo>
                    <a:cubicBezTo>
                      <a:pt x="8572" y="521"/>
                      <a:pt x="7964" y="126"/>
                      <a:pt x="7265" y="35"/>
                    </a:cubicBezTo>
                    <a:cubicBezTo>
                      <a:pt x="7098" y="12"/>
                      <a:pt x="6929" y="1"/>
                      <a:pt x="6759"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3" name="Google Shape;1013;p41"/>
              <p:cNvSpPr/>
              <p:nvPr/>
            </p:nvSpPr>
            <p:spPr>
              <a:xfrm>
                <a:off x="4156213" y="3149620"/>
                <a:ext cx="338957" cy="391186"/>
              </a:xfrm>
              <a:custGeom>
                <a:avLst/>
                <a:gdLst/>
                <a:ahLst/>
                <a:cxnLst/>
                <a:rect l="l" t="t" r="r" b="b"/>
                <a:pathLst>
                  <a:path w="8664" h="9999" extrusionOk="0">
                    <a:moveTo>
                      <a:pt x="5675" y="1"/>
                    </a:moveTo>
                    <a:cubicBezTo>
                      <a:pt x="5211" y="1"/>
                      <a:pt x="4741" y="96"/>
                      <a:pt x="4317" y="272"/>
                    </a:cubicBezTo>
                    <a:cubicBezTo>
                      <a:pt x="3253" y="819"/>
                      <a:pt x="2372" y="1670"/>
                      <a:pt x="1794" y="2704"/>
                    </a:cubicBezTo>
                    <a:cubicBezTo>
                      <a:pt x="609" y="4558"/>
                      <a:pt x="1" y="6716"/>
                      <a:pt x="62" y="8935"/>
                    </a:cubicBezTo>
                    <a:lnTo>
                      <a:pt x="305" y="9999"/>
                    </a:lnTo>
                    <a:cubicBezTo>
                      <a:pt x="1156" y="8722"/>
                      <a:pt x="2220" y="7993"/>
                      <a:pt x="3618" y="7354"/>
                    </a:cubicBezTo>
                    <a:cubicBezTo>
                      <a:pt x="4986" y="6716"/>
                      <a:pt x="6414" y="6078"/>
                      <a:pt x="7417" y="4923"/>
                    </a:cubicBezTo>
                    <a:cubicBezTo>
                      <a:pt x="8390" y="3768"/>
                      <a:pt x="8664" y="1883"/>
                      <a:pt x="7630" y="759"/>
                    </a:cubicBezTo>
                    <a:cubicBezTo>
                      <a:pt x="7128" y="237"/>
                      <a:pt x="6408" y="1"/>
                      <a:pt x="5675"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4" name="Google Shape;1014;p41"/>
              <p:cNvSpPr/>
              <p:nvPr/>
            </p:nvSpPr>
            <p:spPr>
              <a:xfrm>
                <a:off x="4204999" y="3432789"/>
                <a:ext cx="398384" cy="380349"/>
              </a:xfrm>
              <a:custGeom>
                <a:avLst/>
                <a:gdLst/>
                <a:ahLst/>
                <a:cxnLst/>
                <a:rect l="l" t="t" r="r" b="b"/>
                <a:pathLst>
                  <a:path w="10183" h="9722" extrusionOk="0">
                    <a:moveTo>
                      <a:pt x="6988" y="1"/>
                    </a:moveTo>
                    <a:cubicBezTo>
                      <a:pt x="5152" y="1"/>
                      <a:pt x="3435" y="1149"/>
                      <a:pt x="2341" y="2609"/>
                    </a:cubicBezTo>
                    <a:cubicBezTo>
                      <a:pt x="1155" y="4220"/>
                      <a:pt x="547" y="6165"/>
                      <a:pt x="0" y="8110"/>
                    </a:cubicBezTo>
                    <a:lnTo>
                      <a:pt x="61" y="9721"/>
                    </a:lnTo>
                    <a:cubicBezTo>
                      <a:pt x="365" y="8840"/>
                      <a:pt x="1186" y="8232"/>
                      <a:pt x="2037" y="7928"/>
                    </a:cubicBezTo>
                    <a:cubicBezTo>
                      <a:pt x="2888" y="7624"/>
                      <a:pt x="3800" y="7502"/>
                      <a:pt x="4711" y="7259"/>
                    </a:cubicBezTo>
                    <a:cubicBezTo>
                      <a:pt x="6292" y="6803"/>
                      <a:pt x="7721" y="5892"/>
                      <a:pt x="8815" y="4645"/>
                    </a:cubicBezTo>
                    <a:cubicBezTo>
                      <a:pt x="9575" y="3764"/>
                      <a:pt x="10183" y="2518"/>
                      <a:pt x="9727" y="1454"/>
                    </a:cubicBezTo>
                    <a:cubicBezTo>
                      <a:pt x="9332" y="572"/>
                      <a:pt x="8389" y="116"/>
                      <a:pt x="7447" y="25"/>
                    </a:cubicBezTo>
                    <a:cubicBezTo>
                      <a:pt x="7293" y="9"/>
                      <a:pt x="7140" y="1"/>
                      <a:pt x="6988"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5" name="Google Shape;1015;p41"/>
              <p:cNvSpPr/>
              <p:nvPr/>
            </p:nvSpPr>
            <p:spPr>
              <a:xfrm>
                <a:off x="3743588" y="3630788"/>
                <a:ext cx="474517" cy="310789"/>
              </a:xfrm>
              <a:custGeom>
                <a:avLst/>
                <a:gdLst/>
                <a:ahLst/>
                <a:cxnLst/>
                <a:rect l="l" t="t" r="r" b="b"/>
                <a:pathLst>
                  <a:path w="12129" h="7944" extrusionOk="0">
                    <a:moveTo>
                      <a:pt x="3706" y="0"/>
                    </a:moveTo>
                    <a:cubicBezTo>
                      <a:pt x="3505" y="0"/>
                      <a:pt x="3303" y="13"/>
                      <a:pt x="3101" y="40"/>
                    </a:cubicBezTo>
                    <a:cubicBezTo>
                      <a:pt x="1520" y="223"/>
                      <a:pt x="1" y="1560"/>
                      <a:pt x="92" y="3141"/>
                    </a:cubicBezTo>
                    <a:cubicBezTo>
                      <a:pt x="213" y="4721"/>
                      <a:pt x="1855" y="5876"/>
                      <a:pt x="3466" y="6089"/>
                    </a:cubicBezTo>
                    <a:cubicBezTo>
                      <a:pt x="3873" y="6150"/>
                      <a:pt x="4280" y="6173"/>
                      <a:pt x="4687" y="6173"/>
                    </a:cubicBezTo>
                    <a:cubicBezTo>
                      <a:pt x="5827" y="6173"/>
                      <a:pt x="6971" y="5996"/>
                      <a:pt x="8130" y="5996"/>
                    </a:cubicBezTo>
                    <a:cubicBezTo>
                      <a:pt x="8196" y="5996"/>
                      <a:pt x="8262" y="5997"/>
                      <a:pt x="8329" y="5998"/>
                    </a:cubicBezTo>
                    <a:cubicBezTo>
                      <a:pt x="9940" y="6028"/>
                      <a:pt x="11460" y="6484"/>
                      <a:pt x="12129" y="7943"/>
                    </a:cubicBezTo>
                    <a:lnTo>
                      <a:pt x="11977" y="5694"/>
                    </a:lnTo>
                    <a:cubicBezTo>
                      <a:pt x="11338" y="3657"/>
                      <a:pt x="9484" y="2289"/>
                      <a:pt x="7630" y="1256"/>
                    </a:cubicBezTo>
                    <a:cubicBezTo>
                      <a:pt x="6411" y="593"/>
                      <a:pt x="5076" y="0"/>
                      <a:pt x="3706"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6" name="Google Shape;1016;p41"/>
              <p:cNvSpPr/>
              <p:nvPr/>
            </p:nvSpPr>
            <p:spPr>
              <a:xfrm>
                <a:off x="3881534" y="3412602"/>
                <a:ext cx="296157" cy="196004"/>
              </a:xfrm>
              <a:custGeom>
                <a:avLst/>
                <a:gdLst/>
                <a:ahLst/>
                <a:cxnLst/>
                <a:rect l="l" t="t" r="r" b="b"/>
                <a:pathLst>
                  <a:path w="7570" h="5010" extrusionOk="0">
                    <a:moveTo>
                      <a:pt x="2111" y="1"/>
                    </a:moveTo>
                    <a:cubicBezTo>
                      <a:pt x="1745" y="1"/>
                      <a:pt x="1384" y="77"/>
                      <a:pt x="1064" y="237"/>
                    </a:cubicBezTo>
                    <a:cubicBezTo>
                      <a:pt x="304" y="754"/>
                      <a:pt x="1" y="1727"/>
                      <a:pt x="365" y="2578"/>
                    </a:cubicBezTo>
                    <a:cubicBezTo>
                      <a:pt x="730" y="3398"/>
                      <a:pt x="1460" y="4006"/>
                      <a:pt x="2311" y="4280"/>
                    </a:cubicBezTo>
                    <a:cubicBezTo>
                      <a:pt x="3162" y="4523"/>
                      <a:pt x="4043" y="4645"/>
                      <a:pt x="4925" y="4645"/>
                    </a:cubicBezTo>
                    <a:cubicBezTo>
                      <a:pt x="5836" y="4645"/>
                      <a:pt x="6718" y="4766"/>
                      <a:pt x="7569" y="5009"/>
                    </a:cubicBezTo>
                    <a:lnTo>
                      <a:pt x="7447" y="4310"/>
                    </a:lnTo>
                    <a:cubicBezTo>
                      <a:pt x="6718" y="2213"/>
                      <a:pt x="5016" y="632"/>
                      <a:pt x="2888" y="116"/>
                    </a:cubicBezTo>
                    <a:cubicBezTo>
                      <a:pt x="2635" y="40"/>
                      <a:pt x="2372" y="1"/>
                      <a:pt x="211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7" name="Google Shape;1017;p41"/>
              <p:cNvSpPr/>
              <p:nvPr/>
            </p:nvSpPr>
            <p:spPr>
              <a:xfrm>
                <a:off x="3599695" y="2858001"/>
                <a:ext cx="141545" cy="144127"/>
              </a:xfrm>
              <a:custGeom>
                <a:avLst/>
                <a:gdLst/>
                <a:ahLst/>
                <a:cxnLst/>
                <a:rect l="l" t="t" r="r" b="b"/>
                <a:pathLst>
                  <a:path w="3618" h="3684" extrusionOk="0">
                    <a:moveTo>
                      <a:pt x="609" y="1"/>
                    </a:moveTo>
                    <a:cubicBezTo>
                      <a:pt x="411" y="1"/>
                      <a:pt x="227" y="92"/>
                      <a:pt x="92" y="249"/>
                    </a:cubicBezTo>
                    <a:cubicBezTo>
                      <a:pt x="31" y="431"/>
                      <a:pt x="1" y="644"/>
                      <a:pt x="92" y="857"/>
                    </a:cubicBezTo>
                    <a:cubicBezTo>
                      <a:pt x="274" y="1465"/>
                      <a:pt x="609" y="2042"/>
                      <a:pt x="1065" y="2468"/>
                    </a:cubicBezTo>
                    <a:lnTo>
                      <a:pt x="3618" y="3684"/>
                    </a:lnTo>
                    <a:cubicBezTo>
                      <a:pt x="3010" y="2559"/>
                      <a:pt x="2280" y="1495"/>
                      <a:pt x="1460" y="522"/>
                    </a:cubicBezTo>
                    <a:cubicBezTo>
                      <a:pt x="1277" y="310"/>
                      <a:pt x="1065" y="158"/>
                      <a:pt x="821" y="36"/>
                    </a:cubicBezTo>
                    <a:cubicBezTo>
                      <a:pt x="750" y="12"/>
                      <a:pt x="678" y="1"/>
                      <a:pt x="609"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8" name="Google Shape;1018;p41"/>
              <p:cNvSpPr/>
              <p:nvPr/>
            </p:nvSpPr>
            <p:spPr>
              <a:xfrm>
                <a:off x="3850627" y="1772508"/>
                <a:ext cx="369864" cy="2205922"/>
              </a:xfrm>
              <a:custGeom>
                <a:avLst/>
                <a:gdLst/>
                <a:ahLst/>
                <a:cxnLst/>
                <a:rect l="l" t="t" r="r" b="b"/>
                <a:pathLst>
                  <a:path w="9454" h="56385" extrusionOk="0">
                    <a:moveTo>
                      <a:pt x="2888" y="1"/>
                    </a:moveTo>
                    <a:cubicBezTo>
                      <a:pt x="2857" y="31"/>
                      <a:pt x="2827" y="92"/>
                      <a:pt x="2797" y="153"/>
                    </a:cubicBezTo>
                    <a:cubicBezTo>
                      <a:pt x="2766" y="244"/>
                      <a:pt x="2675" y="335"/>
                      <a:pt x="2614" y="517"/>
                    </a:cubicBezTo>
                    <a:cubicBezTo>
                      <a:pt x="2523" y="700"/>
                      <a:pt x="2401" y="912"/>
                      <a:pt x="2280" y="1156"/>
                    </a:cubicBezTo>
                    <a:cubicBezTo>
                      <a:pt x="2189" y="1429"/>
                      <a:pt x="2037" y="1733"/>
                      <a:pt x="1915" y="2067"/>
                    </a:cubicBezTo>
                    <a:cubicBezTo>
                      <a:pt x="1550" y="2888"/>
                      <a:pt x="1277" y="3739"/>
                      <a:pt x="1034" y="4590"/>
                    </a:cubicBezTo>
                    <a:cubicBezTo>
                      <a:pt x="730" y="5745"/>
                      <a:pt x="487" y="6900"/>
                      <a:pt x="365" y="8086"/>
                    </a:cubicBezTo>
                    <a:cubicBezTo>
                      <a:pt x="0" y="11156"/>
                      <a:pt x="61" y="14256"/>
                      <a:pt x="547" y="17326"/>
                    </a:cubicBezTo>
                    <a:cubicBezTo>
                      <a:pt x="1186" y="21034"/>
                      <a:pt x="2098" y="24712"/>
                      <a:pt x="3283" y="28299"/>
                    </a:cubicBezTo>
                    <a:cubicBezTo>
                      <a:pt x="4468" y="32129"/>
                      <a:pt x="5745" y="35715"/>
                      <a:pt x="6657" y="39089"/>
                    </a:cubicBezTo>
                    <a:cubicBezTo>
                      <a:pt x="7447" y="42038"/>
                      <a:pt x="8085" y="45047"/>
                      <a:pt x="8572" y="48086"/>
                    </a:cubicBezTo>
                    <a:cubicBezTo>
                      <a:pt x="8967" y="50700"/>
                      <a:pt x="9180" y="52798"/>
                      <a:pt x="9301" y="54287"/>
                    </a:cubicBezTo>
                    <a:cubicBezTo>
                      <a:pt x="9362" y="54986"/>
                      <a:pt x="9393" y="55564"/>
                      <a:pt x="9423" y="55959"/>
                    </a:cubicBezTo>
                    <a:lnTo>
                      <a:pt x="9453" y="56384"/>
                    </a:lnTo>
                    <a:lnTo>
                      <a:pt x="9453" y="55959"/>
                    </a:lnTo>
                    <a:cubicBezTo>
                      <a:pt x="9453" y="55564"/>
                      <a:pt x="9423" y="54986"/>
                      <a:pt x="9362" y="54257"/>
                    </a:cubicBezTo>
                    <a:cubicBezTo>
                      <a:pt x="9271" y="52798"/>
                      <a:pt x="9089" y="50670"/>
                      <a:pt x="8693" y="48086"/>
                    </a:cubicBezTo>
                    <a:cubicBezTo>
                      <a:pt x="8237" y="45016"/>
                      <a:pt x="7599" y="42007"/>
                      <a:pt x="6809" y="39028"/>
                    </a:cubicBezTo>
                    <a:cubicBezTo>
                      <a:pt x="5897" y="35655"/>
                      <a:pt x="4651" y="32037"/>
                      <a:pt x="3435" y="28238"/>
                    </a:cubicBezTo>
                    <a:cubicBezTo>
                      <a:pt x="2250" y="24651"/>
                      <a:pt x="1338" y="21004"/>
                      <a:pt x="699" y="17296"/>
                    </a:cubicBezTo>
                    <a:cubicBezTo>
                      <a:pt x="213" y="14256"/>
                      <a:pt x="122" y="11156"/>
                      <a:pt x="456" y="8116"/>
                    </a:cubicBezTo>
                    <a:cubicBezTo>
                      <a:pt x="608" y="6931"/>
                      <a:pt x="821" y="5776"/>
                      <a:pt x="1125" y="4621"/>
                    </a:cubicBezTo>
                    <a:cubicBezTo>
                      <a:pt x="1338" y="3770"/>
                      <a:pt x="1642" y="2919"/>
                      <a:pt x="1946" y="2098"/>
                    </a:cubicBezTo>
                    <a:cubicBezTo>
                      <a:pt x="2098" y="1763"/>
                      <a:pt x="2219" y="1460"/>
                      <a:pt x="2341" y="1186"/>
                    </a:cubicBezTo>
                    <a:lnTo>
                      <a:pt x="2645" y="548"/>
                    </a:lnTo>
                    <a:cubicBezTo>
                      <a:pt x="2705" y="365"/>
                      <a:pt x="2766" y="244"/>
                      <a:pt x="2827" y="153"/>
                    </a:cubicBezTo>
                    <a:cubicBezTo>
                      <a:pt x="2857" y="92"/>
                      <a:pt x="2857" y="61"/>
                      <a:pt x="288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19" name="Google Shape;1019;p41"/>
              <p:cNvSpPr/>
              <p:nvPr/>
            </p:nvSpPr>
            <p:spPr>
              <a:xfrm>
                <a:off x="3349976" y="2880810"/>
                <a:ext cx="809875" cy="610076"/>
              </a:xfrm>
              <a:custGeom>
                <a:avLst/>
                <a:gdLst/>
                <a:ahLst/>
                <a:cxnLst/>
                <a:rect l="l" t="t" r="r" b="b"/>
                <a:pathLst>
                  <a:path w="20701" h="15594" extrusionOk="0">
                    <a:moveTo>
                      <a:pt x="1" y="0"/>
                    </a:moveTo>
                    <a:cubicBezTo>
                      <a:pt x="92" y="31"/>
                      <a:pt x="183" y="31"/>
                      <a:pt x="274" y="61"/>
                    </a:cubicBezTo>
                    <a:cubicBezTo>
                      <a:pt x="457" y="91"/>
                      <a:pt x="700" y="122"/>
                      <a:pt x="1064" y="183"/>
                    </a:cubicBezTo>
                    <a:cubicBezTo>
                      <a:pt x="2007" y="335"/>
                      <a:pt x="2949" y="547"/>
                      <a:pt x="3891" y="790"/>
                    </a:cubicBezTo>
                    <a:cubicBezTo>
                      <a:pt x="6992" y="1642"/>
                      <a:pt x="9879" y="3070"/>
                      <a:pt x="12463" y="4985"/>
                    </a:cubicBezTo>
                    <a:cubicBezTo>
                      <a:pt x="13891" y="6019"/>
                      <a:pt x="15198" y="7204"/>
                      <a:pt x="16384" y="8541"/>
                    </a:cubicBezTo>
                    <a:cubicBezTo>
                      <a:pt x="17326" y="9636"/>
                      <a:pt x="18177" y="10791"/>
                      <a:pt x="18907" y="12037"/>
                    </a:cubicBezTo>
                    <a:cubicBezTo>
                      <a:pt x="19393" y="12858"/>
                      <a:pt x="19819" y="13739"/>
                      <a:pt x="20244" y="14620"/>
                    </a:cubicBezTo>
                    <a:cubicBezTo>
                      <a:pt x="20396" y="14924"/>
                      <a:pt x="20487" y="15168"/>
                      <a:pt x="20579" y="15350"/>
                    </a:cubicBezTo>
                    <a:cubicBezTo>
                      <a:pt x="20609" y="15441"/>
                      <a:pt x="20639" y="15502"/>
                      <a:pt x="20700" y="15593"/>
                    </a:cubicBezTo>
                    <a:cubicBezTo>
                      <a:pt x="20670" y="15502"/>
                      <a:pt x="20639" y="15411"/>
                      <a:pt x="20609" y="15320"/>
                    </a:cubicBezTo>
                    <a:cubicBezTo>
                      <a:pt x="20518" y="15168"/>
                      <a:pt x="20457" y="14894"/>
                      <a:pt x="20305" y="14590"/>
                    </a:cubicBezTo>
                    <a:cubicBezTo>
                      <a:pt x="19940" y="13678"/>
                      <a:pt x="19484" y="12797"/>
                      <a:pt x="18998" y="11976"/>
                    </a:cubicBezTo>
                    <a:cubicBezTo>
                      <a:pt x="18299" y="10699"/>
                      <a:pt x="17448" y="9514"/>
                      <a:pt x="16506" y="8420"/>
                    </a:cubicBezTo>
                    <a:cubicBezTo>
                      <a:pt x="15350" y="7082"/>
                      <a:pt x="14013" y="5867"/>
                      <a:pt x="12584" y="4833"/>
                    </a:cubicBezTo>
                    <a:cubicBezTo>
                      <a:pt x="10001" y="2888"/>
                      <a:pt x="7052" y="1490"/>
                      <a:pt x="3922" y="669"/>
                    </a:cubicBezTo>
                    <a:cubicBezTo>
                      <a:pt x="2979" y="426"/>
                      <a:pt x="2007" y="213"/>
                      <a:pt x="1064" y="91"/>
                    </a:cubicBezTo>
                    <a:cubicBezTo>
                      <a:pt x="700" y="31"/>
                      <a:pt x="457" y="31"/>
                      <a:pt x="274"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0" name="Google Shape;1020;p41"/>
              <p:cNvSpPr/>
              <p:nvPr/>
            </p:nvSpPr>
            <p:spPr>
              <a:xfrm>
                <a:off x="3965960" y="2615637"/>
                <a:ext cx="234305" cy="218812"/>
              </a:xfrm>
              <a:custGeom>
                <a:avLst/>
                <a:gdLst/>
                <a:ahLst/>
                <a:cxnLst/>
                <a:rect l="l" t="t" r="r" b="b"/>
                <a:pathLst>
                  <a:path w="5989" h="5593" extrusionOk="0">
                    <a:moveTo>
                      <a:pt x="5989" y="0"/>
                    </a:moveTo>
                    <a:lnTo>
                      <a:pt x="5989" y="0"/>
                    </a:lnTo>
                    <a:cubicBezTo>
                      <a:pt x="5867" y="30"/>
                      <a:pt x="5745" y="61"/>
                      <a:pt x="5624" y="122"/>
                    </a:cubicBezTo>
                    <a:cubicBezTo>
                      <a:pt x="5472" y="213"/>
                      <a:pt x="5198" y="365"/>
                      <a:pt x="4864" y="547"/>
                    </a:cubicBezTo>
                    <a:cubicBezTo>
                      <a:pt x="3223" y="1611"/>
                      <a:pt x="1764" y="2948"/>
                      <a:pt x="639" y="4559"/>
                    </a:cubicBezTo>
                    <a:cubicBezTo>
                      <a:pt x="426" y="4894"/>
                      <a:pt x="244" y="5137"/>
                      <a:pt x="153" y="5319"/>
                    </a:cubicBezTo>
                    <a:cubicBezTo>
                      <a:pt x="92" y="5410"/>
                      <a:pt x="31" y="5502"/>
                      <a:pt x="1" y="5593"/>
                    </a:cubicBezTo>
                    <a:cubicBezTo>
                      <a:pt x="274" y="5289"/>
                      <a:pt x="517" y="4985"/>
                      <a:pt x="761" y="4651"/>
                    </a:cubicBezTo>
                    <a:cubicBezTo>
                      <a:pt x="1338" y="3891"/>
                      <a:pt x="2007" y="3192"/>
                      <a:pt x="2706" y="2523"/>
                    </a:cubicBezTo>
                    <a:cubicBezTo>
                      <a:pt x="3405" y="1854"/>
                      <a:pt x="4195" y="1246"/>
                      <a:pt x="4986" y="699"/>
                    </a:cubicBezTo>
                    <a:cubicBezTo>
                      <a:pt x="5320" y="486"/>
                      <a:pt x="5654" y="243"/>
                      <a:pt x="5989"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1" name="Google Shape;1021;p41"/>
              <p:cNvSpPr/>
              <p:nvPr/>
            </p:nvSpPr>
            <p:spPr>
              <a:xfrm>
                <a:off x="4093187" y="2945010"/>
                <a:ext cx="204611" cy="285438"/>
              </a:xfrm>
              <a:custGeom>
                <a:avLst/>
                <a:gdLst/>
                <a:ahLst/>
                <a:cxnLst/>
                <a:rect l="l" t="t" r="r" b="b"/>
                <a:pathLst>
                  <a:path w="5230" h="7296" extrusionOk="0">
                    <a:moveTo>
                      <a:pt x="5229" y="1"/>
                    </a:moveTo>
                    <a:cubicBezTo>
                      <a:pt x="5107" y="1"/>
                      <a:pt x="4955" y="31"/>
                      <a:pt x="4864" y="92"/>
                    </a:cubicBezTo>
                    <a:cubicBezTo>
                      <a:pt x="4530" y="213"/>
                      <a:pt x="4226" y="335"/>
                      <a:pt x="3922" y="517"/>
                    </a:cubicBezTo>
                    <a:cubicBezTo>
                      <a:pt x="1885" y="1612"/>
                      <a:pt x="487" y="3618"/>
                      <a:pt x="92" y="5897"/>
                    </a:cubicBezTo>
                    <a:cubicBezTo>
                      <a:pt x="31" y="6232"/>
                      <a:pt x="1" y="6566"/>
                      <a:pt x="1" y="6931"/>
                    </a:cubicBezTo>
                    <a:cubicBezTo>
                      <a:pt x="1" y="7052"/>
                      <a:pt x="1" y="7174"/>
                      <a:pt x="31" y="7296"/>
                    </a:cubicBezTo>
                    <a:cubicBezTo>
                      <a:pt x="62" y="7296"/>
                      <a:pt x="62" y="6748"/>
                      <a:pt x="244" y="5928"/>
                    </a:cubicBezTo>
                    <a:cubicBezTo>
                      <a:pt x="670" y="3709"/>
                      <a:pt x="2037" y="1794"/>
                      <a:pt x="3983" y="639"/>
                    </a:cubicBezTo>
                    <a:cubicBezTo>
                      <a:pt x="4743" y="183"/>
                      <a:pt x="5229" y="31"/>
                      <a:pt x="5229"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2" name="Google Shape;1022;p41"/>
              <p:cNvSpPr/>
              <p:nvPr/>
            </p:nvSpPr>
            <p:spPr>
              <a:xfrm>
                <a:off x="4165759" y="3254195"/>
                <a:ext cx="170066" cy="278278"/>
              </a:xfrm>
              <a:custGeom>
                <a:avLst/>
                <a:gdLst/>
                <a:ahLst/>
                <a:cxnLst/>
                <a:rect l="l" t="t" r="r" b="b"/>
                <a:pathLst>
                  <a:path w="4347" h="7113" extrusionOk="0">
                    <a:moveTo>
                      <a:pt x="4347" y="0"/>
                    </a:moveTo>
                    <a:cubicBezTo>
                      <a:pt x="4255" y="31"/>
                      <a:pt x="4134" y="92"/>
                      <a:pt x="4043" y="152"/>
                    </a:cubicBezTo>
                    <a:cubicBezTo>
                      <a:pt x="3769" y="304"/>
                      <a:pt x="3526" y="487"/>
                      <a:pt x="3283" y="669"/>
                    </a:cubicBezTo>
                    <a:cubicBezTo>
                      <a:pt x="2462" y="1307"/>
                      <a:pt x="1793" y="2098"/>
                      <a:pt x="1246" y="2979"/>
                    </a:cubicBezTo>
                    <a:cubicBezTo>
                      <a:pt x="699" y="3861"/>
                      <a:pt x="334" y="4833"/>
                      <a:pt x="122" y="5836"/>
                    </a:cubicBezTo>
                    <a:cubicBezTo>
                      <a:pt x="61" y="6140"/>
                      <a:pt x="30" y="6444"/>
                      <a:pt x="30" y="6748"/>
                    </a:cubicBezTo>
                    <a:cubicBezTo>
                      <a:pt x="0" y="6870"/>
                      <a:pt x="0" y="6991"/>
                      <a:pt x="30" y="7113"/>
                    </a:cubicBezTo>
                    <a:cubicBezTo>
                      <a:pt x="61" y="7113"/>
                      <a:pt x="91" y="6627"/>
                      <a:pt x="274" y="5867"/>
                    </a:cubicBezTo>
                    <a:cubicBezTo>
                      <a:pt x="730" y="3891"/>
                      <a:pt x="1824" y="2098"/>
                      <a:pt x="3374" y="791"/>
                    </a:cubicBezTo>
                    <a:cubicBezTo>
                      <a:pt x="3982" y="274"/>
                      <a:pt x="4347" y="31"/>
                      <a:pt x="434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3" name="Google Shape;1023;p41"/>
              <p:cNvSpPr/>
              <p:nvPr/>
            </p:nvSpPr>
            <p:spPr>
              <a:xfrm>
                <a:off x="4204999" y="3552660"/>
                <a:ext cx="229532" cy="236691"/>
              </a:xfrm>
              <a:custGeom>
                <a:avLst/>
                <a:gdLst/>
                <a:ahLst/>
                <a:cxnLst/>
                <a:rect l="l" t="t" r="r" b="b"/>
                <a:pathLst>
                  <a:path w="5867" h="6050" extrusionOk="0">
                    <a:moveTo>
                      <a:pt x="5867" y="1"/>
                    </a:moveTo>
                    <a:cubicBezTo>
                      <a:pt x="5745" y="31"/>
                      <a:pt x="5654" y="62"/>
                      <a:pt x="5563" y="122"/>
                    </a:cubicBezTo>
                    <a:cubicBezTo>
                      <a:pt x="5259" y="213"/>
                      <a:pt x="4985" y="335"/>
                      <a:pt x="4711" y="487"/>
                    </a:cubicBezTo>
                    <a:cubicBezTo>
                      <a:pt x="2857" y="1460"/>
                      <a:pt x="1368" y="3010"/>
                      <a:pt x="456" y="4864"/>
                    </a:cubicBezTo>
                    <a:cubicBezTo>
                      <a:pt x="304" y="5138"/>
                      <a:pt x="183" y="5442"/>
                      <a:pt x="91" y="5715"/>
                    </a:cubicBezTo>
                    <a:cubicBezTo>
                      <a:pt x="31" y="5837"/>
                      <a:pt x="0" y="5928"/>
                      <a:pt x="0" y="6049"/>
                    </a:cubicBezTo>
                    <a:cubicBezTo>
                      <a:pt x="31" y="6049"/>
                      <a:pt x="183" y="5593"/>
                      <a:pt x="578" y="4925"/>
                    </a:cubicBezTo>
                    <a:cubicBezTo>
                      <a:pt x="1550" y="3131"/>
                      <a:pt x="2979" y="1642"/>
                      <a:pt x="4742" y="609"/>
                    </a:cubicBezTo>
                    <a:cubicBezTo>
                      <a:pt x="5411" y="213"/>
                      <a:pt x="5867" y="31"/>
                      <a:pt x="5867"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4" name="Google Shape;1024;p41"/>
              <p:cNvSpPr/>
              <p:nvPr/>
            </p:nvSpPr>
            <p:spPr>
              <a:xfrm>
                <a:off x="3968347" y="3474768"/>
                <a:ext cx="208132" cy="124331"/>
              </a:xfrm>
              <a:custGeom>
                <a:avLst/>
                <a:gdLst/>
                <a:ahLst/>
                <a:cxnLst/>
                <a:rect l="l" t="t" r="r" b="b"/>
                <a:pathLst>
                  <a:path w="5320" h="3178" extrusionOk="0">
                    <a:moveTo>
                      <a:pt x="475" y="1"/>
                    </a:moveTo>
                    <a:cubicBezTo>
                      <a:pt x="312" y="1"/>
                      <a:pt x="152" y="16"/>
                      <a:pt x="0" y="46"/>
                    </a:cubicBezTo>
                    <a:cubicBezTo>
                      <a:pt x="0" y="77"/>
                      <a:pt x="365" y="77"/>
                      <a:pt x="943" y="168"/>
                    </a:cubicBezTo>
                    <a:cubicBezTo>
                      <a:pt x="2432" y="472"/>
                      <a:pt x="3769" y="1262"/>
                      <a:pt x="4742" y="2417"/>
                    </a:cubicBezTo>
                    <a:cubicBezTo>
                      <a:pt x="5107" y="2873"/>
                      <a:pt x="5289" y="3177"/>
                      <a:pt x="5320" y="3177"/>
                    </a:cubicBezTo>
                    <a:cubicBezTo>
                      <a:pt x="5198" y="2873"/>
                      <a:pt x="5046" y="2600"/>
                      <a:pt x="4864" y="2356"/>
                    </a:cubicBezTo>
                    <a:cubicBezTo>
                      <a:pt x="3921" y="1080"/>
                      <a:pt x="2523" y="259"/>
                      <a:pt x="973" y="46"/>
                    </a:cubicBezTo>
                    <a:cubicBezTo>
                      <a:pt x="806" y="16"/>
                      <a:pt x="639" y="1"/>
                      <a:pt x="475"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5" name="Google Shape;1025;p41"/>
              <p:cNvSpPr/>
              <p:nvPr/>
            </p:nvSpPr>
            <p:spPr>
              <a:xfrm>
                <a:off x="3932667" y="3737749"/>
                <a:ext cx="285438" cy="158681"/>
              </a:xfrm>
              <a:custGeom>
                <a:avLst/>
                <a:gdLst/>
                <a:ahLst/>
                <a:cxnLst/>
                <a:rect l="l" t="t" r="r" b="b"/>
                <a:pathLst>
                  <a:path w="7296" h="4056" extrusionOk="0">
                    <a:moveTo>
                      <a:pt x="1008" y="1"/>
                    </a:moveTo>
                    <a:cubicBezTo>
                      <a:pt x="765" y="1"/>
                      <a:pt x="517" y="46"/>
                      <a:pt x="304" y="163"/>
                    </a:cubicBezTo>
                    <a:cubicBezTo>
                      <a:pt x="92" y="255"/>
                      <a:pt x="1" y="346"/>
                      <a:pt x="1" y="346"/>
                    </a:cubicBezTo>
                    <a:cubicBezTo>
                      <a:pt x="274" y="209"/>
                      <a:pt x="582" y="141"/>
                      <a:pt x="898" y="141"/>
                    </a:cubicBezTo>
                    <a:cubicBezTo>
                      <a:pt x="1004" y="141"/>
                      <a:pt x="1110" y="148"/>
                      <a:pt x="1216" y="163"/>
                    </a:cubicBezTo>
                    <a:cubicBezTo>
                      <a:pt x="1642" y="255"/>
                      <a:pt x="2067" y="407"/>
                      <a:pt x="2463" y="619"/>
                    </a:cubicBezTo>
                    <a:cubicBezTo>
                      <a:pt x="2919" y="832"/>
                      <a:pt x="3435" y="1106"/>
                      <a:pt x="3952" y="1379"/>
                    </a:cubicBezTo>
                    <a:cubicBezTo>
                      <a:pt x="4864" y="1866"/>
                      <a:pt x="5685" y="2443"/>
                      <a:pt x="6414" y="3142"/>
                    </a:cubicBezTo>
                    <a:cubicBezTo>
                      <a:pt x="6971" y="3670"/>
                      <a:pt x="7245" y="4056"/>
                      <a:pt x="7291" y="4056"/>
                    </a:cubicBezTo>
                    <a:cubicBezTo>
                      <a:pt x="7293" y="4056"/>
                      <a:pt x="7294" y="4055"/>
                      <a:pt x="7296" y="4054"/>
                    </a:cubicBezTo>
                    <a:cubicBezTo>
                      <a:pt x="7235" y="3963"/>
                      <a:pt x="7174" y="3841"/>
                      <a:pt x="7113" y="3780"/>
                    </a:cubicBezTo>
                    <a:cubicBezTo>
                      <a:pt x="6931" y="3507"/>
                      <a:pt x="6748" y="3264"/>
                      <a:pt x="6536" y="3051"/>
                    </a:cubicBezTo>
                    <a:cubicBezTo>
                      <a:pt x="5806" y="2321"/>
                      <a:pt x="4955" y="1683"/>
                      <a:pt x="4043" y="1227"/>
                    </a:cubicBezTo>
                    <a:cubicBezTo>
                      <a:pt x="3526" y="923"/>
                      <a:pt x="3010" y="680"/>
                      <a:pt x="2554" y="467"/>
                    </a:cubicBezTo>
                    <a:cubicBezTo>
                      <a:pt x="2128" y="224"/>
                      <a:pt x="1703" y="72"/>
                      <a:pt x="1216" y="11"/>
                    </a:cubicBezTo>
                    <a:cubicBezTo>
                      <a:pt x="1148" y="5"/>
                      <a:pt x="1078" y="1"/>
                      <a:pt x="100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6" name="Google Shape;1026;p41"/>
              <p:cNvSpPr/>
              <p:nvPr/>
            </p:nvSpPr>
            <p:spPr>
              <a:xfrm>
                <a:off x="3757868" y="3215659"/>
                <a:ext cx="223585" cy="114668"/>
              </a:xfrm>
              <a:custGeom>
                <a:avLst/>
                <a:gdLst/>
                <a:ahLst/>
                <a:cxnLst/>
                <a:rect l="l" t="t" r="r" b="b"/>
                <a:pathLst>
                  <a:path w="5715" h="2931" extrusionOk="0">
                    <a:moveTo>
                      <a:pt x="5451" y="1"/>
                    </a:moveTo>
                    <a:cubicBezTo>
                      <a:pt x="5215" y="1"/>
                      <a:pt x="4987" y="29"/>
                      <a:pt x="4742" y="74"/>
                    </a:cubicBezTo>
                    <a:cubicBezTo>
                      <a:pt x="3192" y="378"/>
                      <a:pt x="1763" y="1107"/>
                      <a:pt x="639" y="2171"/>
                    </a:cubicBezTo>
                    <a:cubicBezTo>
                      <a:pt x="396" y="2384"/>
                      <a:pt x="183" y="2627"/>
                      <a:pt x="0" y="2931"/>
                    </a:cubicBezTo>
                    <a:cubicBezTo>
                      <a:pt x="791" y="2171"/>
                      <a:pt x="1672" y="1533"/>
                      <a:pt x="2614" y="1016"/>
                    </a:cubicBezTo>
                    <a:cubicBezTo>
                      <a:pt x="3617" y="560"/>
                      <a:pt x="4651" y="226"/>
                      <a:pt x="5715" y="13"/>
                    </a:cubicBezTo>
                    <a:cubicBezTo>
                      <a:pt x="5625" y="5"/>
                      <a:pt x="5538" y="1"/>
                      <a:pt x="5451"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7" name="Google Shape;1027;p41"/>
              <p:cNvSpPr/>
              <p:nvPr/>
            </p:nvSpPr>
            <p:spPr>
              <a:xfrm>
                <a:off x="3913653" y="3015156"/>
                <a:ext cx="67799" cy="193891"/>
              </a:xfrm>
              <a:custGeom>
                <a:avLst/>
                <a:gdLst/>
                <a:ahLst/>
                <a:cxnLst/>
                <a:rect l="l" t="t" r="r" b="b"/>
                <a:pathLst>
                  <a:path w="1733" h="4956" extrusionOk="0">
                    <a:moveTo>
                      <a:pt x="0" y="1"/>
                    </a:moveTo>
                    <a:cubicBezTo>
                      <a:pt x="0" y="274"/>
                      <a:pt x="0" y="518"/>
                      <a:pt x="61" y="761"/>
                    </a:cubicBezTo>
                    <a:cubicBezTo>
                      <a:pt x="152" y="1399"/>
                      <a:pt x="304" y="1977"/>
                      <a:pt x="517" y="2585"/>
                    </a:cubicBezTo>
                    <a:cubicBezTo>
                      <a:pt x="699" y="3162"/>
                      <a:pt x="942" y="3740"/>
                      <a:pt x="1246" y="4287"/>
                    </a:cubicBezTo>
                    <a:cubicBezTo>
                      <a:pt x="1338" y="4530"/>
                      <a:pt x="1490" y="4743"/>
                      <a:pt x="1672" y="4955"/>
                    </a:cubicBezTo>
                    <a:cubicBezTo>
                      <a:pt x="1733" y="4925"/>
                      <a:pt x="1155" y="3922"/>
                      <a:pt x="699" y="2524"/>
                    </a:cubicBezTo>
                    <a:cubicBezTo>
                      <a:pt x="243" y="1156"/>
                      <a:pt x="61" y="1"/>
                      <a:pt x="0"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8" name="Google Shape;1028;p41"/>
              <p:cNvSpPr/>
              <p:nvPr/>
            </p:nvSpPr>
            <p:spPr>
              <a:xfrm>
                <a:off x="3738854" y="2747128"/>
                <a:ext cx="217638" cy="59975"/>
              </a:xfrm>
              <a:custGeom>
                <a:avLst/>
                <a:gdLst/>
                <a:ahLst/>
                <a:cxnLst/>
                <a:rect l="l" t="t" r="r" b="b"/>
                <a:pathLst>
                  <a:path w="5563" h="1533" extrusionOk="0">
                    <a:moveTo>
                      <a:pt x="626" y="1"/>
                    </a:moveTo>
                    <a:cubicBezTo>
                      <a:pt x="417" y="1"/>
                      <a:pt x="200" y="29"/>
                      <a:pt x="0" y="74"/>
                    </a:cubicBezTo>
                    <a:cubicBezTo>
                      <a:pt x="973" y="165"/>
                      <a:pt x="1915" y="286"/>
                      <a:pt x="2857" y="499"/>
                    </a:cubicBezTo>
                    <a:cubicBezTo>
                      <a:pt x="3769" y="803"/>
                      <a:pt x="4681" y="1138"/>
                      <a:pt x="5562" y="1533"/>
                    </a:cubicBezTo>
                    <a:cubicBezTo>
                      <a:pt x="5319" y="1350"/>
                      <a:pt x="5076" y="1198"/>
                      <a:pt x="4833" y="1077"/>
                    </a:cubicBezTo>
                    <a:cubicBezTo>
                      <a:pt x="4225" y="742"/>
                      <a:pt x="3587" y="499"/>
                      <a:pt x="2918" y="317"/>
                    </a:cubicBezTo>
                    <a:cubicBezTo>
                      <a:pt x="2249" y="134"/>
                      <a:pt x="1550" y="43"/>
                      <a:pt x="851" y="13"/>
                    </a:cubicBezTo>
                    <a:cubicBezTo>
                      <a:pt x="778" y="5"/>
                      <a:pt x="702" y="1"/>
                      <a:pt x="626"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29" name="Google Shape;1029;p41"/>
              <p:cNvSpPr/>
              <p:nvPr/>
            </p:nvSpPr>
            <p:spPr>
              <a:xfrm>
                <a:off x="3898200" y="2376599"/>
                <a:ext cx="206919" cy="186732"/>
              </a:xfrm>
              <a:custGeom>
                <a:avLst/>
                <a:gdLst/>
                <a:ahLst/>
                <a:cxnLst/>
                <a:rect l="l" t="t" r="r" b="b"/>
                <a:pathLst>
                  <a:path w="5289" h="4773" extrusionOk="0">
                    <a:moveTo>
                      <a:pt x="5289" y="0"/>
                    </a:moveTo>
                    <a:lnTo>
                      <a:pt x="5289" y="0"/>
                    </a:lnTo>
                    <a:cubicBezTo>
                      <a:pt x="4955" y="122"/>
                      <a:pt x="4651" y="304"/>
                      <a:pt x="4377" y="517"/>
                    </a:cubicBezTo>
                    <a:cubicBezTo>
                      <a:pt x="2948" y="1459"/>
                      <a:pt x="1672" y="2615"/>
                      <a:pt x="608" y="3922"/>
                    </a:cubicBezTo>
                    <a:cubicBezTo>
                      <a:pt x="365" y="4195"/>
                      <a:pt x="182" y="4469"/>
                      <a:pt x="0" y="4773"/>
                    </a:cubicBezTo>
                    <a:cubicBezTo>
                      <a:pt x="274" y="4560"/>
                      <a:pt x="486" y="4286"/>
                      <a:pt x="730" y="4013"/>
                    </a:cubicBezTo>
                    <a:cubicBezTo>
                      <a:pt x="1155" y="3557"/>
                      <a:pt x="1763" y="2888"/>
                      <a:pt x="2493" y="2250"/>
                    </a:cubicBezTo>
                    <a:cubicBezTo>
                      <a:pt x="3222" y="1581"/>
                      <a:pt x="3921" y="1034"/>
                      <a:pt x="4438" y="639"/>
                    </a:cubicBezTo>
                    <a:cubicBezTo>
                      <a:pt x="4742" y="456"/>
                      <a:pt x="5015" y="244"/>
                      <a:pt x="5289"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0" name="Google Shape;1030;p41"/>
              <p:cNvSpPr/>
              <p:nvPr/>
            </p:nvSpPr>
            <p:spPr>
              <a:xfrm>
                <a:off x="3641322" y="2445102"/>
                <a:ext cx="255705" cy="92055"/>
              </a:xfrm>
              <a:custGeom>
                <a:avLst/>
                <a:gdLst/>
                <a:ahLst/>
                <a:cxnLst/>
                <a:rect l="l" t="t" r="r" b="b"/>
                <a:pathLst>
                  <a:path w="6536" h="2353" extrusionOk="0">
                    <a:moveTo>
                      <a:pt x="275" y="1"/>
                    </a:moveTo>
                    <a:cubicBezTo>
                      <a:pt x="182" y="1"/>
                      <a:pt x="90" y="4"/>
                      <a:pt x="1" y="12"/>
                    </a:cubicBezTo>
                    <a:cubicBezTo>
                      <a:pt x="335" y="104"/>
                      <a:pt x="669" y="164"/>
                      <a:pt x="1004" y="195"/>
                    </a:cubicBezTo>
                    <a:cubicBezTo>
                      <a:pt x="2615" y="499"/>
                      <a:pt x="4165" y="1046"/>
                      <a:pt x="5624" y="1867"/>
                    </a:cubicBezTo>
                    <a:cubicBezTo>
                      <a:pt x="5897" y="2049"/>
                      <a:pt x="6201" y="2201"/>
                      <a:pt x="6536" y="2353"/>
                    </a:cubicBezTo>
                    <a:cubicBezTo>
                      <a:pt x="6262" y="2110"/>
                      <a:pt x="5989" y="1897"/>
                      <a:pt x="5685" y="1745"/>
                    </a:cubicBezTo>
                    <a:cubicBezTo>
                      <a:pt x="4256" y="864"/>
                      <a:pt x="2675" y="286"/>
                      <a:pt x="1034" y="73"/>
                    </a:cubicBezTo>
                    <a:cubicBezTo>
                      <a:pt x="789" y="29"/>
                      <a:pt x="528" y="1"/>
                      <a:pt x="275"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1" name="Google Shape;1031;p41"/>
              <p:cNvSpPr/>
              <p:nvPr/>
            </p:nvSpPr>
            <p:spPr>
              <a:xfrm>
                <a:off x="3861308" y="2166120"/>
                <a:ext cx="124918" cy="167718"/>
              </a:xfrm>
              <a:custGeom>
                <a:avLst/>
                <a:gdLst/>
                <a:ahLst/>
                <a:cxnLst/>
                <a:rect l="l" t="t" r="r" b="b"/>
                <a:pathLst>
                  <a:path w="3193" h="4287" extrusionOk="0">
                    <a:moveTo>
                      <a:pt x="3162" y="0"/>
                    </a:moveTo>
                    <a:cubicBezTo>
                      <a:pt x="2919" y="152"/>
                      <a:pt x="2736" y="335"/>
                      <a:pt x="2554" y="517"/>
                    </a:cubicBezTo>
                    <a:cubicBezTo>
                      <a:pt x="2128" y="973"/>
                      <a:pt x="1703" y="1459"/>
                      <a:pt x="1338" y="1976"/>
                    </a:cubicBezTo>
                    <a:cubicBezTo>
                      <a:pt x="943" y="2493"/>
                      <a:pt x="609" y="3010"/>
                      <a:pt x="335" y="3557"/>
                    </a:cubicBezTo>
                    <a:cubicBezTo>
                      <a:pt x="183" y="3800"/>
                      <a:pt x="62" y="4043"/>
                      <a:pt x="1" y="4286"/>
                    </a:cubicBezTo>
                    <a:cubicBezTo>
                      <a:pt x="2" y="4287"/>
                      <a:pt x="3" y="4287"/>
                      <a:pt x="4" y="4287"/>
                    </a:cubicBezTo>
                    <a:cubicBezTo>
                      <a:pt x="78" y="4287"/>
                      <a:pt x="651" y="3237"/>
                      <a:pt x="1490" y="2098"/>
                    </a:cubicBezTo>
                    <a:cubicBezTo>
                      <a:pt x="2372" y="912"/>
                      <a:pt x="3192" y="61"/>
                      <a:pt x="3162"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2" name="Google Shape;1032;p41"/>
              <p:cNvSpPr/>
              <p:nvPr/>
            </p:nvSpPr>
            <p:spPr>
              <a:xfrm>
                <a:off x="3703174" y="2084080"/>
                <a:ext cx="153438" cy="158172"/>
              </a:xfrm>
              <a:custGeom>
                <a:avLst/>
                <a:gdLst/>
                <a:ahLst/>
                <a:cxnLst/>
                <a:rect l="l" t="t" r="r" b="b"/>
                <a:pathLst>
                  <a:path w="3922" h="4043" extrusionOk="0">
                    <a:moveTo>
                      <a:pt x="0" y="0"/>
                    </a:moveTo>
                    <a:cubicBezTo>
                      <a:pt x="183" y="213"/>
                      <a:pt x="395" y="395"/>
                      <a:pt x="638" y="547"/>
                    </a:cubicBezTo>
                    <a:cubicBezTo>
                      <a:pt x="1034" y="882"/>
                      <a:pt x="1581" y="1338"/>
                      <a:pt x="2158" y="1854"/>
                    </a:cubicBezTo>
                    <a:cubicBezTo>
                      <a:pt x="2645" y="2310"/>
                      <a:pt x="3070" y="2827"/>
                      <a:pt x="3435" y="3344"/>
                    </a:cubicBezTo>
                    <a:cubicBezTo>
                      <a:pt x="3587" y="3587"/>
                      <a:pt x="3739" y="3830"/>
                      <a:pt x="3921" y="4043"/>
                    </a:cubicBezTo>
                    <a:cubicBezTo>
                      <a:pt x="3830" y="3769"/>
                      <a:pt x="3739" y="3496"/>
                      <a:pt x="3556" y="3283"/>
                    </a:cubicBezTo>
                    <a:cubicBezTo>
                      <a:pt x="3222" y="2705"/>
                      <a:pt x="2766" y="2189"/>
                      <a:pt x="2280" y="1702"/>
                    </a:cubicBezTo>
                    <a:cubicBezTo>
                      <a:pt x="1794" y="1246"/>
                      <a:pt x="1277" y="821"/>
                      <a:pt x="730" y="456"/>
                    </a:cubicBezTo>
                    <a:cubicBezTo>
                      <a:pt x="517" y="274"/>
                      <a:pt x="274" y="122"/>
                      <a:pt x="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3" name="Google Shape;1033;p41"/>
              <p:cNvSpPr/>
              <p:nvPr/>
            </p:nvSpPr>
            <p:spPr>
              <a:xfrm>
                <a:off x="3571175" y="3016056"/>
                <a:ext cx="185519" cy="97845"/>
              </a:xfrm>
              <a:custGeom>
                <a:avLst/>
                <a:gdLst/>
                <a:ahLst/>
                <a:cxnLst/>
                <a:rect l="l" t="t" r="r" b="b"/>
                <a:pathLst>
                  <a:path w="4742" h="2501" extrusionOk="0">
                    <a:moveTo>
                      <a:pt x="4605" y="0"/>
                    </a:moveTo>
                    <a:cubicBezTo>
                      <a:pt x="4399" y="0"/>
                      <a:pt x="4181" y="50"/>
                      <a:pt x="3982" y="99"/>
                    </a:cubicBezTo>
                    <a:cubicBezTo>
                      <a:pt x="2705" y="403"/>
                      <a:pt x="1520" y="1011"/>
                      <a:pt x="547" y="1893"/>
                    </a:cubicBezTo>
                    <a:cubicBezTo>
                      <a:pt x="335" y="2075"/>
                      <a:pt x="152" y="2258"/>
                      <a:pt x="0" y="2501"/>
                    </a:cubicBezTo>
                    <a:cubicBezTo>
                      <a:pt x="699" y="1923"/>
                      <a:pt x="1459" y="1407"/>
                      <a:pt x="2250" y="981"/>
                    </a:cubicBezTo>
                    <a:cubicBezTo>
                      <a:pt x="3040" y="586"/>
                      <a:pt x="3891" y="251"/>
                      <a:pt x="4742" y="8"/>
                    </a:cubicBezTo>
                    <a:cubicBezTo>
                      <a:pt x="4697" y="3"/>
                      <a:pt x="4652" y="0"/>
                      <a:pt x="460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4" name="Google Shape;1034;p41"/>
              <p:cNvSpPr/>
              <p:nvPr/>
            </p:nvSpPr>
            <p:spPr>
              <a:xfrm>
                <a:off x="3235817" y="2898923"/>
                <a:ext cx="202185" cy="55828"/>
              </a:xfrm>
              <a:custGeom>
                <a:avLst/>
                <a:gdLst/>
                <a:ahLst/>
                <a:cxnLst/>
                <a:rect l="l" t="t" r="r" b="b"/>
                <a:pathLst>
                  <a:path w="5168" h="1427" extrusionOk="0">
                    <a:moveTo>
                      <a:pt x="4773" y="1"/>
                    </a:moveTo>
                    <a:cubicBezTo>
                      <a:pt x="4644" y="1"/>
                      <a:pt x="4514" y="8"/>
                      <a:pt x="4378" y="24"/>
                    </a:cubicBezTo>
                    <a:cubicBezTo>
                      <a:pt x="3739" y="84"/>
                      <a:pt x="3101" y="206"/>
                      <a:pt x="2493" y="358"/>
                    </a:cubicBezTo>
                    <a:cubicBezTo>
                      <a:pt x="1855" y="540"/>
                      <a:pt x="1277" y="753"/>
                      <a:pt x="700" y="1027"/>
                    </a:cubicBezTo>
                    <a:cubicBezTo>
                      <a:pt x="426" y="1118"/>
                      <a:pt x="213" y="1239"/>
                      <a:pt x="1" y="1422"/>
                    </a:cubicBezTo>
                    <a:cubicBezTo>
                      <a:pt x="2" y="1425"/>
                      <a:pt x="7" y="1426"/>
                      <a:pt x="14" y="1426"/>
                    </a:cubicBezTo>
                    <a:cubicBezTo>
                      <a:pt x="142" y="1426"/>
                      <a:pt x="1169" y="915"/>
                      <a:pt x="2523" y="540"/>
                    </a:cubicBezTo>
                    <a:cubicBezTo>
                      <a:pt x="3952" y="176"/>
                      <a:pt x="5168" y="84"/>
                      <a:pt x="5168" y="24"/>
                    </a:cubicBezTo>
                    <a:cubicBezTo>
                      <a:pt x="5031" y="8"/>
                      <a:pt x="4902" y="1"/>
                      <a:pt x="4773"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5" name="Google Shape;1035;p41"/>
              <p:cNvSpPr/>
              <p:nvPr/>
            </p:nvSpPr>
            <p:spPr>
              <a:xfrm>
                <a:off x="3473643" y="2815397"/>
                <a:ext cx="59505" cy="107078"/>
              </a:xfrm>
              <a:custGeom>
                <a:avLst/>
                <a:gdLst/>
                <a:ahLst/>
                <a:cxnLst/>
                <a:rect l="l" t="t" r="r" b="b"/>
                <a:pathLst>
                  <a:path w="1521" h="2737" extrusionOk="0">
                    <a:moveTo>
                      <a:pt x="1" y="0"/>
                    </a:moveTo>
                    <a:lnTo>
                      <a:pt x="1" y="0"/>
                    </a:lnTo>
                    <a:cubicBezTo>
                      <a:pt x="183" y="487"/>
                      <a:pt x="396" y="943"/>
                      <a:pt x="670" y="1399"/>
                    </a:cubicBezTo>
                    <a:cubicBezTo>
                      <a:pt x="913" y="1885"/>
                      <a:pt x="1186" y="2311"/>
                      <a:pt x="1521" y="2736"/>
                    </a:cubicBezTo>
                    <a:cubicBezTo>
                      <a:pt x="1369" y="2219"/>
                      <a:pt x="1125" y="1763"/>
                      <a:pt x="852" y="1307"/>
                    </a:cubicBezTo>
                    <a:cubicBezTo>
                      <a:pt x="639" y="852"/>
                      <a:pt x="335" y="396"/>
                      <a:pt x="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6" name="Google Shape;1036;p41"/>
              <p:cNvSpPr/>
              <p:nvPr/>
            </p:nvSpPr>
            <p:spPr>
              <a:xfrm>
                <a:off x="3599695" y="2858001"/>
                <a:ext cx="141545" cy="144127"/>
              </a:xfrm>
              <a:custGeom>
                <a:avLst/>
                <a:gdLst/>
                <a:ahLst/>
                <a:cxnLst/>
                <a:rect l="l" t="t" r="r" b="b"/>
                <a:pathLst>
                  <a:path w="3618" h="3684" extrusionOk="0">
                    <a:moveTo>
                      <a:pt x="609" y="1"/>
                    </a:moveTo>
                    <a:cubicBezTo>
                      <a:pt x="411" y="1"/>
                      <a:pt x="227" y="92"/>
                      <a:pt x="92" y="249"/>
                    </a:cubicBezTo>
                    <a:cubicBezTo>
                      <a:pt x="31" y="431"/>
                      <a:pt x="1" y="644"/>
                      <a:pt x="92" y="857"/>
                    </a:cubicBezTo>
                    <a:cubicBezTo>
                      <a:pt x="274" y="1465"/>
                      <a:pt x="609" y="2042"/>
                      <a:pt x="1065" y="2468"/>
                    </a:cubicBezTo>
                    <a:lnTo>
                      <a:pt x="3618" y="3684"/>
                    </a:lnTo>
                    <a:cubicBezTo>
                      <a:pt x="3010" y="2559"/>
                      <a:pt x="2280" y="1495"/>
                      <a:pt x="1460" y="522"/>
                    </a:cubicBezTo>
                    <a:cubicBezTo>
                      <a:pt x="1277" y="310"/>
                      <a:pt x="1065" y="158"/>
                      <a:pt x="821" y="36"/>
                    </a:cubicBezTo>
                    <a:cubicBezTo>
                      <a:pt x="750" y="12"/>
                      <a:pt x="678" y="1"/>
                      <a:pt x="609"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7" name="Google Shape;1037;p41"/>
              <p:cNvSpPr/>
              <p:nvPr/>
            </p:nvSpPr>
            <p:spPr>
              <a:xfrm>
                <a:off x="3888654" y="3984338"/>
                <a:ext cx="663596" cy="617197"/>
              </a:xfrm>
              <a:custGeom>
                <a:avLst/>
                <a:gdLst/>
                <a:ahLst/>
                <a:cxnLst/>
                <a:rect l="l" t="t" r="r" b="b"/>
                <a:pathLst>
                  <a:path w="16962" h="15776" extrusionOk="0">
                    <a:moveTo>
                      <a:pt x="1" y="0"/>
                    </a:moveTo>
                    <a:lnTo>
                      <a:pt x="1" y="7295"/>
                    </a:lnTo>
                    <a:cubicBezTo>
                      <a:pt x="1" y="11976"/>
                      <a:pt x="3800" y="15776"/>
                      <a:pt x="8481" y="15776"/>
                    </a:cubicBezTo>
                    <a:cubicBezTo>
                      <a:pt x="13162" y="15776"/>
                      <a:pt x="16962" y="11976"/>
                      <a:pt x="16962" y="7295"/>
                    </a:cubicBezTo>
                    <a:lnTo>
                      <a:pt x="1696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8" name="Google Shape;1038;p41"/>
              <p:cNvSpPr/>
              <p:nvPr/>
            </p:nvSpPr>
            <p:spPr>
              <a:xfrm>
                <a:off x="3889867" y="4139889"/>
                <a:ext cx="661209" cy="66078"/>
              </a:xfrm>
              <a:custGeom>
                <a:avLst/>
                <a:gdLst/>
                <a:ahLst/>
                <a:cxnLst/>
                <a:rect l="l" t="t" r="r" b="b"/>
                <a:pathLst>
                  <a:path w="16901" h="1689" extrusionOk="0">
                    <a:moveTo>
                      <a:pt x="16668" y="1093"/>
                    </a:moveTo>
                    <a:lnTo>
                      <a:pt x="16748" y="1131"/>
                    </a:lnTo>
                    <a:cubicBezTo>
                      <a:pt x="16767" y="1131"/>
                      <a:pt x="16783" y="1131"/>
                      <a:pt x="16797" y="1132"/>
                    </a:cubicBezTo>
                    <a:lnTo>
                      <a:pt x="16797" y="1132"/>
                    </a:lnTo>
                    <a:cubicBezTo>
                      <a:pt x="16754" y="1119"/>
                      <a:pt x="16711" y="1107"/>
                      <a:pt x="16668" y="1093"/>
                    </a:cubicBezTo>
                    <a:close/>
                    <a:moveTo>
                      <a:pt x="16797" y="1132"/>
                    </a:moveTo>
                    <a:lnTo>
                      <a:pt x="16797" y="1132"/>
                    </a:lnTo>
                    <a:cubicBezTo>
                      <a:pt x="16832" y="1142"/>
                      <a:pt x="16866" y="1151"/>
                      <a:pt x="16900" y="1161"/>
                    </a:cubicBezTo>
                    <a:cubicBezTo>
                      <a:pt x="16858" y="1140"/>
                      <a:pt x="16831" y="1134"/>
                      <a:pt x="16797" y="1132"/>
                    </a:cubicBezTo>
                    <a:close/>
                    <a:moveTo>
                      <a:pt x="12066" y="1"/>
                    </a:moveTo>
                    <a:cubicBezTo>
                      <a:pt x="11955" y="1"/>
                      <a:pt x="11844" y="2"/>
                      <a:pt x="11733" y="6"/>
                    </a:cubicBezTo>
                    <a:cubicBezTo>
                      <a:pt x="11156" y="67"/>
                      <a:pt x="10608" y="189"/>
                      <a:pt x="10092" y="371"/>
                    </a:cubicBezTo>
                    <a:cubicBezTo>
                      <a:pt x="9575" y="584"/>
                      <a:pt x="9028" y="827"/>
                      <a:pt x="8481" y="1040"/>
                    </a:cubicBezTo>
                    <a:cubicBezTo>
                      <a:pt x="7934" y="1283"/>
                      <a:pt x="7386" y="1435"/>
                      <a:pt x="6809" y="1526"/>
                    </a:cubicBezTo>
                    <a:cubicBezTo>
                      <a:pt x="6656" y="1543"/>
                      <a:pt x="6503" y="1550"/>
                      <a:pt x="6351" y="1550"/>
                    </a:cubicBezTo>
                    <a:cubicBezTo>
                      <a:pt x="5959" y="1550"/>
                      <a:pt x="5570" y="1500"/>
                      <a:pt x="5198" y="1435"/>
                    </a:cubicBezTo>
                    <a:cubicBezTo>
                      <a:pt x="4195" y="1192"/>
                      <a:pt x="3313" y="857"/>
                      <a:pt x="2554" y="644"/>
                    </a:cubicBezTo>
                    <a:cubicBezTo>
                      <a:pt x="1946" y="432"/>
                      <a:pt x="1307" y="340"/>
                      <a:pt x="699" y="310"/>
                    </a:cubicBezTo>
                    <a:cubicBezTo>
                      <a:pt x="639" y="300"/>
                      <a:pt x="578" y="297"/>
                      <a:pt x="518" y="297"/>
                    </a:cubicBezTo>
                    <a:cubicBezTo>
                      <a:pt x="399" y="297"/>
                      <a:pt x="284" y="310"/>
                      <a:pt x="183" y="310"/>
                    </a:cubicBezTo>
                    <a:cubicBezTo>
                      <a:pt x="122" y="310"/>
                      <a:pt x="61" y="340"/>
                      <a:pt x="0" y="340"/>
                    </a:cubicBezTo>
                    <a:cubicBezTo>
                      <a:pt x="31" y="356"/>
                      <a:pt x="61" y="363"/>
                      <a:pt x="91" y="363"/>
                    </a:cubicBezTo>
                    <a:cubicBezTo>
                      <a:pt x="122" y="363"/>
                      <a:pt x="152" y="356"/>
                      <a:pt x="183" y="340"/>
                    </a:cubicBezTo>
                    <a:lnTo>
                      <a:pt x="699" y="340"/>
                    </a:lnTo>
                    <a:cubicBezTo>
                      <a:pt x="1307" y="401"/>
                      <a:pt x="1915" y="523"/>
                      <a:pt x="2493" y="736"/>
                    </a:cubicBezTo>
                    <a:cubicBezTo>
                      <a:pt x="3253" y="948"/>
                      <a:pt x="4134" y="1313"/>
                      <a:pt x="5168" y="1556"/>
                    </a:cubicBezTo>
                    <a:cubicBezTo>
                      <a:pt x="5586" y="1649"/>
                      <a:pt x="6003" y="1689"/>
                      <a:pt x="6421" y="1689"/>
                    </a:cubicBezTo>
                    <a:cubicBezTo>
                      <a:pt x="6551" y="1689"/>
                      <a:pt x="6680" y="1685"/>
                      <a:pt x="6809" y="1678"/>
                    </a:cubicBezTo>
                    <a:cubicBezTo>
                      <a:pt x="7417" y="1587"/>
                      <a:pt x="7994" y="1435"/>
                      <a:pt x="8541" y="1192"/>
                    </a:cubicBezTo>
                    <a:cubicBezTo>
                      <a:pt x="9089" y="948"/>
                      <a:pt x="9636" y="705"/>
                      <a:pt x="10152" y="523"/>
                    </a:cubicBezTo>
                    <a:cubicBezTo>
                      <a:pt x="10669" y="310"/>
                      <a:pt x="11186" y="219"/>
                      <a:pt x="11733" y="158"/>
                    </a:cubicBezTo>
                    <a:cubicBezTo>
                      <a:pt x="11915" y="146"/>
                      <a:pt x="12098" y="140"/>
                      <a:pt x="12280" y="140"/>
                    </a:cubicBezTo>
                    <a:cubicBezTo>
                      <a:pt x="13010" y="140"/>
                      <a:pt x="13739" y="237"/>
                      <a:pt x="14469" y="432"/>
                    </a:cubicBezTo>
                    <a:cubicBezTo>
                      <a:pt x="15229" y="614"/>
                      <a:pt x="15836" y="827"/>
                      <a:pt x="16262" y="948"/>
                    </a:cubicBezTo>
                    <a:cubicBezTo>
                      <a:pt x="16397" y="1006"/>
                      <a:pt x="16533" y="1052"/>
                      <a:pt x="16668" y="1093"/>
                    </a:cubicBezTo>
                    <a:lnTo>
                      <a:pt x="16668" y="1093"/>
                    </a:lnTo>
                    <a:lnTo>
                      <a:pt x="16292" y="918"/>
                    </a:lnTo>
                    <a:cubicBezTo>
                      <a:pt x="15867" y="766"/>
                      <a:pt x="15259" y="553"/>
                      <a:pt x="14499" y="340"/>
                    </a:cubicBezTo>
                    <a:cubicBezTo>
                      <a:pt x="13698" y="100"/>
                      <a:pt x="12873" y="1"/>
                      <a:pt x="12066"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39" name="Google Shape;1039;p41"/>
              <p:cNvSpPr/>
              <p:nvPr/>
            </p:nvSpPr>
            <p:spPr>
              <a:xfrm>
                <a:off x="3889867" y="4100258"/>
                <a:ext cx="661209" cy="66000"/>
              </a:xfrm>
              <a:custGeom>
                <a:avLst/>
                <a:gdLst/>
                <a:ahLst/>
                <a:cxnLst/>
                <a:rect l="l" t="t" r="r" b="b"/>
                <a:pathLst>
                  <a:path w="16901" h="1687" extrusionOk="0">
                    <a:moveTo>
                      <a:pt x="12205" y="1"/>
                    </a:moveTo>
                    <a:cubicBezTo>
                      <a:pt x="12047" y="1"/>
                      <a:pt x="11889" y="6"/>
                      <a:pt x="11733" y="16"/>
                    </a:cubicBezTo>
                    <a:cubicBezTo>
                      <a:pt x="11156" y="46"/>
                      <a:pt x="10608" y="168"/>
                      <a:pt x="10092" y="350"/>
                    </a:cubicBezTo>
                    <a:cubicBezTo>
                      <a:pt x="9575" y="563"/>
                      <a:pt x="9028" y="806"/>
                      <a:pt x="8481" y="1050"/>
                    </a:cubicBezTo>
                    <a:cubicBezTo>
                      <a:pt x="7934" y="1262"/>
                      <a:pt x="7386" y="1414"/>
                      <a:pt x="6809" y="1505"/>
                    </a:cubicBezTo>
                    <a:cubicBezTo>
                      <a:pt x="6627" y="1526"/>
                      <a:pt x="6444" y="1536"/>
                      <a:pt x="6263" y="1536"/>
                    </a:cubicBezTo>
                    <a:cubicBezTo>
                      <a:pt x="5900" y="1536"/>
                      <a:pt x="5542" y="1495"/>
                      <a:pt x="5198" y="1414"/>
                    </a:cubicBezTo>
                    <a:cubicBezTo>
                      <a:pt x="4195" y="1202"/>
                      <a:pt x="3313" y="837"/>
                      <a:pt x="2554" y="624"/>
                    </a:cubicBezTo>
                    <a:cubicBezTo>
                      <a:pt x="1946" y="442"/>
                      <a:pt x="1307" y="320"/>
                      <a:pt x="699" y="290"/>
                    </a:cubicBezTo>
                    <a:cubicBezTo>
                      <a:pt x="517" y="290"/>
                      <a:pt x="335" y="290"/>
                      <a:pt x="183" y="320"/>
                    </a:cubicBezTo>
                    <a:cubicBezTo>
                      <a:pt x="122" y="320"/>
                      <a:pt x="61" y="320"/>
                      <a:pt x="0" y="350"/>
                    </a:cubicBezTo>
                    <a:lnTo>
                      <a:pt x="183" y="350"/>
                    </a:lnTo>
                    <a:cubicBezTo>
                      <a:pt x="259" y="335"/>
                      <a:pt x="342" y="328"/>
                      <a:pt x="430" y="328"/>
                    </a:cubicBezTo>
                    <a:cubicBezTo>
                      <a:pt x="517" y="328"/>
                      <a:pt x="608" y="335"/>
                      <a:pt x="699" y="350"/>
                    </a:cubicBezTo>
                    <a:cubicBezTo>
                      <a:pt x="1307" y="411"/>
                      <a:pt x="1915" y="533"/>
                      <a:pt x="2493" y="715"/>
                    </a:cubicBezTo>
                    <a:cubicBezTo>
                      <a:pt x="3253" y="958"/>
                      <a:pt x="4134" y="1323"/>
                      <a:pt x="5168" y="1536"/>
                    </a:cubicBezTo>
                    <a:cubicBezTo>
                      <a:pt x="5541" y="1640"/>
                      <a:pt x="5915" y="1687"/>
                      <a:pt x="6289" y="1687"/>
                    </a:cubicBezTo>
                    <a:cubicBezTo>
                      <a:pt x="6462" y="1687"/>
                      <a:pt x="6636" y="1677"/>
                      <a:pt x="6809" y="1657"/>
                    </a:cubicBezTo>
                    <a:cubicBezTo>
                      <a:pt x="7417" y="1597"/>
                      <a:pt x="7994" y="1414"/>
                      <a:pt x="8541" y="1171"/>
                    </a:cubicBezTo>
                    <a:cubicBezTo>
                      <a:pt x="9089" y="958"/>
                      <a:pt x="9636" y="715"/>
                      <a:pt x="10152" y="502"/>
                    </a:cubicBezTo>
                    <a:cubicBezTo>
                      <a:pt x="10669" y="320"/>
                      <a:pt x="11186" y="198"/>
                      <a:pt x="11733" y="138"/>
                    </a:cubicBezTo>
                    <a:cubicBezTo>
                      <a:pt x="11847" y="134"/>
                      <a:pt x="11961" y="132"/>
                      <a:pt x="12075" y="132"/>
                    </a:cubicBezTo>
                    <a:cubicBezTo>
                      <a:pt x="12873" y="132"/>
                      <a:pt x="13671" y="225"/>
                      <a:pt x="14469" y="411"/>
                    </a:cubicBezTo>
                    <a:cubicBezTo>
                      <a:pt x="15229" y="624"/>
                      <a:pt x="15836" y="806"/>
                      <a:pt x="16262" y="958"/>
                    </a:cubicBezTo>
                    <a:cubicBezTo>
                      <a:pt x="16475" y="1050"/>
                      <a:pt x="16688" y="1110"/>
                      <a:pt x="16900" y="1141"/>
                    </a:cubicBezTo>
                    <a:cubicBezTo>
                      <a:pt x="16900" y="1141"/>
                      <a:pt x="16840" y="1110"/>
                      <a:pt x="16748" y="1110"/>
                    </a:cubicBezTo>
                    <a:lnTo>
                      <a:pt x="16292" y="928"/>
                    </a:lnTo>
                    <a:cubicBezTo>
                      <a:pt x="15684" y="685"/>
                      <a:pt x="15107" y="502"/>
                      <a:pt x="14499" y="320"/>
                    </a:cubicBezTo>
                    <a:cubicBezTo>
                      <a:pt x="13744" y="119"/>
                      <a:pt x="12967" y="1"/>
                      <a:pt x="12205"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1040" name="Google Shape;1040;p41"/>
            <p:cNvGrpSpPr/>
            <p:nvPr/>
          </p:nvGrpSpPr>
          <p:grpSpPr>
            <a:xfrm>
              <a:off x="4210762" y="1266618"/>
              <a:ext cx="1483483" cy="1677403"/>
              <a:chOff x="6683175" y="622590"/>
              <a:chExt cx="2139125" cy="2418750"/>
            </a:xfrm>
          </p:grpSpPr>
          <p:grpSp>
            <p:nvGrpSpPr>
              <p:cNvPr id="1041" name="Google Shape;1041;p41"/>
              <p:cNvGrpSpPr/>
              <p:nvPr/>
            </p:nvGrpSpPr>
            <p:grpSpPr>
              <a:xfrm>
                <a:off x="7374675" y="1558765"/>
                <a:ext cx="1447625" cy="1482575"/>
                <a:chOff x="4979200" y="1517075"/>
                <a:chExt cx="1447625" cy="1482575"/>
              </a:xfrm>
            </p:grpSpPr>
            <p:sp>
              <p:nvSpPr>
                <p:cNvPr id="1042" name="Google Shape;1042;p41"/>
                <p:cNvSpPr/>
                <p:nvPr/>
              </p:nvSpPr>
              <p:spPr>
                <a:xfrm>
                  <a:off x="4979200" y="1517075"/>
                  <a:ext cx="1447625" cy="1482575"/>
                </a:xfrm>
                <a:custGeom>
                  <a:avLst/>
                  <a:gdLst/>
                  <a:ahLst/>
                  <a:cxnLst/>
                  <a:rect l="l" t="t" r="r" b="b"/>
                  <a:pathLst>
                    <a:path w="57905" h="59303" extrusionOk="0">
                      <a:moveTo>
                        <a:pt x="28378" y="16825"/>
                      </a:moveTo>
                      <a:cubicBezTo>
                        <a:pt x="32972" y="16825"/>
                        <a:pt x="37268" y="19270"/>
                        <a:pt x="39575" y="23314"/>
                      </a:cubicBezTo>
                      <a:cubicBezTo>
                        <a:pt x="43162" y="29515"/>
                        <a:pt x="41004" y="37418"/>
                        <a:pt x="34803" y="40974"/>
                      </a:cubicBezTo>
                      <a:cubicBezTo>
                        <a:pt x="32812" y="42110"/>
                        <a:pt x="30604" y="42670"/>
                        <a:pt x="28403" y="42670"/>
                      </a:cubicBezTo>
                      <a:cubicBezTo>
                        <a:pt x="25598" y="42670"/>
                        <a:pt x="22804" y="41760"/>
                        <a:pt x="20487" y="39971"/>
                      </a:cubicBezTo>
                      <a:cubicBezTo>
                        <a:pt x="16353" y="36780"/>
                        <a:pt x="14560" y="31430"/>
                        <a:pt x="15928" y="26384"/>
                      </a:cubicBezTo>
                      <a:cubicBezTo>
                        <a:pt x="17295" y="21339"/>
                        <a:pt x="21551" y="17630"/>
                        <a:pt x="26718" y="16931"/>
                      </a:cubicBezTo>
                      <a:cubicBezTo>
                        <a:pt x="27274" y="16860"/>
                        <a:pt x="27828" y="16825"/>
                        <a:pt x="28378" y="16825"/>
                      </a:cubicBezTo>
                      <a:close/>
                      <a:moveTo>
                        <a:pt x="29849" y="1"/>
                      </a:moveTo>
                      <a:lnTo>
                        <a:pt x="23253" y="700"/>
                      </a:lnTo>
                      <a:lnTo>
                        <a:pt x="22888" y="6262"/>
                      </a:lnTo>
                      <a:lnTo>
                        <a:pt x="17994" y="8725"/>
                      </a:lnTo>
                      <a:lnTo>
                        <a:pt x="12797" y="5077"/>
                      </a:lnTo>
                      <a:lnTo>
                        <a:pt x="7538" y="8907"/>
                      </a:lnTo>
                      <a:lnTo>
                        <a:pt x="10274" y="14773"/>
                      </a:lnTo>
                      <a:lnTo>
                        <a:pt x="7143" y="19485"/>
                      </a:lnTo>
                      <a:lnTo>
                        <a:pt x="1459" y="19211"/>
                      </a:lnTo>
                      <a:lnTo>
                        <a:pt x="0" y="26202"/>
                      </a:lnTo>
                      <a:lnTo>
                        <a:pt x="5411" y="28269"/>
                      </a:lnTo>
                      <a:lnTo>
                        <a:pt x="5867" y="34166"/>
                      </a:lnTo>
                      <a:lnTo>
                        <a:pt x="274" y="37388"/>
                      </a:lnTo>
                      <a:lnTo>
                        <a:pt x="2918" y="43467"/>
                      </a:lnTo>
                      <a:lnTo>
                        <a:pt x="8754" y="42555"/>
                      </a:lnTo>
                      <a:lnTo>
                        <a:pt x="12584" y="46993"/>
                      </a:lnTo>
                      <a:lnTo>
                        <a:pt x="10578" y="52525"/>
                      </a:lnTo>
                      <a:lnTo>
                        <a:pt x="15897" y="56294"/>
                      </a:lnTo>
                      <a:lnTo>
                        <a:pt x="20031" y="51795"/>
                      </a:lnTo>
                      <a:lnTo>
                        <a:pt x="25806" y="53345"/>
                      </a:lnTo>
                      <a:lnTo>
                        <a:pt x="27600" y="59303"/>
                      </a:lnTo>
                      <a:lnTo>
                        <a:pt x="33983" y="58877"/>
                      </a:lnTo>
                      <a:lnTo>
                        <a:pt x="34803" y="53558"/>
                      </a:lnTo>
                      <a:lnTo>
                        <a:pt x="40305" y="50397"/>
                      </a:lnTo>
                      <a:lnTo>
                        <a:pt x="44803" y="53984"/>
                      </a:lnTo>
                      <a:lnTo>
                        <a:pt x="50457" y="49759"/>
                      </a:lnTo>
                      <a:lnTo>
                        <a:pt x="47600" y="44743"/>
                      </a:lnTo>
                      <a:lnTo>
                        <a:pt x="50396" y="39728"/>
                      </a:lnTo>
                      <a:lnTo>
                        <a:pt x="56141" y="40154"/>
                      </a:lnTo>
                      <a:lnTo>
                        <a:pt x="57904" y="33649"/>
                      </a:lnTo>
                      <a:lnTo>
                        <a:pt x="52980" y="30974"/>
                      </a:lnTo>
                      <a:lnTo>
                        <a:pt x="52311" y="25017"/>
                      </a:lnTo>
                      <a:lnTo>
                        <a:pt x="57114" y="21764"/>
                      </a:lnTo>
                      <a:lnTo>
                        <a:pt x="53953" y="16293"/>
                      </a:lnTo>
                      <a:lnTo>
                        <a:pt x="49028" y="17023"/>
                      </a:lnTo>
                      <a:lnTo>
                        <a:pt x="44955" y="11886"/>
                      </a:lnTo>
                      <a:lnTo>
                        <a:pt x="47053" y="6779"/>
                      </a:lnTo>
                      <a:lnTo>
                        <a:pt x="41551" y="3132"/>
                      </a:lnTo>
                      <a:lnTo>
                        <a:pt x="37448" y="7296"/>
                      </a:lnTo>
                      <a:lnTo>
                        <a:pt x="32037" y="6354"/>
                      </a:lnTo>
                      <a:lnTo>
                        <a:pt x="29849" y="1"/>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43" name="Google Shape;1043;p41"/>
                <p:cNvSpPr/>
                <p:nvPr/>
              </p:nvSpPr>
              <p:spPr>
                <a:xfrm>
                  <a:off x="5535425" y="2118575"/>
                  <a:ext cx="296400" cy="266675"/>
                </a:xfrm>
                <a:custGeom>
                  <a:avLst/>
                  <a:gdLst/>
                  <a:ahLst/>
                  <a:cxnLst/>
                  <a:rect l="l" t="t" r="r" b="b"/>
                  <a:pathLst>
                    <a:path w="11856" h="10667" extrusionOk="0">
                      <a:moveTo>
                        <a:pt x="5904" y="1"/>
                      </a:moveTo>
                      <a:cubicBezTo>
                        <a:pt x="3571" y="1"/>
                        <a:pt x="1418" y="1558"/>
                        <a:pt x="761" y="3935"/>
                      </a:cubicBezTo>
                      <a:cubicBezTo>
                        <a:pt x="1" y="6762"/>
                        <a:pt x="1673" y="9710"/>
                        <a:pt x="4499" y="10470"/>
                      </a:cubicBezTo>
                      <a:cubicBezTo>
                        <a:pt x="4979" y="10603"/>
                        <a:pt x="5461" y="10666"/>
                        <a:pt x="5934" y="10666"/>
                      </a:cubicBezTo>
                      <a:cubicBezTo>
                        <a:pt x="8277" y="10666"/>
                        <a:pt x="10407" y="9114"/>
                        <a:pt x="11065" y="6762"/>
                      </a:cubicBezTo>
                      <a:cubicBezTo>
                        <a:pt x="11855" y="3905"/>
                        <a:pt x="10183" y="987"/>
                        <a:pt x="7326" y="197"/>
                      </a:cubicBezTo>
                      <a:cubicBezTo>
                        <a:pt x="6852" y="64"/>
                        <a:pt x="6374" y="1"/>
                        <a:pt x="5904" y="1"/>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1044" name="Google Shape;1044;p41"/>
              <p:cNvSpPr/>
              <p:nvPr/>
            </p:nvSpPr>
            <p:spPr>
              <a:xfrm>
                <a:off x="6683175" y="622590"/>
                <a:ext cx="1142125" cy="1170250"/>
              </a:xfrm>
              <a:custGeom>
                <a:avLst/>
                <a:gdLst/>
                <a:ahLst/>
                <a:cxnLst/>
                <a:rect l="l" t="t" r="r" b="b"/>
                <a:pathLst>
                  <a:path w="45685" h="46810" extrusionOk="0">
                    <a:moveTo>
                      <a:pt x="22432" y="13277"/>
                    </a:moveTo>
                    <a:cubicBezTo>
                      <a:pt x="25829" y="13277"/>
                      <a:pt x="29246" y="14930"/>
                      <a:pt x="31247" y="18420"/>
                    </a:cubicBezTo>
                    <a:cubicBezTo>
                      <a:pt x="34043" y="23314"/>
                      <a:pt x="32372" y="29545"/>
                      <a:pt x="27478" y="32342"/>
                    </a:cubicBezTo>
                    <a:cubicBezTo>
                      <a:pt x="25806" y="33299"/>
                      <a:pt x="24067" y="33730"/>
                      <a:pt x="22386" y="33730"/>
                    </a:cubicBezTo>
                    <a:cubicBezTo>
                      <a:pt x="16118" y="33730"/>
                      <a:pt x="10660" y="27748"/>
                      <a:pt x="12554" y="20822"/>
                    </a:cubicBezTo>
                    <a:cubicBezTo>
                      <a:pt x="13877" y="15917"/>
                      <a:pt x="18138" y="13277"/>
                      <a:pt x="22432" y="13277"/>
                    </a:cubicBezTo>
                    <a:close/>
                    <a:moveTo>
                      <a:pt x="23557" y="1"/>
                    </a:moveTo>
                    <a:lnTo>
                      <a:pt x="18390" y="548"/>
                    </a:lnTo>
                    <a:lnTo>
                      <a:pt x="18086" y="4925"/>
                    </a:lnTo>
                    <a:lnTo>
                      <a:pt x="14195" y="6900"/>
                    </a:lnTo>
                    <a:lnTo>
                      <a:pt x="10122" y="4013"/>
                    </a:lnTo>
                    <a:lnTo>
                      <a:pt x="5958" y="7052"/>
                    </a:lnTo>
                    <a:lnTo>
                      <a:pt x="8116" y="11703"/>
                    </a:lnTo>
                    <a:lnTo>
                      <a:pt x="5654" y="15411"/>
                    </a:lnTo>
                    <a:lnTo>
                      <a:pt x="1155" y="15168"/>
                    </a:lnTo>
                    <a:lnTo>
                      <a:pt x="0" y="20700"/>
                    </a:lnTo>
                    <a:lnTo>
                      <a:pt x="4256" y="22341"/>
                    </a:lnTo>
                    <a:lnTo>
                      <a:pt x="4651" y="26992"/>
                    </a:lnTo>
                    <a:lnTo>
                      <a:pt x="213" y="29515"/>
                    </a:lnTo>
                    <a:lnTo>
                      <a:pt x="2341" y="34317"/>
                    </a:lnTo>
                    <a:lnTo>
                      <a:pt x="6900" y="33618"/>
                    </a:lnTo>
                    <a:lnTo>
                      <a:pt x="9940" y="37114"/>
                    </a:lnTo>
                    <a:lnTo>
                      <a:pt x="8359" y="41460"/>
                    </a:lnTo>
                    <a:lnTo>
                      <a:pt x="12554" y="44439"/>
                    </a:lnTo>
                    <a:lnTo>
                      <a:pt x="15836" y="40883"/>
                    </a:lnTo>
                    <a:lnTo>
                      <a:pt x="20396" y="42129"/>
                    </a:lnTo>
                    <a:lnTo>
                      <a:pt x="21794" y="46810"/>
                    </a:lnTo>
                    <a:lnTo>
                      <a:pt x="26870" y="46475"/>
                    </a:lnTo>
                    <a:lnTo>
                      <a:pt x="27508" y="42250"/>
                    </a:lnTo>
                    <a:lnTo>
                      <a:pt x="31824" y="39788"/>
                    </a:lnTo>
                    <a:lnTo>
                      <a:pt x="35381" y="42615"/>
                    </a:lnTo>
                    <a:lnTo>
                      <a:pt x="39819" y="39272"/>
                    </a:lnTo>
                    <a:lnTo>
                      <a:pt x="37539" y="35320"/>
                    </a:lnTo>
                    <a:lnTo>
                      <a:pt x="39758" y="31369"/>
                    </a:lnTo>
                    <a:lnTo>
                      <a:pt x="44317" y="31703"/>
                    </a:lnTo>
                    <a:lnTo>
                      <a:pt x="45685" y="26566"/>
                    </a:lnTo>
                    <a:lnTo>
                      <a:pt x="41794" y="24439"/>
                    </a:lnTo>
                    <a:lnTo>
                      <a:pt x="41277" y="19758"/>
                    </a:lnTo>
                    <a:lnTo>
                      <a:pt x="45077" y="17205"/>
                    </a:lnTo>
                    <a:lnTo>
                      <a:pt x="42585" y="12858"/>
                    </a:lnTo>
                    <a:lnTo>
                      <a:pt x="38694" y="13435"/>
                    </a:lnTo>
                    <a:lnTo>
                      <a:pt x="35472" y="9423"/>
                    </a:lnTo>
                    <a:lnTo>
                      <a:pt x="37144" y="5381"/>
                    </a:lnTo>
                    <a:lnTo>
                      <a:pt x="32797" y="2493"/>
                    </a:lnTo>
                    <a:lnTo>
                      <a:pt x="29575" y="5776"/>
                    </a:lnTo>
                    <a:lnTo>
                      <a:pt x="25289" y="5016"/>
                    </a:lnTo>
                    <a:lnTo>
                      <a:pt x="23557"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45" name="Google Shape;1045;p41"/>
              <p:cNvSpPr/>
              <p:nvPr/>
            </p:nvSpPr>
            <p:spPr>
              <a:xfrm>
                <a:off x="7137588" y="1102715"/>
                <a:ext cx="233300" cy="210000"/>
              </a:xfrm>
              <a:custGeom>
                <a:avLst/>
                <a:gdLst/>
                <a:ahLst/>
                <a:cxnLst/>
                <a:rect l="l" t="t" r="r" b="b"/>
                <a:pathLst>
                  <a:path w="9332" h="8400" extrusionOk="0">
                    <a:moveTo>
                      <a:pt x="4657" y="1"/>
                    </a:moveTo>
                    <a:cubicBezTo>
                      <a:pt x="4284" y="1"/>
                      <a:pt x="3904" y="50"/>
                      <a:pt x="3526" y="152"/>
                    </a:cubicBezTo>
                    <a:cubicBezTo>
                      <a:pt x="1307" y="790"/>
                      <a:pt x="0" y="3100"/>
                      <a:pt x="638" y="5350"/>
                    </a:cubicBezTo>
                    <a:cubicBezTo>
                      <a:pt x="1167" y="7187"/>
                      <a:pt x="2842" y="8399"/>
                      <a:pt x="4662" y="8399"/>
                    </a:cubicBezTo>
                    <a:cubicBezTo>
                      <a:pt x="5040" y="8399"/>
                      <a:pt x="5424" y="8347"/>
                      <a:pt x="5806" y="8237"/>
                    </a:cubicBezTo>
                    <a:cubicBezTo>
                      <a:pt x="8055" y="7599"/>
                      <a:pt x="9332" y="5289"/>
                      <a:pt x="8724" y="3070"/>
                    </a:cubicBezTo>
                    <a:cubicBezTo>
                      <a:pt x="8193" y="1199"/>
                      <a:pt x="6505" y="1"/>
                      <a:pt x="4657"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1046" name="Google Shape;1046;p41"/>
              <p:cNvGrpSpPr/>
              <p:nvPr/>
            </p:nvGrpSpPr>
            <p:grpSpPr>
              <a:xfrm>
                <a:off x="8047925" y="961515"/>
                <a:ext cx="481050" cy="492425"/>
                <a:chOff x="5652450" y="919825"/>
                <a:chExt cx="481050" cy="492425"/>
              </a:xfrm>
            </p:grpSpPr>
            <p:sp>
              <p:nvSpPr>
                <p:cNvPr id="1047" name="Google Shape;1047;p41"/>
                <p:cNvSpPr/>
                <p:nvPr/>
              </p:nvSpPr>
              <p:spPr>
                <a:xfrm>
                  <a:off x="5652450" y="919825"/>
                  <a:ext cx="481050" cy="492425"/>
                </a:xfrm>
                <a:custGeom>
                  <a:avLst/>
                  <a:gdLst/>
                  <a:ahLst/>
                  <a:cxnLst/>
                  <a:rect l="l" t="t" r="r" b="b"/>
                  <a:pathLst>
                    <a:path w="19242" h="19697" extrusionOk="0">
                      <a:moveTo>
                        <a:pt x="9456" y="5598"/>
                      </a:moveTo>
                      <a:cubicBezTo>
                        <a:pt x="10883" y="5598"/>
                        <a:pt x="12318" y="6290"/>
                        <a:pt x="13162" y="7751"/>
                      </a:cubicBezTo>
                      <a:cubicBezTo>
                        <a:pt x="14348" y="9818"/>
                        <a:pt x="13618" y="12432"/>
                        <a:pt x="11582" y="13617"/>
                      </a:cubicBezTo>
                      <a:lnTo>
                        <a:pt x="11582" y="13648"/>
                      </a:lnTo>
                      <a:cubicBezTo>
                        <a:pt x="10878" y="14044"/>
                        <a:pt x="10147" y="14223"/>
                        <a:pt x="9441" y="14223"/>
                      </a:cubicBezTo>
                      <a:cubicBezTo>
                        <a:pt x="6794" y="14223"/>
                        <a:pt x="4498" y="11712"/>
                        <a:pt x="5290" y="8784"/>
                      </a:cubicBezTo>
                      <a:cubicBezTo>
                        <a:pt x="5850" y="6711"/>
                        <a:pt x="7646" y="5598"/>
                        <a:pt x="9456" y="5598"/>
                      </a:cubicBezTo>
                      <a:close/>
                      <a:moveTo>
                        <a:pt x="9940" y="0"/>
                      </a:moveTo>
                      <a:lnTo>
                        <a:pt x="7752" y="213"/>
                      </a:lnTo>
                      <a:lnTo>
                        <a:pt x="7600" y="2067"/>
                      </a:lnTo>
                      <a:lnTo>
                        <a:pt x="5989" y="2888"/>
                      </a:lnTo>
                      <a:lnTo>
                        <a:pt x="4256" y="1672"/>
                      </a:lnTo>
                      <a:lnTo>
                        <a:pt x="2524" y="2948"/>
                      </a:lnTo>
                      <a:lnTo>
                        <a:pt x="3436" y="4894"/>
                      </a:lnTo>
                      <a:lnTo>
                        <a:pt x="2372" y="6505"/>
                      </a:lnTo>
                      <a:lnTo>
                        <a:pt x="487" y="6383"/>
                      </a:lnTo>
                      <a:lnTo>
                        <a:pt x="1" y="8724"/>
                      </a:lnTo>
                      <a:lnTo>
                        <a:pt x="1794" y="9423"/>
                      </a:lnTo>
                      <a:lnTo>
                        <a:pt x="1946" y="11368"/>
                      </a:lnTo>
                      <a:lnTo>
                        <a:pt x="92" y="12432"/>
                      </a:lnTo>
                      <a:lnTo>
                        <a:pt x="973" y="14468"/>
                      </a:lnTo>
                      <a:lnTo>
                        <a:pt x="2888" y="14164"/>
                      </a:lnTo>
                      <a:lnTo>
                        <a:pt x="4195" y="15623"/>
                      </a:lnTo>
                      <a:lnTo>
                        <a:pt x="3527" y="17447"/>
                      </a:lnTo>
                      <a:lnTo>
                        <a:pt x="5290" y="18693"/>
                      </a:lnTo>
                      <a:lnTo>
                        <a:pt x="6657" y="17204"/>
                      </a:lnTo>
                      <a:lnTo>
                        <a:pt x="8572" y="17721"/>
                      </a:lnTo>
                      <a:lnTo>
                        <a:pt x="9150" y="19696"/>
                      </a:lnTo>
                      <a:lnTo>
                        <a:pt x="11278" y="19544"/>
                      </a:lnTo>
                      <a:lnTo>
                        <a:pt x="11551" y="17781"/>
                      </a:lnTo>
                      <a:lnTo>
                        <a:pt x="13375" y="16718"/>
                      </a:lnTo>
                      <a:lnTo>
                        <a:pt x="14895" y="17933"/>
                      </a:lnTo>
                      <a:lnTo>
                        <a:pt x="16779" y="16505"/>
                      </a:lnTo>
                      <a:lnTo>
                        <a:pt x="15837" y="14864"/>
                      </a:lnTo>
                      <a:lnTo>
                        <a:pt x="16749" y="13192"/>
                      </a:lnTo>
                      <a:lnTo>
                        <a:pt x="18664" y="13344"/>
                      </a:lnTo>
                      <a:lnTo>
                        <a:pt x="19241" y="11155"/>
                      </a:lnTo>
                      <a:lnTo>
                        <a:pt x="17600" y="10304"/>
                      </a:lnTo>
                      <a:lnTo>
                        <a:pt x="17387" y="8328"/>
                      </a:lnTo>
                      <a:lnTo>
                        <a:pt x="18998" y="7265"/>
                      </a:lnTo>
                      <a:lnTo>
                        <a:pt x="17934" y="5441"/>
                      </a:lnTo>
                      <a:lnTo>
                        <a:pt x="16293" y="5654"/>
                      </a:lnTo>
                      <a:lnTo>
                        <a:pt x="14956" y="3982"/>
                      </a:lnTo>
                      <a:lnTo>
                        <a:pt x="15624" y="2249"/>
                      </a:lnTo>
                      <a:lnTo>
                        <a:pt x="13800" y="1034"/>
                      </a:lnTo>
                      <a:lnTo>
                        <a:pt x="12433" y="2432"/>
                      </a:lnTo>
                      <a:lnTo>
                        <a:pt x="10639" y="2097"/>
                      </a:lnTo>
                      <a:lnTo>
                        <a:pt x="9940" y="0"/>
                      </a:ln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048" name="Google Shape;1048;p41"/>
                <p:cNvSpPr/>
                <p:nvPr/>
              </p:nvSpPr>
              <p:spPr>
                <a:xfrm>
                  <a:off x="5830275" y="1119750"/>
                  <a:ext cx="112725" cy="88825"/>
                </a:xfrm>
                <a:custGeom>
                  <a:avLst/>
                  <a:gdLst/>
                  <a:ahLst/>
                  <a:cxnLst/>
                  <a:rect l="l" t="t" r="r" b="b"/>
                  <a:pathLst>
                    <a:path w="4509" h="3553" extrusionOk="0">
                      <a:moveTo>
                        <a:pt x="2269" y="0"/>
                      </a:moveTo>
                      <a:cubicBezTo>
                        <a:pt x="1963" y="0"/>
                        <a:pt x="1652" y="78"/>
                        <a:pt x="1368" y="240"/>
                      </a:cubicBezTo>
                      <a:cubicBezTo>
                        <a:pt x="0" y="1031"/>
                        <a:pt x="274" y="3067"/>
                        <a:pt x="1794" y="3493"/>
                      </a:cubicBezTo>
                      <a:cubicBezTo>
                        <a:pt x="1950" y="3533"/>
                        <a:pt x="2104" y="3552"/>
                        <a:pt x="2254" y="3552"/>
                      </a:cubicBezTo>
                      <a:cubicBezTo>
                        <a:pt x="3555" y="3552"/>
                        <a:pt x="4509" y="2105"/>
                        <a:pt x="3800" y="879"/>
                      </a:cubicBezTo>
                      <a:cubicBezTo>
                        <a:pt x="3476" y="311"/>
                        <a:pt x="2881" y="0"/>
                        <a:pt x="2269" y="0"/>
                      </a:cubicBezTo>
                      <a:close/>
                    </a:path>
                  </a:pathLst>
                </a:custGeom>
                <a:solidFill>
                  <a:srgbClr val="D6D6D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grpSp>
      <p:sp>
        <p:nvSpPr>
          <p:cNvPr id="1049" name="Google Shape;1049;p41"/>
          <p:cNvSpPr txBox="1">
            <a:spLocks noGrp="1"/>
          </p:cNvSpPr>
          <p:nvPr>
            <p:ph type="title"/>
          </p:nvPr>
        </p:nvSpPr>
        <p:spPr>
          <a:xfrm>
            <a:off x="873374" y="135767"/>
            <a:ext cx="10272000" cy="816800"/>
          </a:xfrm>
          <a:prstGeom prst="rect">
            <a:avLst/>
          </a:prstGeom>
        </p:spPr>
        <p:txBody>
          <a:bodyPr spcFirstLastPara="1" wrap="square" lIns="121900" tIns="121900" rIns="121900" bIns="121900" anchor="t" anchorCtr="0">
            <a:noAutofit/>
          </a:bodyPr>
          <a:lstStyle/>
          <a:p>
            <a:pPr algn="ctr"/>
            <a:r>
              <a:rPr lang="en-US" dirty="0"/>
              <a:t>Research Methodology</a:t>
            </a:r>
            <a:endParaRPr dirty="0"/>
          </a:p>
        </p:txBody>
      </p:sp>
      <p:sp>
        <p:nvSpPr>
          <p:cNvPr id="1050" name="Google Shape;1050;p41"/>
          <p:cNvSpPr txBox="1">
            <a:spLocks noGrp="1"/>
          </p:cNvSpPr>
          <p:nvPr>
            <p:ph type="subTitle" idx="3"/>
          </p:nvPr>
        </p:nvSpPr>
        <p:spPr>
          <a:xfrm>
            <a:off x="133261" y="1586448"/>
            <a:ext cx="3192785" cy="495200"/>
          </a:xfrm>
          <a:prstGeom prst="rect">
            <a:avLst/>
          </a:prstGeom>
        </p:spPr>
        <p:txBody>
          <a:bodyPr spcFirstLastPara="1" wrap="square" lIns="121900" tIns="121900" rIns="121900" bIns="121900" anchor="ctr" anchorCtr="0">
            <a:noAutofit/>
          </a:bodyPr>
          <a:lstStyle/>
          <a:p>
            <a:pPr marL="0" indent="0" algn="ctr"/>
            <a:r>
              <a:rPr lang="en-US" sz="2400" dirty="0"/>
              <a:t>Primary Research</a:t>
            </a:r>
            <a:endParaRPr sz="2400" dirty="0"/>
          </a:p>
        </p:txBody>
      </p:sp>
      <p:sp>
        <p:nvSpPr>
          <p:cNvPr id="1051" name="Google Shape;1051;p41"/>
          <p:cNvSpPr txBox="1">
            <a:spLocks noGrp="1"/>
          </p:cNvSpPr>
          <p:nvPr>
            <p:ph type="subTitle" idx="4"/>
          </p:nvPr>
        </p:nvSpPr>
        <p:spPr>
          <a:xfrm>
            <a:off x="378046" y="2361381"/>
            <a:ext cx="2948000" cy="990800"/>
          </a:xfrm>
          <a:prstGeom prst="rect">
            <a:avLst/>
          </a:prstGeom>
        </p:spPr>
        <p:txBody>
          <a:bodyPr spcFirstLastPara="1" wrap="square" lIns="121900" tIns="121900" rIns="121900" bIns="121900" anchor="t" anchorCtr="0">
            <a:noAutofit/>
          </a:bodyPr>
          <a:lstStyle/>
          <a:p>
            <a:pPr marL="0" indent="0" algn="ctr">
              <a:spcAft>
                <a:spcPts val="2133"/>
              </a:spcAft>
            </a:pPr>
            <a:r>
              <a:rPr lang="en-US" dirty="0"/>
              <a:t>Will be done though online surveys and for understanding future plans</a:t>
            </a:r>
            <a:endParaRPr dirty="0"/>
          </a:p>
        </p:txBody>
      </p:sp>
      <p:sp>
        <p:nvSpPr>
          <p:cNvPr id="1052" name="Google Shape;1052;p41"/>
          <p:cNvSpPr txBox="1">
            <a:spLocks noGrp="1"/>
          </p:cNvSpPr>
          <p:nvPr>
            <p:ph type="subTitle" idx="1"/>
          </p:nvPr>
        </p:nvSpPr>
        <p:spPr>
          <a:xfrm>
            <a:off x="8147779" y="1420308"/>
            <a:ext cx="3084221" cy="495200"/>
          </a:xfrm>
          <a:prstGeom prst="rect">
            <a:avLst/>
          </a:prstGeom>
        </p:spPr>
        <p:txBody>
          <a:bodyPr spcFirstLastPara="1" wrap="square" lIns="121900" tIns="121900" rIns="121900" bIns="121900" anchor="ctr" anchorCtr="0">
            <a:noAutofit/>
          </a:bodyPr>
          <a:lstStyle/>
          <a:p>
            <a:pPr marL="0" indent="0" algn="ctr"/>
            <a:r>
              <a:rPr lang="en-US" sz="2400" dirty="0"/>
              <a:t>Secondary Research</a:t>
            </a:r>
            <a:endParaRPr sz="2400" dirty="0"/>
          </a:p>
        </p:txBody>
      </p:sp>
      <p:cxnSp>
        <p:nvCxnSpPr>
          <p:cNvPr id="1053" name="Google Shape;1053;p41"/>
          <p:cNvCxnSpPr/>
          <p:nvPr/>
        </p:nvCxnSpPr>
        <p:spPr>
          <a:xfrm>
            <a:off x="3612000" y="6132500"/>
            <a:ext cx="4968000" cy="0"/>
          </a:xfrm>
          <a:prstGeom prst="straightConnector1">
            <a:avLst/>
          </a:prstGeom>
          <a:noFill/>
          <a:ln w="9525" cap="rnd" cmpd="sng">
            <a:solidFill>
              <a:schemeClr val="dk1"/>
            </a:solidFill>
            <a:prstDash val="solid"/>
            <a:round/>
            <a:headEnd type="none" w="med" len="med"/>
            <a:tailEnd type="none" w="med" len="med"/>
          </a:ln>
        </p:spPr>
      </p:cxnSp>
      <p:sp>
        <p:nvSpPr>
          <p:cNvPr id="1054" name="Google Shape;1054;p41"/>
          <p:cNvSpPr txBox="1">
            <a:spLocks noGrp="1"/>
          </p:cNvSpPr>
          <p:nvPr>
            <p:ph type="subTitle" idx="2"/>
          </p:nvPr>
        </p:nvSpPr>
        <p:spPr>
          <a:xfrm>
            <a:off x="8147779" y="2151868"/>
            <a:ext cx="3258832" cy="990800"/>
          </a:xfrm>
          <a:prstGeom prst="rect">
            <a:avLst/>
          </a:prstGeom>
        </p:spPr>
        <p:txBody>
          <a:bodyPr spcFirstLastPara="1" wrap="square" lIns="121900" tIns="121900" rIns="121900" bIns="121900" anchor="t" anchorCtr="0">
            <a:noAutofit/>
          </a:bodyPr>
          <a:lstStyle/>
          <a:p>
            <a:pPr marL="0" indent="0" algn="ctr">
              <a:spcAft>
                <a:spcPts val="2133"/>
              </a:spcAft>
            </a:pPr>
            <a:r>
              <a:rPr lang="en-US" dirty="0"/>
              <a:t>Will be done through internet research and will be sued to assess current situation of ASDA</a:t>
            </a:r>
            <a:endParaRPr dirty="0"/>
          </a:p>
        </p:txBody>
      </p:sp>
      <p:sp>
        <p:nvSpPr>
          <p:cNvPr id="2" name="TextBox 1">
            <a:extLst>
              <a:ext uri="{FF2B5EF4-FFF2-40B4-BE49-F238E27FC236}">
                <a16:creationId xmlns:a16="http://schemas.microsoft.com/office/drawing/2014/main" id="{A712334D-B7AC-434C-A70D-3A618B110CFE}"/>
              </a:ext>
            </a:extLst>
          </p:cNvPr>
          <p:cNvSpPr txBox="1"/>
          <p:nvPr/>
        </p:nvSpPr>
        <p:spPr>
          <a:xfrm>
            <a:off x="364359" y="4107085"/>
            <a:ext cx="11563783" cy="1600438"/>
          </a:xfrm>
          <a:prstGeom prst="rect">
            <a:avLst/>
          </a:prstGeom>
          <a:noFill/>
        </p:spPr>
        <p:txBody>
          <a:bodyPr wrap="square" rtlCol="0">
            <a:spAutoFit/>
          </a:bodyPr>
          <a:lstStyle/>
          <a:p>
            <a:pPr lvl="0"/>
            <a:r>
              <a:rPr lang="en-US" sz="1400" dirty="0"/>
              <a:t>For conducting the research related to ASDA, both primary and secondary methods of research will be done, and the primary &amp; secondary data will be used to understand the current situation of ASDA while making recommendations for future improvements. There should be no confusion regarding using Internet as the source of Secondary data as it is the most accessible source and is also a vast sea of information (</a:t>
            </a:r>
            <a:r>
              <a:rPr lang="en-US" sz="1400" dirty="0" err="1"/>
              <a:t>Hazary</a:t>
            </a:r>
            <a:r>
              <a:rPr lang="en-US" sz="1400" dirty="0"/>
              <a:t>, 2021). However, many researchers might debate about the efficiency of online surveys as a tool for collecting primary data. Due to the pandemic, conducting research by physically being present is very risky and inappropriate for the moment. Besides, many respondents would not be comfortable giving interview for a simple research work. Considering the existing situation, online surveys looked like the best option to collect primary data about customer experience and expectations from ASDA.</a:t>
            </a:r>
          </a:p>
        </p:txBody>
      </p:sp>
    </p:spTree>
    <p:extLst>
      <p:ext uri="{BB962C8B-B14F-4D97-AF65-F5344CB8AC3E}">
        <p14:creationId xmlns:p14="http://schemas.microsoft.com/office/powerpoint/2010/main" val="36744891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2"/>
        <p:cNvGrpSpPr/>
        <p:nvPr/>
      </p:nvGrpSpPr>
      <p:grpSpPr>
        <a:xfrm>
          <a:off x="0" y="0"/>
          <a:ext cx="0" cy="0"/>
          <a:chOff x="0" y="0"/>
          <a:chExt cx="0" cy="0"/>
        </a:xfrm>
      </p:grpSpPr>
      <p:grpSp>
        <p:nvGrpSpPr>
          <p:cNvPr id="853" name="Google Shape;853;p40"/>
          <p:cNvGrpSpPr/>
          <p:nvPr/>
        </p:nvGrpSpPr>
        <p:grpSpPr>
          <a:xfrm>
            <a:off x="6257585" y="5420117"/>
            <a:ext cx="4828800" cy="714304"/>
            <a:chOff x="4560725" y="4058175"/>
            <a:chExt cx="3621600" cy="542400"/>
          </a:xfrm>
        </p:grpSpPr>
        <p:sp>
          <p:nvSpPr>
            <p:cNvPr id="854" name="Google Shape;854;p40"/>
            <p:cNvSpPr/>
            <p:nvPr/>
          </p:nvSpPr>
          <p:spPr>
            <a:xfrm>
              <a:off x="4560725" y="4058175"/>
              <a:ext cx="3621600" cy="542400"/>
            </a:xfrm>
            <a:prstGeom prst="roundRect">
              <a:avLst>
                <a:gd name="adj" fmla="val 50000"/>
              </a:avLst>
            </a:pr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855" name="Google Shape;855;p40"/>
            <p:cNvSpPr/>
            <p:nvPr/>
          </p:nvSpPr>
          <p:spPr>
            <a:xfrm>
              <a:off x="4648325" y="4137975"/>
              <a:ext cx="3446400" cy="382800"/>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856" name="Google Shape;856;p40"/>
            <p:cNvGrpSpPr/>
            <p:nvPr/>
          </p:nvGrpSpPr>
          <p:grpSpPr>
            <a:xfrm>
              <a:off x="4726700" y="4284913"/>
              <a:ext cx="3289650" cy="88925"/>
              <a:chOff x="4708850" y="4284913"/>
              <a:chExt cx="3289650" cy="88925"/>
            </a:xfrm>
          </p:grpSpPr>
          <p:sp>
            <p:nvSpPr>
              <p:cNvPr id="857" name="Google Shape;857;p40"/>
              <p:cNvSpPr/>
              <p:nvPr/>
            </p:nvSpPr>
            <p:spPr>
              <a:xfrm>
                <a:off x="4708850" y="4284913"/>
                <a:ext cx="88950" cy="88925"/>
              </a:xfrm>
              <a:custGeom>
                <a:avLst/>
                <a:gdLst/>
                <a:ahLst/>
                <a:cxnLst/>
                <a:rect l="l" t="t" r="r" b="b"/>
                <a:pathLst>
                  <a:path w="3558" h="3557" extrusionOk="0">
                    <a:moveTo>
                      <a:pt x="1764" y="0"/>
                    </a:moveTo>
                    <a:cubicBezTo>
                      <a:pt x="791" y="0"/>
                      <a:pt x="1" y="790"/>
                      <a:pt x="1" y="1763"/>
                    </a:cubicBezTo>
                    <a:cubicBezTo>
                      <a:pt x="1" y="2766"/>
                      <a:pt x="791" y="3556"/>
                      <a:pt x="1764" y="3556"/>
                    </a:cubicBezTo>
                    <a:cubicBezTo>
                      <a:pt x="2767" y="3556"/>
                      <a:pt x="3557" y="2766"/>
                      <a:pt x="3557" y="1763"/>
                    </a:cubicBezTo>
                    <a:cubicBezTo>
                      <a:pt x="3557" y="790"/>
                      <a:pt x="2767" y="0"/>
                      <a:pt x="1764"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858" name="Google Shape;858;p40"/>
              <p:cNvSpPr/>
              <p:nvPr/>
            </p:nvSpPr>
            <p:spPr>
              <a:xfrm>
                <a:off x="7909550" y="4284913"/>
                <a:ext cx="88950" cy="88925"/>
              </a:xfrm>
              <a:custGeom>
                <a:avLst/>
                <a:gdLst/>
                <a:ahLst/>
                <a:cxnLst/>
                <a:rect l="l" t="t" r="r" b="b"/>
                <a:pathLst>
                  <a:path w="3558" h="3557" extrusionOk="0">
                    <a:moveTo>
                      <a:pt x="1764" y="0"/>
                    </a:moveTo>
                    <a:cubicBezTo>
                      <a:pt x="791" y="0"/>
                      <a:pt x="1" y="790"/>
                      <a:pt x="1" y="1763"/>
                    </a:cubicBezTo>
                    <a:cubicBezTo>
                      <a:pt x="1" y="2766"/>
                      <a:pt x="791" y="3556"/>
                      <a:pt x="1764" y="3556"/>
                    </a:cubicBezTo>
                    <a:cubicBezTo>
                      <a:pt x="2767" y="3556"/>
                      <a:pt x="3557" y="2766"/>
                      <a:pt x="3557" y="1763"/>
                    </a:cubicBezTo>
                    <a:cubicBezTo>
                      <a:pt x="3557" y="790"/>
                      <a:pt x="2767" y="0"/>
                      <a:pt x="1764"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cxnSp>
        <p:nvCxnSpPr>
          <p:cNvPr id="859" name="Google Shape;859;p40"/>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sp>
        <p:nvSpPr>
          <p:cNvPr id="860" name="Google Shape;860;p40"/>
          <p:cNvSpPr txBox="1">
            <a:spLocks noGrp="1"/>
          </p:cNvSpPr>
          <p:nvPr>
            <p:ph type="title"/>
          </p:nvPr>
        </p:nvSpPr>
        <p:spPr>
          <a:xfrm>
            <a:off x="2352762" y="362256"/>
            <a:ext cx="5136000" cy="1555200"/>
          </a:xfrm>
          <a:prstGeom prst="rect">
            <a:avLst/>
          </a:prstGeom>
        </p:spPr>
        <p:txBody>
          <a:bodyPr spcFirstLastPara="1" wrap="square" lIns="121900" tIns="121900" rIns="121900" bIns="121900" anchor="t" anchorCtr="0">
            <a:noAutofit/>
          </a:bodyPr>
          <a:lstStyle/>
          <a:p>
            <a:pPr algn="ctr"/>
            <a:r>
              <a:rPr lang="en-US" dirty="0"/>
              <a:t>Details About</a:t>
            </a:r>
            <a:endParaRPr dirty="0"/>
          </a:p>
        </p:txBody>
      </p:sp>
      <p:sp>
        <p:nvSpPr>
          <p:cNvPr id="861" name="Google Shape;861;p40"/>
          <p:cNvSpPr txBox="1">
            <a:spLocks noGrp="1"/>
          </p:cNvSpPr>
          <p:nvPr>
            <p:ph type="body" idx="1"/>
          </p:nvPr>
        </p:nvSpPr>
        <p:spPr>
          <a:xfrm>
            <a:off x="992883" y="1621389"/>
            <a:ext cx="10206231" cy="4198667"/>
          </a:xfrm>
          <a:prstGeom prst="rect">
            <a:avLst/>
          </a:prstGeom>
        </p:spPr>
        <p:txBody>
          <a:bodyPr spcFirstLastPara="1" wrap="square" lIns="121900" tIns="121900" rIns="121900" bIns="121900" anchor="t" anchorCtr="0">
            <a:noAutofit/>
          </a:bodyPr>
          <a:lstStyle/>
          <a:p>
            <a:pPr marL="342900" indent="-342900">
              <a:buSzPts val="1100"/>
            </a:pPr>
            <a:r>
              <a:rPr lang="en-US" sz="2400" dirty="0"/>
              <a:t>ASDA was founded on February 19, 1949.</a:t>
            </a:r>
          </a:p>
          <a:p>
            <a:pPr marL="342900" indent="-342900">
              <a:buSzPts val="1100"/>
            </a:pPr>
            <a:r>
              <a:rPr lang="en-US" sz="2400" dirty="0"/>
              <a:t>ASDA is the third-largest Retail Chain of the United Kingdom in terms of Revenue.</a:t>
            </a:r>
          </a:p>
          <a:p>
            <a:pPr marL="342900" indent="-342900">
              <a:buSzPts val="1100"/>
            </a:pPr>
            <a:r>
              <a:rPr lang="en-US" sz="2400" dirty="0"/>
              <a:t>It is a British Supermarkets Chain, headquartered in Leeds of England.</a:t>
            </a:r>
          </a:p>
          <a:p>
            <a:pPr marL="342900" indent="-342900">
              <a:buSzPts val="1100"/>
            </a:pPr>
            <a:r>
              <a:rPr lang="en-US" sz="2400" dirty="0"/>
              <a:t>ASDA held the position of the largest supermarket chain in UK from 2003 to 2014.</a:t>
            </a:r>
          </a:p>
          <a:p>
            <a:pPr marL="342900" indent="-342900">
              <a:buSzPts val="1100"/>
            </a:pPr>
            <a:r>
              <a:rPr lang="en-US" sz="2400" dirty="0"/>
              <a:t>ASDA serves in 632 locations as of January 2021.</a:t>
            </a:r>
          </a:p>
          <a:p>
            <a:pPr marL="342900" indent="-342900">
              <a:buSzPts val="1100"/>
            </a:pPr>
            <a:r>
              <a:rPr lang="en-US" sz="2400" dirty="0"/>
              <a:t>ASDA boasts a big employee base of 165,000 employees</a:t>
            </a:r>
          </a:p>
          <a:p>
            <a:pPr marL="342900" indent="-342900">
              <a:buSzPts val="1100"/>
            </a:pPr>
            <a:r>
              <a:rPr lang="en-US" sz="2400" dirty="0"/>
              <a:t>ASDA also provides clothing, mobile and financial services</a:t>
            </a:r>
          </a:p>
          <a:p>
            <a:pPr marL="342900" indent="-342900">
              <a:buSzPts val="1100"/>
            </a:pPr>
            <a:r>
              <a:rPr lang="en-US" sz="2400" dirty="0"/>
              <a:t>ASDA also provides medical services through their Pharmacy</a:t>
            </a:r>
          </a:p>
          <a:p>
            <a:pPr marL="342900" indent="-342900">
              <a:buSzPts val="1100"/>
            </a:pPr>
            <a:endParaRPr lang="en-US" sz="1867" dirty="0"/>
          </a:p>
          <a:p>
            <a:pPr marL="342900" indent="-342900">
              <a:buSzPts val="1100"/>
            </a:pPr>
            <a:endParaRPr sz="1867" dirty="0"/>
          </a:p>
        </p:txBody>
      </p:sp>
      <p:pic>
        <p:nvPicPr>
          <p:cNvPr id="1026" name="Picture 2" descr="ASDA logo and symbol, meaning, history, PNG">
            <a:extLst>
              <a:ext uri="{FF2B5EF4-FFF2-40B4-BE49-F238E27FC236}">
                <a16:creationId xmlns:a16="http://schemas.microsoft.com/office/drawing/2014/main" id="{58E555EF-2B77-4F1F-BAB2-3D8C251BE17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97485" y="210382"/>
            <a:ext cx="2338038" cy="10263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792"/>
        <p:cNvGrpSpPr/>
        <p:nvPr/>
      </p:nvGrpSpPr>
      <p:grpSpPr>
        <a:xfrm>
          <a:off x="0" y="0"/>
          <a:ext cx="0" cy="0"/>
          <a:chOff x="0" y="0"/>
          <a:chExt cx="0" cy="0"/>
        </a:xfrm>
      </p:grpSpPr>
      <p:sp>
        <p:nvSpPr>
          <p:cNvPr id="1793" name="Google Shape;1793;p52"/>
          <p:cNvSpPr txBox="1">
            <a:spLocks noGrp="1"/>
          </p:cNvSpPr>
          <p:nvPr>
            <p:ph type="title"/>
          </p:nvPr>
        </p:nvSpPr>
        <p:spPr>
          <a:xfrm>
            <a:off x="341651" y="95270"/>
            <a:ext cx="10272000" cy="816800"/>
          </a:xfrm>
          <a:prstGeom prst="rect">
            <a:avLst/>
          </a:prstGeom>
        </p:spPr>
        <p:txBody>
          <a:bodyPr spcFirstLastPara="1" wrap="square" lIns="121900" tIns="121900" rIns="121900" bIns="121900" anchor="t" anchorCtr="0">
            <a:noAutofit/>
          </a:bodyPr>
          <a:lstStyle/>
          <a:p>
            <a:r>
              <a:rPr lang="en-US" dirty="0"/>
              <a:t>Products Offered by </a:t>
            </a:r>
            <a:r>
              <a:rPr lang="en-US" dirty="0">
                <a:solidFill>
                  <a:srgbClr val="92D050"/>
                </a:solidFill>
              </a:rPr>
              <a:t>ASDA</a:t>
            </a:r>
            <a:endParaRPr dirty="0">
              <a:solidFill>
                <a:srgbClr val="92D050"/>
              </a:solidFill>
            </a:endParaRPr>
          </a:p>
        </p:txBody>
      </p:sp>
      <p:grpSp>
        <p:nvGrpSpPr>
          <p:cNvPr id="1794" name="Google Shape;1794;p52"/>
          <p:cNvGrpSpPr/>
          <p:nvPr/>
        </p:nvGrpSpPr>
        <p:grpSpPr>
          <a:xfrm>
            <a:off x="2189158" y="4803126"/>
            <a:ext cx="2395982" cy="1961269"/>
            <a:chOff x="4295407" y="729324"/>
            <a:chExt cx="4121232" cy="3874815"/>
          </a:xfrm>
        </p:grpSpPr>
        <p:grpSp>
          <p:nvGrpSpPr>
            <p:cNvPr id="1795" name="Google Shape;1795;p52"/>
            <p:cNvGrpSpPr/>
            <p:nvPr/>
          </p:nvGrpSpPr>
          <p:grpSpPr>
            <a:xfrm>
              <a:off x="6739219" y="770591"/>
              <a:ext cx="799104" cy="882034"/>
              <a:chOff x="6739219" y="770591"/>
              <a:chExt cx="799104" cy="882034"/>
            </a:xfrm>
          </p:grpSpPr>
          <p:sp>
            <p:nvSpPr>
              <p:cNvPr id="1797" name="Google Shape;1797;p52"/>
              <p:cNvSpPr/>
              <p:nvPr/>
            </p:nvSpPr>
            <p:spPr>
              <a:xfrm>
                <a:off x="6875692" y="770591"/>
                <a:ext cx="662631" cy="882034"/>
              </a:xfrm>
              <a:custGeom>
                <a:avLst/>
                <a:gdLst/>
                <a:ahLst/>
                <a:cxnLst/>
                <a:rect l="l" t="t" r="r" b="b"/>
                <a:pathLst>
                  <a:path w="30123" h="40097" extrusionOk="0">
                    <a:moveTo>
                      <a:pt x="30122" y="1"/>
                    </a:moveTo>
                    <a:cubicBezTo>
                      <a:pt x="30089" y="34"/>
                      <a:pt x="30022" y="67"/>
                      <a:pt x="29955" y="101"/>
                    </a:cubicBezTo>
                    <a:lnTo>
                      <a:pt x="29522" y="401"/>
                    </a:lnTo>
                    <a:cubicBezTo>
                      <a:pt x="29088" y="668"/>
                      <a:pt x="28521" y="1068"/>
                      <a:pt x="27754" y="1602"/>
                    </a:cubicBezTo>
                    <a:cubicBezTo>
                      <a:pt x="25652" y="3136"/>
                      <a:pt x="23651" y="4838"/>
                      <a:pt x="21816" y="6672"/>
                    </a:cubicBezTo>
                    <a:cubicBezTo>
                      <a:pt x="20649" y="7840"/>
                      <a:pt x="19414" y="9141"/>
                      <a:pt x="18114" y="10608"/>
                    </a:cubicBezTo>
                    <a:cubicBezTo>
                      <a:pt x="16846" y="12043"/>
                      <a:pt x="15478" y="13611"/>
                      <a:pt x="14077" y="15312"/>
                    </a:cubicBezTo>
                    <a:cubicBezTo>
                      <a:pt x="12643" y="17080"/>
                      <a:pt x="11275" y="18914"/>
                      <a:pt x="10008" y="20849"/>
                    </a:cubicBezTo>
                    <a:cubicBezTo>
                      <a:pt x="9374" y="21850"/>
                      <a:pt x="8774" y="22917"/>
                      <a:pt x="8173" y="23985"/>
                    </a:cubicBezTo>
                    <a:lnTo>
                      <a:pt x="6338" y="27220"/>
                    </a:lnTo>
                    <a:cubicBezTo>
                      <a:pt x="3970" y="31357"/>
                      <a:pt x="1869" y="35626"/>
                      <a:pt x="1" y="39996"/>
                    </a:cubicBezTo>
                    <a:lnTo>
                      <a:pt x="234" y="40096"/>
                    </a:lnTo>
                    <a:cubicBezTo>
                      <a:pt x="2102" y="35726"/>
                      <a:pt x="4204" y="31490"/>
                      <a:pt x="6572" y="27354"/>
                    </a:cubicBezTo>
                    <a:lnTo>
                      <a:pt x="8373" y="24118"/>
                    </a:lnTo>
                    <a:cubicBezTo>
                      <a:pt x="8974" y="23051"/>
                      <a:pt x="9574" y="21983"/>
                      <a:pt x="10241" y="20982"/>
                    </a:cubicBezTo>
                    <a:cubicBezTo>
                      <a:pt x="11475" y="19081"/>
                      <a:pt x="12810" y="17246"/>
                      <a:pt x="14277" y="15479"/>
                    </a:cubicBezTo>
                    <a:cubicBezTo>
                      <a:pt x="15645" y="13777"/>
                      <a:pt x="16979" y="12210"/>
                      <a:pt x="18280" y="10742"/>
                    </a:cubicBezTo>
                    <a:cubicBezTo>
                      <a:pt x="19548" y="9307"/>
                      <a:pt x="20782" y="7973"/>
                      <a:pt x="21950" y="6806"/>
                    </a:cubicBezTo>
                    <a:cubicBezTo>
                      <a:pt x="23784" y="4938"/>
                      <a:pt x="25752" y="3236"/>
                      <a:pt x="27820" y="1702"/>
                    </a:cubicBezTo>
                    <a:cubicBezTo>
                      <a:pt x="28554" y="1135"/>
                      <a:pt x="29155" y="735"/>
                      <a:pt x="29522" y="434"/>
                    </a:cubicBezTo>
                    <a:lnTo>
                      <a:pt x="29989" y="134"/>
                    </a:lnTo>
                    <a:lnTo>
                      <a:pt x="30122" y="1"/>
                    </a:ln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798" name="Google Shape;1798;p52"/>
              <p:cNvSpPr/>
              <p:nvPr/>
            </p:nvSpPr>
            <p:spPr>
              <a:xfrm>
                <a:off x="7089222" y="890939"/>
                <a:ext cx="10295" cy="338300"/>
              </a:xfrm>
              <a:custGeom>
                <a:avLst/>
                <a:gdLst/>
                <a:ahLst/>
                <a:cxnLst/>
                <a:rect l="l" t="t" r="r" b="b"/>
                <a:pathLst>
                  <a:path w="468" h="15379" extrusionOk="0">
                    <a:moveTo>
                      <a:pt x="34" y="0"/>
                    </a:moveTo>
                    <a:cubicBezTo>
                      <a:pt x="1" y="200"/>
                      <a:pt x="1" y="401"/>
                      <a:pt x="34" y="634"/>
                    </a:cubicBezTo>
                    <a:cubicBezTo>
                      <a:pt x="34" y="1001"/>
                      <a:pt x="67" y="1568"/>
                      <a:pt x="101" y="2269"/>
                    </a:cubicBezTo>
                    <a:cubicBezTo>
                      <a:pt x="167" y="3636"/>
                      <a:pt x="201" y="5571"/>
                      <a:pt x="201" y="7673"/>
                    </a:cubicBezTo>
                    <a:cubicBezTo>
                      <a:pt x="201" y="9774"/>
                      <a:pt x="201" y="11742"/>
                      <a:pt x="234" y="13110"/>
                    </a:cubicBezTo>
                    <a:cubicBezTo>
                      <a:pt x="267" y="13810"/>
                      <a:pt x="267" y="14377"/>
                      <a:pt x="301" y="14778"/>
                    </a:cubicBezTo>
                    <a:cubicBezTo>
                      <a:pt x="301" y="14978"/>
                      <a:pt x="334" y="15178"/>
                      <a:pt x="401" y="15378"/>
                    </a:cubicBezTo>
                    <a:cubicBezTo>
                      <a:pt x="401" y="15178"/>
                      <a:pt x="434" y="14978"/>
                      <a:pt x="434" y="14778"/>
                    </a:cubicBezTo>
                    <a:lnTo>
                      <a:pt x="434" y="13110"/>
                    </a:lnTo>
                    <a:cubicBezTo>
                      <a:pt x="434" y="11675"/>
                      <a:pt x="468" y="9807"/>
                      <a:pt x="468" y="7706"/>
                    </a:cubicBezTo>
                    <a:cubicBezTo>
                      <a:pt x="468" y="5571"/>
                      <a:pt x="434" y="3636"/>
                      <a:pt x="301" y="2235"/>
                    </a:cubicBezTo>
                    <a:cubicBezTo>
                      <a:pt x="234" y="1568"/>
                      <a:pt x="201" y="1001"/>
                      <a:pt x="134" y="601"/>
                    </a:cubicBezTo>
                    <a:cubicBezTo>
                      <a:pt x="134" y="401"/>
                      <a:pt x="67" y="200"/>
                      <a:pt x="34"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799" name="Google Shape;1799;p52"/>
              <p:cNvSpPr/>
              <p:nvPr/>
            </p:nvSpPr>
            <p:spPr>
              <a:xfrm>
                <a:off x="7098021" y="1193801"/>
                <a:ext cx="397011" cy="35438"/>
              </a:xfrm>
              <a:custGeom>
                <a:avLst/>
                <a:gdLst/>
                <a:ahLst/>
                <a:cxnLst/>
                <a:rect l="l" t="t" r="r" b="b"/>
                <a:pathLst>
                  <a:path w="18048" h="1611" extrusionOk="0">
                    <a:moveTo>
                      <a:pt x="14330" y="1"/>
                    </a:moveTo>
                    <a:cubicBezTo>
                      <a:pt x="12532" y="1"/>
                      <a:pt x="10753" y="70"/>
                      <a:pt x="8974" y="209"/>
                    </a:cubicBezTo>
                    <a:cubicBezTo>
                      <a:pt x="6472" y="443"/>
                      <a:pt x="4204" y="743"/>
                      <a:pt x="2603" y="1043"/>
                    </a:cubicBezTo>
                    <a:cubicBezTo>
                      <a:pt x="1769" y="1176"/>
                      <a:pt x="1135" y="1310"/>
                      <a:pt x="668" y="1410"/>
                    </a:cubicBezTo>
                    <a:cubicBezTo>
                      <a:pt x="434" y="1477"/>
                      <a:pt x="201" y="1510"/>
                      <a:pt x="1" y="1610"/>
                    </a:cubicBezTo>
                    <a:cubicBezTo>
                      <a:pt x="234" y="1610"/>
                      <a:pt x="468" y="1577"/>
                      <a:pt x="701" y="1510"/>
                    </a:cubicBezTo>
                    <a:cubicBezTo>
                      <a:pt x="1168" y="1443"/>
                      <a:pt x="1802" y="1343"/>
                      <a:pt x="2636" y="1210"/>
                    </a:cubicBezTo>
                    <a:cubicBezTo>
                      <a:pt x="4237" y="976"/>
                      <a:pt x="6505" y="676"/>
                      <a:pt x="9007" y="476"/>
                    </a:cubicBezTo>
                    <a:cubicBezTo>
                      <a:pt x="11476" y="276"/>
                      <a:pt x="13744" y="209"/>
                      <a:pt x="15412" y="209"/>
                    </a:cubicBezTo>
                    <a:cubicBezTo>
                      <a:pt x="15679" y="198"/>
                      <a:pt x="15931" y="194"/>
                      <a:pt x="16165" y="194"/>
                    </a:cubicBezTo>
                    <a:cubicBezTo>
                      <a:pt x="16635" y="194"/>
                      <a:pt x="17035" y="209"/>
                      <a:pt x="17347" y="209"/>
                    </a:cubicBezTo>
                    <a:cubicBezTo>
                      <a:pt x="17463" y="226"/>
                      <a:pt x="17580" y="234"/>
                      <a:pt x="17697" y="234"/>
                    </a:cubicBezTo>
                    <a:cubicBezTo>
                      <a:pt x="17814" y="234"/>
                      <a:pt x="17930" y="226"/>
                      <a:pt x="18047" y="209"/>
                    </a:cubicBezTo>
                    <a:cubicBezTo>
                      <a:pt x="17814" y="142"/>
                      <a:pt x="17580" y="109"/>
                      <a:pt x="17347" y="109"/>
                    </a:cubicBezTo>
                    <a:cubicBezTo>
                      <a:pt x="16880" y="76"/>
                      <a:pt x="16246" y="9"/>
                      <a:pt x="15412" y="9"/>
                    </a:cubicBezTo>
                    <a:cubicBezTo>
                      <a:pt x="15050" y="3"/>
                      <a:pt x="14690" y="1"/>
                      <a:pt x="14330" y="1"/>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0" name="Google Shape;1800;p52"/>
              <p:cNvSpPr/>
              <p:nvPr/>
            </p:nvSpPr>
            <p:spPr>
              <a:xfrm>
                <a:off x="6739219" y="1125015"/>
                <a:ext cx="142368" cy="518789"/>
              </a:xfrm>
              <a:custGeom>
                <a:avLst/>
                <a:gdLst/>
                <a:ahLst/>
                <a:cxnLst/>
                <a:rect l="l" t="t" r="r" b="b"/>
                <a:pathLst>
                  <a:path w="6472" h="23584" extrusionOk="0">
                    <a:moveTo>
                      <a:pt x="0" y="0"/>
                    </a:moveTo>
                    <a:cubicBezTo>
                      <a:pt x="0" y="67"/>
                      <a:pt x="0" y="167"/>
                      <a:pt x="34" y="234"/>
                    </a:cubicBezTo>
                    <a:lnTo>
                      <a:pt x="234" y="968"/>
                    </a:lnTo>
                    <a:cubicBezTo>
                      <a:pt x="400" y="1568"/>
                      <a:pt x="634" y="2435"/>
                      <a:pt x="934" y="3469"/>
                    </a:cubicBezTo>
                    <a:cubicBezTo>
                      <a:pt x="1535" y="5571"/>
                      <a:pt x="2268" y="8573"/>
                      <a:pt x="3102" y="11842"/>
                    </a:cubicBezTo>
                    <a:cubicBezTo>
                      <a:pt x="3936" y="15111"/>
                      <a:pt x="4704" y="18047"/>
                      <a:pt x="5337" y="20181"/>
                    </a:cubicBezTo>
                    <a:cubicBezTo>
                      <a:pt x="5671" y="21249"/>
                      <a:pt x="5938" y="22083"/>
                      <a:pt x="6138" y="22683"/>
                    </a:cubicBezTo>
                    <a:cubicBezTo>
                      <a:pt x="6238" y="22917"/>
                      <a:pt x="6305" y="23184"/>
                      <a:pt x="6371" y="23350"/>
                    </a:cubicBezTo>
                    <a:cubicBezTo>
                      <a:pt x="6371" y="23417"/>
                      <a:pt x="6405" y="23517"/>
                      <a:pt x="6471" y="23584"/>
                    </a:cubicBezTo>
                    <a:cubicBezTo>
                      <a:pt x="6471" y="23484"/>
                      <a:pt x="6438" y="23384"/>
                      <a:pt x="6405" y="23317"/>
                    </a:cubicBezTo>
                    <a:lnTo>
                      <a:pt x="6238" y="22616"/>
                    </a:lnTo>
                    <a:cubicBezTo>
                      <a:pt x="6038" y="22016"/>
                      <a:pt x="5804" y="21149"/>
                      <a:pt x="5504" y="20115"/>
                    </a:cubicBezTo>
                    <a:cubicBezTo>
                      <a:pt x="4937" y="17980"/>
                      <a:pt x="4170" y="15011"/>
                      <a:pt x="3336" y="11742"/>
                    </a:cubicBezTo>
                    <a:cubicBezTo>
                      <a:pt x="2535" y="8473"/>
                      <a:pt x="1735" y="5538"/>
                      <a:pt x="1101" y="3403"/>
                    </a:cubicBezTo>
                    <a:cubicBezTo>
                      <a:pt x="801" y="2335"/>
                      <a:pt x="534" y="1501"/>
                      <a:pt x="334" y="901"/>
                    </a:cubicBezTo>
                    <a:cubicBezTo>
                      <a:pt x="234" y="634"/>
                      <a:pt x="134" y="401"/>
                      <a:pt x="100" y="234"/>
                    </a:cubicBezTo>
                    <a:cubicBezTo>
                      <a:pt x="67" y="134"/>
                      <a:pt x="34" y="67"/>
                      <a:pt x="0"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1" name="Google Shape;1801;p52"/>
              <p:cNvSpPr/>
              <p:nvPr/>
            </p:nvSpPr>
            <p:spPr>
              <a:xfrm>
                <a:off x="6881565" y="1532672"/>
                <a:ext cx="535683" cy="111131"/>
              </a:xfrm>
              <a:custGeom>
                <a:avLst/>
                <a:gdLst/>
                <a:ahLst/>
                <a:cxnLst/>
                <a:rect l="l" t="t" r="r" b="b"/>
                <a:pathLst>
                  <a:path w="24352" h="5052" extrusionOk="0">
                    <a:moveTo>
                      <a:pt x="24260" y="0"/>
                    </a:moveTo>
                    <a:cubicBezTo>
                      <a:pt x="24203" y="0"/>
                      <a:pt x="24151" y="15"/>
                      <a:pt x="24084" y="15"/>
                    </a:cubicBezTo>
                    <a:lnTo>
                      <a:pt x="23384" y="115"/>
                    </a:lnTo>
                    <a:cubicBezTo>
                      <a:pt x="22750" y="215"/>
                      <a:pt x="21849" y="382"/>
                      <a:pt x="20749" y="582"/>
                    </a:cubicBezTo>
                    <a:cubicBezTo>
                      <a:pt x="18547" y="1016"/>
                      <a:pt x="15512" y="1649"/>
                      <a:pt x="12142" y="2383"/>
                    </a:cubicBezTo>
                    <a:cubicBezTo>
                      <a:pt x="8773" y="3150"/>
                      <a:pt x="5738" y="3818"/>
                      <a:pt x="3536" y="4285"/>
                    </a:cubicBezTo>
                    <a:lnTo>
                      <a:pt x="934" y="4818"/>
                    </a:lnTo>
                    <a:lnTo>
                      <a:pt x="234" y="4985"/>
                    </a:lnTo>
                    <a:cubicBezTo>
                      <a:pt x="167" y="4985"/>
                      <a:pt x="67" y="5018"/>
                      <a:pt x="0" y="5052"/>
                    </a:cubicBezTo>
                    <a:cubicBezTo>
                      <a:pt x="67" y="5052"/>
                      <a:pt x="167" y="5052"/>
                      <a:pt x="234" y="5018"/>
                    </a:cubicBezTo>
                    <a:lnTo>
                      <a:pt x="968" y="4918"/>
                    </a:lnTo>
                    <a:cubicBezTo>
                      <a:pt x="1602" y="4818"/>
                      <a:pt x="2469" y="4652"/>
                      <a:pt x="3603" y="4451"/>
                    </a:cubicBezTo>
                    <a:cubicBezTo>
                      <a:pt x="5805" y="4051"/>
                      <a:pt x="8840" y="3384"/>
                      <a:pt x="12209" y="2650"/>
                    </a:cubicBezTo>
                    <a:cubicBezTo>
                      <a:pt x="15545" y="1916"/>
                      <a:pt x="18580" y="1249"/>
                      <a:pt x="20782" y="782"/>
                    </a:cubicBezTo>
                    <a:lnTo>
                      <a:pt x="23384" y="215"/>
                    </a:lnTo>
                    <a:lnTo>
                      <a:pt x="24118" y="82"/>
                    </a:lnTo>
                    <a:cubicBezTo>
                      <a:pt x="24184" y="48"/>
                      <a:pt x="24284" y="48"/>
                      <a:pt x="24351" y="15"/>
                    </a:cubicBezTo>
                    <a:cubicBezTo>
                      <a:pt x="24318" y="4"/>
                      <a:pt x="24288" y="0"/>
                      <a:pt x="24260"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1802" name="Google Shape;1802;p52"/>
            <p:cNvGrpSpPr/>
            <p:nvPr/>
          </p:nvGrpSpPr>
          <p:grpSpPr>
            <a:xfrm>
              <a:off x="4295407" y="1918354"/>
              <a:ext cx="724598" cy="987556"/>
              <a:chOff x="4295407" y="1918354"/>
              <a:chExt cx="724598" cy="987556"/>
            </a:xfrm>
          </p:grpSpPr>
          <p:sp>
            <p:nvSpPr>
              <p:cNvPr id="1803" name="Google Shape;1803;p52"/>
              <p:cNvSpPr/>
              <p:nvPr/>
            </p:nvSpPr>
            <p:spPr>
              <a:xfrm>
                <a:off x="4295407" y="1918354"/>
                <a:ext cx="724598" cy="965536"/>
              </a:xfrm>
              <a:custGeom>
                <a:avLst/>
                <a:gdLst/>
                <a:ahLst/>
                <a:cxnLst/>
                <a:rect l="l" t="t" r="r" b="b"/>
                <a:pathLst>
                  <a:path w="32940" h="43893" extrusionOk="0">
                    <a:moveTo>
                      <a:pt x="3212" y="0"/>
                    </a:moveTo>
                    <a:cubicBezTo>
                      <a:pt x="2638" y="0"/>
                      <a:pt x="2293" y="232"/>
                      <a:pt x="2254" y="259"/>
                    </a:cubicBezTo>
                    <a:lnTo>
                      <a:pt x="2254" y="259"/>
                    </a:lnTo>
                    <a:cubicBezTo>
                      <a:pt x="1875" y="464"/>
                      <a:pt x="0" y="1784"/>
                      <a:pt x="2718" y="6766"/>
                    </a:cubicBezTo>
                    <a:cubicBezTo>
                      <a:pt x="5720" y="12303"/>
                      <a:pt x="7755" y="15005"/>
                      <a:pt x="7755" y="15005"/>
                    </a:cubicBezTo>
                    <a:cubicBezTo>
                      <a:pt x="7755" y="15005"/>
                      <a:pt x="8322" y="16306"/>
                      <a:pt x="7221" y="16540"/>
                    </a:cubicBezTo>
                    <a:cubicBezTo>
                      <a:pt x="6120" y="16773"/>
                      <a:pt x="3719" y="16440"/>
                      <a:pt x="3252" y="17774"/>
                    </a:cubicBezTo>
                    <a:cubicBezTo>
                      <a:pt x="2818" y="19108"/>
                      <a:pt x="3852" y="20476"/>
                      <a:pt x="5920" y="21543"/>
                    </a:cubicBezTo>
                    <a:cubicBezTo>
                      <a:pt x="7988" y="22644"/>
                      <a:pt x="12425" y="25212"/>
                      <a:pt x="12825" y="25446"/>
                    </a:cubicBezTo>
                    <a:cubicBezTo>
                      <a:pt x="13225" y="25679"/>
                      <a:pt x="13626" y="26280"/>
                      <a:pt x="12925" y="26547"/>
                    </a:cubicBezTo>
                    <a:cubicBezTo>
                      <a:pt x="12191" y="26814"/>
                      <a:pt x="6821" y="27514"/>
                      <a:pt x="7288" y="30083"/>
                    </a:cubicBezTo>
                    <a:cubicBezTo>
                      <a:pt x="7788" y="32618"/>
                      <a:pt x="14059" y="34719"/>
                      <a:pt x="14726" y="34953"/>
                    </a:cubicBezTo>
                    <a:cubicBezTo>
                      <a:pt x="15427" y="35186"/>
                      <a:pt x="15560" y="35487"/>
                      <a:pt x="15527" y="35853"/>
                    </a:cubicBezTo>
                    <a:cubicBezTo>
                      <a:pt x="15527" y="36220"/>
                      <a:pt x="13659" y="36287"/>
                      <a:pt x="12125" y="36554"/>
                    </a:cubicBezTo>
                    <a:cubicBezTo>
                      <a:pt x="10590" y="36821"/>
                      <a:pt x="8889" y="37388"/>
                      <a:pt x="9289" y="38822"/>
                    </a:cubicBezTo>
                    <a:cubicBezTo>
                      <a:pt x="9689" y="40290"/>
                      <a:pt x="13459" y="43225"/>
                      <a:pt x="22399" y="43893"/>
                    </a:cubicBezTo>
                    <a:lnTo>
                      <a:pt x="26568" y="43893"/>
                    </a:lnTo>
                    <a:lnTo>
                      <a:pt x="28770" y="40323"/>
                    </a:lnTo>
                    <a:cubicBezTo>
                      <a:pt x="32939" y="32384"/>
                      <a:pt x="32439" y="27614"/>
                      <a:pt x="31438" y="26513"/>
                    </a:cubicBezTo>
                    <a:cubicBezTo>
                      <a:pt x="31145" y="26201"/>
                      <a:pt x="30823" y="26072"/>
                      <a:pt x="30487" y="26072"/>
                    </a:cubicBezTo>
                    <a:cubicBezTo>
                      <a:pt x="29640" y="26072"/>
                      <a:pt x="28710" y="26902"/>
                      <a:pt x="27969" y="27714"/>
                    </a:cubicBezTo>
                    <a:cubicBezTo>
                      <a:pt x="26997" y="28812"/>
                      <a:pt x="26054" y="30234"/>
                      <a:pt x="25668" y="30234"/>
                    </a:cubicBezTo>
                    <a:cubicBezTo>
                      <a:pt x="25643" y="30234"/>
                      <a:pt x="25621" y="30228"/>
                      <a:pt x="25601" y="30216"/>
                    </a:cubicBezTo>
                    <a:cubicBezTo>
                      <a:pt x="25234" y="30049"/>
                      <a:pt x="25100" y="29782"/>
                      <a:pt x="25267" y="29082"/>
                    </a:cubicBezTo>
                    <a:cubicBezTo>
                      <a:pt x="25401" y="28348"/>
                      <a:pt x="26935" y="21943"/>
                      <a:pt x="25034" y="20176"/>
                    </a:cubicBezTo>
                    <a:cubicBezTo>
                      <a:pt x="24712" y="19871"/>
                      <a:pt x="24343" y="19744"/>
                      <a:pt x="23949" y="19744"/>
                    </a:cubicBezTo>
                    <a:cubicBezTo>
                      <a:pt x="22055" y="19744"/>
                      <a:pt x="19587" y="22691"/>
                      <a:pt x="19063" y="23078"/>
                    </a:cubicBezTo>
                    <a:cubicBezTo>
                      <a:pt x="18918" y="23190"/>
                      <a:pt x="18791" y="23237"/>
                      <a:pt x="18682" y="23237"/>
                    </a:cubicBezTo>
                    <a:cubicBezTo>
                      <a:pt x="18337" y="23237"/>
                      <a:pt x="18170" y="22773"/>
                      <a:pt x="18196" y="22444"/>
                    </a:cubicBezTo>
                    <a:cubicBezTo>
                      <a:pt x="18196" y="21977"/>
                      <a:pt x="18396" y="16840"/>
                      <a:pt x="18562" y="14505"/>
                    </a:cubicBezTo>
                    <a:cubicBezTo>
                      <a:pt x="18729" y="12203"/>
                      <a:pt x="18162" y="10602"/>
                      <a:pt x="16728" y="10268"/>
                    </a:cubicBezTo>
                    <a:cubicBezTo>
                      <a:pt x="16629" y="10246"/>
                      <a:pt x="16533" y="10235"/>
                      <a:pt x="16440" y="10235"/>
                    </a:cubicBezTo>
                    <a:cubicBezTo>
                      <a:pt x="15166" y="10235"/>
                      <a:pt x="14307" y="12225"/>
                      <a:pt x="13592" y="12970"/>
                    </a:cubicBezTo>
                    <a:cubicBezTo>
                      <a:pt x="13392" y="13179"/>
                      <a:pt x="13187" y="13256"/>
                      <a:pt x="12994" y="13256"/>
                    </a:cubicBezTo>
                    <a:cubicBezTo>
                      <a:pt x="12447" y="13256"/>
                      <a:pt x="11991" y="12637"/>
                      <a:pt x="11991" y="12637"/>
                    </a:cubicBezTo>
                    <a:cubicBezTo>
                      <a:pt x="11991" y="12637"/>
                      <a:pt x="10757" y="9468"/>
                      <a:pt x="7655" y="3997"/>
                    </a:cubicBezTo>
                    <a:cubicBezTo>
                      <a:pt x="5777" y="650"/>
                      <a:pt x="4174" y="0"/>
                      <a:pt x="3212"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4" name="Google Shape;1804;p52"/>
              <p:cNvSpPr/>
              <p:nvPr/>
            </p:nvSpPr>
            <p:spPr>
              <a:xfrm>
                <a:off x="4405087" y="2031950"/>
                <a:ext cx="482097" cy="873961"/>
              </a:xfrm>
              <a:custGeom>
                <a:avLst/>
                <a:gdLst/>
                <a:ahLst/>
                <a:cxnLst/>
                <a:rect l="l" t="t" r="r" b="b"/>
                <a:pathLst>
                  <a:path w="21916" h="39730" extrusionOk="0">
                    <a:moveTo>
                      <a:pt x="0" y="1"/>
                    </a:moveTo>
                    <a:cubicBezTo>
                      <a:pt x="0" y="1"/>
                      <a:pt x="0" y="34"/>
                      <a:pt x="67" y="101"/>
                    </a:cubicBezTo>
                    <a:lnTo>
                      <a:pt x="0" y="1"/>
                    </a:lnTo>
                    <a:close/>
                    <a:moveTo>
                      <a:pt x="67" y="101"/>
                    </a:moveTo>
                    <a:lnTo>
                      <a:pt x="234" y="468"/>
                    </a:lnTo>
                    <a:lnTo>
                      <a:pt x="967" y="1735"/>
                    </a:lnTo>
                    <a:cubicBezTo>
                      <a:pt x="1601" y="2870"/>
                      <a:pt x="2502" y="4504"/>
                      <a:pt x="3603" y="6539"/>
                    </a:cubicBezTo>
                    <a:cubicBezTo>
                      <a:pt x="5838" y="10542"/>
                      <a:pt x="8906" y="16146"/>
                      <a:pt x="12276" y="22317"/>
                    </a:cubicBezTo>
                    <a:cubicBezTo>
                      <a:pt x="15678" y="28488"/>
                      <a:pt x="19581" y="35693"/>
                      <a:pt x="21816" y="39729"/>
                    </a:cubicBezTo>
                    <a:lnTo>
                      <a:pt x="21916" y="39696"/>
                    </a:lnTo>
                    <a:cubicBezTo>
                      <a:pt x="19681" y="35660"/>
                      <a:pt x="15778" y="28421"/>
                      <a:pt x="12409" y="22250"/>
                    </a:cubicBezTo>
                    <a:cubicBezTo>
                      <a:pt x="9040" y="16079"/>
                      <a:pt x="5938" y="10508"/>
                      <a:pt x="3703" y="6472"/>
                    </a:cubicBezTo>
                    <a:cubicBezTo>
                      <a:pt x="2569" y="4471"/>
                      <a:pt x="1635" y="2836"/>
                      <a:pt x="1001" y="1735"/>
                    </a:cubicBezTo>
                    <a:lnTo>
                      <a:pt x="267" y="434"/>
                    </a:lnTo>
                    <a:lnTo>
                      <a:pt x="67" y="101"/>
                    </a:ln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5" name="Google Shape;1805;p52"/>
              <p:cNvSpPr/>
              <p:nvPr/>
            </p:nvSpPr>
            <p:spPr>
              <a:xfrm>
                <a:off x="4441031" y="2322537"/>
                <a:ext cx="157062" cy="58711"/>
              </a:xfrm>
              <a:custGeom>
                <a:avLst/>
                <a:gdLst/>
                <a:ahLst/>
                <a:cxnLst/>
                <a:rect l="l" t="t" r="r" b="b"/>
                <a:pathLst>
                  <a:path w="7140" h="2669" extrusionOk="0">
                    <a:moveTo>
                      <a:pt x="1" y="0"/>
                    </a:moveTo>
                    <a:cubicBezTo>
                      <a:pt x="67" y="67"/>
                      <a:pt x="167" y="100"/>
                      <a:pt x="234" y="134"/>
                    </a:cubicBezTo>
                    <a:lnTo>
                      <a:pt x="1001" y="401"/>
                    </a:lnTo>
                    <a:lnTo>
                      <a:pt x="3536" y="1368"/>
                    </a:lnTo>
                    <a:cubicBezTo>
                      <a:pt x="4537" y="1768"/>
                      <a:pt x="5404" y="2102"/>
                      <a:pt x="6072" y="2335"/>
                    </a:cubicBezTo>
                    <a:cubicBezTo>
                      <a:pt x="6405" y="2435"/>
                      <a:pt x="6672" y="2535"/>
                      <a:pt x="6839" y="2602"/>
                    </a:cubicBezTo>
                    <a:cubicBezTo>
                      <a:pt x="6939" y="2635"/>
                      <a:pt x="7039" y="2635"/>
                      <a:pt x="7139" y="2669"/>
                    </a:cubicBezTo>
                    <a:cubicBezTo>
                      <a:pt x="7072" y="2602"/>
                      <a:pt x="6972" y="2569"/>
                      <a:pt x="6872" y="2535"/>
                    </a:cubicBezTo>
                    <a:lnTo>
                      <a:pt x="6105" y="2235"/>
                    </a:lnTo>
                    <a:lnTo>
                      <a:pt x="3603" y="1268"/>
                    </a:lnTo>
                    <a:cubicBezTo>
                      <a:pt x="2636" y="868"/>
                      <a:pt x="1735" y="567"/>
                      <a:pt x="1068" y="334"/>
                    </a:cubicBezTo>
                    <a:cubicBezTo>
                      <a:pt x="734" y="234"/>
                      <a:pt x="468" y="134"/>
                      <a:pt x="267" y="67"/>
                    </a:cubicBezTo>
                    <a:cubicBezTo>
                      <a:pt x="201" y="34"/>
                      <a:pt x="101" y="0"/>
                      <a:pt x="1"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6" name="Google Shape;1806;p52"/>
              <p:cNvSpPr/>
              <p:nvPr/>
            </p:nvSpPr>
            <p:spPr>
              <a:xfrm>
                <a:off x="4603922" y="2190442"/>
                <a:ext cx="63133" cy="184933"/>
              </a:xfrm>
              <a:custGeom>
                <a:avLst/>
                <a:gdLst/>
                <a:ahLst/>
                <a:cxnLst/>
                <a:rect l="l" t="t" r="r" b="b"/>
                <a:pathLst>
                  <a:path w="2870" h="8407" extrusionOk="0">
                    <a:moveTo>
                      <a:pt x="2836" y="1"/>
                    </a:moveTo>
                    <a:cubicBezTo>
                      <a:pt x="2803" y="1"/>
                      <a:pt x="2136" y="1869"/>
                      <a:pt x="1369" y="4171"/>
                    </a:cubicBezTo>
                    <a:cubicBezTo>
                      <a:pt x="601" y="6506"/>
                      <a:pt x="1" y="8407"/>
                      <a:pt x="34" y="8407"/>
                    </a:cubicBezTo>
                    <a:cubicBezTo>
                      <a:pt x="68" y="8407"/>
                      <a:pt x="735" y="6539"/>
                      <a:pt x="1502" y="4237"/>
                    </a:cubicBezTo>
                    <a:cubicBezTo>
                      <a:pt x="2269" y="1902"/>
                      <a:pt x="2870" y="1"/>
                      <a:pt x="2836" y="1"/>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7" name="Google Shape;1807;p52"/>
              <p:cNvSpPr/>
              <p:nvPr/>
            </p:nvSpPr>
            <p:spPr>
              <a:xfrm>
                <a:off x="4709598" y="2443611"/>
                <a:ext cx="91730" cy="145293"/>
              </a:xfrm>
              <a:custGeom>
                <a:avLst/>
                <a:gdLst/>
                <a:ahLst/>
                <a:cxnLst/>
                <a:rect l="l" t="t" r="r" b="b"/>
                <a:pathLst>
                  <a:path w="4170" h="6605" extrusionOk="0">
                    <a:moveTo>
                      <a:pt x="4170" y="0"/>
                    </a:moveTo>
                    <a:cubicBezTo>
                      <a:pt x="4103" y="67"/>
                      <a:pt x="4037" y="167"/>
                      <a:pt x="4003" y="267"/>
                    </a:cubicBezTo>
                    <a:lnTo>
                      <a:pt x="3570" y="1001"/>
                    </a:lnTo>
                    <a:cubicBezTo>
                      <a:pt x="3236" y="1601"/>
                      <a:pt x="2736" y="2435"/>
                      <a:pt x="2169" y="3336"/>
                    </a:cubicBezTo>
                    <a:cubicBezTo>
                      <a:pt x="1601" y="4270"/>
                      <a:pt x="1034" y="5071"/>
                      <a:pt x="634" y="5638"/>
                    </a:cubicBezTo>
                    <a:lnTo>
                      <a:pt x="167" y="6338"/>
                    </a:lnTo>
                    <a:cubicBezTo>
                      <a:pt x="100" y="6405"/>
                      <a:pt x="34" y="6505"/>
                      <a:pt x="0" y="6605"/>
                    </a:cubicBezTo>
                    <a:cubicBezTo>
                      <a:pt x="67" y="6538"/>
                      <a:pt x="134" y="6438"/>
                      <a:pt x="200" y="6371"/>
                    </a:cubicBezTo>
                    <a:cubicBezTo>
                      <a:pt x="334" y="6205"/>
                      <a:pt x="501" y="5971"/>
                      <a:pt x="701" y="5704"/>
                    </a:cubicBezTo>
                    <a:cubicBezTo>
                      <a:pt x="1134" y="5137"/>
                      <a:pt x="1702" y="4337"/>
                      <a:pt x="2269" y="3403"/>
                    </a:cubicBezTo>
                    <a:cubicBezTo>
                      <a:pt x="2836" y="2502"/>
                      <a:pt x="3336" y="1668"/>
                      <a:pt x="3670" y="1034"/>
                    </a:cubicBezTo>
                    <a:cubicBezTo>
                      <a:pt x="3836" y="701"/>
                      <a:pt x="3970" y="467"/>
                      <a:pt x="4037" y="267"/>
                    </a:cubicBezTo>
                    <a:cubicBezTo>
                      <a:pt x="4103" y="200"/>
                      <a:pt x="4137" y="100"/>
                      <a:pt x="4170"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8" name="Google Shape;1808;p52"/>
              <p:cNvSpPr/>
              <p:nvPr/>
            </p:nvSpPr>
            <p:spPr>
              <a:xfrm>
                <a:off x="4550358" y="2573660"/>
                <a:ext cx="158514" cy="13045"/>
              </a:xfrm>
              <a:custGeom>
                <a:avLst/>
                <a:gdLst/>
                <a:ahLst/>
                <a:cxnLst/>
                <a:rect l="l" t="t" r="r" b="b"/>
                <a:pathLst>
                  <a:path w="7206" h="593" extrusionOk="0">
                    <a:moveTo>
                      <a:pt x="151" y="1"/>
                    </a:moveTo>
                    <a:cubicBezTo>
                      <a:pt x="101" y="1"/>
                      <a:pt x="51" y="9"/>
                      <a:pt x="1" y="26"/>
                    </a:cubicBezTo>
                    <a:cubicBezTo>
                      <a:pt x="101" y="26"/>
                      <a:pt x="201" y="59"/>
                      <a:pt x="301" y="59"/>
                    </a:cubicBezTo>
                    <a:lnTo>
                      <a:pt x="1068" y="126"/>
                    </a:lnTo>
                    <a:cubicBezTo>
                      <a:pt x="1702" y="193"/>
                      <a:pt x="2603" y="293"/>
                      <a:pt x="3603" y="359"/>
                    </a:cubicBezTo>
                    <a:cubicBezTo>
                      <a:pt x="4604" y="459"/>
                      <a:pt x="5505" y="493"/>
                      <a:pt x="6139" y="560"/>
                    </a:cubicBezTo>
                    <a:lnTo>
                      <a:pt x="6939" y="593"/>
                    </a:lnTo>
                    <a:lnTo>
                      <a:pt x="7206" y="593"/>
                    </a:lnTo>
                    <a:cubicBezTo>
                      <a:pt x="7106" y="560"/>
                      <a:pt x="7039" y="560"/>
                      <a:pt x="6939" y="526"/>
                    </a:cubicBezTo>
                    <a:lnTo>
                      <a:pt x="6172" y="459"/>
                    </a:lnTo>
                    <a:cubicBezTo>
                      <a:pt x="5505" y="393"/>
                      <a:pt x="4604" y="326"/>
                      <a:pt x="3603" y="226"/>
                    </a:cubicBezTo>
                    <a:cubicBezTo>
                      <a:pt x="2636" y="159"/>
                      <a:pt x="1735" y="93"/>
                      <a:pt x="1068" y="59"/>
                    </a:cubicBezTo>
                    <a:lnTo>
                      <a:pt x="301" y="26"/>
                    </a:lnTo>
                    <a:cubicBezTo>
                      <a:pt x="251" y="9"/>
                      <a:pt x="201" y="1"/>
                      <a:pt x="151" y="1"/>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09" name="Google Shape;1809;p52"/>
              <p:cNvSpPr/>
              <p:nvPr/>
            </p:nvSpPr>
            <p:spPr>
              <a:xfrm>
                <a:off x="4619342" y="2773991"/>
                <a:ext cx="202531" cy="15068"/>
              </a:xfrm>
              <a:custGeom>
                <a:avLst/>
                <a:gdLst/>
                <a:ahLst/>
                <a:cxnLst/>
                <a:rect l="l" t="t" r="r" b="b"/>
                <a:pathLst>
                  <a:path w="9207" h="685" extrusionOk="0">
                    <a:moveTo>
                      <a:pt x="171" y="0"/>
                    </a:moveTo>
                    <a:cubicBezTo>
                      <a:pt x="109" y="0"/>
                      <a:pt x="50" y="9"/>
                      <a:pt x="0" y="25"/>
                    </a:cubicBezTo>
                    <a:cubicBezTo>
                      <a:pt x="100" y="59"/>
                      <a:pt x="234" y="59"/>
                      <a:pt x="334" y="59"/>
                    </a:cubicBezTo>
                    <a:lnTo>
                      <a:pt x="1335" y="159"/>
                    </a:lnTo>
                    <a:cubicBezTo>
                      <a:pt x="2169" y="225"/>
                      <a:pt x="3336" y="326"/>
                      <a:pt x="4604" y="426"/>
                    </a:cubicBezTo>
                    <a:cubicBezTo>
                      <a:pt x="5871" y="492"/>
                      <a:pt x="7039" y="559"/>
                      <a:pt x="7873" y="626"/>
                    </a:cubicBezTo>
                    <a:lnTo>
                      <a:pt x="8873" y="659"/>
                    </a:lnTo>
                    <a:cubicBezTo>
                      <a:pt x="8923" y="676"/>
                      <a:pt x="8982" y="684"/>
                      <a:pt x="9040" y="684"/>
                    </a:cubicBezTo>
                    <a:cubicBezTo>
                      <a:pt x="9099" y="684"/>
                      <a:pt x="9157" y="676"/>
                      <a:pt x="9207" y="659"/>
                    </a:cubicBezTo>
                    <a:cubicBezTo>
                      <a:pt x="9107" y="626"/>
                      <a:pt x="8973" y="626"/>
                      <a:pt x="8873" y="626"/>
                    </a:cubicBezTo>
                    <a:lnTo>
                      <a:pt x="7873" y="526"/>
                    </a:lnTo>
                    <a:cubicBezTo>
                      <a:pt x="7039" y="459"/>
                      <a:pt x="5871" y="359"/>
                      <a:pt x="4604" y="292"/>
                    </a:cubicBezTo>
                    <a:cubicBezTo>
                      <a:pt x="3336" y="192"/>
                      <a:pt x="2169" y="125"/>
                      <a:pt x="1335" y="59"/>
                    </a:cubicBezTo>
                    <a:lnTo>
                      <a:pt x="367" y="25"/>
                    </a:lnTo>
                    <a:cubicBezTo>
                      <a:pt x="301" y="9"/>
                      <a:pt x="234" y="0"/>
                      <a:pt x="171"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0" name="Google Shape;1810;p52"/>
              <p:cNvSpPr/>
              <p:nvPr/>
            </p:nvSpPr>
            <p:spPr>
              <a:xfrm>
                <a:off x="4817452" y="2599903"/>
                <a:ext cx="111571" cy="187133"/>
              </a:xfrm>
              <a:custGeom>
                <a:avLst/>
                <a:gdLst/>
                <a:ahLst/>
                <a:cxnLst/>
                <a:rect l="l" t="t" r="r" b="b"/>
                <a:pathLst>
                  <a:path w="5072" h="8507" extrusionOk="0">
                    <a:moveTo>
                      <a:pt x="5071" y="0"/>
                    </a:moveTo>
                    <a:lnTo>
                      <a:pt x="5071" y="0"/>
                    </a:lnTo>
                    <a:cubicBezTo>
                      <a:pt x="5004" y="100"/>
                      <a:pt x="4938" y="200"/>
                      <a:pt x="4871" y="334"/>
                    </a:cubicBezTo>
                    <a:cubicBezTo>
                      <a:pt x="4738" y="567"/>
                      <a:pt x="4571" y="868"/>
                      <a:pt x="4337" y="1268"/>
                    </a:cubicBezTo>
                    <a:cubicBezTo>
                      <a:pt x="3904" y="2035"/>
                      <a:pt x="3303" y="3136"/>
                      <a:pt x="2603" y="4303"/>
                    </a:cubicBezTo>
                    <a:cubicBezTo>
                      <a:pt x="1902" y="5471"/>
                      <a:pt x="1268" y="6505"/>
                      <a:pt x="768" y="7272"/>
                    </a:cubicBezTo>
                    <a:cubicBezTo>
                      <a:pt x="535" y="7639"/>
                      <a:pt x="334" y="7939"/>
                      <a:pt x="201" y="8173"/>
                    </a:cubicBezTo>
                    <a:cubicBezTo>
                      <a:pt x="101" y="8273"/>
                      <a:pt x="34" y="8373"/>
                      <a:pt x="1" y="8506"/>
                    </a:cubicBezTo>
                    <a:cubicBezTo>
                      <a:pt x="101" y="8406"/>
                      <a:pt x="168" y="8306"/>
                      <a:pt x="234" y="8206"/>
                    </a:cubicBezTo>
                    <a:cubicBezTo>
                      <a:pt x="401" y="8006"/>
                      <a:pt x="601" y="7706"/>
                      <a:pt x="835" y="7339"/>
                    </a:cubicBezTo>
                    <a:cubicBezTo>
                      <a:pt x="1335" y="6572"/>
                      <a:pt x="2036" y="5538"/>
                      <a:pt x="2736" y="4370"/>
                    </a:cubicBezTo>
                    <a:cubicBezTo>
                      <a:pt x="3437" y="3169"/>
                      <a:pt x="4004" y="2102"/>
                      <a:pt x="4437" y="1301"/>
                    </a:cubicBezTo>
                    <a:cubicBezTo>
                      <a:pt x="4637" y="901"/>
                      <a:pt x="4804" y="567"/>
                      <a:pt x="4904" y="334"/>
                    </a:cubicBezTo>
                    <a:cubicBezTo>
                      <a:pt x="4971" y="234"/>
                      <a:pt x="5038" y="100"/>
                      <a:pt x="5071" y="0"/>
                    </a:cubicBezTo>
                    <a:close/>
                  </a:path>
                </a:pathLst>
              </a:custGeom>
              <a:solidFill>
                <a:srgbClr val="CA402D"/>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1" name="Google Shape;1811;p52"/>
              <p:cNvSpPr/>
              <p:nvPr/>
            </p:nvSpPr>
            <p:spPr>
              <a:xfrm>
                <a:off x="4840945" y="2813433"/>
                <a:ext cx="4421" cy="25693"/>
              </a:xfrm>
              <a:custGeom>
                <a:avLst/>
                <a:gdLst/>
                <a:ahLst/>
                <a:cxnLst/>
                <a:rect l="l" t="t" r="r" b="b"/>
                <a:pathLst>
                  <a:path w="201" h="1168" extrusionOk="0">
                    <a:moveTo>
                      <a:pt x="200" y="0"/>
                    </a:moveTo>
                    <a:lnTo>
                      <a:pt x="200" y="0"/>
                    </a:lnTo>
                    <a:cubicBezTo>
                      <a:pt x="134" y="401"/>
                      <a:pt x="67" y="767"/>
                      <a:pt x="0" y="1168"/>
                    </a:cubicBezTo>
                    <a:cubicBezTo>
                      <a:pt x="67" y="767"/>
                      <a:pt x="134" y="434"/>
                      <a:pt x="20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1812" name="Google Shape;1812;p52"/>
            <p:cNvGrpSpPr/>
            <p:nvPr/>
          </p:nvGrpSpPr>
          <p:grpSpPr>
            <a:xfrm>
              <a:off x="4818200" y="1609312"/>
              <a:ext cx="2878615" cy="2871422"/>
              <a:chOff x="4818200" y="1609312"/>
              <a:chExt cx="2878615" cy="2871422"/>
            </a:xfrm>
          </p:grpSpPr>
          <p:sp>
            <p:nvSpPr>
              <p:cNvPr id="1813" name="Google Shape;1813;p52"/>
              <p:cNvSpPr/>
              <p:nvPr/>
            </p:nvSpPr>
            <p:spPr>
              <a:xfrm>
                <a:off x="4851218" y="1609312"/>
                <a:ext cx="2813304" cy="2871422"/>
              </a:xfrm>
              <a:custGeom>
                <a:avLst/>
                <a:gdLst/>
                <a:ahLst/>
                <a:cxnLst/>
                <a:rect l="l" t="t" r="r" b="b"/>
                <a:pathLst>
                  <a:path w="127892" h="130534" extrusionOk="0">
                    <a:moveTo>
                      <a:pt x="63579" y="0"/>
                    </a:moveTo>
                    <a:cubicBezTo>
                      <a:pt x="63112" y="0"/>
                      <a:pt x="62645" y="0"/>
                      <a:pt x="62178" y="33"/>
                    </a:cubicBezTo>
                    <a:cubicBezTo>
                      <a:pt x="61778" y="33"/>
                      <a:pt x="61377" y="33"/>
                      <a:pt x="60977" y="100"/>
                    </a:cubicBezTo>
                    <a:cubicBezTo>
                      <a:pt x="59976" y="133"/>
                      <a:pt x="59009" y="200"/>
                      <a:pt x="58042" y="300"/>
                    </a:cubicBezTo>
                    <a:cubicBezTo>
                      <a:pt x="57575" y="334"/>
                      <a:pt x="57108" y="367"/>
                      <a:pt x="56674" y="434"/>
                    </a:cubicBezTo>
                    <a:cubicBezTo>
                      <a:pt x="56207" y="500"/>
                      <a:pt x="55740" y="534"/>
                      <a:pt x="55306" y="600"/>
                    </a:cubicBezTo>
                    <a:cubicBezTo>
                      <a:pt x="54539" y="701"/>
                      <a:pt x="53805" y="834"/>
                      <a:pt x="53071" y="934"/>
                    </a:cubicBezTo>
                    <a:lnTo>
                      <a:pt x="51270" y="1268"/>
                    </a:lnTo>
                    <a:lnTo>
                      <a:pt x="51237" y="1268"/>
                    </a:lnTo>
                    <a:cubicBezTo>
                      <a:pt x="50603" y="1401"/>
                      <a:pt x="50036" y="1534"/>
                      <a:pt x="49402" y="1668"/>
                    </a:cubicBezTo>
                    <a:lnTo>
                      <a:pt x="49335" y="1668"/>
                    </a:lnTo>
                    <a:cubicBezTo>
                      <a:pt x="48768" y="1801"/>
                      <a:pt x="48201" y="1935"/>
                      <a:pt x="47668" y="2102"/>
                    </a:cubicBezTo>
                    <a:cubicBezTo>
                      <a:pt x="47000" y="2268"/>
                      <a:pt x="46300" y="2468"/>
                      <a:pt x="45666" y="2669"/>
                    </a:cubicBezTo>
                    <a:cubicBezTo>
                      <a:pt x="45099" y="2835"/>
                      <a:pt x="44532" y="3002"/>
                      <a:pt x="43998" y="3169"/>
                    </a:cubicBezTo>
                    <a:cubicBezTo>
                      <a:pt x="43431" y="3369"/>
                      <a:pt x="42797" y="3569"/>
                      <a:pt x="42230" y="3769"/>
                    </a:cubicBezTo>
                    <a:lnTo>
                      <a:pt x="42164" y="3803"/>
                    </a:lnTo>
                    <a:cubicBezTo>
                      <a:pt x="41597" y="4003"/>
                      <a:pt x="41030" y="4203"/>
                      <a:pt x="40496" y="4437"/>
                    </a:cubicBezTo>
                    <a:cubicBezTo>
                      <a:pt x="39929" y="4670"/>
                      <a:pt x="39362" y="4904"/>
                      <a:pt x="38761" y="5137"/>
                    </a:cubicBezTo>
                    <a:cubicBezTo>
                      <a:pt x="38228" y="5371"/>
                      <a:pt x="37727" y="5604"/>
                      <a:pt x="37193" y="5838"/>
                    </a:cubicBezTo>
                    <a:cubicBezTo>
                      <a:pt x="36993" y="5904"/>
                      <a:pt x="36793" y="6004"/>
                      <a:pt x="36593" y="6104"/>
                    </a:cubicBezTo>
                    <a:cubicBezTo>
                      <a:pt x="36059" y="6371"/>
                      <a:pt x="35492" y="6638"/>
                      <a:pt x="34925" y="6905"/>
                    </a:cubicBezTo>
                    <a:cubicBezTo>
                      <a:pt x="34258" y="7239"/>
                      <a:pt x="33591" y="7572"/>
                      <a:pt x="32957" y="7939"/>
                    </a:cubicBezTo>
                    <a:cubicBezTo>
                      <a:pt x="32357" y="8239"/>
                      <a:pt x="31790" y="8573"/>
                      <a:pt x="31256" y="8906"/>
                    </a:cubicBezTo>
                    <a:cubicBezTo>
                      <a:pt x="28020" y="10774"/>
                      <a:pt x="24918" y="12943"/>
                      <a:pt x="22083" y="15344"/>
                    </a:cubicBezTo>
                    <a:cubicBezTo>
                      <a:pt x="21049" y="16178"/>
                      <a:pt x="20115" y="17046"/>
                      <a:pt x="19147" y="17946"/>
                    </a:cubicBezTo>
                    <a:cubicBezTo>
                      <a:pt x="18347" y="18713"/>
                      <a:pt x="17579" y="19481"/>
                      <a:pt x="16812" y="20281"/>
                    </a:cubicBezTo>
                    <a:lnTo>
                      <a:pt x="17313" y="20281"/>
                    </a:lnTo>
                    <a:cubicBezTo>
                      <a:pt x="17862" y="20320"/>
                      <a:pt x="18422" y="20394"/>
                      <a:pt x="18974" y="20394"/>
                    </a:cubicBezTo>
                    <a:cubicBezTo>
                      <a:pt x="19361" y="20394"/>
                      <a:pt x="19743" y="20358"/>
                      <a:pt x="20115" y="20248"/>
                    </a:cubicBezTo>
                    <a:cubicBezTo>
                      <a:pt x="20949" y="19981"/>
                      <a:pt x="21549" y="19347"/>
                      <a:pt x="22316" y="18980"/>
                    </a:cubicBezTo>
                    <a:cubicBezTo>
                      <a:pt x="24284" y="17980"/>
                      <a:pt x="27220" y="18146"/>
                      <a:pt x="28020" y="16112"/>
                    </a:cubicBezTo>
                    <a:cubicBezTo>
                      <a:pt x="28287" y="15411"/>
                      <a:pt x="28220" y="14611"/>
                      <a:pt x="28587" y="13977"/>
                    </a:cubicBezTo>
                    <a:cubicBezTo>
                      <a:pt x="29034" y="13150"/>
                      <a:pt x="29961" y="12907"/>
                      <a:pt x="30935" y="12907"/>
                    </a:cubicBezTo>
                    <a:cubicBezTo>
                      <a:pt x="31414" y="12907"/>
                      <a:pt x="31905" y="12966"/>
                      <a:pt x="32357" y="13043"/>
                    </a:cubicBezTo>
                    <a:cubicBezTo>
                      <a:pt x="32957" y="13109"/>
                      <a:pt x="33624" y="13310"/>
                      <a:pt x="33791" y="13877"/>
                    </a:cubicBezTo>
                    <a:cubicBezTo>
                      <a:pt x="33891" y="14277"/>
                      <a:pt x="33824" y="14711"/>
                      <a:pt x="33558" y="15044"/>
                    </a:cubicBezTo>
                    <a:cubicBezTo>
                      <a:pt x="32357" y="17312"/>
                      <a:pt x="30422" y="19114"/>
                      <a:pt x="28054" y="20148"/>
                    </a:cubicBezTo>
                    <a:cubicBezTo>
                      <a:pt x="26119" y="20982"/>
                      <a:pt x="23684" y="21449"/>
                      <a:pt x="22883" y="23417"/>
                    </a:cubicBezTo>
                    <a:cubicBezTo>
                      <a:pt x="23050" y="24151"/>
                      <a:pt x="24284" y="24251"/>
                      <a:pt x="24284" y="24985"/>
                    </a:cubicBezTo>
                    <a:cubicBezTo>
                      <a:pt x="24284" y="25585"/>
                      <a:pt x="23517" y="25752"/>
                      <a:pt x="23150" y="26252"/>
                    </a:cubicBezTo>
                    <a:cubicBezTo>
                      <a:pt x="22683" y="26919"/>
                      <a:pt x="23417" y="27987"/>
                      <a:pt x="24284" y="28053"/>
                    </a:cubicBezTo>
                    <a:cubicBezTo>
                      <a:pt x="24360" y="28062"/>
                      <a:pt x="24435" y="28066"/>
                      <a:pt x="24509" y="28066"/>
                    </a:cubicBezTo>
                    <a:cubicBezTo>
                      <a:pt x="25285" y="28066"/>
                      <a:pt x="25983" y="27610"/>
                      <a:pt x="26653" y="27153"/>
                    </a:cubicBezTo>
                    <a:cubicBezTo>
                      <a:pt x="28754" y="25685"/>
                      <a:pt x="30956" y="24117"/>
                      <a:pt x="31990" y="21749"/>
                    </a:cubicBezTo>
                    <a:cubicBezTo>
                      <a:pt x="32423" y="20782"/>
                      <a:pt x="32690" y="19614"/>
                      <a:pt x="33624" y="19047"/>
                    </a:cubicBezTo>
                    <a:cubicBezTo>
                      <a:pt x="33921" y="18899"/>
                      <a:pt x="34232" y="18830"/>
                      <a:pt x="34537" y="18830"/>
                    </a:cubicBezTo>
                    <a:cubicBezTo>
                      <a:pt x="35463" y="18830"/>
                      <a:pt x="36325" y="19469"/>
                      <a:pt x="36526" y="20448"/>
                    </a:cubicBezTo>
                    <a:cubicBezTo>
                      <a:pt x="36905" y="20302"/>
                      <a:pt x="37366" y="20195"/>
                      <a:pt x="37790" y="20195"/>
                    </a:cubicBezTo>
                    <a:cubicBezTo>
                      <a:pt x="38339" y="20195"/>
                      <a:pt x="38826" y="20374"/>
                      <a:pt x="38995" y="20882"/>
                    </a:cubicBezTo>
                    <a:cubicBezTo>
                      <a:pt x="39028" y="21215"/>
                      <a:pt x="39061" y="21549"/>
                      <a:pt x="39028" y="21849"/>
                    </a:cubicBezTo>
                    <a:cubicBezTo>
                      <a:pt x="39095" y="23217"/>
                      <a:pt x="40796" y="24051"/>
                      <a:pt x="40796" y="25418"/>
                    </a:cubicBezTo>
                    <a:cubicBezTo>
                      <a:pt x="40796" y="26953"/>
                      <a:pt x="38728" y="27453"/>
                      <a:pt x="37160" y="27486"/>
                    </a:cubicBezTo>
                    <a:cubicBezTo>
                      <a:pt x="35759" y="27486"/>
                      <a:pt x="34358" y="27520"/>
                      <a:pt x="32924" y="27553"/>
                    </a:cubicBezTo>
                    <a:cubicBezTo>
                      <a:pt x="32819" y="27541"/>
                      <a:pt x="32713" y="27536"/>
                      <a:pt x="32607" y="27536"/>
                    </a:cubicBezTo>
                    <a:cubicBezTo>
                      <a:pt x="32104" y="27536"/>
                      <a:pt x="31591" y="27661"/>
                      <a:pt x="31122" y="27853"/>
                    </a:cubicBezTo>
                    <a:cubicBezTo>
                      <a:pt x="30555" y="28120"/>
                      <a:pt x="30255" y="28754"/>
                      <a:pt x="30389" y="29388"/>
                    </a:cubicBezTo>
                    <a:cubicBezTo>
                      <a:pt x="30555" y="29688"/>
                      <a:pt x="30756" y="29955"/>
                      <a:pt x="30989" y="30222"/>
                    </a:cubicBezTo>
                    <a:cubicBezTo>
                      <a:pt x="31947" y="31468"/>
                      <a:pt x="30795" y="33570"/>
                      <a:pt x="29289" y="33570"/>
                    </a:cubicBezTo>
                    <a:cubicBezTo>
                      <a:pt x="29223" y="33570"/>
                      <a:pt x="29155" y="33566"/>
                      <a:pt x="29088" y="33557"/>
                    </a:cubicBezTo>
                    <a:cubicBezTo>
                      <a:pt x="28521" y="33491"/>
                      <a:pt x="28020" y="33224"/>
                      <a:pt x="27453" y="33090"/>
                    </a:cubicBezTo>
                    <a:cubicBezTo>
                      <a:pt x="27289" y="33060"/>
                      <a:pt x="27126" y="33046"/>
                      <a:pt x="26964" y="33046"/>
                    </a:cubicBezTo>
                    <a:cubicBezTo>
                      <a:pt x="25522" y="33046"/>
                      <a:pt x="24220" y="34192"/>
                      <a:pt x="23350" y="35392"/>
                    </a:cubicBezTo>
                    <a:cubicBezTo>
                      <a:pt x="22350" y="36693"/>
                      <a:pt x="21549" y="38261"/>
                      <a:pt x="20081" y="39061"/>
                    </a:cubicBezTo>
                    <a:cubicBezTo>
                      <a:pt x="17746" y="40329"/>
                      <a:pt x="14177" y="39462"/>
                      <a:pt x="12809" y="41730"/>
                    </a:cubicBezTo>
                    <a:cubicBezTo>
                      <a:pt x="12242" y="42664"/>
                      <a:pt x="12309" y="43798"/>
                      <a:pt x="12309" y="44866"/>
                    </a:cubicBezTo>
                    <a:cubicBezTo>
                      <a:pt x="12342" y="45933"/>
                      <a:pt x="12242" y="47100"/>
                      <a:pt x="11475" y="47901"/>
                    </a:cubicBezTo>
                    <a:cubicBezTo>
                      <a:pt x="11146" y="48245"/>
                      <a:pt x="10650" y="48421"/>
                      <a:pt x="10173" y="48421"/>
                    </a:cubicBezTo>
                    <a:cubicBezTo>
                      <a:pt x="9584" y="48421"/>
                      <a:pt x="9024" y="48153"/>
                      <a:pt x="8840" y="47601"/>
                    </a:cubicBezTo>
                    <a:cubicBezTo>
                      <a:pt x="8773" y="47134"/>
                      <a:pt x="8807" y="46667"/>
                      <a:pt x="8973" y="46233"/>
                    </a:cubicBezTo>
                    <a:cubicBezTo>
                      <a:pt x="9440" y="44732"/>
                      <a:pt x="9907" y="43264"/>
                      <a:pt x="10341" y="41797"/>
                    </a:cubicBezTo>
                    <a:cubicBezTo>
                      <a:pt x="10708" y="40696"/>
                      <a:pt x="11041" y="39462"/>
                      <a:pt x="10508" y="38461"/>
                    </a:cubicBezTo>
                    <a:cubicBezTo>
                      <a:pt x="10048" y="37602"/>
                      <a:pt x="9110" y="37198"/>
                      <a:pt x="8145" y="37198"/>
                    </a:cubicBezTo>
                    <a:cubicBezTo>
                      <a:pt x="7499" y="37198"/>
                      <a:pt x="6840" y="37379"/>
                      <a:pt x="6305" y="37727"/>
                    </a:cubicBezTo>
                    <a:cubicBezTo>
                      <a:pt x="4937" y="38561"/>
                      <a:pt x="4203" y="40129"/>
                      <a:pt x="3670" y="41597"/>
                    </a:cubicBezTo>
                    <a:cubicBezTo>
                      <a:pt x="3236" y="42731"/>
                      <a:pt x="2736" y="44298"/>
                      <a:pt x="1902" y="45499"/>
                    </a:cubicBezTo>
                    <a:cubicBezTo>
                      <a:pt x="1468" y="46767"/>
                      <a:pt x="1134" y="48001"/>
                      <a:pt x="834" y="49269"/>
                    </a:cubicBezTo>
                    <a:cubicBezTo>
                      <a:pt x="501" y="50570"/>
                      <a:pt x="200" y="51904"/>
                      <a:pt x="0" y="53238"/>
                    </a:cubicBezTo>
                    <a:cubicBezTo>
                      <a:pt x="200" y="53105"/>
                      <a:pt x="401" y="52971"/>
                      <a:pt x="567" y="52838"/>
                    </a:cubicBezTo>
                    <a:cubicBezTo>
                      <a:pt x="1138" y="52371"/>
                      <a:pt x="2315" y="50692"/>
                      <a:pt x="3264" y="50692"/>
                    </a:cubicBezTo>
                    <a:cubicBezTo>
                      <a:pt x="3536" y="50692"/>
                      <a:pt x="3788" y="50829"/>
                      <a:pt x="4003" y="51170"/>
                    </a:cubicBezTo>
                    <a:cubicBezTo>
                      <a:pt x="4237" y="51604"/>
                      <a:pt x="4170" y="52104"/>
                      <a:pt x="3836" y="52471"/>
                    </a:cubicBezTo>
                    <a:cubicBezTo>
                      <a:pt x="3403" y="52871"/>
                      <a:pt x="2669" y="52871"/>
                      <a:pt x="2335" y="53338"/>
                    </a:cubicBezTo>
                    <a:cubicBezTo>
                      <a:pt x="1902" y="53872"/>
                      <a:pt x="2269" y="54673"/>
                      <a:pt x="2736" y="55140"/>
                    </a:cubicBezTo>
                    <a:cubicBezTo>
                      <a:pt x="3203" y="55607"/>
                      <a:pt x="3870" y="55973"/>
                      <a:pt x="4170" y="56574"/>
                    </a:cubicBezTo>
                    <a:cubicBezTo>
                      <a:pt x="4770" y="57775"/>
                      <a:pt x="3836" y="59276"/>
                      <a:pt x="4403" y="60477"/>
                    </a:cubicBezTo>
                    <a:cubicBezTo>
                      <a:pt x="4870" y="61511"/>
                      <a:pt x="6205" y="61778"/>
                      <a:pt x="7305" y="62044"/>
                    </a:cubicBezTo>
                    <a:lnTo>
                      <a:pt x="7672" y="62178"/>
                    </a:lnTo>
                    <a:cubicBezTo>
                      <a:pt x="8340" y="59976"/>
                      <a:pt x="9640" y="58275"/>
                      <a:pt x="12809" y="58042"/>
                    </a:cubicBezTo>
                    <a:cubicBezTo>
                      <a:pt x="12984" y="58027"/>
                      <a:pt x="13160" y="58020"/>
                      <a:pt x="13336" y="58020"/>
                    </a:cubicBezTo>
                    <a:cubicBezTo>
                      <a:pt x="17579" y="58020"/>
                      <a:pt x="22325" y="62152"/>
                      <a:pt x="24151" y="65547"/>
                    </a:cubicBezTo>
                    <a:cubicBezTo>
                      <a:pt x="26286" y="69483"/>
                      <a:pt x="26819" y="74720"/>
                      <a:pt x="30622" y="77089"/>
                    </a:cubicBezTo>
                    <a:cubicBezTo>
                      <a:pt x="33357" y="78790"/>
                      <a:pt x="37560" y="78957"/>
                      <a:pt x="38561" y="81992"/>
                    </a:cubicBezTo>
                    <a:cubicBezTo>
                      <a:pt x="39462" y="84727"/>
                      <a:pt x="36827" y="87296"/>
                      <a:pt x="36093" y="90065"/>
                    </a:cubicBezTo>
                    <a:cubicBezTo>
                      <a:pt x="35592" y="91899"/>
                      <a:pt x="35926" y="93867"/>
                      <a:pt x="35826" y="95735"/>
                    </a:cubicBezTo>
                    <a:cubicBezTo>
                      <a:pt x="35692" y="97637"/>
                      <a:pt x="34825" y="99771"/>
                      <a:pt x="32990" y="100305"/>
                    </a:cubicBezTo>
                    <a:cubicBezTo>
                      <a:pt x="31990" y="100605"/>
                      <a:pt x="30789" y="100372"/>
                      <a:pt x="29922" y="100972"/>
                    </a:cubicBezTo>
                    <a:cubicBezTo>
                      <a:pt x="28354" y="102073"/>
                      <a:pt x="29088" y="104875"/>
                      <a:pt x="27553" y="105976"/>
                    </a:cubicBezTo>
                    <a:cubicBezTo>
                      <a:pt x="27020" y="106343"/>
                      <a:pt x="26319" y="106410"/>
                      <a:pt x="25685" y="106643"/>
                    </a:cubicBezTo>
                    <a:cubicBezTo>
                      <a:pt x="22416" y="107744"/>
                      <a:pt x="21849" y="112247"/>
                      <a:pt x="22817" y="115549"/>
                    </a:cubicBezTo>
                    <a:cubicBezTo>
                      <a:pt x="22850" y="115683"/>
                      <a:pt x="22883" y="115783"/>
                      <a:pt x="22917" y="115916"/>
                    </a:cubicBezTo>
                    <a:cubicBezTo>
                      <a:pt x="32056" y="123355"/>
                      <a:pt x="43064" y="128158"/>
                      <a:pt x="54739" y="129860"/>
                    </a:cubicBezTo>
                    <a:cubicBezTo>
                      <a:pt x="57831" y="130310"/>
                      <a:pt x="60946" y="130533"/>
                      <a:pt x="64058" y="130533"/>
                    </a:cubicBezTo>
                    <a:cubicBezTo>
                      <a:pt x="71554" y="130533"/>
                      <a:pt x="79033" y="129237"/>
                      <a:pt x="86128" y="126691"/>
                    </a:cubicBezTo>
                    <a:cubicBezTo>
                      <a:pt x="88230" y="125924"/>
                      <a:pt x="90298" y="125056"/>
                      <a:pt x="92333" y="124089"/>
                    </a:cubicBezTo>
                    <a:cubicBezTo>
                      <a:pt x="95435" y="122588"/>
                      <a:pt x="98437" y="120820"/>
                      <a:pt x="101273" y="118852"/>
                    </a:cubicBezTo>
                    <a:cubicBezTo>
                      <a:pt x="103241" y="117484"/>
                      <a:pt x="105109" y="116016"/>
                      <a:pt x="106910" y="114449"/>
                    </a:cubicBezTo>
                    <a:cubicBezTo>
                      <a:pt x="108177" y="113348"/>
                      <a:pt x="109412" y="112214"/>
                      <a:pt x="110579" y="111013"/>
                    </a:cubicBezTo>
                    <a:cubicBezTo>
                      <a:pt x="111180" y="110412"/>
                      <a:pt x="111747" y="109812"/>
                      <a:pt x="112314" y="109145"/>
                    </a:cubicBezTo>
                    <a:cubicBezTo>
                      <a:pt x="116517" y="104575"/>
                      <a:pt x="120019" y="99371"/>
                      <a:pt x="122755" y="93801"/>
                    </a:cubicBezTo>
                    <a:cubicBezTo>
                      <a:pt x="124422" y="90398"/>
                      <a:pt x="125757" y="86829"/>
                      <a:pt x="126791" y="83193"/>
                    </a:cubicBezTo>
                    <a:cubicBezTo>
                      <a:pt x="127224" y="81792"/>
                      <a:pt x="127558" y="80324"/>
                      <a:pt x="127892" y="78857"/>
                    </a:cubicBezTo>
                    <a:lnTo>
                      <a:pt x="127892" y="78857"/>
                    </a:lnTo>
                    <a:cubicBezTo>
                      <a:pt x="127200" y="79404"/>
                      <a:pt x="126359" y="79678"/>
                      <a:pt x="125520" y="79678"/>
                    </a:cubicBezTo>
                    <a:cubicBezTo>
                      <a:pt x="125387" y="79678"/>
                      <a:pt x="125255" y="79671"/>
                      <a:pt x="125123" y="79657"/>
                    </a:cubicBezTo>
                    <a:cubicBezTo>
                      <a:pt x="123622" y="79357"/>
                      <a:pt x="122521" y="77889"/>
                      <a:pt x="122121" y="76355"/>
                    </a:cubicBezTo>
                    <a:cubicBezTo>
                      <a:pt x="121687" y="74854"/>
                      <a:pt x="121754" y="73252"/>
                      <a:pt x="121554" y="71685"/>
                    </a:cubicBezTo>
                    <a:cubicBezTo>
                      <a:pt x="121454" y="70851"/>
                      <a:pt x="121187" y="69917"/>
                      <a:pt x="120486" y="69450"/>
                    </a:cubicBezTo>
                    <a:cubicBezTo>
                      <a:pt x="120019" y="69150"/>
                      <a:pt x="119419" y="69083"/>
                      <a:pt x="118918" y="68849"/>
                    </a:cubicBezTo>
                    <a:cubicBezTo>
                      <a:pt x="117084" y="68015"/>
                      <a:pt x="116950" y="65247"/>
                      <a:pt x="115283" y="64179"/>
                    </a:cubicBezTo>
                    <a:cubicBezTo>
                      <a:pt x="114715" y="63879"/>
                      <a:pt x="114115" y="63646"/>
                      <a:pt x="113515" y="63512"/>
                    </a:cubicBezTo>
                    <a:cubicBezTo>
                      <a:pt x="111113" y="62878"/>
                      <a:pt x="108745" y="61678"/>
                      <a:pt x="107510" y="59576"/>
                    </a:cubicBezTo>
                    <a:cubicBezTo>
                      <a:pt x="107077" y="58876"/>
                      <a:pt x="106810" y="58108"/>
                      <a:pt x="106276" y="57508"/>
                    </a:cubicBezTo>
                    <a:cubicBezTo>
                      <a:pt x="105903" y="57089"/>
                      <a:pt x="105319" y="56799"/>
                      <a:pt x="104774" y="56799"/>
                    </a:cubicBezTo>
                    <a:cubicBezTo>
                      <a:pt x="104538" y="56799"/>
                      <a:pt x="104309" y="56853"/>
                      <a:pt x="104108" y="56974"/>
                    </a:cubicBezTo>
                    <a:cubicBezTo>
                      <a:pt x="104475" y="58075"/>
                      <a:pt x="104842" y="59176"/>
                      <a:pt x="105175" y="60277"/>
                    </a:cubicBezTo>
                    <a:cubicBezTo>
                      <a:pt x="105509" y="61244"/>
                      <a:pt x="105842" y="62278"/>
                      <a:pt x="106510" y="63045"/>
                    </a:cubicBezTo>
                    <a:cubicBezTo>
                      <a:pt x="107048" y="63692"/>
                      <a:pt x="107870" y="64164"/>
                      <a:pt x="108693" y="64164"/>
                    </a:cubicBezTo>
                    <a:cubicBezTo>
                      <a:pt x="108889" y="64164"/>
                      <a:pt x="109086" y="64137"/>
                      <a:pt x="109278" y="64079"/>
                    </a:cubicBezTo>
                    <a:cubicBezTo>
                      <a:pt x="109528" y="63940"/>
                      <a:pt x="109825" y="63871"/>
                      <a:pt x="110110" y="63871"/>
                    </a:cubicBezTo>
                    <a:cubicBezTo>
                      <a:pt x="110167" y="63871"/>
                      <a:pt x="110223" y="63874"/>
                      <a:pt x="110279" y="63879"/>
                    </a:cubicBezTo>
                    <a:cubicBezTo>
                      <a:pt x="110512" y="63979"/>
                      <a:pt x="110713" y="64146"/>
                      <a:pt x="110846" y="64379"/>
                    </a:cubicBezTo>
                    <a:cubicBezTo>
                      <a:pt x="111947" y="66047"/>
                      <a:pt x="111180" y="68382"/>
                      <a:pt x="109679" y="69683"/>
                    </a:cubicBezTo>
                    <a:cubicBezTo>
                      <a:pt x="108177" y="70984"/>
                      <a:pt x="106176" y="71485"/>
                      <a:pt x="104241" y="71952"/>
                    </a:cubicBezTo>
                    <a:cubicBezTo>
                      <a:pt x="103852" y="72088"/>
                      <a:pt x="103440" y="72156"/>
                      <a:pt x="103026" y="72156"/>
                    </a:cubicBezTo>
                    <a:cubicBezTo>
                      <a:pt x="102729" y="72156"/>
                      <a:pt x="102432" y="72121"/>
                      <a:pt x="102140" y="72052"/>
                    </a:cubicBezTo>
                    <a:cubicBezTo>
                      <a:pt x="100906" y="71651"/>
                      <a:pt x="100439" y="70150"/>
                      <a:pt x="100238" y="68883"/>
                    </a:cubicBezTo>
                    <a:cubicBezTo>
                      <a:pt x="99838" y="66014"/>
                      <a:pt x="99838" y="62978"/>
                      <a:pt x="98471" y="60410"/>
                    </a:cubicBezTo>
                    <a:cubicBezTo>
                      <a:pt x="98037" y="59609"/>
                      <a:pt x="97470" y="58842"/>
                      <a:pt x="97270" y="57942"/>
                    </a:cubicBezTo>
                    <a:cubicBezTo>
                      <a:pt x="97036" y="56974"/>
                      <a:pt x="97303" y="55940"/>
                      <a:pt x="96836" y="55039"/>
                    </a:cubicBezTo>
                    <a:cubicBezTo>
                      <a:pt x="96402" y="54139"/>
                      <a:pt x="95268" y="53438"/>
                      <a:pt x="95335" y="52404"/>
                    </a:cubicBezTo>
                    <a:cubicBezTo>
                      <a:pt x="95368" y="51670"/>
                      <a:pt x="96069" y="51170"/>
                      <a:pt x="96769" y="50937"/>
                    </a:cubicBezTo>
                    <a:cubicBezTo>
                      <a:pt x="97470" y="50703"/>
                      <a:pt x="98204" y="50703"/>
                      <a:pt x="98904" y="50536"/>
                    </a:cubicBezTo>
                    <a:cubicBezTo>
                      <a:pt x="99204" y="50470"/>
                      <a:pt x="99538" y="50303"/>
                      <a:pt x="99571" y="50036"/>
                    </a:cubicBezTo>
                    <a:cubicBezTo>
                      <a:pt x="99638" y="49602"/>
                      <a:pt x="99071" y="49335"/>
                      <a:pt x="98971" y="48935"/>
                    </a:cubicBezTo>
                    <a:cubicBezTo>
                      <a:pt x="98871" y="48501"/>
                      <a:pt x="99405" y="48101"/>
                      <a:pt x="99638" y="47668"/>
                    </a:cubicBezTo>
                    <a:cubicBezTo>
                      <a:pt x="100205" y="46734"/>
                      <a:pt x="99338" y="45566"/>
                      <a:pt x="98370" y="44999"/>
                    </a:cubicBezTo>
                    <a:cubicBezTo>
                      <a:pt x="97403" y="44465"/>
                      <a:pt x="96269" y="43998"/>
                      <a:pt x="95935" y="42931"/>
                    </a:cubicBezTo>
                    <a:cubicBezTo>
                      <a:pt x="95835" y="42430"/>
                      <a:pt x="95769" y="41930"/>
                      <a:pt x="95802" y="41430"/>
                    </a:cubicBezTo>
                    <a:cubicBezTo>
                      <a:pt x="95769" y="40129"/>
                      <a:pt x="95001" y="38828"/>
                      <a:pt x="93801" y="38428"/>
                    </a:cubicBezTo>
                    <a:cubicBezTo>
                      <a:pt x="93604" y="38364"/>
                      <a:pt x="93399" y="38334"/>
                      <a:pt x="93194" y="38334"/>
                    </a:cubicBezTo>
                    <a:cubicBezTo>
                      <a:pt x="92116" y="38334"/>
                      <a:pt x="91032" y="39164"/>
                      <a:pt x="91032" y="40229"/>
                    </a:cubicBezTo>
                    <a:cubicBezTo>
                      <a:pt x="91032" y="40929"/>
                      <a:pt x="91499" y="41530"/>
                      <a:pt x="91699" y="42230"/>
                    </a:cubicBezTo>
                    <a:cubicBezTo>
                      <a:pt x="91866" y="42897"/>
                      <a:pt x="91666" y="43831"/>
                      <a:pt x="90965" y="43932"/>
                    </a:cubicBezTo>
                    <a:cubicBezTo>
                      <a:pt x="90923" y="43938"/>
                      <a:pt x="90881" y="43941"/>
                      <a:pt x="90840" y="43941"/>
                    </a:cubicBezTo>
                    <a:cubicBezTo>
                      <a:pt x="89927" y="43941"/>
                      <a:pt x="89240" y="42443"/>
                      <a:pt x="88451" y="42443"/>
                    </a:cubicBezTo>
                    <a:cubicBezTo>
                      <a:pt x="88346" y="42443"/>
                      <a:pt x="88239" y="42470"/>
                      <a:pt x="88130" y="42531"/>
                    </a:cubicBezTo>
                    <a:cubicBezTo>
                      <a:pt x="88297" y="43831"/>
                      <a:pt x="88463" y="45166"/>
                      <a:pt x="88664" y="46467"/>
                    </a:cubicBezTo>
                    <a:cubicBezTo>
                      <a:pt x="88459" y="46539"/>
                      <a:pt x="88254" y="46573"/>
                      <a:pt x="88052" y="46573"/>
                    </a:cubicBezTo>
                    <a:cubicBezTo>
                      <a:pt x="86773" y="46573"/>
                      <a:pt x="85607" y="45223"/>
                      <a:pt x="85261" y="43898"/>
                    </a:cubicBezTo>
                    <a:cubicBezTo>
                      <a:pt x="84861" y="42330"/>
                      <a:pt x="85094" y="40662"/>
                      <a:pt x="84561" y="39128"/>
                    </a:cubicBezTo>
                    <a:cubicBezTo>
                      <a:pt x="84167" y="37947"/>
                      <a:pt x="82989" y="36870"/>
                      <a:pt x="81838" y="36870"/>
                    </a:cubicBezTo>
                    <a:cubicBezTo>
                      <a:pt x="81526" y="36870"/>
                      <a:pt x="81216" y="36949"/>
                      <a:pt x="80925" y="37127"/>
                    </a:cubicBezTo>
                    <a:cubicBezTo>
                      <a:pt x="80591" y="38928"/>
                      <a:pt x="82893" y="39995"/>
                      <a:pt x="83727" y="41630"/>
                    </a:cubicBezTo>
                    <a:cubicBezTo>
                      <a:pt x="84360" y="42797"/>
                      <a:pt x="83994" y="44499"/>
                      <a:pt x="82759" y="45032"/>
                    </a:cubicBezTo>
                    <a:cubicBezTo>
                      <a:pt x="82586" y="45103"/>
                      <a:pt x="82405" y="45135"/>
                      <a:pt x="82224" y="45135"/>
                    </a:cubicBezTo>
                    <a:cubicBezTo>
                      <a:pt x="81119" y="45135"/>
                      <a:pt x="80008" y="43934"/>
                      <a:pt x="80524" y="42931"/>
                    </a:cubicBezTo>
                    <a:cubicBezTo>
                      <a:pt x="80725" y="42531"/>
                      <a:pt x="81158" y="42230"/>
                      <a:pt x="81258" y="41763"/>
                    </a:cubicBezTo>
                    <a:cubicBezTo>
                      <a:pt x="81392" y="41196"/>
                      <a:pt x="80958" y="40662"/>
                      <a:pt x="80591" y="40262"/>
                    </a:cubicBezTo>
                    <a:cubicBezTo>
                      <a:pt x="79991" y="39562"/>
                      <a:pt x="79390" y="38895"/>
                      <a:pt x="78790" y="38227"/>
                    </a:cubicBezTo>
                    <a:cubicBezTo>
                      <a:pt x="78423" y="37760"/>
                      <a:pt x="77956" y="37360"/>
                      <a:pt x="77456" y="37093"/>
                    </a:cubicBezTo>
                    <a:cubicBezTo>
                      <a:pt x="77160" y="36964"/>
                      <a:pt x="76856" y="36906"/>
                      <a:pt x="76550" y="36906"/>
                    </a:cubicBezTo>
                    <a:cubicBezTo>
                      <a:pt x="75440" y="36906"/>
                      <a:pt x="74318" y="37672"/>
                      <a:pt x="73586" y="38561"/>
                    </a:cubicBezTo>
                    <a:cubicBezTo>
                      <a:pt x="72652" y="39728"/>
                      <a:pt x="72018" y="41163"/>
                      <a:pt x="70851" y="42064"/>
                    </a:cubicBezTo>
                    <a:cubicBezTo>
                      <a:pt x="70151" y="42599"/>
                      <a:pt x="69258" y="42863"/>
                      <a:pt x="68370" y="42863"/>
                    </a:cubicBezTo>
                    <a:cubicBezTo>
                      <a:pt x="67098" y="42863"/>
                      <a:pt x="65834" y="42323"/>
                      <a:pt x="65147" y="41263"/>
                    </a:cubicBezTo>
                    <a:cubicBezTo>
                      <a:pt x="64013" y="39428"/>
                      <a:pt x="65147" y="36526"/>
                      <a:pt x="67282" y="36259"/>
                    </a:cubicBezTo>
                    <a:cubicBezTo>
                      <a:pt x="68082" y="36126"/>
                      <a:pt x="69050" y="36293"/>
                      <a:pt x="69583" y="35692"/>
                    </a:cubicBezTo>
                    <a:cubicBezTo>
                      <a:pt x="70484" y="34558"/>
                      <a:pt x="68649" y="32723"/>
                      <a:pt x="69517" y="31589"/>
                    </a:cubicBezTo>
                    <a:cubicBezTo>
                      <a:pt x="69819" y="31215"/>
                      <a:pt x="70246" y="31120"/>
                      <a:pt x="70720" y="31120"/>
                    </a:cubicBezTo>
                    <a:cubicBezTo>
                      <a:pt x="71203" y="31120"/>
                      <a:pt x="71734" y="31219"/>
                      <a:pt x="72231" y="31219"/>
                    </a:cubicBezTo>
                    <a:cubicBezTo>
                      <a:pt x="72375" y="31219"/>
                      <a:pt x="72516" y="31210"/>
                      <a:pt x="72652" y="31189"/>
                    </a:cubicBezTo>
                    <a:cubicBezTo>
                      <a:pt x="73753" y="31022"/>
                      <a:pt x="74487" y="30088"/>
                      <a:pt x="75221" y="29254"/>
                    </a:cubicBezTo>
                    <a:cubicBezTo>
                      <a:pt x="75816" y="28605"/>
                      <a:pt x="76631" y="27977"/>
                      <a:pt x="77469" y="27977"/>
                    </a:cubicBezTo>
                    <a:cubicBezTo>
                      <a:pt x="77664" y="27977"/>
                      <a:pt x="77861" y="28011"/>
                      <a:pt x="78056" y="28087"/>
                    </a:cubicBezTo>
                    <a:cubicBezTo>
                      <a:pt x="78023" y="27453"/>
                      <a:pt x="78123" y="26819"/>
                      <a:pt x="78456" y="26252"/>
                    </a:cubicBezTo>
                    <a:cubicBezTo>
                      <a:pt x="78674" y="25904"/>
                      <a:pt x="79106" y="25669"/>
                      <a:pt x="79509" y="25669"/>
                    </a:cubicBezTo>
                    <a:cubicBezTo>
                      <a:pt x="79723" y="25669"/>
                      <a:pt x="79929" y="25735"/>
                      <a:pt x="80091" y="25885"/>
                    </a:cubicBezTo>
                    <a:cubicBezTo>
                      <a:pt x="79457" y="26686"/>
                      <a:pt x="79891" y="27987"/>
                      <a:pt x="80725" y="28520"/>
                    </a:cubicBezTo>
                    <a:cubicBezTo>
                      <a:pt x="81592" y="29054"/>
                      <a:pt x="82659" y="29154"/>
                      <a:pt x="83693" y="29188"/>
                    </a:cubicBezTo>
                    <a:cubicBezTo>
                      <a:pt x="83760" y="29190"/>
                      <a:pt x="83827" y="29191"/>
                      <a:pt x="83895" y="29191"/>
                    </a:cubicBezTo>
                    <a:cubicBezTo>
                      <a:pt x="84861" y="29191"/>
                      <a:pt x="86010" y="28955"/>
                      <a:pt x="86228" y="28020"/>
                    </a:cubicBezTo>
                    <a:cubicBezTo>
                      <a:pt x="86329" y="27687"/>
                      <a:pt x="86228" y="27320"/>
                      <a:pt x="86429" y="27053"/>
                    </a:cubicBezTo>
                    <a:cubicBezTo>
                      <a:pt x="86570" y="26786"/>
                      <a:pt x="86788" y="26691"/>
                      <a:pt x="87050" y="26691"/>
                    </a:cubicBezTo>
                    <a:cubicBezTo>
                      <a:pt x="87697" y="26691"/>
                      <a:pt x="88618" y="27265"/>
                      <a:pt x="89359" y="27265"/>
                    </a:cubicBezTo>
                    <a:cubicBezTo>
                      <a:pt x="89595" y="27265"/>
                      <a:pt x="89813" y="27207"/>
                      <a:pt x="89998" y="27053"/>
                    </a:cubicBezTo>
                    <a:cubicBezTo>
                      <a:pt x="90532" y="26619"/>
                      <a:pt x="90131" y="25652"/>
                      <a:pt x="89464" y="25385"/>
                    </a:cubicBezTo>
                    <a:cubicBezTo>
                      <a:pt x="89019" y="25207"/>
                      <a:pt x="88560" y="25207"/>
                      <a:pt x="88095" y="25207"/>
                    </a:cubicBezTo>
                    <a:cubicBezTo>
                      <a:pt x="87863" y="25207"/>
                      <a:pt x="87629" y="25207"/>
                      <a:pt x="87396" y="25185"/>
                    </a:cubicBezTo>
                    <a:cubicBezTo>
                      <a:pt x="86695" y="25085"/>
                      <a:pt x="85895" y="24618"/>
                      <a:pt x="85962" y="23917"/>
                    </a:cubicBezTo>
                    <a:cubicBezTo>
                      <a:pt x="86028" y="23217"/>
                      <a:pt x="86862" y="22850"/>
                      <a:pt x="87062" y="22183"/>
                    </a:cubicBezTo>
                    <a:cubicBezTo>
                      <a:pt x="87265" y="21440"/>
                      <a:pt x="86465" y="20925"/>
                      <a:pt x="85667" y="20925"/>
                    </a:cubicBezTo>
                    <a:cubicBezTo>
                      <a:pt x="85282" y="20925"/>
                      <a:pt x="84898" y="21044"/>
                      <a:pt x="84627" y="21315"/>
                    </a:cubicBezTo>
                    <a:cubicBezTo>
                      <a:pt x="83827" y="22149"/>
                      <a:pt x="83860" y="23450"/>
                      <a:pt x="83893" y="24618"/>
                    </a:cubicBezTo>
                    <a:cubicBezTo>
                      <a:pt x="83960" y="25785"/>
                      <a:pt x="83860" y="27119"/>
                      <a:pt x="82926" y="27820"/>
                    </a:cubicBezTo>
                    <a:cubicBezTo>
                      <a:pt x="82793" y="27973"/>
                      <a:pt x="82617" y="28039"/>
                      <a:pt x="82429" y="28039"/>
                    </a:cubicBezTo>
                    <a:cubicBezTo>
                      <a:pt x="82003" y="28039"/>
                      <a:pt x="81520" y="27703"/>
                      <a:pt x="81358" y="27286"/>
                    </a:cubicBezTo>
                    <a:cubicBezTo>
                      <a:pt x="81158" y="26652"/>
                      <a:pt x="81325" y="25985"/>
                      <a:pt x="81358" y="25318"/>
                    </a:cubicBezTo>
                    <a:cubicBezTo>
                      <a:pt x="81392" y="24651"/>
                      <a:pt x="81225" y="23884"/>
                      <a:pt x="80591" y="23617"/>
                    </a:cubicBezTo>
                    <a:cubicBezTo>
                      <a:pt x="80441" y="23542"/>
                      <a:pt x="80277" y="23518"/>
                      <a:pt x="80106" y="23518"/>
                    </a:cubicBezTo>
                    <a:cubicBezTo>
                      <a:pt x="79820" y="23518"/>
                      <a:pt x="79515" y="23584"/>
                      <a:pt x="79223" y="23584"/>
                    </a:cubicBezTo>
                    <a:cubicBezTo>
                      <a:pt x="77422" y="23517"/>
                      <a:pt x="76522" y="21082"/>
                      <a:pt x="77322" y="19447"/>
                    </a:cubicBezTo>
                    <a:cubicBezTo>
                      <a:pt x="78123" y="17813"/>
                      <a:pt x="79891" y="16946"/>
                      <a:pt x="81592" y="16312"/>
                    </a:cubicBezTo>
                    <a:cubicBezTo>
                      <a:pt x="82310" y="16040"/>
                      <a:pt x="83119" y="15802"/>
                      <a:pt x="83874" y="15802"/>
                    </a:cubicBezTo>
                    <a:cubicBezTo>
                      <a:pt x="84416" y="15802"/>
                      <a:pt x="84929" y="15924"/>
                      <a:pt x="85361" y="16245"/>
                    </a:cubicBezTo>
                    <a:cubicBezTo>
                      <a:pt x="85862" y="16645"/>
                      <a:pt x="86128" y="17212"/>
                      <a:pt x="86595" y="17579"/>
                    </a:cubicBezTo>
                    <a:cubicBezTo>
                      <a:pt x="87429" y="18246"/>
                      <a:pt x="88563" y="18213"/>
                      <a:pt x="89598" y="18380"/>
                    </a:cubicBezTo>
                    <a:cubicBezTo>
                      <a:pt x="91232" y="18680"/>
                      <a:pt x="92700" y="19514"/>
                      <a:pt x="93801" y="20782"/>
                    </a:cubicBezTo>
                    <a:cubicBezTo>
                      <a:pt x="94201" y="21249"/>
                      <a:pt x="94501" y="22016"/>
                      <a:pt x="94067" y="22483"/>
                    </a:cubicBezTo>
                    <a:cubicBezTo>
                      <a:pt x="93634" y="22916"/>
                      <a:pt x="92500" y="22883"/>
                      <a:pt x="92600" y="23550"/>
                    </a:cubicBezTo>
                    <a:cubicBezTo>
                      <a:pt x="92889" y="23679"/>
                      <a:pt x="93192" y="23740"/>
                      <a:pt x="93491" y="23740"/>
                    </a:cubicBezTo>
                    <a:cubicBezTo>
                      <a:pt x="94432" y="23740"/>
                      <a:pt x="95331" y="23137"/>
                      <a:pt x="95635" y="22149"/>
                    </a:cubicBezTo>
                    <a:cubicBezTo>
                      <a:pt x="96202" y="22516"/>
                      <a:pt x="96502" y="23150"/>
                      <a:pt x="96469" y="23817"/>
                    </a:cubicBezTo>
                    <a:cubicBezTo>
                      <a:pt x="97057" y="23421"/>
                      <a:pt x="97724" y="23232"/>
                      <a:pt x="98380" y="23232"/>
                    </a:cubicBezTo>
                    <a:cubicBezTo>
                      <a:pt x="99548" y="23232"/>
                      <a:pt x="100687" y="23829"/>
                      <a:pt x="101306" y="24918"/>
                    </a:cubicBezTo>
                    <a:cubicBezTo>
                      <a:pt x="101439" y="25385"/>
                      <a:pt x="101706" y="25819"/>
                      <a:pt x="102006" y="26219"/>
                    </a:cubicBezTo>
                    <a:cubicBezTo>
                      <a:pt x="102178" y="26362"/>
                      <a:pt x="102412" y="26438"/>
                      <a:pt x="102630" y="26438"/>
                    </a:cubicBezTo>
                    <a:cubicBezTo>
                      <a:pt x="102920" y="26438"/>
                      <a:pt x="103184" y="26304"/>
                      <a:pt x="103241" y="26019"/>
                    </a:cubicBezTo>
                    <a:cubicBezTo>
                      <a:pt x="103274" y="25885"/>
                      <a:pt x="103274" y="25718"/>
                      <a:pt x="103241" y="25585"/>
                    </a:cubicBezTo>
                    <a:cubicBezTo>
                      <a:pt x="103107" y="24851"/>
                      <a:pt x="102940" y="24117"/>
                      <a:pt x="102807" y="23383"/>
                    </a:cubicBezTo>
                    <a:cubicBezTo>
                      <a:pt x="102956" y="23329"/>
                      <a:pt x="103105" y="23304"/>
                      <a:pt x="103253" y="23304"/>
                    </a:cubicBezTo>
                    <a:cubicBezTo>
                      <a:pt x="104103" y="23304"/>
                      <a:pt x="104916" y="24128"/>
                      <a:pt x="105342" y="24951"/>
                    </a:cubicBezTo>
                    <a:cubicBezTo>
                      <a:pt x="107277" y="28487"/>
                      <a:pt x="109278" y="26819"/>
                      <a:pt x="112547" y="27820"/>
                    </a:cubicBezTo>
                    <a:cubicBezTo>
                      <a:pt x="114782" y="28487"/>
                      <a:pt x="115583" y="30088"/>
                      <a:pt x="116617" y="32056"/>
                    </a:cubicBezTo>
                    <a:cubicBezTo>
                      <a:pt x="119786" y="38061"/>
                      <a:pt x="124356" y="43264"/>
                      <a:pt x="127091" y="49469"/>
                    </a:cubicBezTo>
                    <a:cubicBezTo>
                      <a:pt x="127391" y="50136"/>
                      <a:pt x="127658" y="50770"/>
                      <a:pt x="127892" y="51437"/>
                    </a:cubicBezTo>
                    <a:cubicBezTo>
                      <a:pt x="127858" y="51270"/>
                      <a:pt x="127825" y="51103"/>
                      <a:pt x="127791" y="50937"/>
                    </a:cubicBezTo>
                    <a:cubicBezTo>
                      <a:pt x="126924" y="47067"/>
                      <a:pt x="125690" y="43264"/>
                      <a:pt x="124122" y="39595"/>
                    </a:cubicBezTo>
                    <a:cubicBezTo>
                      <a:pt x="123789" y="38828"/>
                      <a:pt x="123422" y="38061"/>
                      <a:pt x="123055" y="37293"/>
                    </a:cubicBezTo>
                    <a:cubicBezTo>
                      <a:pt x="122855" y="36826"/>
                      <a:pt x="122621" y="36326"/>
                      <a:pt x="122388" y="35859"/>
                    </a:cubicBezTo>
                    <a:cubicBezTo>
                      <a:pt x="122087" y="35259"/>
                      <a:pt x="121754" y="34692"/>
                      <a:pt x="121420" y="34091"/>
                    </a:cubicBezTo>
                    <a:cubicBezTo>
                      <a:pt x="121187" y="33624"/>
                      <a:pt x="120920" y="33157"/>
                      <a:pt x="120653" y="32690"/>
                    </a:cubicBezTo>
                    <a:cubicBezTo>
                      <a:pt x="120486" y="32357"/>
                      <a:pt x="120286" y="32056"/>
                      <a:pt x="120086" y="31723"/>
                    </a:cubicBezTo>
                    <a:cubicBezTo>
                      <a:pt x="119886" y="31423"/>
                      <a:pt x="119652" y="31022"/>
                      <a:pt x="119419" y="30655"/>
                    </a:cubicBezTo>
                    <a:lnTo>
                      <a:pt x="118718" y="29521"/>
                    </a:lnTo>
                    <a:cubicBezTo>
                      <a:pt x="118652" y="29421"/>
                      <a:pt x="118552" y="29288"/>
                      <a:pt x="118485" y="29188"/>
                    </a:cubicBezTo>
                    <a:cubicBezTo>
                      <a:pt x="118218" y="28787"/>
                      <a:pt x="117951" y="28420"/>
                      <a:pt x="117684" y="28020"/>
                    </a:cubicBezTo>
                    <a:cubicBezTo>
                      <a:pt x="117684" y="27987"/>
                      <a:pt x="117651" y="27953"/>
                      <a:pt x="117618" y="27920"/>
                    </a:cubicBezTo>
                    <a:cubicBezTo>
                      <a:pt x="117551" y="27820"/>
                      <a:pt x="117484" y="27720"/>
                      <a:pt x="117384" y="27620"/>
                    </a:cubicBezTo>
                    <a:cubicBezTo>
                      <a:pt x="117184" y="27286"/>
                      <a:pt x="116950" y="26953"/>
                      <a:pt x="116717" y="26652"/>
                    </a:cubicBezTo>
                    <a:cubicBezTo>
                      <a:pt x="116350" y="26152"/>
                      <a:pt x="115950" y="25618"/>
                      <a:pt x="115549" y="25118"/>
                    </a:cubicBezTo>
                    <a:cubicBezTo>
                      <a:pt x="115249" y="24718"/>
                      <a:pt x="114916" y="24284"/>
                      <a:pt x="114549" y="23884"/>
                    </a:cubicBezTo>
                    <a:cubicBezTo>
                      <a:pt x="114215" y="23450"/>
                      <a:pt x="113948" y="23150"/>
                      <a:pt x="113648" y="22783"/>
                    </a:cubicBezTo>
                    <a:cubicBezTo>
                      <a:pt x="113314" y="22416"/>
                      <a:pt x="113014" y="22083"/>
                      <a:pt x="112714" y="21749"/>
                    </a:cubicBezTo>
                    <a:cubicBezTo>
                      <a:pt x="112347" y="21315"/>
                      <a:pt x="111947" y="20915"/>
                      <a:pt x="111547" y="20448"/>
                    </a:cubicBezTo>
                    <a:cubicBezTo>
                      <a:pt x="110446" y="19281"/>
                      <a:pt x="109312" y="18146"/>
                      <a:pt x="108144" y="17079"/>
                    </a:cubicBezTo>
                    <a:cubicBezTo>
                      <a:pt x="107844" y="16812"/>
                      <a:pt x="107544" y="16545"/>
                      <a:pt x="107243" y="16312"/>
                    </a:cubicBezTo>
                    <a:cubicBezTo>
                      <a:pt x="106977" y="16045"/>
                      <a:pt x="106643" y="15778"/>
                      <a:pt x="106343" y="15511"/>
                    </a:cubicBezTo>
                    <a:cubicBezTo>
                      <a:pt x="106043" y="15278"/>
                      <a:pt x="105742" y="15011"/>
                      <a:pt x="105442" y="14777"/>
                    </a:cubicBezTo>
                    <a:cubicBezTo>
                      <a:pt x="105142" y="14510"/>
                      <a:pt x="104842" y="14244"/>
                      <a:pt x="104508" y="14010"/>
                    </a:cubicBezTo>
                    <a:cubicBezTo>
                      <a:pt x="104208" y="13777"/>
                      <a:pt x="104041" y="13610"/>
                      <a:pt x="103774" y="13443"/>
                    </a:cubicBezTo>
                    <a:cubicBezTo>
                      <a:pt x="103641" y="13343"/>
                      <a:pt x="103507" y="13243"/>
                      <a:pt x="103374" y="13143"/>
                    </a:cubicBezTo>
                    <a:cubicBezTo>
                      <a:pt x="102840" y="12709"/>
                      <a:pt x="102307" y="12309"/>
                      <a:pt x="101740" y="11942"/>
                    </a:cubicBezTo>
                    <a:cubicBezTo>
                      <a:pt x="101473" y="11742"/>
                      <a:pt x="101206" y="11542"/>
                      <a:pt x="100906" y="11375"/>
                    </a:cubicBezTo>
                    <a:cubicBezTo>
                      <a:pt x="100572" y="11108"/>
                      <a:pt x="100205" y="10875"/>
                      <a:pt x="99838" y="10641"/>
                    </a:cubicBezTo>
                    <a:cubicBezTo>
                      <a:pt x="99805" y="10608"/>
                      <a:pt x="99738" y="10574"/>
                      <a:pt x="99671" y="10541"/>
                    </a:cubicBezTo>
                    <a:cubicBezTo>
                      <a:pt x="99371" y="10341"/>
                      <a:pt x="99038" y="10107"/>
                      <a:pt x="98704" y="9907"/>
                    </a:cubicBezTo>
                    <a:cubicBezTo>
                      <a:pt x="98237" y="9607"/>
                      <a:pt x="97770" y="9340"/>
                      <a:pt x="97303" y="9073"/>
                    </a:cubicBezTo>
                    <a:cubicBezTo>
                      <a:pt x="96736" y="8740"/>
                      <a:pt x="96202" y="8439"/>
                      <a:pt x="95669" y="8139"/>
                    </a:cubicBezTo>
                    <a:cubicBezTo>
                      <a:pt x="95101" y="7839"/>
                      <a:pt x="94434" y="7472"/>
                      <a:pt x="93834" y="7172"/>
                    </a:cubicBezTo>
                    <a:cubicBezTo>
                      <a:pt x="93200" y="6838"/>
                      <a:pt x="92566" y="6538"/>
                      <a:pt x="91933" y="6238"/>
                    </a:cubicBezTo>
                    <a:cubicBezTo>
                      <a:pt x="91299" y="5938"/>
                      <a:pt x="90665" y="5637"/>
                      <a:pt x="89998" y="5371"/>
                    </a:cubicBezTo>
                    <a:cubicBezTo>
                      <a:pt x="88730" y="4803"/>
                      <a:pt x="87429" y="4303"/>
                      <a:pt x="86095" y="3836"/>
                    </a:cubicBezTo>
                    <a:lnTo>
                      <a:pt x="86028" y="3803"/>
                    </a:lnTo>
                    <a:cubicBezTo>
                      <a:pt x="85528" y="3636"/>
                      <a:pt x="85028" y="3436"/>
                      <a:pt x="84527" y="3302"/>
                    </a:cubicBezTo>
                    <a:cubicBezTo>
                      <a:pt x="84494" y="3269"/>
                      <a:pt x="84461" y="3269"/>
                      <a:pt x="84427" y="3269"/>
                    </a:cubicBezTo>
                    <a:cubicBezTo>
                      <a:pt x="84194" y="3169"/>
                      <a:pt x="83960" y="3102"/>
                      <a:pt x="83727" y="3036"/>
                    </a:cubicBezTo>
                    <a:cubicBezTo>
                      <a:pt x="82793" y="2735"/>
                      <a:pt x="81825" y="2468"/>
                      <a:pt x="80858" y="2202"/>
                    </a:cubicBezTo>
                    <a:cubicBezTo>
                      <a:pt x="80725" y="2168"/>
                      <a:pt x="80624" y="2135"/>
                      <a:pt x="80491" y="2102"/>
                    </a:cubicBezTo>
                    <a:cubicBezTo>
                      <a:pt x="80224" y="2035"/>
                      <a:pt x="79924" y="1968"/>
                      <a:pt x="79657" y="1901"/>
                    </a:cubicBezTo>
                    <a:cubicBezTo>
                      <a:pt x="78990" y="1735"/>
                      <a:pt x="78356" y="1601"/>
                      <a:pt x="77689" y="1468"/>
                    </a:cubicBezTo>
                    <a:cubicBezTo>
                      <a:pt x="77055" y="1334"/>
                      <a:pt x="76321" y="1168"/>
                      <a:pt x="75621" y="1034"/>
                    </a:cubicBezTo>
                    <a:cubicBezTo>
                      <a:pt x="74954" y="901"/>
                      <a:pt x="74187" y="801"/>
                      <a:pt x="73453" y="701"/>
                    </a:cubicBezTo>
                    <a:cubicBezTo>
                      <a:pt x="71551" y="400"/>
                      <a:pt x="69617" y="234"/>
                      <a:pt x="67715" y="133"/>
                    </a:cubicBezTo>
                    <a:cubicBezTo>
                      <a:pt x="67282" y="100"/>
                      <a:pt x="66815" y="67"/>
                      <a:pt x="66381" y="67"/>
                    </a:cubicBezTo>
                    <a:cubicBezTo>
                      <a:pt x="65914" y="33"/>
                      <a:pt x="65447" y="33"/>
                      <a:pt x="64980"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4" name="Google Shape;1814;p52"/>
              <p:cNvSpPr/>
              <p:nvPr/>
            </p:nvSpPr>
            <p:spPr>
              <a:xfrm>
                <a:off x="6259322" y="1957334"/>
                <a:ext cx="1437493" cy="1404210"/>
              </a:xfrm>
              <a:custGeom>
                <a:avLst/>
                <a:gdLst/>
                <a:ahLst/>
                <a:cxnLst/>
                <a:rect l="l" t="t" r="r" b="b"/>
                <a:pathLst>
                  <a:path w="65348" h="63835" extrusionOk="0">
                    <a:moveTo>
                      <a:pt x="19875" y="0"/>
                    </a:moveTo>
                    <a:cubicBezTo>
                      <a:pt x="19117" y="0"/>
                      <a:pt x="18303" y="251"/>
                      <a:pt x="17580" y="524"/>
                    </a:cubicBezTo>
                    <a:cubicBezTo>
                      <a:pt x="15879" y="1158"/>
                      <a:pt x="14111" y="2025"/>
                      <a:pt x="13310" y="3626"/>
                    </a:cubicBezTo>
                    <a:cubicBezTo>
                      <a:pt x="12510" y="5261"/>
                      <a:pt x="13410" y="7729"/>
                      <a:pt x="15211" y="7763"/>
                    </a:cubicBezTo>
                    <a:cubicBezTo>
                      <a:pt x="15478" y="7763"/>
                      <a:pt x="15756" y="7719"/>
                      <a:pt x="16026" y="7719"/>
                    </a:cubicBezTo>
                    <a:cubicBezTo>
                      <a:pt x="16229" y="7719"/>
                      <a:pt x="16427" y="7744"/>
                      <a:pt x="16612" y="7829"/>
                    </a:cubicBezTo>
                    <a:cubicBezTo>
                      <a:pt x="17213" y="8096"/>
                      <a:pt x="17380" y="8863"/>
                      <a:pt x="17346" y="9531"/>
                    </a:cubicBezTo>
                    <a:cubicBezTo>
                      <a:pt x="17313" y="10198"/>
                      <a:pt x="17146" y="10865"/>
                      <a:pt x="17380" y="11465"/>
                    </a:cubicBezTo>
                    <a:cubicBezTo>
                      <a:pt x="17542" y="11906"/>
                      <a:pt x="18011" y="12250"/>
                      <a:pt x="18428" y="12250"/>
                    </a:cubicBezTo>
                    <a:cubicBezTo>
                      <a:pt x="18610" y="12250"/>
                      <a:pt x="18782" y="12185"/>
                      <a:pt x="18914" y="12032"/>
                    </a:cubicBezTo>
                    <a:cubicBezTo>
                      <a:pt x="19881" y="11365"/>
                      <a:pt x="19948" y="9998"/>
                      <a:pt x="19915" y="8830"/>
                    </a:cubicBezTo>
                    <a:cubicBezTo>
                      <a:pt x="19848" y="7663"/>
                      <a:pt x="19815" y="6362"/>
                      <a:pt x="20615" y="5528"/>
                    </a:cubicBezTo>
                    <a:cubicBezTo>
                      <a:pt x="20891" y="5252"/>
                      <a:pt x="21282" y="5130"/>
                      <a:pt x="21672" y="5130"/>
                    </a:cubicBezTo>
                    <a:cubicBezTo>
                      <a:pt x="22464" y="5130"/>
                      <a:pt x="23252" y="5635"/>
                      <a:pt x="23050" y="6395"/>
                    </a:cubicBezTo>
                    <a:cubicBezTo>
                      <a:pt x="22884" y="7062"/>
                      <a:pt x="22016" y="7429"/>
                      <a:pt x="21950" y="8130"/>
                    </a:cubicBezTo>
                    <a:cubicBezTo>
                      <a:pt x="21883" y="8830"/>
                      <a:pt x="22683" y="9330"/>
                      <a:pt x="23384" y="9364"/>
                    </a:cubicBezTo>
                    <a:cubicBezTo>
                      <a:pt x="23617" y="9386"/>
                      <a:pt x="23855" y="9386"/>
                      <a:pt x="24092" y="9386"/>
                    </a:cubicBezTo>
                    <a:cubicBezTo>
                      <a:pt x="24566" y="9386"/>
                      <a:pt x="25041" y="9386"/>
                      <a:pt x="25485" y="9564"/>
                    </a:cubicBezTo>
                    <a:cubicBezTo>
                      <a:pt x="26119" y="9864"/>
                      <a:pt x="26553" y="10798"/>
                      <a:pt x="25986" y="11232"/>
                    </a:cubicBezTo>
                    <a:cubicBezTo>
                      <a:pt x="25798" y="11388"/>
                      <a:pt x="25577" y="11447"/>
                      <a:pt x="25337" y="11447"/>
                    </a:cubicBezTo>
                    <a:cubicBezTo>
                      <a:pt x="24594" y="11447"/>
                      <a:pt x="23675" y="10883"/>
                      <a:pt x="23031" y="10883"/>
                    </a:cubicBezTo>
                    <a:cubicBezTo>
                      <a:pt x="22771" y="10883"/>
                      <a:pt x="22557" y="10975"/>
                      <a:pt x="22417" y="11232"/>
                    </a:cubicBezTo>
                    <a:cubicBezTo>
                      <a:pt x="22250" y="11532"/>
                      <a:pt x="22317" y="11899"/>
                      <a:pt x="22250" y="12232"/>
                    </a:cubicBezTo>
                    <a:cubicBezTo>
                      <a:pt x="22032" y="13136"/>
                      <a:pt x="20883" y="13370"/>
                      <a:pt x="19890" y="13370"/>
                    </a:cubicBezTo>
                    <a:cubicBezTo>
                      <a:pt x="19820" y="13370"/>
                      <a:pt x="19750" y="13369"/>
                      <a:pt x="19681" y="13367"/>
                    </a:cubicBezTo>
                    <a:cubicBezTo>
                      <a:pt x="18681" y="13367"/>
                      <a:pt x="17613" y="13300"/>
                      <a:pt x="16746" y="12733"/>
                    </a:cubicBezTo>
                    <a:cubicBezTo>
                      <a:pt x="15879" y="12166"/>
                      <a:pt x="15445" y="10898"/>
                      <a:pt x="16079" y="10098"/>
                    </a:cubicBezTo>
                    <a:cubicBezTo>
                      <a:pt x="15928" y="9947"/>
                      <a:pt x="15730" y="9881"/>
                      <a:pt x="15519" y="9881"/>
                    </a:cubicBezTo>
                    <a:cubicBezTo>
                      <a:pt x="15123" y="9881"/>
                      <a:pt x="14684" y="10116"/>
                      <a:pt x="14444" y="10465"/>
                    </a:cubicBezTo>
                    <a:cubicBezTo>
                      <a:pt x="14144" y="10998"/>
                      <a:pt x="14011" y="11665"/>
                      <a:pt x="14044" y="12299"/>
                    </a:cubicBezTo>
                    <a:cubicBezTo>
                      <a:pt x="13849" y="12224"/>
                      <a:pt x="13652" y="12190"/>
                      <a:pt x="13457" y="12190"/>
                    </a:cubicBezTo>
                    <a:cubicBezTo>
                      <a:pt x="12619" y="12190"/>
                      <a:pt x="11804" y="12817"/>
                      <a:pt x="11209" y="13467"/>
                    </a:cubicBezTo>
                    <a:cubicBezTo>
                      <a:pt x="10475" y="14267"/>
                      <a:pt x="9741" y="15235"/>
                      <a:pt x="8673" y="15401"/>
                    </a:cubicBezTo>
                    <a:cubicBezTo>
                      <a:pt x="8533" y="15423"/>
                      <a:pt x="8388" y="15431"/>
                      <a:pt x="8241" y="15431"/>
                    </a:cubicBezTo>
                    <a:cubicBezTo>
                      <a:pt x="7733" y="15431"/>
                      <a:pt x="7197" y="15333"/>
                      <a:pt x="6716" y="15333"/>
                    </a:cubicBezTo>
                    <a:cubicBezTo>
                      <a:pt x="6245" y="15333"/>
                      <a:pt x="5826" y="15427"/>
                      <a:pt x="5538" y="15802"/>
                    </a:cubicBezTo>
                    <a:cubicBezTo>
                      <a:pt x="4637" y="16902"/>
                      <a:pt x="6472" y="18770"/>
                      <a:pt x="5571" y="19871"/>
                    </a:cubicBezTo>
                    <a:cubicBezTo>
                      <a:pt x="5071" y="20505"/>
                      <a:pt x="4104" y="20338"/>
                      <a:pt x="3270" y="20438"/>
                    </a:cubicBezTo>
                    <a:cubicBezTo>
                      <a:pt x="1135" y="20739"/>
                      <a:pt x="1" y="23641"/>
                      <a:pt x="1168" y="25442"/>
                    </a:cubicBezTo>
                    <a:cubicBezTo>
                      <a:pt x="1853" y="26518"/>
                      <a:pt x="3100" y="27066"/>
                      <a:pt x="4358" y="27066"/>
                    </a:cubicBezTo>
                    <a:cubicBezTo>
                      <a:pt x="5244" y="27066"/>
                      <a:pt x="6136" y="26794"/>
                      <a:pt x="6839" y="26243"/>
                    </a:cubicBezTo>
                    <a:cubicBezTo>
                      <a:pt x="8040" y="25342"/>
                      <a:pt x="8673" y="23941"/>
                      <a:pt x="9574" y="22773"/>
                    </a:cubicBezTo>
                    <a:cubicBezTo>
                      <a:pt x="10300" y="21867"/>
                      <a:pt x="11407" y="21101"/>
                      <a:pt x="12506" y="21101"/>
                    </a:cubicBezTo>
                    <a:cubicBezTo>
                      <a:pt x="12823" y="21101"/>
                      <a:pt x="13138" y="21164"/>
                      <a:pt x="13444" y="21306"/>
                    </a:cubicBezTo>
                    <a:cubicBezTo>
                      <a:pt x="13944" y="21572"/>
                      <a:pt x="14411" y="21973"/>
                      <a:pt x="14778" y="22440"/>
                    </a:cubicBezTo>
                    <a:cubicBezTo>
                      <a:pt x="15378" y="23107"/>
                      <a:pt x="15979" y="23774"/>
                      <a:pt x="16579" y="24441"/>
                    </a:cubicBezTo>
                    <a:cubicBezTo>
                      <a:pt x="16946" y="24875"/>
                      <a:pt x="17380" y="25409"/>
                      <a:pt x="17246" y="25976"/>
                    </a:cubicBezTo>
                    <a:cubicBezTo>
                      <a:pt x="17146" y="26443"/>
                      <a:pt x="16746" y="26743"/>
                      <a:pt x="16512" y="27143"/>
                    </a:cubicBezTo>
                    <a:cubicBezTo>
                      <a:pt x="15996" y="28147"/>
                      <a:pt x="17131" y="29347"/>
                      <a:pt x="18223" y="29347"/>
                    </a:cubicBezTo>
                    <a:cubicBezTo>
                      <a:pt x="18401" y="29347"/>
                      <a:pt x="18579" y="29315"/>
                      <a:pt x="18747" y="29245"/>
                    </a:cubicBezTo>
                    <a:cubicBezTo>
                      <a:pt x="19982" y="28711"/>
                      <a:pt x="20348" y="27010"/>
                      <a:pt x="19748" y="25842"/>
                    </a:cubicBezTo>
                    <a:cubicBezTo>
                      <a:pt x="18914" y="24208"/>
                      <a:pt x="16579" y="23140"/>
                      <a:pt x="16913" y="21306"/>
                    </a:cubicBezTo>
                    <a:cubicBezTo>
                      <a:pt x="17204" y="21128"/>
                      <a:pt x="17515" y="21049"/>
                      <a:pt x="17828" y="21049"/>
                    </a:cubicBezTo>
                    <a:cubicBezTo>
                      <a:pt x="18988" y="21049"/>
                      <a:pt x="20188" y="22133"/>
                      <a:pt x="20582" y="23340"/>
                    </a:cubicBezTo>
                    <a:cubicBezTo>
                      <a:pt x="21082" y="24875"/>
                      <a:pt x="20882" y="26543"/>
                      <a:pt x="21249" y="28077"/>
                    </a:cubicBezTo>
                    <a:cubicBezTo>
                      <a:pt x="21597" y="29439"/>
                      <a:pt x="22775" y="30775"/>
                      <a:pt x="24062" y="30775"/>
                    </a:cubicBezTo>
                    <a:cubicBezTo>
                      <a:pt x="24257" y="30775"/>
                      <a:pt x="24454" y="30745"/>
                      <a:pt x="24652" y="30679"/>
                    </a:cubicBezTo>
                    <a:cubicBezTo>
                      <a:pt x="24485" y="29345"/>
                      <a:pt x="24285" y="28044"/>
                      <a:pt x="24118" y="26743"/>
                    </a:cubicBezTo>
                    <a:cubicBezTo>
                      <a:pt x="24231" y="26682"/>
                      <a:pt x="24341" y="26656"/>
                      <a:pt x="24448" y="26656"/>
                    </a:cubicBezTo>
                    <a:cubicBezTo>
                      <a:pt x="25253" y="26656"/>
                      <a:pt x="25921" y="28153"/>
                      <a:pt x="26858" y="28153"/>
                    </a:cubicBezTo>
                    <a:cubicBezTo>
                      <a:pt x="26900" y="28153"/>
                      <a:pt x="26943" y="28150"/>
                      <a:pt x="26987" y="28144"/>
                    </a:cubicBezTo>
                    <a:cubicBezTo>
                      <a:pt x="27654" y="28010"/>
                      <a:pt x="27887" y="27110"/>
                      <a:pt x="27687" y="26409"/>
                    </a:cubicBezTo>
                    <a:cubicBezTo>
                      <a:pt x="27487" y="25742"/>
                      <a:pt x="27053" y="25142"/>
                      <a:pt x="27053" y="24441"/>
                    </a:cubicBezTo>
                    <a:cubicBezTo>
                      <a:pt x="27025" y="23376"/>
                      <a:pt x="28128" y="22546"/>
                      <a:pt x="29194" y="22546"/>
                    </a:cubicBezTo>
                    <a:cubicBezTo>
                      <a:pt x="29396" y="22546"/>
                      <a:pt x="29597" y="22576"/>
                      <a:pt x="29789" y="22640"/>
                    </a:cubicBezTo>
                    <a:cubicBezTo>
                      <a:pt x="31023" y="23007"/>
                      <a:pt x="31757" y="24341"/>
                      <a:pt x="31823" y="25609"/>
                    </a:cubicBezTo>
                    <a:cubicBezTo>
                      <a:pt x="31790" y="26109"/>
                      <a:pt x="31823" y="26643"/>
                      <a:pt x="31923" y="27143"/>
                    </a:cubicBezTo>
                    <a:cubicBezTo>
                      <a:pt x="32257" y="28177"/>
                      <a:pt x="33424" y="28644"/>
                      <a:pt x="34358" y="29211"/>
                    </a:cubicBezTo>
                    <a:cubicBezTo>
                      <a:pt x="35292" y="29778"/>
                      <a:pt x="36226" y="30946"/>
                      <a:pt x="35659" y="31880"/>
                    </a:cubicBezTo>
                    <a:cubicBezTo>
                      <a:pt x="35393" y="32280"/>
                      <a:pt x="34859" y="32647"/>
                      <a:pt x="34959" y="33114"/>
                    </a:cubicBezTo>
                    <a:cubicBezTo>
                      <a:pt x="35059" y="33614"/>
                      <a:pt x="35626" y="33815"/>
                      <a:pt x="35559" y="34248"/>
                    </a:cubicBezTo>
                    <a:cubicBezTo>
                      <a:pt x="35526" y="34515"/>
                      <a:pt x="35192" y="34649"/>
                      <a:pt x="34926" y="34749"/>
                    </a:cubicBezTo>
                    <a:cubicBezTo>
                      <a:pt x="34192" y="34915"/>
                      <a:pt x="33458" y="34915"/>
                      <a:pt x="32757" y="35116"/>
                    </a:cubicBezTo>
                    <a:cubicBezTo>
                      <a:pt x="32057" y="35349"/>
                      <a:pt x="31356" y="35883"/>
                      <a:pt x="31323" y="36617"/>
                    </a:cubicBezTo>
                    <a:cubicBezTo>
                      <a:pt x="31256" y="37651"/>
                      <a:pt x="32390" y="38318"/>
                      <a:pt x="32857" y="39252"/>
                    </a:cubicBezTo>
                    <a:cubicBezTo>
                      <a:pt x="33291" y="40186"/>
                      <a:pt x="33058" y="41187"/>
                      <a:pt x="33258" y="42154"/>
                    </a:cubicBezTo>
                    <a:cubicBezTo>
                      <a:pt x="33458" y="43055"/>
                      <a:pt x="34058" y="43822"/>
                      <a:pt x="34492" y="44622"/>
                    </a:cubicBezTo>
                    <a:cubicBezTo>
                      <a:pt x="35860" y="47191"/>
                      <a:pt x="35826" y="50226"/>
                      <a:pt x="36260" y="53062"/>
                    </a:cubicBezTo>
                    <a:cubicBezTo>
                      <a:pt x="36427" y="54363"/>
                      <a:pt x="36927" y="55830"/>
                      <a:pt x="38128" y="56264"/>
                    </a:cubicBezTo>
                    <a:cubicBezTo>
                      <a:pt x="38408" y="56317"/>
                      <a:pt x="38694" y="56344"/>
                      <a:pt x="38980" y="56344"/>
                    </a:cubicBezTo>
                    <a:cubicBezTo>
                      <a:pt x="39410" y="56344"/>
                      <a:pt x="39842" y="56284"/>
                      <a:pt x="40263" y="56164"/>
                    </a:cubicBezTo>
                    <a:cubicBezTo>
                      <a:pt x="42164" y="55697"/>
                      <a:pt x="44199" y="55197"/>
                      <a:pt x="45667" y="53896"/>
                    </a:cubicBezTo>
                    <a:cubicBezTo>
                      <a:pt x="47134" y="52595"/>
                      <a:pt x="47968" y="50226"/>
                      <a:pt x="46834" y="48558"/>
                    </a:cubicBezTo>
                    <a:cubicBezTo>
                      <a:pt x="46734" y="48358"/>
                      <a:pt x="46534" y="48158"/>
                      <a:pt x="46267" y="48091"/>
                    </a:cubicBezTo>
                    <a:cubicBezTo>
                      <a:pt x="46211" y="48086"/>
                      <a:pt x="46155" y="48083"/>
                      <a:pt x="46098" y="48083"/>
                    </a:cubicBezTo>
                    <a:cubicBezTo>
                      <a:pt x="45813" y="48083"/>
                      <a:pt x="45516" y="48153"/>
                      <a:pt x="45266" y="48292"/>
                    </a:cubicBezTo>
                    <a:cubicBezTo>
                      <a:pt x="45074" y="48349"/>
                      <a:pt x="44878" y="48376"/>
                      <a:pt x="44684" y="48376"/>
                    </a:cubicBezTo>
                    <a:cubicBezTo>
                      <a:pt x="43868" y="48376"/>
                      <a:pt x="43063" y="47904"/>
                      <a:pt x="42498" y="47258"/>
                    </a:cubicBezTo>
                    <a:cubicBezTo>
                      <a:pt x="41830" y="46457"/>
                      <a:pt x="41497" y="45456"/>
                      <a:pt x="41163" y="44456"/>
                    </a:cubicBezTo>
                    <a:cubicBezTo>
                      <a:pt x="40830" y="43388"/>
                      <a:pt x="40463" y="42287"/>
                      <a:pt x="40096" y="41187"/>
                    </a:cubicBezTo>
                    <a:cubicBezTo>
                      <a:pt x="40307" y="41066"/>
                      <a:pt x="40540" y="41012"/>
                      <a:pt x="40776" y="41012"/>
                    </a:cubicBezTo>
                    <a:cubicBezTo>
                      <a:pt x="41324" y="41012"/>
                      <a:pt x="41891" y="41301"/>
                      <a:pt x="42264" y="41720"/>
                    </a:cubicBezTo>
                    <a:cubicBezTo>
                      <a:pt x="42831" y="42321"/>
                      <a:pt x="43065" y="43088"/>
                      <a:pt x="43498" y="43755"/>
                    </a:cubicBezTo>
                    <a:cubicBezTo>
                      <a:pt x="44733" y="45890"/>
                      <a:pt x="47134" y="47091"/>
                      <a:pt x="49503" y="47725"/>
                    </a:cubicBezTo>
                    <a:cubicBezTo>
                      <a:pt x="50103" y="47858"/>
                      <a:pt x="50703" y="48058"/>
                      <a:pt x="51271" y="48358"/>
                    </a:cubicBezTo>
                    <a:cubicBezTo>
                      <a:pt x="52972" y="49459"/>
                      <a:pt x="53105" y="52194"/>
                      <a:pt x="54906" y="53062"/>
                    </a:cubicBezTo>
                    <a:cubicBezTo>
                      <a:pt x="55440" y="53295"/>
                      <a:pt x="56041" y="53329"/>
                      <a:pt x="56508" y="53662"/>
                    </a:cubicBezTo>
                    <a:cubicBezTo>
                      <a:pt x="57208" y="54129"/>
                      <a:pt x="57442" y="55030"/>
                      <a:pt x="57575" y="55864"/>
                    </a:cubicBezTo>
                    <a:cubicBezTo>
                      <a:pt x="57775" y="57431"/>
                      <a:pt x="57675" y="59033"/>
                      <a:pt x="58109" y="60567"/>
                    </a:cubicBezTo>
                    <a:cubicBezTo>
                      <a:pt x="58542" y="62102"/>
                      <a:pt x="59610" y="63569"/>
                      <a:pt x="61144" y="63803"/>
                    </a:cubicBezTo>
                    <a:cubicBezTo>
                      <a:pt x="61302" y="63824"/>
                      <a:pt x="61460" y="63834"/>
                      <a:pt x="61617" y="63834"/>
                    </a:cubicBezTo>
                    <a:cubicBezTo>
                      <a:pt x="62455" y="63834"/>
                      <a:pt x="63267" y="63541"/>
                      <a:pt x="63913" y="63036"/>
                    </a:cubicBezTo>
                    <a:cubicBezTo>
                      <a:pt x="64213" y="61635"/>
                      <a:pt x="64480" y="60234"/>
                      <a:pt x="64680" y="58799"/>
                    </a:cubicBezTo>
                    <a:cubicBezTo>
                      <a:pt x="64713" y="58466"/>
                      <a:pt x="64747" y="58165"/>
                      <a:pt x="64780" y="57865"/>
                    </a:cubicBezTo>
                    <a:cubicBezTo>
                      <a:pt x="64914" y="56931"/>
                      <a:pt x="65014" y="56030"/>
                      <a:pt x="65080" y="55096"/>
                    </a:cubicBezTo>
                    <a:cubicBezTo>
                      <a:pt x="65180" y="54162"/>
                      <a:pt x="65247" y="53228"/>
                      <a:pt x="65281" y="52328"/>
                    </a:cubicBezTo>
                    <a:cubicBezTo>
                      <a:pt x="65314" y="51561"/>
                      <a:pt x="65314" y="50827"/>
                      <a:pt x="65347" y="50093"/>
                    </a:cubicBezTo>
                    <a:cubicBezTo>
                      <a:pt x="65347" y="49359"/>
                      <a:pt x="65347" y="48525"/>
                      <a:pt x="65347" y="47758"/>
                    </a:cubicBezTo>
                    <a:cubicBezTo>
                      <a:pt x="65281" y="45456"/>
                      <a:pt x="65114" y="43121"/>
                      <a:pt x="64814" y="40853"/>
                    </a:cubicBezTo>
                    <a:cubicBezTo>
                      <a:pt x="64680" y="39952"/>
                      <a:pt x="64547" y="39085"/>
                      <a:pt x="64380" y="38218"/>
                    </a:cubicBezTo>
                    <a:cubicBezTo>
                      <a:pt x="64213" y="37350"/>
                      <a:pt x="64046" y="36483"/>
                      <a:pt x="63880" y="35616"/>
                    </a:cubicBezTo>
                    <a:cubicBezTo>
                      <a:pt x="63646" y="34982"/>
                      <a:pt x="63379" y="34315"/>
                      <a:pt x="63079" y="33681"/>
                    </a:cubicBezTo>
                    <a:cubicBezTo>
                      <a:pt x="60310" y="27477"/>
                      <a:pt x="55740" y="22240"/>
                      <a:pt x="52605" y="16235"/>
                    </a:cubicBezTo>
                    <a:cubicBezTo>
                      <a:pt x="51571" y="14301"/>
                      <a:pt x="50770" y="12699"/>
                      <a:pt x="48535" y="11999"/>
                    </a:cubicBezTo>
                    <a:cubicBezTo>
                      <a:pt x="45233" y="10998"/>
                      <a:pt x="43265" y="12666"/>
                      <a:pt x="41330" y="9130"/>
                    </a:cubicBezTo>
                    <a:cubicBezTo>
                      <a:pt x="40878" y="8310"/>
                      <a:pt x="40090" y="7514"/>
                      <a:pt x="39230" y="7514"/>
                    </a:cubicBezTo>
                    <a:cubicBezTo>
                      <a:pt x="39076" y="7514"/>
                      <a:pt x="38919" y="7540"/>
                      <a:pt x="38762" y="7596"/>
                    </a:cubicBezTo>
                    <a:cubicBezTo>
                      <a:pt x="38928" y="8296"/>
                      <a:pt x="39062" y="9030"/>
                      <a:pt x="39229" y="9764"/>
                    </a:cubicBezTo>
                    <a:cubicBezTo>
                      <a:pt x="39262" y="9897"/>
                      <a:pt x="39262" y="10064"/>
                      <a:pt x="39229" y="10231"/>
                    </a:cubicBezTo>
                    <a:cubicBezTo>
                      <a:pt x="39154" y="10494"/>
                      <a:pt x="38888" y="10619"/>
                      <a:pt x="38605" y="10619"/>
                    </a:cubicBezTo>
                    <a:cubicBezTo>
                      <a:pt x="38385" y="10619"/>
                      <a:pt x="38155" y="10544"/>
                      <a:pt x="37994" y="10398"/>
                    </a:cubicBezTo>
                    <a:cubicBezTo>
                      <a:pt x="37694" y="10031"/>
                      <a:pt x="37427" y="9564"/>
                      <a:pt x="37294" y="9097"/>
                    </a:cubicBezTo>
                    <a:cubicBezTo>
                      <a:pt x="36675" y="8008"/>
                      <a:pt x="35536" y="7411"/>
                      <a:pt x="34377" y="7411"/>
                    </a:cubicBezTo>
                    <a:cubicBezTo>
                      <a:pt x="33725" y="7411"/>
                      <a:pt x="33067" y="7600"/>
                      <a:pt x="32490" y="7996"/>
                    </a:cubicBezTo>
                    <a:cubicBezTo>
                      <a:pt x="32524" y="7329"/>
                      <a:pt x="32190" y="6695"/>
                      <a:pt x="31623" y="6328"/>
                    </a:cubicBezTo>
                    <a:cubicBezTo>
                      <a:pt x="31319" y="7316"/>
                      <a:pt x="30439" y="7919"/>
                      <a:pt x="29493" y="7919"/>
                    </a:cubicBezTo>
                    <a:cubicBezTo>
                      <a:pt x="29192" y="7919"/>
                      <a:pt x="28885" y="7858"/>
                      <a:pt x="28588" y="7729"/>
                    </a:cubicBezTo>
                    <a:cubicBezTo>
                      <a:pt x="28488" y="7062"/>
                      <a:pt x="29622" y="7129"/>
                      <a:pt x="30089" y="6662"/>
                    </a:cubicBezTo>
                    <a:cubicBezTo>
                      <a:pt x="30522" y="6161"/>
                      <a:pt x="30189" y="5428"/>
                      <a:pt x="29789" y="4961"/>
                    </a:cubicBezTo>
                    <a:cubicBezTo>
                      <a:pt x="28688" y="3693"/>
                      <a:pt x="27220" y="2859"/>
                      <a:pt x="25619" y="2592"/>
                    </a:cubicBezTo>
                    <a:cubicBezTo>
                      <a:pt x="24585" y="2425"/>
                      <a:pt x="23417" y="2459"/>
                      <a:pt x="22617" y="1792"/>
                    </a:cubicBezTo>
                    <a:cubicBezTo>
                      <a:pt x="22150" y="1391"/>
                      <a:pt x="21850" y="824"/>
                      <a:pt x="21349" y="457"/>
                    </a:cubicBezTo>
                    <a:cubicBezTo>
                      <a:pt x="20921" y="126"/>
                      <a:pt x="20412" y="0"/>
                      <a:pt x="19875"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5" name="Google Shape;1815;p52"/>
              <p:cNvSpPr/>
              <p:nvPr/>
            </p:nvSpPr>
            <p:spPr>
              <a:xfrm>
                <a:off x="5978282" y="2562133"/>
                <a:ext cx="1221037" cy="1629729"/>
              </a:xfrm>
              <a:custGeom>
                <a:avLst/>
                <a:gdLst/>
                <a:ahLst/>
                <a:cxnLst/>
                <a:rect l="l" t="t" r="r" b="b"/>
                <a:pathLst>
                  <a:path w="55508" h="74087" extrusionOk="0">
                    <a:moveTo>
                      <a:pt x="22045" y="1"/>
                    </a:moveTo>
                    <a:cubicBezTo>
                      <a:pt x="20797" y="1"/>
                      <a:pt x="19597" y="658"/>
                      <a:pt x="18481" y="2351"/>
                    </a:cubicBezTo>
                    <a:cubicBezTo>
                      <a:pt x="18382" y="1219"/>
                      <a:pt x="17420" y="716"/>
                      <a:pt x="16297" y="716"/>
                    </a:cubicBezTo>
                    <a:cubicBezTo>
                      <a:pt x="15137" y="716"/>
                      <a:pt x="13806" y="1252"/>
                      <a:pt x="13077" y="2184"/>
                    </a:cubicBezTo>
                    <a:cubicBezTo>
                      <a:pt x="11609" y="3986"/>
                      <a:pt x="10975" y="6587"/>
                      <a:pt x="8974" y="7688"/>
                    </a:cubicBezTo>
                    <a:cubicBezTo>
                      <a:pt x="7406" y="8522"/>
                      <a:pt x="5338" y="8322"/>
                      <a:pt x="4004" y="9490"/>
                    </a:cubicBezTo>
                    <a:cubicBezTo>
                      <a:pt x="3070" y="10323"/>
                      <a:pt x="2736" y="11591"/>
                      <a:pt x="2436" y="12825"/>
                    </a:cubicBezTo>
                    <a:cubicBezTo>
                      <a:pt x="1902" y="15127"/>
                      <a:pt x="1368" y="17462"/>
                      <a:pt x="835" y="19797"/>
                    </a:cubicBezTo>
                    <a:cubicBezTo>
                      <a:pt x="434" y="21665"/>
                      <a:pt x="1" y="23666"/>
                      <a:pt x="701" y="25468"/>
                    </a:cubicBezTo>
                    <a:cubicBezTo>
                      <a:pt x="1199" y="26787"/>
                      <a:pt x="2625" y="27827"/>
                      <a:pt x="3982" y="27827"/>
                    </a:cubicBezTo>
                    <a:cubicBezTo>
                      <a:pt x="4444" y="27827"/>
                      <a:pt x="4898" y="27707"/>
                      <a:pt x="5305" y="27436"/>
                    </a:cubicBezTo>
                    <a:cubicBezTo>
                      <a:pt x="6038" y="26935"/>
                      <a:pt x="6439" y="26101"/>
                      <a:pt x="7073" y="25468"/>
                    </a:cubicBezTo>
                    <a:cubicBezTo>
                      <a:pt x="7767" y="24796"/>
                      <a:pt x="8702" y="24440"/>
                      <a:pt x="9645" y="24440"/>
                    </a:cubicBezTo>
                    <a:cubicBezTo>
                      <a:pt x="10106" y="24440"/>
                      <a:pt x="10570" y="24525"/>
                      <a:pt x="11009" y="24700"/>
                    </a:cubicBezTo>
                    <a:cubicBezTo>
                      <a:pt x="12109" y="25167"/>
                      <a:pt x="12910" y="26168"/>
                      <a:pt x="13611" y="27135"/>
                    </a:cubicBezTo>
                    <a:cubicBezTo>
                      <a:pt x="19148" y="35175"/>
                      <a:pt x="20048" y="45582"/>
                      <a:pt x="18948" y="55289"/>
                    </a:cubicBezTo>
                    <a:cubicBezTo>
                      <a:pt x="18748" y="57057"/>
                      <a:pt x="18481" y="58858"/>
                      <a:pt x="18881" y="60593"/>
                    </a:cubicBezTo>
                    <a:cubicBezTo>
                      <a:pt x="19381" y="62628"/>
                      <a:pt x="20749" y="64429"/>
                      <a:pt x="20916" y="66497"/>
                    </a:cubicBezTo>
                    <a:cubicBezTo>
                      <a:pt x="21049" y="68098"/>
                      <a:pt x="20482" y="69766"/>
                      <a:pt x="20916" y="71300"/>
                    </a:cubicBezTo>
                    <a:cubicBezTo>
                      <a:pt x="21459" y="73146"/>
                      <a:pt x="23372" y="74087"/>
                      <a:pt x="25331" y="74087"/>
                    </a:cubicBezTo>
                    <a:cubicBezTo>
                      <a:pt x="26383" y="74087"/>
                      <a:pt x="27447" y="73816"/>
                      <a:pt x="28321" y="73269"/>
                    </a:cubicBezTo>
                    <a:cubicBezTo>
                      <a:pt x="30823" y="71667"/>
                      <a:pt x="32057" y="68732"/>
                      <a:pt x="32924" y="65897"/>
                    </a:cubicBezTo>
                    <a:cubicBezTo>
                      <a:pt x="33792" y="63061"/>
                      <a:pt x="34525" y="60059"/>
                      <a:pt x="36494" y="57857"/>
                    </a:cubicBezTo>
                    <a:cubicBezTo>
                      <a:pt x="37728" y="56490"/>
                      <a:pt x="39362" y="55489"/>
                      <a:pt x="40330" y="53921"/>
                    </a:cubicBezTo>
                    <a:cubicBezTo>
                      <a:pt x="41631" y="51720"/>
                      <a:pt x="41297" y="48818"/>
                      <a:pt x="42565" y="46583"/>
                    </a:cubicBezTo>
                    <a:cubicBezTo>
                      <a:pt x="44232" y="43614"/>
                      <a:pt x="48002" y="42747"/>
                      <a:pt x="50904" y="40912"/>
                    </a:cubicBezTo>
                    <a:cubicBezTo>
                      <a:pt x="53773" y="39077"/>
                      <a:pt x="55507" y="34241"/>
                      <a:pt x="52505" y="32606"/>
                    </a:cubicBezTo>
                    <a:cubicBezTo>
                      <a:pt x="51371" y="32006"/>
                      <a:pt x="49936" y="32172"/>
                      <a:pt x="48836" y="31539"/>
                    </a:cubicBezTo>
                    <a:cubicBezTo>
                      <a:pt x="47368" y="30705"/>
                      <a:pt x="46868" y="28837"/>
                      <a:pt x="46534" y="27202"/>
                    </a:cubicBezTo>
                    <a:cubicBezTo>
                      <a:pt x="45667" y="22866"/>
                      <a:pt x="44799" y="18563"/>
                      <a:pt x="43932" y="14226"/>
                    </a:cubicBezTo>
                    <a:cubicBezTo>
                      <a:pt x="43398" y="11624"/>
                      <a:pt x="42464" y="8556"/>
                      <a:pt x="39896" y="7822"/>
                    </a:cubicBezTo>
                    <a:cubicBezTo>
                      <a:pt x="39471" y="7693"/>
                      <a:pt x="39037" y="7647"/>
                      <a:pt x="38597" y="7647"/>
                    </a:cubicBezTo>
                    <a:cubicBezTo>
                      <a:pt x="37555" y="7647"/>
                      <a:pt x="36482" y="7908"/>
                      <a:pt x="35426" y="7955"/>
                    </a:cubicBezTo>
                    <a:cubicBezTo>
                      <a:pt x="35388" y="7957"/>
                      <a:pt x="35349" y="7957"/>
                      <a:pt x="35311" y="7957"/>
                    </a:cubicBezTo>
                    <a:cubicBezTo>
                      <a:pt x="31307" y="7957"/>
                      <a:pt x="26386" y="1"/>
                      <a:pt x="22045"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6" name="Google Shape;1816;p52"/>
              <p:cNvSpPr/>
              <p:nvPr/>
            </p:nvSpPr>
            <p:spPr>
              <a:xfrm>
                <a:off x="4818200" y="2723683"/>
                <a:ext cx="901084" cy="1434765"/>
              </a:xfrm>
              <a:custGeom>
                <a:avLst/>
                <a:gdLst/>
                <a:ahLst/>
                <a:cxnLst/>
                <a:rect l="l" t="t" r="r" b="b"/>
                <a:pathLst>
                  <a:path w="40963" h="65224" extrusionOk="0">
                    <a:moveTo>
                      <a:pt x="4770" y="0"/>
                    </a:moveTo>
                    <a:cubicBezTo>
                      <a:pt x="3829" y="0"/>
                      <a:pt x="2673" y="1678"/>
                      <a:pt x="2102" y="2146"/>
                    </a:cubicBezTo>
                    <a:cubicBezTo>
                      <a:pt x="1902" y="2279"/>
                      <a:pt x="1701" y="2412"/>
                      <a:pt x="1501" y="2546"/>
                    </a:cubicBezTo>
                    <a:cubicBezTo>
                      <a:pt x="1501" y="2679"/>
                      <a:pt x="1468" y="2779"/>
                      <a:pt x="1435" y="2913"/>
                    </a:cubicBezTo>
                    <a:cubicBezTo>
                      <a:pt x="1368" y="3280"/>
                      <a:pt x="1301" y="3680"/>
                      <a:pt x="1234" y="4080"/>
                    </a:cubicBezTo>
                    <a:cubicBezTo>
                      <a:pt x="1201" y="4447"/>
                      <a:pt x="1134" y="4847"/>
                      <a:pt x="1068" y="5214"/>
                    </a:cubicBezTo>
                    <a:cubicBezTo>
                      <a:pt x="1001" y="5548"/>
                      <a:pt x="968" y="5848"/>
                      <a:pt x="934" y="6182"/>
                    </a:cubicBezTo>
                    <a:cubicBezTo>
                      <a:pt x="901" y="6482"/>
                      <a:pt x="867" y="6816"/>
                      <a:pt x="801" y="7116"/>
                    </a:cubicBezTo>
                    <a:cubicBezTo>
                      <a:pt x="801" y="7283"/>
                      <a:pt x="767" y="7416"/>
                      <a:pt x="767" y="7583"/>
                    </a:cubicBezTo>
                    <a:cubicBezTo>
                      <a:pt x="0" y="14621"/>
                      <a:pt x="367" y="21760"/>
                      <a:pt x="1902" y="28698"/>
                    </a:cubicBezTo>
                    <a:cubicBezTo>
                      <a:pt x="2569" y="31767"/>
                      <a:pt x="3469" y="34769"/>
                      <a:pt x="4603" y="37704"/>
                    </a:cubicBezTo>
                    <a:cubicBezTo>
                      <a:pt x="5070" y="38972"/>
                      <a:pt x="5604" y="40239"/>
                      <a:pt x="6171" y="41474"/>
                    </a:cubicBezTo>
                    <a:cubicBezTo>
                      <a:pt x="6872" y="43008"/>
                      <a:pt x="7606" y="44509"/>
                      <a:pt x="8440" y="45977"/>
                    </a:cubicBezTo>
                    <a:cubicBezTo>
                      <a:pt x="9173" y="47378"/>
                      <a:pt x="10007" y="48746"/>
                      <a:pt x="10875" y="50080"/>
                    </a:cubicBezTo>
                    <a:cubicBezTo>
                      <a:pt x="12075" y="51948"/>
                      <a:pt x="13376" y="53749"/>
                      <a:pt x="14777" y="55450"/>
                    </a:cubicBezTo>
                    <a:cubicBezTo>
                      <a:pt x="16012" y="56985"/>
                      <a:pt x="17313" y="58453"/>
                      <a:pt x="18680" y="59887"/>
                    </a:cubicBezTo>
                    <a:lnTo>
                      <a:pt x="18647" y="59887"/>
                    </a:lnTo>
                    <a:cubicBezTo>
                      <a:pt x="19247" y="60521"/>
                      <a:pt x="19814" y="61088"/>
                      <a:pt x="20415" y="61655"/>
                    </a:cubicBezTo>
                    <a:cubicBezTo>
                      <a:pt x="20915" y="62122"/>
                      <a:pt x="21382" y="62589"/>
                      <a:pt x="21882" y="63022"/>
                    </a:cubicBezTo>
                    <a:cubicBezTo>
                      <a:pt x="22383" y="63456"/>
                      <a:pt x="22883" y="63923"/>
                      <a:pt x="23384" y="64323"/>
                    </a:cubicBezTo>
                    <a:cubicBezTo>
                      <a:pt x="23717" y="64624"/>
                      <a:pt x="24084" y="64924"/>
                      <a:pt x="24451" y="65224"/>
                    </a:cubicBezTo>
                    <a:cubicBezTo>
                      <a:pt x="24418" y="65091"/>
                      <a:pt x="24384" y="64991"/>
                      <a:pt x="24351" y="64857"/>
                    </a:cubicBezTo>
                    <a:cubicBezTo>
                      <a:pt x="23384" y="61521"/>
                      <a:pt x="23917" y="57051"/>
                      <a:pt x="27220" y="55951"/>
                    </a:cubicBezTo>
                    <a:cubicBezTo>
                      <a:pt x="27853" y="55717"/>
                      <a:pt x="28521" y="55650"/>
                      <a:pt x="29088" y="55284"/>
                    </a:cubicBezTo>
                    <a:cubicBezTo>
                      <a:pt x="30622" y="54183"/>
                      <a:pt x="29888" y="51381"/>
                      <a:pt x="31456" y="50280"/>
                    </a:cubicBezTo>
                    <a:cubicBezTo>
                      <a:pt x="32323" y="49680"/>
                      <a:pt x="33491" y="49913"/>
                      <a:pt x="34525" y="49613"/>
                    </a:cubicBezTo>
                    <a:cubicBezTo>
                      <a:pt x="36326" y="49079"/>
                      <a:pt x="37193" y="46944"/>
                      <a:pt x="37327" y="45043"/>
                    </a:cubicBezTo>
                    <a:cubicBezTo>
                      <a:pt x="37494" y="43142"/>
                      <a:pt x="37127" y="41207"/>
                      <a:pt x="37594" y="39372"/>
                    </a:cubicBezTo>
                    <a:cubicBezTo>
                      <a:pt x="38361" y="36604"/>
                      <a:pt x="40963" y="34035"/>
                      <a:pt x="40095" y="31300"/>
                    </a:cubicBezTo>
                    <a:cubicBezTo>
                      <a:pt x="39061" y="28264"/>
                      <a:pt x="34858" y="28097"/>
                      <a:pt x="32156" y="26396"/>
                    </a:cubicBezTo>
                    <a:cubicBezTo>
                      <a:pt x="28354" y="24028"/>
                      <a:pt x="27820" y="18791"/>
                      <a:pt x="25685" y="14855"/>
                    </a:cubicBezTo>
                    <a:cubicBezTo>
                      <a:pt x="23822" y="11449"/>
                      <a:pt x="19080" y="7331"/>
                      <a:pt x="14828" y="7331"/>
                    </a:cubicBezTo>
                    <a:cubicBezTo>
                      <a:pt x="14666" y="7331"/>
                      <a:pt x="14504" y="7337"/>
                      <a:pt x="14344" y="7349"/>
                    </a:cubicBezTo>
                    <a:cubicBezTo>
                      <a:pt x="11175" y="7583"/>
                      <a:pt x="9841" y="9284"/>
                      <a:pt x="9207" y="11486"/>
                    </a:cubicBezTo>
                    <a:lnTo>
                      <a:pt x="8840" y="11352"/>
                    </a:lnTo>
                    <a:cubicBezTo>
                      <a:pt x="7706" y="11085"/>
                      <a:pt x="6405" y="10818"/>
                      <a:pt x="5904" y="9784"/>
                    </a:cubicBezTo>
                    <a:cubicBezTo>
                      <a:pt x="5337" y="8583"/>
                      <a:pt x="6305" y="7082"/>
                      <a:pt x="5704" y="5882"/>
                    </a:cubicBezTo>
                    <a:cubicBezTo>
                      <a:pt x="5404" y="5281"/>
                      <a:pt x="4770" y="4914"/>
                      <a:pt x="4270" y="4447"/>
                    </a:cubicBezTo>
                    <a:cubicBezTo>
                      <a:pt x="3770" y="3980"/>
                      <a:pt x="3403" y="3180"/>
                      <a:pt x="3836" y="2646"/>
                    </a:cubicBezTo>
                    <a:cubicBezTo>
                      <a:pt x="4203" y="2179"/>
                      <a:pt x="4937" y="2179"/>
                      <a:pt x="5337" y="1779"/>
                    </a:cubicBezTo>
                    <a:cubicBezTo>
                      <a:pt x="5671" y="1412"/>
                      <a:pt x="5738" y="911"/>
                      <a:pt x="5504" y="478"/>
                    </a:cubicBezTo>
                    <a:cubicBezTo>
                      <a:pt x="5289" y="137"/>
                      <a:pt x="5038" y="0"/>
                      <a:pt x="4770"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7" name="Google Shape;1817;p52"/>
              <p:cNvSpPr/>
              <p:nvPr/>
            </p:nvSpPr>
            <p:spPr>
              <a:xfrm>
                <a:off x="4893761" y="1892969"/>
                <a:ext cx="854889" cy="780999"/>
              </a:xfrm>
              <a:custGeom>
                <a:avLst/>
                <a:gdLst/>
                <a:ahLst/>
                <a:cxnLst/>
                <a:rect l="l" t="t" r="r" b="b"/>
                <a:pathLst>
                  <a:path w="38863" h="35504" extrusionOk="0">
                    <a:moveTo>
                      <a:pt x="29082" y="0"/>
                    </a:moveTo>
                    <a:cubicBezTo>
                      <a:pt x="28088" y="0"/>
                      <a:pt x="27131" y="230"/>
                      <a:pt x="26653" y="1048"/>
                    </a:cubicBezTo>
                    <a:cubicBezTo>
                      <a:pt x="26286" y="1682"/>
                      <a:pt x="26386" y="2483"/>
                      <a:pt x="26120" y="3183"/>
                    </a:cubicBezTo>
                    <a:cubicBezTo>
                      <a:pt x="25319" y="5251"/>
                      <a:pt x="22350" y="5051"/>
                      <a:pt x="20416" y="6052"/>
                    </a:cubicBezTo>
                    <a:cubicBezTo>
                      <a:pt x="19648" y="6452"/>
                      <a:pt x="19015" y="7053"/>
                      <a:pt x="18181" y="7320"/>
                    </a:cubicBezTo>
                    <a:cubicBezTo>
                      <a:pt x="17809" y="7430"/>
                      <a:pt x="17427" y="7466"/>
                      <a:pt x="17042" y="7466"/>
                    </a:cubicBezTo>
                    <a:cubicBezTo>
                      <a:pt x="16494" y="7466"/>
                      <a:pt x="15941" y="7392"/>
                      <a:pt x="15412" y="7353"/>
                    </a:cubicBezTo>
                    <a:lnTo>
                      <a:pt x="14912" y="7353"/>
                    </a:lnTo>
                    <a:cubicBezTo>
                      <a:pt x="14211" y="8053"/>
                      <a:pt x="13577" y="8787"/>
                      <a:pt x="12944" y="9521"/>
                    </a:cubicBezTo>
                    <a:cubicBezTo>
                      <a:pt x="12276" y="10255"/>
                      <a:pt x="11676" y="10989"/>
                      <a:pt x="11076" y="11756"/>
                    </a:cubicBezTo>
                    <a:cubicBezTo>
                      <a:pt x="8173" y="15392"/>
                      <a:pt x="5705" y="19295"/>
                      <a:pt x="3670" y="23431"/>
                    </a:cubicBezTo>
                    <a:cubicBezTo>
                      <a:pt x="2936" y="24899"/>
                      <a:pt x="2269" y="26400"/>
                      <a:pt x="1669" y="27901"/>
                    </a:cubicBezTo>
                    <a:cubicBezTo>
                      <a:pt x="1035" y="29435"/>
                      <a:pt x="501" y="30970"/>
                      <a:pt x="1" y="32571"/>
                    </a:cubicBezTo>
                    <a:cubicBezTo>
                      <a:pt x="835" y="31337"/>
                      <a:pt x="1335" y="29769"/>
                      <a:pt x="1736" y="28668"/>
                    </a:cubicBezTo>
                    <a:cubicBezTo>
                      <a:pt x="2303" y="27200"/>
                      <a:pt x="3036" y="25666"/>
                      <a:pt x="4371" y="24799"/>
                    </a:cubicBezTo>
                    <a:cubicBezTo>
                      <a:pt x="4913" y="24455"/>
                      <a:pt x="5570" y="24279"/>
                      <a:pt x="6212" y="24279"/>
                    </a:cubicBezTo>
                    <a:cubicBezTo>
                      <a:pt x="7190" y="24279"/>
                      <a:pt x="8131" y="24687"/>
                      <a:pt x="8574" y="25533"/>
                    </a:cubicBezTo>
                    <a:cubicBezTo>
                      <a:pt x="9107" y="26567"/>
                      <a:pt x="8774" y="27801"/>
                      <a:pt x="8440" y="28868"/>
                    </a:cubicBezTo>
                    <a:cubicBezTo>
                      <a:pt x="7973" y="30336"/>
                      <a:pt x="7506" y="31837"/>
                      <a:pt x="7073" y="33305"/>
                    </a:cubicBezTo>
                    <a:cubicBezTo>
                      <a:pt x="6873" y="33738"/>
                      <a:pt x="6839" y="34205"/>
                      <a:pt x="6939" y="34672"/>
                    </a:cubicBezTo>
                    <a:cubicBezTo>
                      <a:pt x="7103" y="35238"/>
                      <a:pt x="7656" y="35504"/>
                      <a:pt x="8243" y="35504"/>
                    </a:cubicBezTo>
                    <a:cubicBezTo>
                      <a:pt x="8731" y="35504"/>
                      <a:pt x="9242" y="35321"/>
                      <a:pt x="9574" y="34973"/>
                    </a:cubicBezTo>
                    <a:cubicBezTo>
                      <a:pt x="10275" y="34205"/>
                      <a:pt x="10408" y="33005"/>
                      <a:pt x="10408" y="31937"/>
                    </a:cubicBezTo>
                    <a:cubicBezTo>
                      <a:pt x="10408" y="30870"/>
                      <a:pt x="10342" y="29736"/>
                      <a:pt x="10875" y="28835"/>
                    </a:cubicBezTo>
                    <a:cubicBezTo>
                      <a:pt x="12243" y="26533"/>
                      <a:pt x="15812" y="27434"/>
                      <a:pt x="18147" y="26133"/>
                    </a:cubicBezTo>
                    <a:cubicBezTo>
                      <a:pt x="19615" y="25366"/>
                      <a:pt x="20416" y="23798"/>
                      <a:pt x="21416" y="22464"/>
                    </a:cubicBezTo>
                    <a:cubicBezTo>
                      <a:pt x="22314" y="21267"/>
                      <a:pt x="23615" y="20150"/>
                      <a:pt x="25029" y="20150"/>
                    </a:cubicBezTo>
                    <a:cubicBezTo>
                      <a:pt x="25191" y="20150"/>
                      <a:pt x="25355" y="20165"/>
                      <a:pt x="25519" y="20195"/>
                    </a:cubicBezTo>
                    <a:cubicBezTo>
                      <a:pt x="26086" y="20295"/>
                      <a:pt x="26587" y="20562"/>
                      <a:pt x="27154" y="20629"/>
                    </a:cubicBezTo>
                    <a:cubicBezTo>
                      <a:pt x="27221" y="20638"/>
                      <a:pt x="27289" y="20642"/>
                      <a:pt x="27355" y="20642"/>
                    </a:cubicBezTo>
                    <a:cubicBezTo>
                      <a:pt x="28861" y="20642"/>
                      <a:pt x="30015" y="18539"/>
                      <a:pt x="29088" y="17293"/>
                    </a:cubicBezTo>
                    <a:cubicBezTo>
                      <a:pt x="28855" y="17060"/>
                      <a:pt x="28621" y="16760"/>
                      <a:pt x="28455" y="16459"/>
                    </a:cubicBezTo>
                    <a:cubicBezTo>
                      <a:pt x="28321" y="15859"/>
                      <a:pt x="28621" y="15192"/>
                      <a:pt x="29222" y="14925"/>
                    </a:cubicBezTo>
                    <a:cubicBezTo>
                      <a:pt x="29718" y="14721"/>
                      <a:pt x="30240" y="14619"/>
                      <a:pt x="30787" y="14619"/>
                    </a:cubicBezTo>
                    <a:cubicBezTo>
                      <a:pt x="30865" y="14619"/>
                      <a:pt x="30944" y="14621"/>
                      <a:pt x="31023" y="14625"/>
                    </a:cubicBezTo>
                    <a:cubicBezTo>
                      <a:pt x="32424" y="14591"/>
                      <a:pt x="33825" y="14591"/>
                      <a:pt x="35226" y="14591"/>
                    </a:cubicBezTo>
                    <a:cubicBezTo>
                      <a:pt x="36794" y="14591"/>
                      <a:pt x="38862" y="14058"/>
                      <a:pt x="38862" y="12490"/>
                    </a:cubicBezTo>
                    <a:cubicBezTo>
                      <a:pt x="38862" y="11156"/>
                      <a:pt x="37161" y="10288"/>
                      <a:pt x="37094" y="8954"/>
                    </a:cubicBezTo>
                    <a:cubicBezTo>
                      <a:pt x="37127" y="8620"/>
                      <a:pt x="37094" y="8287"/>
                      <a:pt x="37061" y="7953"/>
                    </a:cubicBezTo>
                    <a:cubicBezTo>
                      <a:pt x="36896" y="7459"/>
                      <a:pt x="36429" y="7286"/>
                      <a:pt x="35899" y="7286"/>
                    </a:cubicBezTo>
                    <a:cubicBezTo>
                      <a:pt x="35463" y="7286"/>
                      <a:pt x="34983" y="7403"/>
                      <a:pt x="34592" y="7553"/>
                    </a:cubicBezTo>
                    <a:cubicBezTo>
                      <a:pt x="34393" y="6558"/>
                      <a:pt x="33546" y="5916"/>
                      <a:pt x="32629" y="5916"/>
                    </a:cubicBezTo>
                    <a:cubicBezTo>
                      <a:pt x="32317" y="5916"/>
                      <a:pt x="31996" y="5991"/>
                      <a:pt x="31690" y="6152"/>
                    </a:cubicBezTo>
                    <a:cubicBezTo>
                      <a:pt x="30790" y="6686"/>
                      <a:pt x="30489" y="7853"/>
                      <a:pt x="30056" y="8821"/>
                    </a:cubicBezTo>
                    <a:cubicBezTo>
                      <a:pt x="29055" y="11189"/>
                      <a:pt x="26820" y="12757"/>
                      <a:pt x="24719" y="14224"/>
                    </a:cubicBezTo>
                    <a:cubicBezTo>
                      <a:pt x="24079" y="14681"/>
                      <a:pt x="23356" y="15138"/>
                      <a:pt x="22575" y="15138"/>
                    </a:cubicBezTo>
                    <a:cubicBezTo>
                      <a:pt x="22501" y="15138"/>
                      <a:pt x="22426" y="15134"/>
                      <a:pt x="22350" y="15125"/>
                    </a:cubicBezTo>
                    <a:cubicBezTo>
                      <a:pt x="21516" y="15058"/>
                      <a:pt x="20749" y="14024"/>
                      <a:pt x="21249" y="13324"/>
                    </a:cubicBezTo>
                    <a:cubicBezTo>
                      <a:pt x="21583" y="12857"/>
                      <a:pt x="22350" y="12657"/>
                      <a:pt x="22384" y="12090"/>
                    </a:cubicBezTo>
                    <a:cubicBezTo>
                      <a:pt x="22384" y="11356"/>
                      <a:pt x="21116" y="11222"/>
                      <a:pt x="20983" y="10488"/>
                    </a:cubicBezTo>
                    <a:cubicBezTo>
                      <a:pt x="21750" y="8554"/>
                      <a:pt x="24185" y="8053"/>
                      <a:pt x="26120" y="7219"/>
                    </a:cubicBezTo>
                    <a:cubicBezTo>
                      <a:pt x="28488" y="6219"/>
                      <a:pt x="30456" y="4417"/>
                      <a:pt x="31657" y="2116"/>
                    </a:cubicBezTo>
                    <a:cubicBezTo>
                      <a:pt x="31890" y="1782"/>
                      <a:pt x="31990" y="1349"/>
                      <a:pt x="31890" y="948"/>
                    </a:cubicBezTo>
                    <a:cubicBezTo>
                      <a:pt x="31690" y="415"/>
                      <a:pt x="31023" y="214"/>
                      <a:pt x="30456" y="114"/>
                    </a:cubicBezTo>
                    <a:cubicBezTo>
                      <a:pt x="30020" y="51"/>
                      <a:pt x="29547" y="0"/>
                      <a:pt x="2908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8" name="Google Shape;1818;p52"/>
              <p:cNvSpPr/>
              <p:nvPr/>
            </p:nvSpPr>
            <p:spPr>
              <a:xfrm>
                <a:off x="6259322" y="1962745"/>
                <a:ext cx="1437493" cy="1398799"/>
              </a:xfrm>
              <a:custGeom>
                <a:avLst/>
                <a:gdLst/>
                <a:ahLst/>
                <a:cxnLst/>
                <a:rect l="l" t="t" r="r" b="b"/>
                <a:pathLst>
                  <a:path w="65348" h="63589" extrusionOk="0">
                    <a:moveTo>
                      <a:pt x="20902" y="0"/>
                    </a:moveTo>
                    <a:cubicBezTo>
                      <a:pt x="20407" y="0"/>
                      <a:pt x="20486" y="1199"/>
                      <a:pt x="19481" y="1579"/>
                    </a:cubicBezTo>
                    <a:cubicBezTo>
                      <a:pt x="17780" y="2246"/>
                      <a:pt x="16879" y="2413"/>
                      <a:pt x="16079" y="4047"/>
                    </a:cubicBezTo>
                    <a:cubicBezTo>
                      <a:pt x="15912" y="4381"/>
                      <a:pt x="15779" y="4715"/>
                      <a:pt x="15645" y="5048"/>
                    </a:cubicBezTo>
                    <a:cubicBezTo>
                      <a:pt x="15312" y="5949"/>
                      <a:pt x="15678" y="6983"/>
                      <a:pt x="16479" y="7517"/>
                    </a:cubicBezTo>
                    <a:lnTo>
                      <a:pt x="16612" y="7583"/>
                    </a:lnTo>
                    <a:cubicBezTo>
                      <a:pt x="17213" y="7850"/>
                      <a:pt x="17413" y="8617"/>
                      <a:pt x="17346" y="9285"/>
                    </a:cubicBezTo>
                    <a:cubicBezTo>
                      <a:pt x="17313" y="9952"/>
                      <a:pt x="17146" y="10619"/>
                      <a:pt x="17380" y="11219"/>
                    </a:cubicBezTo>
                    <a:cubicBezTo>
                      <a:pt x="17542" y="11660"/>
                      <a:pt x="18011" y="12004"/>
                      <a:pt x="18428" y="12004"/>
                    </a:cubicBezTo>
                    <a:cubicBezTo>
                      <a:pt x="18610" y="12004"/>
                      <a:pt x="18782" y="11939"/>
                      <a:pt x="18914" y="11786"/>
                    </a:cubicBezTo>
                    <a:cubicBezTo>
                      <a:pt x="19881" y="11119"/>
                      <a:pt x="19982" y="9752"/>
                      <a:pt x="19915" y="8584"/>
                    </a:cubicBezTo>
                    <a:cubicBezTo>
                      <a:pt x="19881" y="7417"/>
                      <a:pt x="19848" y="6116"/>
                      <a:pt x="20649" y="5282"/>
                    </a:cubicBezTo>
                    <a:cubicBezTo>
                      <a:pt x="20913" y="5006"/>
                      <a:pt x="21297" y="4884"/>
                      <a:pt x="21682" y="4884"/>
                    </a:cubicBezTo>
                    <a:cubicBezTo>
                      <a:pt x="22464" y="4884"/>
                      <a:pt x="23252" y="5389"/>
                      <a:pt x="23050" y="6149"/>
                    </a:cubicBezTo>
                    <a:cubicBezTo>
                      <a:pt x="22884" y="6816"/>
                      <a:pt x="22050" y="7183"/>
                      <a:pt x="21983" y="7884"/>
                    </a:cubicBezTo>
                    <a:cubicBezTo>
                      <a:pt x="21916" y="8584"/>
                      <a:pt x="22717" y="9084"/>
                      <a:pt x="23384" y="9118"/>
                    </a:cubicBezTo>
                    <a:cubicBezTo>
                      <a:pt x="23617" y="9140"/>
                      <a:pt x="23858" y="9140"/>
                      <a:pt x="24099" y="9140"/>
                    </a:cubicBezTo>
                    <a:cubicBezTo>
                      <a:pt x="24581" y="9140"/>
                      <a:pt x="25063" y="9140"/>
                      <a:pt x="25485" y="9318"/>
                    </a:cubicBezTo>
                    <a:cubicBezTo>
                      <a:pt x="26119" y="9585"/>
                      <a:pt x="26553" y="10552"/>
                      <a:pt x="25986" y="10986"/>
                    </a:cubicBezTo>
                    <a:cubicBezTo>
                      <a:pt x="25805" y="11142"/>
                      <a:pt x="25588" y="11201"/>
                      <a:pt x="25352" y="11201"/>
                    </a:cubicBezTo>
                    <a:cubicBezTo>
                      <a:pt x="24622" y="11201"/>
                      <a:pt x="23703" y="10637"/>
                      <a:pt x="23049" y="10637"/>
                    </a:cubicBezTo>
                    <a:cubicBezTo>
                      <a:pt x="22785" y="10637"/>
                      <a:pt x="22565" y="10729"/>
                      <a:pt x="22417" y="10986"/>
                    </a:cubicBezTo>
                    <a:cubicBezTo>
                      <a:pt x="22250" y="11286"/>
                      <a:pt x="22317" y="11653"/>
                      <a:pt x="22250" y="11986"/>
                    </a:cubicBezTo>
                    <a:cubicBezTo>
                      <a:pt x="22032" y="12890"/>
                      <a:pt x="20883" y="13124"/>
                      <a:pt x="19890" y="13124"/>
                    </a:cubicBezTo>
                    <a:cubicBezTo>
                      <a:pt x="19820" y="13124"/>
                      <a:pt x="19750" y="13123"/>
                      <a:pt x="19681" y="13121"/>
                    </a:cubicBezTo>
                    <a:cubicBezTo>
                      <a:pt x="18681" y="13121"/>
                      <a:pt x="17613" y="13054"/>
                      <a:pt x="16746" y="12487"/>
                    </a:cubicBezTo>
                    <a:cubicBezTo>
                      <a:pt x="15879" y="11920"/>
                      <a:pt x="15445" y="10652"/>
                      <a:pt x="16112" y="9852"/>
                    </a:cubicBezTo>
                    <a:cubicBezTo>
                      <a:pt x="15950" y="9701"/>
                      <a:pt x="15744" y="9635"/>
                      <a:pt x="15529" y="9635"/>
                    </a:cubicBezTo>
                    <a:cubicBezTo>
                      <a:pt x="15123" y="9635"/>
                      <a:pt x="14684" y="9870"/>
                      <a:pt x="14444" y="10219"/>
                    </a:cubicBezTo>
                    <a:cubicBezTo>
                      <a:pt x="14144" y="10752"/>
                      <a:pt x="14011" y="11419"/>
                      <a:pt x="14077" y="12053"/>
                    </a:cubicBezTo>
                    <a:cubicBezTo>
                      <a:pt x="13882" y="11978"/>
                      <a:pt x="13686" y="11944"/>
                      <a:pt x="13491" y="11944"/>
                    </a:cubicBezTo>
                    <a:cubicBezTo>
                      <a:pt x="12652" y="11944"/>
                      <a:pt x="11837" y="12571"/>
                      <a:pt x="11242" y="13221"/>
                    </a:cubicBezTo>
                    <a:cubicBezTo>
                      <a:pt x="10508" y="14021"/>
                      <a:pt x="9741" y="14989"/>
                      <a:pt x="8673" y="15155"/>
                    </a:cubicBezTo>
                    <a:cubicBezTo>
                      <a:pt x="8537" y="15177"/>
                      <a:pt x="8396" y="15185"/>
                      <a:pt x="8251" y="15185"/>
                    </a:cubicBezTo>
                    <a:cubicBezTo>
                      <a:pt x="7751" y="15185"/>
                      <a:pt x="7212" y="15087"/>
                      <a:pt x="6727" y="15087"/>
                    </a:cubicBezTo>
                    <a:cubicBezTo>
                      <a:pt x="6251" y="15087"/>
                      <a:pt x="5826" y="15181"/>
                      <a:pt x="5538" y="15556"/>
                    </a:cubicBezTo>
                    <a:cubicBezTo>
                      <a:pt x="4671" y="16656"/>
                      <a:pt x="6472" y="18524"/>
                      <a:pt x="5571" y="19625"/>
                    </a:cubicBezTo>
                    <a:cubicBezTo>
                      <a:pt x="5071" y="20259"/>
                      <a:pt x="4104" y="20092"/>
                      <a:pt x="3303" y="20192"/>
                    </a:cubicBezTo>
                    <a:cubicBezTo>
                      <a:pt x="1168" y="20493"/>
                      <a:pt x="1" y="23395"/>
                      <a:pt x="1168" y="25196"/>
                    </a:cubicBezTo>
                    <a:cubicBezTo>
                      <a:pt x="1853" y="26272"/>
                      <a:pt x="3100" y="26820"/>
                      <a:pt x="4365" y="26820"/>
                    </a:cubicBezTo>
                    <a:cubicBezTo>
                      <a:pt x="5256" y="26820"/>
                      <a:pt x="6155" y="26548"/>
                      <a:pt x="6872" y="25997"/>
                    </a:cubicBezTo>
                    <a:cubicBezTo>
                      <a:pt x="8040" y="25096"/>
                      <a:pt x="8673" y="23695"/>
                      <a:pt x="9607" y="22527"/>
                    </a:cubicBezTo>
                    <a:cubicBezTo>
                      <a:pt x="10333" y="21621"/>
                      <a:pt x="11441" y="20855"/>
                      <a:pt x="12524" y="20855"/>
                    </a:cubicBezTo>
                    <a:cubicBezTo>
                      <a:pt x="12836" y="20855"/>
                      <a:pt x="13146" y="20918"/>
                      <a:pt x="13444" y="21060"/>
                    </a:cubicBezTo>
                    <a:cubicBezTo>
                      <a:pt x="13977" y="21326"/>
                      <a:pt x="14411" y="21727"/>
                      <a:pt x="14778" y="22194"/>
                    </a:cubicBezTo>
                    <a:cubicBezTo>
                      <a:pt x="15378" y="22861"/>
                      <a:pt x="15979" y="23528"/>
                      <a:pt x="16579" y="24195"/>
                    </a:cubicBezTo>
                    <a:cubicBezTo>
                      <a:pt x="16979" y="24629"/>
                      <a:pt x="17380" y="25163"/>
                      <a:pt x="17280" y="25730"/>
                    </a:cubicBezTo>
                    <a:cubicBezTo>
                      <a:pt x="17146" y="26197"/>
                      <a:pt x="16746" y="26497"/>
                      <a:pt x="16546" y="26897"/>
                    </a:cubicBezTo>
                    <a:cubicBezTo>
                      <a:pt x="16001" y="27901"/>
                      <a:pt x="17132" y="29101"/>
                      <a:pt x="18244" y="29101"/>
                    </a:cubicBezTo>
                    <a:cubicBezTo>
                      <a:pt x="18426" y="29101"/>
                      <a:pt x="18607" y="29069"/>
                      <a:pt x="18781" y="28999"/>
                    </a:cubicBezTo>
                    <a:cubicBezTo>
                      <a:pt x="19982" y="28465"/>
                      <a:pt x="20348" y="26764"/>
                      <a:pt x="19748" y="25596"/>
                    </a:cubicBezTo>
                    <a:cubicBezTo>
                      <a:pt x="18914" y="23962"/>
                      <a:pt x="16612" y="22861"/>
                      <a:pt x="16913" y="21060"/>
                    </a:cubicBezTo>
                    <a:cubicBezTo>
                      <a:pt x="17211" y="20882"/>
                      <a:pt x="17526" y="20803"/>
                      <a:pt x="17842" y="20803"/>
                    </a:cubicBezTo>
                    <a:cubicBezTo>
                      <a:pt x="19009" y="20803"/>
                      <a:pt x="20188" y="21887"/>
                      <a:pt x="20582" y="23094"/>
                    </a:cubicBezTo>
                    <a:cubicBezTo>
                      <a:pt x="21082" y="24629"/>
                      <a:pt x="20882" y="26297"/>
                      <a:pt x="21282" y="27831"/>
                    </a:cubicBezTo>
                    <a:cubicBezTo>
                      <a:pt x="21601" y="29193"/>
                      <a:pt x="22775" y="30529"/>
                      <a:pt x="24084" y="30529"/>
                    </a:cubicBezTo>
                    <a:cubicBezTo>
                      <a:pt x="24282" y="30529"/>
                      <a:pt x="24483" y="30499"/>
                      <a:pt x="24685" y="30433"/>
                    </a:cubicBezTo>
                    <a:cubicBezTo>
                      <a:pt x="24485" y="29099"/>
                      <a:pt x="24318" y="27798"/>
                      <a:pt x="24118" y="26497"/>
                    </a:cubicBezTo>
                    <a:cubicBezTo>
                      <a:pt x="24236" y="26430"/>
                      <a:pt x="24350" y="26401"/>
                      <a:pt x="24463" y="26401"/>
                    </a:cubicBezTo>
                    <a:cubicBezTo>
                      <a:pt x="25268" y="26401"/>
                      <a:pt x="25954" y="27907"/>
                      <a:pt x="26863" y="27907"/>
                    </a:cubicBezTo>
                    <a:cubicBezTo>
                      <a:pt x="26904" y="27907"/>
                      <a:pt x="26945" y="27904"/>
                      <a:pt x="26987" y="27898"/>
                    </a:cubicBezTo>
                    <a:cubicBezTo>
                      <a:pt x="27687" y="27764"/>
                      <a:pt x="27887" y="26830"/>
                      <a:pt x="27687" y="26163"/>
                    </a:cubicBezTo>
                    <a:cubicBezTo>
                      <a:pt x="27520" y="25496"/>
                      <a:pt x="27087" y="24896"/>
                      <a:pt x="27053" y="24195"/>
                    </a:cubicBezTo>
                    <a:cubicBezTo>
                      <a:pt x="27025" y="23130"/>
                      <a:pt x="28128" y="22300"/>
                      <a:pt x="29214" y="22300"/>
                    </a:cubicBezTo>
                    <a:cubicBezTo>
                      <a:pt x="29420" y="22300"/>
                      <a:pt x="29625" y="22330"/>
                      <a:pt x="29822" y="22394"/>
                    </a:cubicBezTo>
                    <a:cubicBezTo>
                      <a:pt x="31023" y="22761"/>
                      <a:pt x="31757" y="24095"/>
                      <a:pt x="31823" y="25363"/>
                    </a:cubicBezTo>
                    <a:cubicBezTo>
                      <a:pt x="31790" y="25863"/>
                      <a:pt x="31823" y="26397"/>
                      <a:pt x="31923" y="26864"/>
                    </a:cubicBezTo>
                    <a:cubicBezTo>
                      <a:pt x="32257" y="27931"/>
                      <a:pt x="33424" y="28398"/>
                      <a:pt x="34392" y="28965"/>
                    </a:cubicBezTo>
                    <a:cubicBezTo>
                      <a:pt x="35326" y="29532"/>
                      <a:pt x="36226" y="30667"/>
                      <a:pt x="35659" y="31634"/>
                    </a:cubicBezTo>
                    <a:cubicBezTo>
                      <a:pt x="35426" y="32034"/>
                      <a:pt x="34892" y="32401"/>
                      <a:pt x="34992" y="32868"/>
                    </a:cubicBezTo>
                    <a:cubicBezTo>
                      <a:pt x="35092" y="33368"/>
                      <a:pt x="35659" y="33569"/>
                      <a:pt x="35593" y="33969"/>
                    </a:cubicBezTo>
                    <a:cubicBezTo>
                      <a:pt x="35526" y="34269"/>
                      <a:pt x="35192" y="34403"/>
                      <a:pt x="34926" y="34503"/>
                    </a:cubicBezTo>
                    <a:cubicBezTo>
                      <a:pt x="34225" y="34669"/>
                      <a:pt x="33458" y="34669"/>
                      <a:pt x="32757" y="34870"/>
                    </a:cubicBezTo>
                    <a:cubicBezTo>
                      <a:pt x="32057" y="35103"/>
                      <a:pt x="31390" y="35637"/>
                      <a:pt x="31323" y="36371"/>
                    </a:cubicBezTo>
                    <a:cubicBezTo>
                      <a:pt x="31256" y="37405"/>
                      <a:pt x="32424" y="38072"/>
                      <a:pt x="32857" y="39006"/>
                    </a:cubicBezTo>
                    <a:cubicBezTo>
                      <a:pt x="33324" y="39940"/>
                      <a:pt x="33058" y="40941"/>
                      <a:pt x="33291" y="41908"/>
                    </a:cubicBezTo>
                    <a:cubicBezTo>
                      <a:pt x="33491" y="42809"/>
                      <a:pt x="34058" y="43576"/>
                      <a:pt x="34492" y="44376"/>
                    </a:cubicBezTo>
                    <a:cubicBezTo>
                      <a:pt x="35860" y="46945"/>
                      <a:pt x="35826" y="49980"/>
                      <a:pt x="36260" y="52816"/>
                    </a:cubicBezTo>
                    <a:cubicBezTo>
                      <a:pt x="36460" y="54117"/>
                      <a:pt x="36927" y="55584"/>
                      <a:pt x="38161" y="56018"/>
                    </a:cubicBezTo>
                    <a:cubicBezTo>
                      <a:pt x="38441" y="56071"/>
                      <a:pt x="38722" y="56098"/>
                      <a:pt x="39002" y="56098"/>
                    </a:cubicBezTo>
                    <a:cubicBezTo>
                      <a:pt x="39422" y="56098"/>
                      <a:pt x="39842" y="56038"/>
                      <a:pt x="40263" y="55918"/>
                    </a:cubicBezTo>
                    <a:cubicBezTo>
                      <a:pt x="42197" y="55451"/>
                      <a:pt x="44199" y="54951"/>
                      <a:pt x="45667" y="53650"/>
                    </a:cubicBezTo>
                    <a:cubicBezTo>
                      <a:pt x="47168" y="52349"/>
                      <a:pt x="47968" y="49980"/>
                      <a:pt x="46867" y="48312"/>
                    </a:cubicBezTo>
                    <a:cubicBezTo>
                      <a:pt x="46734" y="48112"/>
                      <a:pt x="46534" y="47912"/>
                      <a:pt x="46300" y="47845"/>
                    </a:cubicBezTo>
                    <a:cubicBezTo>
                      <a:pt x="46239" y="47840"/>
                      <a:pt x="46179" y="47837"/>
                      <a:pt x="46120" y="47837"/>
                    </a:cubicBezTo>
                    <a:cubicBezTo>
                      <a:pt x="45822" y="47837"/>
                      <a:pt x="45544" y="47907"/>
                      <a:pt x="45266" y="48046"/>
                    </a:cubicBezTo>
                    <a:cubicBezTo>
                      <a:pt x="45088" y="48095"/>
                      <a:pt x="44905" y="48118"/>
                      <a:pt x="44722" y="48118"/>
                    </a:cubicBezTo>
                    <a:cubicBezTo>
                      <a:pt x="43908" y="48118"/>
                      <a:pt x="43075" y="47665"/>
                      <a:pt x="42531" y="47012"/>
                    </a:cubicBezTo>
                    <a:cubicBezTo>
                      <a:pt x="41830" y="46211"/>
                      <a:pt x="41530" y="45210"/>
                      <a:pt x="41197" y="44210"/>
                    </a:cubicBezTo>
                    <a:cubicBezTo>
                      <a:pt x="40830" y="43142"/>
                      <a:pt x="40496" y="42041"/>
                      <a:pt x="40129" y="40941"/>
                    </a:cubicBezTo>
                    <a:cubicBezTo>
                      <a:pt x="40331" y="40820"/>
                      <a:pt x="40556" y="40766"/>
                      <a:pt x="40788" y="40766"/>
                    </a:cubicBezTo>
                    <a:cubicBezTo>
                      <a:pt x="41324" y="40766"/>
                      <a:pt x="41891" y="41055"/>
                      <a:pt x="42264" y="41474"/>
                    </a:cubicBezTo>
                    <a:cubicBezTo>
                      <a:pt x="42831" y="42075"/>
                      <a:pt x="43098" y="42842"/>
                      <a:pt x="43498" y="43509"/>
                    </a:cubicBezTo>
                    <a:cubicBezTo>
                      <a:pt x="44766" y="45644"/>
                      <a:pt x="47134" y="46845"/>
                      <a:pt x="49503" y="47479"/>
                    </a:cubicBezTo>
                    <a:cubicBezTo>
                      <a:pt x="50136" y="47612"/>
                      <a:pt x="50737" y="47812"/>
                      <a:pt x="51271" y="48112"/>
                    </a:cubicBezTo>
                    <a:cubicBezTo>
                      <a:pt x="52972" y="49213"/>
                      <a:pt x="53105" y="51948"/>
                      <a:pt x="54940" y="52816"/>
                    </a:cubicBezTo>
                    <a:cubicBezTo>
                      <a:pt x="55440" y="53049"/>
                      <a:pt x="56041" y="53083"/>
                      <a:pt x="56508" y="53416"/>
                    </a:cubicBezTo>
                    <a:cubicBezTo>
                      <a:pt x="57208" y="53883"/>
                      <a:pt x="57475" y="54784"/>
                      <a:pt x="57575" y="55618"/>
                    </a:cubicBezTo>
                    <a:cubicBezTo>
                      <a:pt x="57775" y="57185"/>
                      <a:pt x="57675" y="58787"/>
                      <a:pt x="58109" y="60321"/>
                    </a:cubicBezTo>
                    <a:cubicBezTo>
                      <a:pt x="58542" y="61856"/>
                      <a:pt x="59610" y="63323"/>
                      <a:pt x="61178" y="63557"/>
                    </a:cubicBezTo>
                    <a:cubicBezTo>
                      <a:pt x="61330" y="63578"/>
                      <a:pt x="61484" y="63588"/>
                      <a:pt x="61637" y="63588"/>
                    </a:cubicBezTo>
                    <a:cubicBezTo>
                      <a:pt x="62456" y="63588"/>
                      <a:pt x="63272" y="63295"/>
                      <a:pt x="63946" y="62790"/>
                    </a:cubicBezTo>
                    <a:cubicBezTo>
                      <a:pt x="64213" y="61389"/>
                      <a:pt x="64480" y="59988"/>
                      <a:pt x="64680" y="58553"/>
                    </a:cubicBezTo>
                    <a:cubicBezTo>
                      <a:pt x="64713" y="58220"/>
                      <a:pt x="64747" y="57919"/>
                      <a:pt x="64780" y="57619"/>
                    </a:cubicBezTo>
                    <a:cubicBezTo>
                      <a:pt x="64914" y="56685"/>
                      <a:pt x="65014" y="55784"/>
                      <a:pt x="65080" y="54850"/>
                    </a:cubicBezTo>
                    <a:cubicBezTo>
                      <a:pt x="65180" y="53916"/>
                      <a:pt x="65247" y="52982"/>
                      <a:pt x="65281" y="52082"/>
                    </a:cubicBezTo>
                    <a:cubicBezTo>
                      <a:pt x="65314" y="51315"/>
                      <a:pt x="65314" y="50581"/>
                      <a:pt x="65347" y="49847"/>
                    </a:cubicBezTo>
                    <a:cubicBezTo>
                      <a:pt x="65347" y="49113"/>
                      <a:pt x="65347" y="48279"/>
                      <a:pt x="65347" y="47512"/>
                    </a:cubicBezTo>
                    <a:cubicBezTo>
                      <a:pt x="65281" y="45210"/>
                      <a:pt x="65114" y="42875"/>
                      <a:pt x="64814" y="40607"/>
                    </a:cubicBezTo>
                    <a:cubicBezTo>
                      <a:pt x="64680" y="39706"/>
                      <a:pt x="64547" y="38839"/>
                      <a:pt x="64380" y="37972"/>
                    </a:cubicBezTo>
                    <a:cubicBezTo>
                      <a:pt x="64213" y="37104"/>
                      <a:pt x="64046" y="36237"/>
                      <a:pt x="63880" y="35370"/>
                    </a:cubicBezTo>
                    <a:cubicBezTo>
                      <a:pt x="63646" y="34736"/>
                      <a:pt x="63379" y="34069"/>
                      <a:pt x="63079" y="33435"/>
                    </a:cubicBezTo>
                    <a:cubicBezTo>
                      <a:pt x="60310" y="27231"/>
                      <a:pt x="55740" y="21994"/>
                      <a:pt x="52605" y="15989"/>
                    </a:cubicBezTo>
                    <a:cubicBezTo>
                      <a:pt x="51571" y="14055"/>
                      <a:pt x="50770" y="12453"/>
                      <a:pt x="48535" y="11753"/>
                    </a:cubicBezTo>
                    <a:cubicBezTo>
                      <a:pt x="45233" y="10752"/>
                      <a:pt x="43265" y="12420"/>
                      <a:pt x="41330" y="8884"/>
                    </a:cubicBezTo>
                    <a:cubicBezTo>
                      <a:pt x="40878" y="8064"/>
                      <a:pt x="40090" y="7268"/>
                      <a:pt x="39230" y="7268"/>
                    </a:cubicBezTo>
                    <a:cubicBezTo>
                      <a:pt x="39076" y="7268"/>
                      <a:pt x="38919" y="7294"/>
                      <a:pt x="38762" y="7350"/>
                    </a:cubicBezTo>
                    <a:cubicBezTo>
                      <a:pt x="38928" y="8050"/>
                      <a:pt x="39062" y="8784"/>
                      <a:pt x="39229" y="9518"/>
                    </a:cubicBezTo>
                    <a:cubicBezTo>
                      <a:pt x="39262" y="9651"/>
                      <a:pt x="39262" y="9818"/>
                      <a:pt x="39229" y="9985"/>
                    </a:cubicBezTo>
                    <a:cubicBezTo>
                      <a:pt x="39154" y="10248"/>
                      <a:pt x="38888" y="10373"/>
                      <a:pt x="38605" y="10373"/>
                    </a:cubicBezTo>
                    <a:cubicBezTo>
                      <a:pt x="38385" y="10373"/>
                      <a:pt x="38155" y="10298"/>
                      <a:pt x="37994" y="10152"/>
                    </a:cubicBezTo>
                    <a:cubicBezTo>
                      <a:pt x="37694" y="9785"/>
                      <a:pt x="37427" y="9318"/>
                      <a:pt x="37294" y="8851"/>
                    </a:cubicBezTo>
                    <a:cubicBezTo>
                      <a:pt x="36675" y="7762"/>
                      <a:pt x="35536" y="7165"/>
                      <a:pt x="34377" y="7165"/>
                    </a:cubicBezTo>
                    <a:cubicBezTo>
                      <a:pt x="33725" y="7165"/>
                      <a:pt x="33067" y="7354"/>
                      <a:pt x="32490" y="7750"/>
                    </a:cubicBezTo>
                    <a:cubicBezTo>
                      <a:pt x="32524" y="7083"/>
                      <a:pt x="32190" y="6449"/>
                      <a:pt x="31623" y="6082"/>
                    </a:cubicBezTo>
                    <a:cubicBezTo>
                      <a:pt x="31319" y="7070"/>
                      <a:pt x="30439" y="7673"/>
                      <a:pt x="29493" y="7673"/>
                    </a:cubicBezTo>
                    <a:cubicBezTo>
                      <a:pt x="29192" y="7673"/>
                      <a:pt x="28885" y="7612"/>
                      <a:pt x="28588" y="7483"/>
                    </a:cubicBezTo>
                    <a:cubicBezTo>
                      <a:pt x="28488" y="6816"/>
                      <a:pt x="29622" y="6883"/>
                      <a:pt x="30089" y="6416"/>
                    </a:cubicBezTo>
                    <a:cubicBezTo>
                      <a:pt x="30522" y="5915"/>
                      <a:pt x="30189" y="5182"/>
                      <a:pt x="29789" y="4715"/>
                    </a:cubicBezTo>
                    <a:cubicBezTo>
                      <a:pt x="28688" y="3447"/>
                      <a:pt x="27220" y="2613"/>
                      <a:pt x="25619" y="2346"/>
                    </a:cubicBezTo>
                    <a:cubicBezTo>
                      <a:pt x="24585" y="2179"/>
                      <a:pt x="23417" y="2213"/>
                      <a:pt x="22617" y="1546"/>
                    </a:cubicBezTo>
                    <a:cubicBezTo>
                      <a:pt x="22150" y="1145"/>
                      <a:pt x="21850" y="578"/>
                      <a:pt x="21349" y="211"/>
                    </a:cubicBezTo>
                    <a:cubicBezTo>
                      <a:pt x="21157" y="63"/>
                      <a:pt x="21014" y="0"/>
                      <a:pt x="20902"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19" name="Google Shape;1819;p52"/>
              <p:cNvSpPr/>
              <p:nvPr/>
            </p:nvSpPr>
            <p:spPr>
              <a:xfrm>
                <a:off x="6841200" y="3737878"/>
                <a:ext cx="293689" cy="268941"/>
              </a:xfrm>
              <a:custGeom>
                <a:avLst/>
                <a:gdLst/>
                <a:ahLst/>
                <a:cxnLst/>
                <a:rect l="l" t="t" r="r" b="b"/>
                <a:pathLst>
                  <a:path w="13351" h="12226" extrusionOk="0">
                    <a:moveTo>
                      <a:pt x="8604" y="1"/>
                    </a:moveTo>
                    <a:cubicBezTo>
                      <a:pt x="8550" y="1"/>
                      <a:pt x="8495" y="2"/>
                      <a:pt x="8440" y="5"/>
                    </a:cubicBezTo>
                    <a:cubicBezTo>
                      <a:pt x="7473" y="72"/>
                      <a:pt x="7206" y="606"/>
                      <a:pt x="6572" y="1240"/>
                    </a:cubicBezTo>
                    <a:cubicBezTo>
                      <a:pt x="5738" y="2073"/>
                      <a:pt x="4637" y="2841"/>
                      <a:pt x="3870" y="3675"/>
                    </a:cubicBezTo>
                    <a:cubicBezTo>
                      <a:pt x="2603" y="5076"/>
                      <a:pt x="3203" y="7644"/>
                      <a:pt x="1635" y="8745"/>
                    </a:cubicBezTo>
                    <a:cubicBezTo>
                      <a:pt x="1302" y="8912"/>
                      <a:pt x="935" y="9112"/>
                      <a:pt x="635" y="9345"/>
                    </a:cubicBezTo>
                    <a:cubicBezTo>
                      <a:pt x="1" y="9979"/>
                      <a:pt x="1" y="11013"/>
                      <a:pt x="635" y="11647"/>
                    </a:cubicBezTo>
                    <a:cubicBezTo>
                      <a:pt x="1042" y="12033"/>
                      <a:pt x="1587" y="12226"/>
                      <a:pt x="2138" y="12226"/>
                    </a:cubicBezTo>
                    <a:cubicBezTo>
                      <a:pt x="2443" y="12226"/>
                      <a:pt x="2750" y="12166"/>
                      <a:pt x="3036" y="12047"/>
                    </a:cubicBezTo>
                    <a:cubicBezTo>
                      <a:pt x="3804" y="11680"/>
                      <a:pt x="4437" y="11013"/>
                      <a:pt x="4804" y="10246"/>
                    </a:cubicBezTo>
                    <a:cubicBezTo>
                      <a:pt x="5071" y="9679"/>
                      <a:pt x="5271" y="9045"/>
                      <a:pt x="5772" y="8678"/>
                    </a:cubicBezTo>
                    <a:cubicBezTo>
                      <a:pt x="6031" y="8515"/>
                      <a:pt x="6313" y="8457"/>
                      <a:pt x="6607" y="8457"/>
                    </a:cubicBezTo>
                    <a:cubicBezTo>
                      <a:pt x="7334" y="8457"/>
                      <a:pt x="8138" y="8812"/>
                      <a:pt x="8874" y="8812"/>
                    </a:cubicBezTo>
                    <a:cubicBezTo>
                      <a:pt x="8882" y="8812"/>
                      <a:pt x="8890" y="8812"/>
                      <a:pt x="8899" y="8812"/>
                    </a:cubicBezTo>
                    <a:cubicBezTo>
                      <a:pt x="13351" y="8812"/>
                      <a:pt x="12784" y="1"/>
                      <a:pt x="860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1820" name="Google Shape;1820;p52"/>
            <p:cNvSpPr/>
            <p:nvPr/>
          </p:nvSpPr>
          <p:spPr>
            <a:xfrm>
              <a:off x="7745957" y="2019631"/>
              <a:ext cx="525388" cy="120942"/>
            </a:xfrm>
            <a:custGeom>
              <a:avLst/>
              <a:gdLst/>
              <a:ahLst/>
              <a:cxnLst/>
              <a:rect l="l" t="t" r="r" b="b"/>
              <a:pathLst>
                <a:path w="23884" h="5498" extrusionOk="0">
                  <a:moveTo>
                    <a:pt x="5954" y="1"/>
                  </a:moveTo>
                  <a:cubicBezTo>
                    <a:pt x="3214" y="1"/>
                    <a:pt x="942" y="2232"/>
                    <a:pt x="0" y="5498"/>
                  </a:cubicBezTo>
                  <a:lnTo>
                    <a:pt x="23884" y="5498"/>
                  </a:lnTo>
                  <a:cubicBezTo>
                    <a:pt x="23884" y="5498"/>
                    <a:pt x="22033" y="2171"/>
                    <a:pt x="16822" y="2171"/>
                  </a:cubicBezTo>
                  <a:cubicBezTo>
                    <a:pt x="16437" y="2171"/>
                    <a:pt x="16034" y="2190"/>
                    <a:pt x="15611" y="2229"/>
                  </a:cubicBezTo>
                  <a:cubicBezTo>
                    <a:pt x="15035" y="2281"/>
                    <a:pt x="14512" y="2305"/>
                    <a:pt x="14036" y="2305"/>
                  </a:cubicBezTo>
                  <a:cubicBezTo>
                    <a:pt x="9656" y="2305"/>
                    <a:pt x="9149" y="298"/>
                    <a:pt x="6471" y="27"/>
                  </a:cubicBezTo>
                  <a:cubicBezTo>
                    <a:pt x="6297" y="9"/>
                    <a:pt x="6125" y="1"/>
                    <a:pt x="595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1" name="Google Shape;1821;p52"/>
            <p:cNvSpPr/>
            <p:nvPr/>
          </p:nvSpPr>
          <p:spPr>
            <a:xfrm>
              <a:off x="4598797" y="729324"/>
              <a:ext cx="805702" cy="185857"/>
            </a:xfrm>
            <a:custGeom>
              <a:avLst/>
              <a:gdLst/>
              <a:ahLst/>
              <a:cxnLst/>
              <a:rect l="l" t="t" r="r" b="b"/>
              <a:pathLst>
                <a:path w="36627" h="8449" extrusionOk="0">
                  <a:moveTo>
                    <a:pt x="9097" y="0"/>
                  </a:moveTo>
                  <a:cubicBezTo>
                    <a:pt x="4891" y="0"/>
                    <a:pt x="1443" y="3399"/>
                    <a:pt x="0" y="8448"/>
                  </a:cubicBezTo>
                  <a:lnTo>
                    <a:pt x="36627" y="8448"/>
                  </a:lnTo>
                  <a:cubicBezTo>
                    <a:pt x="36627" y="8448"/>
                    <a:pt x="33804" y="3297"/>
                    <a:pt x="25739" y="3297"/>
                  </a:cubicBezTo>
                  <a:cubicBezTo>
                    <a:pt x="25169" y="3297"/>
                    <a:pt x="24574" y="3323"/>
                    <a:pt x="23951" y="3378"/>
                  </a:cubicBezTo>
                  <a:cubicBezTo>
                    <a:pt x="23052" y="3461"/>
                    <a:pt x="22238" y="3499"/>
                    <a:pt x="21496" y="3499"/>
                  </a:cubicBezTo>
                  <a:cubicBezTo>
                    <a:pt x="14810" y="3499"/>
                    <a:pt x="14021" y="432"/>
                    <a:pt x="9907" y="42"/>
                  </a:cubicBezTo>
                  <a:cubicBezTo>
                    <a:pt x="9634" y="14"/>
                    <a:pt x="9364" y="0"/>
                    <a:pt x="9097"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2" name="Google Shape;1822;p52"/>
            <p:cNvSpPr/>
            <p:nvPr/>
          </p:nvSpPr>
          <p:spPr>
            <a:xfrm>
              <a:off x="7762103" y="3874504"/>
              <a:ext cx="654536" cy="154070"/>
            </a:xfrm>
            <a:custGeom>
              <a:avLst/>
              <a:gdLst/>
              <a:ahLst/>
              <a:cxnLst/>
              <a:rect l="l" t="t" r="r" b="b"/>
              <a:pathLst>
                <a:path w="29755" h="7004" extrusionOk="0">
                  <a:moveTo>
                    <a:pt x="7412" y="1"/>
                  </a:moveTo>
                  <a:cubicBezTo>
                    <a:pt x="3989" y="1"/>
                    <a:pt x="1164" y="2820"/>
                    <a:pt x="0" y="7004"/>
                  </a:cubicBezTo>
                  <a:lnTo>
                    <a:pt x="29755" y="7004"/>
                  </a:lnTo>
                  <a:cubicBezTo>
                    <a:pt x="29755" y="7004"/>
                    <a:pt x="27474" y="2759"/>
                    <a:pt x="20977" y="2759"/>
                  </a:cubicBezTo>
                  <a:cubicBezTo>
                    <a:pt x="20491" y="2759"/>
                    <a:pt x="19981" y="2783"/>
                    <a:pt x="19447" y="2834"/>
                  </a:cubicBezTo>
                  <a:cubicBezTo>
                    <a:pt x="18742" y="2899"/>
                    <a:pt x="18102" y="2928"/>
                    <a:pt x="17516" y="2928"/>
                  </a:cubicBezTo>
                  <a:cubicBezTo>
                    <a:pt x="12040" y="2928"/>
                    <a:pt x="11414" y="364"/>
                    <a:pt x="8039" y="32"/>
                  </a:cubicBezTo>
                  <a:cubicBezTo>
                    <a:pt x="7828" y="11"/>
                    <a:pt x="7619" y="1"/>
                    <a:pt x="7412"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3" name="Google Shape;1823;p52"/>
            <p:cNvSpPr/>
            <p:nvPr/>
          </p:nvSpPr>
          <p:spPr>
            <a:xfrm>
              <a:off x="5022183" y="1092282"/>
              <a:ext cx="413135" cy="95117"/>
            </a:xfrm>
            <a:custGeom>
              <a:avLst/>
              <a:gdLst/>
              <a:ahLst/>
              <a:cxnLst/>
              <a:rect l="l" t="t" r="r" b="b"/>
              <a:pathLst>
                <a:path w="18781" h="4324" extrusionOk="0">
                  <a:moveTo>
                    <a:pt x="4666" y="0"/>
                  </a:moveTo>
                  <a:cubicBezTo>
                    <a:pt x="2510" y="0"/>
                    <a:pt x="723" y="1748"/>
                    <a:pt x="0" y="4324"/>
                  </a:cubicBezTo>
                  <a:lnTo>
                    <a:pt x="18781" y="4324"/>
                  </a:lnTo>
                  <a:cubicBezTo>
                    <a:pt x="18781" y="4324"/>
                    <a:pt x="17342" y="1706"/>
                    <a:pt x="13264" y="1706"/>
                  </a:cubicBezTo>
                  <a:cubicBezTo>
                    <a:pt x="12951" y="1706"/>
                    <a:pt x="12621" y="1722"/>
                    <a:pt x="12276" y="1755"/>
                  </a:cubicBezTo>
                  <a:cubicBezTo>
                    <a:pt x="11840" y="1793"/>
                    <a:pt x="11443" y="1810"/>
                    <a:pt x="11080" y="1810"/>
                  </a:cubicBezTo>
                  <a:cubicBezTo>
                    <a:pt x="7609" y="1810"/>
                    <a:pt x="7215" y="232"/>
                    <a:pt x="5071" y="21"/>
                  </a:cubicBezTo>
                  <a:cubicBezTo>
                    <a:pt x="4935" y="7"/>
                    <a:pt x="4800" y="0"/>
                    <a:pt x="4666"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4" name="Google Shape;1824;p52"/>
            <p:cNvSpPr/>
            <p:nvPr/>
          </p:nvSpPr>
          <p:spPr>
            <a:xfrm>
              <a:off x="7555173" y="4111021"/>
              <a:ext cx="413135" cy="95139"/>
            </a:xfrm>
            <a:custGeom>
              <a:avLst/>
              <a:gdLst/>
              <a:ahLst/>
              <a:cxnLst/>
              <a:rect l="l" t="t" r="r" b="b"/>
              <a:pathLst>
                <a:path w="18781" h="4325" extrusionOk="0">
                  <a:moveTo>
                    <a:pt x="4694" y="1"/>
                  </a:moveTo>
                  <a:cubicBezTo>
                    <a:pt x="2510" y="1"/>
                    <a:pt x="723" y="1748"/>
                    <a:pt x="0" y="4324"/>
                  </a:cubicBezTo>
                  <a:lnTo>
                    <a:pt x="18780" y="4324"/>
                  </a:lnTo>
                  <a:cubicBezTo>
                    <a:pt x="18780" y="4324"/>
                    <a:pt x="17328" y="1680"/>
                    <a:pt x="13201" y="1680"/>
                  </a:cubicBezTo>
                  <a:cubicBezTo>
                    <a:pt x="12907" y="1680"/>
                    <a:pt x="12598" y="1693"/>
                    <a:pt x="12276" y="1722"/>
                  </a:cubicBezTo>
                  <a:cubicBezTo>
                    <a:pt x="11808" y="1766"/>
                    <a:pt x="11384" y="1786"/>
                    <a:pt x="11000" y="1786"/>
                  </a:cubicBezTo>
                  <a:cubicBezTo>
                    <a:pt x="7603" y="1786"/>
                    <a:pt x="7201" y="231"/>
                    <a:pt x="5104" y="21"/>
                  </a:cubicBezTo>
                  <a:cubicBezTo>
                    <a:pt x="4966" y="8"/>
                    <a:pt x="4829" y="1"/>
                    <a:pt x="469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1825" name="Google Shape;1825;p52"/>
            <p:cNvGrpSpPr/>
            <p:nvPr/>
          </p:nvGrpSpPr>
          <p:grpSpPr>
            <a:xfrm>
              <a:off x="4700799" y="1552074"/>
              <a:ext cx="3120741" cy="3052065"/>
              <a:chOff x="4700799" y="1552074"/>
              <a:chExt cx="3120741" cy="3052065"/>
            </a:xfrm>
          </p:grpSpPr>
          <p:sp>
            <p:nvSpPr>
              <p:cNvPr id="1826" name="Google Shape;1826;p52"/>
              <p:cNvSpPr/>
              <p:nvPr/>
            </p:nvSpPr>
            <p:spPr>
              <a:xfrm>
                <a:off x="7814919" y="3044560"/>
                <a:ext cx="6621" cy="46261"/>
              </a:xfrm>
              <a:custGeom>
                <a:avLst/>
                <a:gdLst/>
                <a:ahLst/>
                <a:cxnLst/>
                <a:rect l="l" t="t" r="r" b="b"/>
                <a:pathLst>
                  <a:path w="301" h="2103" extrusionOk="0">
                    <a:moveTo>
                      <a:pt x="168" y="1"/>
                    </a:moveTo>
                    <a:cubicBezTo>
                      <a:pt x="67" y="334"/>
                      <a:pt x="34" y="701"/>
                      <a:pt x="67" y="1035"/>
                    </a:cubicBezTo>
                    <a:cubicBezTo>
                      <a:pt x="1" y="1402"/>
                      <a:pt x="34" y="1735"/>
                      <a:pt x="134" y="2102"/>
                    </a:cubicBezTo>
                    <a:cubicBezTo>
                      <a:pt x="268" y="1769"/>
                      <a:pt x="301" y="1402"/>
                      <a:pt x="268" y="1035"/>
                    </a:cubicBezTo>
                    <a:cubicBezTo>
                      <a:pt x="301" y="701"/>
                      <a:pt x="268" y="334"/>
                      <a:pt x="168"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7" name="Google Shape;1827;p52"/>
              <p:cNvSpPr/>
              <p:nvPr/>
            </p:nvSpPr>
            <p:spPr>
              <a:xfrm>
                <a:off x="7811246" y="3136290"/>
                <a:ext cx="7369" cy="45513"/>
              </a:xfrm>
              <a:custGeom>
                <a:avLst/>
                <a:gdLst/>
                <a:ahLst/>
                <a:cxnLst/>
                <a:rect l="l" t="t" r="r" b="b"/>
                <a:pathLst>
                  <a:path w="335" h="2069" extrusionOk="0">
                    <a:moveTo>
                      <a:pt x="234" y="0"/>
                    </a:moveTo>
                    <a:lnTo>
                      <a:pt x="234" y="0"/>
                    </a:lnTo>
                    <a:cubicBezTo>
                      <a:pt x="34" y="668"/>
                      <a:pt x="1" y="1368"/>
                      <a:pt x="101" y="2069"/>
                    </a:cubicBezTo>
                    <a:cubicBezTo>
                      <a:pt x="268" y="1401"/>
                      <a:pt x="335" y="701"/>
                      <a:pt x="234"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8" name="Google Shape;1828;p52"/>
              <p:cNvSpPr/>
              <p:nvPr/>
            </p:nvSpPr>
            <p:spPr>
              <a:xfrm>
                <a:off x="7800973" y="3228020"/>
                <a:ext cx="8843" cy="45513"/>
              </a:xfrm>
              <a:custGeom>
                <a:avLst/>
                <a:gdLst/>
                <a:ahLst/>
                <a:cxnLst/>
                <a:rect l="l" t="t" r="r" b="b"/>
                <a:pathLst>
                  <a:path w="402" h="2069" extrusionOk="0">
                    <a:moveTo>
                      <a:pt x="335" y="0"/>
                    </a:moveTo>
                    <a:lnTo>
                      <a:pt x="335" y="0"/>
                    </a:lnTo>
                    <a:cubicBezTo>
                      <a:pt x="168" y="300"/>
                      <a:pt x="101" y="667"/>
                      <a:pt x="101" y="1001"/>
                    </a:cubicBezTo>
                    <a:cubicBezTo>
                      <a:pt x="1" y="1334"/>
                      <a:pt x="1" y="1701"/>
                      <a:pt x="68" y="2068"/>
                    </a:cubicBezTo>
                    <a:cubicBezTo>
                      <a:pt x="201" y="1735"/>
                      <a:pt x="301" y="1401"/>
                      <a:pt x="301" y="1034"/>
                    </a:cubicBezTo>
                    <a:cubicBezTo>
                      <a:pt x="368" y="701"/>
                      <a:pt x="401" y="334"/>
                      <a:pt x="335"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29" name="Google Shape;1829;p52"/>
              <p:cNvSpPr/>
              <p:nvPr/>
            </p:nvSpPr>
            <p:spPr>
              <a:xfrm>
                <a:off x="7785575" y="3319001"/>
                <a:ext cx="10295" cy="44787"/>
              </a:xfrm>
              <a:custGeom>
                <a:avLst/>
                <a:gdLst/>
                <a:ahLst/>
                <a:cxnLst/>
                <a:rect l="l" t="t" r="r" b="b"/>
                <a:pathLst>
                  <a:path w="468" h="2036" extrusionOk="0">
                    <a:moveTo>
                      <a:pt x="434" y="0"/>
                    </a:moveTo>
                    <a:cubicBezTo>
                      <a:pt x="267" y="301"/>
                      <a:pt x="134" y="634"/>
                      <a:pt x="134" y="1001"/>
                    </a:cubicBezTo>
                    <a:cubicBezTo>
                      <a:pt x="0" y="1335"/>
                      <a:pt x="0" y="1668"/>
                      <a:pt x="34" y="2035"/>
                    </a:cubicBezTo>
                    <a:cubicBezTo>
                      <a:pt x="201" y="1735"/>
                      <a:pt x="301" y="1368"/>
                      <a:pt x="334" y="1034"/>
                    </a:cubicBezTo>
                    <a:cubicBezTo>
                      <a:pt x="434" y="701"/>
                      <a:pt x="467" y="334"/>
                      <a:pt x="434"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0" name="Google Shape;1830;p52"/>
              <p:cNvSpPr/>
              <p:nvPr/>
            </p:nvSpPr>
            <p:spPr>
              <a:xfrm>
                <a:off x="7765029" y="3408509"/>
                <a:ext cx="11021" cy="44061"/>
              </a:xfrm>
              <a:custGeom>
                <a:avLst/>
                <a:gdLst/>
                <a:ahLst/>
                <a:cxnLst/>
                <a:rect l="l" t="t" r="r" b="b"/>
                <a:pathLst>
                  <a:path w="501" h="2003" extrusionOk="0">
                    <a:moveTo>
                      <a:pt x="501" y="1"/>
                    </a:moveTo>
                    <a:lnTo>
                      <a:pt x="501" y="1"/>
                    </a:lnTo>
                    <a:cubicBezTo>
                      <a:pt x="201" y="601"/>
                      <a:pt x="34" y="1302"/>
                      <a:pt x="0" y="2002"/>
                    </a:cubicBezTo>
                    <a:cubicBezTo>
                      <a:pt x="301" y="1369"/>
                      <a:pt x="467" y="701"/>
                      <a:pt x="50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1" name="Google Shape;1831;p52"/>
              <p:cNvSpPr/>
              <p:nvPr/>
            </p:nvSpPr>
            <p:spPr>
              <a:xfrm>
                <a:off x="7737884" y="3496565"/>
                <a:ext cx="13968" cy="44061"/>
              </a:xfrm>
              <a:custGeom>
                <a:avLst/>
                <a:gdLst/>
                <a:ahLst/>
                <a:cxnLst/>
                <a:rect l="l" t="t" r="r" b="b"/>
                <a:pathLst>
                  <a:path w="635" h="2003" extrusionOk="0">
                    <a:moveTo>
                      <a:pt x="634" y="1"/>
                    </a:moveTo>
                    <a:lnTo>
                      <a:pt x="634" y="1"/>
                    </a:lnTo>
                    <a:cubicBezTo>
                      <a:pt x="434" y="301"/>
                      <a:pt x="300" y="635"/>
                      <a:pt x="234" y="968"/>
                    </a:cubicBezTo>
                    <a:cubicBezTo>
                      <a:pt x="100" y="1302"/>
                      <a:pt x="0" y="1635"/>
                      <a:pt x="34" y="2002"/>
                    </a:cubicBezTo>
                    <a:cubicBezTo>
                      <a:pt x="234" y="1702"/>
                      <a:pt x="367" y="1368"/>
                      <a:pt x="434" y="1035"/>
                    </a:cubicBezTo>
                    <a:cubicBezTo>
                      <a:pt x="567" y="701"/>
                      <a:pt x="634" y="368"/>
                      <a:pt x="6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2" name="Google Shape;1832;p52"/>
              <p:cNvSpPr/>
              <p:nvPr/>
            </p:nvSpPr>
            <p:spPr>
              <a:xfrm>
                <a:off x="7706318" y="3583895"/>
                <a:ext cx="16916" cy="42587"/>
              </a:xfrm>
              <a:custGeom>
                <a:avLst/>
                <a:gdLst/>
                <a:ahLst/>
                <a:cxnLst/>
                <a:rect l="l" t="t" r="r" b="b"/>
                <a:pathLst>
                  <a:path w="769" h="1936" extrusionOk="0">
                    <a:moveTo>
                      <a:pt x="768" y="0"/>
                    </a:moveTo>
                    <a:lnTo>
                      <a:pt x="768" y="0"/>
                    </a:lnTo>
                    <a:cubicBezTo>
                      <a:pt x="535" y="267"/>
                      <a:pt x="368" y="601"/>
                      <a:pt x="301" y="934"/>
                    </a:cubicBezTo>
                    <a:cubicBezTo>
                      <a:pt x="134" y="1235"/>
                      <a:pt x="34" y="1568"/>
                      <a:pt x="1" y="1935"/>
                    </a:cubicBezTo>
                    <a:cubicBezTo>
                      <a:pt x="234" y="1668"/>
                      <a:pt x="401" y="1335"/>
                      <a:pt x="501" y="1001"/>
                    </a:cubicBezTo>
                    <a:cubicBezTo>
                      <a:pt x="635" y="701"/>
                      <a:pt x="735" y="334"/>
                      <a:pt x="768"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3" name="Google Shape;1833;p52"/>
              <p:cNvSpPr/>
              <p:nvPr/>
            </p:nvSpPr>
            <p:spPr>
              <a:xfrm>
                <a:off x="7669648" y="3669003"/>
                <a:ext cx="19094" cy="41861"/>
              </a:xfrm>
              <a:custGeom>
                <a:avLst/>
                <a:gdLst/>
                <a:ahLst/>
                <a:cxnLst/>
                <a:rect l="l" t="t" r="r" b="b"/>
                <a:pathLst>
                  <a:path w="868" h="1903" extrusionOk="0">
                    <a:moveTo>
                      <a:pt x="867" y="1"/>
                    </a:moveTo>
                    <a:cubicBezTo>
                      <a:pt x="634" y="268"/>
                      <a:pt x="467" y="568"/>
                      <a:pt x="334" y="901"/>
                    </a:cubicBezTo>
                    <a:cubicBezTo>
                      <a:pt x="167" y="1202"/>
                      <a:pt x="33" y="1535"/>
                      <a:pt x="0" y="1902"/>
                    </a:cubicBezTo>
                    <a:cubicBezTo>
                      <a:pt x="234" y="1635"/>
                      <a:pt x="434" y="1302"/>
                      <a:pt x="534" y="1001"/>
                    </a:cubicBezTo>
                    <a:cubicBezTo>
                      <a:pt x="701" y="668"/>
                      <a:pt x="834" y="334"/>
                      <a:pt x="867"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4" name="Google Shape;1834;p52"/>
              <p:cNvSpPr/>
              <p:nvPr/>
            </p:nvSpPr>
            <p:spPr>
              <a:xfrm>
                <a:off x="7627808" y="3751890"/>
                <a:ext cx="22041" cy="40453"/>
              </a:xfrm>
              <a:custGeom>
                <a:avLst/>
                <a:gdLst/>
                <a:ahLst/>
                <a:cxnLst/>
                <a:rect l="l" t="t" r="r" b="b"/>
                <a:pathLst>
                  <a:path w="1002" h="1839" extrusionOk="0">
                    <a:moveTo>
                      <a:pt x="993" y="0"/>
                    </a:moveTo>
                    <a:cubicBezTo>
                      <a:pt x="914" y="0"/>
                      <a:pt x="657" y="389"/>
                      <a:pt x="401" y="869"/>
                    </a:cubicBezTo>
                    <a:cubicBezTo>
                      <a:pt x="201" y="1170"/>
                      <a:pt x="67" y="1470"/>
                      <a:pt x="1" y="1837"/>
                    </a:cubicBezTo>
                    <a:cubicBezTo>
                      <a:pt x="5" y="1838"/>
                      <a:pt x="9" y="1839"/>
                      <a:pt x="13" y="1839"/>
                    </a:cubicBezTo>
                    <a:cubicBezTo>
                      <a:pt x="119" y="1839"/>
                      <a:pt x="345" y="1450"/>
                      <a:pt x="601" y="969"/>
                    </a:cubicBezTo>
                    <a:cubicBezTo>
                      <a:pt x="801" y="669"/>
                      <a:pt x="935" y="336"/>
                      <a:pt x="1001" y="2"/>
                    </a:cubicBezTo>
                    <a:cubicBezTo>
                      <a:pt x="999" y="1"/>
                      <a:pt x="996" y="0"/>
                      <a:pt x="993"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5" name="Google Shape;1835;p52"/>
              <p:cNvSpPr/>
              <p:nvPr/>
            </p:nvSpPr>
            <p:spPr>
              <a:xfrm>
                <a:off x="7581592" y="3831873"/>
                <a:ext cx="23493" cy="39727"/>
              </a:xfrm>
              <a:custGeom>
                <a:avLst/>
                <a:gdLst/>
                <a:ahLst/>
                <a:cxnLst/>
                <a:rect l="l" t="t" r="r" b="b"/>
                <a:pathLst>
                  <a:path w="1068" h="1806" extrusionOk="0">
                    <a:moveTo>
                      <a:pt x="1063" y="0"/>
                    </a:moveTo>
                    <a:cubicBezTo>
                      <a:pt x="1011" y="0"/>
                      <a:pt x="724" y="387"/>
                      <a:pt x="467" y="836"/>
                    </a:cubicBezTo>
                    <a:cubicBezTo>
                      <a:pt x="234" y="1136"/>
                      <a:pt x="100" y="1436"/>
                      <a:pt x="0" y="1803"/>
                    </a:cubicBezTo>
                    <a:cubicBezTo>
                      <a:pt x="3" y="1805"/>
                      <a:pt x="6" y="1805"/>
                      <a:pt x="9" y="1805"/>
                    </a:cubicBezTo>
                    <a:cubicBezTo>
                      <a:pt x="88" y="1805"/>
                      <a:pt x="346" y="1418"/>
                      <a:pt x="634" y="969"/>
                    </a:cubicBezTo>
                    <a:cubicBezTo>
                      <a:pt x="834" y="669"/>
                      <a:pt x="1001" y="369"/>
                      <a:pt x="1068" y="2"/>
                    </a:cubicBezTo>
                    <a:cubicBezTo>
                      <a:pt x="1066" y="1"/>
                      <a:pt x="1065" y="0"/>
                      <a:pt x="1063"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6" name="Google Shape;1836;p52"/>
              <p:cNvSpPr/>
              <p:nvPr/>
            </p:nvSpPr>
            <p:spPr>
              <a:xfrm>
                <a:off x="7530953" y="3909634"/>
                <a:ext cx="25715" cy="38276"/>
              </a:xfrm>
              <a:custGeom>
                <a:avLst/>
                <a:gdLst/>
                <a:ahLst/>
                <a:cxnLst/>
                <a:rect l="l" t="t" r="r" b="b"/>
                <a:pathLst>
                  <a:path w="1169" h="1740" extrusionOk="0">
                    <a:moveTo>
                      <a:pt x="1158" y="1"/>
                    </a:moveTo>
                    <a:cubicBezTo>
                      <a:pt x="1076" y="1"/>
                      <a:pt x="788" y="356"/>
                      <a:pt x="501" y="803"/>
                    </a:cubicBezTo>
                    <a:cubicBezTo>
                      <a:pt x="267" y="1070"/>
                      <a:pt x="101" y="1371"/>
                      <a:pt x="1" y="1737"/>
                    </a:cubicBezTo>
                    <a:cubicBezTo>
                      <a:pt x="2" y="1739"/>
                      <a:pt x="4" y="1740"/>
                      <a:pt x="6" y="1740"/>
                    </a:cubicBezTo>
                    <a:cubicBezTo>
                      <a:pt x="59" y="1740"/>
                      <a:pt x="348" y="1384"/>
                      <a:pt x="668" y="937"/>
                    </a:cubicBezTo>
                    <a:cubicBezTo>
                      <a:pt x="901" y="670"/>
                      <a:pt x="1068" y="336"/>
                      <a:pt x="1168" y="3"/>
                    </a:cubicBezTo>
                    <a:cubicBezTo>
                      <a:pt x="1165" y="2"/>
                      <a:pt x="1162" y="1"/>
                      <a:pt x="1158"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7" name="Google Shape;1837;p52"/>
              <p:cNvSpPr/>
              <p:nvPr/>
            </p:nvSpPr>
            <p:spPr>
              <a:xfrm>
                <a:off x="7475190" y="3984492"/>
                <a:ext cx="29367" cy="36076"/>
              </a:xfrm>
              <a:custGeom>
                <a:avLst/>
                <a:gdLst/>
                <a:ahLst/>
                <a:cxnLst/>
                <a:rect l="l" t="t" r="r" b="b"/>
                <a:pathLst>
                  <a:path w="1335" h="1640" extrusionOk="0">
                    <a:moveTo>
                      <a:pt x="1290" y="0"/>
                    </a:moveTo>
                    <a:cubicBezTo>
                      <a:pt x="1204" y="0"/>
                      <a:pt x="886" y="324"/>
                      <a:pt x="567" y="770"/>
                    </a:cubicBezTo>
                    <a:cubicBezTo>
                      <a:pt x="301" y="1003"/>
                      <a:pt x="134" y="1303"/>
                      <a:pt x="0" y="1637"/>
                    </a:cubicBezTo>
                    <a:cubicBezTo>
                      <a:pt x="4" y="1639"/>
                      <a:pt x="8" y="1639"/>
                      <a:pt x="12" y="1639"/>
                    </a:cubicBezTo>
                    <a:cubicBezTo>
                      <a:pt x="98" y="1639"/>
                      <a:pt x="386" y="1346"/>
                      <a:pt x="734" y="903"/>
                    </a:cubicBezTo>
                    <a:cubicBezTo>
                      <a:pt x="1101" y="403"/>
                      <a:pt x="1335" y="36"/>
                      <a:pt x="1301" y="2"/>
                    </a:cubicBezTo>
                    <a:cubicBezTo>
                      <a:pt x="1298" y="1"/>
                      <a:pt x="1295" y="0"/>
                      <a:pt x="129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8" name="Google Shape;1838;p52"/>
              <p:cNvSpPr/>
              <p:nvPr/>
            </p:nvSpPr>
            <p:spPr>
              <a:xfrm>
                <a:off x="7415027" y="4056401"/>
                <a:ext cx="32292" cy="33876"/>
              </a:xfrm>
              <a:custGeom>
                <a:avLst/>
                <a:gdLst/>
                <a:ahLst/>
                <a:cxnLst/>
                <a:rect l="l" t="t" r="r" b="b"/>
                <a:pathLst>
                  <a:path w="1468" h="1540" extrusionOk="0">
                    <a:moveTo>
                      <a:pt x="1395" y="0"/>
                    </a:moveTo>
                    <a:cubicBezTo>
                      <a:pt x="1337" y="0"/>
                      <a:pt x="1016" y="321"/>
                      <a:pt x="634" y="703"/>
                    </a:cubicBezTo>
                    <a:cubicBezTo>
                      <a:pt x="267" y="1137"/>
                      <a:pt x="0" y="1503"/>
                      <a:pt x="33" y="1537"/>
                    </a:cubicBezTo>
                    <a:cubicBezTo>
                      <a:pt x="35" y="1539"/>
                      <a:pt x="38" y="1540"/>
                      <a:pt x="42" y="1540"/>
                    </a:cubicBezTo>
                    <a:cubicBezTo>
                      <a:pt x="108" y="1540"/>
                      <a:pt x="454" y="1277"/>
                      <a:pt x="801" y="836"/>
                    </a:cubicBezTo>
                    <a:cubicBezTo>
                      <a:pt x="1201" y="403"/>
                      <a:pt x="1468" y="36"/>
                      <a:pt x="1401" y="2"/>
                    </a:cubicBezTo>
                    <a:cubicBezTo>
                      <a:pt x="1400" y="1"/>
                      <a:pt x="1397" y="0"/>
                      <a:pt x="1395"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39" name="Google Shape;1839;p52"/>
              <p:cNvSpPr/>
              <p:nvPr/>
            </p:nvSpPr>
            <p:spPr>
              <a:xfrm>
                <a:off x="7351190" y="4123164"/>
                <a:ext cx="34492" cy="33150"/>
              </a:xfrm>
              <a:custGeom>
                <a:avLst/>
                <a:gdLst/>
                <a:ahLst/>
                <a:cxnLst/>
                <a:rect l="l" t="t" r="r" b="b"/>
                <a:pathLst>
                  <a:path w="1568" h="1507" extrusionOk="0">
                    <a:moveTo>
                      <a:pt x="1493" y="0"/>
                    </a:moveTo>
                    <a:cubicBezTo>
                      <a:pt x="1430" y="0"/>
                      <a:pt x="1080" y="290"/>
                      <a:pt x="701" y="670"/>
                    </a:cubicBezTo>
                    <a:cubicBezTo>
                      <a:pt x="300" y="1104"/>
                      <a:pt x="0" y="1471"/>
                      <a:pt x="33" y="1504"/>
                    </a:cubicBezTo>
                    <a:cubicBezTo>
                      <a:pt x="37" y="1506"/>
                      <a:pt x="42" y="1507"/>
                      <a:pt x="47" y="1507"/>
                    </a:cubicBezTo>
                    <a:cubicBezTo>
                      <a:pt x="138" y="1507"/>
                      <a:pt x="458" y="1246"/>
                      <a:pt x="867" y="837"/>
                    </a:cubicBezTo>
                    <a:cubicBezTo>
                      <a:pt x="1268" y="437"/>
                      <a:pt x="1568" y="70"/>
                      <a:pt x="1501" y="3"/>
                    </a:cubicBezTo>
                    <a:cubicBezTo>
                      <a:pt x="1499" y="1"/>
                      <a:pt x="1497" y="0"/>
                      <a:pt x="1493"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0" name="Google Shape;1840;p52"/>
              <p:cNvSpPr/>
              <p:nvPr/>
            </p:nvSpPr>
            <p:spPr>
              <a:xfrm>
                <a:off x="7284405" y="4187727"/>
                <a:ext cx="35240" cy="30972"/>
              </a:xfrm>
              <a:custGeom>
                <a:avLst/>
                <a:gdLst/>
                <a:ahLst/>
                <a:cxnLst/>
                <a:rect l="l" t="t" r="r" b="b"/>
                <a:pathLst>
                  <a:path w="1602" h="1408" extrusionOk="0">
                    <a:moveTo>
                      <a:pt x="1560" y="0"/>
                    </a:moveTo>
                    <a:cubicBezTo>
                      <a:pt x="1493" y="0"/>
                      <a:pt x="1144" y="259"/>
                      <a:pt x="734" y="637"/>
                    </a:cubicBezTo>
                    <a:cubicBezTo>
                      <a:pt x="301" y="1004"/>
                      <a:pt x="1" y="1371"/>
                      <a:pt x="34" y="1404"/>
                    </a:cubicBezTo>
                    <a:cubicBezTo>
                      <a:pt x="36" y="1406"/>
                      <a:pt x="39" y="1407"/>
                      <a:pt x="43" y="1407"/>
                    </a:cubicBezTo>
                    <a:cubicBezTo>
                      <a:pt x="109" y="1407"/>
                      <a:pt x="459" y="1150"/>
                      <a:pt x="868" y="804"/>
                    </a:cubicBezTo>
                    <a:cubicBezTo>
                      <a:pt x="1301" y="404"/>
                      <a:pt x="1602" y="70"/>
                      <a:pt x="1568" y="3"/>
                    </a:cubicBezTo>
                    <a:cubicBezTo>
                      <a:pt x="1566" y="1"/>
                      <a:pt x="1564" y="0"/>
                      <a:pt x="156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1" name="Google Shape;1841;p52"/>
              <p:cNvSpPr/>
              <p:nvPr/>
            </p:nvSpPr>
            <p:spPr>
              <a:xfrm>
                <a:off x="7213222" y="4247956"/>
                <a:ext cx="37462" cy="28641"/>
              </a:xfrm>
              <a:custGeom>
                <a:avLst/>
                <a:gdLst/>
                <a:ahLst/>
                <a:cxnLst/>
                <a:rect l="l" t="t" r="r" b="b"/>
                <a:pathLst>
                  <a:path w="1703" h="1302" extrusionOk="0">
                    <a:moveTo>
                      <a:pt x="1669" y="1"/>
                    </a:moveTo>
                    <a:lnTo>
                      <a:pt x="1669" y="1"/>
                    </a:lnTo>
                    <a:cubicBezTo>
                      <a:pt x="1335" y="134"/>
                      <a:pt x="1035" y="334"/>
                      <a:pt x="801" y="568"/>
                    </a:cubicBezTo>
                    <a:cubicBezTo>
                      <a:pt x="334" y="935"/>
                      <a:pt x="1" y="1268"/>
                      <a:pt x="34" y="1302"/>
                    </a:cubicBezTo>
                    <a:cubicBezTo>
                      <a:pt x="368" y="1201"/>
                      <a:pt x="668" y="1001"/>
                      <a:pt x="935" y="734"/>
                    </a:cubicBezTo>
                    <a:cubicBezTo>
                      <a:pt x="1369" y="401"/>
                      <a:pt x="1702" y="67"/>
                      <a:pt x="166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2" name="Google Shape;1842;p52"/>
              <p:cNvSpPr/>
              <p:nvPr/>
            </p:nvSpPr>
            <p:spPr>
              <a:xfrm>
                <a:off x="7139112" y="4304467"/>
                <a:ext cx="38914" cy="26419"/>
              </a:xfrm>
              <a:custGeom>
                <a:avLst/>
                <a:gdLst/>
                <a:ahLst/>
                <a:cxnLst/>
                <a:rect l="l" t="t" r="r" b="b"/>
                <a:pathLst>
                  <a:path w="1769" h="1201" extrusionOk="0">
                    <a:moveTo>
                      <a:pt x="1735" y="0"/>
                    </a:moveTo>
                    <a:lnTo>
                      <a:pt x="1735" y="0"/>
                    </a:lnTo>
                    <a:cubicBezTo>
                      <a:pt x="1402" y="100"/>
                      <a:pt x="1102" y="267"/>
                      <a:pt x="835" y="500"/>
                    </a:cubicBezTo>
                    <a:cubicBezTo>
                      <a:pt x="368" y="834"/>
                      <a:pt x="1" y="1134"/>
                      <a:pt x="34" y="1201"/>
                    </a:cubicBezTo>
                    <a:cubicBezTo>
                      <a:pt x="368" y="1101"/>
                      <a:pt x="701" y="901"/>
                      <a:pt x="968" y="701"/>
                    </a:cubicBezTo>
                    <a:cubicBezTo>
                      <a:pt x="1435" y="367"/>
                      <a:pt x="1769" y="33"/>
                      <a:pt x="1735"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3" name="Google Shape;1843;p52"/>
              <p:cNvSpPr/>
              <p:nvPr/>
            </p:nvSpPr>
            <p:spPr>
              <a:xfrm>
                <a:off x="7062077" y="4355831"/>
                <a:ext cx="41113" cy="24219"/>
              </a:xfrm>
              <a:custGeom>
                <a:avLst/>
                <a:gdLst/>
                <a:ahLst/>
                <a:cxnLst/>
                <a:rect l="l" t="t" r="r" b="b"/>
                <a:pathLst>
                  <a:path w="1869" h="1101" extrusionOk="0">
                    <a:moveTo>
                      <a:pt x="1835" y="0"/>
                    </a:moveTo>
                    <a:cubicBezTo>
                      <a:pt x="1468" y="100"/>
                      <a:pt x="1168" y="267"/>
                      <a:pt x="868" y="467"/>
                    </a:cubicBezTo>
                    <a:cubicBezTo>
                      <a:pt x="367" y="767"/>
                      <a:pt x="0" y="1068"/>
                      <a:pt x="34" y="1101"/>
                    </a:cubicBezTo>
                    <a:cubicBezTo>
                      <a:pt x="401" y="1034"/>
                      <a:pt x="701" y="867"/>
                      <a:pt x="1001" y="667"/>
                    </a:cubicBezTo>
                    <a:cubicBezTo>
                      <a:pt x="1468" y="334"/>
                      <a:pt x="1868" y="67"/>
                      <a:pt x="1835"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4" name="Google Shape;1844;p52"/>
              <p:cNvSpPr/>
              <p:nvPr/>
            </p:nvSpPr>
            <p:spPr>
              <a:xfrm>
                <a:off x="6982820" y="4402774"/>
                <a:ext cx="40387" cy="22789"/>
              </a:xfrm>
              <a:custGeom>
                <a:avLst/>
                <a:gdLst/>
                <a:ahLst/>
                <a:cxnLst/>
                <a:rect l="l" t="t" r="r" b="b"/>
                <a:pathLst>
                  <a:path w="1836" h="1036" extrusionOk="0">
                    <a:moveTo>
                      <a:pt x="1835" y="1"/>
                    </a:moveTo>
                    <a:lnTo>
                      <a:pt x="1835" y="1"/>
                    </a:lnTo>
                    <a:cubicBezTo>
                      <a:pt x="1502" y="68"/>
                      <a:pt x="1168" y="234"/>
                      <a:pt x="868" y="435"/>
                    </a:cubicBezTo>
                    <a:cubicBezTo>
                      <a:pt x="368" y="701"/>
                      <a:pt x="1" y="968"/>
                      <a:pt x="1" y="1035"/>
                    </a:cubicBezTo>
                    <a:cubicBezTo>
                      <a:pt x="368" y="935"/>
                      <a:pt x="701" y="802"/>
                      <a:pt x="968" y="601"/>
                    </a:cubicBezTo>
                    <a:cubicBezTo>
                      <a:pt x="1302" y="468"/>
                      <a:pt x="1602" y="268"/>
                      <a:pt x="1835"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5" name="Google Shape;1845;p52"/>
              <p:cNvSpPr/>
              <p:nvPr/>
            </p:nvSpPr>
            <p:spPr>
              <a:xfrm>
                <a:off x="6900637" y="4446087"/>
                <a:ext cx="41861" cy="19094"/>
              </a:xfrm>
              <a:custGeom>
                <a:avLst/>
                <a:gdLst/>
                <a:ahLst/>
                <a:cxnLst/>
                <a:rect l="l" t="t" r="r" b="b"/>
                <a:pathLst>
                  <a:path w="1903" h="868" extrusionOk="0">
                    <a:moveTo>
                      <a:pt x="1902" y="0"/>
                    </a:moveTo>
                    <a:lnTo>
                      <a:pt x="1902" y="0"/>
                    </a:lnTo>
                    <a:cubicBezTo>
                      <a:pt x="1535" y="33"/>
                      <a:pt x="1202" y="167"/>
                      <a:pt x="901" y="334"/>
                    </a:cubicBezTo>
                    <a:cubicBezTo>
                      <a:pt x="568" y="467"/>
                      <a:pt x="268" y="634"/>
                      <a:pt x="1" y="867"/>
                    </a:cubicBezTo>
                    <a:cubicBezTo>
                      <a:pt x="334" y="834"/>
                      <a:pt x="701" y="701"/>
                      <a:pt x="1001" y="534"/>
                    </a:cubicBezTo>
                    <a:cubicBezTo>
                      <a:pt x="1335" y="400"/>
                      <a:pt x="1635" y="234"/>
                      <a:pt x="1902"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6" name="Google Shape;1846;p52"/>
              <p:cNvSpPr/>
              <p:nvPr/>
            </p:nvSpPr>
            <p:spPr>
              <a:xfrm>
                <a:off x="6816255" y="4483505"/>
                <a:ext cx="42587" cy="16894"/>
              </a:xfrm>
              <a:custGeom>
                <a:avLst/>
                <a:gdLst/>
                <a:ahLst/>
                <a:cxnLst/>
                <a:rect l="l" t="t" r="r" b="b"/>
                <a:pathLst>
                  <a:path w="1936" h="768" extrusionOk="0">
                    <a:moveTo>
                      <a:pt x="1935" y="0"/>
                    </a:moveTo>
                    <a:lnTo>
                      <a:pt x="1935" y="0"/>
                    </a:lnTo>
                    <a:cubicBezTo>
                      <a:pt x="1568" y="34"/>
                      <a:pt x="1235" y="134"/>
                      <a:pt x="935" y="300"/>
                    </a:cubicBezTo>
                    <a:cubicBezTo>
                      <a:pt x="568" y="401"/>
                      <a:pt x="268" y="567"/>
                      <a:pt x="1" y="767"/>
                    </a:cubicBezTo>
                    <a:cubicBezTo>
                      <a:pt x="334" y="734"/>
                      <a:pt x="668" y="667"/>
                      <a:pt x="1001" y="501"/>
                    </a:cubicBezTo>
                    <a:cubicBezTo>
                      <a:pt x="1335" y="401"/>
                      <a:pt x="1669" y="234"/>
                      <a:pt x="1935"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7" name="Google Shape;1847;p52"/>
              <p:cNvSpPr/>
              <p:nvPr/>
            </p:nvSpPr>
            <p:spPr>
              <a:xfrm>
                <a:off x="6729673" y="4516523"/>
                <a:ext cx="43313" cy="14694"/>
              </a:xfrm>
              <a:custGeom>
                <a:avLst/>
                <a:gdLst/>
                <a:ahLst/>
                <a:cxnLst/>
                <a:rect l="l" t="t" r="r" b="b"/>
                <a:pathLst>
                  <a:path w="1969" h="668" extrusionOk="0">
                    <a:moveTo>
                      <a:pt x="1969" y="0"/>
                    </a:moveTo>
                    <a:cubicBezTo>
                      <a:pt x="1602" y="0"/>
                      <a:pt x="1268" y="67"/>
                      <a:pt x="935" y="234"/>
                    </a:cubicBezTo>
                    <a:cubicBezTo>
                      <a:pt x="601" y="301"/>
                      <a:pt x="267" y="434"/>
                      <a:pt x="1" y="634"/>
                    </a:cubicBezTo>
                    <a:lnTo>
                      <a:pt x="1" y="667"/>
                    </a:lnTo>
                    <a:cubicBezTo>
                      <a:pt x="701" y="567"/>
                      <a:pt x="1368" y="367"/>
                      <a:pt x="1969"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8" name="Google Shape;1848;p52"/>
              <p:cNvSpPr/>
              <p:nvPr/>
            </p:nvSpPr>
            <p:spPr>
              <a:xfrm>
                <a:off x="6641617" y="4543668"/>
                <a:ext cx="44061" cy="11945"/>
              </a:xfrm>
              <a:custGeom>
                <a:avLst/>
                <a:gdLst/>
                <a:ahLst/>
                <a:cxnLst/>
                <a:rect l="l" t="t" r="r" b="b"/>
                <a:pathLst>
                  <a:path w="2003" h="543" extrusionOk="0">
                    <a:moveTo>
                      <a:pt x="2002" y="1"/>
                    </a:moveTo>
                    <a:cubicBezTo>
                      <a:pt x="1635" y="1"/>
                      <a:pt x="1302" y="34"/>
                      <a:pt x="968" y="167"/>
                    </a:cubicBezTo>
                    <a:cubicBezTo>
                      <a:pt x="601" y="234"/>
                      <a:pt x="268" y="367"/>
                      <a:pt x="1" y="534"/>
                    </a:cubicBezTo>
                    <a:cubicBezTo>
                      <a:pt x="58" y="540"/>
                      <a:pt x="116" y="543"/>
                      <a:pt x="175" y="543"/>
                    </a:cubicBezTo>
                    <a:cubicBezTo>
                      <a:pt x="458" y="543"/>
                      <a:pt x="753" y="478"/>
                      <a:pt x="1001" y="367"/>
                    </a:cubicBezTo>
                    <a:cubicBezTo>
                      <a:pt x="1368" y="334"/>
                      <a:pt x="1702" y="201"/>
                      <a:pt x="2002"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49" name="Google Shape;1849;p52"/>
              <p:cNvSpPr/>
              <p:nvPr/>
            </p:nvSpPr>
            <p:spPr>
              <a:xfrm>
                <a:off x="6551361" y="4565688"/>
                <a:ext cx="45513" cy="9833"/>
              </a:xfrm>
              <a:custGeom>
                <a:avLst/>
                <a:gdLst/>
                <a:ahLst/>
                <a:cxnLst/>
                <a:rect l="l" t="t" r="r" b="b"/>
                <a:pathLst>
                  <a:path w="2069" h="447" extrusionOk="0">
                    <a:moveTo>
                      <a:pt x="1703" y="0"/>
                    </a:moveTo>
                    <a:cubicBezTo>
                      <a:pt x="1461" y="0"/>
                      <a:pt x="1224" y="45"/>
                      <a:pt x="1001" y="134"/>
                    </a:cubicBezTo>
                    <a:cubicBezTo>
                      <a:pt x="668" y="167"/>
                      <a:pt x="334" y="267"/>
                      <a:pt x="1" y="434"/>
                    </a:cubicBezTo>
                    <a:cubicBezTo>
                      <a:pt x="92" y="442"/>
                      <a:pt x="184" y="446"/>
                      <a:pt x="275" y="446"/>
                    </a:cubicBezTo>
                    <a:cubicBezTo>
                      <a:pt x="549" y="446"/>
                      <a:pt x="818" y="409"/>
                      <a:pt x="1068" y="334"/>
                    </a:cubicBezTo>
                    <a:cubicBezTo>
                      <a:pt x="1402" y="300"/>
                      <a:pt x="1735" y="200"/>
                      <a:pt x="2069" y="34"/>
                    </a:cubicBezTo>
                    <a:cubicBezTo>
                      <a:pt x="1947" y="11"/>
                      <a:pt x="1824" y="0"/>
                      <a:pt x="1703"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0" name="Google Shape;1850;p52"/>
              <p:cNvSpPr/>
              <p:nvPr/>
            </p:nvSpPr>
            <p:spPr>
              <a:xfrm>
                <a:off x="6461105" y="4582120"/>
                <a:ext cx="44787" cy="7809"/>
              </a:xfrm>
              <a:custGeom>
                <a:avLst/>
                <a:gdLst/>
                <a:ahLst/>
                <a:cxnLst/>
                <a:rect l="l" t="t" r="r" b="b"/>
                <a:pathLst>
                  <a:path w="2036" h="355" extrusionOk="0">
                    <a:moveTo>
                      <a:pt x="1659" y="1"/>
                    </a:moveTo>
                    <a:cubicBezTo>
                      <a:pt x="1438" y="1"/>
                      <a:pt x="1213" y="24"/>
                      <a:pt x="1002" y="87"/>
                    </a:cubicBezTo>
                    <a:cubicBezTo>
                      <a:pt x="687" y="87"/>
                      <a:pt x="344" y="176"/>
                      <a:pt x="54" y="325"/>
                    </a:cubicBezTo>
                    <a:lnTo>
                      <a:pt x="54" y="325"/>
                    </a:lnTo>
                    <a:cubicBezTo>
                      <a:pt x="36" y="324"/>
                      <a:pt x="19" y="322"/>
                      <a:pt x="1" y="321"/>
                    </a:cubicBezTo>
                    <a:lnTo>
                      <a:pt x="1" y="354"/>
                    </a:lnTo>
                    <a:cubicBezTo>
                      <a:pt x="18" y="344"/>
                      <a:pt x="36" y="335"/>
                      <a:pt x="54" y="325"/>
                    </a:cubicBezTo>
                    <a:lnTo>
                      <a:pt x="54" y="325"/>
                    </a:lnTo>
                    <a:cubicBezTo>
                      <a:pt x="177" y="336"/>
                      <a:pt x="299" y="341"/>
                      <a:pt x="421" y="341"/>
                    </a:cubicBezTo>
                    <a:cubicBezTo>
                      <a:pt x="979" y="341"/>
                      <a:pt x="1529" y="234"/>
                      <a:pt x="2036" y="20"/>
                    </a:cubicBezTo>
                    <a:cubicBezTo>
                      <a:pt x="1914" y="8"/>
                      <a:pt x="1787" y="1"/>
                      <a:pt x="165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1" name="Google Shape;1851;p52"/>
              <p:cNvSpPr/>
              <p:nvPr/>
            </p:nvSpPr>
            <p:spPr>
              <a:xfrm>
                <a:off x="6370123" y="4593272"/>
                <a:ext cx="45513" cy="6555"/>
              </a:xfrm>
              <a:custGeom>
                <a:avLst/>
                <a:gdLst/>
                <a:ahLst/>
                <a:cxnLst/>
                <a:rect l="l" t="t" r="r" b="b"/>
                <a:pathLst>
                  <a:path w="2069" h="298" extrusionOk="0">
                    <a:moveTo>
                      <a:pt x="1499" y="1"/>
                    </a:moveTo>
                    <a:cubicBezTo>
                      <a:pt x="1341" y="1"/>
                      <a:pt x="1185" y="17"/>
                      <a:pt x="1035" y="47"/>
                    </a:cubicBezTo>
                    <a:cubicBezTo>
                      <a:pt x="668" y="47"/>
                      <a:pt x="301" y="114"/>
                      <a:pt x="1" y="247"/>
                    </a:cubicBezTo>
                    <a:cubicBezTo>
                      <a:pt x="167" y="281"/>
                      <a:pt x="342" y="297"/>
                      <a:pt x="518" y="297"/>
                    </a:cubicBezTo>
                    <a:cubicBezTo>
                      <a:pt x="693" y="297"/>
                      <a:pt x="868" y="281"/>
                      <a:pt x="1035" y="247"/>
                    </a:cubicBezTo>
                    <a:cubicBezTo>
                      <a:pt x="1098" y="253"/>
                      <a:pt x="1160" y="256"/>
                      <a:pt x="1221" y="256"/>
                    </a:cubicBezTo>
                    <a:cubicBezTo>
                      <a:pt x="1516" y="256"/>
                      <a:pt x="1792" y="191"/>
                      <a:pt x="2069" y="81"/>
                    </a:cubicBezTo>
                    <a:cubicBezTo>
                      <a:pt x="1885" y="25"/>
                      <a:pt x="1691" y="1"/>
                      <a:pt x="149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2" name="Google Shape;1852;p52"/>
              <p:cNvSpPr/>
              <p:nvPr/>
            </p:nvSpPr>
            <p:spPr>
              <a:xfrm>
                <a:off x="6278394" y="4598662"/>
                <a:ext cx="45535" cy="5477"/>
              </a:xfrm>
              <a:custGeom>
                <a:avLst/>
                <a:gdLst/>
                <a:ahLst/>
                <a:cxnLst/>
                <a:rect l="l" t="t" r="r" b="b"/>
                <a:pathLst>
                  <a:path w="2070" h="249" extrusionOk="0">
                    <a:moveTo>
                      <a:pt x="1399" y="1"/>
                    </a:moveTo>
                    <a:cubicBezTo>
                      <a:pt x="1275" y="1"/>
                      <a:pt x="1153" y="12"/>
                      <a:pt x="1035" y="36"/>
                    </a:cubicBezTo>
                    <a:cubicBezTo>
                      <a:pt x="948" y="28"/>
                      <a:pt x="864" y="24"/>
                      <a:pt x="780" y="24"/>
                    </a:cubicBezTo>
                    <a:cubicBezTo>
                      <a:pt x="511" y="24"/>
                      <a:pt x="256" y="67"/>
                      <a:pt x="1" y="169"/>
                    </a:cubicBezTo>
                    <a:cubicBezTo>
                      <a:pt x="245" y="218"/>
                      <a:pt x="507" y="249"/>
                      <a:pt x="761" y="249"/>
                    </a:cubicBezTo>
                    <a:cubicBezTo>
                      <a:pt x="854" y="249"/>
                      <a:pt x="946" y="245"/>
                      <a:pt x="1035" y="236"/>
                    </a:cubicBezTo>
                    <a:cubicBezTo>
                      <a:pt x="1100" y="242"/>
                      <a:pt x="1164" y="245"/>
                      <a:pt x="1227" y="245"/>
                    </a:cubicBezTo>
                    <a:cubicBezTo>
                      <a:pt x="1520" y="245"/>
                      <a:pt x="1795" y="185"/>
                      <a:pt x="2069" y="102"/>
                    </a:cubicBezTo>
                    <a:cubicBezTo>
                      <a:pt x="1854" y="38"/>
                      <a:pt x="1624" y="1"/>
                      <a:pt x="139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3" name="Google Shape;1853;p52"/>
              <p:cNvSpPr/>
              <p:nvPr/>
            </p:nvSpPr>
            <p:spPr>
              <a:xfrm>
                <a:off x="6186686" y="4598420"/>
                <a:ext cx="45513" cy="5103"/>
              </a:xfrm>
              <a:custGeom>
                <a:avLst/>
                <a:gdLst/>
                <a:ahLst/>
                <a:cxnLst/>
                <a:rect l="l" t="t" r="r" b="b"/>
                <a:pathLst>
                  <a:path w="2069" h="232" extrusionOk="0">
                    <a:moveTo>
                      <a:pt x="779" y="1"/>
                    </a:moveTo>
                    <a:cubicBezTo>
                      <a:pt x="519" y="1"/>
                      <a:pt x="250" y="38"/>
                      <a:pt x="0" y="113"/>
                    </a:cubicBezTo>
                    <a:cubicBezTo>
                      <a:pt x="375" y="188"/>
                      <a:pt x="771" y="232"/>
                      <a:pt x="1164" y="232"/>
                    </a:cubicBezTo>
                    <a:cubicBezTo>
                      <a:pt x="1471" y="232"/>
                      <a:pt x="1776" y="205"/>
                      <a:pt x="2068" y="147"/>
                    </a:cubicBezTo>
                    <a:cubicBezTo>
                      <a:pt x="1735" y="47"/>
                      <a:pt x="1401" y="13"/>
                      <a:pt x="1034" y="13"/>
                    </a:cubicBezTo>
                    <a:cubicBezTo>
                      <a:pt x="951" y="5"/>
                      <a:pt x="865" y="1"/>
                      <a:pt x="77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4" name="Google Shape;1854;p52"/>
              <p:cNvSpPr/>
              <p:nvPr/>
            </p:nvSpPr>
            <p:spPr>
              <a:xfrm>
                <a:off x="6094957" y="4592459"/>
                <a:ext cx="45513" cy="6643"/>
              </a:xfrm>
              <a:custGeom>
                <a:avLst/>
                <a:gdLst/>
                <a:ahLst/>
                <a:cxnLst/>
                <a:rect l="l" t="t" r="r" b="b"/>
                <a:pathLst>
                  <a:path w="2069" h="302" extrusionOk="0">
                    <a:moveTo>
                      <a:pt x="522" y="1"/>
                    </a:moveTo>
                    <a:cubicBezTo>
                      <a:pt x="343" y="1"/>
                      <a:pt x="167" y="17"/>
                      <a:pt x="1" y="51"/>
                    </a:cubicBezTo>
                    <a:cubicBezTo>
                      <a:pt x="334" y="184"/>
                      <a:pt x="668" y="251"/>
                      <a:pt x="1035" y="251"/>
                    </a:cubicBezTo>
                    <a:cubicBezTo>
                      <a:pt x="1201" y="284"/>
                      <a:pt x="1377" y="301"/>
                      <a:pt x="1552" y="301"/>
                    </a:cubicBezTo>
                    <a:cubicBezTo>
                      <a:pt x="1727" y="301"/>
                      <a:pt x="1902" y="284"/>
                      <a:pt x="2069" y="251"/>
                    </a:cubicBezTo>
                    <a:cubicBezTo>
                      <a:pt x="1769" y="118"/>
                      <a:pt x="1402" y="51"/>
                      <a:pt x="1068" y="51"/>
                    </a:cubicBezTo>
                    <a:cubicBezTo>
                      <a:pt x="885" y="17"/>
                      <a:pt x="701" y="1"/>
                      <a:pt x="522"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5" name="Google Shape;1855;p52"/>
              <p:cNvSpPr/>
              <p:nvPr/>
            </p:nvSpPr>
            <p:spPr>
              <a:xfrm>
                <a:off x="6003975" y="4580954"/>
                <a:ext cx="45513" cy="7787"/>
              </a:xfrm>
              <a:custGeom>
                <a:avLst/>
                <a:gdLst/>
                <a:ahLst/>
                <a:cxnLst/>
                <a:rect l="l" t="t" r="r" b="b"/>
                <a:pathLst>
                  <a:path w="2069" h="354" extrusionOk="0">
                    <a:moveTo>
                      <a:pt x="263" y="1"/>
                    </a:moveTo>
                    <a:cubicBezTo>
                      <a:pt x="175" y="1"/>
                      <a:pt x="88" y="3"/>
                      <a:pt x="0" y="7"/>
                    </a:cubicBezTo>
                    <a:cubicBezTo>
                      <a:pt x="334" y="174"/>
                      <a:pt x="667" y="240"/>
                      <a:pt x="1034" y="274"/>
                    </a:cubicBezTo>
                    <a:cubicBezTo>
                      <a:pt x="1218" y="329"/>
                      <a:pt x="1412" y="353"/>
                      <a:pt x="1604" y="353"/>
                    </a:cubicBezTo>
                    <a:cubicBezTo>
                      <a:pt x="1762" y="353"/>
                      <a:pt x="1919" y="337"/>
                      <a:pt x="2068" y="307"/>
                    </a:cubicBezTo>
                    <a:cubicBezTo>
                      <a:pt x="1485" y="103"/>
                      <a:pt x="875" y="1"/>
                      <a:pt x="26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6" name="Google Shape;1856;p52"/>
              <p:cNvSpPr/>
              <p:nvPr/>
            </p:nvSpPr>
            <p:spPr>
              <a:xfrm>
                <a:off x="5914445" y="4563202"/>
                <a:ext cx="44787" cy="9833"/>
              </a:xfrm>
              <a:custGeom>
                <a:avLst/>
                <a:gdLst/>
                <a:ahLst/>
                <a:cxnLst/>
                <a:rect l="l" t="t" r="r" b="b"/>
                <a:pathLst>
                  <a:path w="2036" h="447" extrusionOk="0">
                    <a:moveTo>
                      <a:pt x="270" y="1"/>
                    </a:moveTo>
                    <a:cubicBezTo>
                      <a:pt x="182" y="1"/>
                      <a:pt x="92" y="5"/>
                      <a:pt x="1" y="13"/>
                    </a:cubicBezTo>
                    <a:lnTo>
                      <a:pt x="1" y="47"/>
                    </a:lnTo>
                    <a:cubicBezTo>
                      <a:pt x="635" y="313"/>
                      <a:pt x="1335" y="447"/>
                      <a:pt x="2036" y="447"/>
                    </a:cubicBezTo>
                    <a:cubicBezTo>
                      <a:pt x="1735" y="280"/>
                      <a:pt x="1402" y="147"/>
                      <a:pt x="1035" y="113"/>
                    </a:cubicBezTo>
                    <a:cubicBezTo>
                      <a:pt x="785" y="38"/>
                      <a:pt x="534" y="1"/>
                      <a:pt x="27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7" name="Google Shape;1857;p52"/>
              <p:cNvSpPr/>
              <p:nvPr/>
            </p:nvSpPr>
            <p:spPr>
              <a:xfrm>
                <a:off x="5825663" y="4540742"/>
                <a:ext cx="44039" cy="11945"/>
              </a:xfrm>
              <a:custGeom>
                <a:avLst/>
                <a:gdLst/>
                <a:ahLst/>
                <a:cxnLst/>
                <a:rect l="l" t="t" r="r" b="b"/>
                <a:pathLst>
                  <a:path w="2002" h="543" extrusionOk="0">
                    <a:moveTo>
                      <a:pt x="1" y="0"/>
                    </a:moveTo>
                    <a:lnTo>
                      <a:pt x="1" y="0"/>
                    </a:lnTo>
                    <a:cubicBezTo>
                      <a:pt x="267" y="167"/>
                      <a:pt x="601" y="300"/>
                      <a:pt x="968" y="367"/>
                    </a:cubicBezTo>
                    <a:cubicBezTo>
                      <a:pt x="1244" y="478"/>
                      <a:pt x="1521" y="542"/>
                      <a:pt x="1816" y="542"/>
                    </a:cubicBezTo>
                    <a:cubicBezTo>
                      <a:pt x="1877" y="542"/>
                      <a:pt x="1939" y="540"/>
                      <a:pt x="2002" y="534"/>
                    </a:cubicBezTo>
                    <a:cubicBezTo>
                      <a:pt x="1368" y="234"/>
                      <a:pt x="701" y="33"/>
                      <a:pt x="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8" name="Google Shape;1858;p52"/>
              <p:cNvSpPr/>
              <p:nvPr/>
            </p:nvSpPr>
            <p:spPr>
              <a:xfrm>
                <a:off x="5738355" y="4512124"/>
                <a:ext cx="43313" cy="14694"/>
              </a:xfrm>
              <a:custGeom>
                <a:avLst/>
                <a:gdLst/>
                <a:ahLst/>
                <a:cxnLst/>
                <a:rect l="l" t="t" r="r" b="b"/>
                <a:pathLst>
                  <a:path w="1969" h="668" extrusionOk="0">
                    <a:moveTo>
                      <a:pt x="0" y="0"/>
                    </a:moveTo>
                    <a:cubicBezTo>
                      <a:pt x="267" y="200"/>
                      <a:pt x="600" y="367"/>
                      <a:pt x="934" y="434"/>
                    </a:cubicBezTo>
                    <a:cubicBezTo>
                      <a:pt x="1268" y="601"/>
                      <a:pt x="1601" y="667"/>
                      <a:pt x="1968" y="667"/>
                    </a:cubicBezTo>
                    <a:cubicBezTo>
                      <a:pt x="1668" y="467"/>
                      <a:pt x="1368" y="334"/>
                      <a:pt x="1001" y="234"/>
                    </a:cubicBezTo>
                    <a:cubicBezTo>
                      <a:pt x="701" y="100"/>
                      <a:pt x="334" y="0"/>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59" name="Google Shape;1859;p52"/>
              <p:cNvSpPr/>
              <p:nvPr/>
            </p:nvSpPr>
            <p:spPr>
              <a:xfrm>
                <a:off x="5652499" y="4479105"/>
                <a:ext cx="42565" cy="16894"/>
              </a:xfrm>
              <a:custGeom>
                <a:avLst/>
                <a:gdLst/>
                <a:ahLst/>
                <a:cxnLst/>
                <a:rect l="l" t="t" r="r" b="b"/>
                <a:pathLst>
                  <a:path w="1935" h="768" extrusionOk="0">
                    <a:moveTo>
                      <a:pt x="0" y="0"/>
                    </a:moveTo>
                    <a:cubicBezTo>
                      <a:pt x="601" y="400"/>
                      <a:pt x="1234" y="667"/>
                      <a:pt x="1935" y="767"/>
                    </a:cubicBezTo>
                    <a:cubicBezTo>
                      <a:pt x="1668" y="567"/>
                      <a:pt x="1368" y="367"/>
                      <a:pt x="1001" y="300"/>
                    </a:cubicBezTo>
                    <a:cubicBezTo>
                      <a:pt x="701" y="134"/>
                      <a:pt x="367" y="33"/>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0" name="Google Shape;1860;p52"/>
              <p:cNvSpPr/>
              <p:nvPr/>
            </p:nvSpPr>
            <p:spPr>
              <a:xfrm>
                <a:off x="5568842" y="4440940"/>
                <a:ext cx="41839" cy="19842"/>
              </a:xfrm>
              <a:custGeom>
                <a:avLst/>
                <a:gdLst/>
                <a:ahLst/>
                <a:cxnLst/>
                <a:rect l="l" t="t" r="r" b="b"/>
                <a:pathLst>
                  <a:path w="1902" h="902" extrusionOk="0">
                    <a:moveTo>
                      <a:pt x="34" y="1"/>
                    </a:moveTo>
                    <a:lnTo>
                      <a:pt x="34" y="1"/>
                    </a:lnTo>
                    <a:cubicBezTo>
                      <a:pt x="1" y="34"/>
                      <a:pt x="401" y="301"/>
                      <a:pt x="935" y="534"/>
                    </a:cubicBezTo>
                    <a:cubicBezTo>
                      <a:pt x="1235" y="701"/>
                      <a:pt x="1568" y="834"/>
                      <a:pt x="1902" y="901"/>
                    </a:cubicBezTo>
                    <a:cubicBezTo>
                      <a:pt x="1335" y="468"/>
                      <a:pt x="701" y="167"/>
                      <a:pt x="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1" name="Google Shape;1861;p52"/>
              <p:cNvSpPr/>
              <p:nvPr/>
            </p:nvSpPr>
            <p:spPr>
              <a:xfrm>
                <a:off x="5488134" y="4397649"/>
                <a:ext cx="40365" cy="22041"/>
              </a:xfrm>
              <a:custGeom>
                <a:avLst/>
                <a:gdLst/>
                <a:ahLst/>
                <a:cxnLst/>
                <a:rect l="l" t="t" r="r" b="b"/>
                <a:pathLst>
                  <a:path w="1835" h="1002" extrusionOk="0">
                    <a:moveTo>
                      <a:pt x="34" y="0"/>
                    </a:moveTo>
                    <a:lnTo>
                      <a:pt x="34" y="0"/>
                    </a:lnTo>
                    <a:cubicBezTo>
                      <a:pt x="0" y="34"/>
                      <a:pt x="367" y="301"/>
                      <a:pt x="868" y="601"/>
                    </a:cubicBezTo>
                    <a:cubicBezTo>
                      <a:pt x="1168" y="801"/>
                      <a:pt x="1501" y="934"/>
                      <a:pt x="1835" y="1001"/>
                    </a:cubicBezTo>
                    <a:cubicBezTo>
                      <a:pt x="1601" y="734"/>
                      <a:pt x="1301" y="534"/>
                      <a:pt x="968" y="401"/>
                    </a:cubicBezTo>
                    <a:cubicBezTo>
                      <a:pt x="701" y="201"/>
                      <a:pt x="367" y="67"/>
                      <a:pt x="34"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2" name="Google Shape;1862;p52"/>
              <p:cNvSpPr/>
              <p:nvPr/>
            </p:nvSpPr>
            <p:spPr>
              <a:xfrm>
                <a:off x="5410350" y="4349210"/>
                <a:ext cx="38914" cy="24989"/>
              </a:xfrm>
              <a:custGeom>
                <a:avLst/>
                <a:gdLst/>
                <a:ahLst/>
                <a:cxnLst/>
                <a:rect l="l" t="t" r="r" b="b"/>
                <a:pathLst>
                  <a:path w="1769" h="1136" extrusionOk="0">
                    <a:moveTo>
                      <a:pt x="0" y="1"/>
                    </a:moveTo>
                    <a:cubicBezTo>
                      <a:pt x="0" y="68"/>
                      <a:pt x="334" y="368"/>
                      <a:pt x="834" y="668"/>
                    </a:cubicBezTo>
                    <a:cubicBezTo>
                      <a:pt x="1101" y="868"/>
                      <a:pt x="1401" y="1035"/>
                      <a:pt x="1768" y="1135"/>
                    </a:cubicBezTo>
                    <a:cubicBezTo>
                      <a:pt x="1768" y="1068"/>
                      <a:pt x="1401" y="801"/>
                      <a:pt x="934" y="468"/>
                    </a:cubicBezTo>
                    <a:cubicBezTo>
                      <a:pt x="634" y="268"/>
                      <a:pt x="334" y="101"/>
                      <a:pt x="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3" name="Google Shape;1863;p52"/>
              <p:cNvSpPr/>
              <p:nvPr/>
            </p:nvSpPr>
            <p:spPr>
              <a:xfrm>
                <a:off x="5334041" y="4297120"/>
                <a:ext cx="39639" cy="26441"/>
              </a:xfrm>
              <a:custGeom>
                <a:avLst/>
                <a:gdLst/>
                <a:ahLst/>
                <a:cxnLst/>
                <a:rect l="l" t="t" r="r" b="b"/>
                <a:pathLst>
                  <a:path w="1802" h="1202" extrusionOk="0">
                    <a:moveTo>
                      <a:pt x="34" y="1"/>
                    </a:moveTo>
                    <a:lnTo>
                      <a:pt x="34" y="1"/>
                    </a:lnTo>
                    <a:cubicBezTo>
                      <a:pt x="0" y="67"/>
                      <a:pt x="367" y="367"/>
                      <a:pt x="834" y="701"/>
                    </a:cubicBezTo>
                    <a:cubicBezTo>
                      <a:pt x="1101" y="935"/>
                      <a:pt x="1401" y="1101"/>
                      <a:pt x="1735" y="1201"/>
                    </a:cubicBezTo>
                    <a:cubicBezTo>
                      <a:pt x="1802" y="1168"/>
                      <a:pt x="1435" y="868"/>
                      <a:pt x="968" y="534"/>
                    </a:cubicBezTo>
                    <a:cubicBezTo>
                      <a:pt x="701" y="301"/>
                      <a:pt x="367" y="101"/>
                      <a:pt x="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4" name="Google Shape;1864;p52"/>
              <p:cNvSpPr/>
              <p:nvPr/>
            </p:nvSpPr>
            <p:spPr>
              <a:xfrm>
                <a:off x="5262131" y="4240631"/>
                <a:ext cx="37440" cy="28619"/>
              </a:xfrm>
              <a:custGeom>
                <a:avLst/>
                <a:gdLst/>
                <a:ahLst/>
                <a:cxnLst/>
                <a:rect l="l" t="t" r="r" b="b"/>
                <a:pathLst>
                  <a:path w="1702" h="1301" extrusionOk="0">
                    <a:moveTo>
                      <a:pt x="67" y="0"/>
                    </a:moveTo>
                    <a:lnTo>
                      <a:pt x="67" y="0"/>
                    </a:lnTo>
                    <a:cubicBezTo>
                      <a:pt x="0" y="33"/>
                      <a:pt x="334" y="367"/>
                      <a:pt x="801" y="734"/>
                    </a:cubicBezTo>
                    <a:cubicBezTo>
                      <a:pt x="1034" y="967"/>
                      <a:pt x="1335" y="1168"/>
                      <a:pt x="1668" y="1301"/>
                    </a:cubicBezTo>
                    <a:cubicBezTo>
                      <a:pt x="1701" y="1268"/>
                      <a:pt x="1368" y="934"/>
                      <a:pt x="934" y="567"/>
                    </a:cubicBezTo>
                    <a:cubicBezTo>
                      <a:pt x="667" y="300"/>
                      <a:pt x="367" y="133"/>
                      <a:pt x="67"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5" name="Google Shape;1865;p52"/>
              <p:cNvSpPr/>
              <p:nvPr/>
            </p:nvSpPr>
            <p:spPr>
              <a:xfrm>
                <a:off x="5193895" y="4180445"/>
                <a:ext cx="35240" cy="30906"/>
              </a:xfrm>
              <a:custGeom>
                <a:avLst/>
                <a:gdLst/>
                <a:ahLst/>
                <a:cxnLst/>
                <a:rect l="l" t="t" r="r" b="b"/>
                <a:pathLst>
                  <a:path w="1602" h="1405" extrusionOk="0">
                    <a:moveTo>
                      <a:pt x="33" y="1"/>
                    </a:moveTo>
                    <a:cubicBezTo>
                      <a:pt x="0" y="1"/>
                      <a:pt x="300" y="368"/>
                      <a:pt x="734" y="768"/>
                    </a:cubicBezTo>
                    <a:cubicBezTo>
                      <a:pt x="1112" y="1146"/>
                      <a:pt x="1460" y="1405"/>
                      <a:pt x="1554" y="1405"/>
                    </a:cubicBezTo>
                    <a:cubicBezTo>
                      <a:pt x="1559" y="1405"/>
                      <a:pt x="1564" y="1404"/>
                      <a:pt x="1568" y="1402"/>
                    </a:cubicBezTo>
                    <a:cubicBezTo>
                      <a:pt x="1601" y="1335"/>
                      <a:pt x="1268" y="1001"/>
                      <a:pt x="867" y="601"/>
                    </a:cubicBezTo>
                    <a:cubicBezTo>
                      <a:pt x="634" y="334"/>
                      <a:pt x="334" y="134"/>
                      <a:pt x="3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6" name="Google Shape;1866;p52"/>
              <p:cNvSpPr/>
              <p:nvPr/>
            </p:nvSpPr>
            <p:spPr>
              <a:xfrm>
                <a:off x="5128585" y="4115135"/>
                <a:ext cx="33766" cy="33106"/>
              </a:xfrm>
              <a:custGeom>
                <a:avLst/>
                <a:gdLst/>
                <a:ahLst/>
                <a:cxnLst/>
                <a:rect l="l" t="t" r="r" b="b"/>
                <a:pathLst>
                  <a:path w="1535" h="1505" extrusionOk="0">
                    <a:moveTo>
                      <a:pt x="34" y="1"/>
                    </a:moveTo>
                    <a:cubicBezTo>
                      <a:pt x="0" y="34"/>
                      <a:pt x="300" y="401"/>
                      <a:pt x="701" y="835"/>
                    </a:cubicBezTo>
                    <a:cubicBezTo>
                      <a:pt x="1049" y="1215"/>
                      <a:pt x="1397" y="1505"/>
                      <a:pt x="1489" y="1505"/>
                    </a:cubicBezTo>
                    <a:cubicBezTo>
                      <a:pt x="1494" y="1505"/>
                      <a:pt x="1498" y="1504"/>
                      <a:pt x="1501" y="1502"/>
                    </a:cubicBezTo>
                    <a:cubicBezTo>
                      <a:pt x="1535" y="1435"/>
                      <a:pt x="1268" y="1068"/>
                      <a:pt x="834" y="668"/>
                    </a:cubicBezTo>
                    <a:cubicBezTo>
                      <a:pt x="634" y="401"/>
                      <a:pt x="367" y="168"/>
                      <a:pt x="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7" name="Google Shape;1867;p52"/>
              <p:cNvSpPr/>
              <p:nvPr/>
            </p:nvSpPr>
            <p:spPr>
              <a:xfrm>
                <a:off x="5067673" y="4046723"/>
                <a:ext cx="30840" cy="34734"/>
              </a:xfrm>
              <a:custGeom>
                <a:avLst/>
                <a:gdLst/>
                <a:ahLst/>
                <a:cxnLst/>
                <a:rect l="l" t="t" r="r" b="b"/>
                <a:pathLst>
                  <a:path w="1402" h="1579" extrusionOk="0">
                    <a:moveTo>
                      <a:pt x="57" y="0"/>
                    </a:moveTo>
                    <a:cubicBezTo>
                      <a:pt x="47" y="0"/>
                      <a:pt x="40" y="3"/>
                      <a:pt x="34" y="9"/>
                    </a:cubicBezTo>
                    <a:cubicBezTo>
                      <a:pt x="1" y="42"/>
                      <a:pt x="267" y="409"/>
                      <a:pt x="634" y="843"/>
                    </a:cubicBezTo>
                    <a:cubicBezTo>
                      <a:pt x="984" y="1256"/>
                      <a:pt x="1334" y="1579"/>
                      <a:pt x="1395" y="1579"/>
                    </a:cubicBezTo>
                    <a:cubicBezTo>
                      <a:pt x="1398" y="1579"/>
                      <a:pt x="1400" y="1578"/>
                      <a:pt x="1402" y="1577"/>
                    </a:cubicBezTo>
                    <a:cubicBezTo>
                      <a:pt x="1268" y="1243"/>
                      <a:pt x="1068" y="943"/>
                      <a:pt x="801" y="709"/>
                    </a:cubicBezTo>
                    <a:cubicBezTo>
                      <a:pt x="466" y="313"/>
                      <a:pt x="158" y="0"/>
                      <a:pt x="57"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8" name="Google Shape;1868;p52"/>
              <p:cNvSpPr/>
              <p:nvPr/>
            </p:nvSpPr>
            <p:spPr>
              <a:xfrm>
                <a:off x="5010436" y="3974945"/>
                <a:ext cx="29389" cy="36076"/>
              </a:xfrm>
              <a:custGeom>
                <a:avLst/>
                <a:gdLst/>
                <a:ahLst/>
                <a:cxnLst/>
                <a:rect l="l" t="t" r="r" b="b"/>
                <a:pathLst>
                  <a:path w="1336" h="1640" extrusionOk="0">
                    <a:moveTo>
                      <a:pt x="74" y="0"/>
                    </a:moveTo>
                    <a:cubicBezTo>
                      <a:pt x="71" y="0"/>
                      <a:pt x="69" y="1"/>
                      <a:pt x="67" y="3"/>
                    </a:cubicBezTo>
                    <a:cubicBezTo>
                      <a:pt x="1" y="36"/>
                      <a:pt x="268" y="436"/>
                      <a:pt x="601" y="870"/>
                    </a:cubicBezTo>
                    <a:cubicBezTo>
                      <a:pt x="951" y="1315"/>
                      <a:pt x="1240" y="1640"/>
                      <a:pt x="1324" y="1640"/>
                    </a:cubicBezTo>
                    <a:cubicBezTo>
                      <a:pt x="1328" y="1640"/>
                      <a:pt x="1332" y="1639"/>
                      <a:pt x="1335" y="1637"/>
                    </a:cubicBezTo>
                    <a:cubicBezTo>
                      <a:pt x="1202" y="1304"/>
                      <a:pt x="1001" y="1003"/>
                      <a:pt x="768" y="737"/>
                    </a:cubicBezTo>
                    <a:cubicBezTo>
                      <a:pt x="450" y="323"/>
                      <a:pt x="132" y="0"/>
                      <a:pt x="74"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69" name="Google Shape;1869;p52"/>
              <p:cNvSpPr/>
              <p:nvPr/>
            </p:nvSpPr>
            <p:spPr>
              <a:xfrm>
                <a:off x="4959072" y="3899361"/>
                <a:ext cx="25715" cy="38276"/>
              </a:xfrm>
              <a:custGeom>
                <a:avLst/>
                <a:gdLst/>
                <a:ahLst/>
                <a:cxnLst/>
                <a:rect l="l" t="t" r="r" b="b"/>
                <a:pathLst>
                  <a:path w="1169" h="1740" extrusionOk="0">
                    <a:moveTo>
                      <a:pt x="6" y="1"/>
                    </a:moveTo>
                    <a:cubicBezTo>
                      <a:pt x="4" y="1"/>
                      <a:pt x="2" y="2"/>
                      <a:pt x="1" y="3"/>
                    </a:cubicBezTo>
                    <a:cubicBezTo>
                      <a:pt x="101" y="336"/>
                      <a:pt x="268" y="670"/>
                      <a:pt x="501" y="937"/>
                    </a:cubicBezTo>
                    <a:cubicBezTo>
                      <a:pt x="789" y="1384"/>
                      <a:pt x="1107" y="1740"/>
                      <a:pt x="1162" y="1740"/>
                    </a:cubicBezTo>
                    <a:cubicBezTo>
                      <a:pt x="1165" y="1740"/>
                      <a:pt x="1167" y="1739"/>
                      <a:pt x="1168" y="1737"/>
                    </a:cubicBezTo>
                    <a:cubicBezTo>
                      <a:pt x="1068" y="1404"/>
                      <a:pt x="901" y="1070"/>
                      <a:pt x="668" y="803"/>
                    </a:cubicBezTo>
                    <a:cubicBezTo>
                      <a:pt x="348" y="356"/>
                      <a:pt x="60" y="1"/>
                      <a:pt x="6"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0" name="Google Shape;1870;p52"/>
              <p:cNvSpPr/>
              <p:nvPr/>
            </p:nvSpPr>
            <p:spPr>
              <a:xfrm>
                <a:off x="4910655" y="3821578"/>
                <a:ext cx="23493" cy="39024"/>
              </a:xfrm>
              <a:custGeom>
                <a:avLst/>
                <a:gdLst/>
                <a:ahLst/>
                <a:cxnLst/>
                <a:rect l="l" t="t" r="r" b="b"/>
                <a:pathLst>
                  <a:path w="1068" h="1774" extrusionOk="0">
                    <a:moveTo>
                      <a:pt x="10" y="1"/>
                    </a:moveTo>
                    <a:cubicBezTo>
                      <a:pt x="6" y="1"/>
                      <a:pt x="3" y="2"/>
                      <a:pt x="0" y="3"/>
                    </a:cubicBezTo>
                    <a:cubicBezTo>
                      <a:pt x="67" y="337"/>
                      <a:pt x="234" y="670"/>
                      <a:pt x="434" y="937"/>
                    </a:cubicBezTo>
                    <a:cubicBezTo>
                      <a:pt x="721" y="1416"/>
                      <a:pt x="978" y="1773"/>
                      <a:pt x="1058" y="1773"/>
                    </a:cubicBezTo>
                    <a:cubicBezTo>
                      <a:pt x="1062" y="1773"/>
                      <a:pt x="1065" y="1772"/>
                      <a:pt x="1068" y="1771"/>
                    </a:cubicBezTo>
                    <a:cubicBezTo>
                      <a:pt x="968" y="1437"/>
                      <a:pt x="834" y="1104"/>
                      <a:pt x="634" y="837"/>
                    </a:cubicBezTo>
                    <a:cubicBezTo>
                      <a:pt x="346" y="358"/>
                      <a:pt x="89" y="1"/>
                      <a:pt x="1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1" name="Google Shape;1871;p52"/>
              <p:cNvSpPr/>
              <p:nvPr/>
            </p:nvSpPr>
            <p:spPr>
              <a:xfrm>
                <a:off x="4867364" y="3740869"/>
                <a:ext cx="21294" cy="40475"/>
              </a:xfrm>
              <a:custGeom>
                <a:avLst/>
                <a:gdLst/>
                <a:ahLst/>
                <a:cxnLst/>
                <a:rect l="l" t="t" r="r" b="b"/>
                <a:pathLst>
                  <a:path w="968" h="1840" extrusionOk="0">
                    <a:moveTo>
                      <a:pt x="9" y="1"/>
                    </a:moveTo>
                    <a:cubicBezTo>
                      <a:pt x="6" y="1"/>
                      <a:pt x="3" y="1"/>
                      <a:pt x="0" y="3"/>
                    </a:cubicBezTo>
                    <a:cubicBezTo>
                      <a:pt x="67" y="336"/>
                      <a:pt x="200" y="670"/>
                      <a:pt x="400" y="970"/>
                    </a:cubicBezTo>
                    <a:cubicBezTo>
                      <a:pt x="657" y="1451"/>
                      <a:pt x="882" y="1839"/>
                      <a:pt x="959" y="1839"/>
                    </a:cubicBezTo>
                    <a:cubicBezTo>
                      <a:pt x="962" y="1839"/>
                      <a:pt x="965" y="1839"/>
                      <a:pt x="967" y="1837"/>
                    </a:cubicBezTo>
                    <a:cubicBezTo>
                      <a:pt x="901" y="1504"/>
                      <a:pt x="767" y="1170"/>
                      <a:pt x="567" y="870"/>
                    </a:cubicBezTo>
                    <a:cubicBezTo>
                      <a:pt x="343" y="389"/>
                      <a:pt x="88" y="1"/>
                      <a:pt x="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2" name="Google Shape;1872;p52"/>
              <p:cNvSpPr/>
              <p:nvPr/>
            </p:nvSpPr>
            <p:spPr>
              <a:xfrm>
                <a:off x="4829199" y="3658005"/>
                <a:ext cx="18368" cy="41883"/>
              </a:xfrm>
              <a:custGeom>
                <a:avLst/>
                <a:gdLst/>
                <a:ahLst/>
                <a:cxnLst/>
                <a:rect l="l" t="t" r="r" b="b"/>
                <a:pathLst>
                  <a:path w="835" h="1904" extrusionOk="0">
                    <a:moveTo>
                      <a:pt x="1" y="0"/>
                    </a:moveTo>
                    <a:lnTo>
                      <a:pt x="1" y="0"/>
                    </a:lnTo>
                    <a:cubicBezTo>
                      <a:pt x="34" y="334"/>
                      <a:pt x="134" y="668"/>
                      <a:pt x="301" y="1001"/>
                    </a:cubicBezTo>
                    <a:cubicBezTo>
                      <a:pt x="526" y="1483"/>
                      <a:pt x="751" y="1904"/>
                      <a:pt x="827" y="1904"/>
                    </a:cubicBezTo>
                    <a:cubicBezTo>
                      <a:pt x="829" y="1904"/>
                      <a:pt x="832" y="1903"/>
                      <a:pt x="834" y="1902"/>
                    </a:cubicBezTo>
                    <a:cubicBezTo>
                      <a:pt x="668" y="1201"/>
                      <a:pt x="401" y="567"/>
                      <a:pt x="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3" name="Google Shape;1873;p52"/>
              <p:cNvSpPr/>
              <p:nvPr/>
            </p:nvSpPr>
            <p:spPr>
              <a:xfrm>
                <a:off x="4795454" y="3572148"/>
                <a:ext cx="16146" cy="43313"/>
              </a:xfrm>
              <a:custGeom>
                <a:avLst/>
                <a:gdLst/>
                <a:ahLst/>
                <a:cxnLst/>
                <a:rect l="l" t="t" r="r" b="b"/>
                <a:pathLst>
                  <a:path w="734" h="1969" extrusionOk="0">
                    <a:moveTo>
                      <a:pt x="0" y="1"/>
                    </a:moveTo>
                    <a:cubicBezTo>
                      <a:pt x="0" y="368"/>
                      <a:pt x="100" y="701"/>
                      <a:pt x="267" y="1035"/>
                    </a:cubicBezTo>
                    <a:cubicBezTo>
                      <a:pt x="334" y="1368"/>
                      <a:pt x="500" y="1702"/>
                      <a:pt x="734" y="1969"/>
                    </a:cubicBezTo>
                    <a:cubicBezTo>
                      <a:pt x="701" y="1602"/>
                      <a:pt x="601" y="1268"/>
                      <a:pt x="467" y="968"/>
                    </a:cubicBezTo>
                    <a:cubicBezTo>
                      <a:pt x="367" y="601"/>
                      <a:pt x="200" y="301"/>
                      <a:pt x="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4" name="Google Shape;1874;p52"/>
              <p:cNvSpPr/>
              <p:nvPr/>
            </p:nvSpPr>
            <p:spPr>
              <a:xfrm>
                <a:off x="4766836" y="3485566"/>
                <a:ext cx="13946" cy="43313"/>
              </a:xfrm>
              <a:custGeom>
                <a:avLst/>
                <a:gdLst/>
                <a:ahLst/>
                <a:cxnLst/>
                <a:rect l="l" t="t" r="r" b="b"/>
                <a:pathLst>
                  <a:path w="634" h="1969" extrusionOk="0">
                    <a:moveTo>
                      <a:pt x="0" y="0"/>
                    </a:moveTo>
                    <a:cubicBezTo>
                      <a:pt x="0" y="334"/>
                      <a:pt x="67" y="701"/>
                      <a:pt x="200" y="1035"/>
                    </a:cubicBezTo>
                    <a:cubicBezTo>
                      <a:pt x="267" y="1368"/>
                      <a:pt x="400" y="1702"/>
                      <a:pt x="634" y="1969"/>
                    </a:cubicBezTo>
                    <a:cubicBezTo>
                      <a:pt x="634" y="1635"/>
                      <a:pt x="567" y="1268"/>
                      <a:pt x="400" y="968"/>
                    </a:cubicBezTo>
                    <a:cubicBezTo>
                      <a:pt x="334" y="601"/>
                      <a:pt x="200" y="267"/>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5" name="Google Shape;1875;p52"/>
              <p:cNvSpPr/>
              <p:nvPr/>
            </p:nvSpPr>
            <p:spPr>
              <a:xfrm>
                <a:off x="4742616" y="3396784"/>
                <a:ext cx="12495" cy="44787"/>
              </a:xfrm>
              <a:custGeom>
                <a:avLst/>
                <a:gdLst/>
                <a:ahLst/>
                <a:cxnLst/>
                <a:rect l="l" t="t" r="r" b="b"/>
                <a:pathLst>
                  <a:path w="568" h="2036" extrusionOk="0">
                    <a:moveTo>
                      <a:pt x="34" y="0"/>
                    </a:moveTo>
                    <a:lnTo>
                      <a:pt x="34" y="0"/>
                    </a:lnTo>
                    <a:cubicBezTo>
                      <a:pt x="0" y="334"/>
                      <a:pt x="67" y="701"/>
                      <a:pt x="201" y="1034"/>
                    </a:cubicBezTo>
                    <a:cubicBezTo>
                      <a:pt x="234" y="1368"/>
                      <a:pt x="367" y="1735"/>
                      <a:pt x="534" y="2035"/>
                    </a:cubicBezTo>
                    <a:cubicBezTo>
                      <a:pt x="567" y="1668"/>
                      <a:pt x="501" y="1301"/>
                      <a:pt x="401" y="968"/>
                    </a:cubicBezTo>
                    <a:cubicBezTo>
                      <a:pt x="334" y="634"/>
                      <a:pt x="234" y="300"/>
                      <a:pt x="34"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6" name="Google Shape;1876;p52"/>
              <p:cNvSpPr/>
              <p:nvPr/>
            </p:nvSpPr>
            <p:spPr>
              <a:xfrm>
                <a:off x="4724270" y="3306529"/>
                <a:ext cx="10295" cy="45513"/>
              </a:xfrm>
              <a:custGeom>
                <a:avLst/>
                <a:gdLst/>
                <a:ahLst/>
                <a:cxnLst/>
                <a:rect l="l" t="t" r="r" b="b"/>
                <a:pathLst>
                  <a:path w="468" h="2069" extrusionOk="0">
                    <a:moveTo>
                      <a:pt x="67" y="0"/>
                    </a:moveTo>
                    <a:lnTo>
                      <a:pt x="67" y="0"/>
                    </a:lnTo>
                    <a:cubicBezTo>
                      <a:pt x="0" y="367"/>
                      <a:pt x="34" y="701"/>
                      <a:pt x="134" y="1068"/>
                    </a:cubicBezTo>
                    <a:cubicBezTo>
                      <a:pt x="167" y="1401"/>
                      <a:pt x="267" y="1735"/>
                      <a:pt x="434" y="2068"/>
                    </a:cubicBezTo>
                    <a:cubicBezTo>
                      <a:pt x="467" y="1702"/>
                      <a:pt x="434" y="1368"/>
                      <a:pt x="367" y="1034"/>
                    </a:cubicBezTo>
                    <a:cubicBezTo>
                      <a:pt x="334" y="667"/>
                      <a:pt x="234" y="334"/>
                      <a:pt x="67"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7" name="Google Shape;1877;p52"/>
              <p:cNvSpPr/>
              <p:nvPr/>
            </p:nvSpPr>
            <p:spPr>
              <a:xfrm>
                <a:off x="4711072" y="3215525"/>
                <a:ext cx="8821" cy="46261"/>
              </a:xfrm>
              <a:custGeom>
                <a:avLst/>
                <a:gdLst/>
                <a:ahLst/>
                <a:cxnLst/>
                <a:rect l="l" t="t" r="r" b="b"/>
                <a:pathLst>
                  <a:path w="401" h="2103" extrusionOk="0">
                    <a:moveTo>
                      <a:pt x="67" y="1"/>
                    </a:moveTo>
                    <a:lnTo>
                      <a:pt x="67" y="1"/>
                    </a:lnTo>
                    <a:cubicBezTo>
                      <a:pt x="0" y="701"/>
                      <a:pt x="100" y="1402"/>
                      <a:pt x="334" y="2103"/>
                    </a:cubicBezTo>
                    <a:cubicBezTo>
                      <a:pt x="400" y="1736"/>
                      <a:pt x="400" y="1369"/>
                      <a:pt x="334" y="1035"/>
                    </a:cubicBezTo>
                    <a:cubicBezTo>
                      <a:pt x="300" y="701"/>
                      <a:pt x="234" y="335"/>
                      <a:pt x="100" y="34"/>
                    </a:cubicBezTo>
                    <a:lnTo>
                      <a:pt x="67" y="1"/>
                    </a:ln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8" name="Google Shape;1878;p52"/>
              <p:cNvSpPr/>
              <p:nvPr/>
            </p:nvSpPr>
            <p:spPr>
              <a:xfrm>
                <a:off x="4703725" y="3124543"/>
                <a:ext cx="7369" cy="45513"/>
              </a:xfrm>
              <a:custGeom>
                <a:avLst/>
                <a:gdLst/>
                <a:ahLst/>
                <a:cxnLst/>
                <a:rect l="l" t="t" r="r" b="b"/>
                <a:pathLst>
                  <a:path w="335" h="2069" extrusionOk="0">
                    <a:moveTo>
                      <a:pt x="101" y="1"/>
                    </a:moveTo>
                    <a:cubicBezTo>
                      <a:pt x="0" y="334"/>
                      <a:pt x="0" y="701"/>
                      <a:pt x="34" y="1035"/>
                    </a:cubicBezTo>
                    <a:cubicBezTo>
                      <a:pt x="34" y="1402"/>
                      <a:pt x="101" y="1735"/>
                      <a:pt x="234" y="2069"/>
                    </a:cubicBezTo>
                    <a:cubicBezTo>
                      <a:pt x="301" y="1735"/>
                      <a:pt x="334" y="1368"/>
                      <a:pt x="267" y="1035"/>
                    </a:cubicBezTo>
                    <a:cubicBezTo>
                      <a:pt x="267" y="668"/>
                      <a:pt x="201" y="334"/>
                      <a:pt x="10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79" name="Google Shape;1879;p52"/>
              <p:cNvSpPr/>
              <p:nvPr/>
            </p:nvSpPr>
            <p:spPr>
              <a:xfrm>
                <a:off x="4700799" y="3032836"/>
                <a:ext cx="6621" cy="46239"/>
              </a:xfrm>
              <a:custGeom>
                <a:avLst/>
                <a:gdLst/>
                <a:ahLst/>
                <a:cxnLst/>
                <a:rect l="l" t="t" r="r" b="b"/>
                <a:pathLst>
                  <a:path w="301" h="2102" extrusionOk="0">
                    <a:moveTo>
                      <a:pt x="133" y="0"/>
                    </a:moveTo>
                    <a:cubicBezTo>
                      <a:pt x="33" y="334"/>
                      <a:pt x="0" y="701"/>
                      <a:pt x="33" y="1034"/>
                    </a:cubicBezTo>
                    <a:cubicBezTo>
                      <a:pt x="0" y="1401"/>
                      <a:pt x="33" y="1735"/>
                      <a:pt x="133" y="2102"/>
                    </a:cubicBezTo>
                    <a:cubicBezTo>
                      <a:pt x="267" y="1735"/>
                      <a:pt x="300" y="1401"/>
                      <a:pt x="234" y="1034"/>
                    </a:cubicBezTo>
                    <a:cubicBezTo>
                      <a:pt x="267" y="701"/>
                      <a:pt x="234" y="334"/>
                      <a:pt x="133"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0" name="Google Shape;1880;p52"/>
              <p:cNvSpPr/>
              <p:nvPr/>
            </p:nvSpPr>
            <p:spPr>
              <a:xfrm>
                <a:off x="4702251" y="2941106"/>
                <a:ext cx="7369" cy="46239"/>
              </a:xfrm>
              <a:custGeom>
                <a:avLst/>
                <a:gdLst/>
                <a:ahLst/>
                <a:cxnLst/>
                <a:rect l="l" t="t" r="r" b="b"/>
                <a:pathLst>
                  <a:path w="335" h="2102" extrusionOk="0">
                    <a:moveTo>
                      <a:pt x="201" y="0"/>
                    </a:moveTo>
                    <a:cubicBezTo>
                      <a:pt x="101" y="334"/>
                      <a:pt x="34" y="701"/>
                      <a:pt x="34" y="1034"/>
                    </a:cubicBezTo>
                    <a:cubicBezTo>
                      <a:pt x="1" y="1401"/>
                      <a:pt x="1" y="1735"/>
                      <a:pt x="101" y="2102"/>
                    </a:cubicBezTo>
                    <a:cubicBezTo>
                      <a:pt x="234" y="1768"/>
                      <a:pt x="301" y="1401"/>
                      <a:pt x="268" y="1068"/>
                    </a:cubicBezTo>
                    <a:cubicBezTo>
                      <a:pt x="334" y="701"/>
                      <a:pt x="301" y="334"/>
                      <a:pt x="20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1" name="Google Shape;1881;p52"/>
              <p:cNvSpPr/>
              <p:nvPr/>
            </p:nvSpPr>
            <p:spPr>
              <a:xfrm>
                <a:off x="4708850" y="2850125"/>
                <a:ext cx="8095" cy="45513"/>
              </a:xfrm>
              <a:custGeom>
                <a:avLst/>
                <a:gdLst/>
                <a:ahLst/>
                <a:cxnLst/>
                <a:rect l="l" t="t" r="r" b="b"/>
                <a:pathLst>
                  <a:path w="368" h="2069" extrusionOk="0">
                    <a:moveTo>
                      <a:pt x="301" y="0"/>
                    </a:moveTo>
                    <a:cubicBezTo>
                      <a:pt x="101" y="667"/>
                      <a:pt x="1" y="1368"/>
                      <a:pt x="101" y="2068"/>
                    </a:cubicBezTo>
                    <a:cubicBezTo>
                      <a:pt x="234" y="1735"/>
                      <a:pt x="301" y="1401"/>
                      <a:pt x="301" y="1034"/>
                    </a:cubicBezTo>
                    <a:cubicBezTo>
                      <a:pt x="368" y="701"/>
                      <a:pt x="368" y="334"/>
                      <a:pt x="30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2" name="Google Shape;1882;p52"/>
              <p:cNvSpPr/>
              <p:nvPr/>
            </p:nvSpPr>
            <p:spPr>
              <a:xfrm>
                <a:off x="4720597" y="2759121"/>
                <a:ext cx="10295" cy="45513"/>
              </a:xfrm>
              <a:custGeom>
                <a:avLst/>
                <a:gdLst/>
                <a:ahLst/>
                <a:cxnLst/>
                <a:rect l="l" t="t" r="r" b="b"/>
                <a:pathLst>
                  <a:path w="468" h="2069" extrusionOk="0">
                    <a:moveTo>
                      <a:pt x="401" y="1"/>
                    </a:moveTo>
                    <a:cubicBezTo>
                      <a:pt x="268" y="301"/>
                      <a:pt x="167" y="668"/>
                      <a:pt x="134" y="1002"/>
                    </a:cubicBezTo>
                    <a:cubicBezTo>
                      <a:pt x="34" y="1335"/>
                      <a:pt x="1" y="1702"/>
                      <a:pt x="67" y="2069"/>
                    </a:cubicBezTo>
                    <a:cubicBezTo>
                      <a:pt x="234" y="1735"/>
                      <a:pt x="334" y="1402"/>
                      <a:pt x="334" y="1035"/>
                    </a:cubicBezTo>
                    <a:cubicBezTo>
                      <a:pt x="434" y="701"/>
                      <a:pt x="468" y="368"/>
                      <a:pt x="40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3" name="Google Shape;1883;p52"/>
              <p:cNvSpPr/>
              <p:nvPr/>
            </p:nvSpPr>
            <p:spPr>
              <a:xfrm>
                <a:off x="4738217" y="2669613"/>
                <a:ext cx="11021" cy="44787"/>
              </a:xfrm>
              <a:custGeom>
                <a:avLst/>
                <a:gdLst/>
                <a:ahLst/>
                <a:cxnLst/>
                <a:rect l="l" t="t" r="r" b="b"/>
                <a:pathLst>
                  <a:path w="501" h="2036" extrusionOk="0">
                    <a:moveTo>
                      <a:pt x="501" y="0"/>
                    </a:moveTo>
                    <a:cubicBezTo>
                      <a:pt x="300" y="300"/>
                      <a:pt x="200" y="634"/>
                      <a:pt x="167" y="1001"/>
                    </a:cubicBezTo>
                    <a:cubicBezTo>
                      <a:pt x="34" y="1335"/>
                      <a:pt x="0" y="1668"/>
                      <a:pt x="34" y="2035"/>
                    </a:cubicBezTo>
                    <a:cubicBezTo>
                      <a:pt x="334" y="1401"/>
                      <a:pt x="467" y="701"/>
                      <a:pt x="50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4" name="Google Shape;1884;p52"/>
              <p:cNvSpPr/>
              <p:nvPr/>
            </p:nvSpPr>
            <p:spPr>
              <a:xfrm>
                <a:off x="4760214" y="2581557"/>
                <a:ext cx="13242" cy="44039"/>
              </a:xfrm>
              <a:custGeom>
                <a:avLst/>
                <a:gdLst/>
                <a:ahLst/>
                <a:cxnLst/>
                <a:rect l="l" t="t" r="r" b="b"/>
                <a:pathLst>
                  <a:path w="602" h="2002" extrusionOk="0">
                    <a:moveTo>
                      <a:pt x="601" y="0"/>
                    </a:moveTo>
                    <a:lnTo>
                      <a:pt x="601" y="0"/>
                    </a:lnTo>
                    <a:cubicBezTo>
                      <a:pt x="401" y="267"/>
                      <a:pt x="268" y="601"/>
                      <a:pt x="201" y="968"/>
                    </a:cubicBezTo>
                    <a:cubicBezTo>
                      <a:pt x="68" y="1268"/>
                      <a:pt x="1" y="1635"/>
                      <a:pt x="34" y="2002"/>
                    </a:cubicBezTo>
                    <a:cubicBezTo>
                      <a:pt x="368" y="1368"/>
                      <a:pt x="568" y="668"/>
                      <a:pt x="60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5" name="Google Shape;1885;p52"/>
              <p:cNvSpPr/>
              <p:nvPr/>
            </p:nvSpPr>
            <p:spPr>
              <a:xfrm>
                <a:off x="4788107" y="2494227"/>
                <a:ext cx="15442" cy="43313"/>
              </a:xfrm>
              <a:custGeom>
                <a:avLst/>
                <a:gdLst/>
                <a:ahLst/>
                <a:cxnLst/>
                <a:rect l="l" t="t" r="r" b="b"/>
                <a:pathLst>
                  <a:path w="702" h="1969" extrusionOk="0">
                    <a:moveTo>
                      <a:pt x="701" y="1"/>
                    </a:moveTo>
                    <a:lnTo>
                      <a:pt x="701" y="1"/>
                    </a:lnTo>
                    <a:cubicBezTo>
                      <a:pt x="468" y="301"/>
                      <a:pt x="334" y="601"/>
                      <a:pt x="234" y="968"/>
                    </a:cubicBezTo>
                    <a:cubicBezTo>
                      <a:pt x="101" y="1268"/>
                      <a:pt x="1" y="1635"/>
                      <a:pt x="1" y="1969"/>
                    </a:cubicBezTo>
                    <a:cubicBezTo>
                      <a:pt x="201" y="1702"/>
                      <a:pt x="367" y="1369"/>
                      <a:pt x="434" y="1035"/>
                    </a:cubicBezTo>
                    <a:cubicBezTo>
                      <a:pt x="601" y="701"/>
                      <a:pt x="701" y="368"/>
                      <a:pt x="70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6" name="Google Shape;1886;p52"/>
              <p:cNvSpPr/>
              <p:nvPr/>
            </p:nvSpPr>
            <p:spPr>
              <a:xfrm>
                <a:off x="4820400" y="2409845"/>
                <a:ext cx="18368" cy="42587"/>
              </a:xfrm>
              <a:custGeom>
                <a:avLst/>
                <a:gdLst/>
                <a:ahLst/>
                <a:cxnLst/>
                <a:rect l="l" t="t" r="r" b="b"/>
                <a:pathLst>
                  <a:path w="835" h="1936" extrusionOk="0">
                    <a:moveTo>
                      <a:pt x="834" y="1"/>
                    </a:moveTo>
                    <a:lnTo>
                      <a:pt x="834" y="1"/>
                    </a:lnTo>
                    <a:cubicBezTo>
                      <a:pt x="601" y="268"/>
                      <a:pt x="401" y="568"/>
                      <a:pt x="300" y="935"/>
                    </a:cubicBezTo>
                    <a:cubicBezTo>
                      <a:pt x="134" y="1235"/>
                      <a:pt x="34" y="1569"/>
                      <a:pt x="0" y="1935"/>
                    </a:cubicBezTo>
                    <a:cubicBezTo>
                      <a:pt x="234" y="1635"/>
                      <a:pt x="401" y="1335"/>
                      <a:pt x="501" y="1001"/>
                    </a:cubicBezTo>
                    <a:cubicBezTo>
                      <a:pt x="667" y="701"/>
                      <a:pt x="767" y="368"/>
                      <a:pt x="8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7" name="Google Shape;1887;p52"/>
              <p:cNvSpPr/>
              <p:nvPr/>
            </p:nvSpPr>
            <p:spPr>
              <a:xfrm>
                <a:off x="4857817" y="2327508"/>
                <a:ext cx="20568" cy="40541"/>
              </a:xfrm>
              <a:custGeom>
                <a:avLst/>
                <a:gdLst/>
                <a:ahLst/>
                <a:cxnLst/>
                <a:rect l="l" t="t" r="r" b="b"/>
                <a:pathLst>
                  <a:path w="935" h="1843" extrusionOk="0">
                    <a:moveTo>
                      <a:pt x="917" y="0"/>
                    </a:moveTo>
                    <a:cubicBezTo>
                      <a:pt x="833" y="0"/>
                      <a:pt x="615" y="380"/>
                      <a:pt x="367" y="875"/>
                    </a:cubicBezTo>
                    <a:cubicBezTo>
                      <a:pt x="167" y="1175"/>
                      <a:pt x="34" y="1509"/>
                      <a:pt x="0" y="1842"/>
                    </a:cubicBezTo>
                    <a:cubicBezTo>
                      <a:pt x="434" y="1309"/>
                      <a:pt x="734" y="675"/>
                      <a:pt x="934" y="8"/>
                    </a:cubicBezTo>
                    <a:cubicBezTo>
                      <a:pt x="930" y="3"/>
                      <a:pt x="924" y="0"/>
                      <a:pt x="917"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8" name="Google Shape;1888;p52"/>
              <p:cNvSpPr/>
              <p:nvPr/>
            </p:nvSpPr>
            <p:spPr>
              <a:xfrm>
                <a:off x="4900382" y="2246909"/>
                <a:ext cx="22767" cy="39727"/>
              </a:xfrm>
              <a:custGeom>
                <a:avLst/>
                <a:gdLst/>
                <a:ahLst/>
                <a:cxnLst/>
                <a:rect l="l" t="t" r="r" b="b"/>
                <a:pathLst>
                  <a:path w="1035" h="1806" extrusionOk="0">
                    <a:moveTo>
                      <a:pt x="1025" y="1"/>
                    </a:moveTo>
                    <a:cubicBezTo>
                      <a:pt x="947" y="1"/>
                      <a:pt x="689" y="388"/>
                      <a:pt x="400" y="836"/>
                    </a:cubicBezTo>
                    <a:cubicBezTo>
                      <a:pt x="200" y="1137"/>
                      <a:pt x="67" y="1437"/>
                      <a:pt x="0" y="1804"/>
                    </a:cubicBezTo>
                    <a:cubicBezTo>
                      <a:pt x="2" y="1805"/>
                      <a:pt x="3" y="1806"/>
                      <a:pt x="6" y="1806"/>
                    </a:cubicBezTo>
                    <a:cubicBezTo>
                      <a:pt x="59" y="1806"/>
                      <a:pt x="345" y="1449"/>
                      <a:pt x="601" y="970"/>
                    </a:cubicBezTo>
                    <a:cubicBezTo>
                      <a:pt x="801" y="670"/>
                      <a:pt x="968" y="336"/>
                      <a:pt x="1034" y="2"/>
                    </a:cubicBezTo>
                    <a:cubicBezTo>
                      <a:pt x="1032" y="1"/>
                      <a:pt x="1029" y="1"/>
                      <a:pt x="1025"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89" name="Google Shape;1889;p52"/>
              <p:cNvSpPr/>
              <p:nvPr/>
            </p:nvSpPr>
            <p:spPr>
              <a:xfrm>
                <a:off x="4947347" y="2169852"/>
                <a:ext cx="24967" cy="38276"/>
              </a:xfrm>
              <a:custGeom>
                <a:avLst/>
                <a:gdLst/>
                <a:ahLst/>
                <a:cxnLst/>
                <a:rect l="l" t="t" r="r" b="b"/>
                <a:pathLst>
                  <a:path w="1135" h="1740" extrusionOk="0">
                    <a:moveTo>
                      <a:pt x="1129" y="1"/>
                    </a:moveTo>
                    <a:cubicBezTo>
                      <a:pt x="1075" y="1"/>
                      <a:pt x="786" y="356"/>
                      <a:pt x="467" y="804"/>
                    </a:cubicBezTo>
                    <a:cubicBezTo>
                      <a:pt x="234" y="1070"/>
                      <a:pt x="100" y="1404"/>
                      <a:pt x="0" y="1738"/>
                    </a:cubicBezTo>
                    <a:cubicBezTo>
                      <a:pt x="1" y="1739"/>
                      <a:pt x="3" y="1740"/>
                      <a:pt x="6" y="1740"/>
                    </a:cubicBezTo>
                    <a:cubicBezTo>
                      <a:pt x="59" y="1740"/>
                      <a:pt x="348" y="1384"/>
                      <a:pt x="667" y="937"/>
                    </a:cubicBezTo>
                    <a:cubicBezTo>
                      <a:pt x="867" y="637"/>
                      <a:pt x="1034" y="337"/>
                      <a:pt x="1134" y="3"/>
                    </a:cubicBezTo>
                    <a:cubicBezTo>
                      <a:pt x="1133" y="2"/>
                      <a:pt x="1131" y="1"/>
                      <a:pt x="112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0" name="Google Shape;1890;p52"/>
              <p:cNvSpPr/>
              <p:nvPr/>
            </p:nvSpPr>
            <p:spPr>
              <a:xfrm>
                <a:off x="4997237" y="2095610"/>
                <a:ext cx="28641" cy="36934"/>
              </a:xfrm>
              <a:custGeom>
                <a:avLst/>
                <a:gdLst/>
                <a:ahLst/>
                <a:cxnLst/>
                <a:rect l="l" t="t" r="r" b="b"/>
                <a:pathLst>
                  <a:path w="1302" h="1679" extrusionOk="0">
                    <a:moveTo>
                      <a:pt x="1286" y="0"/>
                    </a:moveTo>
                    <a:cubicBezTo>
                      <a:pt x="1211" y="0"/>
                      <a:pt x="906" y="319"/>
                      <a:pt x="601" y="776"/>
                    </a:cubicBezTo>
                    <a:cubicBezTo>
                      <a:pt x="267" y="1243"/>
                      <a:pt x="0" y="1643"/>
                      <a:pt x="67" y="1677"/>
                    </a:cubicBezTo>
                    <a:cubicBezTo>
                      <a:pt x="68" y="1678"/>
                      <a:pt x="70" y="1679"/>
                      <a:pt x="73" y="1679"/>
                    </a:cubicBezTo>
                    <a:cubicBezTo>
                      <a:pt x="129" y="1679"/>
                      <a:pt x="448" y="1325"/>
                      <a:pt x="768" y="910"/>
                    </a:cubicBezTo>
                    <a:cubicBezTo>
                      <a:pt x="1001" y="643"/>
                      <a:pt x="1201" y="342"/>
                      <a:pt x="1301" y="9"/>
                    </a:cubicBezTo>
                    <a:cubicBezTo>
                      <a:pt x="1298" y="3"/>
                      <a:pt x="1293" y="0"/>
                      <a:pt x="1286"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1" name="Google Shape;1891;p52"/>
              <p:cNvSpPr/>
              <p:nvPr/>
            </p:nvSpPr>
            <p:spPr>
              <a:xfrm>
                <a:off x="5053727" y="2024558"/>
                <a:ext cx="31588" cy="35350"/>
              </a:xfrm>
              <a:custGeom>
                <a:avLst/>
                <a:gdLst/>
                <a:ahLst/>
                <a:cxnLst/>
                <a:rect l="l" t="t" r="r" b="b"/>
                <a:pathLst>
                  <a:path w="1436" h="1607" extrusionOk="0">
                    <a:moveTo>
                      <a:pt x="1361" y="1"/>
                    </a:moveTo>
                    <a:cubicBezTo>
                      <a:pt x="1301" y="1"/>
                      <a:pt x="983" y="294"/>
                      <a:pt x="635" y="737"/>
                    </a:cubicBezTo>
                    <a:cubicBezTo>
                      <a:pt x="268" y="1171"/>
                      <a:pt x="1" y="1571"/>
                      <a:pt x="34" y="1604"/>
                    </a:cubicBezTo>
                    <a:cubicBezTo>
                      <a:pt x="38" y="1606"/>
                      <a:pt x="42" y="1607"/>
                      <a:pt x="46" y="1607"/>
                    </a:cubicBezTo>
                    <a:cubicBezTo>
                      <a:pt x="135" y="1607"/>
                      <a:pt x="453" y="1314"/>
                      <a:pt x="801" y="871"/>
                    </a:cubicBezTo>
                    <a:cubicBezTo>
                      <a:pt x="1168" y="437"/>
                      <a:pt x="1435" y="37"/>
                      <a:pt x="1368" y="3"/>
                    </a:cubicBezTo>
                    <a:cubicBezTo>
                      <a:pt x="1367" y="2"/>
                      <a:pt x="1364" y="1"/>
                      <a:pt x="136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2" name="Google Shape;1892;p52"/>
              <p:cNvSpPr/>
              <p:nvPr/>
            </p:nvSpPr>
            <p:spPr>
              <a:xfrm>
                <a:off x="5113912" y="1957048"/>
                <a:ext cx="33040" cy="33282"/>
              </a:xfrm>
              <a:custGeom>
                <a:avLst/>
                <a:gdLst/>
                <a:ahLst/>
                <a:cxnLst/>
                <a:rect l="l" t="t" r="r" b="b"/>
                <a:pathLst>
                  <a:path w="1502" h="1513" extrusionOk="0">
                    <a:moveTo>
                      <a:pt x="1460" y="1"/>
                    </a:moveTo>
                    <a:cubicBezTo>
                      <a:pt x="1397" y="1"/>
                      <a:pt x="1047" y="291"/>
                      <a:pt x="667" y="671"/>
                    </a:cubicBezTo>
                    <a:cubicBezTo>
                      <a:pt x="267" y="1104"/>
                      <a:pt x="0" y="1471"/>
                      <a:pt x="33" y="1504"/>
                    </a:cubicBezTo>
                    <a:cubicBezTo>
                      <a:pt x="36" y="1510"/>
                      <a:pt x="42" y="1513"/>
                      <a:pt x="49" y="1513"/>
                    </a:cubicBezTo>
                    <a:cubicBezTo>
                      <a:pt x="130" y="1513"/>
                      <a:pt x="468" y="1203"/>
                      <a:pt x="834" y="837"/>
                    </a:cubicBezTo>
                    <a:cubicBezTo>
                      <a:pt x="1234" y="404"/>
                      <a:pt x="1501" y="37"/>
                      <a:pt x="1468" y="3"/>
                    </a:cubicBezTo>
                    <a:cubicBezTo>
                      <a:pt x="1466" y="2"/>
                      <a:pt x="1464" y="1"/>
                      <a:pt x="146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3" name="Google Shape;1893;p52"/>
              <p:cNvSpPr/>
              <p:nvPr/>
            </p:nvSpPr>
            <p:spPr>
              <a:xfrm>
                <a:off x="5177749" y="1893211"/>
                <a:ext cx="35240" cy="31698"/>
              </a:xfrm>
              <a:custGeom>
                <a:avLst/>
                <a:gdLst/>
                <a:ahLst/>
                <a:cxnLst/>
                <a:rect l="l" t="t" r="r" b="b"/>
                <a:pathLst>
                  <a:path w="1602" h="1441" extrusionOk="0">
                    <a:moveTo>
                      <a:pt x="1559" y="0"/>
                    </a:moveTo>
                    <a:cubicBezTo>
                      <a:pt x="1489" y="0"/>
                      <a:pt x="1112" y="259"/>
                      <a:pt x="734" y="637"/>
                    </a:cubicBezTo>
                    <a:cubicBezTo>
                      <a:pt x="300" y="1037"/>
                      <a:pt x="0" y="1404"/>
                      <a:pt x="34" y="1438"/>
                    </a:cubicBezTo>
                    <a:cubicBezTo>
                      <a:pt x="37" y="1439"/>
                      <a:pt x="41" y="1440"/>
                      <a:pt x="46" y="1440"/>
                    </a:cubicBezTo>
                    <a:cubicBezTo>
                      <a:pt x="138" y="1440"/>
                      <a:pt x="488" y="1152"/>
                      <a:pt x="867" y="804"/>
                    </a:cubicBezTo>
                    <a:cubicBezTo>
                      <a:pt x="1301" y="437"/>
                      <a:pt x="1601" y="37"/>
                      <a:pt x="1568" y="3"/>
                    </a:cubicBezTo>
                    <a:cubicBezTo>
                      <a:pt x="1566" y="1"/>
                      <a:pt x="1563" y="0"/>
                      <a:pt x="1559"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4" name="Google Shape;1894;p52"/>
              <p:cNvSpPr/>
              <p:nvPr/>
            </p:nvSpPr>
            <p:spPr>
              <a:xfrm>
                <a:off x="5245259" y="1833840"/>
                <a:ext cx="37440" cy="29367"/>
              </a:xfrm>
              <a:custGeom>
                <a:avLst/>
                <a:gdLst/>
                <a:ahLst/>
                <a:cxnLst/>
                <a:rect l="l" t="t" r="r" b="b"/>
                <a:pathLst>
                  <a:path w="1702" h="1335" extrusionOk="0">
                    <a:moveTo>
                      <a:pt x="1668" y="0"/>
                    </a:moveTo>
                    <a:cubicBezTo>
                      <a:pt x="1334" y="134"/>
                      <a:pt x="1034" y="334"/>
                      <a:pt x="767" y="567"/>
                    </a:cubicBezTo>
                    <a:cubicBezTo>
                      <a:pt x="334" y="934"/>
                      <a:pt x="0" y="1268"/>
                      <a:pt x="67" y="1335"/>
                    </a:cubicBezTo>
                    <a:cubicBezTo>
                      <a:pt x="367" y="1201"/>
                      <a:pt x="667" y="1001"/>
                      <a:pt x="934" y="734"/>
                    </a:cubicBezTo>
                    <a:cubicBezTo>
                      <a:pt x="1368" y="367"/>
                      <a:pt x="1701" y="34"/>
                      <a:pt x="1668"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5" name="Google Shape;1895;p52"/>
              <p:cNvSpPr/>
              <p:nvPr/>
            </p:nvSpPr>
            <p:spPr>
              <a:xfrm>
                <a:off x="5317169" y="1778076"/>
                <a:ext cx="38166" cy="27167"/>
              </a:xfrm>
              <a:custGeom>
                <a:avLst/>
                <a:gdLst/>
                <a:ahLst/>
                <a:cxnLst/>
                <a:rect l="l" t="t" r="r" b="b"/>
                <a:pathLst>
                  <a:path w="1735" h="1235" extrusionOk="0">
                    <a:moveTo>
                      <a:pt x="1701" y="0"/>
                    </a:moveTo>
                    <a:lnTo>
                      <a:pt x="1701" y="0"/>
                    </a:lnTo>
                    <a:cubicBezTo>
                      <a:pt x="1368" y="100"/>
                      <a:pt x="1067" y="300"/>
                      <a:pt x="801" y="534"/>
                    </a:cubicBezTo>
                    <a:cubicBezTo>
                      <a:pt x="334" y="868"/>
                      <a:pt x="0" y="1201"/>
                      <a:pt x="33" y="1234"/>
                    </a:cubicBezTo>
                    <a:cubicBezTo>
                      <a:pt x="367" y="1101"/>
                      <a:pt x="667" y="934"/>
                      <a:pt x="934" y="701"/>
                    </a:cubicBezTo>
                    <a:cubicBezTo>
                      <a:pt x="1368" y="367"/>
                      <a:pt x="1735" y="34"/>
                      <a:pt x="170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6" name="Google Shape;1896;p52"/>
              <p:cNvSpPr/>
              <p:nvPr/>
            </p:nvSpPr>
            <p:spPr>
              <a:xfrm>
                <a:off x="5391279" y="1726712"/>
                <a:ext cx="39639" cy="24967"/>
              </a:xfrm>
              <a:custGeom>
                <a:avLst/>
                <a:gdLst/>
                <a:ahLst/>
                <a:cxnLst/>
                <a:rect l="l" t="t" r="r" b="b"/>
                <a:pathLst>
                  <a:path w="1802" h="1135" extrusionOk="0">
                    <a:moveTo>
                      <a:pt x="1768" y="0"/>
                    </a:moveTo>
                    <a:cubicBezTo>
                      <a:pt x="1434" y="100"/>
                      <a:pt x="1134" y="267"/>
                      <a:pt x="867" y="467"/>
                    </a:cubicBezTo>
                    <a:cubicBezTo>
                      <a:pt x="367" y="801"/>
                      <a:pt x="0" y="1101"/>
                      <a:pt x="33" y="1134"/>
                    </a:cubicBezTo>
                    <a:cubicBezTo>
                      <a:pt x="367" y="1034"/>
                      <a:pt x="701" y="868"/>
                      <a:pt x="967" y="667"/>
                    </a:cubicBezTo>
                    <a:cubicBezTo>
                      <a:pt x="1434" y="367"/>
                      <a:pt x="1801" y="67"/>
                      <a:pt x="1768"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7" name="Google Shape;1897;p52"/>
              <p:cNvSpPr/>
              <p:nvPr/>
            </p:nvSpPr>
            <p:spPr>
              <a:xfrm>
                <a:off x="5469788" y="1680473"/>
                <a:ext cx="40365" cy="22041"/>
              </a:xfrm>
              <a:custGeom>
                <a:avLst/>
                <a:gdLst/>
                <a:ahLst/>
                <a:cxnLst/>
                <a:rect l="l" t="t" r="r" b="b"/>
                <a:pathLst>
                  <a:path w="1835" h="1002" extrusionOk="0">
                    <a:moveTo>
                      <a:pt x="1802" y="1"/>
                    </a:moveTo>
                    <a:cubicBezTo>
                      <a:pt x="1468" y="67"/>
                      <a:pt x="1134" y="201"/>
                      <a:pt x="834" y="401"/>
                    </a:cubicBezTo>
                    <a:cubicBezTo>
                      <a:pt x="534" y="534"/>
                      <a:pt x="234" y="768"/>
                      <a:pt x="0" y="1001"/>
                    </a:cubicBezTo>
                    <a:cubicBezTo>
                      <a:pt x="334" y="935"/>
                      <a:pt x="667" y="801"/>
                      <a:pt x="968" y="601"/>
                    </a:cubicBezTo>
                    <a:cubicBezTo>
                      <a:pt x="1435" y="301"/>
                      <a:pt x="1835" y="34"/>
                      <a:pt x="1802"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8" name="Google Shape;1898;p52"/>
              <p:cNvSpPr/>
              <p:nvPr/>
            </p:nvSpPr>
            <p:spPr>
              <a:xfrm>
                <a:off x="5549771" y="1637908"/>
                <a:ext cx="41113" cy="20568"/>
              </a:xfrm>
              <a:custGeom>
                <a:avLst/>
                <a:gdLst/>
                <a:ahLst/>
                <a:cxnLst/>
                <a:rect l="l" t="t" r="r" b="b"/>
                <a:pathLst>
                  <a:path w="1869" h="935" extrusionOk="0">
                    <a:moveTo>
                      <a:pt x="1868" y="1"/>
                    </a:moveTo>
                    <a:cubicBezTo>
                      <a:pt x="1535" y="68"/>
                      <a:pt x="1168" y="201"/>
                      <a:pt x="901" y="368"/>
                    </a:cubicBezTo>
                    <a:cubicBezTo>
                      <a:pt x="567" y="501"/>
                      <a:pt x="267" y="701"/>
                      <a:pt x="0" y="935"/>
                    </a:cubicBezTo>
                    <a:cubicBezTo>
                      <a:pt x="334" y="902"/>
                      <a:pt x="701" y="768"/>
                      <a:pt x="1001" y="568"/>
                    </a:cubicBezTo>
                    <a:cubicBezTo>
                      <a:pt x="1301" y="435"/>
                      <a:pt x="1601" y="268"/>
                      <a:pt x="1868"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899" name="Google Shape;1899;p52"/>
              <p:cNvSpPr/>
              <p:nvPr/>
            </p:nvSpPr>
            <p:spPr>
              <a:xfrm>
                <a:off x="5632679" y="1601238"/>
                <a:ext cx="41839" cy="17620"/>
              </a:xfrm>
              <a:custGeom>
                <a:avLst/>
                <a:gdLst/>
                <a:ahLst/>
                <a:cxnLst/>
                <a:rect l="l" t="t" r="r" b="b"/>
                <a:pathLst>
                  <a:path w="1902" h="801" extrusionOk="0">
                    <a:moveTo>
                      <a:pt x="1902" y="0"/>
                    </a:moveTo>
                    <a:lnTo>
                      <a:pt x="1902" y="0"/>
                    </a:lnTo>
                    <a:cubicBezTo>
                      <a:pt x="1568" y="33"/>
                      <a:pt x="1235" y="134"/>
                      <a:pt x="901" y="300"/>
                    </a:cubicBezTo>
                    <a:cubicBezTo>
                      <a:pt x="568" y="400"/>
                      <a:pt x="267" y="567"/>
                      <a:pt x="1" y="801"/>
                    </a:cubicBezTo>
                    <a:cubicBezTo>
                      <a:pt x="334" y="767"/>
                      <a:pt x="701" y="667"/>
                      <a:pt x="1001" y="500"/>
                    </a:cubicBezTo>
                    <a:cubicBezTo>
                      <a:pt x="1335" y="400"/>
                      <a:pt x="1635" y="234"/>
                      <a:pt x="1902"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0" name="Google Shape;1900;p52"/>
              <p:cNvSpPr/>
              <p:nvPr/>
            </p:nvSpPr>
            <p:spPr>
              <a:xfrm>
                <a:off x="6708401" y="1552074"/>
                <a:ext cx="44039" cy="13946"/>
              </a:xfrm>
              <a:custGeom>
                <a:avLst/>
                <a:gdLst/>
                <a:ahLst/>
                <a:cxnLst/>
                <a:rect l="l" t="t" r="r" b="b"/>
                <a:pathLst>
                  <a:path w="2002" h="634" extrusionOk="0">
                    <a:moveTo>
                      <a:pt x="0" y="0"/>
                    </a:moveTo>
                    <a:cubicBezTo>
                      <a:pt x="601" y="367"/>
                      <a:pt x="1301" y="567"/>
                      <a:pt x="2002" y="634"/>
                    </a:cubicBezTo>
                    <a:cubicBezTo>
                      <a:pt x="1701" y="434"/>
                      <a:pt x="1368" y="300"/>
                      <a:pt x="1034" y="234"/>
                    </a:cubicBezTo>
                    <a:cubicBezTo>
                      <a:pt x="701" y="67"/>
                      <a:pt x="334" y="0"/>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1" name="Google Shape;1901;p52"/>
              <p:cNvSpPr/>
              <p:nvPr/>
            </p:nvSpPr>
            <p:spPr>
              <a:xfrm>
                <a:off x="6794983" y="1580693"/>
                <a:ext cx="43313" cy="16894"/>
              </a:xfrm>
              <a:custGeom>
                <a:avLst/>
                <a:gdLst/>
                <a:ahLst/>
                <a:cxnLst/>
                <a:rect l="l" t="t" r="r" b="b"/>
                <a:pathLst>
                  <a:path w="1969" h="768" extrusionOk="0">
                    <a:moveTo>
                      <a:pt x="0" y="0"/>
                    </a:moveTo>
                    <a:lnTo>
                      <a:pt x="0" y="0"/>
                    </a:lnTo>
                    <a:cubicBezTo>
                      <a:pt x="301" y="234"/>
                      <a:pt x="601" y="400"/>
                      <a:pt x="934" y="500"/>
                    </a:cubicBezTo>
                    <a:cubicBezTo>
                      <a:pt x="1268" y="634"/>
                      <a:pt x="1601" y="734"/>
                      <a:pt x="1968" y="767"/>
                    </a:cubicBezTo>
                    <a:cubicBezTo>
                      <a:pt x="1702" y="534"/>
                      <a:pt x="1368" y="367"/>
                      <a:pt x="1034" y="300"/>
                    </a:cubicBezTo>
                    <a:cubicBezTo>
                      <a:pt x="701" y="134"/>
                      <a:pt x="367" y="33"/>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2" name="Google Shape;1902;p52"/>
              <p:cNvSpPr/>
              <p:nvPr/>
            </p:nvSpPr>
            <p:spPr>
              <a:xfrm>
                <a:off x="6880839" y="1615163"/>
                <a:ext cx="42565" cy="19116"/>
              </a:xfrm>
              <a:custGeom>
                <a:avLst/>
                <a:gdLst/>
                <a:ahLst/>
                <a:cxnLst/>
                <a:rect l="l" t="t" r="r" b="b"/>
                <a:pathLst>
                  <a:path w="1935" h="869" extrusionOk="0">
                    <a:moveTo>
                      <a:pt x="0" y="1"/>
                    </a:moveTo>
                    <a:lnTo>
                      <a:pt x="0" y="1"/>
                    </a:lnTo>
                    <a:cubicBezTo>
                      <a:pt x="234" y="234"/>
                      <a:pt x="567" y="401"/>
                      <a:pt x="901" y="535"/>
                    </a:cubicBezTo>
                    <a:cubicBezTo>
                      <a:pt x="1201" y="701"/>
                      <a:pt x="1535" y="801"/>
                      <a:pt x="1901" y="868"/>
                    </a:cubicBezTo>
                    <a:cubicBezTo>
                      <a:pt x="1935" y="801"/>
                      <a:pt x="1535" y="568"/>
                      <a:pt x="967" y="334"/>
                    </a:cubicBezTo>
                    <a:cubicBezTo>
                      <a:pt x="667" y="134"/>
                      <a:pt x="334" y="34"/>
                      <a:pt x="0"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3" name="Google Shape;1903;p52"/>
              <p:cNvSpPr/>
              <p:nvPr/>
            </p:nvSpPr>
            <p:spPr>
              <a:xfrm>
                <a:off x="6963022" y="1654054"/>
                <a:ext cx="41113" cy="21316"/>
              </a:xfrm>
              <a:custGeom>
                <a:avLst/>
                <a:gdLst/>
                <a:ahLst/>
                <a:cxnLst/>
                <a:rect l="l" t="t" r="r" b="b"/>
                <a:pathLst>
                  <a:path w="1869" h="969" extrusionOk="0">
                    <a:moveTo>
                      <a:pt x="33" y="1"/>
                    </a:moveTo>
                    <a:cubicBezTo>
                      <a:pt x="0" y="68"/>
                      <a:pt x="400" y="301"/>
                      <a:pt x="901" y="568"/>
                    </a:cubicBezTo>
                    <a:cubicBezTo>
                      <a:pt x="1201" y="768"/>
                      <a:pt x="1535" y="901"/>
                      <a:pt x="1868" y="968"/>
                    </a:cubicBezTo>
                    <a:cubicBezTo>
                      <a:pt x="1635" y="701"/>
                      <a:pt x="1334" y="535"/>
                      <a:pt x="1001" y="401"/>
                    </a:cubicBezTo>
                    <a:cubicBezTo>
                      <a:pt x="701" y="201"/>
                      <a:pt x="367" y="68"/>
                      <a:pt x="33"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4" name="Google Shape;1904;p52"/>
              <p:cNvSpPr/>
              <p:nvPr/>
            </p:nvSpPr>
            <p:spPr>
              <a:xfrm>
                <a:off x="7043731" y="1697346"/>
                <a:ext cx="40387" cy="24241"/>
              </a:xfrm>
              <a:custGeom>
                <a:avLst/>
                <a:gdLst/>
                <a:ahLst/>
                <a:cxnLst/>
                <a:rect l="l" t="t" r="r" b="b"/>
                <a:pathLst>
                  <a:path w="1836" h="1102" extrusionOk="0">
                    <a:moveTo>
                      <a:pt x="34" y="1"/>
                    </a:moveTo>
                    <a:lnTo>
                      <a:pt x="34" y="1"/>
                    </a:lnTo>
                    <a:cubicBezTo>
                      <a:pt x="0" y="68"/>
                      <a:pt x="367" y="368"/>
                      <a:pt x="868" y="668"/>
                    </a:cubicBezTo>
                    <a:cubicBezTo>
                      <a:pt x="1135" y="868"/>
                      <a:pt x="1468" y="1002"/>
                      <a:pt x="1802" y="1102"/>
                    </a:cubicBezTo>
                    <a:cubicBezTo>
                      <a:pt x="1835" y="1035"/>
                      <a:pt x="1468" y="768"/>
                      <a:pt x="968" y="468"/>
                    </a:cubicBezTo>
                    <a:cubicBezTo>
                      <a:pt x="701" y="268"/>
                      <a:pt x="367" y="101"/>
                      <a:pt x="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5" name="Google Shape;1905;p52"/>
              <p:cNvSpPr/>
              <p:nvPr/>
            </p:nvSpPr>
            <p:spPr>
              <a:xfrm>
                <a:off x="7121514" y="1746510"/>
                <a:ext cx="38914" cy="25715"/>
              </a:xfrm>
              <a:custGeom>
                <a:avLst/>
                <a:gdLst/>
                <a:ahLst/>
                <a:cxnLst/>
                <a:rect l="l" t="t" r="r" b="b"/>
                <a:pathLst>
                  <a:path w="1769" h="1169" extrusionOk="0">
                    <a:moveTo>
                      <a:pt x="34" y="1"/>
                    </a:moveTo>
                    <a:cubicBezTo>
                      <a:pt x="0" y="34"/>
                      <a:pt x="334" y="334"/>
                      <a:pt x="834" y="668"/>
                    </a:cubicBezTo>
                    <a:cubicBezTo>
                      <a:pt x="1101" y="902"/>
                      <a:pt x="1401" y="1068"/>
                      <a:pt x="1735" y="1168"/>
                    </a:cubicBezTo>
                    <a:cubicBezTo>
                      <a:pt x="1768" y="1135"/>
                      <a:pt x="1435" y="801"/>
                      <a:pt x="934" y="501"/>
                    </a:cubicBezTo>
                    <a:cubicBezTo>
                      <a:pt x="667" y="268"/>
                      <a:pt x="367" y="101"/>
                      <a:pt x="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6" name="Google Shape;1906;p52"/>
              <p:cNvSpPr/>
              <p:nvPr/>
            </p:nvSpPr>
            <p:spPr>
              <a:xfrm>
                <a:off x="7196350" y="1799348"/>
                <a:ext cx="37440" cy="27915"/>
              </a:xfrm>
              <a:custGeom>
                <a:avLst/>
                <a:gdLst/>
                <a:ahLst/>
                <a:cxnLst/>
                <a:rect l="l" t="t" r="r" b="b"/>
                <a:pathLst>
                  <a:path w="1702" h="1269" extrusionOk="0">
                    <a:moveTo>
                      <a:pt x="34" y="1"/>
                    </a:moveTo>
                    <a:lnTo>
                      <a:pt x="34" y="1"/>
                    </a:lnTo>
                    <a:cubicBezTo>
                      <a:pt x="1" y="34"/>
                      <a:pt x="334" y="368"/>
                      <a:pt x="768" y="734"/>
                    </a:cubicBezTo>
                    <a:cubicBezTo>
                      <a:pt x="1035" y="968"/>
                      <a:pt x="1335" y="1135"/>
                      <a:pt x="1669" y="1268"/>
                    </a:cubicBezTo>
                    <a:cubicBezTo>
                      <a:pt x="1702" y="1235"/>
                      <a:pt x="1368" y="901"/>
                      <a:pt x="901" y="534"/>
                    </a:cubicBezTo>
                    <a:cubicBezTo>
                      <a:pt x="668" y="301"/>
                      <a:pt x="368" y="101"/>
                      <a:pt x="34"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7" name="Google Shape;1907;p52"/>
              <p:cNvSpPr/>
              <p:nvPr/>
            </p:nvSpPr>
            <p:spPr>
              <a:xfrm>
                <a:off x="7267533" y="1856519"/>
                <a:ext cx="36714" cy="30972"/>
              </a:xfrm>
              <a:custGeom>
                <a:avLst/>
                <a:gdLst/>
                <a:ahLst/>
                <a:cxnLst/>
                <a:rect l="l" t="t" r="r" b="b"/>
                <a:pathLst>
                  <a:path w="1669" h="1408" extrusionOk="0">
                    <a:moveTo>
                      <a:pt x="48" y="1"/>
                    </a:moveTo>
                    <a:cubicBezTo>
                      <a:pt x="42" y="1"/>
                      <a:pt x="37" y="2"/>
                      <a:pt x="34" y="3"/>
                    </a:cubicBezTo>
                    <a:cubicBezTo>
                      <a:pt x="0" y="70"/>
                      <a:pt x="334" y="404"/>
                      <a:pt x="768" y="771"/>
                    </a:cubicBezTo>
                    <a:cubicBezTo>
                      <a:pt x="1177" y="1148"/>
                      <a:pt x="1526" y="1407"/>
                      <a:pt x="1593" y="1407"/>
                    </a:cubicBezTo>
                    <a:cubicBezTo>
                      <a:pt x="1597" y="1407"/>
                      <a:pt x="1600" y="1406"/>
                      <a:pt x="1601" y="1404"/>
                    </a:cubicBezTo>
                    <a:cubicBezTo>
                      <a:pt x="1668" y="1338"/>
                      <a:pt x="1335" y="1004"/>
                      <a:pt x="901" y="637"/>
                    </a:cubicBezTo>
                    <a:cubicBezTo>
                      <a:pt x="492" y="260"/>
                      <a:pt x="142" y="1"/>
                      <a:pt x="48"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8" name="Google Shape;1908;p52"/>
              <p:cNvSpPr/>
              <p:nvPr/>
            </p:nvSpPr>
            <p:spPr>
              <a:xfrm>
                <a:off x="7336496" y="1917431"/>
                <a:ext cx="33788" cy="32424"/>
              </a:xfrm>
              <a:custGeom>
                <a:avLst/>
                <a:gdLst/>
                <a:ahLst/>
                <a:cxnLst/>
                <a:rect l="l" t="t" r="r" b="b"/>
                <a:pathLst>
                  <a:path w="1536" h="1474" extrusionOk="0">
                    <a:moveTo>
                      <a:pt x="9" y="1"/>
                    </a:moveTo>
                    <a:cubicBezTo>
                      <a:pt x="5" y="1"/>
                      <a:pt x="3" y="1"/>
                      <a:pt x="1" y="3"/>
                    </a:cubicBezTo>
                    <a:cubicBezTo>
                      <a:pt x="168" y="337"/>
                      <a:pt x="368" y="604"/>
                      <a:pt x="668" y="837"/>
                    </a:cubicBezTo>
                    <a:cubicBezTo>
                      <a:pt x="1046" y="1215"/>
                      <a:pt x="1394" y="1474"/>
                      <a:pt x="1488" y="1474"/>
                    </a:cubicBezTo>
                    <a:cubicBezTo>
                      <a:pt x="1494" y="1474"/>
                      <a:pt x="1498" y="1473"/>
                      <a:pt x="1502" y="1471"/>
                    </a:cubicBezTo>
                    <a:cubicBezTo>
                      <a:pt x="1535" y="1437"/>
                      <a:pt x="1235" y="1071"/>
                      <a:pt x="835" y="670"/>
                    </a:cubicBezTo>
                    <a:cubicBezTo>
                      <a:pt x="423" y="290"/>
                      <a:pt x="72" y="1"/>
                      <a:pt x="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09" name="Google Shape;1909;p52"/>
              <p:cNvSpPr/>
              <p:nvPr/>
            </p:nvSpPr>
            <p:spPr>
              <a:xfrm>
                <a:off x="7400332" y="1983467"/>
                <a:ext cx="32314" cy="33876"/>
              </a:xfrm>
              <a:custGeom>
                <a:avLst/>
                <a:gdLst/>
                <a:ahLst/>
                <a:cxnLst/>
                <a:rect l="l" t="t" r="r" b="b"/>
                <a:pathLst>
                  <a:path w="1469" h="1540" extrusionOk="0">
                    <a:moveTo>
                      <a:pt x="42" y="1"/>
                    </a:moveTo>
                    <a:cubicBezTo>
                      <a:pt x="39" y="1"/>
                      <a:pt x="36" y="2"/>
                      <a:pt x="34" y="3"/>
                    </a:cubicBezTo>
                    <a:cubicBezTo>
                      <a:pt x="1" y="37"/>
                      <a:pt x="268" y="404"/>
                      <a:pt x="635" y="837"/>
                    </a:cubicBezTo>
                    <a:cubicBezTo>
                      <a:pt x="1017" y="1219"/>
                      <a:pt x="1338" y="1540"/>
                      <a:pt x="1424" y="1540"/>
                    </a:cubicBezTo>
                    <a:cubicBezTo>
                      <a:pt x="1429" y="1540"/>
                      <a:pt x="1432" y="1539"/>
                      <a:pt x="1435" y="1538"/>
                    </a:cubicBezTo>
                    <a:cubicBezTo>
                      <a:pt x="1469" y="1471"/>
                      <a:pt x="1202" y="1137"/>
                      <a:pt x="802" y="704"/>
                    </a:cubicBezTo>
                    <a:cubicBezTo>
                      <a:pt x="453" y="292"/>
                      <a:pt x="105" y="1"/>
                      <a:pt x="42"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0" name="Google Shape;1910;p52"/>
              <p:cNvSpPr/>
              <p:nvPr/>
            </p:nvSpPr>
            <p:spPr>
              <a:xfrm>
                <a:off x="7461243" y="2051725"/>
                <a:ext cx="29367" cy="36076"/>
              </a:xfrm>
              <a:custGeom>
                <a:avLst/>
                <a:gdLst/>
                <a:ahLst/>
                <a:cxnLst/>
                <a:rect l="l" t="t" r="r" b="b"/>
                <a:pathLst>
                  <a:path w="1335" h="1640" extrusionOk="0">
                    <a:moveTo>
                      <a:pt x="12" y="0"/>
                    </a:moveTo>
                    <a:cubicBezTo>
                      <a:pt x="7" y="0"/>
                      <a:pt x="4" y="1"/>
                      <a:pt x="1" y="2"/>
                    </a:cubicBezTo>
                    <a:cubicBezTo>
                      <a:pt x="134" y="336"/>
                      <a:pt x="334" y="636"/>
                      <a:pt x="568" y="903"/>
                    </a:cubicBezTo>
                    <a:cubicBezTo>
                      <a:pt x="918" y="1317"/>
                      <a:pt x="1237" y="1639"/>
                      <a:pt x="1324" y="1639"/>
                    </a:cubicBezTo>
                    <a:cubicBezTo>
                      <a:pt x="1328" y="1639"/>
                      <a:pt x="1332" y="1639"/>
                      <a:pt x="1335" y="1637"/>
                    </a:cubicBezTo>
                    <a:cubicBezTo>
                      <a:pt x="1201" y="1303"/>
                      <a:pt x="1001" y="1003"/>
                      <a:pt x="734" y="736"/>
                    </a:cubicBezTo>
                    <a:cubicBezTo>
                      <a:pt x="416" y="323"/>
                      <a:pt x="98" y="0"/>
                      <a:pt x="12"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1" name="Google Shape;1911;p52"/>
              <p:cNvSpPr/>
              <p:nvPr/>
            </p:nvSpPr>
            <p:spPr>
              <a:xfrm>
                <a:off x="7517755" y="2124361"/>
                <a:ext cx="26419" cy="37550"/>
              </a:xfrm>
              <a:custGeom>
                <a:avLst/>
                <a:gdLst/>
                <a:ahLst/>
                <a:cxnLst/>
                <a:rect l="l" t="t" r="r" b="b"/>
                <a:pathLst>
                  <a:path w="1201" h="1707" extrusionOk="0">
                    <a:moveTo>
                      <a:pt x="11" y="1"/>
                    </a:moveTo>
                    <a:cubicBezTo>
                      <a:pt x="7" y="1"/>
                      <a:pt x="3" y="1"/>
                      <a:pt x="0" y="3"/>
                    </a:cubicBezTo>
                    <a:cubicBezTo>
                      <a:pt x="100" y="336"/>
                      <a:pt x="300" y="637"/>
                      <a:pt x="534" y="903"/>
                    </a:cubicBezTo>
                    <a:cubicBezTo>
                      <a:pt x="853" y="1351"/>
                      <a:pt x="1142" y="1706"/>
                      <a:pt x="1195" y="1706"/>
                    </a:cubicBezTo>
                    <a:cubicBezTo>
                      <a:pt x="1198" y="1706"/>
                      <a:pt x="1200" y="1705"/>
                      <a:pt x="1201" y="1704"/>
                    </a:cubicBezTo>
                    <a:cubicBezTo>
                      <a:pt x="1101" y="1337"/>
                      <a:pt x="934" y="1037"/>
                      <a:pt x="701" y="770"/>
                    </a:cubicBezTo>
                    <a:cubicBezTo>
                      <a:pt x="382" y="325"/>
                      <a:pt x="95" y="1"/>
                      <a:pt x="1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2" name="Google Shape;1912;p52"/>
              <p:cNvSpPr/>
              <p:nvPr/>
            </p:nvSpPr>
            <p:spPr>
              <a:xfrm>
                <a:off x="7569845" y="2199219"/>
                <a:ext cx="24241" cy="39002"/>
              </a:xfrm>
              <a:custGeom>
                <a:avLst/>
                <a:gdLst/>
                <a:ahLst/>
                <a:cxnLst/>
                <a:rect l="l" t="t" r="r" b="b"/>
                <a:pathLst>
                  <a:path w="1102" h="1773" extrusionOk="0">
                    <a:moveTo>
                      <a:pt x="10" y="0"/>
                    </a:moveTo>
                    <a:cubicBezTo>
                      <a:pt x="6" y="0"/>
                      <a:pt x="3" y="1"/>
                      <a:pt x="0" y="2"/>
                    </a:cubicBezTo>
                    <a:cubicBezTo>
                      <a:pt x="101" y="336"/>
                      <a:pt x="234" y="669"/>
                      <a:pt x="467" y="936"/>
                    </a:cubicBezTo>
                    <a:cubicBezTo>
                      <a:pt x="755" y="1415"/>
                      <a:pt x="1043" y="1772"/>
                      <a:pt x="1096" y="1772"/>
                    </a:cubicBezTo>
                    <a:cubicBezTo>
                      <a:pt x="1098" y="1772"/>
                      <a:pt x="1100" y="1772"/>
                      <a:pt x="1101" y="1770"/>
                    </a:cubicBezTo>
                    <a:cubicBezTo>
                      <a:pt x="1035" y="1437"/>
                      <a:pt x="868" y="1103"/>
                      <a:pt x="634" y="836"/>
                    </a:cubicBezTo>
                    <a:cubicBezTo>
                      <a:pt x="347" y="357"/>
                      <a:pt x="90" y="0"/>
                      <a:pt x="1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3" name="Google Shape;1913;p52"/>
              <p:cNvSpPr/>
              <p:nvPr/>
            </p:nvSpPr>
            <p:spPr>
              <a:xfrm>
                <a:off x="7616810" y="2277728"/>
                <a:ext cx="22767" cy="40475"/>
              </a:xfrm>
              <a:custGeom>
                <a:avLst/>
                <a:gdLst/>
                <a:ahLst/>
                <a:cxnLst/>
                <a:rect l="l" t="t" r="r" b="b"/>
                <a:pathLst>
                  <a:path w="1035" h="1840" extrusionOk="0">
                    <a:moveTo>
                      <a:pt x="9" y="1"/>
                    </a:moveTo>
                    <a:cubicBezTo>
                      <a:pt x="6" y="1"/>
                      <a:pt x="3" y="1"/>
                      <a:pt x="0" y="2"/>
                    </a:cubicBezTo>
                    <a:cubicBezTo>
                      <a:pt x="100" y="369"/>
                      <a:pt x="234" y="670"/>
                      <a:pt x="434" y="970"/>
                    </a:cubicBezTo>
                    <a:cubicBezTo>
                      <a:pt x="690" y="1451"/>
                      <a:pt x="947" y="1839"/>
                      <a:pt x="1026" y="1839"/>
                    </a:cubicBezTo>
                    <a:cubicBezTo>
                      <a:pt x="1029" y="1839"/>
                      <a:pt x="1032" y="1838"/>
                      <a:pt x="1034" y="1837"/>
                    </a:cubicBezTo>
                    <a:cubicBezTo>
                      <a:pt x="968" y="1504"/>
                      <a:pt x="801" y="1170"/>
                      <a:pt x="601" y="870"/>
                    </a:cubicBezTo>
                    <a:cubicBezTo>
                      <a:pt x="344" y="389"/>
                      <a:pt x="88" y="1"/>
                      <a:pt x="9"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4" name="Google Shape;1914;p52"/>
              <p:cNvSpPr/>
              <p:nvPr/>
            </p:nvSpPr>
            <p:spPr>
              <a:xfrm>
                <a:off x="7660101" y="2359228"/>
                <a:ext cx="19842" cy="41839"/>
              </a:xfrm>
              <a:custGeom>
                <a:avLst/>
                <a:gdLst/>
                <a:ahLst/>
                <a:cxnLst/>
                <a:rect l="l" t="t" r="r" b="b"/>
                <a:pathLst>
                  <a:path w="902" h="1902" extrusionOk="0">
                    <a:moveTo>
                      <a:pt x="0" y="0"/>
                    </a:moveTo>
                    <a:cubicBezTo>
                      <a:pt x="34" y="334"/>
                      <a:pt x="167" y="701"/>
                      <a:pt x="367" y="1001"/>
                    </a:cubicBezTo>
                    <a:cubicBezTo>
                      <a:pt x="467" y="1334"/>
                      <a:pt x="668" y="1635"/>
                      <a:pt x="901" y="1901"/>
                    </a:cubicBezTo>
                    <a:cubicBezTo>
                      <a:pt x="834" y="1535"/>
                      <a:pt x="734" y="1201"/>
                      <a:pt x="534" y="901"/>
                    </a:cubicBezTo>
                    <a:cubicBezTo>
                      <a:pt x="434" y="567"/>
                      <a:pt x="234" y="267"/>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5" name="Google Shape;1915;p52"/>
              <p:cNvSpPr/>
              <p:nvPr/>
            </p:nvSpPr>
            <p:spPr>
              <a:xfrm>
                <a:off x="7698244" y="2442137"/>
                <a:ext cx="16916" cy="42587"/>
              </a:xfrm>
              <a:custGeom>
                <a:avLst/>
                <a:gdLst/>
                <a:ahLst/>
                <a:cxnLst/>
                <a:rect l="l" t="t" r="r" b="b"/>
                <a:pathLst>
                  <a:path w="769" h="1936" extrusionOk="0">
                    <a:moveTo>
                      <a:pt x="1" y="0"/>
                    </a:moveTo>
                    <a:lnTo>
                      <a:pt x="1" y="0"/>
                    </a:lnTo>
                    <a:cubicBezTo>
                      <a:pt x="34" y="367"/>
                      <a:pt x="134" y="701"/>
                      <a:pt x="301" y="1035"/>
                    </a:cubicBezTo>
                    <a:cubicBezTo>
                      <a:pt x="368" y="1368"/>
                      <a:pt x="535" y="1668"/>
                      <a:pt x="768" y="1935"/>
                    </a:cubicBezTo>
                    <a:cubicBezTo>
                      <a:pt x="735" y="1602"/>
                      <a:pt x="635" y="1235"/>
                      <a:pt x="501" y="934"/>
                    </a:cubicBezTo>
                    <a:cubicBezTo>
                      <a:pt x="401" y="601"/>
                      <a:pt x="234" y="301"/>
                      <a:pt x="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6" name="Google Shape;1916;p52"/>
              <p:cNvSpPr/>
              <p:nvPr/>
            </p:nvSpPr>
            <p:spPr>
              <a:xfrm>
                <a:off x="7731285" y="2527993"/>
                <a:ext cx="14694" cy="43313"/>
              </a:xfrm>
              <a:custGeom>
                <a:avLst/>
                <a:gdLst/>
                <a:ahLst/>
                <a:cxnLst/>
                <a:rect l="l" t="t" r="r" b="b"/>
                <a:pathLst>
                  <a:path w="668" h="1969" extrusionOk="0">
                    <a:moveTo>
                      <a:pt x="0" y="0"/>
                    </a:moveTo>
                    <a:cubicBezTo>
                      <a:pt x="0" y="334"/>
                      <a:pt x="100" y="701"/>
                      <a:pt x="234" y="1034"/>
                    </a:cubicBezTo>
                    <a:cubicBezTo>
                      <a:pt x="300" y="1368"/>
                      <a:pt x="434" y="1702"/>
                      <a:pt x="667" y="1968"/>
                    </a:cubicBezTo>
                    <a:cubicBezTo>
                      <a:pt x="634" y="1635"/>
                      <a:pt x="567" y="1268"/>
                      <a:pt x="434" y="968"/>
                    </a:cubicBezTo>
                    <a:cubicBezTo>
                      <a:pt x="334" y="601"/>
                      <a:pt x="200" y="301"/>
                      <a:pt x="0"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7" name="Google Shape;1917;p52"/>
              <p:cNvSpPr/>
              <p:nvPr/>
            </p:nvSpPr>
            <p:spPr>
              <a:xfrm>
                <a:off x="7759156" y="2615301"/>
                <a:ext cx="11769" cy="44061"/>
              </a:xfrm>
              <a:custGeom>
                <a:avLst/>
                <a:gdLst/>
                <a:ahLst/>
                <a:cxnLst/>
                <a:rect l="l" t="t" r="r" b="b"/>
                <a:pathLst>
                  <a:path w="535" h="2003" extrusionOk="0">
                    <a:moveTo>
                      <a:pt x="1" y="1"/>
                    </a:moveTo>
                    <a:cubicBezTo>
                      <a:pt x="34" y="701"/>
                      <a:pt x="201" y="1402"/>
                      <a:pt x="534" y="2002"/>
                    </a:cubicBezTo>
                    <a:cubicBezTo>
                      <a:pt x="501" y="1302"/>
                      <a:pt x="301" y="635"/>
                      <a:pt x="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8" name="Google Shape;1918;p52"/>
              <p:cNvSpPr/>
              <p:nvPr/>
            </p:nvSpPr>
            <p:spPr>
              <a:xfrm>
                <a:off x="7781901" y="2704105"/>
                <a:ext cx="9569" cy="45513"/>
              </a:xfrm>
              <a:custGeom>
                <a:avLst/>
                <a:gdLst/>
                <a:ahLst/>
                <a:cxnLst/>
                <a:rect l="l" t="t" r="r" b="b"/>
                <a:pathLst>
                  <a:path w="435" h="2069" extrusionOk="0">
                    <a:moveTo>
                      <a:pt x="1" y="0"/>
                    </a:moveTo>
                    <a:cubicBezTo>
                      <a:pt x="1" y="701"/>
                      <a:pt x="134" y="1401"/>
                      <a:pt x="401" y="2068"/>
                    </a:cubicBezTo>
                    <a:cubicBezTo>
                      <a:pt x="434" y="1701"/>
                      <a:pt x="401" y="1334"/>
                      <a:pt x="301" y="1001"/>
                    </a:cubicBezTo>
                    <a:cubicBezTo>
                      <a:pt x="268" y="667"/>
                      <a:pt x="167" y="300"/>
                      <a:pt x="1"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19" name="Google Shape;1919;p52"/>
              <p:cNvSpPr/>
              <p:nvPr/>
            </p:nvSpPr>
            <p:spPr>
              <a:xfrm>
                <a:off x="7797321" y="2794339"/>
                <a:ext cx="8821" cy="45535"/>
              </a:xfrm>
              <a:custGeom>
                <a:avLst/>
                <a:gdLst/>
                <a:ahLst/>
                <a:cxnLst/>
                <a:rect l="l" t="t" r="r" b="b"/>
                <a:pathLst>
                  <a:path w="401" h="2070" extrusionOk="0">
                    <a:moveTo>
                      <a:pt x="67" y="1"/>
                    </a:moveTo>
                    <a:lnTo>
                      <a:pt x="67" y="1"/>
                    </a:lnTo>
                    <a:cubicBezTo>
                      <a:pt x="0" y="335"/>
                      <a:pt x="34" y="701"/>
                      <a:pt x="100" y="1035"/>
                    </a:cubicBezTo>
                    <a:cubicBezTo>
                      <a:pt x="134" y="1402"/>
                      <a:pt x="200" y="1736"/>
                      <a:pt x="367" y="2069"/>
                    </a:cubicBezTo>
                    <a:cubicBezTo>
                      <a:pt x="400" y="1369"/>
                      <a:pt x="300" y="668"/>
                      <a:pt x="67"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0" name="Google Shape;1920;p52"/>
              <p:cNvSpPr/>
              <p:nvPr/>
            </p:nvSpPr>
            <p:spPr>
              <a:xfrm>
                <a:off x="7809046" y="2885343"/>
                <a:ext cx="7369" cy="45513"/>
              </a:xfrm>
              <a:custGeom>
                <a:avLst/>
                <a:gdLst/>
                <a:ahLst/>
                <a:cxnLst/>
                <a:rect l="l" t="t" r="r" b="b"/>
                <a:pathLst>
                  <a:path w="335" h="2069" extrusionOk="0">
                    <a:moveTo>
                      <a:pt x="68" y="0"/>
                    </a:moveTo>
                    <a:cubicBezTo>
                      <a:pt x="1" y="334"/>
                      <a:pt x="1" y="701"/>
                      <a:pt x="68" y="1034"/>
                    </a:cubicBezTo>
                    <a:cubicBezTo>
                      <a:pt x="68" y="1401"/>
                      <a:pt x="134" y="1735"/>
                      <a:pt x="268" y="2068"/>
                    </a:cubicBezTo>
                    <a:cubicBezTo>
                      <a:pt x="334" y="1735"/>
                      <a:pt x="334" y="1368"/>
                      <a:pt x="268" y="1034"/>
                    </a:cubicBezTo>
                    <a:cubicBezTo>
                      <a:pt x="268" y="667"/>
                      <a:pt x="201" y="300"/>
                      <a:pt x="68"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1" name="Google Shape;1921;p52"/>
              <p:cNvSpPr/>
              <p:nvPr/>
            </p:nvSpPr>
            <p:spPr>
              <a:xfrm>
                <a:off x="7814919" y="2976324"/>
                <a:ext cx="6621" cy="46261"/>
              </a:xfrm>
              <a:custGeom>
                <a:avLst/>
                <a:gdLst/>
                <a:ahLst/>
                <a:cxnLst/>
                <a:rect l="l" t="t" r="r" b="b"/>
                <a:pathLst>
                  <a:path w="301" h="2103" extrusionOk="0">
                    <a:moveTo>
                      <a:pt x="101" y="1"/>
                    </a:moveTo>
                    <a:cubicBezTo>
                      <a:pt x="1" y="367"/>
                      <a:pt x="1" y="701"/>
                      <a:pt x="34" y="1068"/>
                    </a:cubicBezTo>
                    <a:cubicBezTo>
                      <a:pt x="1" y="1402"/>
                      <a:pt x="67" y="1768"/>
                      <a:pt x="168" y="2102"/>
                    </a:cubicBezTo>
                    <a:cubicBezTo>
                      <a:pt x="268" y="1768"/>
                      <a:pt x="301" y="1402"/>
                      <a:pt x="268" y="1035"/>
                    </a:cubicBezTo>
                    <a:cubicBezTo>
                      <a:pt x="268" y="701"/>
                      <a:pt x="234" y="334"/>
                      <a:pt x="101" y="1"/>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sp>
          <p:nvSpPr>
            <p:cNvPr id="1922" name="Google Shape;1922;p52"/>
            <p:cNvSpPr/>
            <p:nvPr/>
          </p:nvSpPr>
          <p:spPr>
            <a:xfrm>
              <a:off x="5853556" y="3588735"/>
              <a:ext cx="340477" cy="78839"/>
            </a:xfrm>
            <a:custGeom>
              <a:avLst/>
              <a:gdLst/>
              <a:ahLst/>
              <a:cxnLst/>
              <a:rect l="l" t="t" r="r" b="b"/>
              <a:pathLst>
                <a:path w="15478" h="3584" extrusionOk="0">
                  <a:moveTo>
                    <a:pt x="3906" y="1"/>
                  </a:moveTo>
                  <a:cubicBezTo>
                    <a:pt x="2105" y="1"/>
                    <a:pt x="633" y="1432"/>
                    <a:pt x="0" y="3583"/>
                  </a:cubicBezTo>
                  <a:lnTo>
                    <a:pt x="15478" y="3583"/>
                  </a:lnTo>
                  <a:cubicBezTo>
                    <a:pt x="15478" y="3583"/>
                    <a:pt x="14291" y="1411"/>
                    <a:pt x="10891" y="1411"/>
                  </a:cubicBezTo>
                  <a:cubicBezTo>
                    <a:pt x="10642" y="1411"/>
                    <a:pt x="10381" y="1423"/>
                    <a:pt x="10107" y="1448"/>
                  </a:cubicBezTo>
                  <a:cubicBezTo>
                    <a:pt x="9744" y="1480"/>
                    <a:pt x="9414" y="1495"/>
                    <a:pt x="9112" y="1495"/>
                  </a:cubicBezTo>
                  <a:cubicBezTo>
                    <a:pt x="6257" y="1495"/>
                    <a:pt x="5953" y="195"/>
                    <a:pt x="4203" y="14"/>
                  </a:cubicBezTo>
                  <a:cubicBezTo>
                    <a:pt x="4103" y="5"/>
                    <a:pt x="4004" y="1"/>
                    <a:pt x="3906"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3" name="Google Shape;1923;p52"/>
            <p:cNvSpPr/>
            <p:nvPr/>
          </p:nvSpPr>
          <p:spPr>
            <a:xfrm>
              <a:off x="6087632" y="3256748"/>
              <a:ext cx="503391" cy="115113"/>
            </a:xfrm>
            <a:custGeom>
              <a:avLst/>
              <a:gdLst/>
              <a:ahLst/>
              <a:cxnLst/>
              <a:rect l="l" t="t" r="r" b="b"/>
              <a:pathLst>
                <a:path w="22884" h="5233" extrusionOk="0">
                  <a:moveTo>
                    <a:pt x="5684" y="1"/>
                  </a:moveTo>
                  <a:cubicBezTo>
                    <a:pt x="3078" y="1"/>
                    <a:pt x="908" y="2103"/>
                    <a:pt x="0" y="5232"/>
                  </a:cubicBezTo>
                  <a:lnTo>
                    <a:pt x="22883" y="5232"/>
                  </a:lnTo>
                  <a:cubicBezTo>
                    <a:pt x="22883" y="5232"/>
                    <a:pt x="21115" y="2043"/>
                    <a:pt x="16119" y="2043"/>
                  </a:cubicBezTo>
                  <a:cubicBezTo>
                    <a:pt x="15756" y="2043"/>
                    <a:pt x="15375" y="2060"/>
                    <a:pt x="14977" y="2097"/>
                  </a:cubicBezTo>
                  <a:cubicBezTo>
                    <a:pt x="14428" y="2145"/>
                    <a:pt x="13929" y="2167"/>
                    <a:pt x="13474" y="2167"/>
                  </a:cubicBezTo>
                  <a:cubicBezTo>
                    <a:pt x="9257" y="2167"/>
                    <a:pt x="8763" y="269"/>
                    <a:pt x="6204" y="28"/>
                  </a:cubicBezTo>
                  <a:cubicBezTo>
                    <a:pt x="6029" y="10"/>
                    <a:pt x="5856" y="1"/>
                    <a:pt x="568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4" name="Google Shape;1924;p52"/>
            <p:cNvSpPr/>
            <p:nvPr/>
          </p:nvSpPr>
          <p:spPr>
            <a:xfrm>
              <a:off x="5434570" y="2543831"/>
              <a:ext cx="329479" cy="75891"/>
            </a:xfrm>
            <a:custGeom>
              <a:avLst/>
              <a:gdLst/>
              <a:ahLst/>
              <a:cxnLst/>
              <a:rect l="l" t="t" r="r" b="b"/>
              <a:pathLst>
                <a:path w="14978" h="3450" extrusionOk="0">
                  <a:moveTo>
                    <a:pt x="3770" y="1"/>
                  </a:moveTo>
                  <a:cubicBezTo>
                    <a:pt x="2035" y="1"/>
                    <a:pt x="600" y="1367"/>
                    <a:pt x="0" y="3450"/>
                  </a:cubicBezTo>
                  <a:lnTo>
                    <a:pt x="14978" y="3450"/>
                  </a:lnTo>
                  <a:cubicBezTo>
                    <a:pt x="14978" y="3450"/>
                    <a:pt x="13811" y="1350"/>
                    <a:pt x="10523" y="1350"/>
                  </a:cubicBezTo>
                  <a:cubicBezTo>
                    <a:pt x="10295" y="1350"/>
                    <a:pt x="10056" y="1360"/>
                    <a:pt x="9807" y="1382"/>
                  </a:cubicBezTo>
                  <a:cubicBezTo>
                    <a:pt x="9439" y="1415"/>
                    <a:pt x="9106" y="1430"/>
                    <a:pt x="8803" y="1430"/>
                  </a:cubicBezTo>
                  <a:cubicBezTo>
                    <a:pt x="6055" y="1430"/>
                    <a:pt x="5752" y="194"/>
                    <a:pt x="4070" y="14"/>
                  </a:cubicBezTo>
                  <a:cubicBezTo>
                    <a:pt x="3969" y="5"/>
                    <a:pt x="3869" y="1"/>
                    <a:pt x="377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1925" name="Google Shape;1925;p52"/>
            <p:cNvGrpSpPr/>
            <p:nvPr/>
          </p:nvGrpSpPr>
          <p:grpSpPr>
            <a:xfrm>
              <a:off x="5717810" y="1019229"/>
              <a:ext cx="1022157" cy="1060587"/>
              <a:chOff x="5717810" y="1019229"/>
              <a:chExt cx="1022157" cy="1060587"/>
            </a:xfrm>
          </p:grpSpPr>
          <p:sp>
            <p:nvSpPr>
              <p:cNvPr id="1926" name="Google Shape;1926;p52"/>
              <p:cNvSpPr/>
              <p:nvPr/>
            </p:nvSpPr>
            <p:spPr>
              <a:xfrm>
                <a:off x="5717810" y="1568946"/>
                <a:ext cx="42565" cy="15420"/>
              </a:xfrm>
              <a:custGeom>
                <a:avLst/>
                <a:gdLst/>
                <a:ahLst/>
                <a:cxnLst/>
                <a:rect l="l" t="t" r="r" b="b"/>
                <a:pathLst>
                  <a:path w="1935" h="701" extrusionOk="0">
                    <a:moveTo>
                      <a:pt x="1935" y="0"/>
                    </a:moveTo>
                    <a:lnTo>
                      <a:pt x="1935" y="0"/>
                    </a:lnTo>
                    <a:cubicBezTo>
                      <a:pt x="1601" y="34"/>
                      <a:pt x="1234" y="100"/>
                      <a:pt x="934" y="267"/>
                    </a:cubicBezTo>
                    <a:cubicBezTo>
                      <a:pt x="600" y="334"/>
                      <a:pt x="267" y="501"/>
                      <a:pt x="0" y="701"/>
                    </a:cubicBezTo>
                    <a:cubicBezTo>
                      <a:pt x="334" y="701"/>
                      <a:pt x="667" y="601"/>
                      <a:pt x="1001" y="467"/>
                    </a:cubicBezTo>
                    <a:cubicBezTo>
                      <a:pt x="1334" y="367"/>
                      <a:pt x="1668" y="234"/>
                      <a:pt x="1935"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7" name="Google Shape;1927;p52"/>
              <p:cNvSpPr/>
              <p:nvPr/>
            </p:nvSpPr>
            <p:spPr>
              <a:xfrm>
                <a:off x="5804392" y="1542527"/>
                <a:ext cx="44039" cy="12495"/>
              </a:xfrm>
              <a:custGeom>
                <a:avLst/>
                <a:gdLst/>
                <a:ahLst/>
                <a:cxnLst/>
                <a:rect l="l" t="t" r="r" b="b"/>
                <a:pathLst>
                  <a:path w="2002" h="568" extrusionOk="0">
                    <a:moveTo>
                      <a:pt x="2002" y="1"/>
                    </a:moveTo>
                    <a:cubicBezTo>
                      <a:pt x="1301" y="34"/>
                      <a:pt x="601" y="234"/>
                      <a:pt x="0" y="568"/>
                    </a:cubicBezTo>
                    <a:cubicBezTo>
                      <a:pt x="334" y="568"/>
                      <a:pt x="701" y="501"/>
                      <a:pt x="1034" y="367"/>
                    </a:cubicBezTo>
                    <a:cubicBezTo>
                      <a:pt x="1368" y="334"/>
                      <a:pt x="1701" y="201"/>
                      <a:pt x="2002"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8" name="Google Shape;1928;p52"/>
              <p:cNvSpPr/>
              <p:nvPr/>
            </p:nvSpPr>
            <p:spPr>
              <a:xfrm>
                <a:off x="5892448" y="1520332"/>
                <a:ext cx="44765" cy="10471"/>
              </a:xfrm>
              <a:custGeom>
                <a:avLst/>
                <a:gdLst/>
                <a:ahLst/>
                <a:cxnLst/>
                <a:rect l="l" t="t" r="r" b="b"/>
                <a:pathLst>
                  <a:path w="2035" h="476" extrusionOk="0">
                    <a:moveTo>
                      <a:pt x="1855" y="0"/>
                    </a:moveTo>
                    <a:cubicBezTo>
                      <a:pt x="1572" y="0"/>
                      <a:pt x="1275" y="60"/>
                      <a:pt x="1001" y="142"/>
                    </a:cubicBezTo>
                    <a:cubicBezTo>
                      <a:pt x="634" y="176"/>
                      <a:pt x="300" y="309"/>
                      <a:pt x="0" y="476"/>
                    </a:cubicBezTo>
                    <a:cubicBezTo>
                      <a:pt x="701" y="476"/>
                      <a:pt x="1401" y="309"/>
                      <a:pt x="2035" y="9"/>
                    </a:cubicBezTo>
                    <a:cubicBezTo>
                      <a:pt x="1976" y="3"/>
                      <a:pt x="1916" y="0"/>
                      <a:pt x="1855"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29" name="Google Shape;1929;p52"/>
              <p:cNvSpPr/>
              <p:nvPr/>
            </p:nvSpPr>
            <p:spPr>
              <a:xfrm>
                <a:off x="5982681" y="1503944"/>
                <a:ext cx="44787" cy="7919"/>
              </a:xfrm>
              <a:custGeom>
                <a:avLst/>
                <a:gdLst/>
                <a:ahLst/>
                <a:cxnLst/>
                <a:rect l="l" t="t" r="r" b="b"/>
                <a:pathLst>
                  <a:path w="2036" h="360" extrusionOk="0">
                    <a:moveTo>
                      <a:pt x="1659" y="0"/>
                    </a:moveTo>
                    <a:cubicBezTo>
                      <a:pt x="1438" y="0"/>
                      <a:pt x="1213" y="23"/>
                      <a:pt x="1002" y="87"/>
                    </a:cubicBezTo>
                    <a:cubicBezTo>
                      <a:pt x="635" y="120"/>
                      <a:pt x="301" y="187"/>
                      <a:pt x="1" y="354"/>
                    </a:cubicBezTo>
                    <a:cubicBezTo>
                      <a:pt x="87" y="358"/>
                      <a:pt x="173" y="360"/>
                      <a:pt x="260" y="360"/>
                    </a:cubicBezTo>
                    <a:cubicBezTo>
                      <a:pt x="873" y="360"/>
                      <a:pt x="1480" y="254"/>
                      <a:pt x="2036" y="20"/>
                    </a:cubicBezTo>
                    <a:cubicBezTo>
                      <a:pt x="1914" y="8"/>
                      <a:pt x="1787" y="0"/>
                      <a:pt x="1659"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0" name="Google Shape;1930;p52"/>
              <p:cNvSpPr/>
              <p:nvPr/>
            </p:nvSpPr>
            <p:spPr>
              <a:xfrm>
                <a:off x="6072937" y="1492263"/>
                <a:ext cx="45535" cy="6797"/>
              </a:xfrm>
              <a:custGeom>
                <a:avLst/>
                <a:gdLst/>
                <a:ahLst/>
                <a:cxnLst/>
                <a:rect l="l" t="t" r="r" b="b"/>
                <a:pathLst>
                  <a:path w="2070" h="309" extrusionOk="0">
                    <a:moveTo>
                      <a:pt x="1552" y="1"/>
                    </a:moveTo>
                    <a:cubicBezTo>
                      <a:pt x="1377" y="1"/>
                      <a:pt x="1202" y="17"/>
                      <a:pt x="1035" y="51"/>
                    </a:cubicBezTo>
                    <a:cubicBezTo>
                      <a:pt x="668" y="51"/>
                      <a:pt x="301" y="117"/>
                      <a:pt x="1" y="284"/>
                    </a:cubicBezTo>
                    <a:cubicBezTo>
                      <a:pt x="171" y="300"/>
                      <a:pt x="341" y="309"/>
                      <a:pt x="510" y="309"/>
                    </a:cubicBezTo>
                    <a:cubicBezTo>
                      <a:pt x="1039" y="309"/>
                      <a:pt x="1564" y="227"/>
                      <a:pt x="2069" y="51"/>
                    </a:cubicBezTo>
                    <a:cubicBezTo>
                      <a:pt x="1902" y="17"/>
                      <a:pt x="1727" y="1"/>
                      <a:pt x="1552"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1" name="Google Shape;1931;p52"/>
              <p:cNvSpPr/>
              <p:nvPr/>
            </p:nvSpPr>
            <p:spPr>
              <a:xfrm>
                <a:off x="6164667" y="1485972"/>
                <a:ext cx="45513" cy="5983"/>
              </a:xfrm>
              <a:custGeom>
                <a:avLst/>
                <a:gdLst/>
                <a:ahLst/>
                <a:cxnLst/>
                <a:rect l="l" t="t" r="r" b="b"/>
                <a:pathLst>
                  <a:path w="2069" h="272" extrusionOk="0">
                    <a:moveTo>
                      <a:pt x="1428" y="0"/>
                    </a:moveTo>
                    <a:cubicBezTo>
                      <a:pt x="1294" y="0"/>
                      <a:pt x="1162" y="11"/>
                      <a:pt x="1035" y="36"/>
                    </a:cubicBezTo>
                    <a:cubicBezTo>
                      <a:pt x="970" y="30"/>
                      <a:pt x="905" y="28"/>
                      <a:pt x="840" y="28"/>
                    </a:cubicBezTo>
                    <a:cubicBezTo>
                      <a:pt x="540" y="28"/>
                      <a:pt x="248" y="87"/>
                      <a:pt x="1" y="170"/>
                    </a:cubicBezTo>
                    <a:cubicBezTo>
                      <a:pt x="216" y="234"/>
                      <a:pt x="431" y="271"/>
                      <a:pt x="656" y="271"/>
                    </a:cubicBezTo>
                    <a:cubicBezTo>
                      <a:pt x="779" y="271"/>
                      <a:pt x="905" y="260"/>
                      <a:pt x="1035" y="237"/>
                    </a:cubicBezTo>
                    <a:cubicBezTo>
                      <a:pt x="1092" y="242"/>
                      <a:pt x="1150" y="245"/>
                      <a:pt x="1209" y="245"/>
                    </a:cubicBezTo>
                    <a:cubicBezTo>
                      <a:pt x="1493" y="245"/>
                      <a:pt x="1792" y="180"/>
                      <a:pt x="2069" y="70"/>
                    </a:cubicBezTo>
                    <a:cubicBezTo>
                      <a:pt x="1863" y="29"/>
                      <a:pt x="1644" y="0"/>
                      <a:pt x="1428"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2" name="Google Shape;1932;p52"/>
              <p:cNvSpPr/>
              <p:nvPr/>
            </p:nvSpPr>
            <p:spPr>
              <a:xfrm>
                <a:off x="6255648" y="1484652"/>
                <a:ext cx="46261" cy="5345"/>
              </a:xfrm>
              <a:custGeom>
                <a:avLst/>
                <a:gdLst/>
                <a:ahLst/>
                <a:cxnLst/>
                <a:rect l="l" t="t" r="r" b="b"/>
                <a:pathLst>
                  <a:path w="2103" h="243" extrusionOk="0">
                    <a:moveTo>
                      <a:pt x="993" y="0"/>
                    </a:moveTo>
                    <a:cubicBezTo>
                      <a:pt x="662" y="0"/>
                      <a:pt x="332" y="33"/>
                      <a:pt x="1" y="96"/>
                    </a:cubicBezTo>
                    <a:cubicBezTo>
                      <a:pt x="256" y="198"/>
                      <a:pt x="530" y="242"/>
                      <a:pt x="809" y="242"/>
                    </a:cubicBezTo>
                    <a:cubicBezTo>
                      <a:pt x="895" y="242"/>
                      <a:pt x="982" y="238"/>
                      <a:pt x="1068" y="230"/>
                    </a:cubicBezTo>
                    <a:cubicBezTo>
                      <a:pt x="1152" y="238"/>
                      <a:pt x="1237" y="242"/>
                      <a:pt x="1324" y="242"/>
                    </a:cubicBezTo>
                    <a:cubicBezTo>
                      <a:pt x="1583" y="242"/>
                      <a:pt x="1852" y="205"/>
                      <a:pt x="2102" y="130"/>
                    </a:cubicBezTo>
                    <a:cubicBezTo>
                      <a:pt x="1733" y="42"/>
                      <a:pt x="1363" y="0"/>
                      <a:pt x="993"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3" name="Google Shape;1933;p52"/>
              <p:cNvSpPr/>
              <p:nvPr/>
            </p:nvSpPr>
            <p:spPr>
              <a:xfrm>
                <a:off x="6347378" y="1487929"/>
                <a:ext cx="46239" cy="5763"/>
              </a:xfrm>
              <a:custGeom>
                <a:avLst/>
                <a:gdLst/>
                <a:ahLst/>
                <a:cxnLst/>
                <a:rect l="l" t="t" r="r" b="b"/>
                <a:pathLst>
                  <a:path w="2102" h="262" extrusionOk="0">
                    <a:moveTo>
                      <a:pt x="587" y="1"/>
                    </a:moveTo>
                    <a:cubicBezTo>
                      <a:pt x="394" y="1"/>
                      <a:pt x="202" y="26"/>
                      <a:pt x="0" y="81"/>
                    </a:cubicBezTo>
                    <a:cubicBezTo>
                      <a:pt x="476" y="194"/>
                      <a:pt x="952" y="261"/>
                      <a:pt x="1428" y="261"/>
                    </a:cubicBezTo>
                    <a:cubicBezTo>
                      <a:pt x="1653" y="261"/>
                      <a:pt x="1877" y="246"/>
                      <a:pt x="2102" y="214"/>
                    </a:cubicBezTo>
                    <a:cubicBezTo>
                      <a:pt x="1826" y="104"/>
                      <a:pt x="1526" y="39"/>
                      <a:pt x="1242" y="39"/>
                    </a:cubicBezTo>
                    <a:cubicBezTo>
                      <a:pt x="1183" y="39"/>
                      <a:pt x="1125" y="42"/>
                      <a:pt x="1068" y="47"/>
                    </a:cubicBezTo>
                    <a:cubicBezTo>
                      <a:pt x="903" y="17"/>
                      <a:pt x="745" y="1"/>
                      <a:pt x="587"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4" name="Google Shape;1934;p52"/>
              <p:cNvSpPr/>
              <p:nvPr/>
            </p:nvSpPr>
            <p:spPr>
              <a:xfrm>
                <a:off x="6439108" y="1496596"/>
                <a:ext cx="46239" cy="7347"/>
              </a:xfrm>
              <a:custGeom>
                <a:avLst/>
                <a:gdLst/>
                <a:ahLst/>
                <a:cxnLst/>
                <a:rect l="l" t="t" r="r" b="b"/>
                <a:pathLst>
                  <a:path w="2102" h="334" extrusionOk="0">
                    <a:moveTo>
                      <a:pt x="429" y="0"/>
                    </a:moveTo>
                    <a:cubicBezTo>
                      <a:pt x="286" y="0"/>
                      <a:pt x="143" y="7"/>
                      <a:pt x="0" y="20"/>
                    </a:cubicBezTo>
                    <a:cubicBezTo>
                      <a:pt x="334" y="154"/>
                      <a:pt x="667" y="254"/>
                      <a:pt x="1034" y="254"/>
                    </a:cubicBezTo>
                    <a:cubicBezTo>
                      <a:pt x="1218" y="309"/>
                      <a:pt x="1412" y="334"/>
                      <a:pt x="1604" y="334"/>
                    </a:cubicBezTo>
                    <a:cubicBezTo>
                      <a:pt x="1762" y="334"/>
                      <a:pt x="1918" y="317"/>
                      <a:pt x="2068" y="287"/>
                    </a:cubicBezTo>
                    <a:lnTo>
                      <a:pt x="2102" y="287"/>
                    </a:lnTo>
                    <a:cubicBezTo>
                      <a:pt x="1544" y="101"/>
                      <a:pt x="987" y="0"/>
                      <a:pt x="429"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5" name="Google Shape;1935;p52"/>
              <p:cNvSpPr/>
              <p:nvPr/>
            </p:nvSpPr>
            <p:spPr>
              <a:xfrm>
                <a:off x="6530089" y="1509487"/>
                <a:ext cx="44787" cy="8953"/>
              </a:xfrm>
              <a:custGeom>
                <a:avLst/>
                <a:gdLst/>
                <a:ahLst/>
                <a:cxnLst/>
                <a:rect l="l" t="t" r="r" b="b"/>
                <a:pathLst>
                  <a:path w="2036" h="407" extrusionOk="0">
                    <a:moveTo>
                      <a:pt x="364" y="0"/>
                    </a:moveTo>
                    <a:cubicBezTo>
                      <a:pt x="241" y="0"/>
                      <a:pt x="119" y="11"/>
                      <a:pt x="0" y="35"/>
                    </a:cubicBezTo>
                    <a:cubicBezTo>
                      <a:pt x="570" y="275"/>
                      <a:pt x="1194" y="407"/>
                      <a:pt x="1823" y="407"/>
                    </a:cubicBezTo>
                    <a:cubicBezTo>
                      <a:pt x="1894" y="407"/>
                      <a:pt x="1964" y="405"/>
                      <a:pt x="2035" y="402"/>
                    </a:cubicBezTo>
                    <a:cubicBezTo>
                      <a:pt x="1735" y="235"/>
                      <a:pt x="1368" y="135"/>
                      <a:pt x="1034" y="102"/>
                    </a:cubicBezTo>
                    <a:cubicBezTo>
                      <a:pt x="819" y="37"/>
                      <a:pt x="590" y="0"/>
                      <a:pt x="364" y="0"/>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6" name="Google Shape;1936;p52"/>
              <p:cNvSpPr/>
              <p:nvPr/>
            </p:nvSpPr>
            <p:spPr>
              <a:xfrm>
                <a:off x="6619597" y="1528581"/>
                <a:ext cx="44787" cy="11043"/>
              </a:xfrm>
              <a:custGeom>
                <a:avLst/>
                <a:gdLst/>
                <a:ahLst/>
                <a:cxnLst/>
                <a:rect l="l" t="t" r="r" b="b"/>
                <a:pathLst>
                  <a:path w="2036" h="502" extrusionOk="0">
                    <a:moveTo>
                      <a:pt x="1" y="1"/>
                    </a:moveTo>
                    <a:lnTo>
                      <a:pt x="1" y="1"/>
                    </a:lnTo>
                    <a:cubicBezTo>
                      <a:pt x="635" y="301"/>
                      <a:pt x="1335" y="468"/>
                      <a:pt x="2036" y="501"/>
                    </a:cubicBezTo>
                    <a:cubicBezTo>
                      <a:pt x="1402" y="201"/>
                      <a:pt x="701" y="34"/>
                      <a:pt x="1"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37" name="Google Shape;1937;p52"/>
              <p:cNvSpPr/>
              <p:nvPr/>
            </p:nvSpPr>
            <p:spPr>
              <a:xfrm>
                <a:off x="5907846" y="1562743"/>
                <a:ext cx="818175" cy="517073"/>
              </a:xfrm>
              <a:custGeom>
                <a:avLst/>
                <a:gdLst/>
                <a:ahLst/>
                <a:cxnLst/>
                <a:rect l="l" t="t" r="r" b="b"/>
                <a:pathLst>
                  <a:path w="37194" h="23506" extrusionOk="0">
                    <a:moveTo>
                      <a:pt x="24495" y="1"/>
                    </a:moveTo>
                    <a:cubicBezTo>
                      <a:pt x="13796" y="1"/>
                      <a:pt x="473" y="4019"/>
                      <a:pt x="401" y="4019"/>
                    </a:cubicBezTo>
                    <a:cubicBezTo>
                      <a:pt x="401" y="4019"/>
                      <a:pt x="401" y="4018"/>
                      <a:pt x="401" y="4018"/>
                    </a:cubicBezTo>
                    <a:lnTo>
                      <a:pt x="401" y="4018"/>
                    </a:lnTo>
                    <a:cubicBezTo>
                      <a:pt x="134" y="9656"/>
                      <a:pt x="1" y="12725"/>
                      <a:pt x="1068" y="17028"/>
                    </a:cubicBezTo>
                    <a:cubicBezTo>
                      <a:pt x="1766" y="19904"/>
                      <a:pt x="5317" y="23506"/>
                      <a:pt x="9586" y="23506"/>
                    </a:cubicBezTo>
                    <a:cubicBezTo>
                      <a:pt x="10416" y="23506"/>
                      <a:pt x="11274" y="23369"/>
                      <a:pt x="12143" y="23065"/>
                    </a:cubicBezTo>
                    <a:cubicBezTo>
                      <a:pt x="14811" y="22165"/>
                      <a:pt x="15712" y="19863"/>
                      <a:pt x="18547" y="19730"/>
                    </a:cubicBezTo>
                    <a:cubicBezTo>
                      <a:pt x="18593" y="19728"/>
                      <a:pt x="18638" y="19728"/>
                      <a:pt x="18683" y="19728"/>
                    </a:cubicBezTo>
                    <a:cubicBezTo>
                      <a:pt x="21774" y="19728"/>
                      <a:pt x="23756" y="23065"/>
                      <a:pt x="26419" y="23065"/>
                    </a:cubicBezTo>
                    <a:cubicBezTo>
                      <a:pt x="26471" y="23066"/>
                      <a:pt x="26522" y="23067"/>
                      <a:pt x="26573" y="23067"/>
                    </a:cubicBezTo>
                    <a:cubicBezTo>
                      <a:pt x="28597" y="23067"/>
                      <a:pt x="30746" y="22420"/>
                      <a:pt x="31656" y="20664"/>
                    </a:cubicBezTo>
                    <a:cubicBezTo>
                      <a:pt x="34458" y="15360"/>
                      <a:pt x="37194" y="5052"/>
                      <a:pt x="36860" y="4452"/>
                    </a:cubicBezTo>
                    <a:cubicBezTo>
                      <a:pt x="34973" y="1101"/>
                      <a:pt x="30093" y="1"/>
                      <a:pt x="24495" y="1"/>
                    </a:cubicBezTo>
                    <a:close/>
                  </a:path>
                </a:pathLst>
              </a:custGeom>
              <a:solidFill>
                <a:srgbClr val="263238">
                  <a:alpha val="3650"/>
                </a:srgbClr>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44" name="Google Shape;1944;p52"/>
              <p:cNvSpPr/>
              <p:nvPr/>
            </p:nvSpPr>
            <p:spPr>
              <a:xfrm>
                <a:off x="5841809" y="1092216"/>
                <a:ext cx="49912" cy="29873"/>
              </a:xfrm>
              <a:custGeom>
                <a:avLst/>
                <a:gdLst/>
                <a:ahLst/>
                <a:cxnLst/>
                <a:rect l="l" t="t" r="r" b="b"/>
                <a:pathLst>
                  <a:path w="2269" h="1358" extrusionOk="0">
                    <a:moveTo>
                      <a:pt x="1457" y="1"/>
                    </a:moveTo>
                    <a:cubicBezTo>
                      <a:pt x="1231" y="1"/>
                      <a:pt x="1009" y="53"/>
                      <a:pt x="801" y="157"/>
                    </a:cubicBezTo>
                    <a:cubicBezTo>
                      <a:pt x="467" y="324"/>
                      <a:pt x="234" y="591"/>
                      <a:pt x="100" y="958"/>
                    </a:cubicBezTo>
                    <a:cubicBezTo>
                      <a:pt x="0" y="1191"/>
                      <a:pt x="34" y="1358"/>
                      <a:pt x="67" y="1358"/>
                    </a:cubicBezTo>
                    <a:cubicBezTo>
                      <a:pt x="100" y="1358"/>
                      <a:pt x="134" y="1224"/>
                      <a:pt x="234" y="991"/>
                    </a:cubicBezTo>
                    <a:cubicBezTo>
                      <a:pt x="490" y="479"/>
                      <a:pt x="988" y="161"/>
                      <a:pt x="1543" y="161"/>
                    </a:cubicBezTo>
                    <a:cubicBezTo>
                      <a:pt x="1639" y="161"/>
                      <a:pt x="1737" y="171"/>
                      <a:pt x="1835" y="190"/>
                    </a:cubicBezTo>
                    <a:cubicBezTo>
                      <a:pt x="2102" y="224"/>
                      <a:pt x="2235" y="290"/>
                      <a:pt x="2235" y="290"/>
                    </a:cubicBezTo>
                    <a:cubicBezTo>
                      <a:pt x="2269" y="224"/>
                      <a:pt x="2135" y="124"/>
                      <a:pt x="1868" y="57"/>
                    </a:cubicBezTo>
                    <a:cubicBezTo>
                      <a:pt x="1731" y="19"/>
                      <a:pt x="1593" y="1"/>
                      <a:pt x="1457"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46" name="Google Shape;1946;p52"/>
              <p:cNvSpPr/>
              <p:nvPr/>
            </p:nvSpPr>
            <p:spPr>
              <a:xfrm>
                <a:off x="5879227" y="1033549"/>
                <a:ext cx="30840" cy="19578"/>
              </a:xfrm>
              <a:custGeom>
                <a:avLst/>
                <a:gdLst/>
                <a:ahLst/>
                <a:cxnLst/>
                <a:rect l="l" t="t" r="r" b="b"/>
                <a:pathLst>
                  <a:path w="1402" h="890" extrusionOk="0">
                    <a:moveTo>
                      <a:pt x="293" y="1"/>
                    </a:moveTo>
                    <a:cubicBezTo>
                      <a:pt x="119" y="1"/>
                      <a:pt x="1" y="54"/>
                      <a:pt x="1" y="89"/>
                    </a:cubicBezTo>
                    <a:cubicBezTo>
                      <a:pt x="1" y="155"/>
                      <a:pt x="401" y="122"/>
                      <a:pt x="768" y="356"/>
                    </a:cubicBezTo>
                    <a:cubicBezTo>
                      <a:pt x="1135" y="589"/>
                      <a:pt x="1302" y="889"/>
                      <a:pt x="1368" y="889"/>
                    </a:cubicBezTo>
                    <a:cubicBezTo>
                      <a:pt x="1402" y="889"/>
                      <a:pt x="1335" y="456"/>
                      <a:pt x="868" y="189"/>
                    </a:cubicBezTo>
                    <a:cubicBezTo>
                      <a:pt x="661" y="45"/>
                      <a:pt x="453" y="1"/>
                      <a:pt x="293"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47" name="Google Shape;1947;p52"/>
              <p:cNvSpPr/>
              <p:nvPr/>
            </p:nvSpPr>
            <p:spPr>
              <a:xfrm>
                <a:off x="5921792" y="1019229"/>
                <a:ext cx="7347" cy="19226"/>
              </a:xfrm>
              <a:custGeom>
                <a:avLst/>
                <a:gdLst/>
                <a:ahLst/>
                <a:cxnLst/>
                <a:rect l="l" t="t" r="r" b="b"/>
                <a:pathLst>
                  <a:path w="334" h="874" extrusionOk="0">
                    <a:moveTo>
                      <a:pt x="81" y="1"/>
                    </a:moveTo>
                    <a:cubicBezTo>
                      <a:pt x="75" y="1"/>
                      <a:pt x="70" y="3"/>
                      <a:pt x="67" y="6"/>
                    </a:cubicBezTo>
                    <a:cubicBezTo>
                      <a:pt x="0" y="39"/>
                      <a:pt x="67" y="239"/>
                      <a:pt x="100" y="440"/>
                    </a:cubicBezTo>
                    <a:cubicBezTo>
                      <a:pt x="134" y="640"/>
                      <a:pt x="100" y="840"/>
                      <a:pt x="167" y="873"/>
                    </a:cubicBezTo>
                    <a:cubicBezTo>
                      <a:pt x="200" y="873"/>
                      <a:pt x="334" y="706"/>
                      <a:pt x="301" y="406"/>
                    </a:cubicBezTo>
                    <a:cubicBezTo>
                      <a:pt x="271" y="136"/>
                      <a:pt x="132" y="1"/>
                      <a:pt x="81"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48" name="Google Shape;1948;p52"/>
              <p:cNvSpPr/>
              <p:nvPr/>
            </p:nvSpPr>
            <p:spPr>
              <a:xfrm>
                <a:off x="5851356" y="1116832"/>
                <a:ext cx="41839" cy="45623"/>
              </a:xfrm>
              <a:custGeom>
                <a:avLst/>
                <a:gdLst/>
                <a:ahLst/>
                <a:cxnLst/>
                <a:rect l="l" t="t" r="r" b="b"/>
                <a:pathLst>
                  <a:path w="1902" h="2074" extrusionOk="0">
                    <a:moveTo>
                      <a:pt x="1727" y="0"/>
                    </a:moveTo>
                    <a:cubicBezTo>
                      <a:pt x="1648" y="0"/>
                      <a:pt x="1547" y="11"/>
                      <a:pt x="1434" y="39"/>
                    </a:cubicBezTo>
                    <a:cubicBezTo>
                      <a:pt x="667" y="206"/>
                      <a:pt x="100" y="839"/>
                      <a:pt x="33" y="1607"/>
                    </a:cubicBezTo>
                    <a:cubicBezTo>
                      <a:pt x="0" y="1907"/>
                      <a:pt x="33" y="2074"/>
                      <a:pt x="67" y="2074"/>
                    </a:cubicBezTo>
                    <a:cubicBezTo>
                      <a:pt x="100" y="2074"/>
                      <a:pt x="100" y="1907"/>
                      <a:pt x="167" y="1673"/>
                    </a:cubicBezTo>
                    <a:cubicBezTo>
                      <a:pt x="334" y="973"/>
                      <a:pt x="834" y="406"/>
                      <a:pt x="1468" y="172"/>
                    </a:cubicBezTo>
                    <a:cubicBezTo>
                      <a:pt x="1735" y="72"/>
                      <a:pt x="1901" y="72"/>
                      <a:pt x="1901" y="39"/>
                    </a:cubicBezTo>
                    <a:cubicBezTo>
                      <a:pt x="1901" y="19"/>
                      <a:pt x="1835" y="0"/>
                      <a:pt x="1727"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49" name="Google Shape;1949;p52"/>
              <p:cNvSpPr/>
              <p:nvPr/>
            </p:nvSpPr>
            <p:spPr>
              <a:xfrm>
                <a:off x="5879953" y="1141161"/>
                <a:ext cx="27189" cy="52112"/>
              </a:xfrm>
              <a:custGeom>
                <a:avLst/>
                <a:gdLst/>
                <a:ahLst/>
                <a:cxnLst/>
                <a:rect l="l" t="t" r="r" b="b"/>
                <a:pathLst>
                  <a:path w="1236" h="2369" extrusionOk="0">
                    <a:moveTo>
                      <a:pt x="1235" y="0"/>
                    </a:moveTo>
                    <a:lnTo>
                      <a:pt x="1235" y="0"/>
                    </a:lnTo>
                    <a:cubicBezTo>
                      <a:pt x="1235" y="0"/>
                      <a:pt x="1068" y="34"/>
                      <a:pt x="868" y="167"/>
                    </a:cubicBezTo>
                    <a:cubicBezTo>
                      <a:pt x="268" y="567"/>
                      <a:pt x="1" y="1334"/>
                      <a:pt x="234" y="2002"/>
                    </a:cubicBezTo>
                    <a:cubicBezTo>
                      <a:pt x="301" y="2268"/>
                      <a:pt x="435" y="2369"/>
                      <a:pt x="435" y="2369"/>
                    </a:cubicBezTo>
                    <a:cubicBezTo>
                      <a:pt x="335" y="1935"/>
                      <a:pt x="335" y="1501"/>
                      <a:pt x="468" y="1068"/>
                    </a:cubicBezTo>
                    <a:cubicBezTo>
                      <a:pt x="635" y="667"/>
                      <a:pt x="902" y="300"/>
                      <a:pt x="123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59" name="Google Shape;1959;p52"/>
              <p:cNvSpPr/>
              <p:nvPr/>
            </p:nvSpPr>
            <p:spPr>
              <a:xfrm>
                <a:off x="6310686" y="1050817"/>
                <a:ext cx="57259" cy="40277"/>
              </a:xfrm>
              <a:custGeom>
                <a:avLst/>
                <a:gdLst/>
                <a:ahLst/>
                <a:cxnLst/>
                <a:rect l="l" t="t" r="r" b="b"/>
                <a:pathLst>
                  <a:path w="2603" h="1831" extrusionOk="0">
                    <a:moveTo>
                      <a:pt x="1276" y="1"/>
                    </a:moveTo>
                    <a:cubicBezTo>
                      <a:pt x="1240" y="1"/>
                      <a:pt x="1204" y="2"/>
                      <a:pt x="1168" y="4"/>
                    </a:cubicBezTo>
                    <a:cubicBezTo>
                      <a:pt x="801" y="38"/>
                      <a:pt x="468" y="238"/>
                      <a:pt x="234" y="505"/>
                    </a:cubicBezTo>
                    <a:cubicBezTo>
                      <a:pt x="1" y="805"/>
                      <a:pt x="1" y="1172"/>
                      <a:pt x="167" y="1505"/>
                    </a:cubicBezTo>
                    <a:cubicBezTo>
                      <a:pt x="356" y="1718"/>
                      <a:pt x="629" y="1830"/>
                      <a:pt x="914" y="1830"/>
                    </a:cubicBezTo>
                    <a:cubicBezTo>
                      <a:pt x="1032" y="1830"/>
                      <a:pt x="1151" y="1811"/>
                      <a:pt x="1268" y="1772"/>
                    </a:cubicBezTo>
                    <a:cubicBezTo>
                      <a:pt x="1635" y="1605"/>
                      <a:pt x="2002" y="1405"/>
                      <a:pt x="2302" y="1138"/>
                    </a:cubicBezTo>
                    <a:cubicBezTo>
                      <a:pt x="2402" y="1072"/>
                      <a:pt x="2469" y="972"/>
                      <a:pt x="2536" y="905"/>
                    </a:cubicBezTo>
                    <a:cubicBezTo>
                      <a:pt x="2602" y="805"/>
                      <a:pt x="2602" y="671"/>
                      <a:pt x="2536" y="571"/>
                    </a:cubicBezTo>
                    <a:lnTo>
                      <a:pt x="2469" y="571"/>
                    </a:lnTo>
                    <a:cubicBezTo>
                      <a:pt x="2190" y="200"/>
                      <a:pt x="1739" y="1"/>
                      <a:pt x="1276" y="1"/>
                    </a:cubicBezTo>
                    <a:close/>
                  </a:path>
                </a:pathLst>
              </a:custGeom>
              <a:solidFill>
                <a:srgbClr val="FF725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0" name="Google Shape;1970;p52"/>
              <p:cNvSpPr/>
              <p:nvPr/>
            </p:nvSpPr>
            <p:spPr>
              <a:xfrm>
                <a:off x="6315834" y="1192525"/>
                <a:ext cx="147493" cy="396989"/>
              </a:xfrm>
              <a:custGeom>
                <a:avLst/>
                <a:gdLst/>
                <a:ahLst/>
                <a:cxnLst/>
                <a:rect l="l" t="t" r="r" b="b"/>
                <a:pathLst>
                  <a:path w="6705" h="18047" extrusionOk="0">
                    <a:moveTo>
                      <a:pt x="6705" y="0"/>
                    </a:moveTo>
                    <a:cubicBezTo>
                      <a:pt x="6705" y="0"/>
                      <a:pt x="6405" y="134"/>
                      <a:pt x="5938" y="334"/>
                    </a:cubicBezTo>
                    <a:cubicBezTo>
                      <a:pt x="5437" y="534"/>
                      <a:pt x="4703" y="801"/>
                      <a:pt x="3769" y="1101"/>
                    </a:cubicBezTo>
                    <a:cubicBezTo>
                      <a:pt x="3336" y="1268"/>
                      <a:pt x="2835" y="1435"/>
                      <a:pt x="2302" y="1635"/>
                    </a:cubicBezTo>
                    <a:cubicBezTo>
                      <a:pt x="1701" y="1835"/>
                      <a:pt x="1168" y="2202"/>
                      <a:pt x="734" y="2635"/>
                    </a:cubicBezTo>
                    <a:cubicBezTo>
                      <a:pt x="267" y="3136"/>
                      <a:pt x="0" y="3803"/>
                      <a:pt x="0" y="4537"/>
                    </a:cubicBezTo>
                    <a:cubicBezTo>
                      <a:pt x="100" y="5237"/>
                      <a:pt x="234" y="5971"/>
                      <a:pt x="467" y="6672"/>
                    </a:cubicBezTo>
                    <a:lnTo>
                      <a:pt x="467" y="7005"/>
                    </a:lnTo>
                    <a:cubicBezTo>
                      <a:pt x="400" y="10041"/>
                      <a:pt x="434" y="12809"/>
                      <a:pt x="500" y="14811"/>
                    </a:cubicBezTo>
                    <a:cubicBezTo>
                      <a:pt x="567" y="15811"/>
                      <a:pt x="601" y="16612"/>
                      <a:pt x="667" y="17179"/>
                    </a:cubicBezTo>
                    <a:cubicBezTo>
                      <a:pt x="667" y="17479"/>
                      <a:pt x="734" y="17679"/>
                      <a:pt x="734" y="17813"/>
                    </a:cubicBezTo>
                    <a:cubicBezTo>
                      <a:pt x="734" y="17913"/>
                      <a:pt x="734" y="17980"/>
                      <a:pt x="767" y="18046"/>
                    </a:cubicBezTo>
                    <a:cubicBezTo>
                      <a:pt x="767" y="17980"/>
                      <a:pt x="767" y="17880"/>
                      <a:pt x="767" y="17813"/>
                    </a:cubicBezTo>
                    <a:cubicBezTo>
                      <a:pt x="734" y="17646"/>
                      <a:pt x="734" y="17413"/>
                      <a:pt x="734" y="17179"/>
                    </a:cubicBezTo>
                    <a:cubicBezTo>
                      <a:pt x="734" y="16612"/>
                      <a:pt x="667" y="15811"/>
                      <a:pt x="667" y="14811"/>
                    </a:cubicBezTo>
                    <a:cubicBezTo>
                      <a:pt x="634" y="12809"/>
                      <a:pt x="634" y="10041"/>
                      <a:pt x="667" y="7005"/>
                    </a:cubicBezTo>
                    <a:lnTo>
                      <a:pt x="667" y="6605"/>
                    </a:lnTo>
                    <a:cubicBezTo>
                      <a:pt x="467" y="5904"/>
                      <a:pt x="300" y="5204"/>
                      <a:pt x="234" y="4503"/>
                    </a:cubicBezTo>
                    <a:cubicBezTo>
                      <a:pt x="200" y="3870"/>
                      <a:pt x="434" y="3236"/>
                      <a:pt x="901" y="2735"/>
                    </a:cubicBezTo>
                    <a:cubicBezTo>
                      <a:pt x="1301" y="2335"/>
                      <a:pt x="1801" y="2002"/>
                      <a:pt x="2368" y="1801"/>
                    </a:cubicBezTo>
                    <a:cubicBezTo>
                      <a:pt x="2869" y="1568"/>
                      <a:pt x="3369" y="1401"/>
                      <a:pt x="3836" y="1234"/>
                    </a:cubicBezTo>
                    <a:cubicBezTo>
                      <a:pt x="4737" y="934"/>
                      <a:pt x="5471" y="634"/>
                      <a:pt x="5971" y="400"/>
                    </a:cubicBezTo>
                    <a:cubicBezTo>
                      <a:pt x="6205" y="300"/>
                      <a:pt x="6371" y="200"/>
                      <a:pt x="6505" y="134"/>
                    </a:cubicBezTo>
                    <a:cubicBezTo>
                      <a:pt x="6638" y="67"/>
                      <a:pt x="6705" y="34"/>
                      <a:pt x="6705"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1" name="Google Shape;1971;p52"/>
              <p:cNvSpPr/>
              <p:nvPr/>
            </p:nvSpPr>
            <p:spPr>
              <a:xfrm>
                <a:off x="6442759" y="1169780"/>
                <a:ext cx="9569" cy="33040"/>
              </a:xfrm>
              <a:custGeom>
                <a:avLst/>
                <a:gdLst/>
                <a:ahLst/>
                <a:cxnLst/>
                <a:rect l="l" t="t" r="r" b="b"/>
                <a:pathLst>
                  <a:path w="435" h="1502" extrusionOk="0">
                    <a:moveTo>
                      <a:pt x="368" y="0"/>
                    </a:moveTo>
                    <a:lnTo>
                      <a:pt x="368" y="0"/>
                    </a:lnTo>
                    <a:cubicBezTo>
                      <a:pt x="334" y="0"/>
                      <a:pt x="201" y="334"/>
                      <a:pt x="134" y="734"/>
                    </a:cubicBezTo>
                    <a:cubicBezTo>
                      <a:pt x="34" y="1134"/>
                      <a:pt x="1" y="1501"/>
                      <a:pt x="68" y="1501"/>
                    </a:cubicBezTo>
                    <a:cubicBezTo>
                      <a:pt x="134" y="1501"/>
                      <a:pt x="234" y="1201"/>
                      <a:pt x="334" y="767"/>
                    </a:cubicBezTo>
                    <a:cubicBezTo>
                      <a:pt x="401" y="367"/>
                      <a:pt x="435" y="33"/>
                      <a:pt x="368"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2" name="Google Shape;1972;p52"/>
              <p:cNvSpPr/>
              <p:nvPr/>
            </p:nvSpPr>
            <p:spPr>
              <a:xfrm>
                <a:off x="6413414" y="1131328"/>
                <a:ext cx="96877" cy="72526"/>
              </a:xfrm>
              <a:custGeom>
                <a:avLst/>
                <a:gdLst/>
                <a:ahLst/>
                <a:cxnLst/>
                <a:rect l="l" t="t" r="r" b="b"/>
                <a:pathLst>
                  <a:path w="4404" h="3297" extrusionOk="0">
                    <a:moveTo>
                      <a:pt x="2584" y="1"/>
                    </a:moveTo>
                    <a:cubicBezTo>
                      <a:pt x="2296" y="1"/>
                      <a:pt x="2008" y="51"/>
                      <a:pt x="1735" y="147"/>
                    </a:cubicBezTo>
                    <a:cubicBezTo>
                      <a:pt x="1135" y="280"/>
                      <a:pt x="634" y="681"/>
                      <a:pt x="334" y="1214"/>
                    </a:cubicBezTo>
                    <a:cubicBezTo>
                      <a:pt x="67" y="1648"/>
                      <a:pt x="1" y="2182"/>
                      <a:pt x="167" y="2649"/>
                    </a:cubicBezTo>
                    <a:cubicBezTo>
                      <a:pt x="301" y="2982"/>
                      <a:pt x="568" y="3216"/>
                      <a:pt x="901" y="3283"/>
                    </a:cubicBezTo>
                    <a:cubicBezTo>
                      <a:pt x="940" y="3292"/>
                      <a:pt x="979" y="3296"/>
                      <a:pt x="1018" y="3296"/>
                    </a:cubicBezTo>
                    <a:cubicBezTo>
                      <a:pt x="1110" y="3296"/>
                      <a:pt x="1197" y="3273"/>
                      <a:pt x="1268" y="3249"/>
                    </a:cubicBezTo>
                    <a:cubicBezTo>
                      <a:pt x="1168" y="3216"/>
                      <a:pt x="1035" y="3216"/>
                      <a:pt x="935" y="3216"/>
                    </a:cubicBezTo>
                    <a:cubicBezTo>
                      <a:pt x="634" y="3116"/>
                      <a:pt x="401" y="2882"/>
                      <a:pt x="334" y="2582"/>
                    </a:cubicBezTo>
                    <a:cubicBezTo>
                      <a:pt x="201" y="2148"/>
                      <a:pt x="267" y="1681"/>
                      <a:pt x="501" y="1314"/>
                    </a:cubicBezTo>
                    <a:cubicBezTo>
                      <a:pt x="801" y="847"/>
                      <a:pt x="1268" y="481"/>
                      <a:pt x="1802" y="347"/>
                    </a:cubicBezTo>
                    <a:cubicBezTo>
                      <a:pt x="2069" y="247"/>
                      <a:pt x="2344" y="197"/>
                      <a:pt x="2619" y="197"/>
                    </a:cubicBezTo>
                    <a:cubicBezTo>
                      <a:pt x="2894" y="197"/>
                      <a:pt x="3170" y="247"/>
                      <a:pt x="3436" y="347"/>
                    </a:cubicBezTo>
                    <a:cubicBezTo>
                      <a:pt x="3870" y="481"/>
                      <a:pt x="4170" y="881"/>
                      <a:pt x="4237" y="1314"/>
                    </a:cubicBezTo>
                    <a:cubicBezTo>
                      <a:pt x="4237" y="1615"/>
                      <a:pt x="4170" y="1915"/>
                      <a:pt x="4037" y="2215"/>
                    </a:cubicBezTo>
                    <a:cubicBezTo>
                      <a:pt x="3937" y="2415"/>
                      <a:pt x="3903" y="2515"/>
                      <a:pt x="3903" y="2515"/>
                    </a:cubicBezTo>
                    <a:cubicBezTo>
                      <a:pt x="4003" y="2449"/>
                      <a:pt x="4070" y="2349"/>
                      <a:pt x="4104" y="2248"/>
                    </a:cubicBezTo>
                    <a:cubicBezTo>
                      <a:pt x="4304" y="1982"/>
                      <a:pt x="4404" y="1648"/>
                      <a:pt x="4404" y="1314"/>
                    </a:cubicBezTo>
                    <a:cubicBezTo>
                      <a:pt x="4337" y="781"/>
                      <a:pt x="4003" y="347"/>
                      <a:pt x="3503" y="180"/>
                    </a:cubicBezTo>
                    <a:cubicBezTo>
                      <a:pt x="3209" y="59"/>
                      <a:pt x="2896" y="1"/>
                      <a:pt x="2584"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3" name="Google Shape;1973;p52"/>
              <p:cNvSpPr/>
              <p:nvPr/>
            </p:nvSpPr>
            <p:spPr>
              <a:xfrm>
                <a:off x="6469178" y="1090501"/>
                <a:ext cx="89552" cy="77827"/>
              </a:xfrm>
              <a:custGeom>
                <a:avLst/>
                <a:gdLst/>
                <a:ahLst/>
                <a:cxnLst/>
                <a:rect l="l" t="t" r="r" b="b"/>
                <a:pathLst>
                  <a:path w="4071" h="3538" extrusionOk="0">
                    <a:moveTo>
                      <a:pt x="2102" y="0"/>
                    </a:moveTo>
                    <a:cubicBezTo>
                      <a:pt x="1868" y="0"/>
                      <a:pt x="1631" y="43"/>
                      <a:pt x="1402" y="135"/>
                    </a:cubicBezTo>
                    <a:cubicBezTo>
                      <a:pt x="1035" y="268"/>
                      <a:pt x="668" y="535"/>
                      <a:pt x="434" y="869"/>
                    </a:cubicBezTo>
                    <a:cubicBezTo>
                      <a:pt x="268" y="1069"/>
                      <a:pt x="134" y="1336"/>
                      <a:pt x="67" y="1603"/>
                    </a:cubicBezTo>
                    <a:cubicBezTo>
                      <a:pt x="34" y="1669"/>
                      <a:pt x="1" y="1803"/>
                      <a:pt x="1" y="1903"/>
                    </a:cubicBezTo>
                    <a:cubicBezTo>
                      <a:pt x="134" y="1569"/>
                      <a:pt x="334" y="1236"/>
                      <a:pt x="534" y="969"/>
                    </a:cubicBezTo>
                    <a:cubicBezTo>
                      <a:pt x="801" y="669"/>
                      <a:pt x="1102" y="435"/>
                      <a:pt x="1468" y="302"/>
                    </a:cubicBezTo>
                    <a:cubicBezTo>
                      <a:pt x="1649" y="246"/>
                      <a:pt x="1842" y="219"/>
                      <a:pt x="2037" y="219"/>
                    </a:cubicBezTo>
                    <a:cubicBezTo>
                      <a:pt x="2308" y="219"/>
                      <a:pt x="2583" y="271"/>
                      <a:pt x="2836" y="368"/>
                    </a:cubicBezTo>
                    <a:cubicBezTo>
                      <a:pt x="3236" y="569"/>
                      <a:pt x="3570" y="902"/>
                      <a:pt x="3737" y="1336"/>
                    </a:cubicBezTo>
                    <a:cubicBezTo>
                      <a:pt x="3870" y="1703"/>
                      <a:pt x="3870" y="2103"/>
                      <a:pt x="3803" y="2470"/>
                    </a:cubicBezTo>
                    <a:cubicBezTo>
                      <a:pt x="3703" y="3137"/>
                      <a:pt x="3570" y="3537"/>
                      <a:pt x="3603" y="3537"/>
                    </a:cubicBezTo>
                    <a:cubicBezTo>
                      <a:pt x="3603" y="3537"/>
                      <a:pt x="3670" y="3471"/>
                      <a:pt x="3737" y="3271"/>
                    </a:cubicBezTo>
                    <a:cubicBezTo>
                      <a:pt x="3837" y="3037"/>
                      <a:pt x="3904" y="2770"/>
                      <a:pt x="3970" y="2503"/>
                    </a:cubicBezTo>
                    <a:cubicBezTo>
                      <a:pt x="4070" y="2103"/>
                      <a:pt x="4037" y="1669"/>
                      <a:pt x="3937" y="1269"/>
                    </a:cubicBezTo>
                    <a:cubicBezTo>
                      <a:pt x="3770" y="769"/>
                      <a:pt x="3403" y="368"/>
                      <a:pt x="2903" y="168"/>
                    </a:cubicBezTo>
                    <a:cubicBezTo>
                      <a:pt x="2650" y="60"/>
                      <a:pt x="2378" y="0"/>
                      <a:pt x="2102"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4" name="Google Shape;1974;p52"/>
              <p:cNvSpPr/>
              <p:nvPr/>
            </p:nvSpPr>
            <p:spPr>
              <a:xfrm>
                <a:off x="6570455" y="1086849"/>
                <a:ext cx="17620" cy="71932"/>
              </a:xfrm>
              <a:custGeom>
                <a:avLst/>
                <a:gdLst/>
                <a:ahLst/>
                <a:cxnLst/>
                <a:rect l="l" t="t" r="r" b="b"/>
                <a:pathLst>
                  <a:path w="801" h="3270" extrusionOk="0">
                    <a:moveTo>
                      <a:pt x="33" y="1"/>
                    </a:moveTo>
                    <a:cubicBezTo>
                      <a:pt x="0" y="1"/>
                      <a:pt x="167" y="134"/>
                      <a:pt x="300" y="401"/>
                    </a:cubicBezTo>
                    <a:cubicBezTo>
                      <a:pt x="467" y="768"/>
                      <a:pt x="567" y="1168"/>
                      <a:pt x="600" y="1535"/>
                    </a:cubicBezTo>
                    <a:cubicBezTo>
                      <a:pt x="567" y="1969"/>
                      <a:pt x="534" y="2369"/>
                      <a:pt x="467" y="2769"/>
                    </a:cubicBezTo>
                    <a:cubicBezTo>
                      <a:pt x="400" y="3070"/>
                      <a:pt x="367" y="3270"/>
                      <a:pt x="400" y="3270"/>
                    </a:cubicBezTo>
                    <a:cubicBezTo>
                      <a:pt x="434" y="3270"/>
                      <a:pt x="534" y="3103"/>
                      <a:pt x="600" y="2803"/>
                    </a:cubicBezTo>
                    <a:cubicBezTo>
                      <a:pt x="734" y="2402"/>
                      <a:pt x="801" y="1969"/>
                      <a:pt x="801" y="1569"/>
                    </a:cubicBezTo>
                    <a:cubicBezTo>
                      <a:pt x="801" y="1135"/>
                      <a:pt x="667" y="701"/>
                      <a:pt x="434" y="334"/>
                    </a:cubicBezTo>
                    <a:cubicBezTo>
                      <a:pt x="234" y="67"/>
                      <a:pt x="67" y="1"/>
                      <a:pt x="33"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5" name="Google Shape;1975;p52"/>
              <p:cNvSpPr/>
              <p:nvPr/>
            </p:nvSpPr>
            <p:spPr>
              <a:xfrm>
                <a:off x="6361324" y="1360542"/>
                <a:ext cx="82205" cy="15552"/>
              </a:xfrm>
              <a:custGeom>
                <a:avLst/>
                <a:gdLst/>
                <a:ahLst/>
                <a:cxnLst/>
                <a:rect l="l" t="t" r="r" b="b"/>
                <a:pathLst>
                  <a:path w="3737" h="707" extrusionOk="0">
                    <a:moveTo>
                      <a:pt x="3736" y="1"/>
                    </a:moveTo>
                    <a:cubicBezTo>
                      <a:pt x="3136" y="201"/>
                      <a:pt x="2502" y="335"/>
                      <a:pt x="1902" y="435"/>
                    </a:cubicBezTo>
                    <a:cubicBezTo>
                      <a:pt x="1716" y="444"/>
                      <a:pt x="1527" y="448"/>
                      <a:pt x="1339" y="448"/>
                    </a:cubicBezTo>
                    <a:cubicBezTo>
                      <a:pt x="883" y="448"/>
                      <a:pt x="425" y="425"/>
                      <a:pt x="0" y="401"/>
                    </a:cubicBezTo>
                    <a:lnTo>
                      <a:pt x="0" y="401"/>
                    </a:lnTo>
                    <a:cubicBezTo>
                      <a:pt x="447" y="600"/>
                      <a:pt x="931" y="706"/>
                      <a:pt x="1411" y="706"/>
                    </a:cubicBezTo>
                    <a:cubicBezTo>
                      <a:pt x="1576" y="706"/>
                      <a:pt x="1740" y="694"/>
                      <a:pt x="1902" y="668"/>
                    </a:cubicBezTo>
                    <a:cubicBezTo>
                      <a:pt x="2569" y="635"/>
                      <a:pt x="3203" y="401"/>
                      <a:pt x="3736"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6" name="Google Shape;1976;p52"/>
              <p:cNvSpPr/>
              <p:nvPr/>
            </p:nvSpPr>
            <p:spPr>
              <a:xfrm>
                <a:off x="6459653" y="1370815"/>
                <a:ext cx="124022" cy="491666"/>
              </a:xfrm>
              <a:custGeom>
                <a:avLst/>
                <a:gdLst/>
                <a:ahLst/>
                <a:cxnLst/>
                <a:rect l="l" t="t" r="r" b="b"/>
                <a:pathLst>
                  <a:path w="5638" h="22351" extrusionOk="0">
                    <a:moveTo>
                      <a:pt x="0" y="1"/>
                    </a:moveTo>
                    <a:cubicBezTo>
                      <a:pt x="0" y="101"/>
                      <a:pt x="33" y="168"/>
                      <a:pt x="33" y="234"/>
                    </a:cubicBezTo>
                    <a:cubicBezTo>
                      <a:pt x="100" y="435"/>
                      <a:pt x="167" y="635"/>
                      <a:pt x="234" y="902"/>
                    </a:cubicBezTo>
                    <a:cubicBezTo>
                      <a:pt x="400" y="1502"/>
                      <a:pt x="634" y="2303"/>
                      <a:pt x="934" y="3270"/>
                    </a:cubicBezTo>
                    <a:lnTo>
                      <a:pt x="3302" y="11109"/>
                    </a:lnTo>
                    <a:cubicBezTo>
                      <a:pt x="4203" y="14178"/>
                      <a:pt x="5204" y="16913"/>
                      <a:pt x="5371" y="19015"/>
                    </a:cubicBezTo>
                    <a:cubicBezTo>
                      <a:pt x="5471" y="19815"/>
                      <a:pt x="5471" y="20649"/>
                      <a:pt x="5371" y="21483"/>
                    </a:cubicBezTo>
                    <a:cubicBezTo>
                      <a:pt x="5304" y="22050"/>
                      <a:pt x="5204" y="22350"/>
                      <a:pt x="5237" y="22350"/>
                    </a:cubicBezTo>
                    <a:cubicBezTo>
                      <a:pt x="5271" y="22284"/>
                      <a:pt x="5304" y="22217"/>
                      <a:pt x="5304" y="22150"/>
                    </a:cubicBezTo>
                    <a:cubicBezTo>
                      <a:pt x="5371" y="21917"/>
                      <a:pt x="5437" y="21717"/>
                      <a:pt x="5471" y="21483"/>
                    </a:cubicBezTo>
                    <a:cubicBezTo>
                      <a:pt x="5604" y="20649"/>
                      <a:pt x="5637" y="19815"/>
                      <a:pt x="5537" y="18981"/>
                    </a:cubicBezTo>
                    <a:cubicBezTo>
                      <a:pt x="5371" y="16880"/>
                      <a:pt x="4403" y="14111"/>
                      <a:pt x="3503" y="11042"/>
                    </a:cubicBezTo>
                    <a:lnTo>
                      <a:pt x="1068" y="3237"/>
                    </a:lnTo>
                    <a:cubicBezTo>
                      <a:pt x="767" y="2269"/>
                      <a:pt x="500" y="1469"/>
                      <a:pt x="300" y="868"/>
                    </a:cubicBezTo>
                    <a:cubicBezTo>
                      <a:pt x="234" y="601"/>
                      <a:pt x="134" y="401"/>
                      <a:pt x="100" y="234"/>
                    </a:cubicBezTo>
                    <a:cubicBezTo>
                      <a:pt x="67" y="168"/>
                      <a:pt x="33" y="101"/>
                      <a:pt x="0"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77" name="Google Shape;1977;p52"/>
              <p:cNvSpPr/>
              <p:nvPr/>
            </p:nvSpPr>
            <p:spPr>
              <a:xfrm>
                <a:off x="6027446" y="1356890"/>
                <a:ext cx="157062" cy="509990"/>
              </a:xfrm>
              <a:custGeom>
                <a:avLst/>
                <a:gdLst/>
                <a:ahLst/>
                <a:cxnLst/>
                <a:rect l="l" t="t" r="r" b="b"/>
                <a:pathLst>
                  <a:path w="7140" h="23184" extrusionOk="0">
                    <a:moveTo>
                      <a:pt x="7139" y="0"/>
                    </a:moveTo>
                    <a:cubicBezTo>
                      <a:pt x="7106" y="67"/>
                      <a:pt x="7072" y="167"/>
                      <a:pt x="7072" y="234"/>
                    </a:cubicBezTo>
                    <a:lnTo>
                      <a:pt x="6872" y="934"/>
                    </a:lnTo>
                    <a:cubicBezTo>
                      <a:pt x="6706" y="1501"/>
                      <a:pt x="6405" y="2369"/>
                      <a:pt x="6072" y="3436"/>
                    </a:cubicBezTo>
                    <a:cubicBezTo>
                      <a:pt x="5738" y="4470"/>
                      <a:pt x="5305" y="5738"/>
                      <a:pt x="4838" y="7105"/>
                    </a:cubicBezTo>
                    <a:cubicBezTo>
                      <a:pt x="4571" y="7806"/>
                      <a:pt x="4304" y="8540"/>
                      <a:pt x="4037" y="9273"/>
                    </a:cubicBezTo>
                    <a:cubicBezTo>
                      <a:pt x="3770" y="10041"/>
                      <a:pt x="3437" y="10808"/>
                      <a:pt x="3070" y="11542"/>
                    </a:cubicBezTo>
                    <a:cubicBezTo>
                      <a:pt x="2302" y="13043"/>
                      <a:pt x="1402" y="14410"/>
                      <a:pt x="868" y="15811"/>
                    </a:cubicBezTo>
                    <a:cubicBezTo>
                      <a:pt x="401" y="17046"/>
                      <a:pt x="101" y="18313"/>
                      <a:pt x="34" y="19648"/>
                    </a:cubicBezTo>
                    <a:cubicBezTo>
                      <a:pt x="1" y="20515"/>
                      <a:pt x="67" y="21416"/>
                      <a:pt x="301" y="22283"/>
                    </a:cubicBezTo>
                    <a:cubicBezTo>
                      <a:pt x="368" y="22516"/>
                      <a:pt x="434" y="22750"/>
                      <a:pt x="534" y="22950"/>
                    </a:cubicBezTo>
                    <a:cubicBezTo>
                      <a:pt x="534" y="23050"/>
                      <a:pt x="568" y="23117"/>
                      <a:pt x="635" y="23183"/>
                    </a:cubicBezTo>
                    <a:cubicBezTo>
                      <a:pt x="635" y="23183"/>
                      <a:pt x="534" y="22850"/>
                      <a:pt x="368" y="22249"/>
                    </a:cubicBezTo>
                    <a:cubicBezTo>
                      <a:pt x="201" y="21416"/>
                      <a:pt x="134" y="20515"/>
                      <a:pt x="201" y="19648"/>
                    </a:cubicBezTo>
                    <a:cubicBezTo>
                      <a:pt x="268" y="18380"/>
                      <a:pt x="568" y="17112"/>
                      <a:pt x="1035" y="15912"/>
                    </a:cubicBezTo>
                    <a:cubicBezTo>
                      <a:pt x="1569" y="14544"/>
                      <a:pt x="2436" y="13176"/>
                      <a:pt x="3236" y="11675"/>
                    </a:cubicBezTo>
                    <a:cubicBezTo>
                      <a:pt x="3603" y="10908"/>
                      <a:pt x="3937" y="10141"/>
                      <a:pt x="4204" y="9374"/>
                    </a:cubicBezTo>
                    <a:cubicBezTo>
                      <a:pt x="4471" y="8640"/>
                      <a:pt x="4737" y="7906"/>
                      <a:pt x="4971" y="7205"/>
                    </a:cubicBezTo>
                    <a:cubicBezTo>
                      <a:pt x="5471" y="5804"/>
                      <a:pt x="5905" y="4537"/>
                      <a:pt x="6205" y="3469"/>
                    </a:cubicBezTo>
                    <a:cubicBezTo>
                      <a:pt x="6505" y="2435"/>
                      <a:pt x="6772" y="1568"/>
                      <a:pt x="6939" y="934"/>
                    </a:cubicBezTo>
                    <a:cubicBezTo>
                      <a:pt x="7006" y="667"/>
                      <a:pt x="7072" y="400"/>
                      <a:pt x="7106" y="267"/>
                    </a:cubicBezTo>
                    <a:cubicBezTo>
                      <a:pt x="7106" y="167"/>
                      <a:pt x="7139" y="100"/>
                      <a:pt x="7139"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0" name="Google Shape;1980;p52"/>
              <p:cNvSpPr/>
              <p:nvPr/>
            </p:nvSpPr>
            <p:spPr>
              <a:xfrm>
                <a:off x="6617397" y="1380648"/>
                <a:ext cx="80005" cy="72152"/>
              </a:xfrm>
              <a:custGeom>
                <a:avLst/>
                <a:gdLst/>
                <a:ahLst/>
                <a:cxnLst/>
                <a:rect l="l" t="t" r="r" b="b"/>
                <a:pathLst>
                  <a:path w="3637" h="3280" extrusionOk="0">
                    <a:moveTo>
                      <a:pt x="1931" y="81"/>
                    </a:moveTo>
                    <a:cubicBezTo>
                      <a:pt x="2228" y="81"/>
                      <a:pt x="2541" y="180"/>
                      <a:pt x="2803" y="355"/>
                    </a:cubicBezTo>
                    <a:cubicBezTo>
                      <a:pt x="3003" y="488"/>
                      <a:pt x="3170" y="688"/>
                      <a:pt x="3303" y="888"/>
                    </a:cubicBezTo>
                    <a:cubicBezTo>
                      <a:pt x="3437" y="1155"/>
                      <a:pt x="3470" y="1422"/>
                      <a:pt x="3470" y="1689"/>
                    </a:cubicBezTo>
                    <a:cubicBezTo>
                      <a:pt x="3470" y="1989"/>
                      <a:pt x="3337" y="2289"/>
                      <a:pt x="3170" y="2523"/>
                    </a:cubicBezTo>
                    <a:cubicBezTo>
                      <a:pt x="2936" y="2790"/>
                      <a:pt x="2636" y="2956"/>
                      <a:pt x="2336" y="3056"/>
                    </a:cubicBezTo>
                    <a:cubicBezTo>
                      <a:pt x="2225" y="3079"/>
                      <a:pt x="2114" y="3090"/>
                      <a:pt x="2004" y="3090"/>
                    </a:cubicBezTo>
                    <a:cubicBezTo>
                      <a:pt x="1784" y="3090"/>
                      <a:pt x="1569" y="3045"/>
                      <a:pt x="1369" y="2956"/>
                    </a:cubicBezTo>
                    <a:cubicBezTo>
                      <a:pt x="1068" y="2823"/>
                      <a:pt x="835" y="2623"/>
                      <a:pt x="701" y="2356"/>
                    </a:cubicBezTo>
                    <a:cubicBezTo>
                      <a:pt x="401" y="1922"/>
                      <a:pt x="368" y="1322"/>
                      <a:pt x="635" y="855"/>
                    </a:cubicBezTo>
                    <a:cubicBezTo>
                      <a:pt x="801" y="555"/>
                      <a:pt x="1102" y="321"/>
                      <a:pt x="1435" y="188"/>
                    </a:cubicBezTo>
                    <a:cubicBezTo>
                      <a:pt x="1456" y="174"/>
                      <a:pt x="1479" y="161"/>
                      <a:pt x="1503" y="150"/>
                    </a:cubicBezTo>
                    <a:lnTo>
                      <a:pt x="1503" y="150"/>
                    </a:lnTo>
                    <a:cubicBezTo>
                      <a:pt x="1569" y="129"/>
                      <a:pt x="1669" y="104"/>
                      <a:pt x="1802" y="88"/>
                    </a:cubicBezTo>
                    <a:cubicBezTo>
                      <a:pt x="1845" y="83"/>
                      <a:pt x="1887" y="81"/>
                      <a:pt x="1931" y="81"/>
                    </a:cubicBezTo>
                    <a:close/>
                    <a:moveTo>
                      <a:pt x="2035" y="0"/>
                    </a:moveTo>
                    <a:cubicBezTo>
                      <a:pt x="1957" y="0"/>
                      <a:pt x="1879" y="7"/>
                      <a:pt x="1802" y="21"/>
                    </a:cubicBezTo>
                    <a:cubicBezTo>
                      <a:pt x="1734" y="44"/>
                      <a:pt x="1666" y="66"/>
                      <a:pt x="1598" y="89"/>
                    </a:cubicBezTo>
                    <a:lnTo>
                      <a:pt x="1598" y="89"/>
                    </a:lnTo>
                    <a:cubicBezTo>
                      <a:pt x="1533" y="92"/>
                      <a:pt x="1467" y="99"/>
                      <a:pt x="1402" y="121"/>
                    </a:cubicBezTo>
                    <a:cubicBezTo>
                      <a:pt x="435" y="421"/>
                      <a:pt x="1" y="1589"/>
                      <a:pt x="568" y="2456"/>
                    </a:cubicBezTo>
                    <a:cubicBezTo>
                      <a:pt x="735" y="2756"/>
                      <a:pt x="1002" y="2990"/>
                      <a:pt x="1302" y="3123"/>
                    </a:cubicBezTo>
                    <a:cubicBezTo>
                      <a:pt x="1510" y="3227"/>
                      <a:pt x="1745" y="3280"/>
                      <a:pt x="1973" y="3280"/>
                    </a:cubicBezTo>
                    <a:cubicBezTo>
                      <a:pt x="2110" y="3280"/>
                      <a:pt x="2244" y="3261"/>
                      <a:pt x="2369" y="3223"/>
                    </a:cubicBezTo>
                    <a:cubicBezTo>
                      <a:pt x="2736" y="3123"/>
                      <a:pt x="3070" y="2923"/>
                      <a:pt x="3303" y="2656"/>
                    </a:cubicBezTo>
                    <a:cubicBezTo>
                      <a:pt x="3503" y="2389"/>
                      <a:pt x="3637" y="2056"/>
                      <a:pt x="3637" y="1722"/>
                    </a:cubicBezTo>
                    <a:cubicBezTo>
                      <a:pt x="3637" y="1389"/>
                      <a:pt x="3570" y="1088"/>
                      <a:pt x="3437" y="822"/>
                    </a:cubicBezTo>
                    <a:cubicBezTo>
                      <a:pt x="3303" y="588"/>
                      <a:pt x="3103" y="388"/>
                      <a:pt x="2870" y="254"/>
                    </a:cubicBezTo>
                    <a:cubicBezTo>
                      <a:pt x="2632" y="96"/>
                      <a:pt x="2332" y="0"/>
                      <a:pt x="203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1" name="Google Shape;1981;p52"/>
              <p:cNvSpPr/>
              <p:nvPr/>
            </p:nvSpPr>
            <p:spPr>
              <a:xfrm>
                <a:off x="6635017" y="1391184"/>
                <a:ext cx="30115" cy="59635"/>
              </a:xfrm>
              <a:custGeom>
                <a:avLst/>
                <a:gdLst/>
                <a:ahLst/>
                <a:cxnLst/>
                <a:rect l="l" t="t" r="r" b="b"/>
                <a:pathLst>
                  <a:path w="1369" h="2711" extrusionOk="0">
                    <a:moveTo>
                      <a:pt x="28" y="1"/>
                    </a:moveTo>
                    <a:cubicBezTo>
                      <a:pt x="15" y="1"/>
                      <a:pt x="6" y="3"/>
                      <a:pt x="0" y="9"/>
                    </a:cubicBezTo>
                    <a:cubicBezTo>
                      <a:pt x="0" y="42"/>
                      <a:pt x="167" y="109"/>
                      <a:pt x="367" y="309"/>
                    </a:cubicBezTo>
                    <a:cubicBezTo>
                      <a:pt x="668" y="543"/>
                      <a:pt x="868" y="843"/>
                      <a:pt x="1035" y="1176"/>
                    </a:cubicBezTo>
                    <a:cubicBezTo>
                      <a:pt x="1168" y="1510"/>
                      <a:pt x="1235" y="1877"/>
                      <a:pt x="1201" y="2244"/>
                    </a:cubicBezTo>
                    <a:cubicBezTo>
                      <a:pt x="1168" y="2511"/>
                      <a:pt x="1135" y="2711"/>
                      <a:pt x="1168" y="2711"/>
                    </a:cubicBezTo>
                    <a:cubicBezTo>
                      <a:pt x="1235" y="2577"/>
                      <a:pt x="1301" y="2411"/>
                      <a:pt x="1301" y="2244"/>
                    </a:cubicBezTo>
                    <a:cubicBezTo>
                      <a:pt x="1368" y="1877"/>
                      <a:pt x="1301" y="1477"/>
                      <a:pt x="1168" y="1110"/>
                    </a:cubicBezTo>
                    <a:cubicBezTo>
                      <a:pt x="1001" y="743"/>
                      <a:pt x="768" y="443"/>
                      <a:pt x="434" y="209"/>
                    </a:cubicBezTo>
                    <a:cubicBezTo>
                      <a:pt x="240" y="70"/>
                      <a:pt x="91" y="1"/>
                      <a:pt x="2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2" name="Google Shape;1982;p52"/>
              <p:cNvSpPr/>
              <p:nvPr/>
            </p:nvSpPr>
            <p:spPr>
              <a:xfrm>
                <a:off x="6659962" y="1393582"/>
                <a:ext cx="27167" cy="27893"/>
              </a:xfrm>
              <a:custGeom>
                <a:avLst/>
                <a:gdLst/>
                <a:ahLst/>
                <a:cxnLst/>
                <a:rect l="l" t="t" r="r" b="b"/>
                <a:pathLst>
                  <a:path w="1235" h="1268" extrusionOk="0">
                    <a:moveTo>
                      <a:pt x="1235" y="0"/>
                    </a:moveTo>
                    <a:cubicBezTo>
                      <a:pt x="568" y="67"/>
                      <a:pt x="67" y="600"/>
                      <a:pt x="1" y="1268"/>
                    </a:cubicBezTo>
                    <a:cubicBezTo>
                      <a:pt x="34" y="1268"/>
                      <a:pt x="167" y="867"/>
                      <a:pt x="534" y="534"/>
                    </a:cubicBezTo>
                    <a:cubicBezTo>
                      <a:pt x="734" y="334"/>
                      <a:pt x="1001" y="167"/>
                      <a:pt x="123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3" name="Google Shape;1983;p52"/>
              <p:cNvSpPr/>
              <p:nvPr/>
            </p:nvSpPr>
            <p:spPr>
              <a:xfrm>
                <a:off x="6626218" y="1537314"/>
                <a:ext cx="72658" cy="73010"/>
              </a:xfrm>
              <a:custGeom>
                <a:avLst/>
                <a:gdLst/>
                <a:ahLst/>
                <a:cxnLst/>
                <a:rect l="l" t="t" r="r" b="b"/>
                <a:pathLst>
                  <a:path w="3303" h="3319" extrusionOk="0">
                    <a:moveTo>
                      <a:pt x="1721" y="151"/>
                    </a:moveTo>
                    <a:cubicBezTo>
                      <a:pt x="2012" y="151"/>
                      <a:pt x="2306" y="235"/>
                      <a:pt x="2569" y="404"/>
                    </a:cubicBezTo>
                    <a:cubicBezTo>
                      <a:pt x="2836" y="638"/>
                      <a:pt x="3069" y="938"/>
                      <a:pt x="3136" y="1272"/>
                    </a:cubicBezTo>
                    <a:cubicBezTo>
                      <a:pt x="3169" y="1405"/>
                      <a:pt x="3202" y="1538"/>
                      <a:pt x="3202" y="1672"/>
                    </a:cubicBezTo>
                    <a:cubicBezTo>
                      <a:pt x="3202" y="2039"/>
                      <a:pt x="3069" y="2372"/>
                      <a:pt x="2836" y="2639"/>
                    </a:cubicBezTo>
                    <a:cubicBezTo>
                      <a:pt x="2669" y="2839"/>
                      <a:pt x="2469" y="2973"/>
                      <a:pt x="2268" y="3073"/>
                    </a:cubicBezTo>
                    <a:cubicBezTo>
                      <a:pt x="2096" y="3138"/>
                      <a:pt x="1910" y="3174"/>
                      <a:pt x="1728" y="3174"/>
                    </a:cubicBezTo>
                    <a:cubicBezTo>
                      <a:pt x="1628" y="3174"/>
                      <a:pt x="1529" y="3163"/>
                      <a:pt x="1435" y="3140"/>
                    </a:cubicBezTo>
                    <a:cubicBezTo>
                      <a:pt x="1134" y="3106"/>
                      <a:pt x="834" y="2973"/>
                      <a:pt x="634" y="2739"/>
                    </a:cubicBezTo>
                    <a:cubicBezTo>
                      <a:pt x="400" y="2506"/>
                      <a:pt x="234" y="2206"/>
                      <a:pt x="200" y="1872"/>
                    </a:cubicBezTo>
                    <a:cubicBezTo>
                      <a:pt x="167" y="1538"/>
                      <a:pt x="234" y="1205"/>
                      <a:pt x="400" y="905"/>
                    </a:cubicBezTo>
                    <a:cubicBezTo>
                      <a:pt x="534" y="638"/>
                      <a:pt x="767" y="438"/>
                      <a:pt x="1068" y="304"/>
                    </a:cubicBezTo>
                    <a:cubicBezTo>
                      <a:pt x="1272" y="202"/>
                      <a:pt x="1495" y="151"/>
                      <a:pt x="1721" y="151"/>
                    </a:cubicBezTo>
                    <a:close/>
                    <a:moveTo>
                      <a:pt x="1713" y="0"/>
                    </a:moveTo>
                    <a:cubicBezTo>
                      <a:pt x="1476" y="0"/>
                      <a:pt x="1233" y="55"/>
                      <a:pt x="1001" y="171"/>
                    </a:cubicBezTo>
                    <a:cubicBezTo>
                      <a:pt x="701" y="304"/>
                      <a:pt x="434" y="538"/>
                      <a:pt x="267" y="838"/>
                    </a:cubicBezTo>
                    <a:cubicBezTo>
                      <a:pt x="67" y="1138"/>
                      <a:pt x="0" y="1505"/>
                      <a:pt x="67" y="1872"/>
                    </a:cubicBezTo>
                    <a:cubicBezTo>
                      <a:pt x="100" y="2239"/>
                      <a:pt x="267" y="2573"/>
                      <a:pt x="534" y="2839"/>
                    </a:cubicBezTo>
                    <a:cubicBezTo>
                      <a:pt x="767" y="3106"/>
                      <a:pt x="1068" y="3240"/>
                      <a:pt x="1435" y="3306"/>
                    </a:cubicBezTo>
                    <a:cubicBezTo>
                      <a:pt x="1505" y="3314"/>
                      <a:pt x="1576" y="3318"/>
                      <a:pt x="1647" y="3318"/>
                    </a:cubicBezTo>
                    <a:cubicBezTo>
                      <a:pt x="1877" y="3318"/>
                      <a:pt x="2106" y="3275"/>
                      <a:pt x="2335" y="3173"/>
                    </a:cubicBezTo>
                    <a:cubicBezTo>
                      <a:pt x="2936" y="2906"/>
                      <a:pt x="3303" y="2306"/>
                      <a:pt x="3303" y="1639"/>
                    </a:cubicBezTo>
                    <a:cubicBezTo>
                      <a:pt x="3303" y="1538"/>
                      <a:pt x="3269" y="1438"/>
                      <a:pt x="3236" y="1338"/>
                    </a:cubicBezTo>
                    <a:cubicBezTo>
                      <a:pt x="3236" y="1316"/>
                      <a:pt x="3236" y="1294"/>
                      <a:pt x="3236" y="1272"/>
                    </a:cubicBezTo>
                    <a:cubicBezTo>
                      <a:pt x="3085" y="495"/>
                      <a:pt x="2427" y="0"/>
                      <a:pt x="1713"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4" name="Google Shape;1984;p52"/>
              <p:cNvSpPr/>
              <p:nvPr/>
            </p:nvSpPr>
            <p:spPr>
              <a:xfrm>
                <a:off x="6629144" y="1551326"/>
                <a:ext cx="62385" cy="25055"/>
              </a:xfrm>
              <a:custGeom>
                <a:avLst/>
                <a:gdLst/>
                <a:ahLst/>
                <a:cxnLst/>
                <a:rect l="l" t="t" r="r" b="b"/>
                <a:pathLst>
                  <a:path w="2836" h="1139" extrusionOk="0">
                    <a:moveTo>
                      <a:pt x="2803" y="1"/>
                    </a:moveTo>
                    <a:lnTo>
                      <a:pt x="2803" y="1"/>
                    </a:lnTo>
                    <a:cubicBezTo>
                      <a:pt x="2803" y="1"/>
                      <a:pt x="2703" y="134"/>
                      <a:pt x="2469" y="334"/>
                    </a:cubicBezTo>
                    <a:cubicBezTo>
                      <a:pt x="2035" y="741"/>
                      <a:pt x="1468" y="972"/>
                      <a:pt x="877" y="972"/>
                    </a:cubicBezTo>
                    <a:cubicBezTo>
                      <a:pt x="741" y="972"/>
                      <a:pt x="605" y="960"/>
                      <a:pt x="468" y="935"/>
                    </a:cubicBezTo>
                    <a:cubicBezTo>
                      <a:pt x="301" y="901"/>
                      <a:pt x="167" y="868"/>
                      <a:pt x="1" y="835"/>
                    </a:cubicBezTo>
                    <a:lnTo>
                      <a:pt x="1" y="835"/>
                    </a:lnTo>
                    <a:cubicBezTo>
                      <a:pt x="134" y="935"/>
                      <a:pt x="267" y="1035"/>
                      <a:pt x="434" y="1068"/>
                    </a:cubicBezTo>
                    <a:cubicBezTo>
                      <a:pt x="615" y="1115"/>
                      <a:pt x="799" y="1138"/>
                      <a:pt x="981" y="1138"/>
                    </a:cubicBezTo>
                    <a:cubicBezTo>
                      <a:pt x="1577" y="1138"/>
                      <a:pt x="2161" y="894"/>
                      <a:pt x="2569" y="434"/>
                    </a:cubicBezTo>
                    <a:cubicBezTo>
                      <a:pt x="2769" y="201"/>
                      <a:pt x="2836" y="34"/>
                      <a:pt x="2803"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5" name="Google Shape;1985;p52"/>
              <p:cNvSpPr/>
              <p:nvPr/>
            </p:nvSpPr>
            <p:spPr>
              <a:xfrm>
                <a:off x="6657763" y="1572620"/>
                <a:ext cx="25715" cy="30093"/>
              </a:xfrm>
              <a:custGeom>
                <a:avLst/>
                <a:gdLst/>
                <a:ahLst/>
                <a:cxnLst/>
                <a:rect l="l" t="t" r="r" b="b"/>
                <a:pathLst>
                  <a:path w="1169" h="1368" extrusionOk="0">
                    <a:moveTo>
                      <a:pt x="34" y="0"/>
                    </a:moveTo>
                    <a:lnTo>
                      <a:pt x="34" y="0"/>
                    </a:lnTo>
                    <a:cubicBezTo>
                      <a:pt x="1" y="34"/>
                      <a:pt x="401" y="200"/>
                      <a:pt x="701" y="567"/>
                    </a:cubicBezTo>
                    <a:cubicBezTo>
                      <a:pt x="868" y="834"/>
                      <a:pt x="1035" y="1101"/>
                      <a:pt x="1168" y="1368"/>
                    </a:cubicBezTo>
                    <a:cubicBezTo>
                      <a:pt x="1168" y="1034"/>
                      <a:pt x="1068" y="701"/>
                      <a:pt x="834" y="467"/>
                    </a:cubicBezTo>
                    <a:cubicBezTo>
                      <a:pt x="668" y="200"/>
                      <a:pt x="367" y="34"/>
                      <a:pt x="34"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6" name="Google Shape;1986;p52"/>
              <p:cNvSpPr/>
              <p:nvPr/>
            </p:nvSpPr>
            <p:spPr>
              <a:xfrm>
                <a:off x="6604925" y="1460784"/>
                <a:ext cx="56534" cy="56292"/>
              </a:xfrm>
              <a:custGeom>
                <a:avLst/>
                <a:gdLst/>
                <a:ahLst/>
                <a:cxnLst/>
                <a:rect l="l" t="t" r="r" b="b"/>
                <a:pathLst>
                  <a:path w="2570" h="2559" extrusionOk="0">
                    <a:moveTo>
                      <a:pt x="1289" y="168"/>
                    </a:moveTo>
                    <a:cubicBezTo>
                      <a:pt x="1412" y="168"/>
                      <a:pt x="1540" y="192"/>
                      <a:pt x="1669" y="247"/>
                    </a:cubicBezTo>
                    <a:cubicBezTo>
                      <a:pt x="1902" y="347"/>
                      <a:pt x="2069" y="481"/>
                      <a:pt x="2202" y="714"/>
                    </a:cubicBezTo>
                    <a:cubicBezTo>
                      <a:pt x="2336" y="915"/>
                      <a:pt x="2403" y="1181"/>
                      <a:pt x="2369" y="1415"/>
                    </a:cubicBezTo>
                    <a:cubicBezTo>
                      <a:pt x="2336" y="1648"/>
                      <a:pt x="2236" y="1849"/>
                      <a:pt x="2102" y="2049"/>
                    </a:cubicBezTo>
                    <a:cubicBezTo>
                      <a:pt x="1881" y="2298"/>
                      <a:pt x="1567" y="2432"/>
                      <a:pt x="1237" y="2432"/>
                    </a:cubicBezTo>
                    <a:cubicBezTo>
                      <a:pt x="1170" y="2432"/>
                      <a:pt x="1103" y="2427"/>
                      <a:pt x="1035" y="2416"/>
                    </a:cubicBezTo>
                    <a:cubicBezTo>
                      <a:pt x="768" y="2349"/>
                      <a:pt x="535" y="2215"/>
                      <a:pt x="368" y="2015"/>
                    </a:cubicBezTo>
                    <a:cubicBezTo>
                      <a:pt x="366" y="2012"/>
                      <a:pt x="363" y="2009"/>
                      <a:pt x="361" y="2006"/>
                    </a:cubicBezTo>
                    <a:lnTo>
                      <a:pt x="361" y="2006"/>
                    </a:lnTo>
                    <a:cubicBezTo>
                      <a:pt x="346" y="1983"/>
                      <a:pt x="304" y="1922"/>
                      <a:pt x="245" y="1842"/>
                    </a:cubicBezTo>
                    <a:lnTo>
                      <a:pt x="245" y="1842"/>
                    </a:lnTo>
                    <a:cubicBezTo>
                      <a:pt x="228" y="1813"/>
                      <a:pt x="212" y="1783"/>
                      <a:pt x="201" y="1748"/>
                    </a:cubicBezTo>
                    <a:lnTo>
                      <a:pt x="201" y="1748"/>
                    </a:lnTo>
                    <a:cubicBezTo>
                      <a:pt x="201" y="1760"/>
                      <a:pt x="201" y="1772"/>
                      <a:pt x="202" y="1784"/>
                    </a:cubicBezTo>
                    <a:lnTo>
                      <a:pt x="202" y="1784"/>
                    </a:lnTo>
                    <a:cubicBezTo>
                      <a:pt x="202" y="1783"/>
                      <a:pt x="201" y="1782"/>
                      <a:pt x="201" y="1782"/>
                    </a:cubicBezTo>
                    <a:cubicBezTo>
                      <a:pt x="101" y="1515"/>
                      <a:pt x="101" y="1248"/>
                      <a:pt x="168" y="981"/>
                    </a:cubicBezTo>
                    <a:cubicBezTo>
                      <a:pt x="301" y="581"/>
                      <a:pt x="601" y="314"/>
                      <a:pt x="1002" y="214"/>
                    </a:cubicBezTo>
                    <a:cubicBezTo>
                      <a:pt x="1092" y="184"/>
                      <a:pt x="1188" y="168"/>
                      <a:pt x="1289" y="168"/>
                    </a:cubicBezTo>
                    <a:close/>
                    <a:moveTo>
                      <a:pt x="1292" y="1"/>
                    </a:moveTo>
                    <a:cubicBezTo>
                      <a:pt x="1175" y="1"/>
                      <a:pt x="1055" y="17"/>
                      <a:pt x="935" y="47"/>
                    </a:cubicBezTo>
                    <a:cubicBezTo>
                      <a:pt x="501" y="181"/>
                      <a:pt x="168" y="514"/>
                      <a:pt x="68" y="948"/>
                    </a:cubicBezTo>
                    <a:cubicBezTo>
                      <a:pt x="1" y="1215"/>
                      <a:pt x="34" y="1515"/>
                      <a:pt x="168" y="1782"/>
                    </a:cubicBezTo>
                    <a:cubicBezTo>
                      <a:pt x="182" y="1819"/>
                      <a:pt x="201" y="1851"/>
                      <a:pt x="220" y="1879"/>
                    </a:cubicBezTo>
                    <a:lnTo>
                      <a:pt x="220" y="1879"/>
                    </a:lnTo>
                    <a:cubicBezTo>
                      <a:pt x="236" y="1935"/>
                      <a:pt x="263" y="1992"/>
                      <a:pt x="301" y="2049"/>
                    </a:cubicBezTo>
                    <a:cubicBezTo>
                      <a:pt x="547" y="2382"/>
                      <a:pt x="922" y="2559"/>
                      <a:pt x="1295" y="2559"/>
                    </a:cubicBezTo>
                    <a:cubicBezTo>
                      <a:pt x="1631" y="2559"/>
                      <a:pt x="1965" y="2416"/>
                      <a:pt x="2202" y="2115"/>
                    </a:cubicBezTo>
                    <a:cubicBezTo>
                      <a:pt x="2369" y="1915"/>
                      <a:pt x="2503" y="1682"/>
                      <a:pt x="2536" y="1415"/>
                    </a:cubicBezTo>
                    <a:cubicBezTo>
                      <a:pt x="2569" y="1148"/>
                      <a:pt x="2503" y="848"/>
                      <a:pt x="2336" y="614"/>
                    </a:cubicBezTo>
                    <a:cubicBezTo>
                      <a:pt x="2202" y="381"/>
                      <a:pt x="1969" y="181"/>
                      <a:pt x="1702" y="81"/>
                    </a:cubicBezTo>
                    <a:cubicBezTo>
                      <a:pt x="1574" y="26"/>
                      <a:pt x="1435" y="1"/>
                      <a:pt x="129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7" name="Google Shape;1987;p52"/>
              <p:cNvSpPr/>
              <p:nvPr/>
            </p:nvSpPr>
            <p:spPr>
              <a:xfrm>
                <a:off x="6620345" y="1480164"/>
                <a:ext cx="37440" cy="32292"/>
              </a:xfrm>
              <a:custGeom>
                <a:avLst/>
                <a:gdLst/>
                <a:ahLst/>
                <a:cxnLst/>
                <a:rect l="l" t="t" r="r" b="b"/>
                <a:pathLst>
                  <a:path w="1702" h="1468" extrusionOk="0">
                    <a:moveTo>
                      <a:pt x="1335" y="0"/>
                    </a:moveTo>
                    <a:cubicBezTo>
                      <a:pt x="1034" y="67"/>
                      <a:pt x="768" y="167"/>
                      <a:pt x="534" y="367"/>
                    </a:cubicBezTo>
                    <a:cubicBezTo>
                      <a:pt x="301" y="567"/>
                      <a:pt x="134" y="834"/>
                      <a:pt x="34" y="1134"/>
                    </a:cubicBezTo>
                    <a:cubicBezTo>
                      <a:pt x="0" y="1334"/>
                      <a:pt x="0" y="1468"/>
                      <a:pt x="34" y="1468"/>
                    </a:cubicBezTo>
                    <a:cubicBezTo>
                      <a:pt x="134" y="1101"/>
                      <a:pt x="334" y="767"/>
                      <a:pt x="634" y="501"/>
                    </a:cubicBezTo>
                    <a:cubicBezTo>
                      <a:pt x="934" y="267"/>
                      <a:pt x="1301" y="100"/>
                      <a:pt x="1702" y="34"/>
                    </a:cubicBezTo>
                    <a:cubicBezTo>
                      <a:pt x="1702" y="34"/>
                      <a:pt x="1568" y="0"/>
                      <a:pt x="133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8" name="Google Shape;1988;p52"/>
              <p:cNvSpPr/>
              <p:nvPr/>
            </p:nvSpPr>
            <p:spPr>
              <a:xfrm>
                <a:off x="6609324" y="1474951"/>
                <a:ext cx="27189" cy="14584"/>
              </a:xfrm>
              <a:custGeom>
                <a:avLst/>
                <a:gdLst/>
                <a:ahLst/>
                <a:cxnLst/>
                <a:rect l="l" t="t" r="r" b="b"/>
                <a:pathLst>
                  <a:path w="1236" h="663" extrusionOk="0">
                    <a:moveTo>
                      <a:pt x="49" y="0"/>
                    </a:moveTo>
                    <a:cubicBezTo>
                      <a:pt x="43" y="0"/>
                      <a:pt x="39" y="2"/>
                      <a:pt x="34" y="4"/>
                    </a:cubicBezTo>
                    <a:cubicBezTo>
                      <a:pt x="1" y="4"/>
                      <a:pt x="134" y="337"/>
                      <a:pt x="535" y="537"/>
                    </a:cubicBezTo>
                    <a:cubicBezTo>
                      <a:pt x="656" y="618"/>
                      <a:pt x="802" y="662"/>
                      <a:pt x="949" y="662"/>
                    </a:cubicBezTo>
                    <a:cubicBezTo>
                      <a:pt x="1046" y="662"/>
                      <a:pt x="1143" y="644"/>
                      <a:pt x="1235" y="604"/>
                    </a:cubicBezTo>
                    <a:cubicBezTo>
                      <a:pt x="1235" y="537"/>
                      <a:pt x="935" y="537"/>
                      <a:pt x="601" y="371"/>
                    </a:cubicBezTo>
                    <a:cubicBezTo>
                      <a:pt x="290" y="215"/>
                      <a:pt x="123" y="0"/>
                      <a:pt x="49"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89" name="Google Shape;1989;p52"/>
              <p:cNvSpPr/>
              <p:nvPr/>
            </p:nvSpPr>
            <p:spPr>
              <a:xfrm>
                <a:off x="6673183" y="1423829"/>
                <a:ext cx="63111" cy="38034"/>
              </a:xfrm>
              <a:custGeom>
                <a:avLst/>
                <a:gdLst/>
                <a:ahLst/>
                <a:cxnLst/>
                <a:rect l="l" t="t" r="r" b="b"/>
                <a:pathLst>
                  <a:path w="2869" h="1729" extrusionOk="0">
                    <a:moveTo>
                      <a:pt x="2178" y="1"/>
                    </a:moveTo>
                    <a:cubicBezTo>
                      <a:pt x="1714" y="1"/>
                      <a:pt x="1259" y="150"/>
                      <a:pt x="867" y="426"/>
                    </a:cubicBezTo>
                    <a:cubicBezTo>
                      <a:pt x="701" y="526"/>
                      <a:pt x="534" y="660"/>
                      <a:pt x="434" y="827"/>
                    </a:cubicBezTo>
                    <a:cubicBezTo>
                      <a:pt x="367" y="893"/>
                      <a:pt x="334" y="927"/>
                      <a:pt x="300" y="1027"/>
                    </a:cubicBezTo>
                    <a:cubicBezTo>
                      <a:pt x="500" y="827"/>
                      <a:pt x="701" y="660"/>
                      <a:pt x="934" y="526"/>
                    </a:cubicBezTo>
                    <a:cubicBezTo>
                      <a:pt x="1298" y="299"/>
                      <a:pt x="1723" y="180"/>
                      <a:pt x="2158" y="180"/>
                    </a:cubicBezTo>
                    <a:cubicBezTo>
                      <a:pt x="2333" y="180"/>
                      <a:pt x="2511" y="200"/>
                      <a:pt x="2686" y="239"/>
                    </a:cubicBezTo>
                    <a:lnTo>
                      <a:pt x="2686" y="239"/>
                    </a:lnTo>
                    <a:cubicBezTo>
                      <a:pt x="2567" y="773"/>
                      <a:pt x="2211" y="1240"/>
                      <a:pt x="1735" y="1494"/>
                    </a:cubicBezTo>
                    <a:cubicBezTo>
                      <a:pt x="1534" y="1583"/>
                      <a:pt x="1320" y="1627"/>
                      <a:pt x="1100" y="1627"/>
                    </a:cubicBezTo>
                    <a:cubicBezTo>
                      <a:pt x="990" y="1627"/>
                      <a:pt x="878" y="1616"/>
                      <a:pt x="767" y="1594"/>
                    </a:cubicBezTo>
                    <a:cubicBezTo>
                      <a:pt x="567" y="1527"/>
                      <a:pt x="367" y="1427"/>
                      <a:pt x="200" y="1260"/>
                    </a:cubicBezTo>
                    <a:cubicBezTo>
                      <a:pt x="67" y="1160"/>
                      <a:pt x="0" y="1094"/>
                      <a:pt x="0" y="1093"/>
                    </a:cubicBezTo>
                    <a:lnTo>
                      <a:pt x="0" y="1093"/>
                    </a:lnTo>
                    <a:cubicBezTo>
                      <a:pt x="0" y="1094"/>
                      <a:pt x="33" y="1194"/>
                      <a:pt x="167" y="1260"/>
                    </a:cubicBezTo>
                    <a:cubicBezTo>
                      <a:pt x="334" y="1460"/>
                      <a:pt x="534" y="1594"/>
                      <a:pt x="767" y="1661"/>
                    </a:cubicBezTo>
                    <a:cubicBezTo>
                      <a:pt x="913" y="1704"/>
                      <a:pt x="1071" y="1729"/>
                      <a:pt x="1231" y="1729"/>
                    </a:cubicBezTo>
                    <a:cubicBezTo>
                      <a:pt x="1438" y="1729"/>
                      <a:pt x="1647" y="1688"/>
                      <a:pt x="1835" y="1594"/>
                    </a:cubicBezTo>
                    <a:cubicBezTo>
                      <a:pt x="2235" y="1394"/>
                      <a:pt x="2535" y="1060"/>
                      <a:pt x="2735" y="660"/>
                    </a:cubicBezTo>
                    <a:cubicBezTo>
                      <a:pt x="2802" y="493"/>
                      <a:pt x="2835" y="326"/>
                      <a:pt x="2869" y="159"/>
                    </a:cubicBezTo>
                    <a:lnTo>
                      <a:pt x="2869" y="93"/>
                    </a:lnTo>
                    <a:lnTo>
                      <a:pt x="2802" y="93"/>
                    </a:lnTo>
                    <a:cubicBezTo>
                      <a:pt x="2596" y="31"/>
                      <a:pt x="2386" y="1"/>
                      <a:pt x="217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0" name="Google Shape;1990;p52"/>
              <p:cNvSpPr/>
              <p:nvPr/>
            </p:nvSpPr>
            <p:spPr>
              <a:xfrm>
                <a:off x="6673909" y="1439073"/>
                <a:ext cx="45513" cy="9107"/>
              </a:xfrm>
              <a:custGeom>
                <a:avLst/>
                <a:gdLst/>
                <a:ahLst/>
                <a:cxnLst/>
                <a:rect l="l" t="t" r="r" b="b"/>
                <a:pathLst>
                  <a:path w="2069" h="414" extrusionOk="0">
                    <a:moveTo>
                      <a:pt x="2069" y="0"/>
                    </a:moveTo>
                    <a:lnTo>
                      <a:pt x="2069" y="0"/>
                    </a:lnTo>
                    <a:cubicBezTo>
                      <a:pt x="1702" y="34"/>
                      <a:pt x="1368" y="67"/>
                      <a:pt x="1034" y="167"/>
                    </a:cubicBezTo>
                    <a:cubicBezTo>
                      <a:pt x="668" y="200"/>
                      <a:pt x="334" y="267"/>
                      <a:pt x="0" y="367"/>
                    </a:cubicBezTo>
                    <a:cubicBezTo>
                      <a:pt x="150" y="397"/>
                      <a:pt x="307" y="414"/>
                      <a:pt x="467" y="414"/>
                    </a:cubicBezTo>
                    <a:cubicBezTo>
                      <a:pt x="664" y="414"/>
                      <a:pt x="866" y="389"/>
                      <a:pt x="1068" y="334"/>
                    </a:cubicBezTo>
                    <a:cubicBezTo>
                      <a:pt x="1401" y="300"/>
                      <a:pt x="1735" y="167"/>
                      <a:pt x="2069"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1" name="Google Shape;1991;p52"/>
              <p:cNvSpPr/>
              <p:nvPr/>
            </p:nvSpPr>
            <p:spPr>
              <a:xfrm>
                <a:off x="6588053" y="1412126"/>
                <a:ext cx="64607" cy="42543"/>
              </a:xfrm>
              <a:custGeom>
                <a:avLst/>
                <a:gdLst/>
                <a:ahLst/>
                <a:cxnLst/>
                <a:rect l="l" t="t" r="r" b="b"/>
                <a:pathLst>
                  <a:path w="2937" h="1934" extrusionOk="0">
                    <a:moveTo>
                      <a:pt x="500" y="0"/>
                    </a:moveTo>
                    <a:cubicBezTo>
                      <a:pt x="356" y="0"/>
                      <a:pt x="210" y="20"/>
                      <a:pt x="67" y="58"/>
                    </a:cubicBezTo>
                    <a:lnTo>
                      <a:pt x="1" y="91"/>
                    </a:lnTo>
                    <a:lnTo>
                      <a:pt x="1" y="158"/>
                    </a:lnTo>
                    <a:cubicBezTo>
                      <a:pt x="34" y="458"/>
                      <a:pt x="134" y="725"/>
                      <a:pt x="301" y="992"/>
                    </a:cubicBezTo>
                    <a:cubicBezTo>
                      <a:pt x="670" y="1576"/>
                      <a:pt x="1294" y="1933"/>
                      <a:pt x="1964" y="1933"/>
                    </a:cubicBezTo>
                    <a:cubicBezTo>
                      <a:pt x="2021" y="1933"/>
                      <a:pt x="2078" y="1931"/>
                      <a:pt x="2135" y="1926"/>
                    </a:cubicBezTo>
                    <a:cubicBezTo>
                      <a:pt x="2336" y="1926"/>
                      <a:pt x="2536" y="1859"/>
                      <a:pt x="2736" y="1759"/>
                    </a:cubicBezTo>
                    <a:cubicBezTo>
                      <a:pt x="2869" y="1726"/>
                      <a:pt x="2936" y="1659"/>
                      <a:pt x="2936" y="1659"/>
                    </a:cubicBezTo>
                    <a:lnTo>
                      <a:pt x="2936" y="1659"/>
                    </a:lnTo>
                    <a:cubicBezTo>
                      <a:pt x="2669" y="1726"/>
                      <a:pt x="2402" y="1792"/>
                      <a:pt x="2102" y="1792"/>
                    </a:cubicBezTo>
                    <a:cubicBezTo>
                      <a:pt x="2051" y="1798"/>
                      <a:pt x="1999" y="1801"/>
                      <a:pt x="1948" y="1801"/>
                    </a:cubicBezTo>
                    <a:cubicBezTo>
                      <a:pt x="1700" y="1801"/>
                      <a:pt x="1456" y="1736"/>
                      <a:pt x="1235" y="1625"/>
                    </a:cubicBezTo>
                    <a:cubicBezTo>
                      <a:pt x="691" y="1338"/>
                      <a:pt x="301" y="805"/>
                      <a:pt x="181" y="203"/>
                    </a:cubicBezTo>
                    <a:lnTo>
                      <a:pt x="181" y="203"/>
                    </a:lnTo>
                    <a:cubicBezTo>
                      <a:pt x="310" y="173"/>
                      <a:pt x="439" y="158"/>
                      <a:pt x="565" y="158"/>
                    </a:cubicBezTo>
                    <a:cubicBezTo>
                      <a:pt x="872" y="158"/>
                      <a:pt x="1168" y="247"/>
                      <a:pt x="1435" y="425"/>
                    </a:cubicBezTo>
                    <a:cubicBezTo>
                      <a:pt x="1568" y="558"/>
                      <a:pt x="1702" y="691"/>
                      <a:pt x="1835" y="825"/>
                    </a:cubicBezTo>
                    <a:cubicBezTo>
                      <a:pt x="1769" y="625"/>
                      <a:pt x="1668" y="458"/>
                      <a:pt x="1502" y="358"/>
                    </a:cubicBezTo>
                    <a:cubicBezTo>
                      <a:pt x="1216" y="120"/>
                      <a:pt x="862" y="0"/>
                      <a:pt x="50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2" name="Google Shape;1992;p52"/>
              <p:cNvSpPr/>
              <p:nvPr/>
            </p:nvSpPr>
            <p:spPr>
              <a:xfrm>
                <a:off x="6604925" y="1431594"/>
                <a:ext cx="44061" cy="17774"/>
              </a:xfrm>
              <a:custGeom>
                <a:avLst/>
                <a:gdLst/>
                <a:ahLst/>
                <a:cxnLst/>
                <a:rect l="l" t="t" r="r" b="b"/>
                <a:pathLst>
                  <a:path w="2003" h="808" extrusionOk="0">
                    <a:moveTo>
                      <a:pt x="141" y="0"/>
                    </a:moveTo>
                    <a:cubicBezTo>
                      <a:pt x="95" y="0"/>
                      <a:pt x="48" y="2"/>
                      <a:pt x="1" y="7"/>
                    </a:cubicBezTo>
                    <a:cubicBezTo>
                      <a:pt x="301" y="140"/>
                      <a:pt x="635" y="273"/>
                      <a:pt x="1002" y="374"/>
                    </a:cubicBezTo>
                    <a:cubicBezTo>
                      <a:pt x="1302" y="540"/>
                      <a:pt x="1635" y="674"/>
                      <a:pt x="2002" y="807"/>
                    </a:cubicBezTo>
                    <a:cubicBezTo>
                      <a:pt x="1735" y="540"/>
                      <a:pt x="1402" y="340"/>
                      <a:pt x="1035" y="240"/>
                    </a:cubicBezTo>
                    <a:cubicBezTo>
                      <a:pt x="744" y="95"/>
                      <a:pt x="454" y="0"/>
                      <a:pt x="14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3" name="Google Shape;1993;p52"/>
              <p:cNvSpPr/>
              <p:nvPr/>
            </p:nvSpPr>
            <p:spPr>
              <a:xfrm>
                <a:off x="6519816" y="1446398"/>
                <a:ext cx="152641" cy="125496"/>
              </a:xfrm>
              <a:custGeom>
                <a:avLst/>
                <a:gdLst/>
                <a:ahLst/>
                <a:cxnLst/>
                <a:rect l="l" t="t" r="r" b="b"/>
                <a:pathLst>
                  <a:path w="6939" h="5705" extrusionOk="0">
                    <a:moveTo>
                      <a:pt x="6572" y="1"/>
                    </a:moveTo>
                    <a:cubicBezTo>
                      <a:pt x="6572" y="34"/>
                      <a:pt x="6605" y="168"/>
                      <a:pt x="6672" y="401"/>
                    </a:cubicBezTo>
                    <a:cubicBezTo>
                      <a:pt x="6772" y="768"/>
                      <a:pt x="6805" y="1135"/>
                      <a:pt x="6805" y="1502"/>
                    </a:cubicBezTo>
                    <a:cubicBezTo>
                      <a:pt x="6805" y="2069"/>
                      <a:pt x="6638" y="2603"/>
                      <a:pt x="6338" y="3036"/>
                    </a:cubicBezTo>
                    <a:cubicBezTo>
                      <a:pt x="6138" y="3303"/>
                      <a:pt x="5905" y="3537"/>
                      <a:pt x="5671" y="3737"/>
                    </a:cubicBezTo>
                    <a:cubicBezTo>
                      <a:pt x="5371" y="3904"/>
                      <a:pt x="5037" y="4037"/>
                      <a:pt x="4704" y="4104"/>
                    </a:cubicBezTo>
                    <a:cubicBezTo>
                      <a:pt x="4037" y="4204"/>
                      <a:pt x="3369" y="4237"/>
                      <a:pt x="2702" y="4237"/>
                    </a:cubicBezTo>
                    <a:cubicBezTo>
                      <a:pt x="2102" y="4237"/>
                      <a:pt x="1535" y="4337"/>
                      <a:pt x="1034" y="4571"/>
                    </a:cubicBezTo>
                    <a:cubicBezTo>
                      <a:pt x="668" y="4737"/>
                      <a:pt x="367" y="4971"/>
                      <a:pt x="167" y="5305"/>
                    </a:cubicBezTo>
                    <a:cubicBezTo>
                      <a:pt x="100" y="5405"/>
                      <a:pt x="67" y="5471"/>
                      <a:pt x="34" y="5571"/>
                    </a:cubicBezTo>
                    <a:cubicBezTo>
                      <a:pt x="0" y="5638"/>
                      <a:pt x="0" y="5705"/>
                      <a:pt x="0" y="5705"/>
                    </a:cubicBezTo>
                    <a:cubicBezTo>
                      <a:pt x="34" y="5705"/>
                      <a:pt x="67" y="5571"/>
                      <a:pt x="234" y="5338"/>
                    </a:cubicBezTo>
                    <a:cubicBezTo>
                      <a:pt x="467" y="5038"/>
                      <a:pt x="734" y="4804"/>
                      <a:pt x="1101" y="4671"/>
                    </a:cubicBezTo>
                    <a:cubicBezTo>
                      <a:pt x="1538" y="4496"/>
                      <a:pt x="2000" y="4398"/>
                      <a:pt x="2488" y="4398"/>
                    </a:cubicBezTo>
                    <a:cubicBezTo>
                      <a:pt x="2559" y="4398"/>
                      <a:pt x="2630" y="4400"/>
                      <a:pt x="2702" y="4404"/>
                    </a:cubicBezTo>
                    <a:cubicBezTo>
                      <a:pt x="3369" y="4404"/>
                      <a:pt x="4070" y="4371"/>
                      <a:pt x="4737" y="4270"/>
                    </a:cubicBezTo>
                    <a:cubicBezTo>
                      <a:pt x="5104" y="4204"/>
                      <a:pt x="5438" y="4070"/>
                      <a:pt x="5738" y="3870"/>
                    </a:cubicBezTo>
                    <a:cubicBezTo>
                      <a:pt x="6038" y="3670"/>
                      <a:pt x="6272" y="3403"/>
                      <a:pt x="6438" y="3136"/>
                    </a:cubicBezTo>
                    <a:cubicBezTo>
                      <a:pt x="6772" y="2636"/>
                      <a:pt x="6939" y="2102"/>
                      <a:pt x="6939" y="1502"/>
                    </a:cubicBezTo>
                    <a:cubicBezTo>
                      <a:pt x="6939" y="1135"/>
                      <a:pt x="6872" y="768"/>
                      <a:pt x="6739" y="401"/>
                    </a:cubicBezTo>
                    <a:cubicBezTo>
                      <a:pt x="6705" y="268"/>
                      <a:pt x="6638" y="134"/>
                      <a:pt x="657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4" name="Google Shape;1994;p52"/>
              <p:cNvSpPr/>
              <p:nvPr/>
            </p:nvSpPr>
            <p:spPr>
              <a:xfrm>
                <a:off x="6659962" y="1482474"/>
                <a:ext cx="8821" cy="19710"/>
              </a:xfrm>
              <a:custGeom>
                <a:avLst/>
                <a:gdLst/>
                <a:ahLst/>
                <a:cxnLst/>
                <a:rect l="l" t="t" r="r" b="b"/>
                <a:pathLst>
                  <a:path w="401" h="896" extrusionOk="0">
                    <a:moveTo>
                      <a:pt x="34" y="0"/>
                    </a:moveTo>
                    <a:cubicBezTo>
                      <a:pt x="21" y="0"/>
                      <a:pt x="11" y="8"/>
                      <a:pt x="1" y="29"/>
                    </a:cubicBezTo>
                    <a:cubicBezTo>
                      <a:pt x="1" y="95"/>
                      <a:pt x="167" y="229"/>
                      <a:pt x="201" y="429"/>
                    </a:cubicBezTo>
                    <a:cubicBezTo>
                      <a:pt x="267" y="662"/>
                      <a:pt x="234" y="863"/>
                      <a:pt x="267" y="896"/>
                    </a:cubicBezTo>
                    <a:cubicBezTo>
                      <a:pt x="301" y="896"/>
                      <a:pt x="334" y="829"/>
                      <a:pt x="368" y="729"/>
                    </a:cubicBezTo>
                    <a:cubicBezTo>
                      <a:pt x="401" y="629"/>
                      <a:pt x="401" y="496"/>
                      <a:pt x="368" y="362"/>
                    </a:cubicBezTo>
                    <a:cubicBezTo>
                      <a:pt x="334" y="229"/>
                      <a:pt x="267" y="129"/>
                      <a:pt x="167" y="62"/>
                    </a:cubicBezTo>
                    <a:cubicBezTo>
                      <a:pt x="98" y="39"/>
                      <a:pt x="61" y="0"/>
                      <a:pt x="34"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5" name="Google Shape;1995;p52"/>
              <p:cNvSpPr/>
              <p:nvPr/>
            </p:nvSpPr>
            <p:spPr>
              <a:xfrm>
                <a:off x="6662162" y="1510235"/>
                <a:ext cx="38188" cy="13308"/>
              </a:xfrm>
              <a:custGeom>
                <a:avLst/>
                <a:gdLst/>
                <a:ahLst/>
                <a:cxnLst/>
                <a:rect l="l" t="t" r="r" b="b"/>
                <a:pathLst>
                  <a:path w="1736" h="605" extrusionOk="0">
                    <a:moveTo>
                      <a:pt x="468" y="1"/>
                    </a:moveTo>
                    <a:cubicBezTo>
                      <a:pt x="309" y="1"/>
                      <a:pt x="151" y="34"/>
                      <a:pt x="1" y="101"/>
                    </a:cubicBezTo>
                    <a:cubicBezTo>
                      <a:pt x="1" y="168"/>
                      <a:pt x="401" y="134"/>
                      <a:pt x="901" y="268"/>
                    </a:cubicBezTo>
                    <a:cubicBezTo>
                      <a:pt x="1338" y="392"/>
                      <a:pt x="1658" y="604"/>
                      <a:pt x="1725" y="604"/>
                    </a:cubicBezTo>
                    <a:cubicBezTo>
                      <a:pt x="1730" y="604"/>
                      <a:pt x="1733" y="603"/>
                      <a:pt x="1735" y="601"/>
                    </a:cubicBezTo>
                    <a:cubicBezTo>
                      <a:pt x="1535" y="334"/>
                      <a:pt x="1235" y="168"/>
                      <a:pt x="935" y="101"/>
                    </a:cubicBezTo>
                    <a:cubicBezTo>
                      <a:pt x="785" y="34"/>
                      <a:pt x="626" y="1"/>
                      <a:pt x="46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6" name="Google Shape;1996;p52"/>
              <p:cNvSpPr/>
              <p:nvPr/>
            </p:nvSpPr>
            <p:spPr>
              <a:xfrm>
                <a:off x="6659237" y="1501876"/>
                <a:ext cx="66058" cy="35350"/>
              </a:xfrm>
              <a:custGeom>
                <a:avLst/>
                <a:gdLst/>
                <a:ahLst/>
                <a:cxnLst/>
                <a:rect l="l" t="t" r="r" b="b"/>
                <a:pathLst>
                  <a:path w="3003" h="1607" extrusionOk="0">
                    <a:moveTo>
                      <a:pt x="957" y="0"/>
                    </a:moveTo>
                    <a:cubicBezTo>
                      <a:pt x="784" y="0"/>
                      <a:pt x="609" y="24"/>
                      <a:pt x="467" y="47"/>
                    </a:cubicBezTo>
                    <a:cubicBezTo>
                      <a:pt x="300" y="81"/>
                      <a:pt x="200" y="147"/>
                      <a:pt x="200" y="147"/>
                    </a:cubicBezTo>
                    <a:cubicBezTo>
                      <a:pt x="367" y="131"/>
                      <a:pt x="526" y="122"/>
                      <a:pt x="680" y="122"/>
                    </a:cubicBezTo>
                    <a:cubicBezTo>
                      <a:pt x="834" y="122"/>
                      <a:pt x="984" y="131"/>
                      <a:pt x="1134" y="147"/>
                    </a:cubicBezTo>
                    <a:cubicBezTo>
                      <a:pt x="1851" y="245"/>
                      <a:pt x="2472" y="693"/>
                      <a:pt x="2812" y="1335"/>
                    </a:cubicBezTo>
                    <a:lnTo>
                      <a:pt x="2812" y="1335"/>
                    </a:lnTo>
                    <a:cubicBezTo>
                      <a:pt x="2607" y="1403"/>
                      <a:pt x="2392" y="1440"/>
                      <a:pt x="2173" y="1440"/>
                    </a:cubicBezTo>
                    <a:cubicBezTo>
                      <a:pt x="2017" y="1440"/>
                      <a:pt x="1859" y="1421"/>
                      <a:pt x="1701" y="1382"/>
                    </a:cubicBezTo>
                    <a:cubicBezTo>
                      <a:pt x="1401" y="1281"/>
                      <a:pt x="1068" y="1181"/>
                      <a:pt x="801" y="1015"/>
                    </a:cubicBezTo>
                    <a:cubicBezTo>
                      <a:pt x="534" y="848"/>
                      <a:pt x="267" y="681"/>
                      <a:pt x="0" y="548"/>
                    </a:cubicBezTo>
                    <a:lnTo>
                      <a:pt x="0" y="548"/>
                    </a:lnTo>
                    <a:cubicBezTo>
                      <a:pt x="0" y="548"/>
                      <a:pt x="67" y="614"/>
                      <a:pt x="167" y="714"/>
                    </a:cubicBezTo>
                    <a:cubicBezTo>
                      <a:pt x="367" y="881"/>
                      <a:pt x="534" y="981"/>
                      <a:pt x="734" y="1115"/>
                    </a:cubicBezTo>
                    <a:cubicBezTo>
                      <a:pt x="1034" y="1315"/>
                      <a:pt x="1335" y="1448"/>
                      <a:pt x="1668" y="1548"/>
                    </a:cubicBezTo>
                    <a:cubicBezTo>
                      <a:pt x="1826" y="1588"/>
                      <a:pt x="1994" y="1607"/>
                      <a:pt x="2165" y="1607"/>
                    </a:cubicBezTo>
                    <a:cubicBezTo>
                      <a:pt x="2426" y="1607"/>
                      <a:pt x="2693" y="1562"/>
                      <a:pt x="2936" y="1482"/>
                    </a:cubicBezTo>
                    <a:lnTo>
                      <a:pt x="3002" y="1448"/>
                    </a:lnTo>
                    <a:lnTo>
                      <a:pt x="2969" y="1348"/>
                    </a:lnTo>
                    <a:lnTo>
                      <a:pt x="2969" y="1315"/>
                    </a:lnTo>
                    <a:cubicBezTo>
                      <a:pt x="2769" y="948"/>
                      <a:pt x="2502" y="614"/>
                      <a:pt x="2135" y="381"/>
                    </a:cubicBezTo>
                    <a:cubicBezTo>
                      <a:pt x="1835" y="181"/>
                      <a:pt x="1501" y="47"/>
                      <a:pt x="1168" y="14"/>
                    </a:cubicBezTo>
                    <a:cubicBezTo>
                      <a:pt x="1099" y="4"/>
                      <a:pt x="1028" y="0"/>
                      <a:pt x="95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7" name="Google Shape;1997;p52"/>
              <p:cNvSpPr/>
              <p:nvPr/>
            </p:nvSpPr>
            <p:spPr>
              <a:xfrm>
                <a:off x="6564581" y="1479416"/>
                <a:ext cx="35240" cy="58931"/>
              </a:xfrm>
              <a:custGeom>
                <a:avLst/>
                <a:gdLst/>
                <a:ahLst/>
                <a:cxnLst/>
                <a:rect l="l" t="t" r="r" b="b"/>
                <a:pathLst>
                  <a:path w="1602" h="2679" extrusionOk="0">
                    <a:moveTo>
                      <a:pt x="267" y="1"/>
                    </a:moveTo>
                    <a:lnTo>
                      <a:pt x="234" y="68"/>
                    </a:lnTo>
                    <a:cubicBezTo>
                      <a:pt x="0" y="701"/>
                      <a:pt x="34" y="1435"/>
                      <a:pt x="334" y="2036"/>
                    </a:cubicBezTo>
                    <a:cubicBezTo>
                      <a:pt x="434" y="2202"/>
                      <a:pt x="567" y="2336"/>
                      <a:pt x="701" y="2503"/>
                    </a:cubicBezTo>
                    <a:cubicBezTo>
                      <a:pt x="801" y="2603"/>
                      <a:pt x="901" y="2636"/>
                      <a:pt x="901" y="2636"/>
                    </a:cubicBezTo>
                    <a:cubicBezTo>
                      <a:pt x="734" y="2403"/>
                      <a:pt x="567" y="2202"/>
                      <a:pt x="467" y="1969"/>
                    </a:cubicBezTo>
                    <a:cubicBezTo>
                      <a:pt x="212" y="1426"/>
                      <a:pt x="170" y="792"/>
                      <a:pt x="372" y="212"/>
                    </a:cubicBezTo>
                    <a:lnTo>
                      <a:pt x="372" y="212"/>
                    </a:lnTo>
                    <a:cubicBezTo>
                      <a:pt x="415" y="225"/>
                      <a:pt x="458" y="246"/>
                      <a:pt x="501" y="268"/>
                    </a:cubicBezTo>
                    <a:cubicBezTo>
                      <a:pt x="834" y="434"/>
                      <a:pt x="1101" y="701"/>
                      <a:pt x="1234" y="1035"/>
                    </a:cubicBezTo>
                    <a:cubicBezTo>
                      <a:pt x="1368" y="1302"/>
                      <a:pt x="1401" y="1602"/>
                      <a:pt x="1368" y="1902"/>
                    </a:cubicBezTo>
                    <a:cubicBezTo>
                      <a:pt x="1301" y="2169"/>
                      <a:pt x="1168" y="2436"/>
                      <a:pt x="1034" y="2669"/>
                    </a:cubicBezTo>
                    <a:cubicBezTo>
                      <a:pt x="1034" y="2675"/>
                      <a:pt x="1036" y="2678"/>
                      <a:pt x="1040" y="2678"/>
                    </a:cubicBezTo>
                    <a:cubicBezTo>
                      <a:pt x="1059" y="2678"/>
                      <a:pt x="1119" y="2618"/>
                      <a:pt x="1201" y="2536"/>
                    </a:cubicBezTo>
                    <a:cubicBezTo>
                      <a:pt x="1535" y="2069"/>
                      <a:pt x="1601" y="1469"/>
                      <a:pt x="1401" y="968"/>
                    </a:cubicBezTo>
                    <a:cubicBezTo>
                      <a:pt x="1234" y="601"/>
                      <a:pt x="934" y="301"/>
                      <a:pt x="567" y="101"/>
                    </a:cubicBezTo>
                    <a:cubicBezTo>
                      <a:pt x="501" y="68"/>
                      <a:pt x="434" y="34"/>
                      <a:pt x="334" y="34"/>
                    </a:cubicBezTo>
                    <a:lnTo>
                      <a:pt x="267" y="1"/>
                    </a:ln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8" name="Google Shape;1998;p52"/>
              <p:cNvSpPr/>
              <p:nvPr/>
            </p:nvSpPr>
            <p:spPr>
              <a:xfrm>
                <a:off x="6579980" y="1498510"/>
                <a:ext cx="8821" cy="41113"/>
              </a:xfrm>
              <a:custGeom>
                <a:avLst/>
                <a:gdLst/>
                <a:ahLst/>
                <a:cxnLst/>
                <a:rect l="l" t="t" r="r" b="b"/>
                <a:pathLst>
                  <a:path w="401" h="1869" extrusionOk="0">
                    <a:moveTo>
                      <a:pt x="34" y="0"/>
                    </a:moveTo>
                    <a:cubicBezTo>
                      <a:pt x="1" y="0"/>
                      <a:pt x="1" y="100"/>
                      <a:pt x="1" y="300"/>
                    </a:cubicBezTo>
                    <a:cubicBezTo>
                      <a:pt x="1" y="500"/>
                      <a:pt x="67" y="734"/>
                      <a:pt x="134" y="967"/>
                    </a:cubicBezTo>
                    <a:cubicBezTo>
                      <a:pt x="201" y="1168"/>
                      <a:pt x="234" y="1368"/>
                      <a:pt x="268" y="1568"/>
                    </a:cubicBezTo>
                    <a:cubicBezTo>
                      <a:pt x="268" y="1735"/>
                      <a:pt x="234" y="1868"/>
                      <a:pt x="268" y="1868"/>
                    </a:cubicBezTo>
                    <a:cubicBezTo>
                      <a:pt x="268" y="1868"/>
                      <a:pt x="334" y="1768"/>
                      <a:pt x="368" y="1601"/>
                    </a:cubicBezTo>
                    <a:cubicBezTo>
                      <a:pt x="401" y="1368"/>
                      <a:pt x="368" y="1134"/>
                      <a:pt x="301" y="901"/>
                    </a:cubicBezTo>
                    <a:cubicBezTo>
                      <a:pt x="201" y="634"/>
                      <a:pt x="134" y="434"/>
                      <a:pt x="101" y="267"/>
                    </a:cubicBezTo>
                    <a:cubicBezTo>
                      <a:pt x="67" y="100"/>
                      <a:pt x="67" y="0"/>
                      <a:pt x="34"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999" name="Google Shape;1999;p52"/>
              <p:cNvSpPr/>
              <p:nvPr/>
            </p:nvSpPr>
            <p:spPr>
              <a:xfrm>
                <a:off x="6596852" y="1539601"/>
                <a:ext cx="34514" cy="33040"/>
              </a:xfrm>
              <a:custGeom>
                <a:avLst/>
                <a:gdLst/>
                <a:ahLst/>
                <a:cxnLst/>
                <a:rect l="l" t="t" r="r" b="b"/>
                <a:pathLst>
                  <a:path w="1569" h="1502" extrusionOk="0">
                    <a:moveTo>
                      <a:pt x="1" y="0"/>
                    </a:moveTo>
                    <a:cubicBezTo>
                      <a:pt x="68" y="400"/>
                      <a:pt x="268" y="734"/>
                      <a:pt x="568" y="967"/>
                    </a:cubicBezTo>
                    <a:cubicBezTo>
                      <a:pt x="801" y="1268"/>
                      <a:pt x="1168" y="1434"/>
                      <a:pt x="1535" y="1501"/>
                    </a:cubicBezTo>
                    <a:cubicBezTo>
                      <a:pt x="1569" y="1468"/>
                      <a:pt x="1102" y="1268"/>
                      <a:pt x="668" y="834"/>
                    </a:cubicBezTo>
                    <a:cubicBezTo>
                      <a:pt x="268" y="434"/>
                      <a:pt x="34" y="0"/>
                      <a:pt x="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0" name="Google Shape;2000;p52"/>
              <p:cNvSpPr/>
              <p:nvPr/>
            </p:nvSpPr>
            <p:spPr>
              <a:xfrm>
                <a:off x="6546961" y="1541053"/>
                <a:ext cx="35988" cy="66058"/>
              </a:xfrm>
              <a:custGeom>
                <a:avLst/>
                <a:gdLst/>
                <a:ahLst/>
                <a:cxnLst/>
                <a:rect l="l" t="t" r="r" b="b"/>
                <a:pathLst>
                  <a:path w="1636" h="3003" extrusionOk="0">
                    <a:moveTo>
                      <a:pt x="868" y="1"/>
                    </a:moveTo>
                    <a:cubicBezTo>
                      <a:pt x="835" y="1"/>
                      <a:pt x="768" y="34"/>
                      <a:pt x="634" y="134"/>
                    </a:cubicBezTo>
                    <a:cubicBezTo>
                      <a:pt x="468" y="268"/>
                      <a:pt x="301" y="468"/>
                      <a:pt x="234" y="668"/>
                    </a:cubicBezTo>
                    <a:cubicBezTo>
                      <a:pt x="67" y="1002"/>
                      <a:pt x="1" y="1368"/>
                      <a:pt x="67" y="1702"/>
                    </a:cubicBezTo>
                    <a:cubicBezTo>
                      <a:pt x="134" y="2136"/>
                      <a:pt x="368" y="2536"/>
                      <a:pt x="734" y="2803"/>
                    </a:cubicBezTo>
                    <a:cubicBezTo>
                      <a:pt x="801" y="2870"/>
                      <a:pt x="868" y="2903"/>
                      <a:pt x="968" y="2970"/>
                    </a:cubicBezTo>
                    <a:lnTo>
                      <a:pt x="1001" y="3003"/>
                    </a:lnTo>
                    <a:lnTo>
                      <a:pt x="1068" y="2936"/>
                    </a:lnTo>
                    <a:cubicBezTo>
                      <a:pt x="1335" y="2669"/>
                      <a:pt x="1535" y="2302"/>
                      <a:pt x="1602" y="1902"/>
                    </a:cubicBezTo>
                    <a:cubicBezTo>
                      <a:pt x="1635" y="1569"/>
                      <a:pt x="1602" y="1235"/>
                      <a:pt x="1502" y="935"/>
                    </a:cubicBezTo>
                    <a:cubicBezTo>
                      <a:pt x="1435" y="735"/>
                      <a:pt x="1335" y="535"/>
                      <a:pt x="1201" y="368"/>
                    </a:cubicBezTo>
                    <a:cubicBezTo>
                      <a:pt x="1101" y="268"/>
                      <a:pt x="1035" y="234"/>
                      <a:pt x="1035" y="234"/>
                    </a:cubicBezTo>
                    <a:lnTo>
                      <a:pt x="1035" y="234"/>
                    </a:lnTo>
                    <a:cubicBezTo>
                      <a:pt x="1168" y="468"/>
                      <a:pt x="1302" y="701"/>
                      <a:pt x="1402" y="968"/>
                    </a:cubicBezTo>
                    <a:cubicBezTo>
                      <a:pt x="1565" y="1588"/>
                      <a:pt x="1409" y="2303"/>
                      <a:pt x="966" y="2771"/>
                    </a:cubicBezTo>
                    <a:lnTo>
                      <a:pt x="966" y="2771"/>
                    </a:lnTo>
                    <a:cubicBezTo>
                      <a:pt x="912" y="2746"/>
                      <a:pt x="858" y="2715"/>
                      <a:pt x="835" y="2669"/>
                    </a:cubicBezTo>
                    <a:cubicBezTo>
                      <a:pt x="501" y="2436"/>
                      <a:pt x="301" y="2069"/>
                      <a:pt x="201" y="1702"/>
                    </a:cubicBezTo>
                    <a:cubicBezTo>
                      <a:pt x="134" y="1368"/>
                      <a:pt x="167" y="1035"/>
                      <a:pt x="301" y="735"/>
                    </a:cubicBezTo>
                    <a:cubicBezTo>
                      <a:pt x="434" y="468"/>
                      <a:pt x="634" y="201"/>
                      <a:pt x="86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1" name="Google Shape;2001;p52"/>
              <p:cNvSpPr/>
              <p:nvPr/>
            </p:nvSpPr>
            <p:spPr>
              <a:xfrm>
                <a:off x="6558708" y="1542527"/>
                <a:ext cx="13220" cy="45513"/>
              </a:xfrm>
              <a:custGeom>
                <a:avLst/>
                <a:gdLst/>
                <a:ahLst/>
                <a:cxnLst/>
                <a:rect l="l" t="t" r="r" b="b"/>
                <a:pathLst>
                  <a:path w="601" h="2069" extrusionOk="0">
                    <a:moveTo>
                      <a:pt x="567" y="1"/>
                    </a:moveTo>
                    <a:lnTo>
                      <a:pt x="567" y="1"/>
                    </a:lnTo>
                    <a:cubicBezTo>
                      <a:pt x="100" y="568"/>
                      <a:pt x="0" y="1368"/>
                      <a:pt x="267" y="2069"/>
                    </a:cubicBezTo>
                    <a:cubicBezTo>
                      <a:pt x="334" y="2069"/>
                      <a:pt x="234" y="1568"/>
                      <a:pt x="301" y="1001"/>
                    </a:cubicBezTo>
                    <a:cubicBezTo>
                      <a:pt x="367" y="434"/>
                      <a:pt x="601" y="1"/>
                      <a:pt x="567"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2" name="Google Shape;2002;p52"/>
              <p:cNvSpPr/>
              <p:nvPr/>
            </p:nvSpPr>
            <p:spPr>
              <a:xfrm>
                <a:off x="6523490" y="1503636"/>
                <a:ext cx="24219" cy="44061"/>
              </a:xfrm>
              <a:custGeom>
                <a:avLst/>
                <a:gdLst/>
                <a:ahLst/>
                <a:cxnLst/>
                <a:rect l="l" t="t" r="r" b="b"/>
                <a:pathLst>
                  <a:path w="1101" h="2003" extrusionOk="0">
                    <a:moveTo>
                      <a:pt x="400" y="1"/>
                    </a:moveTo>
                    <a:lnTo>
                      <a:pt x="334" y="67"/>
                    </a:lnTo>
                    <a:lnTo>
                      <a:pt x="267" y="134"/>
                    </a:lnTo>
                    <a:cubicBezTo>
                      <a:pt x="67" y="368"/>
                      <a:pt x="0" y="668"/>
                      <a:pt x="0" y="968"/>
                    </a:cubicBezTo>
                    <a:cubicBezTo>
                      <a:pt x="34" y="1201"/>
                      <a:pt x="100" y="1435"/>
                      <a:pt x="267" y="1635"/>
                    </a:cubicBezTo>
                    <a:cubicBezTo>
                      <a:pt x="501" y="1969"/>
                      <a:pt x="767" y="2002"/>
                      <a:pt x="767" y="2002"/>
                    </a:cubicBezTo>
                    <a:cubicBezTo>
                      <a:pt x="601" y="1869"/>
                      <a:pt x="467" y="1735"/>
                      <a:pt x="334" y="1568"/>
                    </a:cubicBezTo>
                    <a:cubicBezTo>
                      <a:pt x="234" y="1402"/>
                      <a:pt x="167" y="1201"/>
                      <a:pt x="167" y="968"/>
                    </a:cubicBezTo>
                    <a:cubicBezTo>
                      <a:pt x="167" y="701"/>
                      <a:pt x="234" y="468"/>
                      <a:pt x="400" y="267"/>
                    </a:cubicBezTo>
                    <a:cubicBezTo>
                      <a:pt x="417" y="251"/>
                      <a:pt x="425" y="235"/>
                      <a:pt x="433" y="219"/>
                    </a:cubicBezTo>
                    <a:lnTo>
                      <a:pt x="433" y="219"/>
                    </a:lnTo>
                    <a:cubicBezTo>
                      <a:pt x="762" y="488"/>
                      <a:pt x="965" y="897"/>
                      <a:pt x="934" y="1335"/>
                    </a:cubicBezTo>
                    <a:cubicBezTo>
                      <a:pt x="901" y="1535"/>
                      <a:pt x="867" y="1702"/>
                      <a:pt x="834" y="1902"/>
                    </a:cubicBezTo>
                    <a:cubicBezTo>
                      <a:pt x="968" y="1735"/>
                      <a:pt x="1034" y="1535"/>
                      <a:pt x="1068" y="1335"/>
                    </a:cubicBezTo>
                    <a:cubicBezTo>
                      <a:pt x="1101" y="835"/>
                      <a:pt x="867" y="334"/>
                      <a:pt x="434" y="34"/>
                    </a:cubicBezTo>
                    <a:lnTo>
                      <a:pt x="400" y="1"/>
                    </a:ln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3" name="Google Shape;2003;p52"/>
              <p:cNvSpPr/>
              <p:nvPr/>
            </p:nvSpPr>
            <p:spPr>
              <a:xfrm>
                <a:off x="6596126" y="1580693"/>
                <a:ext cx="17642" cy="17444"/>
              </a:xfrm>
              <a:custGeom>
                <a:avLst/>
                <a:gdLst/>
                <a:ahLst/>
                <a:cxnLst/>
                <a:rect l="l" t="t" r="r" b="b"/>
                <a:pathLst>
                  <a:path w="802" h="793" extrusionOk="0">
                    <a:moveTo>
                      <a:pt x="517" y="46"/>
                    </a:moveTo>
                    <a:cubicBezTo>
                      <a:pt x="540" y="95"/>
                      <a:pt x="587" y="173"/>
                      <a:pt x="634" y="267"/>
                    </a:cubicBezTo>
                    <a:cubicBezTo>
                      <a:pt x="668" y="367"/>
                      <a:pt x="634" y="467"/>
                      <a:pt x="601" y="534"/>
                    </a:cubicBezTo>
                    <a:cubicBezTo>
                      <a:pt x="552" y="583"/>
                      <a:pt x="485" y="614"/>
                      <a:pt x="414" y="614"/>
                    </a:cubicBezTo>
                    <a:cubicBezTo>
                      <a:pt x="388" y="614"/>
                      <a:pt x="361" y="609"/>
                      <a:pt x="334" y="601"/>
                    </a:cubicBezTo>
                    <a:cubicBezTo>
                      <a:pt x="267" y="567"/>
                      <a:pt x="201" y="467"/>
                      <a:pt x="201" y="367"/>
                    </a:cubicBezTo>
                    <a:cubicBezTo>
                      <a:pt x="201" y="267"/>
                      <a:pt x="267" y="200"/>
                      <a:pt x="334" y="167"/>
                    </a:cubicBezTo>
                    <a:cubicBezTo>
                      <a:pt x="407" y="94"/>
                      <a:pt x="469" y="61"/>
                      <a:pt x="517" y="46"/>
                    </a:cubicBezTo>
                    <a:close/>
                    <a:moveTo>
                      <a:pt x="501" y="0"/>
                    </a:moveTo>
                    <a:cubicBezTo>
                      <a:pt x="501" y="2"/>
                      <a:pt x="501" y="5"/>
                      <a:pt x="502" y="7"/>
                    </a:cubicBezTo>
                    <a:lnTo>
                      <a:pt x="502" y="7"/>
                    </a:lnTo>
                    <a:cubicBezTo>
                      <a:pt x="484" y="5"/>
                      <a:pt x="464" y="4"/>
                      <a:pt x="443" y="4"/>
                    </a:cubicBezTo>
                    <a:cubicBezTo>
                      <a:pt x="393" y="4"/>
                      <a:pt x="334" y="11"/>
                      <a:pt x="267" y="33"/>
                    </a:cubicBezTo>
                    <a:cubicBezTo>
                      <a:pt x="1" y="200"/>
                      <a:pt x="1" y="601"/>
                      <a:pt x="301" y="767"/>
                    </a:cubicBezTo>
                    <a:cubicBezTo>
                      <a:pt x="344" y="785"/>
                      <a:pt x="387" y="793"/>
                      <a:pt x="429" y="793"/>
                    </a:cubicBezTo>
                    <a:cubicBezTo>
                      <a:pt x="549" y="793"/>
                      <a:pt x="660" y="724"/>
                      <a:pt x="734" y="601"/>
                    </a:cubicBezTo>
                    <a:cubicBezTo>
                      <a:pt x="801" y="500"/>
                      <a:pt x="801" y="367"/>
                      <a:pt x="734" y="234"/>
                    </a:cubicBezTo>
                    <a:cubicBezTo>
                      <a:pt x="676" y="136"/>
                      <a:pt x="605" y="72"/>
                      <a:pt x="557" y="37"/>
                    </a:cubicBezTo>
                    <a:lnTo>
                      <a:pt x="557" y="37"/>
                    </a:lnTo>
                    <a:cubicBezTo>
                      <a:pt x="577" y="33"/>
                      <a:pt x="592" y="33"/>
                      <a:pt x="601" y="33"/>
                    </a:cubicBezTo>
                    <a:cubicBezTo>
                      <a:pt x="601" y="33"/>
                      <a:pt x="571" y="18"/>
                      <a:pt x="518" y="10"/>
                    </a:cubicBezTo>
                    <a:lnTo>
                      <a:pt x="518" y="10"/>
                    </a:lnTo>
                    <a:cubicBezTo>
                      <a:pt x="507" y="3"/>
                      <a:pt x="501" y="0"/>
                      <a:pt x="501"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4" name="Google Shape;2004;p52"/>
              <p:cNvSpPr/>
              <p:nvPr/>
            </p:nvSpPr>
            <p:spPr>
              <a:xfrm>
                <a:off x="6551361" y="1519232"/>
                <a:ext cx="10295" cy="12869"/>
              </a:xfrm>
              <a:custGeom>
                <a:avLst/>
                <a:gdLst/>
                <a:ahLst/>
                <a:cxnLst/>
                <a:rect l="l" t="t" r="r" b="b"/>
                <a:pathLst>
                  <a:path w="468" h="585" extrusionOk="0">
                    <a:moveTo>
                      <a:pt x="188" y="143"/>
                    </a:moveTo>
                    <a:lnTo>
                      <a:pt x="188" y="143"/>
                    </a:lnTo>
                    <a:cubicBezTo>
                      <a:pt x="209" y="167"/>
                      <a:pt x="238" y="196"/>
                      <a:pt x="268" y="226"/>
                    </a:cubicBezTo>
                    <a:cubicBezTo>
                      <a:pt x="357" y="285"/>
                      <a:pt x="313" y="398"/>
                      <a:pt x="256" y="398"/>
                    </a:cubicBezTo>
                    <a:cubicBezTo>
                      <a:pt x="249" y="398"/>
                      <a:pt x="241" y="396"/>
                      <a:pt x="234" y="392"/>
                    </a:cubicBezTo>
                    <a:cubicBezTo>
                      <a:pt x="201" y="392"/>
                      <a:pt x="168" y="326"/>
                      <a:pt x="168" y="259"/>
                    </a:cubicBezTo>
                    <a:cubicBezTo>
                      <a:pt x="168" y="231"/>
                      <a:pt x="168" y="179"/>
                      <a:pt x="188" y="143"/>
                    </a:cubicBezTo>
                    <a:close/>
                    <a:moveTo>
                      <a:pt x="234" y="0"/>
                    </a:moveTo>
                    <a:cubicBezTo>
                      <a:pt x="201" y="0"/>
                      <a:pt x="168" y="9"/>
                      <a:pt x="134" y="25"/>
                    </a:cubicBezTo>
                    <a:cubicBezTo>
                      <a:pt x="67" y="92"/>
                      <a:pt x="34" y="159"/>
                      <a:pt x="1" y="259"/>
                    </a:cubicBezTo>
                    <a:cubicBezTo>
                      <a:pt x="1" y="359"/>
                      <a:pt x="67" y="492"/>
                      <a:pt x="168" y="559"/>
                    </a:cubicBezTo>
                    <a:cubicBezTo>
                      <a:pt x="201" y="576"/>
                      <a:pt x="234" y="584"/>
                      <a:pt x="268" y="584"/>
                    </a:cubicBezTo>
                    <a:cubicBezTo>
                      <a:pt x="301" y="584"/>
                      <a:pt x="334" y="576"/>
                      <a:pt x="368" y="559"/>
                    </a:cubicBezTo>
                    <a:cubicBezTo>
                      <a:pt x="434" y="526"/>
                      <a:pt x="468" y="459"/>
                      <a:pt x="468" y="392"/>
                    </a:cubicBezTo>
                    <a:cubicBezTo>
                      <a:pt x="468" y="292"/>
                      <a:pt x="434" y="192"/>
                      <a:pt x="368" y="126"/>
                    </a:cubicBezTo>
                    <a:cubicBezTo>
                      <a:pt x="326" y="115"/>
                      <a:pt x="291" y="108"/>
                      <a:pt x="262" y="103"/>
                    </a:cubicBezTo>
                    <a:lnTo>
                      <a:pt x="262" y="103"/>
                    </a:lnTo>
                    <a:cubicBezTo>
                      <a:pt x="306" y="92"/>
                      <a:pt x="345" y="92"/>
                      <a:pt x="368" y="92"/>
                    </a:cubicBezTo>
                    <a:cubicBezTo>
                      <a:pt x="368" y="59"/>
                      <a:pt x="368" y="59"/>
                      <a:pt x="334" y="25"/>
                    </a:cubicBezTo>
                    <a:cubicBezTo>
                      <a:pt x="301" y="9"/>
                      <a:pt x="268" y="0"/>
                      <a:pt x="234"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5" name="Google Shape;2005;p52"/>
              <p:cNvSpPr/>
              <p:nvPr/>
            </p:nvSpPr>
            <p:spPr>
              <a:xfrm>
                <a:off x="6588053" y="1457991"/>
                <a:ext cx="11769" cy="12275"/>
              </a:xfrm>
              <a:custGeom>
                <a:avLst/>
                <a:gdLst/>
                <a:ahLst/>
                <a:cxnLst/>
                <a:rect l="l" t="t" r="r" b="b"/>
                <a:pathLst>
                  <a:path w="535" h="558" extrusionOk="0">
                    <a:moveTo>
                      <a:pt x="287" y="1"/>
                    </a:moveTo>
                    <a:cubicBezTo>
                      <a:pt x="271" y="1"/>
                      <a:pt x="253" y="3"/>
                      <a:pt x="234" y="7"/>
                    </a:cubicBezTo>
                    <a:cubicBezTo>
                      <a:pt x="134" y="41"/>
                      <a:pt x="67" y="108"/>
                      <a:pt x="34" y="174"/>
                    </a:cubicBezTo>
                    <a:cubicBezTo>
                      <a:pt x="1" y="308"/>
                      <a:pt x="34" y="408"/>
                      <a:pt x="134" y="508"/>
                    </a:cubicBezTo>
                    <a:cubicBezTo>
                      <a:pt x="184" y="541"/>
                      <a:pt x="242" y="558"/>
                      <a:pt x="301" y="558"/>
                    </a:cubicBezTo>
                    <a:cubicBezTo>
                      <a:pt x="359" y="558"/>
                      <a:pt x="418" y="541"/>
                      <a:pt x="468" y="508"/>
                    </a:cubicBezTo>
                    <a:cubicBezTo>
                      <a:pt x="534" y="441"/>
                      <a:pt x="534" y="308"/>
                      <a:pt x="501" y="241"/>
                    </a:cubicBezTo>
                    <a:cubicBezTo>
                      <a:pt x="461" y="142"/>
                      <a:pt x="399" y="114"/>
                      <a:pt x="354" y="114"/>
                    </a:cubicBezTo>
                    <a:cubicBezTo>
                      <a:pt x="323" y="114"/>
                      <a:pt x="301" y="127"/>
                      <a:pt x="301" y="141"/>
                    </a:cubicBezTo>
                    <a:cubicBezTo>
                      <a:pt x="301" y="174"/>
                      <a:pt x="368" y="174"/>
                      <a:pt x="401" y="241"/>
                    </a:cubicBezTo>
                    <a:cubicBezTo>
                      <a:pt x="401" y="308"/>
                      <a:pt x="401" y="341"/>
                      <a:pt x="368" y="374"/>
                    </a:cubicBezTo>
                    <a:lnTo>
                      <a:pt x="234" y="374"/>
                    </a:lnTo>
                    <a:cubicBezTo>
                      <a:pt x="167" y="341"/>
                      <a:pt x="167" y="274"/>
                      <a:pt x="167" y="241"/>
                    </a:cubicBezTo>
                    <a:cubicBezTo>
                      <a:pt x="167" y="174"/>
                      <a:pt x="201" y="141"/>
                      <a:pt x="267" y="108"/>
                    </a:cubicBezTo>
                    <a:cubicBezTo>
                      <a:pt x="334" y="74"/>
                      <a:pt x="401" y="74"/>
                      <a:pt x="434" y="74"/>
                    </a:cubicBezTo>
                    <a:cubicBezTo>
                      <a:pt x="434" y="74"/>
                      <a:pt x="385" y="1"/>
                      <a:pt x="287"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6" name="Google Shape;2006;p52"/>
              <p:cNvSpPr/>
              <p:nvPr/>
            </p:nvSpPr>
            <p:spPr>
              <a:xfrm>
                <a:off x="6687855" y="1471343"/>
                <a:ext cx="13220" cy="11967"/>
              </a:xfrm>
              <a:custGeom>
                <a:avLst/>
                <a:gdLst/>
                <a:ahLst/>
                <a:cxnLst/>
                <a:rect l="l" t="t" r="r" b="b"/>
                <a:pathLst>
                  <a:path w="601" h="544" extrusionOk="0">
                    <a:moveTo>
                      <a:pt x="250" y="1"/>
                    </a:moveTo>
                    <a:cubicBezTo>
                      <a:pt x="209" y="1"/>
                      <a:pt x="150" y="18"/>
                      <a:pt x="100" y="68"/>
                    </a:cubicBezTo>
                    <a:cubicBezTo>
                      <a:pt x="34" y="134"/>
                      <a:pt x="0" y="234"/>
                      <a:pt x="0" y="301"/>
                    </a:cubicBezTo>
                    <a:cubicBezTo>
                      <a:pt x="39" y="456"/>
                      <a:pt x="168" y="544"/>
                      <a:pt x="302" y="544"/>
                    </a:cubicBezTo>
                    <a:cubicBezTo>
                      <a:pt x="399" y="544"/>
                      <a:pt x="498" y="499"/>
                      <a:pt x="567" y="401"/>
                    </a:cubicBezTo>
                    <a:cubicBezTo>
                      <a:pt x="601" y="301"/>
                      <a:pt x="601" y="201"/>
                      <a:pt x="567" y="134"/>
                    </a:cubicBezTo>
                    <a:cubicBezTo>
                      <a:pt x="501" y="45"/>
                      <a:pt x="434" y="16"/>
                      <a:pt x="397" y="16"/>
                    </a:cubicBezTo>
                    <a:cubicBezTo>
                      <a:pt x="378" y="16"/>
                      <a:pt x="367" y="23"/>
                      <a:pt x="367" y="34"/>
                    </a:cubicBezTo>
                    <a:cubicBezTo>
                      <a:pt x="367" y="68"/>
                      <a:pt x="434" y="101"/>
                      <a:pt x="434" y="168"/>
                    </a:cubicBezTo>
                    <a:cubicBezTo>
                      <a:pt x="464" y="257"/>
                      <a:pt x="440" y="373"/>
                      <a:pt x="340" y="373"/>
                    </a:cubicBezTo>
                    <a:cubicBezTo>
                      <a:pt x="328" y="373"/>
                      <a:pt x="315" y="371"/>
                      <a:pt x="300" y="368"/>
                    </a:cubicBezTo>
                    <a:cubicBezTo>
                      <a:pt x="167" y="368"/>
                      <a:pt x="134" y="234"/>
                      <a:pt x="200" y="134"/>
                    </a:cubicBezTo>
                    <a:cubicBezTo>
                      <a:pt x="234" y="68"/>
                      <a:pt x="300" y="34"/>
                      <a:pt x="300" y="34"/>
                    </a:cubicBezTo>
                    <a:cubicBezTo>
                      <a:pt x="317" y="18"/>
                      <a:pt x="292" y="1"/>
                      <a:pt x="250"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7" name="Google Shape;2007;p52"/>
              <p:cNvSpPr/>
              <p:nvPr/>
            </p:nvSpPr>
            <p:spPr>
              <a:xfrm>
                <a:off x="6705453" y="1550160"/>
                <a:ext cx="11043" cy="10009"/>
              </a:xfrm>
              <a:custGeom>
                <a:avLst/>
                <a:gdLst/>
                <a:ahLst/>
                <a:cxnLst/>
                <a:rect l="l" t="t" r="r" b="b"/>
                <a:pathLst>
                  <a:path w="502" h="455" extrusionOk="0">
                    <a:moveTo>
                      <a:pt x="301" y="1"/>
                    </a:moveTo>
                    <a:cubicBezTo>
                      <a:pt x="281" y="1"/>
                      <a:pt x="268" y="8"/>
                      <a:pt x="268" y="20"/>
                    </a:cubicBezTo>
                    <a:cubicBezTo>
                      <a:pt x="268" y="20"/>
                      <a:pt x="334" y="54"/>
                      <a:pt x="334" y="121"/>
                    </a:cubicBezTo>
                    <a:cubicBezTo>
                      <a:pt x="334" y="221"/>
                      <a:pt x="301" y="287"/>
                      <a:pt x="201" y="287"/>
                    </a:cubicBezTo>
                    <a:cubicBezTo>
                      <a:pt x="168" y="287"/>
                      <a:pt x="168" y="254"/>
                      <a:pt x="134" y="221"/>
                    </a:cubicBezTo>
                    <a:cubicBezTo>
                      <a:pt x="134" y="187"/>
                      <a:pt x="168" y="154"/>
                      <a:pt x="168" y="154"/>
                    </a:cubicBezTo>
                    <a:cubicBezTo>
                      <a:pt x="234" y="121"/>
                      <a:pt x="301" y="121"/>
                      <a:pt x="301" y="121"/>
                    </a:cubicBezTo>
                    <a:cubicBezTo>
                      <a:pt x="331" y="121"/>
                      <a:pt x="308" y="15"/>
                      <a:pt x="185" y="15"/>
                    </a:cubicBezTo>
                    <a:cubicBezTo>
                      <a:pt x="170" y="15"/>
                      <a:pt x="153" y="17"/>
                      <a:pt x="134" y="20"/>
                    </a:cubicBezTo>
                    <a:cubicBezTo>
                      <a:pt x="67" y="54"/>
                      <a:pt x="1" y="121"/>
                      <a:pt x="1" y="221"/>
                    </a:cubicBezTo>
                    <a:cubicBezTo>
                      <a:pt x="1" y="321"/>
                      <a:pt x="67" y="421"/>
                      <a:pt x="201" y="454"/>
                    </a:cubicBezTo>
                    <a:cubicBezTo>
                      <a:pt x="301" y="454"/>
                      <a:pt x="401" y="421"/>
                      <a:pt x="434" y="321"/>
                    </a:cubicBezTo>
                    <a:cubicBezTo>
                      <a:pt x="501" y="254"/>
                      <a:pt x="501" y="154"/>
                      <a:pt x="434" y="87"/>
                    </a:cubicBezTo>
                    <a:cubicBezTo>
                      <a:pt x="392" y="24"/>
                      <a:pt x="336" y="1"/>
                      <a:pt x="301"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8" name="Google Shape;2008;p52"/>
              <p:cNvSpPr/>
              <p:nvPr/>
            </p:nvSpPr>
            <p:spPr>
              <a:xfrm>
                <a:off x="6709127" y="1393582"/>
                <a:ext cx="14562" cy="12033"/>
              </a:xfrm>
              <a:custGeom>
                <a:avLst/>
                <a:gdLst/>
                <a:ahLst/>
                <a:cxnLst/>
                <a:rect l="l" t="t" r="r" b="b"/>
                <a:pathLst>
                  <a:path w="662" h="547" extrusionOk="0">
                    <a:moveTo>
                      <a:pt x="367" y="0"/>
                    </a:moveTo>
                    <a:cubicBezTo>
                      <a:pt x="134" y="0"/>
                      <a:pt x="1" y="267"/>
                      <a:pt x="167" y="434"/>
                    </a:cubicBezTo>
                    <a:cubicBezTo>
                      <a:pt x="242" y="509"/>
                      <a:pt x="317" y="546"/>
                      <a:pt x="407" y="546"/>
                    </a:cubicBezTo>
                    <a:cubicBezTo>
                      <a:pt x="436" y="546"/>
                      <a:pt x="468" y="542"/>
                      <a:pt x="501" y="534"/>
                    </a:cubicBezTo>
                    <a:cubicBezTo>
                      <a:pt x="568" y="467"/>
                      <a:pt x="634" y="400"/>
                      <a:pt x="634" y="300"/>
                    </a:cubicBezTo>
                    <a:cubicBezTo>
                      <a:pt x="662" y="190"/>
                      <a:pt x="598" y="125"/>
                      <a:pt x="556" y="125"/>
                    </a:cubicBezTo>
                    <a:cubicBezTo>
                      <a:pt x="548" y="125"/>
                      <a:pt x="540" y="128"/>
                      <a:pt x="534" y="133"/>
                    </a:cubicBezTo>
                    <a:cubicBezTo>
                      <a:pt x="534" y="133"/>
                      <a:pt x="568" y="200"/>
                      <a:pt x="534" y="300"/>
                    </a:cubicBezTo>
                    <a:cubicBezTo>
                      <a:pt x="521" y="327"/>
                      <a:pt x="500" y="337"/>
                      <a:pt x="476" y="337"/>
                    </a:cubicBezTo>
                    <a:cubicBezTo>
                      <a:pt x="379" y="337"/>
                      <a:pt x="234" y="160"/>
                      <a:pt x="367" y="133"/>
                    </a:cubicBezTo>
                    <a:cubicBezTo>
                      <a:pt x="401" y="122"/>
                      <a:pt x="430" y="119"/>
                      <a:pt x="455" y="119"/>
                    </a:cubicBezTo>
                    <a:cubicBezTo>
                      <a:pt x="505" y="119"/>
                      <a:pt x="534" y="133"/>
                      <a:pt x="534" y="133"/>
                    </a:cubicBezTo>
                    <a:cubicBezTo>
                      <a:pt x="568" y="100"/>
                      <a:pt x="534" y="0"/>
                      <a:pt x="36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09" name="Google Shape;2009;p52"/>
              <p:cNvSpPr/>
              <p:nvPr/>
            </p:nvSpPr>
            <p:spPr>
              <a:xfrm>
                <a:off x="6691507" y="1335421"/>
                <a:ext cx="48460" cy="39090"/>
              </a:xfrm>
              <a:custGeom>
                <a:avLst/>
                <a:gdLst/>
                <a:ahLst/>
                <a:cxnLst/>
                <a:rect l="l" t="t" r="r" b="b"/>
                <a:pathLst>
                  <a:path w="2203" h="1777" extrusionOk="0">
                    <a:moveTo>
                      <a:pt x="1786" y="167"/>
                    </a:moveTo>
                    <a:cubicBezTo>
                      <a:pt x="1847" y="167"/>
                      <a:pt x="1908" y="170"/>
                      <a:pt x="1969" y="176"/>
                    </a:cubicBezTo>
                    <a:lnTo>
                      <a:pt x="1973" y="176"/>
                    </a:lnTo>
                    <a:cubicBezTo>
                      <a:pt x="1786" y="762"/>
                      <a:pt x="1338" y="1224"/>
                      <a:pt x="802" y="1477"/>
                    </a:cubicBezTo>
                    <a:cubicBezTo>
                      <a:pt x="553" y="1570"/>
                      <a:pt x="303" y="1634"/>
                      <a:pt x="54" y="1697"/>
                    </a:cubicBezTo>
                    <a:lnTo>
                      <a:pt x="54" y="1697"/>
                    </a:lnTo>
                    <a:cubicBezTo>
                      <a:pt x="115" y="1457"/>
                      <a:pt x="181" y="1220"/>
                      <a:pt x="301" y="1010"/>
                    </a:cubicBezTo>
                    <a:cubicBezTo>
                      <a:pt x="468" y="743"/>
                      <a:pt x="668" y="509"/>
                      <a:pt x="935" y="376"/>
                    </a:cubicBezTo>
                    <a:cubicBezTo>
                      <a:pt x="1185" y="237"/>
                      <a:pt x="1482" y="167"/>
                      <a:pt x="1786" y="167"/>
                    </a:cubicBezTo>
                    <a:close/>
                    <a:moveTo>
                      <a:pt x="1808" y="1"/>
                    </a:moveTo>
                    <a:cubicBezTo>
                      <a:pt x="1474" y="1"/>
                      <a:pt x="1148" y="75"/>
                      <a:pt x="868" y="242"/>
                    </a:cubicBezTo>
                    <a:cubicBezTo>
                      <a:pt x="601" y="409"/>
                      <a:pt x="368" y="643"/>
                      <a:pt x="234" y="943"/>
                    </a:cubicBezTo>
                    <a:cubicBezTo>
                      <a:pt x="101" y="1110"/>
                      <a:pt x="68" y="1343"/>
                      <a:pt x="34" y="1543"/>
                    </a:cubicBezTo>
                    <a:cubicBezTo>
                      <a:pt x="34" y="1588"/>
                      <a:pt x="34" y="1647"/>
                      <a:pt x="34" y="1702"/>
                    </a:cubicBezTo>
                    <a:lnTo>
                      <a:pt x="34" y="1702"/>
                    </a:lnTo>
                    <a:cubicBezTo>
                      <a:pt x="23" y="1704"/>
                      <a:pt x="12" y="1707"/>
                      <a:pt x="1" y="1710"/>
                    </a:cubicBezTo>
                    <a:lnTo>
                      <a:pt x="34" y="1710"/>
                    </a:lnTo>
                    <a:cubicBezTo>
                      <a:pt x="34" y="1734"/>
                      <a:pt x="34" y="1757"/>
                      <a:pt x="34" y="1777"/>
                    </a:cubicBezTo>
                    <a:cubicBezTo>
                      <a:pt x="40" y="1755"/>
                      <a:pt x="45" y="1732"/>
                      <a:pt x="51" y="1710"/>
                    </a:cubicBezTo>
                    <a:lnTo>
                      <a:pt x="234" y="1710"/>
                    </a:lnTo>
                    <a:cubicBezTo>
                      <a:pt x="435" y="1677"/>
                      <a:pt x="668" y="1643"/>
                      <a:pt x="835" y="1577"/>
                    </a:cubicBezTo>
                    <a:cubicBezTo>
                      <a:pt x="1135" y="1477"/>
                      <a:pt x="1402" y="1310"/>
                      <a:pt x="1602" y="1076"/>
                    </a:cubicBezTo>
                    <a:cubicBezTo>
                      <a:pt x="1869" y="809"/>
                      <a:pt x="2069" y="476"/>
                      <a:pt x="2169" y="109"/>
                    </a:cubicBezTo>
                    <a:lnTo>
                      <a:pt x="2203" y="9"/>
                    </a:lnTo>
                    <a:lnTo>
                      <a:pt x="2002" y="9"/>
                    </a:lnTo>
                    <a:cubicBezTo>
                      <a:pt x="1937" y="3"/>
                      <a:pt x="1872" y="1"/>
                      <a:pt x="180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0" name="Google Shape;2010;p52"/>
              <p:cNvSpPr/>
              <p:nvPr/>
            </p:nvSpPr>
            <p:spPr>
              <a:xfrm>
                <a:off x="6695180" y="1345144"/>
                <a:ext cx="27167" cy="27167"/>
              </a:xfrm>
              <a:custGeom>
                <a:avLst/>
                <a:gdLst/>
                <a:ahLst/>
                <a:cxnLst/>
                <a:rect l="l" t="t" r="r" b="b"/>
                <a:pathLst>
                  <a:path w="1235" h="1235" extrusionOk="0">
                    <a:moveTo>
                      <a:pt x="1235" y="0"/>
                    </a:moveTo>
                    <a:lnTo>
                      <a:pt x="1235" y="0"/>
                    </a:lnTo>
                    <a:cubicBezTo>
                      <a:pt x="601" y="67"/>
                      <a:pt x="101" y="601"/>
                      <a:pt x="1" y="1235"/>
                    </a:cubicBezTo>
                    <a:cubicBezTo>
                      <a:pt x="168" y="1001"/>
                      <a:pt x="334" y="734"/>
                      <a:pt x="534" y="534"/>
                    </a:cubicBezTo>
                    <a:cubicBezTo>
                      <a:pt x="768" y="334"/>
                      <a:pt x="1001" y="167"/>
                      <a:pt x="123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1" name="Google Shape;2011;p52"/>
              <p:cNvSpPr/>
              <p:nvPr/>
            </p:nvSpPr>
            <p:spPr>
              <a:xfrm>
                <a:off x="6622545" y="1609840"/>
                <a:ext cx="33040" cy="64057"/>
              </a:xfrm>
              <a:custGeom>
                <a:avLst/>
                <a:gdLst/>
                <a:ahLst/>
                <a:cxnLst/>
                <a:rect l="l" t="t" r="r" b="b"/>
                <a:pathLst>
                  <a:path w="1502" h="2912" extrusionOk="0">
                    <a:moveTo>
                      <a:pt x="430" y="0"/>
                    </a:moveTo>
                    <a:cubicBezTo>
                      <a:pt x="310" y="0"/>
                      <a:pt x="267" y="43"/>
                      <a:pt x="267" y="43"/>
                    </a:cubicBezTo>
                    <a:cubicBezTo>
                      <a:pt x="334" y="43"/>
                      <a:pt x="434" y="43"/>
                      <a:pt x="501" y="76"/>
                    </a:cubicBezTo>
                    <a:cubicBezTo>
                      <a:pt x="734" y="143"/>
                      <a:pt x="901" y="310"/>
                      <a:pt x="1001" y="510"/>
                    </a:cubicBezTo>
                    <a:cubicBezTo>
                      <a:pt x="1168" y="810"/>
                      <a:pt x="1268" y="1144"/>
                      <a:pt x="1301" y="1477"/>
                    </a:cubicBezTo>
                    <a:cubicBezTo>
                      <a:pt x="1335" y="1677"/>
                      <a:pt x="1335" y="1877"/>
                      <a:pt x="1301" y="2078"/>
                    </a:cubicBezTo>
                    <a:cubicBezTo>
                      <a:pt x="1301" y="2278"/>
                      <a:pt x="1268" y="2511"/>
                      <a:pt x="1168" y="2678"/>
                    </a:cubicBezTo>
                    <a:cubicBezTo>
                      <a:pt x="1129" y="2717"/>
                      <a:pt x="1090" y="2733"/>
                      <a:pt x="1051" y="2733"/>
                    </a:cubicBezTo>
                    <a:cubicBezTo>
                      <a:pt x="1023" y="2733"/>
                      <a:pt x="995" y="2725"/>
                      <a:pt x="968" y="2711"/>
                    </a:cubicBezTo>
                    <a:cubicBezTo>
                      <a:pt x="868" y="2678"/>
                      <a:pt x="801" y="2611"/>
                      <a:pt x="734" y="2511"/>
                    </a:cubicBezTo>
                    <a:cubicBezTo>
                      <a:pt x="601" y="2378"/>
                      <a:pt x="501" y="2211"/>
                      <a:pt x="401" y="2011"/>
                    </a:cubicBezTo>
                    <a:cubicBezTo>
                      <a:pt x="234" y="1711"/>
                      <a:pt x="167" y="1377"/>
                      <a:pt x="134" y="1043"/>
                    </a:cubicBezTo>
                    <a:cubicBezTo>
                      <a:pt x="134" y="743"/>
                      <a:pt x="167" y="410"/>
                      <a:pt x="234" y="109"/>
                    </a:cubicBezTo>
                    <a:lnTo>
                      <a:pt x="234" y="109"/>
                    </a:lnTo>
                    <a:cubicBezTo>
                      <a:pt x="201" y="176"/>
                      <a:pt x="134" y="243"/>
                      <a:pt x="134" y="343"/>
                    </a:cubicBezTo>
                    <a:cubicBezTo>
                      <a:pt x="34" y="576"/>
                      <a:pt x="0" y="810"/>
                      <a:pt x="0" y="1043"/>
                    </a:cubicBezTo>
                    <a:cubicBezTo>
                      <a:pt x="0" y="1410"/>
                      <a:pt x="100" y="1777"/>
                      <a:pt x="267" y="2111"/>
                    </a:cubicBezTo>
                    <a:cubicBezTo>
                      <a:pt x="367" y="2278"/>
                      <a:pt x="467" y="2478"/>
                      <a:pt x="634" y="2645"/>
                    </a:cubicBezTo>
                    <a:cubicBezTo>
                      <a:pt x="701" y="2711"/>
                      <a:pt x="801" y="2811"/>
                      <a:pt x="901" y="2878"/>
                    </a:cubicBezTo>
                    <a:cubicBezTo>
                      <a:pt x="934" y="2911"/>
                      <a:pt x="1034" y="2911"/>
                      <a:pt x="1101" y="2911"/>
                    </a:cubicBezTo>
                    <a:cubicBezTo>
                      <a:pt x="1168" y="2878"/>
                      <a:pt x="1235" y="2845"/>
                      <a:pt x="1301" y="2778"/>
                    </a:cubicBezTo>
                    <a:cubicBezTo>
                      <a:pt x="1368" y="2678"/>
                      <a:pt x="1435" y="2578"/>
                      <a:pt x="1435" y="2444"/>
                    </a:cubicBezTo>
                    <a:cubicBezTo>
                      <a:pt x="1468" y="2311"/>
                      <a:pt x="1468" y="2211"/>
                      <a:pt x="1501" y="2111"/>
                    </a:cubicBezTo>
                    <a:cubicBezTo>
                      <a:pt x="1501" y="1877"/>
                      <a:pt x="1501" y="1677"/>
                      <a:pt x="1468" y="1444"/>
                    </a:cubicBezTo>
                    <a:cubicBezTo>
                      <a:pt x="1401" y="1110"/>
                      <a:pt x="1268" y="743"/>
                      <a:pt x="1101" y="443"/>
                    </a:cubicBezTo>
                    <a:cubicBezTo>
                      <a:pt x="968" y="210"/>
                      <a:pt x="768" y="76"/>
                      <a:pt x="534" y="9"/>
                    </a:cubicBezTo>
                    <a:cubicBezTo>
                      <a:pt x="494" y="3"/>
                      <a:pt x="459" y="0"/>
                      <a:pt x="43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2" name="Google Shape;2012;p52"/>
              <p:cNvSpPr/>
              <p:nvPr/>
            </p:nvSpPr>
            <p:spPr>
              <a:xfrm>
                <a:off x="6630618" y="1610037"/>
                <a:ext cx="14694" cy="44039"/>
              </a:xfrm>
              <a:custGeom>
                <a:avLst/>
                <a:gdLst/>
                <a:ahLst/>
                <a:cxnLst/>
                <a:rect l="l" t="t" r="r" b="b"/>
                <a:pathLst>
                  <a:path w="668" h="2002" extrusionOk="0">
                    <a:moveTo>
                      <a:pt x="0" y="0"/>
                    </a:moveTo>
                    <a:cubicBezTo>
                      <a:pt x="0" y="367"/>
                      <a:pt x="67" y="734"/>
                      <a:pt x="234" y="1068"/>
                    </a:cubicBezTo>
                    <a:cubicBezTo>
                      <a:pt x="301" y="1401"/>
                      <a:pt x="467" y="1735"/>
                      <a:pt x="667" y="2002"/>
                    </a:cubicBezTo>
                    <a:cubicBezTo>
                      <a:pt x="634" y="1668"/>
                      <a:pt x="534" y="1335"/>
                      <a:pt x="367" y="1001"/>
                    </a:cubicBezTo>
                    <a:cubicBezTo>
                      <a:pt x="301" y="668"/>
                      <a:pt x="167" y="334"/>
                      <a:pt x="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4" name="Google Shape;2014;p52"/>
              <p:cNvSpPr/>
              <p:nvPr/>
            </p:nvSpPr>
            <p:spPr>
              <a:xfrm>
                <a:off x="6174214" y="1175631"/>
                <a:ext cx="147493" cy="397011"/>
              </a:xfrm>
              <a:custGeom>
                <a:avLst/>
                <a:gdLst/>
                <a:ahLst/>
                <a:cxnLst/>
                <a:rect l="l" t="t" r="r" b="b"/>
                <a:pathLst>
                  <a:path w="6705" h="18048" extrusionOk="0">
                    <a:moveTo>
                      <a:pt x="0" y="1"/>
                    </a:moveTo>
                    <a:cubicBezTo>
                      <a:pt x="34" y="34"/>
                      <a:pt x="100" y="68"/>
                      <a:pt x="167" y="101"/>
                    </a:cubicBezTo>
                    <a:cubicBezTo>
                      <a:pt x="300" y="168"/>
                      <a:pt x="501" y="268"/>
                      <a:pt x="734" y="401"/>
                    </a:cubicBezTo>
                    <a:cubicBezTo>
                      <a:pt x="1234" y="601"/>
                      <a:pt x="1935" y="902"/>
                      <a:pt x="2869" y="1235"/>
                    </a:cubicBezTo>
                    <a:cubicBezTo>
                      <a:pt x="3303" y="1402"/>
                      <a:pt x="3803" y="1569"/>
                      <a:pt x="4337" y="1769"/>
                    </a:cubicBezTo>
                    <a:cubicBezTo>
                      <a:pt x="4870" y="2002"/>
                      <a:pt x="5371" y="2303"/>
                      <a:pt x="5804" y="2736"/>
                    </a:cubicBezTo>
                    <a:cubicBezTo>
                      <a:pt x="6238" y="3203"/>
                      <a:pt x="6471" y="3837"/>
                      <a:pt x="6471" y="4504"/>
                    </a:cubicBezTo>
                    <a:cubicBezTo>
                      <a:pt x="6371" y="5205"/>
                      <a:pt x="6238" y="5905"/>
                      <a:pt x="6004" y="6572"/>
                    </a:cubicBezTo>
                    <a:lnTo>
                      <a:pt x="6004" y="7006"/>
                    </a:lnTo>
                    <a:cubicBezTo>
                      <a:pt x="6038" y="10041"/>
                      <a:pt x="6038" y="12810"/>
                      <a:pt x="6004" y="14812"/>
                    </a:cubicBezTo>
                    <a:cubicBezTo>
                      <a:pt x="6004" y="15812"/>
                      <a:pt x="5971" y="16613"/>
                      <a:pt x="5938" y="17180"/>
                    </a:cubicBezTo>
                    <a:cubicBezTo>
                      <a:pt x="5904" y="17413"/>
                      <a:pt x="5904" y="17647"/>
                      <a:pt x="5904" y="17814"/>
                    </a:cubicBezTo>
                    <a:cubicBezTo>
                      <a:pt x="5904" y="17880"/>
                      <a:pt x="5904" y="17947"/>
                      <a:pt x="5904" y="18047"/>
                    </a:cubicBezTo>
                    <a:cubicBezTo>
                      <a:pt x="5938" y="17947"/>
                      <a:pt x="5971" y="17880"/>
                      <a:pt x="5971" y="17814"/>
                    </a:cubicBezTo>
                    <a:cubicBezTo>
                      <a:pt x="5971" y="17680"/>
                      <a:pt x="6004" y="17447"/>
                      <a:pt x="6038" y="17180"/>
                    </a:cubicBezTo>
                    <a:cubicBezTo>
                      <a:pt x="6071" y="16613"/>
                      <a:pt x="6138" y="15812"/>
                      <a:pt x="6171" y="14812"/>
                    </a:cubicBezTo>
                    <a:cubicBezTo>
                      <a:pt x="6238" y="12810"/>
                      <a:pt x="6271" y="10041"/>
                      <a:pt x="6238" y="6973"/>
                    </a:cubicBezTo>
                    <a:lnTo>
                      <a:pt x="6238" y="6639"/>
                    </a:lnTo>
                    <a:cubicBezTo>
                      <a:pt x="6438" y="5939"/>
                      <a:pt x="6605" y="5238"/>
                      <a:pt x="6672" y="4504"/>
                    </a:cubicBezTo>
                    <a:cubicBezTo>
                      <a:pt x="6705" y="3804"/>
                      <a:pt x="6438" y="3103"/>
                      <a:pt x="5938" y="2603"/>
                    </a:cubicBezTo>
                    <a:cubicBezTo>
                      <a:pt x="5504" y="2169"/>
                      <a:pt x="4970" y="1836"/>
                      <a:pt x="4403" y="1635"/>
                    </a:cubicBezTo>
                    <a:cubicBezTo>
                      <a:pt x="3870" y="1402"/>
                      <a:pt x="3369" y="1235"/>
                      <a:pt x="2902" y="1102"/>
                    </a:cubicBezTo>
                    <a:cubicBezTo>
                      <a:pt x="2002" y="802"/>
                      <a:pt x="1268" y="535"/>
                      <a:pt x="767" y="301"/>
                    </a:cubicBezTo>
                    <a:cubicBezTo>
                      <a:pt x="267" y="101"/>
                      <a:pt x="0" y="1"/>
                      <a:pt x="0"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5" name="Google Shape;2015;p52"/>
              <p:cNvSpPr/>
              <p:nvPr/>
            </p:nvSpPr>
            <p:spPr>
              <a:xfrm>
                <a:off x="6184487" y="1152885"/>
                <a:ext cx="9547" cy="33040"/>
              </a:xfrm>
              <a:custGeom>
                <a:avLst/>
                <a:gdLst/>
                <a:ahLst/>
                <a:cxnLst/>
                <a:rect l="l" t="t" r="r" b="b"/>
                <a:pathLst>
                  <a:path w="434" h="1502" extrusionOk="0">
                    <a:moveTo>
                      <a:pt x="67" y="1"/>
                    </a:moveTo>
                    <a:cubicBezTo>
                      <a:pt x="0" y="1"/>
                      <a:pt x="34" y="334"/>
                      <a:pt x="100" y="768"/>
                    </a:cubicBezTo>
                    <a:cubicBezTo>
                      <a:pt x="200" y="1168"/>
                      <a:pt x="300" y="1502"/>
                      <a:pt x="367" y="1502"/>
                    </a:cubicBezTo>
                    <a:cubicBezTo>
                      <a:pt x="434" y="1469"/>
                      <a:pt x="400" y="1135"/>
                      <a:pt x="334" y="735"/>
                    </a:cubicBezTo>
                    <a:cubicBezTo>
                      <a:pt x="234" y="301"/>
                      <a:pt x="134" y="1"/>
                      <a:pt x="67"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6" name="Google Shape;2016;p52"/>
              <p:cNvSpPr/>
              <p:nvPr/>
            </p:nvSpPr>
            <p:spPr>
              <a:xfrm>
                <a:off x="6126501" y="1113730"/>
                <a:ext cx="96899" cy="72416"/>
              </a:xfrm>
              <a:custGeom>
                <a:avLst/>
                <a:gdLst/>
                <a:ahLst/>
                <a:cxnLst/>
                <a:rect l="l" t="t" r="r" b="b"/>
                <a:pathLst>
                  <a:path w="4405" h="3292" extrusionOk="0">
                    <a:moveTo>
                      <a:pt x="1820" y="0"/>
                    </a:moveTo>
                    <a:cubicBezTo>
                      <a:pt x="1509" y="0"/>
                      <a:pt x="1196" y="58"/>
                      <a:pt x="902" y="180"/>
                    </a:cubicBezTo>
                    <a:cubicBezTo>
                      <a:pt x="401" y="380"/>
                      <a:pt x="68" y="814"/>
                      <a:pt x="34" y="1314"/>
                    </a:cubicBezTo>
                    <a:cubicBezTo>
                      <a:pt x="1" y="1647"/>
                      <a:pt x="101" y="1981"/>
                      <a:pt x="301" y="2248"/>
                    </a:cubicBezTo>
                    <a:cubicBezTo>
                      <a:pt x="335" y="2348"/>
                      <a:pt x="435" y="2448"/>
                      <a:pt x="501" y="2548"/>
                    </a:cubicBezTo>
                    <a:cubicBezTo>
                      <a:pt x="468" y="2415"/>
                      <a:pt x="435" y="2315"/>
                      <a:pt x="368" y="2215"/>
                    </a:cubicBezTo>
                    <a:cubicBezTo>
                      <a:pt x="234" y="1948"/>
                      <a:pt x="168" y="1614"/>
                      <a:pt x="168" y="1314"/>
                    </a:cubicBezTo>
                    <a:cubicBezTo>
                      <a:pt x="234" y="880"/>
                      <a:pt x="568" y="513"/>
                      <a:pt x="968" y="347"/>
                    </a:cubicBezTo>
                    <a:cubicBezTo>
                      <a:pt x="1235" y="263"/>
                      <a:pt x="1510" y="221"/>
                      <a:pt x="1786" y="221"/>
                    </a:cubicBezTo>
                    <a:cubicBezTo>
                      <a:pt x="2061" y="221"/>
                      <a:pt x="2336" y="263"/>
                      <a:pt x="2603" y="347"/>
                    </a:cubicBezTo>
                    <a:cubicBezTo>
                      <a:pt x="3137" y="480"/>
                      <a:pt x="3604" y="847"/>
                      <a:pt x="3904" y="1314"/>
                    </a:cubicBezTo>
                    <a:cubicBezTo>
                      <a:pt x="4137" y="1714"/>
                      <a:pt x="4204" y="2181"/>
                      <a:pt x="4104" y="2615"/>
                    </a:cubicBezTo>
                    <a:cubicBezTo>
                      <a:pt x="4004" y="2882"/>
                      <a:pt x="3770" y="3115"/>
                      <a:pt x="3470" y="3215"/>
                    </a:cubicBezTo>
                    <a:cubicBezTo>
                      <a:pt x="3370" y="3215"/>
                      <a:pt x="3270" y="3249"/>
                      <a:pt x="3137" y="3249"/>
                    </a:cubicBezTo>
                    <a:cubicBezTo>
                      <a:pt x="3137" y="3249"/>
                      <a:pt x="3222" y="3291"/>
                      <a:pt x="3376" y="3291"/>
                    </a:cubicBezTo>
                    <a:cubicBezTo>
                      <a:pt x="3414" y="3291"/>
                      <a:pt x="3457" y="3289"/>
                      <a:pt x="3503" y="3282"/>
                    </a:cubicBezTo>
                    <a:cubicBezTo>
                      <a:pt x="3837" y="3215"/>
                      <a:pt x="4104" y="2982"/>
                      <a:pt x="4237" y="2648"/>
                    </a:cubicBezTo>
                    <a:cubicBezTo>
                      <a:pt x="4404" y="2181"/>
                      <a:pt x="4337" y="1647"/>
                      <a:pt x="4071" y="1214"/>
                    </a:cubicBezTo>
                    <a:cubicBezTo>
                      <a:pt x="3770" y="680"/>
                      <a:pt x="3270" y="313"/>
                      <a:pt x="2670" y="146"/>
                    </a:cubicBezTo>
                    <a:cubicBezTo>
                      <a:pt x="2397" y="50"/>
                      <a:pt x="2109" y="0"/>
                      <a:pt x="1820"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7" name="Google Shape;2017;p52"/>
              <p:cNvSpPr/>
              <p:nvPr/>
            </p:nvSpPr>
            <p:spPr>
              <a:xfrm>
                <a:off x="6078085" y="1073496"/>
                <a:ext cx="89530" cy="77959"/>
              </a:xfrm>
              <a:custGeom>
                <a:avLst/>
                <a:gdLst/>
                <a:ahLst/>
                <a:cxnLst/>
                <a:rect l="l" t="t" r="r" b="b"/>
                <a:pathLst>
                  <a:path w="4070" h="3544" extrusionOk="0">
                    <a:moveTo>
                      <a:pt x="2010" y="1"/>
                    </a:moveTo>
                    <a:cubicBezTo>
                      <a:pt x="1720" y="1"/>
                      <a:pt x="1433" y="60"/>
                      <a:pt x="1168" y="174"/>
                    </a:cubicBezTo>
                    <a:cubicBezTo>
                      <a:pt x="701" y="374"/>
                      <a:pt x="301" y="775"/>
                      <a:pt x="134" y="1275"/>
                    </a:cubicBezTo>
                    <a:cubicBezTo>
                      <a:pt x="34" y="1675"/>
                      <a:pt x="0" y="2075"/>
                      <a:pt x="100" y="2509"/>
                    </a:cubicBezTo>
                    <a:cubicBezTo>
                      <a:pt x="167" y="2743"/>
                      <a:pt x="234" y="3009"/>
                      <a:pt x="367" y="3276"/>
                    </a:cubicBezTo>
                    <a:cubicBezTo>
                      <a:pt x="434" y="3443"/>
                      <a:pt x="501" y="3543"/>
                      <a:pt x="501" y="3543"/>
                    </a:cubicBezTo>
                    <a:cubicBezTo>
                      <a:pt x="534" y="3510"/>
                      <a:pt x="367" y="3110"/>
                      <a:pt x="267" y="2442"/>
                    </a:cubicBezTo>
                    <a:cubicBezTo>
                      <a:pt x="201" y="2075"/>
                      <a:pt x="234" y="1675"/>
                      <a:pt x="334" y="1308"/>
                    </a:cubicBezTo>
                    <a:cubicBezTo>
                      <a:pt x="501" y="875"/>
                      <a:pt x="834" y="541"/>
                      <a:pt x="1268" y="374"/>
                    </a:cubicBezTo>
                    <a:cubicBezTo>
                      <a:pt x="1495" y="261"/>
                      <a:pt x="1755" y="201"/>
                      <a:pt x="2016" y="201"/>
                    </a:cubicBezTo>
                    <a:cubicBezTo>
                      <a:pt x="2215" y="201"/>
                      <a:pt x="2415" y="235"/>
                      <a:pt x="2602" y="308"/>
                    </a:cubicBezTo>
                    <a:cubicBezTo>
                      <a:pt x="2969" y="441"/>
                      <a:pt x="3269" y="641"/>
                      <a:pt x="3536" y="941"/>
                    </a:cubicBezTo>
                    <a:cubicBezTo>
                      <a:pt x="3736" y="1242"/>
                      <a:pt x="3937" y="1542"/>
                      <a:pt x="4070" y="1875"/>
                    </a:cubicBezTo>
                    <a:cubicBezTo>
                      <a:pt x="4070" y="1775"/>
                      <a:pt x="4070" y="1675"/>
                      <a:pt x="4037" y="1575"/>
                    </a:cubicBezTo>
                    <a:cubicBezTo>
                      <a:pt x="3803" y="908"/>
                      <a:pt x="3303" y="374"/>
                      <a:pt x="2669" y="107"/>
                    </a:cubicBezTo>
                    <a:cubicBezTo>
                      <a:pt x="2453" y="35"/>
                      <a:pt x="2230" y="1"/>
                      <a:pt x="2010"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8" name="Google Shape;2018;p52"/>
              <p:cNvSpPr/>
              <p:nvPr/>
            </p:nvSpPr>
            <p:spPr>
              <a:xfrm>
                <a:off x="6048740" y="1069097"/>
                <a:ext cx="18368" cy="72812"/>
              </a:xfrm>
              <a:custGeom>
                <a:avLst/>
                <a:gdLst/>
                <a:ahLst/>
                <a:cxnLst/>
                <a:rect l="l" t="t" r="r" b="b"/>
                <a:pathLst>
                  <a:path w="835" h="3310" extrusionOk="0">
                    <a:moveTo>
                      <a:pt x="781" y="1"/>
                    </a:moveTo>
                    <a:cubicBezTo>
                      <a:pt x="718" y="1"/>
                      <a:pt x="543" y="107"/>
                      <a:pt x="367" y="341"/>
                    </a:cubicBezTo>
                    <a:cubicBezTo>
                      <a:pt x="134" y="708"/>
                      <a:pt x="0" y="1141"/>
                      <a:pt x="0" y="1575"/>
                    </a:cubicBezTo>
                    <a:cubicBezTo>
                      <a:pt x="0" y="1975"/>
                      <a:pt x="67" y="2409"/>
                      <a:pt x="200" y="2809"/>
                    </a:cubicBezTo>
                    <a:cubicBezTo>
                      <a:pt x="300" y="3109"/>
                      <a:pt x="367" y="3310"/>
                      <a:pt x="400" y="3310"/>
                    </a:cubicBezTo>
                    <a:cubicBezTo>
                      <a:pt x="434" y="3276"/>
                      <a:pt x="400" y="3109"/>
                      <a:pt x="367" y="2776"/>
                    </a:cubicBezTo>
                    <a:cubicBezTo>
                      <a:pt x="267" y="2376"/>
                      <a:pt x="234" y="1975"/>
                      <a:pt x="234" y="1575"/>
                    </a:cubicBezTo>
                    <a:cubicBezTo>
                      <a:pt x="234" y="1175"/>
                      <a:pt x="334" y="774"/>
                      <a:pt x="534" y="407"/>
                    </a:cubicBezTo>
                    <a:cubicBezTo>
                      <a:pt x="667" y="174"/>
                      <a:pt x="834" y="41"/>
                      <a:pt x="801" y="7"/>
                    </a:cubicBezTo>
                    <a:cubicBezTo>
                      <a:pt x="797" y="3"/>
                      <a:pt x="790" y="1"/>
                      <a:pt x="781" y="1"/>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19" name="Google Shape;2019;p52"/>
              <p:cNvSpPr/>
              <p:nvPr/>
            </p:nvSpPr>
            <p:spPr>
              <a:xfrm>
                <a:off x="6193286" y="1342944"/>
                <a:ext cx="82931" cy="15332"/>
              </a:xfrm>
              <a:custGeom>
                <a:avLst/>
                <a:gdLst/>
                <a:ahLst/>
                <a:cxnLst/>
                <a:rect l="l" t="t" r="r" b="b"/>
                <a:pathLst>
                  <a:path w="3770" h="697" extrusionOk="0">
                    <a:moveTo>
                      <a:pt x="0" y="0"/>
                    </a:moveTo>
                    <a:lnTo>
                      <a:pt x="0" y="0"/>
                    </a:lnTo>
                    <a:cubicBezTo>
                      <a:pt x="687" y="465"/>
                      <a:pt x="1471" y="697"/>
                      <a:pt x="2257" y="697"/>
                    </a:cubicBezTo>
                    <a:cubicBezTo>
                      <a:pt x="2769" y="697"/>
                      <a:pt x="3283" y="598"/>
                      <a:pt x="3770" y="401"/>
                    </a:cubicBezTo>
                    <a:lnTo>
                      <a:pt x="3770" y="401"/>
                    </a:lnTo>
                    <a:cubicBezTo>
                      <a:pt x="3306" y="450"/>
                      <a:pt x="2842" y="480"/>
                      <a:pt x="2365" y="480"/>
                    </a:cubicBezTo>
                    <a:cubicBezTo>
                      <a:pt x="2190" y="480"/>
                      <a:pt x="2014" y="476"/>
                      <a:pt x="1835" y="467"/>
                    </a:cubicBezTo>
                    <a:cubicBezTo>
                      <a:pt x="1235" y="367"/>
                      <a:pt x="601" y="201"/>
                      <a:pt x="0" y="0"/>
                    </a:cubicBezTo>
                    <a:close/>
                  </a:path>
                </a:pathLst>
              </a:custGeom>
              <a:solidFill>
                <a:srgbClr val="EB996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sp>
        <p:nvSpPr>
          <p:cNvPr id="2020" name="Google Shape;2020;p52"/>
          <p:cNvSpPr/>
          <p:nvPr/>
        </p:nvSpPr>
        <p:spPr>
          <a:xfrm>
            <a:off x="1147807" y="1497100"/>
            <a:ext cx="275200" cy="275200"/>
          </a:xfrm>
          <a:prstGeom prst="ellipse">
            <a:avLst/>
          </a:pr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21" name="Google Shape;2021;p52"/>
          <p:cNvSpPr txBox="1"/>
          <p:nvPr/>
        </p:nvSpPr>
        <p:spPr>
          <a:xfrm>
            <a:off x="1483866" y="1593867"/>
            <a:ext cx="2789196" cy="495200"/>
          </a:xfrm>
          <a:prstGeom prst="rect">
            <a:avLst/>
          </a:prstGeom>
          <a:noFill/>
          <a:ln>
            <a:noFill/>
          </a:ln>
        </p:spPr>
        <p:txBody>
          <a:bodyPr spcFirstLastPara="1" wrap="square" lIns="121900" tIns="121900" rIns="121900" bIns="121900" anchor="ctr" anchorCtr="0">
            <a:noAutofit/>
          </a:bodyPr>
          <a:lstStyle/>
          <a:p>
            <a:pPr defTabSz="1219170">
              <a:buClr>
                <a:srgbClr val="000000"/>
              </a:buClr>
            </a:pPr>
            <a:r>
              <a:rPr lang="en-US" sz="2400" b="1" kern="0" dirty="0">
                <a:solidFill>
                  <a:srgbClr val="FFFFFF"/>
                </a:solidFill>
                <a:latin typeface="Poppins"/>
                <a:ea typeface="Poppins"/>
                <a:cs typeface="Poppins"/>
                <a:sym typeface="Poppins"/>
              </a:rPr>
              <a:t>Health and Beauty Products</a:t>
            </a:r>
            <a:endParaRPr sz="2400" b="1" kern="0" dirty="0">
              <a:solidFill>
                <a:srgbClr val="FFFFFF"/>
              </a:solidFill>
              <a:latin typeface="Poppins"/>
              <a:ea typeface="Poppins"/>
              <a:cs typeface="Poppins"/>
              <a:sym typeface="Poppins"/>
            </a:endParaRPr>
          </a:p>
        </p:txBody>
      </p:sp>
      <p:sp>
        <p:nvSpPr>
          <p:cNvPr id="2023" name="Google Shape;2023;p52"/>
          <p:cNvSpPr/>
          <p:nvPr/>
        </p:nvSpPr>
        <p:spPr>
          <a:xfrm>
            <a:off x="1086402" y="3647065"/>
            <a:ext cx="275200" cy="2752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24" name="Google Shape;2024;p52"/>
          <p:cNvSpPr txBox="1"/>
          <p:nvPr/>
        </p:nvSpPr>
        <p:spPr>
          <a:xfrm>
            <a:off x="1378201" y="3558467"/>
            <a:ext cx="2002800" cy="495200"/>
          </a:xfrm>
          <a:prstGeom prst="rect">
            <a:avLst/>
          </a:prstGeom>
          <a:noFill/>
          <a:ln>
            <a:noFill/>
          </a:ln>
        </p:spPr>
        <p:txBody>
          <a:bodyPr spcFirstLastPara="1" wrap="square" lIns="121900" tIns="121900" rIns="121900" bIns="121900" anchor="ctr" anchorCtr="0">
            <a:noAutofit/>
          </a:bodyPr>
          <a:lstStyle/>
          <a:p>
            <a:pPr defTabSz="1219170">
              <a:buClr>
                <a:srgbClr val="000000"/>
              </a:buClr>
            </a:pPr>
            <a:r>
              <a:rPr lang="en-US" sz="2400" b="1" kern="0" dirty="0">
                <a:solidFill>
                  <a:srgbClr val="FFFFFF"/>
                </a:solidFill>
                <a:latin typeface="Poppins"/>
                <a:ea typeface="Poppins"/>
                <a:cs typeface="Poppins"/>
                <a:sym typeface="Poppins"/>
              </a:rPr>
              <a:t>Vegan and Plant-based</a:t>
            </a:r>
            <a:endParaRPr sz="2400" b="1" kern="0" dirty="0">
              <a:solidFill>
                <a:srgbClr val="FFFFFF"/>
              </a:solidFill>
              <a:latin typeface="Poppins"/>
              <a:ea typeface="Poppins"/>
              <a:cs typeface="Poppins"/>
              <a:sym typeface="Poppins"/>
            </a:endParaRPr>
          </a:p>
        </p:txBody>
      </p:sp>
      <p:sp>
        <p:nvSpPr>
          <p:cNvPr id="2026" name="Google Shape;2026;p52"/>
          <p:cNvSpPr/>
          <p:nvPr/>
        </p:nvSpPr>
        <p:spPr>
          <a:xfrm>
            <a:off x="1086402" y="2709507"/>
            <a:ext cx="275200" cy="275200"/>
          </a:xfrm>
          <a:prstGeom prst="ellipse">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27" name="Google Shape;2027;p52"/>
          <p:cNvSpPr txBox="1"/>
          <p:nvPr/>
        </p:nvSpPr>
        <p:spPr>
          <a:xfrm>
            <a:off x="1425160" y="2582022"/>
            <a:ext cx="2002800" cy="495200"/>
          </a:xfrm>
          <a:prstGeom prst="rect">
            <a:avLst/>
          </a:prstGeom>
          <a:noFill/>
          <a:ln>
            <a:noFill/>
          </a:ln>
        </p:spPr>
        <p:txBody>
          <a:bodyPr spcFirstLastPara="1" wrap="square" lIns="121900" tIns="121900" rIns="121900" bIns="121900" anchor="ctr" anchorCtr="0">
            <a:noAutofit/>
          </a:bodyPr>
          <a:lstStyle/>
          <a:p>
            <a:pPr defTabSz="1219170">
              <a:buClr>
                <a:srgbClr val="000000"/>
              </a:buClr>
            </a:pPr>
            <a:r>
              <a:rPr lang="en-US" sz="2400" b="1" kern="0" dirty="0">
                <a:solidFill>
                  <a:srgbClr val="FFFFFF"/>
                </a:solidFill>
                <a:latin typeface="Poppins"/>
                <a:ea typeface="Poppins"/>
                <a:cs typeface="Poppins"/>
                <a:sym typeface="Poppins"/>
              </a:rPr>
              <a:t>Fresh Food &amp; Bakery</a:t>
            </a:r>
            <a:endParaRPr sz="2400" b="1" kern="0" dirty="0">
              <a:solidFill>
                <a:srgbClr val="FFFFFF"/>
              </a:solidFill>
              <a:latin typeface="Poppins"/>
              <a:ea typeface="Poppins"/>
              <a:cs typeface="Poppins"/>
              <a:sym typeface="Poppins"/>
            </a:endParaRPr>
          </a:p>
        </p:txBody>
      </p:sp>
      <p:sp>
        <p:nvSpPr>
          <p:cNvPr id="2029" name="Google Shape;2029;p52"/>
          <p:cNvSpPr/>
          <p:nvPr/>
        </p:nvSpPr>
        <p:spPr>
          <a:xfrm>
            <a:off x="1086402" y="4591112"/>
            <a:ext cx="275200" cy="275200"/>
          </a:xfrm>
          <a:prstGeom prst="ellipse">
            <a:avLst/>
          </a:prstGeom>
          <a:solidFill>
            <a:srgbClr val="D1D1D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030" name="Google Shape;2030;p52"/>
          <p:cNvSpPr txBox="1"/>
          <p:nvPr/>
        </p:nvSpPr>
        <p:spPr>
          <a:xfrm>
            <a:off x="1459419" y="4544556"/>
            <a:ext cx="2610242" cy="495200"/>
          </a:xfrm>
          <a:prstGeom prst="rect">
            <a:avLst/>
          </a:prstGeom>
          <a:noFill/>
          <a:ln>
            <a:noFill/>
          </a:ln>
        </p:spPr>
        <p:txBody>
          <a:bodyPr spcFirstLastPara="1" wrap="square" lIns="121900" tIns="121900" rIns="121900" bIns="121900" anchor="ctr" anchorCtr="0">
            <a:noAutofit/>
          </a:bodyPr>
          <a:lstStyle/>
          <a:p>
            <a:pPr defTabSz="1219170">
              <a:buClr>
                <a:srgbClr val="000000"/>
              </a:buClr>
            </a:pPr>
            <a:r>
              <a:rPr lang="en-US" sz="2400" b="1" kern="0" dirty="0">
                <a:solidFill>
                  <a:srgbClr val="FFFFFF"/>
                </a:solidFill>
                <a:latin typeface="Poppins"/>
                <a:ea typeface="Poppins"/>
                <a:cs typeface="Poppins"/>
                <a:sym typeface="Poppins"/>
              </a:rPr>
              <a:t>Laundry and Household</a:t>
            </a:r>
            <a:endParaRPr sz="2400" b="1" kern="0" dirty="0">
              <a:solidFill>
                <a:srgbClr val="FFFFFF"/>
              </a:solidFill>
              <a:latin typeface="Poppins"/>
              <a:ea typeface="Poppins"/>
              <a:cs typeface="Poppins"/>
              <a:sym typeface="Poppins"/>
            </a:endParaRPr>
          </a:p>
        </p:txBody>
      </p:sp>
      <p:sp>
        <p:nvSpPr>
          <p:cNvPr id="3" name="TextBox 2">
            <a:extLst>
              <a:ext uri="{FF2B5EF4-FFF2-40B4-BE49-F238E27FC236}">
                <a16:creationId xmlns:a16="http://schemas.microsoft.com/office/drawing/2014/main" id="{244A7A78-A06A-404C-AEEF-0DA657EADED0}"/>
              </a:ext>
            </a:extLst>
          </p:cNvPr>
          <p:cNvSpPr txBox="1"/>
          <p:nvPr/>
        </p:nvSpPr>
        <p:spPr>
          <a:xfrm>
            <a:off x="4897217" y="799015"/>
            <a:ext cx="7151427" cy="5262979"/>
          </a:xfrm>
          <a:prstGeom prst="rect">
            <a:avLst/>
          </a:prstGeom>
          <a:noFill/>
        </p:spPr>
        <p:txBody>
          <a:bodyPr wrap="square" rtlCol="0">
            <a:spAutoFit/>
          </a:bodyPr>
          <a:lstStyle/>
          <a:p>
            <a:pPr lvl="0"/>
            <a:r>
              <a:rPr lang="en-US" sz="1200" dirty="0"/>
              <a:t>As a retail supermarket, it is obvious that ASDA will offer different kinds of products. However, not all of the products belong to different brands. Some of the products are manufactured by ASDA. The products that are sold by ASDA have been discussed below:</a:t>
            </a:r>
          </a:p>
          <a:p>
            <a:pPr lvl="0"/>
            <a:endParaRPr lang="en-US" sz="1200" dirty="0"/>
          </a:p>
          <a:p>
            <a:pPr lvl="0"/>
            <a:r>
              <a:rPr lang="en-US" sz="1200" b="1" dirty="0"/>
              <a:t>Health and Beauty Products: </a:t>
            </a:r>
            <a:r>
              <a:rPr lang="en-US" sz="1200" dirty="0"/>
              <a:t>Unfortunately for ASDA, they do not offer any product made by themselves under this section. However, ASDA does offer a vast array of products related to dental care, skin care, women toiletries, sun care &amp; travel, bath shower and caps, vegan health &amp; beauty, etc. The products that ASDA offers under all of the categories mentioned belong to other brands. In essence, ASDA functions like any other retail store in this regard (ASDA Services, 2021). Having a vast collection of daily essential makes ASDA one of the most suitable </a:t>
            </a:r>
            <a:r>
              <a:rPr lang="en-US" sz="1200" dirty="0" err="1"/>
              <a:t>hsopping</a:t>
            </a:r>
            <a:r>
              <a:rPr lang="en-US" sz="1200" dirty="0"/>
              <a:t> places for the people of UK.</a:t>
            </a:r>
          </a:p>
          <a:p>
            <a:pPr lvl="0"/>
            <a:endParaRPr lang="en-US" sz="1200" dirty="0"/>
          </a:p>
          <a:p>
            <a:pPr lvl="0"/>
            <a:r>
              <a:rPr lang="en-US" sz="1200" b="1" dirty="0"/>
              <a:t>Fresh Food &amp; Bakery: </a:t>
            </a:r>
            <a:r>
              <a:rPr lang="en-US" sz="1200" dirty="0"/>
              <a:t>ASDA has a string grip over this product segment. Under ASDA there are multiple food production facilities that provides consumers with fresh beef steaks, bacon and chili jalapeno, triple chili burgers, mozzarella pearls with pesto, spinach and feta parcels, sweet potato falafels, corn with feta, etc. the list of products can go one for a few minutes. ASDA caters a lot of dairy products and meat products for competing against Tesco, Sainsbury and other supermarket chains. The products produced by ASDA have fair demand in the market and are also considered top quality. The prices of everyday products range between 1-5 pounds, making them affordable for the mass consumers. ASDA has a function named ‘low Price Lock’ that helps them keep the price of products as low as possible (</a:t>
            </a:r>
            <a:r>
              <a:rPr lang="en-US" sz="1200" dirty="0" err="1"/>
              <a:t>Asda.com</a:t>
            </a:r>
            <a:r>
              <a:rPr lang="en-US" sz="1200" dirty="0"/>
              <a:t> - Online Food Shopping, George, &amp; more, 2021).</a:t>
            </a:r>
          </a:p>
          <a:p>
            <a:pPr lvl="0"/>
            <a:endParaRPr lang="en-US" sz="1200" dirty="0"/>
          </a:p>
          <a:p>
            <a:pPr lvl="0"/>
            <a:r>
              <a:rPr lang="en-US" sz="1200" b="1" dirty="0"/>
              <a:t>Vegan and Plant-based Products: </a:t>
            </a:r>
            <a:r>
              <a:rPr lang="en-US" sz="1200" dirty="0"/>
              <a:t>Under this category, ASDA does not have  many products of its own as well. Products such as sauce for vegans, oils for vegans, plant-based sauces, vegan meat, etc. are sold under this category. The plant-based sweet potato is a divine offering for vegan people from ASDA. ASDA ensures an inclusive environment for the consumers (Taylor, 2020).</a:t>
            </a:r>
          </a:p>
          <a:p>
            <a:pPr lvl="0"/>
            <a:endParaRPr lang="en-US" sz="1200" dirty="0"/>
          </a:p>
          <a:p>
            <a:pPr lvl="0"/>
            <a:r>
              <a:rPr lang="en-US" sz="1200" b="1" dirty="0"/>
              <a:t>Laundry and Household Products: </a:t>
            </a:r>
            <a:r>
              <a:rPr lang="en-US" sz="1200" dirty="0"/>
              <a:t>ASDA has no laundry and household products of its own. That is why, it sells the products of other brands, just like most other retail stores.</a:t>
            </a:r>
            <a:endParaRPr lang="en-US" sz="12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93;p52">
            <a:extLst>
              <a:ext uri="{FF2B5EF4-FFF2-40B4-BE49-F238E27FC236}">
                <a16:creationId xmlns:a16="http://schemas.microsoft.com/office/drawing/2014/main" id="{C1E1A8EC-B890-4BA9-80ED-58560202EF7A}"/>
              </a:ext>
            </a:extLst>
          </p:cNvPr>
          <p:cNvSpPr txBox="1">
            <a:spLocks/>
          </p:cNvSpPr>
          <p:nvPr/>
        </p:nvSpPr>
        <p:spPr>
          <a:xfrm>
            <a:off x="819323" y="0"/>
            <a:ext cx="10272000" cy="816800"/>
          </a:xfrm>
          <a:prstGeom prst="rect">
            <a:avLst/>
          </a:prstGeom>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a:r>
              <a:rPr lang="en-US" sz="3600" b="1" kern="0" dirty="0">
                <a:latin typeface="Poppins" panose="020B0604020202020204" charset="0"/>
                <a:cs typeface="Poppins" panose="020B0604020202020204" charset="0"/>
              </a:rPr>
              <a:t>Products Offered by </a:t>
            </a:r>
            <a:r>
              <a:rPr lang="en-US" sz="3600" b="1" kern="0" dirty="0">
                <a:solidFill>
                  <a:srgbClr val="92D050"/>
                </a:solidFill>
                <a:latin typeface="Poppins" panose="020B0604020202020204" charset="0"/>
                <a:cs typeface="Poppins" panose="020B0604020202020204" charset="0"/>
              </a:rPr>
              <a:t>ASDA</a:t>
            </a:r>
          </a:p>
        </p:txBody>
      </p:sp>
      <p:pic>
        <p:nvPicPr>
          <p:cNvPr id="3" name="Picture 2">
            <a:extLst>
              <a:ext uri="{FF2B5EF4-FFF2-40B4-BE49-F238E27FC236}">
                <a16:creationId xmlns:a16="http://schemas.microsoft.com/office/drawing/2014/main" id="{0E86DB24-096B-4237-B2A6-660C63A96B18}"/>
              </a:ext>
            </a:extLst>
          </p:cNvPr>
          <p:cNvPicPr>
            <a:picLocks noChangeAspect="1"/>
          </p:cNvPicPr>
          <p:nvPr/>
        </p:nvPicPr>
        <p:blipFill>
          <a:blip r:embed="rId3"/>
          <a:stretch>
            <a:fillRect/>
          </a:stretch>
        </p:blipFill>
        <p:spPr>
          <a:xfrm>
            <a:off x="669198" y="1143000"/>
            <a:ext cx="1582683" cy="15259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04E2724D-9986-4B6A-8B6E-2009CEA6BDA8}"/>
              </a:ext>
            </a:extLst>
          </p:cNvPr>
          <p:cNvPicPr>
            <a:picLocks noChangeAspect="1"/>
          </p:cNvPicPr>
          <p:nvPr/>
        </p:nvPicPr>
        <p:blipFill>
          <a:blip r:embed="rId4"/>
          <a:stretch>
            <a:fillRect/>
          </a:stretch>
        </p:blipFill>
        <p:spPr>
          <a:xfrm>
            <a:off x="2811439" y="1019023"/>
            <a:ext cx="2780085" cy="27101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BC12831A-2FD4-4A67-9E01-EA3C48452E8E}"/>
              </a:ext>
            </a:extLst>
          </p:cNvPr>
          <p:cNvPicPr>
            <a:picLocks noChangeAspect="1"/>
          </p:cNvPicPr>
          <p:nvPr/>
        </p:nvPicPr>
        <p:blipFill>
          <a:blip r:embed="rId5"/>
          <a:stretch>
            <a:fillRect/>
          </a:stretch>
        </p:blipFill>
        <p:spPr>
          <a:xfrm>
            <a:off x="9686165" y="538970"/>
            <a:ext cx="2300662" cy="317226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90719EB8-65B2-416D-B6AA-3A441B5B7407}"/>
              </a:ext>
            </a:extLst>
          </p:cNvPr>
          <p:cNvPicPr>
            <a:picLocks noChangeAspect="1"/>
          </p:cNvPicPr>
          <p:nvPr/>
        </p:nvPicPr>
        <p:blipFill>
          <a:blip r:embed="rId6"/>
          <a:stretch>
            <a:fillRect/>
          </a:stretch>
        </p:blipFill>
        <p:spPr>
          <a:xfrm>
            <a:off x="6096000" y="1452874"/>
            <a:ext cx="3200999" cy="19761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853D1201-A2CE-49FE-A1EA-381E5E9057C6}"/>
              </a:ext>
            </a:extLst>
          </p:cNvPr>
          <p:cNvPicPr>
            <a:picLocks noChangeAspect="1"/>
          </p:cNvPicPr>
          <p:nvPr/>
        </p:nvPicPr>
        <p:blipFill>
          <a:blip r:embed="rId7"/>
          <a:stretch>
            <a:fillRect/>
          </a:stretch>
        </p:blipFill>
        <p:spPr>
          <a:xfrm>
            <a:off x="318120" y="2995149"/>
            <a:ext cx="1933761" cy="17353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TextBox 3">
            <a:extLst>
              <a:ext uri="{FF2B5EF4-FFF2-40B4-BE49-F238E27FC236}">
                <a16:creationId xmlns:a16="http://schemas.microsoft.com/office/drawing/2014/main" id="{E9D31FA5-D16D-0D49-882C-F77DC940E972}"/>
              </a:ext>
            </a:extLst>
          </p:cNvPr>
          <p:cNvSpPr txBox="1"/>
          <p:nvPr/>
        </p:nvSpPr>
        <p:spPr>
          <a:xfrm>
            <a:off x="2552131" y="4345638"/>
            <a:ext cx="8693624" cy="1754326"/>
          </a:xfrm>
          <a:prstGeom prst="rect">
            <a:avLst/>
          </a:prstGeom>
          <a:noFill/>
        </p:spPr>
        <p:txBody>
          <a:bodyPr wrap="square" rtlCol="0">
            <a:spAutoFit/>
          </a:bodyPr>
          <a:lstStyle/>
          <a:p>
            <a:r>
              <a:rPr lang="en-US" dirty="0"/>
              <a:t>These are just a few examples of the products that are produced by ASDA under different manufacturing facilities spread all around the UK. ASDA tries to be inclusive by offering vegan products for the vegans (</a:t>
            </a:r>
            <a:r>
              <a:rPr lang="en-US" dirty="0" err="1"/>
              <a:t>Asda.com</a:t>
            </a:r>
            <a:r>
              <a:rPr lang="en-US" dirty="0"/>
              <a:t> - Online Food Shopping, George, &amp; more, 2021). The wide range of products by ASDA makes it one of the leading supermarket brands in the UK and helps it compete against the likes of </a:t>
            </a:r>
          </a:p>
        </p:txBody>
      </p:sp>
    </p:spTree>
    <p:extLst>
      <p:ext uri="{BB962C8B-B14F-4D97-AF65-F5344CB8AC3E}">
        <p14:creationId xmlns:p14="http://schemas.microsoft.com/office/powerpoint/2010/main" val="421057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01"/>
        <p:cNvGrpSpPr/>
        <p:nvPr/>
      </p:nvGrpSpPr>
      <p:grpSpPr>
        <a:xfrm>
          <a:off x="0" y="0"/>
          <a:ext cx="0" cy="0"/>
          <a:chOff x="0" y="0"/>
          <a:chExt cx="0" cy="0"/>
        </a:xfrm>
      </p:grpSpPr>
      <p:sp>
        <p:nvSpPr>
          <p:cNvPr id="2102" name="Google Shape;2102;p54"/>
          <p:cNvSpPr txBox="1">
            <a:spLocks noGrp="1"/>
          </p:cNvSpPr>
          <p:nvPr>
            <p:ph type="title"/>
          </p:nvPr>
        </p:nvSpPr>
        <p:spPr>
          <a:xfrm>
            <a:off x="26381" y="202101"/>
            <a:ext cx="4519308" cy="816800"/>
          </a:xfrm>
          <a:prstGeom prst="rect">
            <a:avLst/>
          </a:prstGeom>
        </p:spPr>
        <p:txBody>
          <a:bodyPr spcFirstLastPara="1" wrap="square" lIns="121900" tIns="121900" rIns="121900" bIns="121900" anchor="t" anchorCtr="0">
            <a:noAutofit/>
          </a:bodyPr>
          <a:lstStyle/>
          <a:p>
            <a:r>
              <a:rPr lang="en-US" dirty="0"/>
              <a:t>Services by  </a:t>
            </a:r>
            <a:r>
              <a:rPr lang="en-US" dirty="0">
                <a:solidFill>
                  <a:srgbClr val="92D050"/>
                </a:solidFill>
              </a:rPr>
              <a:t>ASDA</a:t>
            </a:r>
            <a:endParaRPr dirty="0">
              <a:solidFill>
                <a:srgbClr val="92D050"/>
              </a:solidFill>
            </a:endParaRPr>
          </a:p>
        </p:txBody>
      </p:sp>
      <p:sp>
        <p:nvSpPr>
          <p:cNvPr id="2104" name="Google Shape;2104;p54"/>
          <p:cNvSpPr txBox="1">
            <a:spLocks noGrp="1"/>
          </p:cNvSpPr>
          <p:nvPr>
            <p:ph type="subTitle" idx="3"/>
          </p:nvPr>
        </p:nvSpPr>
        <p:spPr>
          <a:xfrm>
            <a:off x="689641" y="6195525"/>
            <a:ext cx="2401200" cy="495200"/>
          </a:xfrm>
          <a:prstGeom prst="rect">
            <a:avLst/>
          </a:prstGeom>
        </p:spPr>
        <p:txBody>
          <a:bodyPr spcFirstLastPara="1" wrap="square" lIns="121900" tIns="121900" rIns="121900" bIns="121900" anchor="ctr" anchorCtr="0">
            <a:noAutofit/>
          </a:bodyPr>
          <a:lstStyle/>
          <a:p>
            <a:pPr marL="0" indent="0" algn="ctr"/>
            <a:r>
              <a:rPr lang="en-US" sz="2800" dirty="0">
                <a:solidFill>
                  <a:srgbClr val="A3AB55"/>
                </a:solidFill>
              </a:rPr>
              <a:t>Pharmacy</a:t>
            </a:r>
            <a:endParaRPr sz="2800" dirty="0">
              <a:solidFill>
                <a:srgbClr val="A3AB55"/>
              </a:solidFill>
            </a:endParaRPr>
          </a:p>
        </p:txBody>
      </p:sp>
      <p:sp>
        <p:nvSpPr>
          <p:cNvPr id="2106" name="Google Shape;2106;p54"/>
          <p:cNvSpPr txBox="1">
            <a:spLocks noGrp="1"/>
          </p:cNvSpPr>
          <p:nvPr>
            <p:ph type="subTitle" idx="5"/>
          </p:nvPr>
        </p:nvSpPr>
        <p:spPr>
          <a:xfrm>
            <a:off x="1326522" y="5081116"/>
            <a:ext cx="2401200" cy="495200"/>
          </a:xfrm>
          <a:prstGeom prst="rect">
            <a:avLst/>
          </a:prstGeom>
        </p:spPr>
        <p:txBody>
          <a:bodyPr spcFirstLastPara="1" wrap="square" lIns="121900" tIns="121900" rIns="121900" bIns="121900" anchor="ctr" anchorCtr="0">
            <a:noAutofit/>
          </a:bodyPr>
          <a:lstStyle/>
          <a:p>
            <a:pPr marL="0" indent="0"/>
            <a:r>
              <a:rPr lang="en-US" sz="2800" dirty="0">
                <a:solidFill>
                  <a:srgbClr val="0C5222"/>
                </a:solidFill>
              </a:rPr>
              <a:t>ASDA Cafe</a:t>
            </a:r>
            <a:endParaRPr sz="2800" dirty="0">
              <a:solidFill>
                <a:srgbClr val="0C5222"/>
              </a:solidFill>
            </a:endParaRPr>
          </a:p>
        </p:txBody>
      </p:sp>
      <p:sp>
        <p:nvSpPr>
          <p:cNvPr id="2108" name="Google Shape;2108;p54"/>
          <p:cNvSpPr txBox="1">
            <a:spLocks noGrp="1"/>
          </p:cNvSpPr>
          <p:nvPr>
            <p:ph type="subTitle" idx="7"/>
          </p:nvPr>
        </p:nvSpPr>
        <p:spPr>
          <a:xfrm>
            <a:off x="2969053" y="3538202"/>
            <a:ext cx="2740014" cy="495200"/>
          </a:xfrm>
          <a:prstGeom prst="rect">
            <a:avLst/>
          </a:prstGeom>
        </p:spPr>
        <p:txBody>
          <a:bodyPr spcFirstLastPara="1" wrap="square" lIns="121900" tIns="121900" rIns="121900" bIns="121900" anchor="ctr" anchorCtr="0">
            <a:noAutofit/>
          </a:bodyPr>
          <a:lstStyle/>
          <a:p>
            <a:pPr marL="0" indent="0"/>
            <a:r>
              <a:rPr lang="en-US" sz="2800" dirty="0">
                <a:solidFill>
                  <a:srgbClr val="92D050"/>
                </a:solidFill>
              </a:rPr>
              <a:t>ASDA Money</a:t>
            </a:r>
            <a:endParaRPr sz="2800" dirty="0">
              <a:solidFill>
                <a:srgbClr val="92D050"/>
              </a:solidFill>
            </a:endParaRPr>
          </a:p>
        </p:txBody>
      </p:sp>
      <p:sp>
        <p:nvSpPr>
          <p:cNvPr id="2110" name="Google Shape;2110;p54"/>
          <p:cNvSpPr txBox="1">
            <a:spLocks noGrp="1"/>
          </p:cNvSpPr>
          <p:nvPr>
            <p:ph type="subTitle" idx="1"/>
          </p:nvPr>
        </p:nvSpPr>
        <p:spPr>
          <a:xfrm>
            <a:off x="2418934" y="4310269"/>
            <a:ext cx="2401200" cy="495200"/>
          </a:xfrm>
          <a:prstGeom prst="rect">
            <a:avLst/>
          </a:prstGeom>
        </p:spPr>
        <p:txBody>
          <a:bodyPr spcFirstLastPara="1" wrap="square" lIns="121900" tIns="121900" rIns="121900" bIns="121900" anchor="ctr" anchorCtr="0">
            <a:noAutofit/>
          </a:bodyPr>
          <a:lstStyle/>
          <a:p>
            <a:pPr marL="0" indent="0" algn="ctr"/>
            <a:r>
              <a:rPr lang="en-US" sz="2800" dirty="0">
                <a:solidFill>
                  <a:srgbClr val="00B050"/>
                </a:solidFill>
              </a:rPr>
              <a:t>Opticians</a:t>
            </a:r>
            <a:endParaRPr sz="2800" dirty="0">
              <a:solidFill>
                <a:srgbClr val="00B050"/>
              </a:solidFill>
            </a:endParaRPr>
          </a:p>
        </p:txBody>
      </p:sp>
      <p:cxnSp>
        <p:nvCxnSpPr>
          <p:cNvPr id="2111" name="Google Shape;2111;p54"/>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grpSp>
        <p:nvGrpSpPr>
          <p:cNvPr id="2112" name="Google Shape;2112;p54"/>
          <p:cNvGrpSpPr/>
          <p:nvPr/>
        </p:nvGrpSpPr>
        <p:grpSpPr>
          <a:xfrm>
            <a:off x="223155" y="1408036"/>
            <a:ext cx="2938626" cy="3316416"/>
            <a:chOff x="1061257" y="1266633"/>
            <a:chExt cx="3257854" cy="3332792"/>
          </a:xfrm>
        </p:grpSpPr>
        <p:grpSp>
          <p:nvGrpSpPr>
            <p:cNvPr id="2113" name="Google Shape;2113;p54"/>
            <p:cNvGrpSpPr/>
            <p:nvPr/>
          </p:nvGrpSpPr>
          <p:grpSpPr>
            <a:xfrm>
              <a:off x="1083557" y="1266633"/>
              <a:ext cx="3059033" cy="1774496"/>
              <a:chOff x="1083557" y="1266633"/>
              <a:chExt cx="3059033" cy="1774496"/>
            </a:xfrm>
          </p:grpSpPr>
          <p:sp>
            <p:nvSpPr>
              <p:cNvPr id="2114" name="Google Shape;2114;p54"/>
              <p:cNvSpPr/>
              <p:nvPr/>
            </p:nvSpPr>
            <p:spPr>
              <a:xfrm>
                <a:off x="3315110" y="2815033"/>
                <a:ext cx="414371" cy="109641"/>
              </a:xfrm>
              <a:custGeom>
                <a:avLst/>
                <a:gdLst/>
                <a:ahLst/>
                <a:cxnLst/>
                <a:rect l="l" t="t" r="r" b="b"/>
                <a:pathLst>
                  <a:path w="22317" h="5905" extrusionOk="0">
                    <a:moveTo>
                      <a:pt x="0" y="1"/>
                    </a:moveTo>
                    <a:lnTo>
                      <a:pt x="0" y="5905"/>
                    </a:lnTo>
                    <a:lnTo>
                      <a:pt x="22316" y="5905"/>
                    </a:lnTo>
                    <a:lnTo>
                      <a:pt x="22316" y="1"/>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15" name="Google Shape;2115;p54"/>
              <p:cNvSpPr/>
              <p:nvPr/>
            </p:nvSpPr>
            <p:spPr>
              <a:xfrm>
                <a:off x="3137958" y="2926642"/>
                <a:ext cx="418103" cy="114487"/>
              </a:xfrm>
              <a:custGeom>
                <a:avLst/>
                <a:gdLst/>
                <a:ahLst/>
                <a:cxnLst/>
                <a:rect l="l" t="t" r="r" b="b"/>
                <a:pathLst>
                  <a:path w="22518" h="6166" extrusionOk="0">
                    <a:moveTo>
                      <a:pt x="131" y="0"/>
                    </a:moveTo>
                    <a:lnTo>
                      <a:pt x="131" y="0"/>
                    </a:lnTo>
                    <a:cubicBezTo>
                      <a:pt x="128" y="0"/>
                      <a:pt x="102" y="27"/>
                      <a:pt x="1" y="127"/>
                    </a:cubicBezTo>
                    <a:lnTo>
                      <a:pt x="1" y="3130"/>
                    </a:lnTo>
                    <a:lnTo>
                      <a:pt x="1" y="6032"/>
                    </a:lnTo>
                    <a:lnTo>
                      <a:pt x="1" y="6165"/>
                    </a:lnTo>
                    <a:lnTo>
                      <a:pt x="134" y="6165"/>
                    </a:lnTo>
                    <a:lnTo>
                      <a:pt x="16112" y="6098"/>
                    </a:lnTo>
                    <a:lnTo>
                      <a:pt x="20782" y="6065"/>
                    </a:lnTo>
                    <a:lnTo>
                      <a:pt x="20716" y="6065"/>
                    </a:lnTo>
                    <a:lnTo>
                      <a:pt x="16046" y="6032"/>
                    </a:lnTo>
                    <a:lnTo>
                      <a:pt x="234" y="5998"/>
                    </a:lnTo>
                    <a:lnTo>
                      <a:pt x="234" y="5998"/>
                    </a:lnTo>
                    <a:lnTo>
                      <a:pt x="234" y="3196"/>
                    </a:lnTo>
                    <a:lnTo>
                      <a:pt x="234" y="294"/>
                    </a:lnTo>
                    <a:lnTo>
                      <a:pt x="234" y="294"/>
                    </a:lnTo>
                    <a:lnTo>
                      <a:pt x="22384" y="261"/>
                    </a:lnTo>
                    <a:lnTo>
                      <a:pt x="22384" y="261"/>
                    </a:lnTo>
                    <a:cubicBezTo>
                      <a:pt x="22384" y="2064"/>
                      <a:pt x="22417" y="3509"/>
                      <a:pt x="22417" y="4531"/>
                    </a:cubicBezTo>
                    <a:lnTo>
                      <a:pt x="22417" y="5698"/>
                    </a:lnTo>
                    <a:lnTo>
                      <a:pt x="22417" y="5998"/>
                    </a:lnTo>
                    <a:lnTo>
                      <a:pt x="22417" y="6098"/>
                    </a:lnTo>
                    <a:cubicBezTo>
                      <a:pt x="22417" y="6098"/>
                      <a:pt x="22484" y="6032"/>
                      <a:pt x="22484" y="5932"/>
                    </a:cubicBezTo>
                    <a:lnTo>
                      <a:pt x="22484" y="5665"/>
                    </a:lnTo>
                    <a:lnTo>
                      <a:pt x="22484" y="4497"/>
                    </a:lnTo>
                    <a:cubicBezTo>
                      <a:pt x="22484" y="3463"/>
                      <a:pt x="22517" y="1995"/>
                      <a:pt x="22517" y="127"/>
                    </a:cubicBezTo>
                    <a:lnTo>
                      <a:pt x="22517" y="61"/>
                    </a:lnTo>
                    <a:lnTo>
                      <a:pt x="22450" y="61"/>
                    </a:lnTo>
                    <a:lnTo>
                      <a:pt x="134" y="27"/>
                    </a:lnTo>
                    <a:cubicBezTo>
                      <a:pt x="128" y="31"/>
                      <a:pt x="124" y="32"/>
                      <a:pt x="121" y="32"/>
                    </a:cubicBezTo>
                    <a:cubicBezTo>
                      <a:pt x="108" y="32"/>
                      <a:pt x="133" y="0"/>
                      <a:pt x="131" y="0"/>
                    </a:cubicBez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16" name="Google Shape;2116;p54"/>
              <p:cNvSpPr/>
              <p:nvPr/>
            </p:nvSpPr>
            <p:spPr>
              <a:xfrm>
                <a:off x="1260691" y="1668601"/>
                <a:ext cx="414371" cy="109641"/>
              </a:xfrm>
              <a:custGeom>
                <a:avLst/>
                <a:gdLst/>
                <a:ahLst/>
                <a:cxnLst/>
                <a:rect l="l" t="t" r="r" b="b"/>
                <a:pathLst>
                  <a:path w="22317" h="5905" extrusionOk="0">
                    <a:moveTo>
                      <a:pt x="0" y="0"/>
                    </a:moveTo>
                    <a:lnTo>
                      <a:pt x="0" y="5905"/>
                    </a:lnTo>
                    <a:lnTo>
                      <a:pt x="22316" y="5905"/>
                    </a:lnTo>
                    <a:lnTo>
                      <a:pt x="22316" y="0"/>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17" name="Google Shape;2117;p54"/>
              <p:cNvSpPr/>
              <p:nvPr/>
            </p:nvSpPr>
            <p:spPr>
              <a:xfrm>
                <a:off x="1083557" y="1781937"/>
                <a:ext cx="418084" cy="112742"/>
              </a:xfrm>
              <a:custGeom>
                <a:avLst/>
                <a:gdLst/>
                <a:ahLst/>
                <a:cxnLst/>
                <a:rect l="l" t="t" r="r" b="b"/>
                <a:pathLst>
                  <a:path w="22517" h="6072" extrusionOk="0">
                    <a:moveTo>
                      <a:pt x="100" y="1"/>
                    </a:moveTo>
                    <a:cubicBezTo>
                      <a:pt x="94" y="14"/>
                      <a:pt x="95" y="18"/>
                      <a:pt x="99" y="18"/>
                    </a:cubicBezTo>
                    <a:cubicBezTo>
                      <a:pt x="107" y="18"/>
                      <a:pt x="125" y="4"/>
                      <a:pt x="127" y="4"/>
                    </a:cubicBezTo>
                    <a:lnTo>
                      <a:pt x="127" y="4"/>
                    </a:lnTo>
                    <a:cubicBezTo>
                      <a:pt x="130" y="4"/>
                      <a:pt x="107" y="28"/>
                      <a:pt x="0" y="134"/>
                    </a:cubicBezTo>
                    <a:lnTo>
                      <a:pt x="0" y="6072"/>
                    </a:lnTo>
                    <a:lnTo>
                      <a:pt x="134" y="6072"/>
                    </a:lnTo>
                    <a:lnTo>
                      <a:pt x="16112" y="6005"/>
                    </a:lnTo>
                    <a:lnTo>
                      <a:pt x="20782" y="5972"/>
                    </a:lnTo>
                    <a:lnTo>
                      <a:pt x="20748" y="5972"/>
                    </a:lnTo>
                    <a:lnTo>
                      <a:pt x="16045" y="5938"/>
                    </a:lnTo>
                    <a:lnTo>
                      <a:pt x="267" y="5905"/>
                    </a:lnTo>
                    <a:lnTo>
                      <a:pt x="267" y="5905"/>
                    </a:lnTo>
                    <a:lnTo>
                      <a:pt x="267" y="234"/>
                    </a:lnTo>
                    <a:lnTo>
                      <a:pt x="267" y="234"/>
                    </a:lnTo>
                    <a:lnTo>
                      <a:pt x="22385" y="201"/>
                    </a:lnTo>
                    <a:lnTo>
                      <a:pt x="22385" y="201"/>
                    </a:lnTo>
                    <a:cubicBezTo>
                      <a:pt x="22416" y="1990"/>
                      <a:pt x="22416" y="3455"/>
                      <a:pt x="22416" y="4437"/>
                    </a:cubicBezTo>
                    <a:lnTo>
                      <a:pt x="22416" y="5605"/>
                    </a:lnTo>
                    <a:lnTo>
                      <a:pt x="22416" y="5905"/>
                    </a:lnTo>
                    <a:lnTo>
                      <a:pt x="22416" y="6038"/>
                    </a:lnTo>
                    <a:cubicBezTo>
                      <a:pt x="22450" y="6005"/>
                      <a:pt x="22450" y="5972"/>
                      <a:pt x="22483" y="5938"/>
                    </a:cubicBezTo>
                    <a:lnTo>
                      <a:pt x="22483" y="5638"/>
                    </a:lnTo>
                    <a:lnTo>
                      <a:pt x="22483" y="4504"/>
                    </a:lnTo>
                    <a:cubicBezTo>
                      <a:pt x="22483" y="3470"/>
                      <a:pt x="22516" y="2002"/>
                      <a:pt x="22516" y="134"/>
                    </a:cubicBezTo>
                    <a:lnTo>
                      <a:pt x="22516" y="68"/>
                    </a:lnTo>
                    <a:lnTo>
                      <a:pt x="22416" y="68"/>
                    </a:lnTo>
                    <a:lnTo>
                      <a:pt x="100" y="1"/>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18" name="Google Shape;2118;p54"/>
              <p:cNvSpPr/>
              <p:nvPr/>
            </p:nvSpPr>
            <p:spPr>
              <a:xfrm>
                <a:off x="3603724" y="2000569"/>
                <a:ext cx="414371" cy="109660"/>
              </a:xfrm>
              <a:custGeom>
                <a:avLst/>
                <a:gdLst/>
                <a:ahLst/>
                <a:cxnLst/>
                <a:rect l="l" t="t" r="r" b="b"/>
                <a:pathLst>
                  <a:path w="22317" h="5906" extrusionOk="0">
                    <a:moveTo>
                      <a:pt x="1" y="1"/>
                    </a:moveTo>
                    <a:lnTo>
                      <a:pt x="1" y="5905"/>
                    </a:lnTo>
                    <a:lnTo>
                      <a:pt x="22316" y="5905"/>
                    </a:lnTo>
                    <a:lnTo>
                      <a:pt x="22316" y="1"/>
                    </a:lnTo>
                    <a:close/>
                  </a:path>
                </a:pathLst>
              </a:custGeom>
              <a:solidFill>
                <a:srgbClr val="F0F0F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19" name="Google Shape;2119;p54"/>
              <p:cNvSpPr/>
              <p:nvPr/>
            </p:nvSpPr>
            <p:spPr>
              <a:xfrm>
                <a:off x="3724505" y="1887976"/>
                <a:ext cx="418084" cy="113243"/>
              </a:xfrm>
              <a:custGeom>
                <a:avLst/>
                <a:gdLst/>
                <a:ahLst/>
                <a:cxnLst/>
                <a:rect l="l" t="t" r="r" b="b"/>
                <a:pathLst>
                  <a:path w="22517" h="6099" extrusionOk="0">
                    <a:moveTo>
                      <a:pt x="130" y="0"/>
                    </a:moveTo>
                    <a:cubicBezTo>
                      <a:pt x="127" y="0"/>
                      <a:pt x="101" y="27"/>
                      <a:pt x="0" y="127"/>
                    </a:cubicBezTo>
                    <a:lnTo>
                      <a:pt x="0" y="3129"/>
                    </a:lnTo>
                    <a:lnTo>
                      <a:pt x="0" y="6065"/>
                    </a:lnTo>
                    <a:lnTo>
                      <a:pt x="0" y="6098"/>
                    </a:lnTo>
                    <a:lnTo>
                      <a:pt x="100" y="6098"/>
                    </a:lnTo>
                    <a:lnTo>
                      <a:pt x="16078" y="6065"/>
                    </a:lnTo>
                    <a:lnTo>
                      <a:pt x="20748" y="6032"/>
                    </a:lnTo>
                    <a:lnTo>
                      <a:pt x="20715" y="6032"/>
                    </a:lnTo>
                    <a:lnTo>
                      <a:pt x="16045" y="5998"/>
                    </a:lnTo>
                    <a:lnTo>
                      <a:pt x="234" y="5932"/>
                    </a:lnTo>
                    <a:lnTo>
                      <a:pt x="234" y="5932"/>
                    </a:lnTo>
                    <a:lnTo>
                      <a:pt x="234" y="261"/>
                    </a:lnTo>
                    <a:lnTo>
                      <a:pt x="234" y="261"/>
                    </a:lnTo>
                    <a:lnTo>
                      <a:pt x="22383" y="227"/>
                    </a:lnTo>
                    <a:lnTo>
                      <a:pt x="22383" y="227"/>
                    </a:lnTo>
                    <a:cubicBezTo>
                      <a:pt x="22384" y="1999"/>
                      <a:pt x="22416" y="3475"/>
                      <a:pt x="22416" y="4464"/>
                    </a:cubicBezTo>
                    <a:lnTo>
                      <a:pt x="22416" y="5631"/>
                    </a:lnTo>
                    <a:lnTo>
                      <a:pt x="22416" y="5931"/>
                    </a:lnTo>
                    <a:lnTo>
                      <a:pt x="22416" y="6065"/>
                    </a:lnTo>
                    <a:cubicBezTo>
                      <a:pt x="22416" y="6065"/>
                      <a:pt x="22450" y="6032"/>
                      <a:pt x="22450" y="5931"/>
                    </a:cubicBezTo>
                    <a:lnTo>
                      <a:pt x="22450" y="5665"/>
                    </a:lnTo>
                    <a:lnTo>
                      <a:pt x="22450" y="4497"/>
                    </a:lnTo>
                    <a:cubicBezTo>
                      <a:pt x="22483" y="3463"/>
                      <a:pt x="22516" y="1995"/>
                      <a:pt x="22516" y="127"/>
                    </a:cubicBezTo>
                    <a:lnTo>
                      <a:pt x="22516" y="61"/>
                    </a:lnTo>
                    <a:lnTo>
                      <a:pt x="22416" y="61"/>
                    </a:lnTo>
                    <a:lnTo>
                      <a:pt x="134" y="27"/>
                    </a:lnTo>
                    <a:cubicBezTo>
                      <a:pt x="127" y="31"/>
                      <a:pt x="123" y="32"/>
                      <a:pt x="120" y="32"/>
                    </a:cubicBezTo>
                    <a:cubicBezTo>
                      <a:pt x="107" y="32"/>
                      <a:pt x="133" y="0"/>
                      <a:pt x="130" y="0"/>
                    </a:cubicBezTo>
                    <a:close/>
                  </a:path>
                </a:pathLst>
              </a:custGeom>
              <a:solidFill>
                <a:srgbClr val="F0F0F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0" name="Google Shape;2120;p54"/>
              <p:cNvSpPr/>
              <p:nvPr/>
            </p:nvSpPr>
            <p:spPr>
              <a:xfrm>
                <a:off x="2934811" y="1376256"/>
                <a:ext cx="417472" cy="112742"/>
              </a:xfrm>
              <a:custGeom>
                <a:avLst/>
                <a:gdLst/>
                <a:ahLst/>
                <a:cxnLst/>
                <a:rect l="l" t="t" r="r" b="b"/>
                <a:pathLst>
                  <a:path w="22484" h="6072" extrusionOk="0">
                    <a:moveTo>
                      <a:pt x="101" y="1"/>
                    </a:moveTo>
                    <a:lnTo>
                      <a:pt x="1" y="101"/>
                    </a:lnTo>
                    <a:lnTo>
                      <a:pt x="1" y="1602"/>
                    </a:lnTo>
                    <a:lnTo>
                      <a:pt x="1" y="3103"/>
                    </a:lnTo>
                    <a:lnTo>
                      <a:pt x="1" y="6072"/>
                    </a:lnTo>
                    <a:lnTo>
                      <a:pt x="101" y="6072"/>
                    </a:lnTo>
                    <a:lnTo>
                      <a:pt x="16079" y="6005"/>
                    </a:lnTo>
                    <a:lnTo>
                      <a:pt x="20749" y="5972"/>
                    </a:lnTo>
                    <a:lnTo>
                      <a:pt x="20716" y="5972"/>
                    </a:lnTo>
                    <a:lnTo>
                      <a:pt x="16046" y="5938"/>
                    </a:lnTo>
                    <a:lnTo>
                      <a:pt x="234" y="5905"/>
                    </a:lnTo>
                    <a:lnTo>
                      <a:pt x="234" y="5905"/>
                    </a:lnTo>
                    <a:lnTo>
                      <a:pt x="234" y="3103"/>
                    </a:lnTo>
                    <a:lnTo>
                      <a:pt x="234" y="201"/>
                    </a:lnTo>
                    <a:lnTo>
                      <a:pt x="234" y="201"/>
                    </a:lnTo>
                    <a:lnTo>
                      <a:pt x="22385" y="168"/>
                    </a:lnTo>
                    <a:lnTo>
                      <a:pt x="22385" y="168"/>
                    </a:lnTo>
                    <a:cubicBezTo>
                      <a:pt x="22417" y="1971"/>
                      <a:pt x="22417" y="3416"/>
                      <a:pt x="22417" y="4437"/>
                    </a:cubicBezTo>
                    <a:lnTo>
                      <a:pt x="22417" y="4471"/>
                    </a:lnTo>
                    <a:cubicBezTo>
                      <a:pt x="22450" y="3437"/>
                      <a:pt x="22484" y="1969"/>
                      <a:pt x="22484" y="101"/>
                    </a:cubicBezTo>
                    <a:lnTo>
                      <a:pt x="22484" y="34"/>
                    </a:lnTo>
                    <a:lnTo>
                      <a:pt x="22417" y="34"/>
                    </a:lnTo>
                    <a:lnTo>
                      <a:pt x="101" y="1"/>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1" name="Google Shape;2121;p54"/>
              <p:cNvSpPr/>
              <p:nvPr/>
            </p:nvSpPr>
            <p:spPr>
              <a:xfrm>
                <a:off x="3156544" y="1266633"/>
                <a:ext cx="252722" cy="113355"/>
              </a:xfrm>
              <a:custGeom>
                <a:avLst/>
                <a:gdLst/>
                <a:ahLst/>
                <a:cxnLst/>
                <a:rect l="l" t="t" r="r" b="b"/>
                <a:pathLst>
                  <a:path w="13611" h="6105" extrusionOk="0">
                    <a:moveTo>
                      <a:pt x="101" y="1"/>
                    </a:moveTo>
                    <a:lnTo>
                      <a:pt x="1" y="101"/>
                    </a:lnTo>
                    <a:lnTo>
                      <a:pt x="1" y="3136"/>
                    </a:lnTo>
                    <a:lnTo>
                      <a:pt x="1" y="6005"/>
                    </a:lnTo>
                    <a:lnTo>
                      <a:pt x="1" y="6105"/>
                    </a:lnTo>
                    <a:lnTo>
                      <a:pt x="101" y="6105"/>
                    </a:lnTo>
                    <a:lnTo>
                      <a:pt x="9774" y="6005"/>
                    </a:lnTo>
                    <a:lnTo>
                      <a:pt x="12543" y="5972"/>
                    </a:lnTo>
                    <a:lnTo>
                      <a:pt x="12476" y="5972"/>
                    </a:lnTo>
                    <a:lnTo>
                      <a:pt x="9708" y="5938"/>
                    </a:lnTo>
                    <a:lnTo>
                      <a:pt x="201" y="5872"/>
                    </a:lnTo>
                    <a:lnTo>
                      <a:pt x="201" y="5872"/>
                    </a:lnTo>
                    <a:lnTo>
                      <a:pt x="201" y="3136"/>
                    </a:lnTo>
                    <a:lnTo>
                      <a:pt x="201" y="201"/>
                    </a:lnTo>
                    <a:lnTo>
                      <a:pt x="201" y="201"/>
                    </a:lnTo>
                    <a:lnTo>
                      <a:pt x="13412" y="168"/>
                    </a:lnTo>
                    <a:lnTo>
                      <a:pt x="13412" y="168"/>
                    </a:lnTo>
                    <a:cubicBezTo>
                      <a:pt x="13444" y="1938"/>
                      <a:pt x="13477" y="3383"/>
                      <a:pt x="13477" y="4404"/>
                    </a:cubicBezTo>
                    <a:lnTo>
                      <a:pt x="13477" y="5571"/>
                    </a:lnTo>
                    <a:lnTo>
                      <a:pt x="13477" y="5905"/>
                    </a:lnTo>
                    <a:lnTo>
                      <a:pt x="13477" y="6005"/>
                    </a:lnTo>
                    <a:cubicBezTo>
                      <a:pt x="13510" y="5871"/>
                      <a:pt x="13544" y="5738"/>
                      <a:pt x="13544" y="5605"/>
                    </a:cubicBezTo>
                    <a:lnTo>
                      <a:pt x="13544" y="4437"/>
                    </a:lnTo>
                    <a:cubicBezTo>
                      <a:pt x="13577" y="3403"/>
                      <a:pt x="13610" y="1935"/>
                      <a:pt x="13610" y="101"/>
                    </a:cubicBezTo>
                    <a:lnTo>
                      <a:pt x="13610" y="34"/>
                    </a:lnTo>
                    <a:lnTo>
                      <a:pt x="13510" y="34"/>
                    </a:lnTo>
                    <a:lnTo>
                      <a:pt x="101" y="1"/>
                    </a:lnTo>
                    <a:close/>
                  </a:path>
                </a:pathLst>
              </a:custGeom>
              <a:solidFill>
                <a:srgbClr val="BEBEBE"/>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2" name="Google Shape;2122;p54"/>
              <p:cNvSpPr/>
              <p:nvPr/>
            </p:nvSpPr>
            <p:spPr>
              <a:xfrm>
                <a:off x="1107713" y="2857144"/>
                <a:ext cx="417453" cy="113986"/>
              </a:xfrm>
              <a:custGeom>
                <a:avLst/>
                <a:gdLst/>
                <a:ahLst/>
                <a:cxnLst/>
                <a:rect l="l" t="t" r="r" b="b"/>
                <a:pathLst>
                  <a:path w="22483" h="6139" extrusionOk="0">
                    <a:moveTo>
                      <a:pt x="100" y="1"/>
                    </a:moveTo>
                    <a:lnTo>
                      <a:pt x="0" y="134"/>
                    </a:lnTo>
                    <a:lnTo>
                      <a:pt x="0" y="3103"/>
                    </a:lnTo>
                    <a:lnTo>
                      <a:pt x="0" y="6039"/>
                    </a:lnTo>
                    <a:lnTo>
                      <a:pt x="0" y="6139"/>
                    </a:lnTo>
                    <a:lnTo>
                      <a:pt x="100" y="6139"/>
                    </a:lnTo>
                    <a:lnTo>
                      <a:pt x="16078" y="6105"/>
                    </a:lnTo>
                    <a:lnTo>
                      <a:pt x="20748" y="6072"/>
                    </a:lnTo>
                    <a:lnTo>
                      <a:pt x="20715" y="6072"/>
                    </a:lnTo>
                    <a:lnTo>
                      <a:pt x="16012" y="6039"/>
                    </a:lnTo>
                    <a:lnTo>
                      <a:pt x="234" y="5972"/>
                    </a:lnTo>
                    <a:lnTo>
                      <a:pt x="234" y="5972"/>
                    </a:lnTo>
                    <a:lnTo>
                      <a:pt x="234" y="301"/>
                    </a:lnTo>
                    <a:lnTo>
                      <a:pt x="234" y="301"/>
                    </a:lnTo>
                    <a:lnTo>
                      <a:pt x="22384" y="268"/>
                    </a:lnTo>
                    <a:lnTo>
                      <a:pt x="22384" y="268"/>
                    </a:lnTo>
                    <a:cubicBezTo>
                      <a:pt x="22416" y="2071"/>
                      <a:pt x="22416" y="3516"/>
                      <a:pt x="22416" y="4538"/>
                    </a:cubicBezTo>
                    <a:lnTo>
                      <a:pt x="22416" y="4504"/>
                    </a:lnTo>
                    <a:cubicBezTo>
                      <a:pt x="22450" y="3470"/>
                      <a:pt x="22483" y="2002"/>
                      <a:pt x="22483" y="134"/>
                    </a:cubicBezTo>
                    <a:lnTo>
                      <a:pt x="22483" y="68"/>
                    </a:lnTo>
                    <a:lnTo>
                      <a:pt x="22416" y="68"/>
                    </a:lnTo>
                    <a:lnTo>
                      <a:pt x="100"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3" name="Google Shape;2123;p54"/>
              <p:cNvSpPr/>
              <p:nvPr/>
            </p:nvSpPr>
            <p:spPr>
              <a:xfrm>
                <a:off x="1329446" y="2749378"/>
                <a:ext cx="252704" cy="113373"/>
              </a:xfrm>
              <a:custGeom>
                <a:avLst/>
                <a:gdLst/>
                <a:ahLst/>
                <a:cxnLst/>
                <a:rect l="l" t="t" r="r" b="b"/>
                <a:pathLst>
                  <a:path w="13610" h="6106" extrusionOk="0">
                    <a:moveTo>
                      <a:pt x="100" y="1"/>
                    </a:moveTo>
                    <a:lnTo>
                      <a:pt x="0" y="101"/>
                    </a:lnTo>
                    <a:lnTo>
                      <a:pt x="0" y="3136"/>
                    </a:lnTo>
                    <a:lnTo>
                      <a:pt x="0" y="6005"/>
                    </a:lnTo>
                    <a:lnTo>
                      <a:pt x="0" y="6105"/>
                    </a:lnTo>
                    <a:lnTo>
                      <a:pt x="100" y="6105"/>
                    </a:lnTo>
                    <a:lnTo>
                      <a:pt x="9774" y="6005"/>
                    </a:lnTo>
                    <a:lnTo>
                      <a:pt x="12542" y="5972"/>
                    </a:lnTo>
                    <a:lnTo>
                      <a:pt x="12476" y="5972"/>
                    </a:lnTo>
                    <a:lnTo>
                      <a:pt x="9707" y="5938"/>
                    </a:lnTo>
                    <a:lnTo>
                      <a:pt x="200" y="5905"/>
                    </a:lnTo>
                    <a:lnTo>
                      <a:pt x="200" y="5905"/>
                    </a:lnTo>
                    <a:lnTo>
                      <a:pt x="200" y="3136"/>
                    </a:lnTo>
                    <a:lnTo>
                      <a:pt x="200" y="201"/>
                    </a:lnTo>
                    <a:lnTo>
                      <a:pt x="200" y="201"/>
                    </a:lnTo>
                    <a:lnTo>
                      <a:pt x="13444" y="168"/>
                    </a:lnTo>
                    <a:lnTo>
                      <a:pt x="13444" y="168"/>
                    </a:lnTo>
                    <a:cubicBezTo>
                      <a:pt x="13476" y="1939"/>
                      <a:pt x="13476" y="3383"/>
                      <a:pt x="13476" y="4404"/>
                    </a:cubicBezTo>
                    <a:lnTo>
                      <a:pt x="13476" y="5571"/>
                    </a:lnTo>
                    <a:lnTo>
                      <a:pt x="13476" y="5905"/>
                    </a:lnTo>
                    <a:lnTo>
                      <a:pt x="13476" y="6005"/>
                    </a:lnTo>
                    <a:cubicBezTo>
                      <a:pt x="13510" y="5872"/>
                      <a:pt x="13543" y="5738"/>
                      <a:pt x="13543" y="5605"/>
                    </a:cubicBezTo>
                    <a:lnTo>
                      <a:pt x="13543" y="4437"/>
                    </a:lnTo>
                    <a:cubicBezTo>
                      <a:pt x="13576" y="3403"/>
                      <a:pt x="13610" y="1935"/>
                      <a:pt x="13610" y="101"/>
                    </a:cubicBezTo>
                    <a:lnTo>
                      <a:pt x="13610" y="34"/>
                    </a:lnTo>
                    <a:lnTo>
                      <a:pt x="13510" y="34"/>
                    </a:lnTo>
                    <a:lnTo>
                      <a:pt x="100"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2124" name="Google Shape;2124;p54"/>
            <p:cNvGrpSpPr/>
            <p:nvPr/>
          </p:nvGrpSpPr>
          <p:grpSpPr>
            <a:xfrm>
              <a:off x="1578418" y="1337394"/>
              <a:ext cx="1594243" cy="3092324"/>
              <a:chOff x="1578418" y="1337394"/>
              <a:chExt cx="1594243" cy="3092324"/>
            </a:xfrm>
          </p:grpSpPr>
          <p:sp>
            <p:nvSpPr>
              <p:cNvPr id="2125" name="Google Shape;2125;p54"/>
              <p:cNvSpPr/>
              <p:nvPr/>
            </p:nvSpPr>
            <p:spPr>
              <a:xfrm>
                <a:off x="2654869" y="2560472"/>
                <a:ext cx="216534" cy="195163"/>
              </a:xfrm>
              <a:custGeom>
                <a:avLst/>
                <a:gdLst/>
                <a:ahLst/>
                <a:cxnLst/>
                <a:rect l="l" t="t" r="r" b="b"/>
                <a:pathLst>
                  <a:path w="11662" h="10511" extrusionOk="0">
                    <a:moveTo>
                      <a:pt x="2669" y="1"/>
                    </a:moveTo>
                    <a:lnTo>
                      <a:pt x="0" y="3103"/>
                    </a:lnTo>
                    <a:cubicBezTo>
                      <a:pt x="0" y="3103"/>
                      <a:pt x="1368" y="3970"/>
                      <a:pt x="1735" y="5171"/>
                    </a:cubicBezTo>
                    <a:cubicBezTo>
                      <a:pt x="2169" y="6539"/>
                      <a:pt x="4704" y="6539"/>
                      <a:pt x="5104" y="6606"/>
                    </a:cubicBezTo>
                    <a:cubicBezTo>
                      <a:pt x="6005" y="6672"/>
                      <a:pt x="6238" y="7039"/>
                      <a:pt x="6238" y="7039"/>
                    </a:cubicBezTo>
                    <a:cubicBezTo>
                      <a:pt x="6272" y="7473"/>
                      <a:pt x="6071" y="9174"/>
                      <a:pt x="6105" y="9508"/>
                    </a:cubicBezTo>
                    <a:cubicBezTo>
                      <a:pt x="6125" y="9746"/>
                      <a:pt x="6322" y="9890"/>
                      <a:pt x="6520" y="9890"/>
                    </a:cubicBezTo>
                    <a:cubicBezTo>
                      <a:pt x="6655" y="9890"/>
                      <a:pt x="6791" y="9823"/>
                      <a:pt x="6872" y="9674"/>
                    </a:cubicBezTo>
                    <a:cubicBezTo>
                      <a:pt x="7005" y="8807"/>
                      <a:pt x="7072" y="7940"/>
                      <a:pt x="7105" y="7073"/>
                    </a:cubicBezTo>
                    <a:cubicBezTo>
                      <a:pt x="7105" y="7073"/>
                      <a:pt x="7306" y="9941"/>
                      <a:pt x="7372" y="10241"/>
                    </a:cubicBezTo>
                    <a:cubicBezTo>
                      <a:pt x="7423" y="10431"/>
                      <a:pt x="7555" y="10511"/>
                      <a:pt x="7705" y="10511"/>
                    </a:cubicBezTo>
                    <a:cubicBezTo>
                      <a:pt x="7951" y="10511"/>
                      <a:pt x="8244" y="10298"/>
                      <a:pt x="8306" y="10008"/>
                    </a:cubicBezTo>
                    <a:cubicBezTo>
                      <a:pt x="8404" y="9649"/>
                      <a:pt x="8055" y="6801"/>
                      <a:pt x="8165" y="6801"/>
                    </a:cubicBezTo>
                    <a:cubicBezTo>
                      <a:pt x="8167" y="6801"/>
                      <a:pt x="8170" y="6803"/>
                      <a:pt x="8173" y="6806"/>
                    </a:cubicBezTo>
                    <a:cubicBezTo>
                      <a:pt x="8340" y="6906"/>
                      <a:pt x="8640" y="9474"/>
                      <a:pt x="8773" y="10008"/>
                    </a:cubicBezTo>
                    <a:cubicBezTo>
                      <a:pt x="8821" y="10264"/>
                      <a:pt x="9015" y="10405"/>
                      <a:pt x="9219" y="10405"/>
                    </a:cubicBezTo>
                    <a:cubicBezTo>
                      <a:pt x="9439" y="10405"/>
                      <a:pt x="9671" y="10239"/>
                      <a:pt x="9741" y="9875"/>
                    </a:cubicBezTo>
                    <a:cubicBezTo>
                      <a:pt x="9874" y="9141"/>
                      <a:pt x="9407" y="6239"/>
                      <a:pt x="9407" y="6239"/>
                    </a:cubicBezTo>
                    <a:lnTo>
                      <a:pt x="9407" y="6239"/>
                    </a:lnTo>
                    <a:lnTo>
                      <a:pt x="9774" y="6606"/>
                    </a:lnTo>
                    <a:cubicBezTo>
                      <a:pt x="9774" y="6606"/>
                      <a:pt x="10241" y="10008"/>
                      <a:pt x="10975" y="10375"/>
                    </a:cubicBezTo>
                    <a:cubicBezTo>
                      <a:pt x="10999" y="10386"/>
                      <a:pt x="11022" y="10391"/>
                      <a:pt x="11043" y="10391"/>
                    </a:cubicBezTo>
                    <a:cubicBezTo>
                      <a:pt x="11661" y="10391"/>
                      <a:pt x="10975" y="5826"/>
                      <a:pt x="10975" y="5471"/>
                    </a:cubicBezTo>
                    <a:cubicBezTo>
                      <a:pt x="10975" y="5104"/>
                      <a:pt x="8306" y="1735"/>
                      <a:pt x="7839" y="1435"/>
                    </a:cubicBezTo>
                    <a:cubicBezTo>
                      <a:pt x="7372" y="1102"/>
                      <a:pt x="2669" y="1"/>
                      <a:pt x="2669" y="1"/>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6" name="Google Shape;2126;p54"/>
              <p:cNvSpPr/>
              <p:nvPr/>
            </p:nvSpPr>
            <p:spPr>
              <a:xfrm>
                <a:off x="2811560" y="2649671"/>
                <a:ext cx="47718" cy="103440"/>
              </a:xfrm>
              <a:custGeom>
                <a:avLst/>
                <a:gdLst/>
                <a:ahLst/>
                <a:cxnLst/>
                <a:rect l="l" t="t" r="r" b="b"/>
                <a:pathLst>
                  <a:path w="2570" h="5571" extrusionOk="0">
                    <a:moveTo>
                      <a:pt x="1" y="0"/>
                    </a:moveTo>
                    <a:lnTo>
                      <a:pt x="1" y="0"/>
                    </a:lnTo>
                    <a:cubicBezTo>
                      <a:pt x="394" y="622"/>
                      <a:pt x="819" y="1212"/>
                      <a:pt x="1276" y="1770"/>
                    </a:cubicBezTo>
                    <a:lnTo>
                      <a:pt x="1276" y="1770"/>
                    </a:lnTo>
                    <a:cubicBezTo>
                      <a:pt x="1338" y="2059"/>
                      <a:pt x="1371" y="2347"/>
                      <a:pt x="1435" y="2635"/>
                    </a:cubicBezTo>
                    <a:cubicBezTo>
                      <a:pt x="1502" y="3069"/>
                      <a:pt x="1569" y="3469"/>
                      <a:pt x="1669" y="3836"/>
                    </a:cubicBezTo>
                    <a:cubicBezTo>
                      <a:pt x="1735" y="4170"/>
                      <a:pt x="1869" y="4470"/>
                      <a:pt x="2002" y="4804"/>
                    </a:cubicBezTo>
                    <a:cubicBezTo>
                      <a:pt x="2136" y="5071"/>
                      <a:pt x="2302" y="5337"/>
                      <a:pt x="2536" y="5571"/>
                    </a:cubicBezTo>
                    <a:cubicBezTo>
                      <a:pt x="2569" y="5538"/>
                      <a:pt x="2369" y="5237"/>
                      <a:pt x="2136" y="4737"/>
                    </a:cubicBezTo>
                    <a:cubicBezTo>
                      <a:pt x="2002" y="4437"/>
                      <a:pt x="1935" y="4103"/>
                      <a:pt x="1835" y="3803"/>
                    </a:cubicBezTo>
                    <a:cubicBezTo>
                      <a:pt x="1769" y="3436"/>
                      <a:pt x="1702" y="3036"/>
                      <a:pt x="1635" y="2602"/>
                    </a:cubicBezTo>
                    <a:cubicBezTo>
                      <a:pt x="1569" y="2302"/>
                      <a:pt x="1535" y="2002"/>
                      <a:pt x="1468" y="1735"/>
                    </a:cubicBezTo>
                    <a:lnTo>
                      <a:pt x="1468" y="1668"/>
                    </a:lnTo>
                    <a:cubicBezTo>
                      <a:pt x="1035" y="1068"/>
                      <a:pt x="534" y="501"/>
                      <a:pt x="1"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7" name="Google Shape;2127;p54"/>
              <p:cNvSpPr/>
              <p:nvPr/>
            </p:nvSpPr>
            <p:spPr>
              <a:xfrm>
                <a:off x="2721749" y="2590830"/>
                <a:ext cx="80546" cy="86413"/>
              </a:xfrm>
              <a:custGeom>
                <a:avLst/>
                <a:gdLst/>
                <a:ahLst/>
                <a:cxnLst/>
                <a:rect l="l" t="t" r="r" b="b"/>
                <a:pathLst>
                  <a:path w="4338" h="4654" extrusionOk="0">
                    <a:moveTo>
                      <a:pt x="101" y="0"/>
                    </a:moveTo>
                    <a:lnTo>
                      <a:pt x="101" y="0"/>
                    </a:lnTo>
                    <a:cubicBezTo>
                      <a:pt x="1" y="401"/>
                      <a:pt x="134" y="834"/>
                      <a:pt x="468" y="1068"/>
                    </a:cubicBezTo>
                    <a:cubicBezTo>
                      <a:pt x="768" y="1335"/>
                      <a:pt x="1168" y="1501"/>
                      <a:pt x="1502" y="1735"/>
                    </a:cubicBezTo>
                    <a:cubicBezTo>
                      <a:pt x="2469" y="2469"/>
                      <a:pt x="2736" y="3870"/>
                      <a:pt x="3770" y="4537"/>
                    </a:cubicBezTo>
                    <a:cubicBezTo>
                      <a:pt x="3857" y="4602"/>
                      <a:pt x="3972" y="4653"/>
                      <a:pt x="4079" y="4653"/>
                    </a:cubicBezTo>
                    <a:cubicBezTo>
                      <a:pt x="4136" y="4653"/>
                      <a:pt x="4191" y="4639"/>
                      <a:pt x="4237" y="4604"/>
                    </a:cubicBezTo>
                    <a:cubicBezTo>
                      <a:pt x="4337" y="4470"/>
                      <a:pt x="4304" y="4303"/>
                      <a:pt x="4237" y="4170"/>
                    </a:cubicBezTo>
                    <a:lnTo>
                      <a:pt x="2870" y="367"/>
                    </a:lnTo>
                    <a:lnTo>
                      <a:pt x="101" y="0"/>
                    </a:ln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8" name="Google Shape;2128;p54"/>
              <p:cNvSpPr/>
              <p:nvPr/>
            </p:nvSpPr>
            <p:spPr>
              <a:xfrm>
                <a:off x="2721136" y="2592074"/>
                <a:ext cx="82403" cy="87954"/>
              </a:xfrm>
              <a:custGeom>
                <a:avLst/>
                <a:gdLst/>
                <a:ahLst/>
                <a:cxnLst/>
                <a:rect l="l" t="t" r="r" b="b"/>
                <a:pathLst>
                  <a:path w="4438" h="4737" extrusionOk="0">
                    <a:moveTo>
                      <a:pt x="134" y="0"/>
                    </a:moveTo>
                    <a:lnTo>
                      <a:pt x="134" y="0"/>
                    </a:lnTo>
                    <a:cubicBezTo>
                      <a:pt x="34" y="100"/>
                      <a:pt x="1" y="267"/>
                      <a:pt x="34" y="400"/>
                    </a:cubicBezTo>
                    <a:cubicBezTo>
                      <a:pt x="134" y="801"/>
                      <a:pt x="401" y="1168"/>
                      <a:pt x="768" y="1368"/>
                    </a:cubicBezTo>
                    <a:cubicBezTo>
                      <a:pt x="1001" y="1468"/>
                      <a:pt x="1235" y="1601"/>
                      <a:pt x="1468" y="1768"/>
                    </a:cubicBezTo>
                    <a:cubicBezTo>
                      <a:pt x="1702" y="1968"/>
                      <a:pt x="1902" y="2202"/>
                      <a:pt x="2069" y="2435"/>
                    </a:cubicBezTo>
                    <a:cubicBezTo>
                      <a:pt x="2436" y="3069"/>
                      <a:pt x="2836" y="3669"/>
                      <a:pt x="3303" y="4236"/>
                    </a:cubicBezTo>
                    <a:cubicBezTo>
                      <a:pt x="3436" y="4370"/>
                      <a:pt x="3570" y="4503"/>
                      <a:pt x="3737" y="4603"/>
                    </a:cubicBezTo>
                    <a:cubicBezTo>
                      <a:pt x="3837" y="4670"/>
                      <a:pt x="3937" y="4703"/>
                      <a:pt x="4037" y="4737"/>
                    </a:cubicBezTo>
                    <a:cubicBezTo>
                      <a:pt x="4204" y="4737"/>
                      <a:pt x="4304" y="4670"/>
                      <a:pt x="4370" y="4537"/>
                    </a:cubicBezTo>
                    <a:cubicBezTo>
                      <a:pt x="4437" y="4336"/>
                      <a:pt x="4404" y="4136"/>
                      <a:pt x="4304" y="3936"/>
                    </a:cubicBezTo>
                    <a:lnTo>
                      <a:pt x="4137" y="3469"/>
                    </a:lnTo>
                    <a:cubicBezTo>
                      <a:pt x="3903" y="2869"/>
                      <a:pt x="3703" y="2268"/>
                      <a:pt x="3536" y="1835"/>
                    </a:cubicBezTo>
                    <a:cubicBezTo>
                      <a:pt x="3370" y="1368"/>
                      <a:pt x="3203" y="967"/>
                      <a:pt x="3103" y="734"/>
                    </a:cubicBezTo>
                    <a:cubicBezTo>
                      <a:pt x="3069" y="567"/>
                      <a:pt x="3003" y="434"/>
                      <a:pt x="2936" y="300"/>
                    </a:cubicBezTo>
                    <a:lnTo>
                      <a:pt x="2936" y="300"/>
                    </a:lnTo>
                    <a:cubicBezTo>
                      <a:pt x="2936" y="467"/>
                      <a:pt x="2969" y="634"/>
                      <a:pt x="3036" y="801"/>
                    </a:cubicBezTo>
                    <a:cubicBezTo>
                      <a:pt x="3103" y="1067"/>
                      <a:pt x="3236" y="1401"/>
                      <a:pt x="3370" y="1901"/>
                    </a:cubicBezTo>
                    <a:cubicBezTo>
                      <a:pt x="3536" y="2402"/>
                      <a:pt x="3737" y="2969"/>
                      <a:pt x="3937" y="3569"/>
                    </a:cubicBezTo>
                    <a:lnTo>
                      <a:pt x="4104" y="4070"/>
                    </a:lnTo>
                    <a:cubicBezTo>
                      <a:pt x="4204" y="4203"/>
                      <a:pt x="4204" y="4403"/>
                      <a:pt x="4204" y="4470"/>
                    </a:cubicBezTo>
                    <a:cubicBezTo>
                      <a:pt x="4189" y="4515"/>
                      <a:pt x="4146" y="4533"/>
                      <a:pt x="4092" y="4533"/>
                    </a:cubicBezTo>
                    <a:cubicBezTo>
                      <a:pt x="4026" y="4533"/>
                      <a:pt x="3943" y="4507"/>
                      <a:pt x="3870" y="4470"/>
                    </a:cubicBezTo>
                    <a:cubicBezTo>
                      <a:pt x="3703" y="4370"/>
                      <a:pt x="3570" y="4236"/>
                      <a:pt x="3436" y="4103"/>
                    </a:cubicBezTo>
                    <a:cubicBezTo>
                      <a:pt x="3003" y="3536"/>
                      <a:pt x="2602" y="2969"/>
                      <a:pt x="2236" y="2368"/>
                    </a:cubicBezTo>
                    <a:cubicBezTo>
                      <a:pt x="2069" y="2102"/>
                      <a:pt x="1835" y="1868"/>
                      <a:pt x="1568" y="1668"/>
                    </a:cubicBezTo>
                    <a:cubicBezTo>
                      <a:pt x="1335" y="1501"/>
                      <a:pt x="1068" y="1368"/>
                      <a:pt x="868" y="1234"/>
                    </a:cubicBezTo>
                    <a:cubicBezTo>
                      <a:pt x="501" y="1067"/>
                      <a:pt x="234" y="767"/>
                      <a:pt x="134" y="400"/>
                    </a:cubicBezTo>
                    <a:cubicBezTo>
                      <a:pt x="101" y="267"/>
                      <a:pt x="101" y="133"/>
                      <a:pt x="134"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29" name="Google Shape;2129;p54"/>
              <p:cNvSpPr/>
              <p:nvPr/>
            </p:nvSpPr>
            <p:spPr>
              <a:xfrm>
                <a:off x="2470289" y="2370341"/>
                <a:ext cx="241582" cy="262006"/>
              </a:xfrm>
              <a:custGeom>
                <a:avLst/>
                <a:gdLst/>
                <a:ahLst/>
                <a:cxnLst/>
                <a:rect l="l" t="t" r="r" b="b"/>
                <a:pathLst>
                  <a:path w="13011" h="14111" extrusionOk="0">
                    <a:moveTo>
                      <a:pt x="1" y="0"/>
                    </a:moveTo>
                    <a:lnTo>
                      <a:pt x="1168" y="8706"/>
                    </a:lnTo>
                    <a:lnTo>
                      <a:pt x="10875" y="14110"/>
                    </a:lnTo>
                    <a:lnTo>
                      <a:pt x="13010" y="10341"/>
                    </a:lnTo>
                    <a:lnTo>
                      <a:pt x="1" y="0"/>
                    </a:ln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0" name="Google Shape;2130;p54"/>
              <p:cNvSpPr/>
              <p:nvPr/>
            </p:nvSpPr>
            <p:spPr>
              <a:xfrm>
                <a:off x="2053467" y="2328843"/>
                <a:ext cx="1119193" cy="668300"/>
              </a:xfrm>
              <a:custGeom>
                <a:avLst/>
                <a:gdLst/>
                <a:ahLst/>
                <a:cxnLst/>
                <a:rect l="l" t="t" r="r" b="b"/>
                <a:pathLst>
                  <a:path w="60277" h="35993" extrusionOk="0">
                    <a:moveTo>
                      <a:pt x="34292" y="0"/>
                    </a:moveTo>
                    <a:lnTo>
                      <a:pt x="38595" y="9173"/>
                    </a:lnTo>
                    <a:lnTo>
                      <a:pt x="1" y="26519"/>
                    </a:lnTo>
                    <a:lnTo>
                      <a:pt x="4437" y="35993"/>
                    </a:lnTo>
                    <a:lnTo>
                      <a:pt x="43165" y="18580"/>
                    </a:lnTo>
                    <a:lnTo>
                      <a:pt x="47401" y="27587"/>
                    </a:lnTo>
                    <a:lnTo>
                      <a:pt x="60277" y="4670"/>
                    </a:lnTo>
                    <a:lnTo>
                      <a:pt x="3429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1" name="Google Shape;2131;p54"/>
              <p:cNvSpPr/>
              <p:nvPr/>
            </p:nvSpPr>
            <p:spPr>
              <a:xfrm>
                <a:off x="2045409" y="4107015"/>
                <a:ext cx="392090" cy="322703"/>
              </a:xfrm>
              <a:custGeom>
                <a:avLst/>
                <a:gdLst/>
                <a:ahLst/>
                <a:cxnLst/>
                <a:rect l="l" t="t" r="r" b="b"/>
                <a:pathLst>
                  <a:path w="21117" h="17380" extrusionOk="0">
                    <a:moveTo>
                      <a:pt x="11543" y="1"/>
                    </a:moveTo>
                    <a:lnTo>
                      <a:pt x="2002" y="234"/>
                    </a:lnTo>
                    <a:lnTo>
                      <a:pt x="1" y="16913"/>
                    </a:lnTo>
                    <a:lnTo>
                      <a:pt x="21116" y="17380"/>
                    </a:lnTo>
                    <a:cubicBezTo>
                      <a:pt x="21049" y="15345"/>
                      <a:pt x="9308" y="11109"/>
                      <a:pt x="9308" y="11109"/>
                    </a:cubicBezTo>
                    <a:lnTo>
                      <a:pt x="11543" y="1"/>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2" name="Google Shape;2132;p54"/>
              <p:cNvSpPr/>
              <p:nvPr/>
            </p:nvSpPr>
            <p:spPr>
              <a:xfrm>
                <a:off x="2170536" y="4184442"/>
                <a:ext cx="59472" cy="34127"/>
              </a:xfrm>
              <a:custGeom>
                <a:avLst/>
                <a:gdLst/>
                <a:ahLst/>
                <a:cxnLst/>
                <a:rect l="l" t="t" r="r" b="b"/>
                <a:pathLst>
                  <a:path w="3203" h="1838" extrusionOk="0">
                    <a:moveTo>
                      <a:pt x="610" y="354"/>
                    </a:moveTo>
                    <a:cubicBezTo>
                      <a:pt x="687" y="354"/>
                      <a:pt x="777" y="371"/>
                      <a:pt x="867" y="401"/>
                    </a:cubicBezTo>
                    <a:cubicBezTo>
                      <a:pt x="1068" y="467"/>
                      <a:pt x="1268" y="534"/>
                      <a:pt x="1468" y="634"/>
                    </a:cubicBezTo>
                    <a:cubicBezTo>
                      <a:pt x="1801" y="768"/>
                      <a:pt x="2135" y="934"/>
                      <a:pt x="2402" y="1168"/>
                    </a:cubicBezTo>
                    <a:cubicBezTo>
                      <a:pt x="2686" y="1395"/>
                      <a:pt x="2884" y="1590"/>
                      <a:pt x="3008" y="1710"/>
                    </a:cubicBezTo>
                    <a:lnTo>
                      <a:pt x="3008" y="1710"/>
                    </a:lnTo>
                    <a:cubicBezTo>
                      <a:pt x="2739" y="1631"/>
                      <a:pt x="2471" y="1555"/>
                      <a:pt x="2202" y="1502"/>
                    </a:cubicBezTo>
                    <a:cubicBezTo>
                      <a:pt x="1835" y="1401"/>
                      <a:pt x="1501" y="1268"/>
                      <a:pt x="1201" y="1068"/>
                    </a:cubicBezTo>
                    <a:cubicBezTo>
                      <a:pt x="1001" y="968"/>
                      <a:pt x="801" y="868"/>
                      <a:pt x="634" y="734"/>
                    </a:cubicBezTo>
                    <a:cubicBezTo>
                      <a:pt x="534" y="701"/>
                      <a:pt x="467" y="634"/>
                      <a:pt x="400" y="568"/>
                    </a:cubicBezTo>
                    <a:cubicBezTo>
                      <a:pt x="367" y="501"/>
                      <a:pt x="367" y="467"/>
                      <a:pt x="400" y="434"/>
                    </a:cubicBezTo>
                    <a:cubicBezTo>
                      <a:pt x="437" y="379"/>
                      <a:pt x="514" y="354"/>
                      <a:pt x="610" y="354"/>
                    </a:cubicBezTo>
                    <a:close/>
                    <a:moveTo>
                      <a:pt x="567" y="0"/>
                    </a:moveTo>
                    <a:cubicBezTo>
                      <a:pt x="367" y="0"/>
                      <a:pt x="200" y="101"/>
                      <a:pt x="100" y="234"/>
                    </a:cubicBezTo>
                    <a:cubicBezTo>
                      <a:pt x="0" y="401"/>
                      <a:pt x="0" y="634"/>
                      <a:pt x="134" y="801"/>
                    </a:cubicBezTo>
                    <a:cubicBezTo>
                      <a:pt x="234" y="901"/>
                      <a:pt x="334" y="968"/>
                      <a:pt x="467" y="1035"/>
                    </a:cubicBezTo>
                    <a:cubicBezTo>
                      <a:pt x="634" y="1168"/>
                      <a:pt x="834" y="1268"/>
                      <a:pt x="1068" y="1368"/>
                    </a:cubicBezTo>
                    <a:cubicBezTo>
                      <a:pt x="1401" y="1535"/>
                      <a:pt x="1768" y="1668"/>
                      <a:pt x="2168" y="1735"/>
                    </a:cubicBezTo>
                    <a:cubicBezTo>
                      <a:pt x="2362" y="1793"/>
                      <a:pt x="2567" y="1829"/>
                      <a:pt x="2771" y="1829"/>
                    </a:cubicBezTo>
                    <a:cubicBezTo>
                      <a:pt x="2881" y="1829"/>
                      <a:pt x="2991" y="1818"/>
                      <a:pt x="3098" y="1795"/>
                    </a:cubicBezTo>
                    <a:lnTo>
                      <a:pt x="3098" y="1795"/>
                    </a:lnTo>
                    <a:cubicBezTo>
                      <a:pt x="3130" y="1823"/>
                      <a:pt x="3151" y="1838"/>
                      <a:pt x="3162" y="1838"/>
                    </a:cubicBezTo>
                    <a:cubicBezTo>
                      <a:pt x="3165" y="1838"/>
                      <a:pt x="3167" y="1837"/>
                      <a:pt x="3169" y="1835"/>
                    </a:cubicBezTo>
                    <a:cubicBezTo>
                      <a:pt x="3176" y="1835"/>
                      <a:pt x="3176" y="1815"/>
                      <a:pt x="3164" y="1779"/>
                    </a:cubicBezTo>
                    <a:lnTo>
                      <a:pt x="3164" y="1779"/>
                    </a:lnTo>
                    <a:cubicBezTo>
                      <a:pt x="3177" y="1776"/>
                      <a:pt x="3190" y="1772"/>
                      <a:pt x="3202" y="1768"/>
                    </a:cubicBezTo>
                    <a:cubicBezTo>
                      <a:pt x="3187" y="1764"/>
                      <a:pt x="3171" y="1759"/>
                      <a:pt x="3156" y="1754"/>
                    </a:cubicBezTo>
                    <a:lnTo>
                      <a:pt x="3156" y="1754"/>
                    </a:lnTo>
                    <a:cubicBezTo>
                      <a:pt x="3104" y="1614"/>
                      <a:pt x="2934" y="1309"/>
                      <a:pt x="2569" y="968"/>
                    </a:cubicBezTo>
                    <a:cubicBezTo>
                      <a:pt x="2302" y="701"/>
                      <a:pt x="1968" y="501"/>
                      <a:pt x="1601" y="301"/>
                    </a:cubicBezTo>
                    <a:cubicBezTo>
                      <a:pt x="1401" y="201"/>
                      <a:pt x="1201" y="134"/>
                      <a:pt x="967" y="67"/>
                    </a:cubicBezTo>
                    <a:cubicBezTo>
                      <a:pt x="834" y="34"/>
                      <a:pt x="701" y="0"/>
                      <a:pt x="56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3" name="Google Shape;2133;p54"/>
              <p:cNvSpPr/>
              <p:nvPr/>
            </p:nvSpPr>
            <p:spPr>
              <a:xfrm>
                <a:off x="2222562" y="4157816"/>
                <a:ext cx="31602" cy="62572"/>
              </a:xfrm>
              <a:custGeom>
                <a:avLst/>
                <a:gdLst/>
                <a:ahLst/>
                <a:cxnLst/>
                <a:rect l="l" t="t" r="r" b="b"/>
                <a:pathLst>
                  <a:path w="1702" h="3370" extrusionOk="0">
                    <a:moveTo>
                      <a:pt x="1168" y="0"/>
                    </a:moveTo>
                    <a:cubicBezTo>
                      <a:pt x="867" y="67"/>
                      <a:pt x="601" y="267"/>
                      <a:pt x="467" y="534"/>
                    </a:cubicBezTo>
                    <a:cubicBezTo>
                      <a:pt x="167" y="1068"/>
                      <a:pt x="0" y="1701"/>
                      <a:pt x="33" y="2335"/>
                    </a:cubicBezTo>
                    <a:cubicBezTo>
                      <a:pt x="0" y="2669"/>
                      <a:pt x="67" y="3036"/>
                      <a:pt x="267" y="3369"/>
                    </a:cubicBezTo>
                    <a:cubicBezTo>
                      <a:pt x="334" y="3336"/>
                      <a:pt x="234" y="2936"/>
                      <a:pt x="267" y="2335"/>
                    </a:cubicBezTo>
                    <a:cubicBezTo>
                      <a:pt x="300" y="1968"/>
                      <a:pt x="367" y="1601"/>
                      <a:pt x="500" y="1268"/>
                    </a:cubicBezTo>
                    <a:cubicBezTo>
                      <a:pt x="567" y="1068"/>
                      <a:pt x="667" y="901"/>
                      <a:pt x="767" y="701"/>
                    </a:cubicBezTo>
                    <a:cubicBezTo>
                      <a:pt x="867" y="534"/>
                      <a:pt x="1068" y="400"/>
                      <a:pt x="1168" y="367"/>
                    </a:cubicBezTo>
                    <a:cubicBezTo>
                      <a:pt x="1173" y="365"/>
                      <a:pt x="1178" y="363"/>
                      <a:pt x="1183" y="363"/>
                    </a:cubicBezTo>
                    <a:cubicBezTo>
                      <a:pt x="1249" y="363"/>
                      <a:pt x="1334" y="551"/>
                      <a:pt x="1334" y="767"/>
                    </a:cubicBezTo>
                    <a:cubicBezTo>
                      <a:pt x="1368" y="967"/>
                      <a:pt x="1368" y="1168"/>
                      <a:pt x="1334" y="1368"/>
                    </a:cubicBezTo>
                    <a:cubicBezTo>
                      <a:pt x="1301" y="1735"/>
                      <a:pt x="1168" y="2068"/>
                      <a:pt x="1001" y="2368"/>
                    </a:cubicBezTo>
                    <a:cubicBezTo>
                      <a:pt x="667" y="2869"/>
                      <a:pt x="334" y="3069"/>
                      <a:pt x="334" y="3136"/>
                    </a:cubicBezTo>
                    <a:cubicBezTo>
                      <a:pt x="334" y="3139"/>
                      <a:pt x="338" y="3140"/>
                      <a:pt x="346" y="3140"/>
                    </a:cubicBezTo>
                    <a:cubicBezTo>
                      <a:pt x="421" y="3140"/>
                      <a:pt x="838" y="2986"/>
                      <a:pt x="1201" y="2502"/>
                    </a:cubicBezTo>
                    <a:cubicBezTo>
                      <a:pt x="1434" y="2168"/>
                      <a:pt x="1601" y="1801"/>
                      <a:pt x="1668" y="1434"/>
                    </a:cubicBezTo>
                    <a:cubicBezTo>
                      <a:pt x="1701" y="1201"/>
                      <a:pt x="1701" y="934"/>
                      <a:pt x="1668" y="701"/>
                    </a:cubicBezTo>
                    <a:cubicBezTo>
                      <a:pt x="1668" y="567"/>
                      <a:pt x="1635" y="434"/>
                      <a:pt x="1568" y="334"/>
                    </a:cubicBezTo>
                    <a:cubicBezTo>
                      <a:pt x="1501" y="134"/>
                      <a:pt x="1334" y="33"/>
                      <a:pt x="1168"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4" name="Google Shape;2134;p54"/>
              <p:cNvSpPr/>
              <p:nvPr/>
            </p:nvSpPr>
            <p:spPr>
              <a:xfrm>
                <a:off x="2692654" y="3819646"/>
                <a:ext cx="392684" cy="327642"/>
              </a:xfrm>
              <a:custGeom>
                <a:avLst/>
                <a:gdLst/>
                <a:ahLst/>
                <a:cxnLst/>
                <a:rect l="l" t="t" r="r" b="b"/>
                <a:pathLst>
                  <a:path w="21149" h="17646" extrusionOk="0">
                    <a:moveTo>
                      <a:pt x="9674" y="0"/>
                    </a:moveTo>
                    <a:lnTo>
                      <a:pt x="134" y="234"/>
                    </a:lnTo>
                    <a:lnTo>
                      <a:pt x="0" y="17179"/>
                    </a:lnTo>
                    <a:lnTo>
                      <a:pt x="21149" y="17646"/>
                    </a:lnTo>
                    <a:cubicBezTo>
                      <a:pt x="21049" y="15645"/>
                      <a:pt x="9340" y="11408"/>
                      <a:pt x="9340" y="11408"/>
                    </a:cubicBezTo>
                    <a:lnTo>
                      <a:pt x="9674" y="0"/>
                    </a:ln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5" name="Google Shape;2135;p54"/>
              <p:cNvSpPr/>
              <p:nvPr/>
            </p:nvSpPr>
            <p:spPr>
              <a:xfrm>
                <a:off x="2036125" y="2606316"/>
                <a:ext cx="445954" cy="1625213"/>
              </a:xfrm>
              <a:custGeom>
                <a:avLst/>
                <a:gdLst/>
                <a:ahLst/>
                <a:cxnLst/>
                <a:rect l="l" t="t" r="r" b="b"/>
                <a:pathLst>
                  <a:path w="24018" h="87530" extrusionOk="0">
                    <a:moveTo>
                      <a:pt x="14444" y="0"/>
                    </a:moveTo>
                    <a:lnTo>
                      <a:pt x="6805" y="2535"/>
                    </a:lnTo>
                    <a:cubicBezTo>
                      <a:pt x="6805" y="2535"/>
                      <a:pt x="4537" y="4237"/>
                      <a:pt x="3170" y="8506"/>
                    </a:cubicBezTo>
                    <a:cubicBezTo>
                      <a:pt x="1769" y="12776"/>
                      <a:pt x="4837" y="28888"/>
                      <a:pt x="4537" y="32991"/>
                    </a:cubicBezTo>
                    <a:cubicBezTo>
                      <a:pt x="4237" y="37127"/>
                      <a:pt x="1" y="86662"/>
                      <a:pt x="1" y="86662"/>
                    </a:cubicBezTo>
                    <a:lnTo>
                      <a:pt x="13343" y="87530"/>
                    </a:lnTo>
                    <a:cubicBezTo>
                      <a:pt x="13343" y="87530"/>
                      <a:pt x="20649" y="40930"/>
                      <a:pt x="21583" y="33758"/>
                    </a:cubicBezTo>
                    <a:cubicBezTo>
                      <a:pt x="22483" y="26619"/>
                      <a:pt x="23851" y="7305"/>
                      <a:pt x="24018" y="6538"/>
                    </a:cubicBezTo>
                    <a:lnTo>
                      <a:pt x="24018" y="1368"/>
                    </a:lnTo>
                    <a:lnTo>
                      <a:pt x="14444"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6" name="Google Shape;2136;p54"/>
              <p:cNvSpPr/>
              <p:nvPr/>
            </p:nvSpPr>
            <p:spPr>
              <a:xfrm>
                <a:off x="2384210" y="2755580"/>
                <a:ext cx="558065" cy="1164405"/>
              </a:xfrm>
              <a:custGeom>
                <a:avLst/>
                <a:gdLst/>
                <a:ahLst/>
                <a:cxnLst/>
                <a:rect l="l" t="t" r="r" b="b"/>
                <a:pathLst>
                  <a:path w="30056" h="62712" extrusionOk="0">
                    <a:moveTo>
                      <a:pt x="3570" y="0"/>
                    </a:moveTo>
                    <a:lnTo>
                      <a:pt x="0" y="20248"/>
                    </a:lnTo>
                    <a:cubicBezTo>
                      <a:pt x="0" y="20248"/>
                      <a:pt x="8940" y="27020"/>
                      <a:pt x="15545" y="32290"/>
                    </a:cubicBezTo>
                    <a:lnTo>
                      <a:pt x="14844" y="62712"/>
                    </a:lnTo>
                    <a:lnTo>
                      <a:pt x="28988" y="62712"/>
                    </a:lnTo>
                    <a:cubicBezTo>
                      <a:pt x="28988" y="62712"/>
                      <a:pt x="30055" y="31423"/>
                      <a:pt x="28988" y="27186"/>
                    </a:cubicBezTo>
                    <a:cubicBezTo>
                      <a:pt x="27954" y="22950"/>
                      <a:pt x="3570" y="0"/>
                      <a:pt x="3570"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7" name="Google Shape;2137;p54"/>
              <p:cNvSpPr/>
              <p:nvPr/>
            </p:nvSpPr>
            <p:spPr>
              <a:xfrm>
                <a:off x="2391637" y="2782837"/>
                <a:ext cx="87973" cy="742626"/>
              </a:xfrm>
              <a:custGeom>
                <a:avLst/>
                <a:gdLst/>
                <a:ahLst/>
                <a:cxnLst/>
                <a:rect l="l" t="t" r="r" b="b"/>
                <a:pathLst>
                  <a:path w="4738" h="39996" extrusionOk="0">
                    <a:moveTo>
                      <a:pt x="4737" y="0"/>
                    </a:moveTo>
                    <a:cubicBezTo>
                      <a:pt x="4704" y="67"/>
                      <a:pt x="4704" y="100"/>
                      <a:pt x="4704" y="133"/>
                    </a:cubicBezTo>
                    <a:cubicBezTo>
                      <a:pt x="4704" y="200"/>
                      <a:pt x="4671" y="300"/>
                      <a:pt x="4671" y="434"/>
                    </a:cubicBezTo>
                    <a:cubicBezTo>
                      <a:pt x="4671" y="734"/>
                      <a:pt x="4637" y="1101"/>
                      <a:pt x="4571" y="1601"/>
                    </a:cubicBezTo>
                    <a:cubicBezTo>
                      <a:pt x="4504" y="2635"/>
                      <a:pt x="4370" y="4103"/>
                      <a:pt x="4204" y="5904"/>
                    </a:cubicBezTo>
                    <a:cubicBezTo>
                      <a:pt x="3870" y="9540"/>
                      <a:pt x="3336" y="14544"/>
                      <a:pt x="2669" y="20048"/>
                    </a:cubicBezTo>
                    <a:cubicBezTo>
                      <a:pt x="2002" y="25552"/>
                      <a:pt x="1335" y="30555"/>
                      <a:pt x="801" y="34158"/>
                    </a:cubicBezTo>
                    <a:cubicBezTo>
                      <a:pt x="568" y="35926"/>
                      <a:pt x="334" y="37394"/>
                      <a:pt x="201" y="38428"/>
                    </a:cubicBezTo>
                    <a:cubicBezTo>
                      <a:pt x="134" y="38928"/>
                      <a:pt x="67" y="39295"/>
                      <a:pt x="34" y="39595"/>
                    </a:cubicBezTo>
                    <a:cubicBezTo>
                      <a:pt x="1" y="39695"/>
                      <a:pt x="1" y="39795"/>
                      <a:pt x="1" y="39895"/>
                    </a:cubicBezTo>
                    <a:lnTo>
                      <a:pt x="1" y="39995"/>
                    </a:lnTo>
                    <a:cubicBezTo>
                      <a:pt x="1" y="39962"/>
                      <a:pt x="34" y="39929"/>
                      <a:pt x="34" y="39895"/>
                    </a:cubicBezTo>
                    <a:lnTo>
                      <a:pt x="67" y="39595"/>
                    </a:lnTo>
                    <a:cubicBezTo>
                      <a:pt x="134" y="39328"/>
                      <a:pt x="201" y="38928"/>
                      <a:pt x="301" y="38428"/>
                    </a:cubicBezTo>
                    <a:cubicBezTo>
                      <a:pt x="468" y="37427"/>
                      <a:pt x="701" y="35992"/>
                      <a:pt x="968" y="34191"/>
                    </a:cubicBezTo>
                    <a:cubicBezTo>
                      <a:pt x="1535" y="30589"/>
                      <a:pt x="2202" y="25618"/>
                      <a:pt x="2903" y="20081"/>
                    </a:cubicBezTo>
                    <a:cubicBezTo>
                      <a:pt x="3570" y="14544"/>
                      <a:pt x="4070" y="9540"/>
                      <a:pt x="4370" y="5904"/>
                    </a:cubicBezTo>
                    <a:cubicBezTo>
                      <a:pt x="4504" y="4103"/>
                      <a:pt x="4604" y="2602"/>
                      <a:pt x="4671" y="1601"/>
                    </a:cubicBezTo>
                    <a:cubicBezTo>
                      <a:pt x="4704" y="1101"/>
                      <a:pt x="4737" y="701"/>
                      <a:pt x="4737" y="434"/>
                    </a:cubicBezTo>
                    <a:lnTo>
                      <a:pt x="4737" y="133"/>
                    </a:lnTo>
                    <a:lnTo>
                      <a:pt x="4737"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8" name="Google Shape;2138;p54"/>
              <p:cNvSpPr/>
              <p:nvPr/>
            </p:nvSpPr>
            <p:spPr>
              <a:xfrm>
                <a:off x="2667253" y="3272128"/>
                <a:ext cx="143712" cy="87342"/>
              </a:xfrm>
              <a:custGeom>
                <a:avLst/>
                <a:gdLst/>
                <a:ahLst/>
                <a:cxnLst/>
                <a:rect l="l" t="t" r="r" b="b"/>
                <a:pathLst>
                  <a:path w="7740" h="4704" extrusionOk="0">
                    <a:moveTo>
                      <a:pt x="7739" y="0"/>
                    </a:moveTo>
                    <a:cubicBezTo>
                      <a:pt x="7639" y="0"/>
                      <a:pt x="7506" y="34"/>
                      <a:pt x="7406" y="67"/>
                    </a:cubicBezTo>
                    <a:cubicBezTo>
                      <a:pt x="7172" y="167"/>
                      <a:pt x="6872" y="267"/>
                      <a:pt x="6472" y="434"/>
                    </a:cubicBezTo>
                    <a:cubicBezTo>
                      <a:pt x="5504" y="868"/>
                      <a:pt x="4537" y="1368"/>
                      <a:pt x="3603" y="1902"/>
                    </a:cubicBezTo>
                    <a:cubicBezTo>
                      <a:pt x="2702" y="2469"/>
                      <a:pt x="1802" y="3102"/>
                      <a:pt x="968" y="3770"/>
                    </a:cubicBezTo>
                    <a:cubicBezTo>
                      <a:pt x="668" y="4036"/>
                      <a:pt x="401" y="4270"/>
                      <a:pt x="234" y="4437"/>
                    </a:cubicBezTo>
                    <a:cubicBezTo>
                      <a:pt x="67" y="4604"/>
                      <a:pt x="1" y="4704"/>
                      <a:pt x="1" y="4704"/>
                    </a:cubicBezTo>
                    <a:cubicBezTo>
                      <a:pt x="367" y="4470"/>
                      <a:pt x="734" y="4203"/>
                      <a:pt x="1068" y="3903"/>
                    </a:cubicBezTo>
                    <a:cubicBezTo>
                      <a:pt x="1735" y="3403"/>
                      <a:pt x="2669" y="2736"/>
                      <a:pt x="3737" y="2102"/>
                    </a:cubicBezTo>
                    <a:cubicBezTo>
                      <a:pt x="4804" y="1468"/>
                      <a:pt x="5805" y="934"/>
                      <a:pt x="6539" y="567"/>
                    </a:cubicBezTo>
                    <a:cubicBezTo>
                      <a:pt x="6972" y="401"/>
                      <a:pt x="7372" y="200"/>
                      <a:pt x="7739"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39" name="Google Shape;2139;p54"/>
              <p:cNvSpPr/>
              <p:nvPr/>
            </p:nvSpPr>
            <p:spPr>
              <a:xfrm>
                <a:off x="2663540" y="3328480"/>
                <a:ext cx="185824" cy="27276"/>
              </a:xfrm>
              <a:custGeom>
                <a:avLst/>
                <a:gdLst/>
                <a:ahLst/>
                <a:cxnLst/>
                <a:rect l="l" t="t" r="r" b="b"/>
                <a:pathLst>
                  <a:path w="10008" h="1469" extrusionOk="0">
                    <a:moveTo>
                      <a:pt x="9607" y="1"/>
                    </a:moveTo>
                    <a:cubicBezTo>
                      <a:pt x="9340" y="1"/>
                      <a:pt x="8973" y="34"/>
                      <a:pt x="8506" y="67"/>
                    </a:cubicBezTo>
                    <a:cubicBezTo>
                      <a:pt x="7606" y="168"/>
                      <a:pt x="6338" y="301"/>
                      <a:pt x="4971" y="501"/>
                    </a:cubicBezTo>
                    <a:cubicBezTo>
                      <a:pt x="3570" y="701"/>
                      <a:pt x="2335" y="901"/>
                      <a:pt x="1435" y="1102"/>
                    </a:cubicBezTo>
                    <a:cubicBezTo>
                      <a:pt x="1001" y="1202"/>
                      <a:pt x="634" y="1268"/>
                      <a:pt x="367" y="1335"/>
                    </a:cubicBezTo>
                    <a:cubicBezTo>
                      <a:pt x="234" y="1368"/>
                      <a:pt x="100" y="1402"/>
                      <a:pt x="0" y="1468"/>
                    </a:cubicBezTo>
                    <a:cubicBezTo>
                      <a:pt x="501" y="1435"/>
                      <a:pt x="968" y="1368"/>
                      <a:pt x="1468" y="1268"/>
                    </a:cubicBezTo>
                    <a:cubicBezTo>
                      <a:pt x="2369" y="1135"/>
                      <a:pt x="3603" y="901"/>
                      <a:pt x="5004" y="701"/>
                    </a:cubicBezTo>
                    <a:cubicBezTo>
                      <a:pt x="6372" y="501"/>
                      <a:pt x="7606" y="334"/>
                      <a:pt x="8540" y="234"/>
                    </a:cubicBezTo>
                    <a:cubicBezTo>
                      <a:pt x="9007" y="201"/>
                      <a:pt x="9507" y="134"/>
                      <a:pt x="10008" y="34"/>
                    </a:cubicBezTo>
                    <a:cubicBezTo>
                      <a:pt x="9874" y="1"/>
                      <a:pt x="9741" y="1"/>
                      <a:pt x="9607"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0" name="Google Shape;2140;p54"/>
              <p:cNvSpPr/>
              <p:nvPr/>
            </p:nvSpPr>
            <p:spPr>
              <a:xfrm>
                <a:off x="1968243" y="1609854"/>
                <a:ext cx="230181" cy="207566"/>
              </a:xfrm>
              <a:custGeom>
                <a:avLst/>
                <a:gdLst/>
                <a:ahLst/>
                <a:cxnLst/>
                <a:rect l="l" t="t" r="r" b="b"/>
                <a:pathLst>
                  <a:path w="12397" h="11179" extrusionOk="0">
                    <a:moveTo>
                      <a:pt x="6508" y="0"/>
                    </a:moveTo>
                    <a:cubicBezTo>
                      <a:pt x="5791" y="0"/>
                      <a:pt x="5083" y="260"/>
                      <a:pt x="4524" y="729"/>
                    </a:cubicBezTo>
                    <a:cubicBezTo>
                      <a:pt x="3723" y="1497"/>
                      <a:pt x="3557" y="2764"/>
                      <a:pt x="4157" y="3698"/>
                    </a:cubicBezTo>
                    <a:cubicBezTo>
                      <a:pt x="3982" y="3670"/>
                      <a:pt x="3809" y="3656"/>
                      <a:pt x="3639" y="3656"/>
                    </a:cubicBezTo>
                    <a:cubicBezTo>
                      <a:pt x="1605" y="3656"/>
                      <a:pt x="0" y="5605"/>
                      <a:pt x="554" y="7668"/>
                    </a:cubicBezTo>
                    <a:cubicBezTo>
                      <a:pt x="954" y="9156"/>
                      <a:pt x="2285" y="10052"/>
                      <a:pt x="3662" y="10052"/>
                    </a:cubicBezTo>
                    <a:cubicBezTo>
                      <a:pt x="4353" y="10052"/>
                      <a:pt x="5056" y="9826"/>
                      <a:pt x="5658" y="9336"/>
                    </a:cubicBezTo>
                    <a:cubicBezTo>
                      <a:pt x="5923" y="10484"/>
                      <a:pt x="6934" y="11179"/>
                      <a:pt x="7983" y="11179"/>
                    </a:cubicBezTo>
                    <a:cubicBezTo>
                      <a:pt x="8519" y="11179"/>
                      <a:pt x="9065" y="10998"/>
                      <a:pt x="9527" y="10603"/>
                    </a:cubicBezTo>
                    <a:cubicBezTo>
                      <a:pt x="11095" y="9302"/>
                      <a:pt x="10628" y="6367"/>
                      <a:pt x="12396" y="5333"/>
                    </a:cubicBezTo>
                    <a:lnTo>
                      <a:pt x="9961" y="2264"/>
                    </a:lnTo>
                    <a:cubicBezTo>
                      <a:pt x="9427" y="1296"/>
                      <a:pt x="8593" y="563"/>
                      <a:pt x="7559" y="196"/>
                    </a:cubicBezTo>
                    <a:cubicBezTo>
                      <a:pt x="7218" y="64"/>
                      <a:pt x="6862" y="0"/>
                      <a:pt x="6508"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1" name="Google Shape;2141;p54"/>
              <p:cNvSpPr/>
              <p:nvPr/>
            </p:nvSpPr>
            <p:spPr>
              <a:xfrm>
                <a:off x="2196549" y="1337505"/>
                <a:ext cx="391440" cy="468458"/>
              </a:xfrm>
              <a:custGeom>
                <a:avLst/>
                <a:gdLst/>
                <a:ahLst/>
                <a:cxnLst/>
                <a:rect l="l" t="t" r="r" b="b"/>
                <a:pathLst>
                  <a:path w="21082" h="25230" extrusionOk="0">
                    <a:moveTo>
                      <a:pt x="15132" y="0"/>
                    </a:moveTo>
                    <a:cubicBezTo>
                      <a:pt x="12955" y="0"/>
                      <a:pt x="10789" y="1387"/>
                      <a:pt x="9073" y="2822"/>
                    </a:cubicBezTo>
                    <a:cubicBezTo>
                      <a:pt x="8462" y="2283"/>
                      <a:pt x="7658" y="1966"/>
                      <a:pt x="6738" y="1966"/>
                    </a:cubicBezTo>
                    <a:cubicBezTo>
                      <a:pt x="5950" y="1966"/>
                      <a:pt x="5078" y="2198"/>
                      <a:pt x="4170" y="2722"/>
                    </a:cubicBezTo>
                    <a:cubicBezTo>
                      <a:pt x="2869" y="3489"/>
                      <a:pt x="467" y="4790"/>
                      <a:pt x="0" y="6224"/>
                    </a:cubicBezTo>
                    <a:lnTo>
                      <a:pt x="2068" y="11128"/>
                    </a:lnTo>
                    <a:cubicBezTo>
                      <a:pt x="2235" y="14096"/>
                      <a:pt x="2702" y="17132"/>
                      <a:pt x="4070" y="19801"/>
                    </a:cubicBezTo>
                    <a:cubicBezTo>
                      <a:pt x="5471" y="22436"/>
                      <a:pt x="7939" y="24671"/>
                      <a:pt x="10875" y="25138"/>
                    </a:cubicBezTo>
                    <a:cubicBezTo>
                      <a:pt x="11238" y="25200"/>
                      <a:pt x="11608" y="25230"/>
                      <a:pt x="11979" y="25230"/>
                    </a:cubicBezTo>
                    <a:cubicBezTo>
                      <a:pt x="14600" y="25230"/>
                      <a:pt x="17266" y="23719"/>
                      <a:pt x="18113" y="21235"/>
                    </a:cubicBezTo>
                    <a:cubicBezTo>
                      <a:pt x="18380" y="20468"/>
                      <a:pt x="18480" y="19634"/>
                      <a:pt x="18880" y="18933"/>
                    </a:cubicBezTo>
                    <a:cubicBezTo>
                      <a:pt x="19381" y="18099"/>
                      <a:pt x="20315" y="17532"/>
                      <a:pt x="20682" y="16598"/>
                    </a:cubicBezTo>
                    <a:cubicBezTo>
                      <a:pt x="21082" y="15598"/>
                      <a:pt x="20715" y="14497"/>
                      <a:pt x="20281" y="13529"/>
                    </a:cubicBezTo>
                    <a:cubicBezTo>
                      <a:pt x="19814" y="12562"/>
                      <a:pt x="19247" y="11595"/>
                      <a:pt x="19214" y="10527"/>
                    </a:cubicBezTo>
                    <a:cubicBezTo>
                      <a:pt x="19147" y="8993"/>
                      <a:pt x="20215" y="7592"/>
                      <a:pt x="20515" y="6057"/>
                    </a:cubicBezTo>
                    <a:cubicBezTo>
                      <a:pt x="20982" y="3455"/>
                      <a:pt x="18880" y="820"/>
                      <a:pt x="16345" y="153"/>
                    </a:cubicBezTo>
                    <a:cubicBezTo>
                      <a:pt x="15942" y="48"/>
                      <a:pt x="15537" y="0"/>
                      <a:pt x="15132"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2" name="Google Shape;2142;p54"/>
              <p:cNvSpPr/>
              <p:nvPr/>
            </p:nvSpPr>
            <p:spPr>
              <a:xfrm>
                <a:off x="2237416" y="1434391"/>
                <a:ext cx="281836" cy="494360"/>
              </a:xfrm>
              <a:custGeom>
                <a:avLst/>
                <a:gdLst/>
                <a:ahLst/>
                <a:cxnLst/>
                <a:rect l="l" t="t" r="r" b="b"/>
                <a:pathLst>
                  <a:path w="15179" h="26625" extrusionOk="0">
                    <a:moveTo>
                      <a:pt x="9571" y="1"/>
                    </a:moveTo>
                    <a:cubicBezTo>
                      <a:pt x="9297" y="1"/>
                      <a:pt x="9020" y="24"/>
                      <a:pt x="8740" y="72"/>
                    </a:cubicBezTo>
                    <a:lnTo>
                      <a:pt x="1" y="3041"/>
                    </a:lnTo>
                    <a:lnTo>
                      <a:pt x="568" y="26624"/>
                    </a:lnTo>
                    <a:lnTo>
                      <a:pt x="11142" y="25657"/>
                    </a:lnTo>
                    <a:cubicBezTo>
                      <a:pt x="10975" y="22788"/>
                      <a:pt x="10842" y="19786"/>
                      <a:pt x="10842" y="19786"/>
                    </a:cubicBezTo>
                    <a:cubicBezTo>
                      <a:pt x="10842" y="19786"/>
                      <a:pt x="14511" y="18952"/>
                      <a:pt x="14945" y="14049"/>
                    </a:cubicBezTo>
                    <a:cubicBezTo>
                      <a:pt x="15178" y="11547"/>
                      <a:pt x="14778" y="7444"/>
                      <a:pt x="14344" y="4208"/>
                    </a:cubicBezTo>
                    <a:cubicBezTo>
                      <a:pt x="14045" y="1756"/>
                      <a:pt x="11949" y="1"/>
                      <a:pt x="9571" y="1"/>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3" name="Google Shape;2143;p54"/>
              <p:cNvSpPr/>
              <p:nvPr/>
            </p:nvSpPr>
            <p:spPr>
              <a:xfrm>
                <a:off x="2316086" y="1775754"/>
                <a:ext cx="123270" cy="48034"/>
              </a:xfrm>
              <a:custGeom>
                <a:avLst/>
                <a:gdLst/>
                <a:ahLst/>
                <a:cxnLst/>
                <a:rect l="l" t="t" r="r" b="b"/>
                <a:pathLst>
                  <a:path w="6639" h="2587" extrusionOk="0">
                    <a:moveTo>
                      <a:pt x="0" y="0"/>
                    </a:moveTo>
                    <a:cubicBezTo>
                      <a:pt x="0" y="0"/>
                      <a:pt x="1467" y="2586"/>
                      <a:pt x="5209" y="2586"/>
                    </a:cubicBezTo>
                    <a:cubicBezTo>
                      <a:pt x="5653" y="2586"/>
                      <a:pt x="6129" y="2550"/>
                      <a:pt x="6638" y="2469"/>
                    </a:cubicBezTo>
                    <a:lnTo>
                      <a:pt x="6605" y="1335"/>
                    </a:lnTo>
                    <a:cubicBezTo>
                      <a:pt x="6300" y="1357"/>
                      <a:pt x="5995" y="1368"/>
                      <a:pt x="5692" y="1368"/>
                    </a:cubicBezTo>
                    <a:cubicBezTo>
                      <a:pt x="3706" y="1368"/>
                      <a:pt x="1765" y="897"/>
                      <a:pt x="0"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4" name="Google Shape;2144;p54"/>
              <p:cNvSpPr/>
              <p:nvPr/>
            </p:nvSpPr>
            <p:spPr>
              <a:xfrm>
                <a:off x="2372977" y="1624002"/>
                <a:ext cx="6907" cy="4735"/>
              </a:xfrm>
              <a:custGeom>
                <a:avLst/>
                <a:gdLst/>
                <a:ahLst/>
                <a:cxnLst/>
                <a:rect l="l" t="t" r="r" b="b"/>
                <a:pathLst>
                  <a:path w="372" h="255" extrusionOk="0">
                    <a:moveTo>
                      <a:pt x="205" y="1"/>
                    </a:moveTo>
                    <a:cubicBezTo>
                      <a:pt x="1" y="1"/>
                      <a:pt x="207" y="254"/>
                      <a:pt x="315" y="254"/>
                    </a:cubicBezTo>
                    <a:cubicBezTo>
                      <a:pt x="348" y="254"/>
                      <a:pt x="372" y="230"/>
                      <a:pt x="372" y="168"/>
                    </a:cubicBezTo>
                    <a:cubicBezTo>
                      <a:pt x="372" y="67"/>
                      <a:pt x="305" y="1"/>
                      <a:pt x="205"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5" name="Google Shape;2145;p54"/>
              <p:cNvSpPr/>
              <p:nvPr/>
            </p:nvSpPr>
            <p:spPr>
              <a:xfrm>
                <a:off x="2465870" y="1607291"/>
                <a:ext cx="6926" cy="5329"/>
              </a:xfrm>
              <a:custGeom>
                <a:avLst/>
                <a:gdLst/>
                <a:ahLst/>
                <a:cxnLst/>
                <a:rect l="l" t="t" r="r" b="b"/>
                <a:pathLst>
                  <a:path w="373" h="287" extrusionOk="0">
                    <a:moveTo>
                      <a:pt x="206" y="0"/>
                    </a:moveTo>
                    <a:cubicBezTo>
                      <a:pt x="1" y="26"/>
                      <a:pt x="208" y="287"/>
                      <a:pt x="316" y="287"/>
                    </a:cubicBezTo>
                    <a:cubicBezTo>
                      <a:pt x="349" y="287"/>
                      <a:pt x="372" y="262"/>
                      <a:pt x="372" y="200"/>
                    </a:cubicBezTo>
                    <a:cubicBezTo>
                      <a:pt x="372" y="100"/>
                      <a:pt x="306" y="0"/>
                      <a:pt x="206"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6" name="Google Shape;2146;p54"/>
              <p:cNvSpPr/>
              <p:nvPr/>
            </p:nvSpPr>
            <p:spPr>
              <a:xfrm>
                <a:off x="2483788" y="1615962"/>
                <a:ext cx="6963" cy="5255"/>
              </a:xfrm>
              <a:custGeom>
                <a:avLst/>
                <a:gdLst/>
                <a:ahLst/>
                <a:cxnLst/>
                <a:rect l="l" t="t" r="r" b="b"/>
                <a:pathLst>
                  <a:path w="375" h="283" extrusionOk="0">
                    <a:moveTo>
                      <a:pt x="208" y="0"/>
                    </a:moveTo>
                    <a:cubicBezTo>
                      <a:pt x="0" y="0"/>
                      <a:pt x="217" y="283"/>
                      <a:pt x="323" y="283"/>
                    </a:cubicBezTo>
                    <a:cubicBezTo>
                      <a:pt x="353" y="283"/>
                      <a:pt x="375" y="260"/>
                      <a:pt x="375" y="200"/>
                    </a:cubicBezTo>
                    <a:cubicBezTo>
                      <a:pt x="375" y="100"/>
                      <a:pt x="308" y="0"/>
                      <a:pt x="208"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7" name="Google Shape;2147;p54"/>
              <p:cNvSpPr/>
              <p:nvPr/>
            </p:nvSpPr>
            <p:spPr>
              <a:xfrm>
                <a:off x="2488950" y="1602334"/>
                <a:ext cx="7371" cy="4716"/>
              </a:xfrm>
              <a:custGeom>
                <a:avLst/>
                <a:gdLst/>
                <a:ahLst/>
                <a:cxnLst/>
                <a:rect l="l" t="t" r="r" b="b"/>
                <a:pathLst>
                  <a:path w="397" h="254" extrusionOk="0">
                    <a:moveTo>
                      <a:pt x="230" y="0"/>
                    </a:moveTo>
                    <a:cubicBezTo>
                      <a:pt x="1" y="0"/>
                      <a:pt x="220" y="254"/>
                      <a:pt x="335" y="254"/>
                    </a:cubicBezTo>
                    <a:cubicBezTo>
                      <a:pt x="371" y="254"/>
                      <a:pt x="397" y="230"/>
                      <a:pt x="397" y="167"/>
                    </a:cubicBezTo>
                    <a:cubicBezTo>
                      <a:pt x="397" y="67"/>
                      <a:pt x="330" y="0"/>
                      <a:pt x="230"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8" name="Google Shape;2148;p54"/>
              <p:cNvSpPr/>
              <p:nvPr/>
            </p:nvSpPr>
            <p:spPr>
              <a:xfrm>
                <a:off x="2358197" y="1638243"/>
                <a:ext cx="6833" cy="6833"/>
              </a:xfrm>
              <a:custGeom>
                <a:avLst/>
                <a:gdLst/>
                <a:ahLst/>
                <a:cxnLst/>
                <a:rect l="l" t="t" r="r" b="b"/>
                <a:pathLst>
                  <a:path w="368" h="368" extrusionOk="0">
                    <a:moveTo>
                      <a:pt x="200" y="1"/>
                    </a:moveTo>
                    <a:cubicBezTo>
                      <a:pt x="0" y="34"/>
                      <a:pt x="0" y="335"/>
                      <a:pt x="200" y="368"/>
                    </a:cubicBezTo>
                    <a:cubicBezTo>
                      <a:pt x="301" y="368"/>
                      <a:pt x="367" y="268"/>
                      <a:pt x="367" y="168"/>
                    </a:cubicBezTo>
                    <a:cubicBezTo>
                      <a:pt x="367" y="68"/>
                      <a:pt x="301" y="1"/>
                      <a:pt x="200"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49" name="Google Shape;2149;p54"/>
              <p:cNvSpPr/>
              <p:nvPr/>
            </p:nvSpPr>
            <p:spPr>
              <a:xfrm>
                <a:off x="2345181" y="1625246"/>
                <a:ext cx="7464" cy="5255"/>
              </a:xfrm>
              <a:custGeom>
                <a:avLst/>
                <a:gdLst/>
                <a:ahLst/>
                <a:cxnLst/>
                <a:rect l="l" t="t" r="r" b="b"/>
                <a:pathLst>
                  <a:path w="402" h="283" extrusionOk="0">
                    <a:moveTo>
                      <a:pt x="234" y="0"/>
                    </a:moveTo>
                    <a:cubicBezTo>
                      <a:pt x="1" y="0"/>
                      <a:pt x="231" y="283"/>
                      <a:pt x="345" y="283"/>
                    </a:cubicBezTo>
                    <a:cubicBezTo>
                      <a:pt x="378" y="283"/>
                      <a:pt x="401" y="260"/>
                      <a:pt x="401" y="201"/>
                    </a:cubicBezTo>
                    <a:cubicBezTo>
                      <a:pt x="401" y="101"/>
                      <a:pt x="334" y="0"/>
                      <a:pt x="234"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0" name="Google Shape;2150;p54"/>
              <p:cNvSpPr/>
              <p:nvPr/>
            </p:nvSpPr>
            <p:spPr>
              <a:xfrm>
                <a:off x="2141422" y="1396067"/>
                <a:ext cx="258905" cy="410435"/>
              </a:xfrm>
              <a:custGeom>
                <a:avLst/>
                <a:gdLst/>
                <a:ahLst/>
                <a:cxnLst/>
                <a:rect l="l" t="t" r="r" b="b"/>
                <a:pathLst>
                  <a:path w="13944" h="22105" extrusionOk="0">
                    <a:moveTo>
                      <a:pt x="9078" y="0"/>
                    </a:moveTo>
                    <a:cubicBezTo>
                      <a:pt x="7486" y="0"/>
                      <a:pt x="5896" y="409"/>
                      <a:pt x="4470" y="1235"/>
                    </a:cubicBezTo>
                    <a:cubicBezTo>
                      <a:pt x="1568" y="3003"/>
                      <a:pt x="0" y="6339"/>
                      <a:pt x="534" y="9708"/>
                    </a:cubicBezTo>
                    <a:cubicBezTo>
                      <a:pt x="701" y="10442"/>
                      <a:pt x="834" y="11176"/>
                      <a:pt x="868" y="11910"/>
                    </a:cubicBezTo>
                    <a:cubicBezTo>
                      <a:pt x="801" y="12610"/>
                      <a:pt x="567" y="13244"/>
                      <a:pt x="534" y="13911"/>
                    </a:cubicBezTo>
                    <a:cubicBezTo>
                      <a:pt x="434" y="15346"/>
                      <a:pt x="1401" y="16647"/>
                      <a:pt x="2402" y="17681"/>
                    </a:cubicBezTo>
                    <a:cubicBezTo>
                      <a:pt x="3360" y="18670"/>
                      <a:pt x="4134" y="22105"/>
                      <a:pt x="5398" y="22105"/>
                    </a:cubicBezTo>
                    <a:cubicBezTo>
                      <a:pt x="5455" y="22105"/>
                      <a:pt x="5512" y="22098"/>
                      <a:pt x="5571" y="22084"/>
                    </a:cubicBezTo>
                    <a:cubicBezTo>
                      <a:pt x="7205" y="20816"/>
                      <a:pt x="5838" y="19082"/>
                      <a:pt x="5804" y="16546"/>
                    </a:cubicBezTo>
                    <a:cubicBezTo>
                      <a:pt x="5804" y="14089"/>
                      <a:pt x="3812" y="10985"/>
                      <a:pt x="5948" y="10985"/>
                    </a:cubicBezTo>
                    <a:cubicBezTo>
                      <a:pt x="6189" y="10985"/>
                      <a:pt x="6483" y="11025"/>
                      <a:pt x="6839" y="11109"/>
                    </a:cubicBezTo>
                    <a:cubicBezTo>
                      <a:pt x="10508" y="9942"/>
                      <a:pt x="13243" y="5238"/>
                      <a:pt x="13677" y="1369"/>
                    </a:cubicBezTo>
                    <a:lnTo>
                      <a:pt x="13944" y="1369"/>
                    </a:lnTo>
                    <a:cubicBezTo>
                      <a:pt x="12451" y="459"/>
                      <a:pt x="10764" y="0"/>
                      <a:pt x="9078"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1" name="Google Shape;2151;p54"/>
              <p:cNvSpPr/>
              <p:nvPr/>
            </p:nvSpPr>
            <p:spPr>
              <a:xfrm>
                <a:off x="2150705" y="1415285"/>
                <a:ext cx="238481" cy="195107"/>
              </a:xfrm>
              <a:custGeom>
                <a:avLst/>
                <a:gdLst/>
                <a:ahLst/>
                <a:cxnLst/>
                <a:rect l="l" t="t" r="r" b="b"/>
                <a:pathLst>
                  <a:path w="12844" h="10508" extrusionOk="0">
                    <a:moveTo>
                      <a:pt x="12843" y="0"/>
                    </a:moveTo>
                    <a:lnTo>
                      <a:pt x="12843" y="0"/>
                    </a:lnTo>
                    <a:cubicBezTo>
                      <a:pt x="12810" y="34"/>
                      <a:pt x="12776" y="100"/>
                      <a:pt x="12743" y="134"/>
                    </a:cubicBezTo>
                    <a:cubicBezTo>
                      <a:pt x="12643" y="234"/>
                      <a:pt x="12543" y="401"/>
                      <a:pt x="12410" y="567"/>
                    </a:cubicBezTo>
                    <a:cubicBezTo>
                      <a:pt x="11442" y="1802"/>
                      <a:pt x="10208" y="2836"/>
                      <a:pt x="8840" y="3570"/>
                    </a:cubicBezTo>
                    <a:cubicBezTo>
                      <a:pt x="8340" y="3836"/>
                      <a:pt x="7806" y="4070"/>
                      <a:pt x="7273" y="4270"/>
                    </a:cubicBezTo>
                    <a:cubicBezTo>
                      <a:pt x="6739" y="4470"/>
                      <a:pt x="6138" y="4604"/>
                      <a:pt x="5538" y="4770"/>
                    </a:cubicBezTo>
                    <a:cubicBezTo>
                      <a:pt x="4971" y="4904"/>
                      <a:pt x="4370" y="5037"/>
                      <a:pt x="3837" y="5237"/>
                    </a:cubicBezTo>
                    <a:cubicBezTo>
                      <a:pt x="3303" y="5404"/>
                      <a:pt x="2803" y="5671"/>
                      <a:pt x="2336" y="5971"/>
                    </a:cubicBezTo>
                    <a:cubicBezTo>
                      <a:pt x="1935" y="6271"/>
                      <a:pt x="1535" y="6605"/>
                      <a:pt x="1202" y="6972"/>
                    </a:cubicBezTo>
                    <a:cubicBezTo>
                      <a:pt x="868" y="7272"/>
                      <a:pt x="601" y="7639"/>
                      <a:pt x="434" y="8039"/>
                    </a:cubicBezTo>
                    <a:cubicBezTo>
                      <a:pt x="101" y="8607"/>
                      <a:pt x="1" y="9274"/>
                      <a:pt x="134" y="9907"/>
                    </a:cubicBezTo>
                    <a:cubicBezTo>
                      <a:pt x="201" y="10074"/>
                      <a:pt x="268" y="10241"/>
                      <a:pt x="368" y="10374"/>
                    </a:cubicBezTo>
                    <a:cubicBezTo>
                      <a:pt x="401" y="10441"/>
                      <a:pt x="434" y="10475"/>
                      <a:pt x="501" y="10508"/>
                    </a:cubicBezTo>
                    <a:cubicBezTo>
                      <a:pt x="334" y="10341"/>
                      <a:pt x="234" y="10108"/>
                      <a:pt x="167" y="9907"/>
                    </a:cubicBezTo>
                    <a:cubicBezTo>
                      <a:pt x="67" y="9274"/>
                      <a:pt x="167" y="8640"/>
                      <a:pt x="501" y="8073"/>
                    </a:cubicBezTo>
                    <a:cubicBezTo>
                      <a:pt x="668" y="7672"/>
                      <a:pt x="935" y="7339"/>
                      <a:pt x="1235" y="7039"/>
                    </a:cubicBezTo>
                    <a:cubicBezTo>
                      <a:pt x="1568" y="6672"/>
                      <a:pt x="1969" y="6338"/>
                      <a:pt x="2369" y="6071"/>
                    </a:cubicBezTo>
                    <a:cubicBezTo>
                      <a:pt x="2836" y="5738"/>
                      <a:pt x="3336" y="5504"/>
                      <a:pt x="3870" y="5304"/>
                    </a:cubicBezTo>
                    <a:cubicBezTo>
                      <a:pt x="4437" y="5137"/>
                      <a:pt x="5004" y="4971"/>
                      <a:pt x="5605" y="4837"/>
                    </a:cubicBezTo>
                    <a:cubicBezTo>
                      <a:pt x="6205" y="4670"/>
                      <a:pt x="6772" y="4537"/>
                      <a:pt x="7339" y="4337"/>
                    </a:cubicBezTo>
                    <a:cubicBezTo>
                      <a:pt x="7873" y="4170"/>
                      <a:pt x="8373" y="3936"/>
                      <a:pt x="8874" y="3670"/>
                    </a:cubicBezTo>
                    <a:cubicBezTo>
                      <a:pt x="9708" y="3203"/>
                      <a:pt x="10475" y="2636"/>
                      <a:pt x="11175" y="2002"/>
                    </a:cubicBezTo>
                    <a:cubicBezTo>
                      <a:pt x="11642" y="1568"/>
                      <a:pt x="12076" y="1101"/>
                      <a:pt x="12443" y="567"/>
                    </a:cubicBezTo>
                    <a:cubicBezTo>
                      <a:pt x="12576" y="401"/>
                      <a:pt x="12676" y="267"/>
                      <a:pt x="12743" y="167"/>
                    </a:cubicBezTo>
                    <a:cubicBezTo>
                      <a:pt x="12776" y="100"/>
                      <a:pt x="12810" y="67"/>
                      <a:pt x="1284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2" name="Google Shape;2152;p54"/>
              <p:cNvSpPr/>
              <p:nvPr/>
            </p:nvSpPr>
            <p:spPr>
              <a:xfrm>
                <a:off x="2147605" y="1415897"/>
                <a:ext cx="240950" cy="131941"/>
              </a:xfrm>
              <a:custGeom>
                <a:avLst/>
                <a:gdLst/>
                <a:ahLst/>
                <a:cxnLst/>
                <a:rect l="l" t="t" r="r" b="b"/>
                <a:pathLst>
                  <a:path w="12977" h="7106" extrusionOk="0">
                    <a:moveTo>
                      <a:pt x="12977" y="1"/>
                    </a:moveTo>
                    <a:lnTo>
                      <a:pt x="12877" y="101"/>
                    </a:lnTo>
                    <a:cubicBezTo>
                      <a:pt x="12943" y="67"/>
                      <a:pt x="12977" y="34"/>
                      <a:pt x="12977" y="1"/>
                    </a:cubicBezTo>
                    <a:close/>
                    <a:moveTo>
                      <a:pt x="12877" y="101"/>
                    </a:moveTo>
                    <a:lnTo>
                      <a:pt x="12543" y="401"/>
                    </a:lnTo>
                    <a:cubicBezTo>
                      <a:pt x="12143" y="801"/>
                      <a:pt x="11743" y="1135"/>
                      <a:pt x="11309" y="1502"/>
                    </a:cubicBezTo>
                    <a:cubicBezTo>
                      <a:pt x="10675" y="2002"/>
                      <a:pt x="9975" y="2436"/>
                      <a:pt x="9207" y="2736"/>
                    </a:cubicBezTo>
                    <a:cubicBezTo>
                      <a:pt x="8774" y="2903"/>
                      <a:pt x="8307" y="3036"/>
                      <a:pt x="7806" y="3103"/>
                    </a:cubicBezTo>
                    <a:cubicBezTo>
                      <a:pt x="7339" y="3203"/>
                      <a:pt x="6806" y="3270"/>
                      <a:pt x="6272" y="3370"/>
                    </a:cubicBezTo>
                    <a:cubicBezTo>
                      <a:pt x="5271" y="3470"/>
                      <a:pt x="4304" y="3703"/>
                      <a:pt x="3337" y="4004"/>
                    </a:cubicBezTo>
                    <a:cubicBezTo>
                      <a:pt x="2536" y="4270"/>
                      <a:pt x="1836" y="4671"/>
                      <a:pt x="1202" y="5204"/>
                    </a:cubicBezTo>
                    <a:cubicBezTo>
                      <a:pt x="768" y="5571"/>
                      <a:pt x="435" y="6038"/>
                      <a:pt x="201" y="6539"/>
                    </a:cubicBezTo>
                    <a:cubicBezTo>
                      <a:pt x="134" y="6672"/>
                      <a:pt x="68" y="6806"/>
                      <a:pt x="34" y="6939"/>
                    </a:cubicBezTo>
                    <a:cubicBezTo>
                      <a:pt x="1" y="7006"/>
                      <a:pt x="1" y="7039"/>
                      <a:pt x="1" y="7106"/>
                    </a:cubicBezTo>
                    <a:lnTo>
                      <a:pt x="68" y="6939"/>
                    </a:lnTo>
                    <a:cubicBezTo>
                      <a:pt x="101" y="6839"/>
                      <a:pt x="168" y="6705"/>
                      <a:pt x="234" y="6539"/>
                    </a:cubicBezTo>
                    <a:cubicBezTo>
                      <a:pt x="501" y="6038"/>
                      <a:pt x="835" y="5605"/>
                      <a:pt x="1268" y="5238"/>
                    </a:cubicBezTo>
                    <a:cubicBezTo>
                      <a:pt x="1902" y="4704"/>
                      <a:pt x="2603" y="4304"/>
                      <a:pt x="3370" y="4070"/>
                    </a:cubicBezTo>
                    <a:cubicBezTo>
                      <a:pt x="4337" y="3770"/>
                      <a:pt x="5305" y="3570"/>
                      <a:pt x="6305" y="3436"/>
                    </a:cubicBezTo>
                    <a:cubicBezTo>
                      <a:pt x="6839" y="3370"/>
                      <a:pt x="7339" y="3303"/>
                      <a:pt x="7840" y="3203"/>
                    </a:cubicBezTo>
                    <a:cubicBezTo>
                      <a:pt x="8307" y="3103"/>
                      <a:pt x="8807" y="2969"/>
                      <a:pt x="9241" y="2803"/>
                    </a:cubicBezTo>
                    <a:cubicBezTo>
                      <a:pt x="10008" y="2502"/>
                      <a:pt x="10709" y="2069"/>
                      <a:pt x="11342" y="1568"/>
                    </a:cubicBezTo>
                    <a:cubicBezTo>
                      <a:pt x="11776" y="1202"/>
                      <a:pt x="12176" y="835"/>
                      <a:pt x="12577" y="434"/>
                    </a:cubicBezTo>
                    <a:lnTo>
                      <a:pt x="12877" y="10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3" name="Google Shape;2153;p54"/>
              <p:cNvSpPr/>
              <p:nvPr/>
            </p:nvSpPr>
            <p:spPr>
              <a:xfrm>
                <a:off x="2387924" y="1337394"/>
                <a:ext cx="100970" cy="80416"/>
              </a:xfrm>
              <a:custGeom>
                <a:avLst/>
                <a:gdLst/>
                <a:ahLst/>
                <a:cxnLst/>
                <a:rect l="l" t="t" r="r" b="b"/>
                <a:pathLst>
                  <a:path w="5438" h="4331" extrusionOk="0">
                    <a:moveTo>
                      <a:pt x="5288" y="1"/>
                    </a:moveTo>
                    <a:cubicBezTo>
                      <a:pt x="5238" y="1"/>
                      <a:pt x="5188" y="9"/>
                      <a:pt x="5137" y="26"/>
                    </a:cubicBezTo>
                    <a:cubicBezTo>
                      <a:pt x="5037" y="26"/>
                      <a:pt x="4937" y="26"/>
                      <a:pt x="4804" y="59"/>
                    </a:cubicBezTo>
                    <a:cubicBezTo>
                      <a:pt x="4670" y="92"/>
                      <a:pt x="4537" y="92"/>
                      <a:pt x="4370" y="159"/>
                    </a:cubicBezTo>
                    <a:cubicBezTo>
                      <a:pt x="4203" y="192"/>
                      <a:pt x="4003" y="226"/>
                      <a:pt x="3837" y="293"/>
                    </a:cubicBezTo>
                    <a:cubicBezTo>
                      <a:pt x="3636" y="359"/>
                      <a:pt x="3436" y="459"/>
                      <a:pt x="3236" y="526"/>
                    </a:cubicBezTo>
                    <a:cubicBezTo>
                      <a:pt x="2802" y="760"/>
                      <a:pt x="2402" y="993"/>
                      <a:pt x="2035" y="1293"/>
                    </a:cubicBezTo>
                    <a:cubicBezTo>
                      <a:pt x="1635" y="1593"/>
                      <a:pt x="1301" y="1960"/>
                      <a:pt x="1001" y="2327"/>
                    </a:cubicBezTo>
                    <a:cubicBezTo>
                      <a:pt x="868" y="2494"/>
                      <a:pt x="734" y="2661"/>
                      <a:pt x="634" y="2861"/>
                    </a:cubicBezTo>
                    <a:cubicBezTo>
                      <a:pt x="467" y="3128"/>
                      <a:pt x="301" y="3428"/>
                      <a:pt x="167" y="3728"/>
                    </a:cubicBezTo>
                    <a:cubicBezTo>
                      <a:pt x="134" y="3828"/>
                      <a:pt x="101" y="3962"/>
                      <a:pt x="67" y="4062"/>
                    </a:cubicBezTo>
                    <a:cubicBezTo>
                      <a:pt x="34" y="4162"/>
                      <a:pt x="0" y="4262"/>
                      <a:pt x="0" y="4329"/>
                    </a:cubicBezTo>
                    <a:cubicBezTo>
                      <a:pt x="2" y="4330"/>
                      <a:pt x="3" y="4331"/>
                      <a:pt x="5" y="4331"/>
                    </a:cubicBezTo>
                    <a:cubicBezTo>
                      <a:pt x="42" y="4331"/>
                      <a:pt x="146" y="3939"/>
                      <a:pt x="434" y="3361"/>
                    </a:cubicBezTo>
                    <a:cubicBezTo>
                      <a:pt x="534" y="3195"/>
                      <a:pt x="601" y="3028"/>
                      <a:pt x="701" y="2894"/>
                    </a:cubicBezTo>
                    <a:cubicBezTo>
                      <a:pt x="834" y="2728"/>
                      <a:pt x="934" y="2561"/>
                      <a:pt x="1068" y="2394"/>
                    </a:cubicBezTo>
                    <a:cubicBezTo>
                      <a:pt x="1668" y="1660"/>
                      <a:pt x="2436" y="1060"/>
                      <a:pt x="3303" y="626"/>
                    </a:cubicBezTo>
                    <a:cubicBezTo>
                      <a:pt x="3503" y="526"/>
                      <a:pt x="3703" y="459"/>
                      <a:pt x="3870" y="393"/>
                    </a:cubicBezTo>
                    <a:cubicBezTo>
                      <a:pt x="4070" y="326"/>
                      <a:pt x="4237" y="259"/>
                      <a:pt x="4404" y="226"/>
                    </a:cubicBezTo>
                    <a:cubicBezTo>
                      <a:pt x="5037" y="59"/>
                      <a:pt x="5438" y="26"/>
                      <a:pt x="5438" y="26"/>
                    </a:cubicBezTo>
                    <a:cubicBezTo>
                      <a:pt x="5388" y="9"/>
                      <a:pt x="5338" y="1"/>
                      <a:pt x="5288"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4" name="Google Shape;2154;p54"/>
              <p:cNvSpPr/>
              <p:nvPr/>
            </p:nvSpPr>
            <p:spPr>
              <a:xfrm>
                <a:off x="2395982" y="1412110"/>
                <a:ext cx="176521" cy="266425"/>
              </a:xfrm>
              <a:custGeom>
                <a:avLst/>
                <a:gdLst/>
                <a:ahLst/>
                <a:cxnLst/>
                <a:rect l="l" t="t" r="r" b="b"/>
                <a:pathLst>
                  <a:path w="9507" h="14349" extrusionOk="0">
                    <a:moveTo>
                      <a:pt x="2619" y="0"/>
                    </a:moveTo>
                    <a:cubicBezTo>
                      <a:pt x="1946" y="0"/>
                      <a:pt x="1279" y="169"/>
                      <a:pt x="667" y="505"/>
                    </a:cubicBezTo>
                    <a:cubicBezTo>
                      <a:pt x="434" y="605"/>
                      <a:pt x="200" y="772"/>
                      <a:pt x="0" y="972"/>
                    </a:cubicBezTo>
                    <a:lnTo>
                      <a:pt x="67" y="939"/>
                    </a:lnTo>
                    <a:lnTo>
                      <a:pt x="200" y="838"/>
                    </a:lnTo>
                    <a:cubicBezTo>
                      <a:pt x="367" y="738"/>
                      <a:pt x="534" y="638"/>
                      <a:pt x="701" y="538"/>
                    </a:cubicBezTo>
                    <a:cubicBezTo>
                      <a:pt x="1312" y="233"/>
                      <a:pt x="1951" y="67"/>
                      <a:pt x="2618" y="67"/>
                    </a:cubicBezTo>
                    <a:cubicBezTo>
                      <a:pt x="2679" y="67"/>
                      <a:pt x="2741" y="68"/>
                      <a:pt x="2802" y="71"/>
                    </a:cubicBezTo>
                    <a:cubicBezTo>
                      <a:pt x="3302" y="71"/>
                      <a:pt x="3803" y="205"/>
                      <a:pt x="4270" y="405"/>
                    </a:cubicBezTo>
                    <a:cubicBezTo>
                      <a:pt x="5371" y="905"/>
                      <a:pt x="6205" y="1873"/>
                      <a:pt x="6538" y="3073"/>
                    </a:cubicBezTo>
                    <a:cubicBezTo>
                      <a:pt x="6705" y="3707"/>
                      <a:pt x="6772" y="4408"/>
                      <a:pt x="6738" y="5108"/>
                    </a:cubicBezTo>
                    <a:cubicBezTo>
                      <a:pt x="6705" y="5775"/>
                      <a:pt x="6738" y="6476"/>
                      <a:pt x="6805" y="7176"/>
                    </a:cubicBezTo>
                    <a:cubicBezTo>
                      <a:pt x="6872" y="7810"/>
                      <a:pt x="7072" y="8444"/>
                      <a:pt x="7305" y="9044"/>
                    </a:cubicBezTo>
                    <a:cubicBezTo>
                      <a:pt x="7572" y="9578"/>
                      <a:pt x="7872" y="10078"/>
                      <a:pt x="8239" y="10545"/>
                    </a:cubicBezTo>
                    <a:cubicBezTo>
                      <a:pt x="8573" y="10912"/>
                      <a:pt x="8906" y="11279"/>
                      <a:pt x="9173" y="11713"/>
                    </a:cubicBezTo>
                    <a:cubicBezTo>
                      <a:pt x="9307" y="11880"/>
                      <a:pt x="9373" y="12113"/>
                      <a:pt x="9407" y="12313"/>
                    </a:cubicBezTo>
                    <a:cubicBezTo>
                      <a:pt x="9407" y="12514"/>
                      <a:pt x="9407" y="12714"/>
                      <a:pt x="9340" y="12880"/>
                    </a:cubicBezTo>
                    <a:cubicBezTo>
                      <a:pt x="9273" y="13181"/>
                      <a:pt x="9140" y="13481"/>
                      <a:pt x="8940" y="13714"/>
                    </a:cubicBezTo>
                    <a:cubicBezTo>
                      <a:pt x="8806" y="13948"/>
                      <a:pt x="8673" y="14081"/>
                      <a:pt x="8573" y="14181"/>
                    </a:cubicBezTo>
                    <a:cubicBezTo>
                      <a:pt x="8673" y="14081"/>
                      <a:pt x="8806" y="13948"/>
                      <a:pt x="8973" y="13748"/>
                    </a:cubicBezTo>
                    <a:cubicBezTo>
                      <a:pt x="9173" y="13481"/>
                      <a:pt x="9340" y="13214"/>
                      <a:pt x="9440" y="12914"/>
                    </a:cubicBezTo>
                    <a:cubicBezTo>
                      <a:pt x="9474" y="12714"/>
                      <a:pt x="9507" y="12514"/>
                      <a:pt x="9474" y="12313"/>
                    </a:cubicBezTo>
                    <a:cubicBezTo>
                      <a:pt x="9440" y="12080"/>
                      <a:pt x="9373" y="11846"/>
                      <a:pt x="9273" y="11680"/>
                    </a:cubicBezTo>
                    <a:cubicBezTo>
                      <a:pt x="8973" y="11246"/>
                      <a:pt x="8673" y="10846"/>
                      <a:pt x="8306" y="10479"/>
                    </a:cubicBezTo>
                    <a:cubicBezTo>
                      <a:pt x="7972" y="10045"/>
                      <a:pt x="7672" y="9545"/>
                      <a:pt x="7439" y="9011"/>
                    </a:cubicBezTo>
                    <a:cubicBezTo>
                      <a:pt x="7172" y="8411"/>
                      <a:pt x="7005" y="7810"/>
                      <a:pt x="6905" y="7176"/>
                    </a:cubicBezTo>
                    <a:cubicBezTo>
                      <a:pt x="6838" y="6476"/>
                      <a:pt x="6838" y="5809"/>
                      <a:pt x="6872" y="5108"/>
                    </a:cubicBezTo>
                    <a:cubicBezTo>
                      <a:pt x="6905" y="4408"/>
                      <a:pt x="6838" y="3707"/>
                      <a:pt x="6672" y="3040"/>
                    </a:cubicBezTo>
                    <a:cubicBezTo>
                      <a:pt x="6305" y="1806"/>
                      <a:pt x="5437" y="838"/>
                      <a:pt x="4303" y="338"/>
                    </a:cubicBezTo>
                    <a:cubicBezTo>
                      <a:pt x="3836" y="105"/>
                      <a:pt x="3336" y="5"/>
                      <a:pt x="2802" y="5"/>
                    </a:cubicBezTo>
                    <a:cubicBezTo>
                      <a:pt x="2741" y="2"/>
                      <a:pt x="2680" y="0"/>
                      <a:pt x="2619" y="0"/>
                    </a:cubicBezTo>
                    <a:close/>
                    <a:moveTo>
                      <a:pt x="8573" y="14181"/>
                    </a:moveTo>
                    <a:lnTo>
                      <a:pt x="8473" y="14281"/>
                    </a:lnTo>
                    <a:lnTo>
                      <a:pt x="8439" y="14348"/>
                    </a:lnTo>
                    <a:lnTo>
                      <a:pt x="8473" y="14315"/>
                    </a:lnTo>
                    <a:lnTo>
                      <a:pt x="8573" y="14181"/>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5" name="Google Shape;2155;p54"/>
              <p:cNvSpPr/>
              <p:nvPr/>
            </p:nvSpPr>
            <p:spPr>
              <a:xfrm>
                <a:off x="2112921" y="1402900"/>
                <a:ext cx="265738" cy="212449"/>
              </a:xfrm>
              <a:custGeom>
                <a:avLst/>
                <a:gdLst/>
                <a:ahLst/>
                <a:cxnLst/>
                <a:rect l="l" t="t" r="r" b="b"/>
                <a:pathLst>
                  <a:path w="14312" h="11442" extrusionOk="0">
                    <a:moveTo>
                      <a:pt x="14311" y="0"/>
                    </a:moveTo>
                    <a:lnTo>
                      <a:pt x="14278" y="34"/>
                    </a:lnTo>
                    <a:lnTo>
                      <a:pt x="14178" y="167"/>
                    </a:lnTo>
                    <a:lnTo>
                      <a:pt x="13777" y="667"/>
                    </a:lnTo>
                    <a:cubicBezTo>
                      <a:pt x="13210" y="1201"/>
                      <a:pt x="12543" y="1635"/>
                      <a:pt x="11809" y="1902"/>
                    </a:cubicBezTo>
                    <a:cubicBezTo>
                      <a:pt x="11309" y="2102"/>
                      <a:pt x="10775" y="2235"/>
                      <a:pt x="10242" y="2335"/>
                    </a:cubicBezTo>
                    <a:cubicBezTo>
                      <a:pt x="9641" y="2435"/>
                      <a:pt x="9007" y="2502"/>
                      <a:pt x="8407" y="2535"/>
                    </a:cubicBezTo>
                    <a:cubicBezTo>
                      <a:pt x="7740" y="2569"/>
                      <a:pt x="7039" y="2602"/>
                      <a:pt x="6339" y="2669"/>
                    </a:cubicBezTo>
                    <a:cubicBezTo>
                      <a:pt x="5605" y="2735"/>
                      <a:pt x="4871" y="2902"/>
                      <a:pt x="4137" y="3102"/>
                    </a:cubicBezTo>
                    <a:cubicBezTo>
                      <a:pt x="3437" y="3303"/>
                      <a:pt x="2736" y="3636"/>
                      <a:pt x="2169" y="4070"/>
                    </a:cubicBezTo>
                    <a:cubicBezTo>
                      <a:pt x="601" y="5237"/>
                      <a:pt x="1" y="7272"/>
                      <a:pt x="668" y="9107"/>
                    </a:cubicBezTo>
                    <a:cubicBezTo>
                      <a:pt x="935" y="9841"/>
                      <a:pt x="1402" y="10508"/>
                      <a:pt x="2036" y="11008"/>
                    </a:cubicBezTo>
                    <a:cubicBezTo>
                      <a:pt x="2202" y="11142"/>
                      <a:pt x="2369" y="11275"/>
                      <a:pt x="2569" y="11375"/>
                    </a:cubicBezTo>
                    <a:lnTo>
                      <a:pt x="2703" y="11442"/>
                    </a:lnTo>
                    <a:lnTo>
                      <a:pt x="2770" y="11442"/>
                    </a:lnTo>
                    <a:lnTo>
                      <a:pt x="2703" y="11375"/>
                    </a:lnTo>
                    <a:lnTo>
                      <a:pt x="2569" y="11308"/>
                    </a:lnTo>
                    <a:cubicBezTo>
                      <a:pt x="2403" y="11175"/>
                      <a:pt x="2202" y="11075"/>
                      <a:pt x="2069" y="10908"/>
                    </a:cubicBezTo>
                    <a:cubicBezTo>
                      <a:pt x="1469" y="10408"/>
                      <a:pt x="1002" y="9774"/>
                      <a:pt x="735" y="9040"/>
                    </a:cubicBezTo>
                    <a:cubicBezTo>
                      <a:pt x="101" y="7239"/>
                      <a:pt x="701" y="5237"/>
                      <a:pt x="2236" y="4103"/>
                    </a:cubicBezTo>
                    <a:cubicBezTo>
                      <a:pt x="2803" y="3669"/>
                      <a:pt x="3470" y="3369"/>
                      <a:pt x="4171" y="3169"/>
                    </a:cubicBezTo>
                    <a:cubicBezTo>
                      <a:pt x="5638" y="2735"/>
                      <a:pt x="7106" y="2702"/>
                      <a:pt x="8407" y="2602"/>
                    </a:cubicBezTo>
                    <a:cubicBezTo>
                      <a:pt x="9041" y="2569"/>
                      <a:pt x="9641" y="2502"/>
                      <a:pt x="10275" y="2402"/>
                    </a:cubicBezTo>
                    <a:cubicBezTo>
                      <a:pt x="10809" y="2302"/>
                      <a:pt x="11309" y="2168"/>
                      <a:pt x="11843" y="1968"/>
                    </a:cubicBezTo>
                    <a:cubicBezTo>
                      <a:pt x="12577" y="1701"/>
                      <a:pt x="13244" y="1268"/>
                      <a:pt x="13811" y="701"/>
                    </a:cubicBezTo>
                    <a:cubicBezTo>
                      <a:pt x="14011" y="467"/>
                      <a:pt x="14178" y="234"/>
                      <a:pt x="1431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6" name="Google Shape;2156;p54"/>
              <p:cNvSpPr/>
              <p:nvPr/>
            </p:nvSpPr>
            <p:spPr>
              <a:xfrm>
                <a:off x="2462250" y="1568819"/>
                <a:ext cx="24175" cy="22430"/>
              </a:xfrm>
              <a:custGeom>
                <a:avLst/>
                <a:gdLst/>
                <a:ahLst/>
                <a:cxnLst/>
                <a:rect l="l" t="t" r="r" b="b"/>
                <a:pathLst>
                  <a:path w="1302" h="1208" extrusionOk="0">
                    <a:moveTo>
                      <a:pt x="664" y="1"/>
                    </a:moveTo>
                    <a:cubicBezTo>
                      <a:pt x="643" y="1"/>
                      <a:pt x="622" y="2"/>
                      <a:pt x="601" y="4"/>
                    </a:cubicBezTo>
                    <a:cubicBezTo>
                      <a:pt x="267" y="37"/>
                      <a:pt x="0" y="338"/>
                      <a:pt x="34" y="671"/>
                    </a:cubicBezTo>
                    <a:cubicBezTo>
                      <a:pt x="65" y="983"/>
                      <a:pt x="330" y="1208"/>
                      <a:pt x="637" y="1208"/>
                    </a:cubicBezTo>
                    <a:cubicBezTo>
                      <a:pt x="658" y="1208"/>
                      <a:pt x="680" y="1207"/>
                      <a:pt x="701" y="1205"/>
                    </a:cubicBezTo>
                    <a:cubicBezTo>
                      <a:pt x="1034" y="1171"/>
                      <a:pt x="1301" y="871"/>
                      <a:pt x="1268" y="538"/>
                    </a:cubicBezTo>
                    <a:cubicBezTo>
                      <a:pt x="1237" y="225"/>
                      <a:pt x="972" y="1"/>
                      <a:pt x="664"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7" name="Google Shape;2157;p54"/>
              <p:cNvSpPr/>
              <p:nvPr/>
            </p:nvSpPr>
            <p:spPr>
              <a:xfrm>
                <a:off x="2437480" y="1550178"/>
                <a:ext cx="47700" cy="13443"/>
              </a:xfrm>
              <a:custGeom>
                <a:avLst/>
                <a:gdLst/>
                <a:ahLst/>
                <a:cxnLst/>
                <a:rect l="l" t="t" r="r" b="b"/>
                <a:pathLst>
                  <a:path w="2569" h="724" extrusionOk="0">
                    <a:moveTo>
                      <a:pt x="1408" y="1"/>
                    </a:moveTo>
                    <a:cubicBezTo>
                      <a:pt x="1362" y="1"/>
                      <a:pt x="1315" y="3"/>
                      <a:pt x="1268" y="7"/>
                    </a:cubicBezTo>
                    <a:cubicBezTo>
                      <a:pt x="934" y="7"/>
                      <a:pt x="600" y="141"/>
                      <a:pt x="334" y="341"/>
                    </a:cubicBezTo>
                    <a:cubicBezTo>
                      <a:pt x="133" y="508"/>
                      <a:pt x="0" y="608"/>
                      <a:pt x="100" y="708"/>
                    </a:cubicBezTo>
                    <a:cubicBezTo>
                      <a:pt x="107" y="719"/>
                      <a:pt x="120" y="724"/>
                      <a:pt x="137" y="724"/>
                    </a:cubicBezTo>
                    <a:cubicBezTo>
                      <a:pt x="273" y="724"/>
                      <a:pt x="708" y="404"/>
                      <a:pt x="1301" y="374"/>
                    </a:cubicBezTo>
                    <a:cubicBezTo>
                      <a:pt x="1333" y="373"/>
                      <a:pt x="1365" y="372"/>
                      <a:pt x="1396" y="372"/>
                    </a:cubicBezTo>
                    <a:cubicBezTo>
                      <a:pt x="1927" y="372"/>
                      <a:pt x="2317" y="593"/>
                      <a:pt x="2455" y="593"/>
                    </a:cubicBezTo>
                    <a:cubicBezTo>
                      <a:pt x="2477" y="593"/>
                      <a:pt x="2493" y="587"/>
                      <a:pt x="2502" y="574"/>
                    </a:cubicBezTo>
                    <a:cubicBezTo>
                      <a:pt x="2569" y="541"/>
                      <a:pt x="2468" y="407"/>
                      <a:pt x="2268" y="241"/>
                    </a:cubicBezTo>
                    <a:cubicBezTo>
                      <a:pt x="2007" y="95"/>
                      <a:pt x="1720" y="1"/>
                      <a:pt x="1408"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8" name="Google Shape;2158;p54"/>
              <p:cNvSpPr/>
              <p:nvPr/>
            </p:nvSpPr>
            <p:spPr>
              <a:xfrm>
                <a:off x="2340855" y="1579978"/>
                <a:ext cx="23544" cy="22430"/>
              </a:xfrm>
              <a:custGeom>
                <a:avLst/>
                <a:gdLst/>
                <a:ahLst/>
                <a:cxnLst/>
                <a:rect l="l" t="t" r="r" b="b"/>
                <a:pathLst>
                  <a:path w="1268" h="1208" extrusionOk="0">
                    <a:moveTo>
                      <a:pt x="664" y="0"/>
                    </a:moveTo>
                    <a:cubicBezTo>
                      <a:pt x="643" y="0"/>
                      <a:pt x="622" y="1"/>
                      <a:pt x="601" y="3"/>
                    </a:cubicBezTo>
                    <a:cubicBezTo>
                      <a:pt x="267" y="37"/>
                      <a:pt x="0" y="337"/>
                      <a:pt x="34" y="671"/>
                    </a:cubicBezTo>
                    <a:cubicBezTo>
                      <a:pt x="65" y="983"/>
                      <a:pt x="330" y="1207"/>
                      <a:pt x="637" y="1207"/>
                    </a:cubicBezTo>
                    <a:cubicBezTo>
                      <a:pt x="658" y="1207"/>
                      <a:pt x="680" y="1206"/>
                      <a:pt x="701" y="1204"/>
                    </a:cubicBezTo>
                    <a:cubicBezTo>
                      <a:pt x="1034" y="1171"/>
                      <a:pt x="1268" y="871"/>
                      <a:pt x="1268" y="537"/>
                    </a:cubicBezTo>
                    <a:cubicBezTo>
                      <a:pt x="1237" y="225"/>
                      <a:pt x="972" y="0"/>
                      <a:pt x="664"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59" name="Google Shape;2159;p54"/>
              <p:cNvSpPr/>
              <p:nvPr/>
            </p:nvSpPr>
            <p:spPr>
              <a:xfrm>
                <a:off x="2317312" y="1556491"/>
                <a:ext cx="47087" cy="13350"/>
              </a:xfrm>
              <a:custGeom>
                <a:avLst/>
                <a:gdLst/>
                <a:ahLst/>
                <a:cxnLst/>
                <a:rect l="l" t="t" r="r" b="b"/>
                <a:pathLst>
                  <a:path w="2536" h="719" extrusionOk="0">
                    <a:moveTo>
                      <a:pt x="1268" y="1"/>
                    </a:moveTo>
                    <a:cubicBezTo>
                      <a:pt x="935" y="34"/>
                      <a:pt x="601" y="134"/>
                      <a:pt x="334" y="368"/>
                    </a:cubicBezTo>
                    <a:cubicBezTo>
                      <a:pt x="101" y="534"/>
                      <a:pt x="1" y="635"/>
                      <a:pt x="67" y="701"/>
                    </a:cubicBezTo>
                    <a:cubicBezTo>
                      <a:pt x="79" y="713"/>
                      <a:pt x="97" y="719"/>
                      <a:pt x="119" y="719"/>
                    </a:cubicBezTo>
                    <a:cubicBezTo>
                      <a:pt x="282" y="719"/>
                      <a:pt x="714" y="430"/>
                      <a:pt x="1302" y="401"/>
                    </a:cubicBezTo>
                    <a:cubicBezTo>
                      <a:pt x="1337" y="399"/>
                      <a:pt x="1372" y="398"/>
                      <a:pt x="1406" y="398"/>
                    </a:cubicBezTo>
                    <a:cubicBezTo>
                      <a:pt x="1952" y="398"/>
                      <a:pt x="2348" y="611"/>
                      <a:pt x="2470" y="611"/>
                    </a:cubicBezTo>
                    <a:cubicBezTo>
                      <a:pt x="2485" y="611"/>
                      <a:pt x="2496" y="608"/>
                      <a:pt x="2503" y="601"/>
                    </a:cubicBezTo>
                    <a:cubicBezTo>
                      <a:pt x="2536" y="568"/>
                      <a:pt x="2469" y="401"/>
                      <a:pt x="2269" y="268"/>
                    </a:cubicBezTo>
                    <a:cubicBezTo>
                      <a:pt x="1969" y="67"/>
                      <a:pt x="1635" y="1"/>
                      <a:pt x="1268"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0" name="Google Shape;2160;p54"/>
              <p:cNvSpPr/>
              <p:nvPr/>
            </p:nvSpPr>
            <p:spPr>
              <a:xfrm>
                <a:off x="2400308" y="1560798"/>
                <a:ext cx="43374" cy="102493"/>
              </a:xfrm>
              <a:custGeom>
                <a:avLst/>
                <a:gdLst/>
                <a:ahLst/>
                <a:cxnLst/>
                <a:rect l="l" t="t" r="r" b="b"/>
                <a:pathLst>
                  <a:path w="2336" h="5520" extrusionOk="0">
                    <a:moveTo>
                      <a:pt x="75" y="0"/>
                    </a:moveTo>
                    <a:cubicBezTo>
                      <a:pt x="72" y="0"/>
                      <a:pt x="70" y="1"/>
                      <a:pt x="67" y="2"/>
                    </a:cubicBezTo>
                    <a:cubicBezTo>
                      <a:pt x="1" y="36"/>
                      <a:pt x="601" y="1537"/>
                      <a:pt x="1368" y="3338"/>
                    </a:cubicBezTo>
                    <a:cubicBezTo>
                      <a:pt x="1568" y="3738"/>
                      <a:pt x="1769" y="4172"/>
                      <a:pt x="1935" y="4572"/>
                    </a:cubicBezTo>
                    <a:cubicBezTo>
                      <a:pt x="2035" y="4739"/>
                      <a:pt x="2102" y="4906"/>
                      <a:pt x="2102" y="5073"/>
                    </a:cubicBezTo>
                    <a:cubicBezTo>
                      <a:pt x="2069" y="5206"/>
                      <a:pt x="1902" y="5239"/>
                      <a:pt x="1735" y="5273"/>
                    </a:cubicBezTo>
                    <a:cubicBezTo>
                      <a:pt x="1368" y="5306"/>
                      <a:pt x="1001" y="5373"/>
                      <a:pt x="668" y="5506"/>
                    </a:cubicBezTo>
                    <a:cubicBezTo>
                      <a:pt x="766" y="5515"/>
                      <a:pt x="864" y="5519"/>
                      <a:pt x="963" y="5519"/>
                    </a:cubicBezTo>
                    <a:cubicBezTo>
                      <a:pt x="1231" y="5519"/>
                      <a:pt x="1500" y="5488"/>
                      <a:pt x="1769" y="5440"/>
                    </a:cubicBezTo>
                    <a:cubicBezTo>
                      <a:pt x="1869" y="5406"/>
                      <a:pt x="1969" y="5406"/>
                      <a:pt x="2035" y="5373"/>
                    </a:cubicBezTo>
                    <a:cubicBezTo>
                      <a:pt x="2169" y="5339"/>
                      <a:pt x="2269" y="5239"/>
                      <a:pt x="2302" y="5106"/>
                    </a:cubicBezTo>
                    <a:cubicBezTo>
                      <a:pt x="2336" y="4872"/>
                      <a:pt x="2302" y="4639"/>
                      <a:pt x="2202" y="4439"/>
                    </a:cubicBezTo>
                    <a:cubicBezTo>
                      <a:pt x="2002" y="4072"/>
                      <a:pt x="1835" y="3638"/>
                      <a:pt x="1635" y="3205"/>
                    </a:cubicBezTo>
                    <a:cubicBezTo>
                      <a:pt x="852" y="1443"/>
                      <a:pt x="197" y="0"/>
                      <a:pt x="75"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1" name="Google Shape;2161;p54"/>
              <p:cNvSpPr/>
              <p:nvPr/>
            </p:nvSpPr>
            <p:spPr>
              <a:xfrm>
                <a:off x="2371826" y="1685627"/>
                <a:ext cx="39660" cy="27610"/>
              </a:xfrm>
              <a:custGeom>
                <a:avLst/>
                <a:gdLst/>
                <a:ahLst/>
                <a:cxnLst/>
                <a:rect l="l" t="t" r="r" b="b"/>
                <a:pathLst>
                  <a:path w="2136" h="1487" extrusionOk="0">
                    <a:moveTo>
                      <a:pt x="1114" y="1"/>
                    </a:moveTo>
                    <a:cubicBezTo>
                      <a:pt x="1044" y="1"/>
                      <a:pt x="973" y="6"/>
                      <a:pt x="901" y="17"/>
                    </a:cubicBezTo>
                    <a:cubicBezTo>
                      <a:pt x="634" y="51"/>
                      <a:pt x="367" y="218"/>
                      <a:pt x="200" y="451"/>
                    </a:cubicBezTo>
                    <a:cubicBezTo>
                      <a:pt x="0" y="685"/>
                      <a:pt x="0" y="1018"/>
                      <a:pt x="200" y="1252"/>
                    </a:cubicBezTo>
                    <a:cubicBezTo>
                      <a:pt x="332" y="1405"/>
                      <a:pt x="535" y="1486"/>
                      <a:pt x="744" y="1486"/>
                    </a:cubicBezTo>
                    <a:cubicBezTo>
                      <a:pt x="854" y="1486"/>
                      <a:pt x="965" y="1464"/>
                      <a:pt x="1068" y="1418"/>
                    </a:cubicBezTo>
                    <a:cubicBezTo>
                      <a:pt x="1368" y="1318"/>
                      <a:pt x="1668" y="1118"/>
                      <a:pt x="1902" y="885"/>
                    </a:cubicBezTo>
                    <a:cubicBezTo>
                      <a:pt x="1968" y="818"/>
                      <a:pt x="2035" y="751"/>
                      <a:pt x="2068" y="685"/>
                    </a:cubicBezTo>
                    <a:cubicBezTo>
                      <a:pt x="2135" y="585"/>
                      <a:pt x="2135" y="484"/>
                      <a:pt x="2068" y="418"/>
                    </a:cubicBezTo>
                    <a:lnTo>
                      <a:pt x="2002" y="418"/>
                    </a:lnTo>
                    <a:cubicBezTo>
                      <a:pt x="1779" y="140"/>
                      <a:pt x="1464" y="1"/>
                      <a:pt x="1114"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2" name="Google Shape;2162;p54"/>
              <p:cNvSpPr/>
              <p:nvPr/>
            </p:nvSpPr>
            <p:spPr>
              <a:xfrm>
                <a:off x="2374908" y="1673559"/>
                <a:ext cx="43374" cy="34071"/>
              </a:xfrm>
              <a:custGeom>
                <a:avLst/>
                <a:gdLst/>
                <a:ahLst/>
                <a:cxnLst/>
                <a:rect l="l" t="t" r="r" b="b"/>
                <a:pathLst>
                  <a:path w="2336" h="1835" extrusionOk="0">
                    <a:moveTo>
                      <a:pt x="101" y="0"/>
                    </a:moveTo>
                    <a:cubicBezTo>
                      <a:pt x="101" y="0"/>
                      <a:pt x="1" y="200"/>
                      <a:pt x="34" y="501"/>
                    </a:cubicBezTo>
                    <a:cubicBezTo>
                      <a:pt x="101" y="901"/>
                      <a:pt x="335" y="1235"/>
                      <a:pt x="668" y="1468"/>
                    </a:cubicBezTo>
                    <a:cubicBezTo>
                      <a:pt x="1002" y="1735"/>
                      <a:pt x="1402" y="1835"/>
                      <a:pt x="1836" y="1835"/>
                    </a:cubicBezTo>
                    <a:cubicBezTo>
                      <a:pt x="2169" y="1802"/>
                      <a:pt x="2336" y="1735"/>
                      <a:pt x="2336" y="1635"/>
                    </a:cubicBezTo>
                    <a:cubicBezTo>
                      <a:pt x="2303" y="1535"/>
                      <a:pt x="1535" y="1668"/>
                      <a:pt x="902" y="1201"/>
                    </a:cubicBezTo>
                    <a:cubicBezTo>
                      <a:pt x="268" y="701"/>
                      <a:pt x="234" y="0"/>
                      <a:pt x="101"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3" name="Google Shape;2163;p54"/>
              <p:cNvSpPr/>
              <p:nvPr/>
            </p:nvSpPr>
            <p:spPr>
              <a:xfrm>
                <a:off x="2196734" y="1599289"/>
                <a:ext cx="59899" cy="90906"/>
              </a:xfrm>
              <a:custGeom>
                <a:avLst/>
                <a:gdLst/>
                <a:ahLst/>
                <a:cxnLst/>
                <a:rect l="l" t="t" r="r" b="b"/>
                <a:pathLst>
                  <a:path w="3226" h="4896" extrusionOk="0">
                    <a:moveTo>
                      <a:pt x="2054" y="1"/>
                    </a:moveTo>
                    <a:cubicBezTo>
                      <a:pt x="1148" y="1"/>
                      <a:pt x="43" y="395"/>
                      <a:pt x="23" y="2299"/>
                    </a:cubicBezTo>
                    <a:cubicBezTo>
                      <a:pt x="0" y="4518"/>
                      <a:pt x="1531" y="4895"/>
                      <a:pt x="2473" y="4895"/>
                    </a:cubicBezTo>
                    <a:cubicBezTo>
                      <a:pt x="2891" y="4895"/>
                      <a:pt x="3192" y="4821"/>
                      <a:pt x="3192" y="4801"/>
                    </a:cubicBezTo>
                    <a:cubicBezTo>
                      <a:pt x="3192" y="4701"/>
                      <a:pt x="3226" y="198"/>
                      <a:pt x="3226" y="198"/>
                    </a:cubicBezTo>
                    <a:cubicBezTo>
                      <a:pt x="3199" y="184"/>
                      <a:pt x="2673" y="1"/>
                      <a:pt x="2054" y="1"/>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4" name="Google Shape;2164;p54"/>
              <p:cNvSpPr/>
              <p:nvPr/>
            </p:nvSpPr>
            <p:spPr>
              <a:xfrm>
                <a:off x="2212034" y="1618190"/>
                <a:ext cx="26644" cy="51896"/>
              </a:xfrm>
              <a:custGeom>
                <a:avLst/>
                <a:gdLst/>
                <a:ahLst/>
                <a:cxnLst/>
                <a:rect l="l" t="t" r="r" b="b"/>
                <a:pathLst>
                  <a:path w="1435" h="2795" extrusionOk="0">
                    <a:moveTo>
                      <a:pt x="881" y="0"/>
                    </a:moveTo>
                    <a:cubicBezTo>
                      <a:pt x="854" y="0"/>
                      <a:pt x="827" y="5"/>
                      <a:pt x="801" y="14"/>
                    </a:cubicBezTo>
                    <a:cubicBezTo>
                      <a:pt x="534" y="47"/>
                      <a:pt x="300" y="247"/>
                      <a:pt x="200" y="481"/>
                    </a:cubicBezTo>
                    <a:cubicBezTo>
                      <a:pt x="67" y="781"/>
                      <a:pt x="0" y="1081"/>
                      <a:pt x="0" y="1381"/>
                    </a:cubicBezTo>
                    <a:cubicBezTo>
                      <a:pt x="0" y="2015"/>
                      <a:pt x="334" y="2649"/>
                      <a:pt x="801" y="2782"/>
                    </a:cubicBezTo>
                    <a:cubicBezTo>
                      <a:pt x="842" y="2790"/>
                      <a:pt x="886" y="2795"/>
                      <a:pt x="930" y="2795"/>
                    </a:cubicBezTo>
                    <a:cubicBezTo>
                      <a:pt x="1063" y="2795"/>
                      <a:pt x="1201" y="2757"/>
                      <a:pt x="1301" y="2682"/>
                    </a:cubicBezTo>
                    <a:cubicBezTo>
                      <a:pt x="1401" y="2615"/>
                      <a:pt x="1434" y="2549"/>
                      <a:pt x="1434" y="2549"/>
                    </a:cubicBezTo>
                    <a:lnTo>
                      <a:pt x="1434" y="2549"/>
                    </a:lnTo>
                    <a:cubicBezTo>
                      <a:pt x="1434" y="2549"/>
                      <a:pt x="1368" y="2582"/>
                      <a:pt x="1268" y="2615"/>
                    </a:cubicBezTo>
                    <a:cubicBezTo>
                      <a:pt x="1201" y="2649"/>
                      <a:pt x="1134" y="2665"/>
                      <a:pt x="1067" y="2665"/>
                    </a:cubicBezTo>
                    <a:cubicBezTo>
                      <a:pt x="1001" y="2665"/>
                      <a:pt x="934" y="2649"/>
                      <a:pt x="867" y="2615"/>
                    </a:cubicBezTo>
                    <a:cubicBezTo>
                      <a:pt x="434" y="2349"/>
                      <a:pt x="200" y="1882"/>
                      <a:pt x="234" y="1381"/>
                    </a:cubicBezTo>
                    <a:cubicBezTo>
                      <a:pt x="234" y="1114"/>
                      <a:pt x="267" y="814"/>
                      <a:pt x="400" y="581"/>
                    </a:cubicBezTo>
                    <a:cubicBezTo>
                      <a:pt x="467" y="380"/>
                      <a:pt x="600" y="214"/>
                      <a:pt x="801" y="180"/>
                    </a:cubicBezTo>
                    <a:cubicBezTo>
                      <a:pt x="836" y="162"/>
                      <a:pt x="872" y="154"/>
                      <a:pt x="907" y="154"/>
                    </a:cubicBezTo>
                    <a:cubicBezTo>
                      <a:pt x="1001" y="154"/>
                      <a:pt x="1085" y="216"/>
                      <a:pt x="1134" y="314"/>
                    </a:cubicBezTo>
                    <a:cubicBezTo>
                      <a:pt x="1168" y="414"/>
                      <a:pt x="1168" y="481"/>
                      <a:pt x="1168" y="481"/>
                    </a:cubicBezTo>
                    <a:cubicBezTo>
                      <a:pt x="1201" y="481"/>
                      <a:pt x="1234" y="414"/>
                      <a:pt x="1201" y="280"/>
                    </a:cubicBezTo>
                    <a:cubicBezTo>
                      <a:pt x="1201" y="214"/>
                      <a:pt x="1168" y="147"/>
                      <a:pt x="1101" y="80"/>
                    </a:cubicBezTo>
                    <a:cubicBezTo>
                      <a:pt x="1028" y="31"/>
                      <a:pt x="954" y="0"/>
                      <a:pt x="881"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5" name="Google Shape;2165;p54"/>
              <p:cNvSpPr/>
              <p:nvPr/>
            </p:nvSpPr>
            <p:spPr>
              <a:xfrm>
                <a:off x="2155663" y="1630816"/>
                <a:ext cx="33459" cy="86729"/>
              </a:xfrm>
              <a:custGeom>
                <a:avLst/>
                <a:gdLst/>
                <a:ahLst/>
                <a:cxnLst/>
                <a:rect l="l" t="t" r="r" b="b"/>
                <a:pathLst>
                  <a:path w="1802" h="4671" extrusionOk="0">
                    <a:moveTo>
                      <a:pt x="134" y="1"/>
                    </a:moveTo>
                    <a:lnTo>
                      <a:pt x="134" y="1"/>
                    </a:lnTo>
                    <a:cubicBezTo>
                      <a:pt x="1" y="835"/>
                      <a:pt x="101" y="1735"/>
                      <a:pt x="434" y="2536"/>
                    </a:cubicBezTo>
                    <a:cubicBezTo>
                      <a:pt x="701" y="3370"/>
                      <a:pt x="1168" y="4104"/>
                      <a:pt x="1802" y="4671"/>
                    </a:cubicBezTo>
                    <a:cubicBezTo>
                      <a:pt x="1368" y="3970"/>
                      <a:pt x="968" y="3236"/>
                      <a:pt x="634" y="2469"/>
                    </a:cubicBezTo>
                    <a:cubicBezTo>
                      <a:pt x="401" y="1635"/>
                      <a:pt x="234" y="835"/>
                      <a:pt x="134"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6" name="Google Shape;2166;p54"/>
              <p:cNvSpPr/>
              <p:nvPr/>
            </p:nvSpPr>
            <p:spPr>
              <a:xfrm>
                <a:off x="2081969" y="1833592"/>
                <a:ext cx="495492" cy="851617"/>
              </a:xfrm>
              <a:custGeom>
                <a:avLst/>
                <a:gdLst/>
                <a:ahLst/>
                <a:cxnLst/>
                <a:rect l="l" t="t" r="r" b="b"/>
                <a:pathLst>
                  <a:path w="26686" h="45866" extrusionOk="0">
                    <a:moveTo>
                      <a:pt x="8691" y="1"/>
                    </a:moveTo>
                    <a:cubicBezTo>
                      <a:pt x="8560" y="1"/>
                      <a:pt x="8442" y="7"/>
                      <a:pt x="8339" y="21"/>
                    </a:cubicBezTo>
                    <a:lnTo>
                      <a:pt x="7772" y="3423"/>
                    </a:lnTo>
                    <a:cubicBezTo>
                      <a:pt x="7772" y="3423"/>
                      <a:pt x="634" y="8360"/>
                      <a:pt x="300" y="13697"/>
                    </a:cubicBezTo>
                    <a:cubicBezTo>
                      <a:pt x="0" y="19034"/>
                      <a:pt x="4336" y="34746"/>
                      <a:pt x="4336" y="34746"/>
                    </a:cubicBezTo>
                    <a:cubicBezTo>
                      <a:pt x="4336" y="34746"/>
                      <a:pt x="2068" y="42051"/>
                      <a:pt x="3136" y="43585"/>
                    </a:cubicBezTo>
                    <a:cubicBezTo>
                      <a:pt x="3485" y="44088"/>
                      <a:pt x="4390" y="44229"/>
                      <a:pt x="5609" y="44229"/>
                    </a:cubicBezTo>
                    <a:cubicBezTo>
                      <a:pt x="7169" y="44229"/>
                      <a:pt x="9244" y="43998"/>
                      <a:pt x="11330" y="43998"/>
                    </a:cubicBezTo>
                    <a:cubicBezTo>
                      <a:pt x="12590" y="43998"/>
                      <a:pt x="13854" y="44082"/>
                      <a:pt x="15011" y="44353"/>
                    </a:cubicBezTo>
                    <a:cubicBezTo>
                      <a:pt x="18095" y="45078"/>
                      <a:pt x="20424" y="45866"/>
                      <a:pt x="22028" y="45866"/>
                    </a:cubicBezTo>
                    <a:cubicBezTo>
                      <a:pt x="22784" y="45866"/>
                      <a:pt x="23379" y="45691"/>
                      <a:pt x="23817" y="45253"/>
                    </a:cubicBezTo>
                    <a:cubicBezTo>
                      <a:pt x="25185" y="43886"/>
                      <a:pt x="25652" y="42985"/>
                      <a:pt x="25051" y="37481"/>
                    </a:cubicBezTo>
                    <a:cubicBezTo>
                      <a:pt x="24417" y="32010"/>
                      <a:pt x="26686" y="25039"/>
                      <a:pt x="26686" y="19968"/>
                    </a:cubicBezTo>
                    <a:cubicBezTo>
                      <a:pt x="26686" y="14798"/>
                      <a:pt x="20982" y="5291"/>
                      <a:pt x="20982" y="5291"/>
                    </a:cubicBezTo>
                    <a:lnTo>
                      <a:pt x="20281" y="2890"/>
                    </a:lnTo>
                    <a:cubicBezTo>
                      <a:pt x="20281" y="2890"/>
                      <a:pt x="11463" y="1"/>
                      <a:pt x="869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7" name="Google Shape;2167;p54"/>
              <p:cNvSpPr/>
              <p:nvPr/>
            </p:nvSpPr>
            <p:spPr>
              <a:xfrm>
                <a:off x="2056568" y="1974259"/>
                <a:ext cx="299160" cy="631444"/>
              </a:xfrm>
              <a:custGeom>
                <a:avLst/>
                <a:gdLst/>
                <a:ahLst/>
                <a:cxnLst/>
                <a:rect l="l" t="t" r="r" b="b"/>
                <a:pathLst>
                  <a:path w="16112" h="34008" extrusionOk="0">
                    <a:moveTo>
                      <a:pt x="8074" y="0"/>
                    </a:moveTo>
                    <a:cubicBezTo>
                      <a:pt x="5232" y="0"/>
                      <a:pt x="2350" y="1503"/>
                      <a:pt x="1668" y="5521"/>
                    </a:cubicBezTo>
                    <a:cubicBezTo>
                      <a:pt x="1602" y="5954"/>
                      <a:pt x="1668" y="26903"/>
                      <a:pt x="1668" y="26903"/>
                    </a:cubicBezTo>
                    <a:lnTo>
                      <a:pt x="134" y="29772"/>
                    </a:lnTo>
                    <a:cubicBezTo>
                      <a:pt x="0" y="30772"/>
                      <a:pt x="534" y="31806"/>
                      <a:pt x="1301" y="32840"/>
                    </a:cubicBezTo>
                    <a:lnTo>
                      <a:pt x="9541" y="34008"/>
                    </a:lnTo>
                    <a:lnTo>
                      <a:pt x="12309" y="30505"/>
                    </a:lnTo>
                    <a:lnTo>
                      <a:pt x="9807" y="26569"/>
                    </a:lnTo>
                    <a:lnTo>
                      <a:pt x="14411" y="9123"/>
                    </a:lnTo>
                    <a:cubicBezTo>
                      <a:pt x="14411" y="9123"/>
                      <a:pt x="16112" y="5588"/>
                      <a:pt x="13710" y="2419"/>
                    </a:cubicBezTo>
                    <a:cubicBezTo>
                      <a:pt x="12650" y="986"/>
                      <a:pt x="10375" y="0"/>
                      <a:pt x="8074"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8" name="Google Shape;2168;p54"/>
              <p:cNvSpPr/>
              <p:nvPr/>
            </p:nvSpPr>
            <p:spPr>
              <a:xfrm>
                <a:off x="2125324" y="1980405"/>
                <a:ext cx="171564" cy="71002"/>
              </a:xfrm>
              <a:custGeom>
                <a:avLst/>
                <a:gdLst/>
                <a:ahLst/>
                <a:cxnLst/>
                <a:rect l="l" t="t" r="r" b="b"/>
                <a:pathLst>
                  <a:path w="9240" h="3824" extrusionOk="0">
                    <a:moveTo>
                      <a:pt x="3235" y="0"/>
                    </a:moveTo>
                    <a:cubicBezTo>
                      <a:pt x="2636" y="0"/>
                      <a:pt x="2031" y="83"/>
                      <a:pt x="1434" y="253"/>
                    </a:cubicBezTo>
                    <a:cubicBezTo>
                      <a:pt x="1067" y="353"/>
                      <a:pt x="701" y="486"/>
                      <a:pt x="367" y="687"/>
                    </a:cubicBezTo>
                    <a:cubicBezTo>
                      <a:pt x="234" y="720"/>
                      <a:pt x="100" y="820"/>
                      <a:pt x="0" y="887"/>
                    </a:cubicBezTo>
                    <a:cubicBezTo>
                      <a:pt x="0" y="888"/>
                      <a:pt x="1" y="889"/>
                      <a:pt x="4" y="889"/>
                    </a:cubicBezTo>
                    <a:cubicBezTo>
                      <a:pt x="56" y="889"/>
                      <a:pt x="584" y="608"/>
                      <a:pt x="1501" y="386"/>
                    </a:cubicBezTo>
                    <a:cubicBezTo>
                      <a:pt x="2037" y="258"/>
                      <a:pt x="2578" y="195"/>
                      <a:pt x="3116" y="195"/>
                    </a:cubicBezTo>
                    <a:cubicBezTo>
                      <a:pt x="5087" y="195"/>
                      <a:pt x="6995" y="1041"/>
                      <a:pt x="8306" y="2588"/>
                    </a:cubicBezTo>
                    <a:cubicBezTo>
                      <a:pt x="8922" y="3269"/>
                      <a:pt x="9191" y="3824"/>
                      <a:pt x="9237" y="3824"/>
                    </a:cubicBezTo>
                    <a:cubicBezTo>
                      <a:pt x="9238" y="3824"/>
                      <a:pt x="9239" y="3823"/>
                      <a:pt x="9240" y="3822"/>
                    </a:cubicBezTo>
                    <a:cubicBezTo>
                      <a:pt x="9207" y="3689"/>
                      <a:pt x="9140" y="3589"/>
                      <a:pt x="9073" y="3455"/>
                    </a:cubicBezTo>
                    <a:cubicBezTo>
                      <a:pt x="8873" y="3122"/>
                      <a:pt x="8673" y="2788"/>
                      <a:pt x="8439" y="2488"/>
                    </a:cubicBezTo>
                    <a:cubicBezTo>
                      <a:pt x="7133" y="900"/>
                      <a:pt x="5217" y="0"/>
                      <a:pt x="3235"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69" name="Google Shape;2169;p54"/>
              <p:cNvSpPr/>
              <p:nvPr/>
            </p:nvSpPr>
            <p:spPr>
              <a:xfrm>
                <a:off x="2056568" y="2449606"/>
                <a:ext cx="234749" cy="156728"/>
              </a:xfrm>
              <a:custGeom>
                <a:avLst/>
                <a:gdLst/>
                <a:ahLst/>
                <a:cxnLst/>
                <a:rect l="l" t="t" r="r" b="b"/>
                <a:pathLst>
                  <a:path w="12643" h="8441" extrusionOk="0">
                    <a:moveTo>
                      <a:pt x="2469" y="1"/>
                    </a:moveTo>
                    <a:cubicBezTo>
                      <a:pt x="2444" y="26"/>
                      <a:pt x="2438" y="51"/>
                      <a:pt x="2436" y="89"/>
                    </a:cubicBezTo>
                    <a:lnTo>
                      <a:pt x="2436" y="89"/>
                    </a:lnTo>
                    <a:cubicBezTo>
                      <a:pt x="2455" y="58"/>
                      <a:pt x="2469" y="22"/>
                      <a:pt x="2469" y="1"/>
                    </a:cubicBezTo>
                    <a:close/>
                    <a:moveTo>
                      <a:pt x="2436" y="89"/>
                    </a:moveTo>
                    <a:cubicBezTo>
                      <a:pt x="2426" y="107"/>
                      <a:pt x="2414" y="123"/>
                      <a:pt x="2402" y="134"/>
                    </a:cubicBezTo>
                    <a:lnTo>
                      <a:pt x="2310" y="318"/>
                    </a:lnTo>
                    <a:lnTo>
                      <a:pt x="2310" y="318"/>
                    </a:lnTo>
                    <a:cubicBezTo>
                      <a:pt x="2355" y="251"/>
                      <a:pt x="2400" y="188"/>
                      <a:pt x="2435" y="134"/>
                    </a:cubicBezTo>
                    <a:cubicBezTo>
                      <a:pt x="2435" y="117"/>
                      <a:pt x="2435" y="103"/>
                      <a:pt x="2436" y="89"/>
                    </a:cubicBezTo>
                    <a:close/>
                    <a:moveTo>
                      <a:pt x="9340" y="1"/>
                    </a:moveTo>
                    <a:lnTo>
                      <a:pt x="9340" y="234"/>
                    </a:lnTo>
                    <a:cubicBezTo>
                      <a:pt x="9407" y="435"/>
                      <a:pt x="9474" y="635"/>
                      <a:pt x="9574" y="835"/>
                    </a:cubicBezTo>
                    <a:cubicBezTo>
                      <a:pt x="9974" y="1535"/>
                      <a:pt x="10508" y="2169"/>
                      <a:pt x="11142" y="2703"/>
                    </a:cubicBezTo>
                    <a:cubicBezTo>
                      <a:pt x="11542" y="3103"/>
                      <a:pt x="11876" y="3537"/>
                      <a:pt x="12142" y="4004"/>
                    </a:cubicBezTo>
                    <a:cubicBezTo>
                      <a:pt x="12309" y="4271"/>
                      <a:pt x="12376" y="4571"/>
                      <a:pt x="12443" y="4871"/>
                    </a:cubicBezTo>
                    <a:cubicBezTo>
                      <a:pt x="12443" y="5205"/>
                      <a:pt x="12409" y="5538"/>
                      <a:pt x="12276" y="5838"/>
                    </a:cubicBezTo>
                    <a:cubicBezTo>
                      <a:pt x="12109" y="6105"/>
                      <a:pt x="11909" y="6405"/>
                      <a:pt x="11675" y="6639"/>
                    </a:cubicBezTo>
                    <a:cubicBezTo>
                      <a:pt x="11575" y="6772"/>
                      <a:pt x="11442" y="6906"/>
                      <a:pt x="11308" y="7039"/>
                    </a:cubicBezTo>
                    <a:cubicBezTo>
                      <a:pt x="11242" y="7106"/>
                      <a:pt x="11175" y="7173"/>
                      <a:pt x="11108" y="7239"/>
                    </a:cubicBezTo>
                    <a:cubicBezTo>
                      <a:pt x="11042" y="7273"/>
                      <a:pt x="10975" y="7339"/>
                      <a:pt x="10908" y="7373"/>
                    </a:cubicBezTo>
                    <a:cubicBezTo>
                      <a:pt x="10243" y="7738"/>
                      <a:pt x="9479" y="7872"/>
                      <a:pt x="8715" y="8203"/>
                    </a:cubicBezTo>
                    <a:lnTo>
                      <a:pt x="8715" y="8203"/>
                    </a:lnTo>
                    <a:lnTo>
                      <a:pt x="6672" y="7907"/>
                    </a:lnTo>
                    <a:lnTo>
                      <a:pt x="1380" y="7179"/>
                    </a:lnTo>
                    <a:lnTo>
                      <a:pt x="1380" y="7179"/>
                    </a:lnTo>
                    <a:cubicBezTo>
                      <a:pt x="1024" y="6720"/>
                      <a:pt x="762" y="6229"/>
                      <a:pt x="501" y="5738"/>
                    </a:cubicBezTo>
                    <a:cubicBezTo>
                      <a:pt x="267" y="5238"/>
                      <a:pt x="67" y="4704"/>
                      <a:pt x="201" y="4271"/>
                    </a:cubicBezTo>
                    <a:cubicBezTo>
                      <a:pt x="634" y="3437"/>
                      <a:pt x="1068" y="2636"/>
                      <a:pt x="1401" y="2002"/>
                    </a:cubicBezTo>
                    <a:cubicBezTo>
                      <a:pt x="1735" y="1402"/>
                      <a:pt x="2002" y="902"/>
                      <a:pt x="2202" y="535"/>
                    </a:cubicBezTo>
                    <a:lnTo>
                      <a:pt x="2310" y="318"/>
                    </a:lnTo>
                    <a:lnTo>
                      <a:pt x="2310" y="318"/>
                    </a:lnTo>
                    <a:cubicBezTo>
                      <a:pt x="2271" y="377"/>
                      <a:pt x="2233" y="439"/>
                      <a:pt x="2202" y="501"/>
                    </a:cubicBezTo>
                    <a:cubicBezTo>
                      <a:pt x="2002" y="868"/>
                      <a:pt x="1702" y="1335"/>
                      <a:pt x="1368" y="1969"/>
                    </a:cubicBezTo>
                    <a:cubicBezTo>
                      <a:pt x="1001" y="2603"/>
                      <a:pt x="534" y="3337"/>
                      <a:pt x="67" y="4237"/>
                    </a:cubicBezTo>
                    <a:cubicBezTo>
                      <a:pt x="0" y="4504"/>
                      <a:pt x="0" y="4804"/>
                      <a:pt x="67" y="5071"/>
                    </a:cubicBezTo>
                    <a:cubicBezTo>
                      <a:pt x="167" y="5338"/>
                      <a:pt x="234" y="5572"/>
                      <a:pt x="367" y="5838"/>
                    </a:cubicBezTo>
                    <a:cubicBezTo>
                      <a:pt x="634" y="6372"/>
                      <a:pt x="901" y="6872"/>
                      <a:pt x="1235" y="7339"/>
                    </a:cubicBezTo>
                    <a:lnTo>
                      <a:pt x="1235" y="7373"/>
                    </a:lnTo>
                    <a:lnTo>
                      <a:pt x="1301" y="7373"/>
                    </a:lnTo>
                    <a:lnTo>
                      <a:pt x="6672" y="8140"/>
                    </a:lnTo>
                    <a:lnTo>
                      <a:pt x="8740" y="8440"/>
                    </a:lnTo>
                    <a:lnTo>
                      <a:pt x="8807" y="8440"/>
                    </a:lnTo>
                    <a:cubicBezTo>
                      <a:pt x="9541" y="8140"/>
                      <a:pt x="10341" y="7973"/>
                      <a:pt x="11008" y="7606"/>
                    </a:cubicBezTo>
                    <a:cubicBezTo>
                      <a:pt x="11108" y="7573"/>
                      <a:pt x="11208" y="7506"/>
                      <a:pt x="11275" y="7440"/>
                    </a:cubicBezTo>
                    <a:lnTo>
                      <a:pt x="11475" y="7239"/>
                    </a:lnTo>
                    <a:cubicBezTo>
                      <a:pt x="11609" y="7106"/>
                      <a:pt x="11742" y="6973"/>
                      <a:pt x="11842" y="6839"/>
                    </a:cubicBezTo>
                    <a:cubicBezTo>
                      <a:pt x="12109" y="6539"/>
                      <a:pt x="12309" y="6239"/>
                      <a:pt x="12443" y="5905"/>
                    </a:cubicBezTo>
                    <a:cubicBezTo>
                      <a:pt x="12609" y="5572"/>
                      <a:pt x="12643" y="5238"/>
                      <a:pt x="12609" y="4871"/>
                    </a:cubicBezTo>
                    <a:cubicBezTo>
                      <a:pt x="12576" y="4537"/>
                      <a:pt x="12476" y="4237"/>
                      <a:pt x="12309" y="3937"/>
                    </a:cubicBezTo>
                    <a:cubicBezTo>
                      <a:pt x="12042" y="3470"/>
                      <a:pt x="11675" y="3003"/>
                      <a:pt x="11242" y="2636"/>
                    </a:cubicBezTo>
                    <a:cubicBezTo>
                      <a:pt x="10608" y="2102"/>
                      <a:pt x="10074" y="1502"/>
                      <a:pt x="9641" y="835"/>
                    </a:cubicBezTo>
                    <a:cubicBezTo>
                      <a:pt x="9507" y="568"/>
                      <a:pt x="9407" y="268"/>
                      <a:pt x="934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0" name="Google Shape;2170;p54"/>
              <p:cNvSpPr/>
              <p:nvPr/>
            </p:nvSpPr>
            <p:spPr>
              <a:xfrm>
                <a:off x="2218830" y="2383970"/>
                <a:ext cx="34703" cy="103440"/>
              </a:xfrm>
              <a:custGeom>
                <a:avLst/>
                <a:gdLst/>
                <a:ahLst/>
                <a:cxnLst/>
                <a:rect l="l" t="t" r="r" b="b"/>
                <a:pathLst>
                  <a:path w="1869" h="5571" extrusionOk="0">
                    <a:moveTo>
                      <a:pt x="1" y="0"/>
                    </a:moveTo>
                    <a:cubicBezTo>
                      <a:pt x="568" y="801"/>
                      <a:pt x="1002" y="1701"/>
                      <a:pt x="1335" y="2635"/>
                    </a:cubicBezTo>
                    <a:cubicBezTo>
                      <a:pt x="1569" y="3603"/>
                      <a:pt x="1669" y="4570"/>
                      <a:pt x="1669" y="5571"/>
                    </a:cubicBezTo>
                    <a:cubicBezTo>
                      <a:pt x="1736" y="5270"/>
                      <a:pt x="1802" y="4970"/>
                      <a:pt x="1802" y="4670"/>
                    </a:cubicBezTo>
                    <a:cubicBezTo>
                      <a:pt x="1869" y="3236"/>
                      <a:pt x="1435" y="1801"/>
                      <a:pt x="601" y="634"/>
                    </a:cubicBezTo>
                    <a:cubicBezTo>
                      <a:pt x="435" y="400"/>
                      <a:pt x="234" y="167"/>
                      <a:pt x="1"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1" name="Google Shape;2171;p54"/>
              <p:cNvSpPr/>
              <p:nvPr/>
            </p:nvSpPr>
            <p:spPr>
              <a:xfrm>
                <a:off x="2226275" y="1881663"/>
                <a:ext cx="253948" cy="112742"/>
              </a:xfrm>
              <a:custGeom>
                <a:avLst/>
                <a:gdLst/>
                <a:ahLst/>
                <a:cxnLst/>
                <a:rect l="l" t="t" r="r" b="b"/>
                <a:pathLst>
                  <a:path w="13677" h="6072" extrusionOk="0">
                    <a:moveTo>
                      <a:pt x="11008" y="0"/>
                    </a:moveTo>
                    <a:lnTo>
                      <a:pt x="10941" y="200"/>
                    </a:lnTo>
                    <a:cubicBezTo>
                      <a:pt x="10341" y="1568"/>
                      <a:pt x="9841" y="3002"/>
                      <a:pt x="9440" y="4437"/>
                    </a:cubicBezTo>
                    <a:cubicBezTo>
                      <a:pt x="9321" y="4885"/>
                      <a:pt x="9228" y="5332"/>
                      <a:pt x="9138" y="5756"/>
                    </a:cubicBezTo>
                    <a:lnTo>
                      <a:pt x="9138" y="5756"/>
                    </a:lnTo>
                    <a:cubicBezTo>
                      <a:pt x="6512" y="4504"/>
                      <a:pt x="4216" y="3224"/>
                      <a:pt x="2635" y="2269"/>
                    </a:cubicBezTo>
                    <a:cubicBezTo>
                      <a:pt x="1802" y="1802"/>
                      <a:pt x="1168" y="1401"/>
                      <a:pt x="701" y="1134"/>
                    </a:cubicBezTo>
                    <a:lnTo>
                      <a:pt x="200" y="801"/>
                    </a:lnTo>
                    <a:cubicBezTo>
                      <a:pt x="134" y="768"/>
                      <a:pt x="67" y="734"/>
                      <a:pt x="0" y="701"/>
                    </a:cubicBezTo>
                    <a:lnTo>
                      <a:pt x="0" y="701"/>
                    </a:lnTo>
                    <a:cubicBezTo>
                      <a:pt x="0" y="701"/>
                      <a:pt x="67" y="768"/>
                      <a:pt x="167" y="834"/>
                    </a:cubicBezTo>
                    <a:lnTo>
                      <a:pt x="667" y="1201"/>
                    </a:lnTo>
                    <a:cubicBezTo>
                      <a:pt x="1101" y="1468"/>
                      <a:pt x="1735" y="1902"/>
                      <a:pt x="2535" y="2402"/>
                    </a:cubicBezTo>
                    <a:cubicBezTo>
                      <a:pt x="4670" y="3736"/>
                      <a:pt x="6905" y="4937"/>
                      <a:pt x="9173" y="6005"/>
                    </a:cubicBezTo>
                    <a:lnTo>
                      <a:pt x="9274" y="6071"/>
                    </a:lnTo>
                    <a:lnTo>
                      <a:pt x="9307" y="5938"/>
                    </a:lnTo>
                    <a:cubicBezTo>
                      <a:pt x="9407" y="5471"/>
                      <a:pt x="9540" y="4971"/>
                      <a:pt x="9674" y="4504"/>
                    </a:cubicBezTo>
                    <a:cubicBezTo>
                      <a:pt x="10027" y="3124"/>
                      <a:pt x="10503" y="1744"/>
                      <a:pt x="11044" y="424"/>
                    </a:cubicBezTo>
                    <a:lnTo>
                      <a:pt x="11044" y="424"/>
                    </a:lnTo>
                    <a:cubicBezTo>
                      <a:pt x="11968" y="1844"/>
                      <a:pt x="12768" y="3327"/>
                      <a:pt x="13443" y="4904"/>
                    </a:cubicBezTo>
                    <a:lnTo>
                      <a:pt x="13477" y="4971"/>
                    </a:lnTo>
                    <a:lnTo>
                      <a:pt x="13543" y="4937"/>
                    </a:lnTo>
                    <a:cubicBezTo>
                      <a:pt x="13610" y="4870"/>
                      <a:pt x="13677" y="4737"/>
                      <a:pt x="13643" y="4637"/>
                    </a:cubicBezTo>
                    <a:cubicBezTo>
                      <a:pt x="13643" y="4537"/>
                      <a:pt x="13610" y="4470"/>
                      <a:pt x="13610" y="4370"/>
                    </a:cubicBezTo>
                    <a:cubicBezTo>
                      <a:pt x="13543" y="4203"/>
                      <a:pt x="13510" y="4070"/>
                      <a:pt x="13477" y="3936"/>
                    </a:cubicBezTo>
                    <a:cubicBezTo>
                      <a:pt x="13376" y="3670"/>
                      <a:pt x="13276" y="3436"/>
                      <a:pt x="13243" y="3269"/>
                    </a:cubicBezTo>
                    <a:cubicBezTo>
                      <a:pt x="13176" y="3136"/>
                      <a:pt x="13143" y="2969"/>
                      <a:pt x="13143" y="2836"/>
                    </a:cubicBezTo>
                    <a:cubicBezTo>
                      <a:pt x="13143" y="2802"/>
                      <a:pt x="13176" y="2736"/>
                      <a:pt x="13210" y="2702"/>
                    </a:cubicBezTo>
                    <a:lnTo>
                      <a:pt x="13210" y="2702"/>
                    </a:lnTo>
                    <a:cubicBezTo>
                      <a:pt x="13210" y="2702"/>
                      <a:pt x="13143" y="2702"/>
                      <a:pt x="13110" y="2836"/>
                    </a:cubicBezTo>
                    <a:cubicBezTo>
                      <a:pt x="13076" y="2969"/>
                      <a:pt x="13110" y="3136"/>
                      <a:pt x="13143" y="3303"/>
                    </a:cubicBezTo>
                    <a:cubicBezTo>
                      <a:pt x="13176" y="3469"/>
                      <a:pt x="13276" y="3703"/>
                      <a:pt x="13343" y="3970"/>
                    </a:cubicBezTo>
                    <a:cubicBezTo>
                      <a:pt x="13376" y="4137"/>
                      <a:pt x="13443" y="4270"/>
                      <a:pt x="13477" y="4437"/>
                    </a:cubicBezTo>
                    <a:cubicBezTo>
                      <a:pt x="13477" y="4504"/>
                      <a:pt x="13510" y="4570"/>
                      <a:pt x="13510" y="4670"/>
                    </a:cubicBezTo>
                    <a:cubicBezTo>
                      <a:pt x="13510" y="4702"/>
                      <a:pt x="13510" y="4740"/>
                      <a:pt x="13503" y="4772"/>
                    </a:cubicBezTo>
                    <a:lnTo>
                      <a:pt x="13503" y="4772"/>
                    </a:lnTo>
                    <a:cubicBezTo>
                      <a:pt x="12844" y="3173"/>
                      <a:pt x="12056" y="1638"/>
                      <a:pt x="11108" y="167"/>
                    </a:cubicBezTo>
                    <a:lnTo>
                      <a:pt x="11008" y="0"/>
                    </a:ln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2" name="Google Shape;2172;p54"/>
              <p:cNvSpPr/>
              <p:nvPr/>
            </p:nvSpPr>
            <p:spPr>
              <a:xfrm>
                <a:off x="2431892" y="1888477"/>
                <a:ext cx="91074" cy="791551"/>
              </a:xfrm>
              <a:custGeom>
                <a:avLst/>
                <a:gdLst/>
                <a:ahLst/>
                <a:cxnLst/>
                <a:rect l="l" t="t" r="r" b="b"/>
                <a:pathLst>
                  <a:path w="4905" h="42631" extrusionOk="0">
                    <a:moveTo>
                      <a:pt x="1" y="0"/>
                    </a:moveTo>
                    <a:cubicBezTo>
                      <a:pt x="1" y="34"/>
                      <a:pt x="1" y="67"/>
                      <a:pt x="34" y="134"/>
                    </a:cubicBezTo>
                    <a:lnTo>
                      <a:pt x="134" y="434"/>
                    </a:lnTo>
                    <a:cubicBezTo>
                      <a:pt x="268" y="701"/>
                      <a:pt x="434" y="1101"/>
                      <a:pt x="635" y="1635"/>
                    </a:cubicBezTo>
                    <a:cubicBezTo>
                      <a:pt x="1068" y="2635"/>
                      <a:pt x="1702" y="4137"/>
                      <a:pt x="2369" y="6038"/>
                    </a:cubicBezTo>
                    <a:cubicBezTo>
                      <a:pt x="3203" y="8206"/>
                      <a:pt x="3804" y="10474"/>
                      <a:pt x="4237" y="12776"/>
                    </a:cubicBezTo>
                    <a:cubicBezTo>
                      <a:pt x="4504" y="14110"/>
                      <a:pt x="4637" y="15478"/>
                      <a:pt x="4671" y="16879"/>
                    </a:cubicBezTo>
                    <a:cubicBezTo>
                      <a:pt x="4671" y="18347"/>
                      <a:pt x="4537" y="19814"/>
                      <a:pt x="4304" y="21282"/>
                    </a:cubicBezTo>
                    <a:cubicBezTo>
                      <a:pt x="4104" y="22783"/>
                      <a:pt x="3804" y="24251"/>
                      <a:pt x="3637" y="25685"/>
                    </a:cubicBezTo>
                    <a:cubicBezTo>
                      <a:pt x="3470" y="27086"/>
                      <a:pt x="3403" y="28487"/>
                      <a:pt x="3537" y="29855"/>
                    </a:cubicBezTo>
                    <a:cubicBezTo>
                      <a:pt x="3637" y="31189"/>
                      <a:pt x="3904" y="32423"/>
                      <a:pt x="4104" y="33591"/>
                    </a:cubicBezTo>
                    <a:cubicBezTo>
                      <a:pt x="4337" y="34658"/>
                      <a:pt x="4471" y="35726"/>
                      <a:pt x="4537" y="36827"/>
                    </a:cubicBezTo>
                    <a:cubicBezTo>
                      <a:pt x="4604" y="38394"/>
                      <a:pt x="4237" y="39962"/>
                      <a:pt x="3470" y="41330"/>
                    </a:cubicBezTo>
                    <a:cubicBezTo>
                      <a:pt x="3170" y="41830"/>
                      <a:pt x="2769" y="42264"/>
                      <a:pt x="2336" y="42631"/>
                    </a:cubicBezTo>
                    <a:cubicBezTo>
                      <a:pt x="2369" y="42631"/>
                      <a:pt x="2403" y="42597"/>
                      <a:pt x="2436" y="42564"/>
                    </a:cubicBezTo>
                    <a:cubicBezTo>
                      <a:pt x="2503" y="42531"/>
                      <a:pt x="2603" y="42464"/>
                      <a:pt x="2703" y="42364"/>
                    </a:cubicBezTo>
                    <a:cubicBezTo>
                      <a:pt x="3003" y="42064"/>
                      <a:pt x="3303" y="41730"/>
                      <a:pt x="3537" y="41363"/>
                    </a:cubicBezTo>
                    <a:cubicBezTo>
                      <a:pt x="3904" y="40796"/>
                      <a:pt x="4204" y="40162"/>
                      <a:pt x="4371" y="39495"/>
                    </a:cubicBezTo>
                    <a:cubicBezTo>
                      <a:pt x="4604" y="38628"/>
                      <a:pt x="4704" y="37727"/>
                      <a:pt x="4704" y="36793"/>
                    </a:cubicBezTo>
                    <a:cubicBezTo>
                      <a:pt x="4637" y="35726"/>
                      <a:pt x="4537" y="34625"/>
                      <a:pt x="4304" y="33558"/>
                    </a:cubicBezTo>
                    <a:cubicBezTo>
                      <a:pt x="4104" y="32390"/>
                      <a:pt x="3870" y="31156"/>
                      <a:pt x="3737" y="29855"/>
                    </a:cubicBezTo>
                    <a:cubicBezTo>
                      <a:pt x="3637" y="28487"/>
                      <a:pt x="3703" y="27086"/>
                      <a:pt x="3870" y="25719"/>
                    </a:cubicBezTo>
                    <a:cubicBezTo>
                      <a:pt x="4070" y="24318"/>
                      <a:pt x="4337" y="22850"/>
                      <a:pt x="4537" y="21316"/>
                    </a:cubicBezTo>
                    <a:cubicBezTo>
                      <a:pt x="4804" y="19848"/>
                      <a:pt x="4904" y="18347"/>
                      <a:pt x="4904" y="16879"/>
                    </a:cubicBezTo>
                    <a:cubicBezTo>
                      <a:pt x="4871" y="15478"/>
                      <a:pt x="4738" y="14110"/>
                      <a:pt x="4471" y="12743"/>
                    </a:cubicBezTo>
                    <a:cubicBezTo>
                      <a:pt x="4037" y="10441"/>
                      <a:pt x="3370" y="8173"/>
                      <a:pt x="2536" y="5971"/>
                    </a:cubicBezTo>
                    <a:cubicBezTo>
                      <a:pt x="1802" y="4103"/>
                      <a:pt x="1168" y="2602"/>
                      <a:pt x="701" y="1601"/>
                    </a:cubicBezTo>
                    <a:lnTo>
                      <a:pt x="201" y="401"/>
                    </a:lnTo>
                    <a:lnTo>
                      <a:pt x="34" y="100"/>
                    </a:lnTo>
                    <a:cubicBezTo>
                      <a:pt x="34" y="67"/>
                      <a:pt x="1" y="34"/>
                      <a:pt x="1"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3" name="Google Shape;2173;p54"/>
              <p:cNvSpPr/>
              <p:nvPr/>
            </p:nvSpPr>
            <p:spPr>
              <a:xfrm>
                <a:off x="2205832" y="2214876"/>
                <a:ext cx="123270" cy="433774"/>
              </a:xfrm>
              <a:custGeom>
                <a:avLst/>
                <a:gdLst/>
                <a:ahLst/>
                <a:cxnLst/>
                <a:rect l="l" t="t" r="r" b="b"/>
                <a:pathLst>
                  <a:path w="6639" h="23362" extrusionOk="0">
                    <a:moveTo>
                      <a:pt x="5204" y="1"/>
                    </a:moveTo>
                    <a:lnTo>
                      <a:pt x="5204" y="1"/>
                    </a:lnTo>
                    <a:cubicBezTo>
                      <a:pt x="4337" y="3336"/>
                      <a:pt x="3970" y="6305"/>
                      <a:pt x="2936" y="9107"/>
                    </a:cubicBezTo>
                    <a:cubicBezTo>
                      <a:pt x="2463" y="10430"/>
                      <a:pt x="2348" y="11723"/>
                      <a:pt x="2280" y="11723"/>
                    </a:cubicBezTo>
                    <a:cubicBezTo>
                      <a:pt x="2276" y="11723"/>
                      <a:pt x="2272" y="11718"/>
                      <a:pt x="2269" y="11709"/>
                    </a:cubicBezTo>
                    <a:cubicBezTo>
                      <a:pt x="2254" y="11650"/>
                      <a:pt x="2243" y="11624"/>
                      <a:pt x="2234" y="11624"/>
                    </a:cubicBezTo>
                    <a:cubicBezTo>
                      <a:pt x="2147" y="11624"/>
                      <a:pt x="2369" y="14511"/>
                      <a:pt x="2369" y="14511"/>
                    </a:cubicBezTo>
                    <a:cubicBezTo>
                      <a:pt x="2936" y="15045"/>
                      <a:pt x="3470" y="15612"/>
                      <a:pt x="3937" y="16179"/>
                    </a:cubicBezTo>
                    <a:cubicBezTo>
                      <a:pt x="4470" y="17213"/>
                      <a:pt x="4404" y="18447"/>
                      <a:pt x="3770" y="19414"/>
                    </a:cubicBezTo>
                    <a:cubicBezTo>
                      <a:pt x="3203" y="20248"/>
                      <a:pt x="1335" y="20515"/>
                      <a:pt x="401" y="20949"/>
                    </a:cubicBezTo>
                    <a:lnTo>
                      <a:pt x="0" y="23250"/>
                    </a:lnTo>
                    <a:cubicBezTo>
                      <a:pt x="288" y="23326"/>
                      <a:pt x="580" y="23362"/>
                      <a:pt x="873" y="23362"/>
                    </a:cubicBezTo>
                    <a:cubicBezTo>
                      <a:pt x="3299" y="23362"/>
                      <a:pt x="5777" y="20921"/>
                      <a:pt x="6105" y="18480"/>
                    </a:cubicBezTo>
                    <a:cubicBezTo>
                      <a:pt x="6305" y="16679"/>
                      <a:pt x="5504" y="14878"/>
                      <a:pt x="5238" y="13043"/>
                    </a:cubicBezTo>
                    <a:cubicBezTo>
                      <a:pt x="4670" y="8840"/>
                      <a:pt x="6639" y="4003"/>
                      <a:pt x="520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4" name="Google Shape;2174;p54"/>
              <p:cNvSpPr/>
              <p:nvPr/>
            </p:nvSpPr>
            <p:spPr>
              <a:xfrm>
                <a:off x="2480204" y="2554902"/>
                <a:ext cx="75588" cy="133797"/>
              </a:xfrm>
              <a:custGeom>
                <a:avLst/>
                <a:gdLst/>
                <a:ahLst/>
                <a:cxnLst/>
                <a:rect l="l" t="t" r="r" b="b"/>
                <a:pathLst>
                  <a:path w="4071" h="7206" extrusionOk="0">
                    <a:moveTo>
                      <a:pt x="3670" y="1"/>
                    </a:moveTo>
                    <a:cubicBezTo>
                      <a:pt x="3670" y="434"/>
                      <a:pt x="3703" y="901"/>
                      <a:pt x="3737" y="1368"/>
                    </a:cubicBezTo>
                    <a:cubicBezTo>
                      <a:pt x="3870" y="2469"/>
                      <a:pt x="3737" y="3570"/>
                      <a:pt x="3436" y="4604"/>
                    </a:cubicBezTo>
                    <a:cubicBezTo>
                      <a:pt x="3236" y="5171"/>
                      <a:pt x="2936" y="5671"/>
                      <a:pt x="2536" y="6138"/>
                    </a:cubicBezTo>
                    <a:cubicBezTo>
                      <a:pt x="2169" y="6472"/>
                      <a:pt x="1769" y="6739"/>
                      <a:pt x="1335" y="6906"/>
                    </a:cubicBezTo>
                    <a:cubicBezTo>
                      <a:pt x="901" y="7072"/>
                      <a:pt x="434" y="7139"/>
                      <a:pt x="1" y="7139"/>
                    </a:cubicBezTo>
                    <a:cubicBezTo>
                      <a:pt x="101" y="7172"/>
                      <a:pt x="234" y="7206"/>
                      <a:pt x="368" y="7206"/>
                    </a:cubicBezTo>
                    <a:cubicBezTo>
                      <a:pt x="701" y="7206"/>
                      <a:pt x="1035" y="7172"/>
                      <a:pt x="1368" y="7072"/>
                    </a:cubicBezTo>
                    <a:cubicBezTo>
                      <a:pt x="1869" y="6906"/>
                      <a:pt x="2302" y="6639"/>
                      <a:pt x="2669" y="6272"/>
                    </a:cubicBezTo>
                    <a:cubicBezTo>
                      <a:pt x="3103" y="5805"/>
                      <a:pt x="3436" y="5271"/>
                      <a:pt x="3637" y="4671"/>
                    </a:cubicBezTo>
                    <a:cubicBezTo>
                      <a:pt x="3970" y="3603"/>
                      <a:pt x="4070" y="2469"/>
                      <a:pt x="3903" y="1335"/>
                    </a:cubicBezTo>
                    <a:cubicBezTo>
                      <a:pt x="3870" y="935"/>
                      <a:pt x="3803" y="568"/>
                      <a:pt x="3770" y="334"/>
                    </a:cubicBezTo>
                    <a:cubicBezTo>
                      <a:pt x="3737" y="234"/>
                      <a:pt x="3703" y="101"/>
                      <a:pt x="3670"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5" name="Google Shape;2175;p54"/>
              <p:cNvSpPr/>
              <p:nvPr/>
            </p:nvSpPr>
            <p:spPr>
              <a:xfrm>
                <a:off x="1857747" y="3036766"/>
                <a:ext cx="301035" cy="240950"/>
              </a:xfrm>
              <a:custGeom>
                <a:avLst/>
                <a:gdLst/>
                <a:ahLst/>
                <a:cxnLst/>
                <a:rect l="l" t="t" r="r" b="b"/>
                <a:pathLst>
                  <a:path w="16213" h="12977" extrusionOk="0">
                    <a:moveTo>
                      <a:pt x="10341" y="1"/>
                    </a:moveTo>
                    <a:cubicBezTo>
                      <a:pt x="10341" y="1"/>
                      <a:pt x="5905" y="734"/>
                      <a:pt x="3403" y="3837"/>
                    </a:cubicBezTo>
                    <a:cubicBezTo>
                      <a:pt x="901" y="6939"/>
                      <a:pt x="1" y="9240"/>
                      <a:pt x="1" y="9240"/>
                    </a:cubicBezTo>
                    <a:lnTo>
                      <a:pt x="4037" y="10208"/>
                    </a:lnTo>
                    <a:cubicBezTo>
                      <a:pt x="4037" y="10208"/>
                      <a:pt x="4104" y="6205"/>
                      <a:pt x="6172" y="3970"/>
                    </a:cubicBezTo>
                    <a:cubicBezTo>
                      <a:pt x="7483" y="2574"/>
                      <a:pt x="8996" y="1715"/>
                      <a:pt x="10173" y="1715"/>
                    </a:cubicBezTo>
                    <a:cubicBezTo>
                      <a:pt x="10853" y="1715"/>
                      <a:pt x="11422" y="2001"/>
                      <a:pt x="11776" y="2636"/>
                    </a:cubicBezTo>
                    <a:cubicBezTo>
                      <a:pt x="12777" y="4370"/>
                      <a:pt x="13410" y="10341"/>
                      <a:pt x="11776" y="12109"/>
                    </a:cubicBezTo>
                    <a:lnTo>
                      <a:pt x="15445" y="12976"/>
                    </a:lnTo>
                    <a:cubicBezTo>
                      <a:pt x="15445" y="12976"/>
                      <a:pt x="16212" y="301"/>
                      <a:pt x="1034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6" name="Google Shape;2176;p54"/>
              <p:cNvSpPr/>
              <p:nvPr/>
            </p:nvSpPr>
            <p:spPr>
              <a:xfrm>
                <a:off x="1979773" y="2880075"/>
                <a:ext cx="175908" cy="280128"/>
              </a:xfrm>
              <a:custGeom>
                <a:avLst/>
                <a:gdLst/>
                <a:ahLst/>
                <a:cxnLst/>
                <a:rect l="l" t="t" r="r" b="b"/>
                <a:pathLst>
                  <a:path w="9474" h="15087" extrusionOk="0">
                    <a:moveTo>
                      <a:pt x="4970" y="0"/>
                    </a:moveTo>
                    <a:cubicBezTo>
                      <a:pt x="4970" y="0"/>
                      <a:pt x="1234" y="7372"/>
                      <a:pt x="867" y="8273"/>
                    </a:cubicBezTo>
                    <a:cubicBezTo>
                      <a:pt x="534" y="9207"/>
                      <a:pt x="0" y="12976"/>
                      <a:pt x="0" y="12976"/>
                    </a:cubicBezTo>
                    <a:lnTo>
                      <a:pt x="667" y="14077"/>
                    </a:lnTo>
                    <a:cubicBezTo>
                      <a:pt x="667" y="14077"/>
                      <a:pt x="991" y="14918"/>
                      <a:pt x="1898" y="14918"/>
                    </a:cubicBezTo>
                    <a:cubicBezTo>
                      <a:pt x="2119" y="14918"/>
                      <a:pt x="2375" y="14868"/>
                      <a:pt x="2669" y="14744"/>
                    </a:cubicBezTo>
                    <a:cubicBezTo>
                      <a:pt x="2676" y="14741"/>
                      <a:pt x="2685" y="14740"/>
                      <a:pt x="2695" y="14740"/>
                    </a:cubicBezTo>
                    <a:cubicBezTo>
                      <a:pt x="2843" y="14740"/>
                      <a:pt x="3216" y="15087"/>
                      <a:pt x="3876" y="15087"/>
                    </a:cubicBezTo>
                    <a:cubicBezTo>
                      <a:pt x="4097" y="15087"/>
                      <a:pt x="4350" y="15048"/>
                      <a:pt x="4637" y="14944"/>
                    </a:cubicBezTo>
                    <a:cubicBezTo>
                      <a:pt x="5170" y="14777"/>
                      <a:pt x="5704" y="14644"/>
                      <a:pt x="6238" y="14511"/>
                    </a:cubicBezTo>
                    <a:lnTo>
                      <a:pt x="7572" y="11875"/>
                    </a:lnTo>
                    <a:lnTo>
                      <a:pt x="8039" y="13610"/>
                    </a:lnTo>
                    <a:cubicBezTo>
                      <a:pt x="8973" y="12009"/>
                      <a:pt x="9474" y="10141"/>
                      <a:pt x="9407" y="8273"/>
                    </a:cubicBezTo>
                    <a:cubicBezTo>
                      <a:pt x="9307" y="5204"/>
                      <a:pt x="9407" y="0"/>
                      <a:pt x="9407" y="0"/>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7" name="Google Shape;2177;p54"/>
              <p:cNvSpPr/>
              <p:nvPr/>
            </p:nvSpPr>
            <p:spPr>
              <a:xfrm>
                <a:off x="2053467" y="3070837"/>
                <a:ext cx="26032" cy="86803"/>
              </a:xfrm>
              <a:custGeom>
                <a:avLst/>
                <a:gdLst/>
                <a:ahLst/>
                <a:cxnLst/>
                <a:rect l="l" t="t" r="r" b="b"/>
                <a:pathLst>
                  <a:path w="1402" h="4675" extrusionOk="0">
                    <a:moveTo>
                      <a:pt x="1402" y="0"/>
                    </a:moveTo>
                    <a:cubicBezTo>
                      <a:pt x="1268" y="200"/>
                      <a:pt x="1135" y="434"/>
                      <a:pt x="1035" y="634"/>
                    </a:cubicBezTo>
                    <a:cubicBezTo>
                      <a:pt x="701" y="1168"/>
                      <a:pt x="434" y="1701"/>
                      <a:pt x="201" y="2268"/>
                    </a:cubicBezTo>
                    <a:cubicBezTo>
                      <a:pt x="67" y="2602"/>
                      <a:pt x="1" y="2936"/>
                      <a:pt x="1" y="3269"/>
                    </a:cubicBezTo>
                    <a:cubicBezTo>
                      <a:pt x="1" y="3569"/>
                      <a:pt x="67" y="3836"/>
                      <a:pt x="167" y="4103"/>
                    </a:cubicBezTo>
                    <a:cubicBezTo>
                      <a:pt x="382" y="4501"/>
                      <a:pt x="624" y="4674"/>
                      <a:pt x="662" y="4674"/>
                    </a:cubicBezTo>
                    <a:cubicBezTo>
                      <a:pt x="666" y="4674"/>
                      <a:pt x="668" y="4673"/>
                      <a:pt x="668" y="4670"/>
                    </a:cubicBezTo>
                    <a:cubicBezTo>
                      <a:pt x="534" y="4470"/>
                      <a:pt x="434" y="4270"/>
                      <a:pt x="334" y="4036"/>
                    </a:cubicBezTo>
                    <a:cubicBezTo>
                      <a:pt x="167" y="3469"/>
                      <a:pt x="167" y="2869"/>
                      <a:pt x="401" y="2335"/>
                    </a:cubicBezTo>
                    <a:cubicBezTo>
                      <a:pt x="634" y="1701"/>
                      <a:pt x="968" y="1134"/>
                      <a:pt x="1168" y="734"/>
                    </a:cubicBezTo>
                    <a:cubicBezTo>
                      <a:pt x="1302" y="501"/>
                      <a:pt x="1368" y="267"/>
                      <a:pt x="1402"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8" name="Google Shape;2178;p54"/>
              <p:cNvSpPr/>
              <p:nvPr/>
            </p:nvSpPr>
            <p:spPr>
              <a:xfrm>
                <a:off x="2020027" y="3061535"/>
                <a:ext cx="23544" cy="92318"/>
              </a:xfrm>
              <a:custGeom>
                <a:avLst/>
                <a:gdLst/>
                <a:ahLst/>
                <a:cxnLst/>
                <a:rect l="l" t="t" r="r" b="b"/>
                <a:pathLst>
                  <a:path w="1268" h="4972" extrusionOk="0">
                    <a:moveTo>
                      <a:pt x="1268" y="1"/>
                    </a:moveTo>
                    <a:lnTo>
                      <a:pt x="1268" y="1"/>
                    </a:lnTo>
                    <a:cubicBezTo>
                      <a:pt x="1068" y="168"/>
                      <a:pt x="901" y="368"/>
                      <a:pt x="768" y="601"/>
                    </a:cubicBezTo>
                    <a:cubicBezTo>
                      <a:pt x="434" y="1135"/>
                      <a:pt x="200" y="1735"/>
                      <a:pt x="134" y="2369"/>
                    </a:cubicBezTo>
                    <a:cubicBezTo>
                      <a:pt x="34" y="3003"/>
                      <a:pt x="67" y="3637"/>
                      <a:pt x="200" y="4237"/>
                    </a:cubicBezTo>
                    <a:cubicBezTo>
                      <a:pt x="234" y="4504"/>
                      <a:pt x="334" y="4771"/>
                      <a:pt x="501" y="4971"/>
                    </a:cubicBezTo>
                    <a:cubicBezTo>
                      <a:pt x="0" y="3270"/>
                      <a:pt x="301" y="1469"/>
                      <a:pt x="1268"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79" name="Google Shape;2179;p54"/>
              <p:cNvSpPr/>
              <p:nvPr/>
            </p:nvSpPr>
            <p:spPr>
              <a:xfrm>
                <a:off x="2111695" y="3055352"/>
                <a:ext cx="24175" cy="55758"/>
              </a:xfrm>
              <a:custGeom>
                <a:avLst/>
                <a:gdLst/>
                <a:ahLst/>
                <a:cxnLst/>
                <a:rect l="l" t="t" r="r" b="b"/>
                <a:pathLst>
                  <a:path w="1302" h="3003" extrusionOk="0">
                    <a:moveTo>
                      <a:pt x="1301" y="0"/>
                    </a:moveTo>
                    <a:cubicBezTo>
                      <a:pt x="1234" y="0"/>
                      <a:pt x="1068" y="701"/>
                      <a:pt x="734" y="1535"/>
                    </a:cubicBezTo>
                    <a:cubicBezTo>
                      <a:pt x="400" y="2335"/>
                      <a:pt x="0" y="2969"/>
                      <a:pt x="67" y="3002"/>
                    </a:cubicBezTo>
                    <a:cubicBezTo>
                      <a:pt x="801" y="2168"/>
                      <a:pt x="1268" y="1101"/>
                      <a:pt x="1301"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0" name="Google Shape;2180;p54"/>
              <p:cNvSpPr/>
              <p:nvPr/>
            </p:nvSpPr>
            <p:spPr>
              <a:xfrm>
                <a:off x="1988444" y="3079508"/>
                <a:ext cx="15504" cy="61941"/>
              </a:xfrm>
              <a:custGeom>
                <a:avLst/>
                <a:gdLst/>
                <a:ahLst/>
                <a:cxnLst/>
                <a:rect l="l" t="t" r="r" b="b"/>
                <a:pathLst>
                  <a:path w="835" h="3336" extrusionOk="0">
                    <a:moveTo>
                      <a:pt x="801" y="0"/>
                    </a:moveTo>
                    <a:cubicBezTo>
                      <a:pt x="234" y="1001"/>
                      <a:pt x="0" y="2202"/>
                      <a:pt x="200" y="3336"/>
                    </a:cubicBezTo>
                    <a:cubicBezTo>
                      <a:pt x="267" y="3336"/>
                      <a:pt x="267" y="2602"/>
                      <a:pt x="434" y="1668"/>
                    </a:cubicBezTo>
                    <a:cubicBezTo>
                      <a:pt x="567" y="734"/>
                      <a:pt x="834" y="34"/>
                      <a:pt x="801"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1" name="Google Shape;2181;p54"/>
              <p:cNvSpPr/>
              <p:nvPr/>
            </p:nvSpPr>
            <p:spPr>
              <a:xfrm>
                <a:off x="1578418" y="3167533"/>
                <a:ext cx="751928" cy="585303"/>
              </a:xfrm>
              <a:custGeom>
                <a:avLst/>
                <a:gdLst/>
                <a:ahLst/>
                <a:cxnLst/>
                <a:rect l="l" t="t" r="r" b="b"/>
                <a:pathLst>
                  <a:path w="40497" h="31523" extrusionOk="0">
                    <a:moveTo>
                      <a:pt x="6377" y="1"/>
                    </a:moveTo>
                    <a:cubicBezTo>
                      <a:pt x="5548" y="1"/>
                      <a:pt x="4806" y="589"/>
                      <a:pt x="4637" y="1463"/>
                    </a:cubicBezTo>
                    <a:lnTo>
                      <a:pt x="201" y="21944"/>
                    </a:lnTo>
                    <a:cubicBezTo>
                      <a:pt x="1" y="22912"/>
                      <a:pt x="601" y="23879"/>
                      <a:pt x="1568" y="24113"/>
                    </a:cubicBezTo>
                    <a:lnTo>
                      <a:pt x="33491" y="31485"/>
                    </a:lnTo>
                    <a:cubicBezTo>
                      <a:pt x="33621" y="31510"/>
                      <a:pt x="33749" y="31523"/>
                      <a:pt x="33876" y="31523"/>
                    </a:cubicBezTo>
                    <a:cubicBezTo>
                      <a:pt x="34730" y="31523"/>
                      <a:pt x="35489" y="30955"/>
                      <a:pt x="35693" y="30084"/>
                    </a:cubicBezTo>
                    <a:lnTo>
                      <a:pt x="40296" y="10069"/>
                    </a:lnTo>
                    <a:cubicBezTo>
                      <a:pt x="40496" y="9102"/>
                      <a:pt x="39896" y="8134"/>
                      <a:pt x="38928" y="7901"/>
                    </a:cubicBezTo>
                    <a:lnTo>
                      <a:pt x="15045" y="2063"/>
                    </a:lnTo>
                    <a:lnTo>
                      <a:pt x="6839" y="62"/>
                    </a:lnTo>
                    <a:cubicBezTo>
                      <a:pt x="6684" y="21"/>
                      <a:pt x="6529" y="1"/>
                      <a:pt x="6377"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2" name="Google Shape;2182;p54"/>
              <p:cNvSpPr/>
              <p:nvPr/>
            </p:nvSpPr>
            <p:spPr>
              <a:xfrm>
                <a:off x="1666372" y="3212039"/>
                <a:ext cx="650345" cy="164137"/>
              </a:xfrm>
              <a:custGeom>
                <a:avLst/>
                <a:gdLst/>
                <a:ahLst/>
                <a:cxnLst/>
                <a:rect l="l" t="t" r="r" b="b"/>
                <a:pathLst>
                  <a:path w="35026" h="8840" extrusionOk="0">
                    <a:moveTo>
                      <a:pt x="0" y="0"/>
                    </a:moveTo>
                    <a:cubicBezTo>
                      <a:pt x="134" y="33"/>
                      <a:pt x="234" y="67"/>
                      <a:pt x="367" y="100"/>
                    </a:cubicBezTo>
                    <a:lnTo>
                      <a:pt x="1401" y="300"/>
                    </a:lnTo>
                    <a:lnTo>
                      <a:pt x="5171" y="1134"/>
                    </a:lnTo>
                    <a:cubicBezTo>
                      <a:pt x="8373" y="1835"/>
                      <a:pt x="12776" y="2802"/>
                      <a:pt x="17613" y="4070"/>
                    </a:cubicBezTo>
                    <a:cubicBezTo>
                      <a:pt x="22450" y="5304"/>
                      <a:pt x="26786" y="6505"/>
                      <a:pt x="29955" y="7405"/>
                    </a:cubicBezTo>
                    <a:lnTo>
                      <a:pt x="33658" y="8473"/>
                    </a:lnTo>
                    <a:lnTo>
                      <a:pt x="34692" y="8773"/>
                    </a:lnTo>
                    <a:cubicBezTo>
                      <a:pt x="34792" y="8806"/>
                      <a:pt x="34925" y="8840"/>
                      <a:pt x="35025" y="8840"/>
                    </a:cubicBezTo>
                    <a:cubicBezTo>
                      <a:pt x="34925" y="8806"/>
                      <a:pt x="34792" y="8740"/>
                      <a:pt x="34692" y="8706"/>
                    </a:cubicBezTo>
                    <a:lnTo>
                      <a:pt x="33691" y="8373"/>
                    </a:lnTo>
                    <a:cubicBezTo>
                      <a:pt x="32824" y="8106"/>
                      <a:pt x="31556" y="7706"/>
                      <a:pt x="29988" y="7239"/>
                    </a:cubicBezTo>
                    <a:cubicBezTo>
                      <a:pt x="26853" y="6305"/>
                      <a:pt x="22516" y="5070"/>
                      <a:pt x="17680" y="3836"/>
                    </a:cubicBezTo>
                    <a:cubicBezTo>
                      <a:pt x="12843" y="2635"/>
                      <a:pt x="8406" y="1635"/>
                      <a:pt x="5204" y="967"/>
                    </a:cubicBezTo>
                    <a:cubicBezTo>
                      <a:pt x="3603" y="634"/>
                      <a:pt x="2302" y="400"/>
                      <a:pt x="1401" y="234"/>
                    </a:cubicBezTo>
                    <a:lnTo>
                      <a:pt x="367" y="33"/>
                    </a:lnTo>
                    <a:cubicBezTo>
                      <a:pt x="267" y="0"/>
                      <a:pt x="134" y="0"/>
                      <a:pt x="0"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3" name="Google Shape;2183;p54"/>
              <p:cNvSpPr/>
              <p:nvPr/>
            </p:nvSpPr>
            <p:spPr>
              <a:xfrm>
                <a:off x="2050998" y="2585873"/>
                <a:ext cx="161667" cy="342533"/>
              </a:xfrm>
              <a:custGeom>
                <a:avLst/>
                <a:gdLst/>
                <a:ahLst/>
                <a:cxnLst/>
                <a:rect l="l" t="t" r="r" b="b"/>
                <a:pathLst>
                  <a:path w="8707" h="18448" extrusionOk="0">
                    <a:moveTo>
                      <a:pt x="1535" y="0"/>
                    </a:moveTo>
                    <a:lnTo>
                      <a:pt x="0" y="18447"/>
                    </a:lnTo>
                    <a:lnTo>
                      <a:pt x="5471" y="18447"/>
                    </a:lnTo>
                    <a:lnTo>
                      <a:pt x="8706" y="1068"/>
                    </a:lnTo>
                    <a:lnTo>
                      <a:pt x="1535" y="0"/>
                    </a:ln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4" name="Google Shape;2184;p54"/>
              <p:cNvSpPr/>
              <p:nvPr/>
            </p:nvSpPr>
            <p:spPr>
              <a:xfrm>
                <a:off x="2088152" y="2130579"/>
                <a:ext cx="227322" cy="22819"/>
              </a:xfrm>
              <a:custGeom>
                <a:avLst/>
                <a:gdLst/>
                <a:ahLst/>
                <a:cxnLst/>
                <a:rect l="l" t="t" r="r" b="b"/>
                <a:pathLst>
                  <a:path w="12243" h="1229" extrusionOk="0">
                    <a:moveTo>
                      <a:pt x="12232" y="0"/>
                    </a:moveTo>
                    <a:cubicBezTo>
                      <a:pt x="12142" y="0"/>
                      <a:pt x="11494" y="188"/>
                      <a:pt x="10475" y="404"/>
                    </a:cubicBezTo>
                    <a:cubicBezTo>
                      <a:pt x="8710" y="819"/>
                      <a:pt x="6906" y="1015"/>
                      <a:pt x="5096" y="1015"/>
                    </a:cubicBezTo>
                    <a:cubicBezTo>
                      <a:pt x="3998" y="1015"/>
                      <a:pt x="2898" y="943"/>
                      <a:pt x="1802" y="804"/>
                    </a:cubicBezTo>
                    <a:cubicBezTo>
                      <a:pt x="798" y="683"/>
                      <a:pt x="127" y="533"/>
                      <a:pt x="17" y="533"/>
                    </a:cubicBezTo>
                    <a:cubicBezTo>
                      <a:pt x="6" y="533"/>
                      <a:pt x="1" y="535"/>
                      <a:pt x="1" y="538"/>
                    </a:cubicBezTo>
                    <a:cubicBezTo>
                      <a:pt x="134" y="604"/>
                      <a:pt x="301" y="671"/>
                      <a:pt x="468" y="671"/>
                    </a:cubicBezTo>
                    <a:cubicBezTo>
                      <a:pt x="768" y="771"/>
                      <a:pt x="1235" y="871"/>
                      <a:pt x="1769" y="938"/>
                    </a:cubicBezTo>
                    <a:cubicBezTo>
                      <a:pt x="2890" y="1142"/>
                      <a:pt x="4011" y="1229"/>
                      <a:pt x="5132" y="1229"/>
                    </a:cubicBezTo>
                    <a:cubicBezTo>
                      <a:pt x="5479" y="1229"/>
                      <a:pt x="5825" y="1221"/>
                      <a:pt x="6172" y="1205"/>
                    </a:cubicBezTo>
                    <a:cubicBezTo>
                      <a:pt x="7639" y="1138"/>
                      <a:pt x="9107" y="938"/>
                      <a:pt x="10508" y="571"/>
                    </a:cubicBezTo>
                    <a:cubicBezTo>
                      <a:pt x="11075" y="438"/>
                      <a:pt x="11509" y="304"/>
                      <a:pt x="11809" y="204"/>
                    </a:cubicBezTo>
                    <a:cubicBezTo>
                      <a:pt x="11942" y="137"/>
                      <a:pt x="12109" y="71"/>
                      <a:pt x="12243" y="4"/>
                    </a:cubicBezTo>
                    <a:cubicBezTo>
                      <a:pt x="12243" y="1"/>
                      <a:pt x="12239" y="0"/>
                      <a:pt x="12232"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5" name="Google Shape;2185;p54"/>
              <p:cNvSpPr/>
              <p:nvPr/>
            </p:nvSpPr>
            <p:spPr>
              <a:xfrm>
                <a:off x="2089396" y="2299729"/>
                <a:ext cx="185824" cy="18605"/>
              </a:xfrm>
              <a:custGeom>
                <a:avLst/>
                <a:gdLst/>
                <a:ahLst/>
                <a:cxnLst/>
                <a:rect l="l" t="t" r="r" b="b"/>
                <a:pathLst>
                  <a:path w="10008" h="1002" extrusionOk="0">
                    <a:moveTo>
                      <a:pt x="0" y="0"/>
                    </a:moveTo>
                    <a:lnTo>
                      <a:pt x="0" y="0"/>
                    </a:lnTo>
                    <a:cubicBezTo>
                      <a:pt x="134" y="67"/>
                      <a:pt x="267" y="101"/>
                      <a:pt x="401" y="101"/>
                    </a:cubicBezTo>
                    <a:cubicBezTo>
                      <a:pt x="634" y="167"/>
                      <a:pt x="1001" y="234"/>
                      <a:pt x="1435" y="334"/>
                    </a:cubicBezTo>
                    <a:cubicBezTo>
                      <a:pt x="2335" y="501"/>
                      <a:pt x="3570" y="668"/>
                      <a:pt x="4971" y="801"/>
                    </a:cubicBezTo>
                    <a:cubicBezTo>
                      <a:pt x="6338" y="934"/>
                      <a:pt x="7606" y="1001"/>
                      <a:pt x="8506" y="1001"/>
                    </a:cubicBezTo>
                    <a:lnTo>
                      <a:pt x="9607" y="1001"/>
                    </a:lnTo>
                    <a:cubicBezTo>
                      <a:pt x="9741" y="1001"/>
                      <a:pt x="9874" y="1001"/>
                      <a:pt x="10007" y="968"/>
                    </a:cubicBezTo>
                    <a:cubicBezTo>
                      <a:pt x="9507" y="901"/>
                      <a:pt x="9007" y="868"/>
                      <a:pt x="8540" y="868"/>
                    </a:cubicBezTo>
                    <a:cubicBezTo>
                      <a:pt x="7606" y="801"/>
                      <a:pt x="6372" y="734"/>
                      <a:pt x="5004" y="601"/>
                    </a:cubicBezTo>
                    <a:cubicBezTo>
                      <a:pt x="3603" y="467"/>
                      <a:pt x="2369" y="301"/>
                      <a:pt x="1468" y="167"/>
                    </a:cubicBezTo>
                    <a:cubicBezTo>
                      <a:pt x="1001" y="101"/>
                      <a:pt x="501" y="34"/>
                      <a:pt x="0"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6" name="Google Shape;2186;p54"/>
              <p:cNvSpPr/>
              <p:nvPr/>
            </p:nvSpPr>
            <p:spPr>
              <a:xfrm>
                <a:off x="2086295" y="2492887"/>
                <a:ext cx="171582" cy="22652"/>
              </a:xfrm>
              <a:custGeom>
                <a:avLst/>
                <a:gdLst/>
                <a:ahLst/>
                <a:cxnLst/>
                <a:rect l="l" t="t" r="r" b="b"/>
                <a:pathLst>
                  <a:path w="9241" h="1220" extrusionOk="0">
                    <a:moveTo>
                      <a:pt x="11" y="1"/>
                    </a:moveTo>
                    <a:cubicBezTo>
                      <a:pt x="4" y="1"/>
                      <a:pt x="1" y="2"/>
                      <a:pt x="1" y="5"/>
                    </a:cubicBezTo>
                    <a:cubicBezTo>
                      <a:pt x="1" y="5"/>
                      <a:pt x="101" y="72"/>
                      <a:pt x="334" y="172"/>
                    </a:cubicBezTo>
                    <a:cubicBezTo>
                      <a:pt x="534" y="272"/>
                      <a:pt x="868" y="405"/>
                      <a:pt x="1268" y="539"/>
                    </a:cubicBezTo>
                    <a:cubicBezTo>
                      <a:pt x="2336" y="872"/>
                      <a:pt x="3436" y="1106"/>
                      <a:pt x="4570" y="1172"/>
                    </a:cubicBezTo>
                    <a:cubicBezTo>
                      <a:pt x="4923" y="1204"/>
                      <a:pt x="5280" y="1219"/>
                      <a:pt x="5637" y="1219"/>
                    </a:cubicBezTo>
                    <a:cubicBezTo>
                      <a:pt x="6395" y="1219"/>
                      <a:pt x="7158" y="1152"/>
                      <a:pt x="7906" y="1039"/>
                    </a:cubicBezTo>
                    <a:cubicBezTo>
                      <a:pt x="8240" y="972"/>
                      <a:pt x="8573" y="906"/>
                      <a:pt x="8907" y="805"/>
                    </a:cubicBezTo>
                    <a:cubicBezTo>
                      <a:pt x="9040" y="772"/>
                      <a:pt x="9140" y="739"/>
                      <a:pt x="9240" y="672"/>
                    </a:cubicBezTo>
                    <a:cubicBezTo>
                      <a:pt x="9240" y="668"/>
                      <a:pt x="9235" y="667"/>
                      <a:pt x="9224" y="667"/>
                    </a:cubicBezTo>
                    <a:cubicBezTo>
                      <a:pt x="9130" y="667"/>
                      <a:pt x="8655" y="783"/>
                      <a:pt x="7940" y="872"/>
                    </a:cubicBezTo>
                    <a:cubicBezTo>
                      <a:pt x="7183" y="961"/>
                      <a:pt x="6442" y="1006"/>
                      <a:pt x="5706" y="1006"/>
                    </a:cubicBezTo>
                    <a:cubicBezTo>
                      <a:pt x="5338" y="1006"/>
                      <a:pt x="4971" y="994"/>
                      <a:pt x="4604" y="972"/>
                    </a:cubicBezTo>
                    <a:cubicBezTo>
                      <a:pt x="3470" y="872"/>
                      <a:pt x="2402" y="672"/>
                      <a:pt x="1335" y="372"/>
                    </a:cubicBezTo>
                    <a:cubicBezTo>
                      <a:pt x="572" y="158"/>
                      <a:pt x="89" y="1"/>
                      <a:pt x="11"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7" name="Google Shape;2187;p54"/>
              <p:cNvSpPr/>
              <p:nvPr/>
            </p:nvSpPr>
            <p:spPr>
              <a:xfrm>
                <a:off x="2259715" y="2364752"/>
                <a:ext cx="299791" cy="50429"/>
              </a:xfrm>
              <a:custGeom>
                <a:avLst/>
                <a:gdLst/>
                <a:ahLst/>
                <a:cxnLst/>
                <a:rect l="l" t="t" r="r" b="b"/>
                <a:pathLst>
                  <a:path w="16146" h="2716" extrusionOk="0">
                    <a:moveTo>
                      <a:pt x="16145" y="1"/>
                    </a:moveTo>
                    <a:lnTo>
                      <a:pt x="16145" y="1"/>
                    </a:lnTo>
                    <a:cubicBezTo>
                      <a:pt x="15945" y="68"/>
                      <a:pt x="15745" y="134"/>
                      <a:pt x="15545" y="234"/>
                    </a:cubicBezTo>
                    <a:cubicBezTo>
                      <a:pt x="15145" y="401"/>
                      <a:pt x="14578" y="601"/>
                      <a:pt x="13877" y="835"/>
                    </a:cubicBezTo>
                    <a:cubicBezTo>
                      <a:pt x="13177" y="1102"/>
                      <a:pt x="12343" y="1369"/>
                      <a:pt x="11375" y="1602"/>
                    </a:cubicBezTo>
                    <a:cubicBezTo>
                      <a:pt x="10408" y="1869"/>
                      <a:pt x="9374" y="2069"/>
                      <a:pt x="8240" y="2236"/>
                    </a:cubicBezTo>
                    <a:cubicBezTo>
                      <a:pt x="7172" y="2369"/>
                      <a:pt x="6105" y="2469"/>
                      <a:pt x="5037" y="2503"/>
                    </a:cubicBezTo>
                    <a:cubicBezTo>
                      <a:pt x="4744" y="2513"/>
                      <a:pt x="4460" y="2517"/>
                      <a:pt x="4186" y="2517"/>
                    </a:cubicBezTo>
                    <a:cubicBezTo>
                      <a:pt x="3523" y="2517"/>
                      <a:pt x="2921" y="2493"/>
                      <a:pt x="2402" y="2469"/>
                    </a:cubicBezTo>
                    <a:cubicBezTo>
                      <a:pt x="1668" y="2436"/>
                      <a:pt x="1068" y="2369"/>
                      <a:pt x="634" y="2336"/>
                    </a:cubicBezTo>
                    <a:cubicBezTo>
                      <a:pt x="434" y="2303"/>
                      <a:pt x="201" y="2269"/>
                      <a:pt x="1" y="2269"/>
                    </a:cubicBezTo>
                    <a:cubicBezTo>
                      <a:pt x="201" y="2336"/>
                      <a:pt x="401" y="2403"/>
                      <a:pt x="634" y="2403"/>
                    </a:cubicBezTo>
                    <a:cubicBezTo>
                      <a:pt x="1035" y="2503"/>
                      <a:pt x="1635" y="2569"/>
                      <a:pt x="2402" y="2636"/>
                    </a:cubicBezTo>
                    <a:cubicBezTo>
                      <a:pt x="3037" y="2685"/>
                      <a:pt x="3690" y="2716"/>
                      <a:pt x="4334" y="2716"/>
                    </a:cubicBezTo>
                    <a:cubicBezTo>
                      <a:pt x="4570" y="2716"/>
                      <a:pt x="4805" y="2712"/>
                      <a:pt x="5037" y="2703"/>
                    </a:cubicBezTo>
                    <a:cubicBezTo>
                      <a:pt x="7206" y="2670"/>
                      <a:pt x="9341" y="2369"/>
                      <a:pt x="11442" y="1802"/>
                    </a:cubicBezTo>
                    <a:cubicBezTo>
                      <a:pt x="12276" y="1569"/>
                      <a:pt x="13110" y="1302"/>
                      <a:pt x="13944" y="1002"/>
                    </a:cubicBezTo>
                    <a:cubicBezTo>
                      <a:pt x="14644" y="735"/>
                      <a:pt x="15211" y="501"/>
                      <a:pt x="15578" y="301"/>
                    </a:cubicBezTo>
                    <a:cubicBezTo>
                      <a:pt x="15778" y="201"/>
                      <a:pt x="15979" y="101"/>
                      <a:pt x="16145"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8" name="Google Shape;2188;p54"/>
              <p:cNvSpPr/>
              <p:nvPr/>
            </p:nvSpPr>
            <p:spPr>
              <a:xfrm>
                <a:off x="2303683" y="2133123"/>
                <a:ext cx="253966" cy="63816"/>
              </a:xfrm>
              <a:custGeom>
                <a:avLst/>
                <a:gdLst/>
                <a:ahLst/>
                <a:cxnLst/>
                <a:rect l="l" t="t" r="r" b="b"/>
                <a:pathLst>
                  <a:path w="13678" h="3437" extrusionOk="0">
                    <a:moveTo>
                      <a:pt x="13677" y="0"/>
                    </a:moveTo>
                    <a:cubicBezTo>
                      <a:pt x="13511" y="0"/>
                      <a:pt x="13310" y="34"/>
                      <a:pt x="13144" y="100"/>
                    </a:cubicBezTo>
                    <a:lnTo>
                      <a:pt x="11676" y="501"/>
                    </a:lnTo>
                    <a:cubicBezTo>
                      <a:pt x="10442" y="834"/>
                      <a:pt x="8740" y="1268"/>
                      <a:pt x="6839" y="1735"/>
                    </a:cubicBezTo>
                    <a:cubicBezTo>
                      <a:pt x="4971" y="2235"/>
                      <a:pt x="3237" y="2636"/>
                      <a:pt x="2002" y="2902"/>
                    </a:cubicBezTo>
                    <a:lnTo>
                      <a:pt x="535" y="3269"/>
                    </a:lnTo>
                    <a:cubicBezTo>
                      <a:pt x="334" y="3303"/>
                      <a:pt x="168" y="3336"/>
                      <a:pt x="1" y="3436"/>
                    </a:cubicBezTo>
                    <a:cubicBezTo>
                      <a:pt x="168" y="3403"/>
                      <a:pt x="368" y="3403"/>
                      <a:pt x="535" y="3336"/>
                    </a:cubicBezTo>
                    <a:cubicBezTo>
                      <a:pt x="902" y="3303"/>
                      <a:pt x="1402" y="3203"/>
                      <a:pt x="2036" y="3069"/>
                    </a:cubicBezTo>
                    <a:cubicBezTo>
                      <a:pt x="3270" y="2802"/>
                      <a:pt x="5004" y="2435"/>
                      <a:pt x="6906" y="1968"/>
                    </a:cubicBezTo>
                    <a:cubicBezTo>
                      <a:pt x="8807" y="1468"/>
                      <a:pt x="10508" y="1001"/>
                      <a:pt x="11709" y="634"/>
                    </a:cubicBezTo>
                    <a:cubicBezTo>
                      <a:pt x="12343" y="467"/>
                      <a:pt x="12843" y="301"/>
                      <a:pt x="13177" y="200"/>
                    </a:cubicBezTo>
                    <a:cubicBezTo>
                      <a:pt x="13344" y="134"/>
                      <a:pt x="13511" y="67"/>
                      <a:pt x="13677"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89" name="Google Shape;2189;p54"/>
              <p:cNvSpPr/>
              <p:nvPr/>
            </p:nvSpPr>
            <p:spPr>
              <a:xfrm>
                <a:off x="2301826" y="2010484"/>
                <a:ext cx="200083" cy="39660"/>
              </a:xfrm>
              <a:custGeom>
                <a:avLst/>
                <a:gdLst/>
                <a:ahLst/>
                <a:cxnLst/>
                <a:rect l="l" t="t" r="r" b="b"/>
                <a:pathLst>
                  <a:path w="10776" h="2136" extrusionOk="0">
                    <a:moveTo>
                      <a:pt x="10775" y="1"/>
                    </a:moveTo>
                    <a:cubicBezTo>
                      <a:pt x="10642" y="1"/>
                      <a:pt x="10508" y="1"/>
                      <a:pt x="10375" y="34"/>
                    </a:cubicBezTo>
                    <a:cubicBezTo>
                      <a:pt x="10108" y="34"/>
                      <a:pt x="9708" y="101"/>
                      <a:pt x="9207" y="167"/>
                    </a:cubicBezTo>
                    <a:cubicBezTo>
                      <a:pt x="8207" y="301"/>
                      <a:pt x="6839" y="501"/>
                      <a:pt x="5371" y="801"/>
                    </a:cubicBezTo>
                    <a:cubicBezTo>
                      <a:pt x="3870" y="1101"/>
                      <a:pt x="2536" y="1402"/>
                      <a:pt x="1569" y="1668"/>
                    </a:cubicBezTo>
                    <a:cubicBezTo>
                      <a:pt x="1068" y="1769"/>
                      <a:pt x="701" y="1902"/>
                      <a:pt x="434" y="1969"/>
                    </a:cubicBezTo>
                    <a:cubicBezTo>
                      <a:pt x="268" y="2002"/>
                      <a:pt x="134" y="2035"/>
                      <a:pt x="1" y="2135"/>
                    </a:cubicBezTo>
                    <a:cubicBezTo>
                      <a:pt x="134" y="2102"/>
                      <a:pt x="301" y="2102"/>
                      <a:pt x="434" y="2069"/>
                    </a:cubicBezTo>
                    <a:lnTo>
                      <a:pt x="1569" y="1802"/>
                    </a:lnTo>
                    <a:cubicBezTo>
                      <a:pt x="2569" y="1602"/>
                      <a:pt x="3904" y="1302"/>
                      <a:pt x="5371" y="1001"/>
                    </a:cubicBezTo>
                    <a:cubicBezTo>
                      <a:pt x="6872" y="734"/>
                      <a:pt x="8240" y="468"/>
                      <a:pt x="9207" y="301"/>
                    </a:cubicBezTo>
                    <a:lnTo>
                      <a:pt x="10375" y="101"/>
                    </a:lnTo>
                    <a:cubicBezTo>
                      <a:pt x="10508" y="101"/>
                      <a:pt x="10642" y="34"/>
                      <a:pt x="10775"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0" name="Google Shape;2190;p54"/>
              <p:cNvSpPr/>
              <p:nvPr/>
            </p:nvSpPr>
            <p:spPr>
              <a:xfrm>
                <a:off x="2208302" y="1920061"/>
                <a:ext cx="52676" cy="52676"/>
              </a:xfrm>
              <a:custGeom>
                <a:avLst/>
                <a:gdLst/>
                <a:ahLst/>
                <a:cxnLst/>
                <a:rect l="l" t="t" r="r" b="b"/>
                <a:pathLst>
                  <a:path w="2837" h="2837" extrusionOk="0">
                    <a:moveTo>
                      <a:pt x="2803" y="0"/>
                    </a:moveTo>
                    <a:lnTo>
                      <a:pt x="2803" y="0"/>
                    </a:lnTo>
                    <a:cubicBezTo>
                      <a:pt x="2202" y="267"/>
                      <a:pt x="1635" y="701"/>
                      <a:pt x="1202" y="1201"/>
                    </a:cubicBezTo>
                    <a:cubicBezTo>
                      <a:pt x="668" y="1668"/>
                      <a:pt x="268" y="2202"/>
                      <a:pt x="1" y="2836"/>
                    </a:cubicBezTo>
                    <a:cubicBezTo>
                      <a:pt x="2" y="2837"/>
                      <a:pt x="3" y="2837"/>
                      <a:pt x="4" y="2837"/>
                    </a:cubicBezTo>
                    <a:cubicBezTo>
                      <a:pt x="58" y="2837"/>
                      <a:pt x="585" y="2118"/>
                      <a:pt x="1335" y="1368"/>
                    </a:cubicBezTo>
                    <a:cubicBezTo>
                      <a:pt x="2102" y="568"/>
                      <a:pt x="2836" y="34"/>
                      <a:pt x="2803"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1" name="Google Shape;2191;p54"/>
              <p:cNvSpPr/>
              <p:nvPr/>
            </p:nvSpPr>
            <p:spPr>
              <a:xfrm>
                <a:off x="2236803" y="1856263"/>
                <a:ext cx="164768" cy="72488"/>
              </a:xfrm>
              <a:custGeom>
                <a:avLst/>
                <a:gdLst/>
                <a:ahLst/>
                <a:cxnLst/>
                <a:rect l="l" t="t" r="r" b="b"/>
                <a:pathLst>
                  <a:path w="8874" h="3904" extrusionOk="0">
                    <a:moveTo>
                      <a:pt x="0" y="1"/>
                    </a:moveTo>
                    <a:cubicBezTo>
                      <a:pt x="67" y="101"/>
                      <a:pt x="167" y="167"/>
                      <a:pt x="301" y="234"/>
                    </a:cubicBezTo>
                    <a:cubicBezTo>
                      <a:pt x="501" y="401"/>
                      <a:pt x="801" y="568"/>
                      <a:pt x="1168" y="801"/>
                    </a:cubicBezTo>
                    <a:cubicBezTo>
                      <a:pt x="2169" y="1402"/>
                      <a:pt x="3169" y="1935"/>
                      <a:pt x="4237" y="2402"/>
                    </a:cubicBezTo>
                    <a:cubicBezTo>
                      <a:pt x="5304" y="2869"/>
                      <a:pt x="6372" y="3270"/>
                      <a:pt x="7472" y="3603"/>
                    </a:cubicBezTo>
                    <a:cubicBezTo>
                      <a:pt x="7906" y="3703"/>
                      <a:pt x="8273" y="3803"/>
                      <a:pt x="8506" y="3870"/>
                    </a:cubicBezTo>
                    <a:cubicBezTo>
                      <a:pt x="8606" y="3903"/>
                      <a:pt x="8740" y="3903"/>
                      <a:pt x="8873" y="3903"/>
                    </a:cubicBezTo>
                    <a:cubicBezTo>
                      <a:pt x="8440" y="3737"/>
                      <a:pt x="7973" y="3570"/>
                      <a:pt x="7539" y="3470"/>
                    </a:cubicBezTo>
                    <a:cubicBezTo>
                      <a:pt x="6705" y="3170"/>
                      <a:pt x="5538" y="2736"/>
                      <a:pt x="4337" y="2202"/>
                    </a:cubicBezTo>
                    <a:cubicBezTo>
                      <a:pt x="3103" y="1669"/>
                      <a:pt x="2002" y="1101"/>
                      <a:pt x="1235" y="668"/>
                    </a:cubicBezTo>
                    <a:cubicBezTo>
                      <a:pt x="834" y="434"/>
                      <a:pt x="434" y="201"/>
                      <a:pt x="0"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2" name="Google Shape;2192;p54"/>
              <p:cNvSpPr/>
              <p:nvPr/>
            </p:nvSpPr>
            <p:spPr>
              <a:xfrm>
                <a:off x="2284484" y="2550576"/>
                <a:ext cx="263863" cy="28575"/>
              </a:xfrm>
              <a:custGeom>
                <a:avLst/>
                <a:gdLst/>
                <a:ahLst/>
                <a:cxnLst/>
                <a:rect l="l" t="t" r="r" b="b"/>
                <a:pathLst>
                  <a:path w="14211" h="1539" extrusionOk="0">
                    <a:moveTo>
                      <a:pt x="1" y="0"/>
                    </a:moveTo>
                    <a:cubicBezTo>
                      <a:pt x="168" y="100"/>
                      <a:pt x="334" y="134"/>
                      <a:pt x="535" y="200"/>
                    </a:cubicBezTo>
                    <a:cubicBezTo>
                      <a:pt x="901" y="300"/>
                      <a:pt x="1402" y="434"/>
                      <a:pt x="2036" y="601"/>
                    </a:cubicBezTo>
                    <a:cubicBezTo>
                      <a:pt x="3703" y="1034"/>
                      <a:pt x="5405" y="1334"/>
                      <a:pt x="7106" y="1468"/>
                    </a:cubicBezTo>
                    <a:cubicBezTo>
                      <a:pt x="7586" y="1515"/>
                      <a:pt x="8069" y="1538"/>
                      <a:pt x="8552" y="1538"/>
                    </a:cubicBezTo>
                    <a:cubicBezTo>
                      <a:pt x="9781" y="1538"/>
                      <a:pt x="11012" y="1388"/>
                      <a:pt x="12210" y="1101"/>
                    </a:cubicBezTo>
                    <a:cubicBezTo>
                      <a:pt x="12710" y="1001"/>
                      <a:pt x="13210" y="834"/>
                      <a:pt x="13677" y="634"/>
                    </a:cubicBezTo>
                    <a:cubicBezTo>
                      <a:pt x="13877" y="567"/>
                      <a:pt x="14044" y="467"/>
                      <a:pt x="14211" y="400"/>
                    </a:cubicBezTo>
                    <a:cubicBezTo>
                      <a:pt x="14011" y="400"/>
                      <a:pt x="13844" y="467"/>
                      <a:pt x="13677" y="500"/>
                    </a:cubicBezTo>
                    <a:cubicBezTo>
                      <a:pt x="13177" y="667"/>
                      <a:pt x="12677" y="834"/>
                      <a:pt x="12176" y="934"/>
                    </a:cubicBezTo>
                    <a:cubicBezTo>
                      <a:pt x="10985" y="1172"/>
                      <a:pt x="9777" y="1292"/>
                      <a:pt x="8563" y="1292"/>
                    </a:cubicBezTo>
                    <a:cubicBezTo>
                      <a:pt x="8078" y="1292"/>
                      <a:pt x="7592" y="1272"/>
                      <a:pt x="7106" y="1234"/>
                    </a:cubicBezTo>
                    <a:cubicBezTo>
                      <a:pt x="5405" y="1068"/>
                      <a:pt x="3737" y="801"/>
                      <a:pt x="2069" y="434"/>
                    </a:cubicBezTo>
                    <a:lnTo>
                      <a:pt x="568" y="100"/>
                    </a:lnTo>
                    <a:cubicBezTo>
                      <a:pt x="368" y="67"/>
                      <a:pt x="168" y="33"/>
                      <a:pt x="1"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3" name="Google Shape;2193;p54"/>
              <p:cNvSpPr/>
              <p:nvPr/>
            </p:nvSpPr>
            <p:spPr>
              <a:xfrm>
                <a:off x="1985956" y="1685943"/>
                <a:ext cx="180253" cy="65525"/>
              </a:xfrm>
              <a:custGeom>
                <a:avLst/>
                <a:gdLst/>
                <a:ahLst/>
                <a:cxnLst/>
                <a:rect l="l" t="t" r="r" b="b"/>
                <a:pathLst>
                  <a:path w="9708" h="3529" extrusionOk="0">
                    <a:moveTo>
                      <a:pt x="9708" y="0"/>
                    </a:moveTo>
                    <a:lnTo>
                      <a:pt x="9708" y="0"/>
                    </a:lnTo>
                    <a:cubicBezTo>
                      <a:pt x="9374" y="434"/>
                      <a:pt x="9040" y="834"/>
                      <a:pt x="8674" y="1268"/>
                    </a:cubicBezTo>
                    <a:cubicBezTo>
                      <a:pt x="7360" y="2605"/>
                      <a:pt x="5583" y="3332"/>
                      <a:pt x="3775" y="3332"/>
                    </a:cubicBezTo>
                    <a:cubicBezTo>
                      <a:pt x="3012" y="3332"/>
                      <a:pt x="2244" y="3203"/>
                      <a:pt x="1502" y="2936"/>
                    </a:cubicBezTo>
                    <a:cubicBezTo>
                      <a:pt x="1001" y="2736"/>
                      <a:pt x="501" y="2502"/>
                      <a:pt x="1" y="2235"/>
                    </a:cubicBezTo>
                    <a:lnTo>
                      <a:pt x="1" y="2235"/>
                    </a:lnTo>
                    <a:cubicBezTo>
                      <a:pt x="101" y="2369"/>
                      <a:pt x="234" y="2436"/>
                      <a:pt x="368" y="2502"/>
                    </a:cubicBezTo>
                    <a:cubicBezTo>
                      <a:pt x="701" y="2736"/>
                      <a:pt x="1068" y="2936"/>
                      <a:pt x="1435" y="3069"/>
                    </a:cubicBezTo>
                    <a:cubicBezTo>
                      <a:pt x="2228" y="3378"/>
                      <a:pt x="3052" y="3528"/>
                      <a:pt x="3868" y="3528"/>
                    </a:cubicBezTo>
                    <a:cubicBezTo>
                      <a:pt x="5696" y="3528"/>
                      <a:pt x="7482" y="2775"/>
                      <a:pt x="8774" y="1368"/>
                    </a:cubicBezTo>
                    <a:cubicBezTo>
                      <a:pt x="9040" y="1101"/>
                      <a:pt x="9274" y="768"/>
                      <a:pt x="9507" y="401"/>
                    </a:cubicBezTo>
                    <a:cubicBezTo>
                      <a:pt x="9574" y="301"/>
                      <a:pt x="9641" y="134"/>
                      <a:pt x="9708"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4" name="Google Shape;2194;p54"/>
              <p:cNvSpPr/>
              <p:nvPr/>
            </p:nvSpPr>
            <p:spPr>
              <a:xfrm>
                <a:off x="1984099" y="1669845"/>
                <a:ext cx="177784" cy="39456"/>
              </a:xfrm>
              <a:custGeom>
                <a:avLst/>
                <a:gdLst/>
                <a:ahLst/>
                <a:cxnLst/>
                <a:rect l="l" t="t" r="r" b="b"/>
                <a:pathLst>
                  <a:path w="9575" h="2125" extrusionOk="0">
                    <a:moveTo>
                      <a:pt x="9574" y="0"/>
                    </a:moveTo>
                    <a:lnTo>
                      <a:pt x="9574" y="0"/>
                    </a:lnTo>
                    <a:cubicBezTo>
                      <a:pt x="9241" y="367"/>
                      <a:pt x="8907" y="734"/>
                      <a:pt x="8507" y="1034"/>
                    </a:cubicBezTo>
                    <a:cubicBezTo>
                      <a:pt x="8073" y="1368"/>
                      <a:pt x="7573" y="1601"/>
                      <a:pt x="7072" y="1735"/>
                    </a:cubicBezTo>
                    <a:cubicBezTo>
                      <a:pt x="6676" y="1839"/>
                      <a:pt x="6267" y="1891"/>
                      <a:pt x="5853" y="1891"/>
                    </a:cubicBezTo>
                    <a:cubicBezTo>
                      <a:pt x="5605" y="1891"/>
                      <a:pt x="5354" y="1872"/>
                      <a:pt x="5104" y="1835"/>
                    </a:cubicBezTo>
                    <a:cubicBezTo>
                      <a:pt x="4404" y="1735"/>
                      <a:pt x="3770" y="1535"/>
                      <a:pt x="3136" y="1401"/>
                    </a:cubicBezTo>
                    <a:cubicBezTo>
                      <a:pt x="2602" y="1268"/>
                      <a:pt x="2069" y="1168"/>
                      <a:pt x="1502" y="1134"/>
                    </a:cubicBezTo>
                    <a:cubicBezTo>
                      <a:pt x="1410" y="1126"/>
                      <a:pt x="1318" y="1122"/>
                      <a:pt x="1226" y="1122"/>
                    </a:cubicBezTo>
                    <a:cubicBezTo>
                      <a:pt x="951" y="1122"/>
                      <a:pt x="676" y="1159"/>
                      <a:pt x="401" y="1234"/>
                    </a:cubicBezTo>
                    <a:cubicBezTo>
                      <a:pt x="267" y="1268"/>
                      <a:pt x="134" y="1301"/>
                      <a:pt x="1" y="1368"/>
                    </a:cubicBezTo>
                    <a:cubicBezTo>
                      <a:pt x="367" y="1319"/>
                      <a:pt x="733" y="1288"/>
                      <a:pt x="1099" y="1288"/>
                    </a:cubicBezTo>
                    <a:cubicBezTo>
                      <a:pt x="1234" y="1288"/>
                      <a:pt x="1368" y="1292"/>
                      <a:pt x="1502" y="1301"/>
                    </a:cubicBezTo>
                    <a:cubicBezTo>
                      <a:pt x="2035" y="1368"/>
                      <a:pt x="2569" y="1468"/>
                      <a:pt x="3103" y="1601"/>
                    </a:cubicBezTo>
                    <a:cubicBezTo>
                      <a:pt x="3737" y="1801"/>
                      <a:pt x="4404" y="1935"/>
                      <a:pt x="5071" y="2068"/>
                    </a:cubicBezTo>
                    <a:cubicBezTo>
                      <a:pt x="5321" y="2106"/>
                      <a:pt x="5576" y="2125"/>
                      <a:pt x="5832" y="2125"/>
                    </a:cubicBezTo>
                    <a:cubicBezTo>
                      <a:pt x="6259" y="2125"/>
                      <a:pt x="6689" y="2072"/>
                      <a:pt x="7106" y="1968"/>
                    </a:cubicBezTo>
                    <a:cubicBezTo>
                      <a:pt x="7639" y="1801"/>
                      <a:pt x="8173" y="1535"/>
                      <a:pt x="8607" y="1201"/>
                    </a:cubicBezTo>
                    <a:cubicBezTo>
                      <a:pt x="8907" y="934"/>
                      <a:pt x="9140" y="667"/>
                      <a:pt x="9374" y="367"/>
                    </a:cubicBezTo>
                    <a:cubicBezTo>
                      <a:pt x="9474" y="234"/>
                      <a:pt x="9541" y="134"/>
                      <a:pt x="957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nvGrpSpPr>
            <p:cNvPr id="2195" name="Google Shape;2195;p54"/>
            <p:cNvGrpSpPr/>
            <p:nvPr/>
          </p:nvGrpSpPr>
          <p:grpSpPr>
            <a:xfrm>
              <a:off x="1061257" y="3525407"/>
              <a:ext cx="3257854" cy="1074018"/>
              <a:chOff x="1061257" y="3525407"/>
              <a:chExt cx="3257854" cy="1074018"/>
            </a:xfrm>
          </p:grpSpPr>
          <p:sp>
            <p:nvSpPr>
              <p:cNvPr id="2196" name="Google Shape;2196;p54"/>
              <p:cNvSpPr/>
              <p:nvPr/>
            </p:nvSpPr>
            <p:spPr>
              <a:xfrm>
                <a:off x="1061257" y="3657366"/>
                <a:ext cx="3257854" cy="940834"/>
              </a:xfrm>
              <a:custGeom>
                <a:avLst/>
                <a:gdLst/>
                <a:ahLst/>
                <a:cxnLst/>
                <a:rect l="l" t="t" r="r" b="b"/>
                <a:pathLst>
                  <a:path w="175460" h="50671" extrusionOk="0">
                    <a:moveTo>
                      <a:pt x="168954" y="34"/>
                    </a:moveTo>
                    <a:lnTo>
                      <a:pt x="159848" y="51"/>
                    </a:lnTo>
                    <a:lnTo>
                      <a:pt x="159848" y="51"/>
                    </a:lnTo>
                    <a:lnTo>
                      <a:pt x="168921" y="67"/>
                    </a:lnTo>
                    <a:lnTo>
                      <a:pt x="175025" y="67"/>
                    </a:lnTo>
                    <a:lnTo>
                      <a:pt x="175459" y="34"/>
                    </a:lnTo>
                    <a:close/>
                    <a:moveTo>
                      <a:pt x="150841" y="0"/>
                    </a:moveTo>
                    <a:lnTo>
                      <a:pt x="150808" y="34"/>
                    </a:lnTo>
                    <a:lnTo>
                      <a:pt x="150808" y="34"/>
                    </a:lnTo>
                    <a:lnTo>
                      <a:pt x="150741" y="34"/>
                    </a:lnTo>
                    <a:lnTo>
                      <a:pt x="150675" y="34"/>
                    </a:lnTo>
                    <a:lnTo>
                      <a:pt x="150675" y="101"/>
                    </a:lnTo>
                    <a:lnTo>
                      <a:pt x="150675" y="12176"/>
                    </a:lnTo>
                    <a:lnTo>
                      <a:pt x="112247" y="12176"/>
                    </a:lnTo>
                    <a:lnTo>
                      <a:pt x="112247" y="12276"/>
                    </a:lnTo>
                    <a:lnTo>
                      <a:pt x="112247" y="26253"/>
                    </a:lnTo>
                    <a:lnTo>
                      <a:pt x="73853" y="26253"/>
                    </a:lnTo>
                    <a:lnTo>
                      <a:pt x="73853" y="26353"/>
                    </a:lnTo>
                    <a:lnTo>
                      <a:pt x="73853" y="41130"/>
                    </a:lnTo>
                    <a:lnTo>
                      <a:pt x="32724" y="41130"/>
                    </a:lnTo>
                    <a:lnTo>
                      <a:pt x="32724" y="41230"/>
                    </a:lnTo>
                    <a:lnTo>
                      <a:pt x="32724" y="50570"/>
                    </a:lnTo>
                    <a:lnTo>
                      <a:pt x="32724" y="50570"/>
                    </a:lnTo>
                    <a:lnTo>
                      <a:pt x="7005" y="50603"/>
                    </a:lnTo>
                    <a:lnTo>
                      <a:pt x="0" y="50603"/>
                    </a:lnTo>
                    <a:lnTo>
                      <a:pt x="7005" y="50637"/>
                    </a:lnTo>
                    <a:lnTo>
                      <a:pt x="32824" y="50670"/>
                    </a:lnTo>
                    <a:lnTo>
                      <a:pt x="32891" y="50670"/>
                    </a:lnTo>
                    <a:lnTo>
                      <a:pt x="32891" y="50570"/>
                    </a:lnTo>
                    <a:lnTo>
                      <a:pt x="32891" y="41263"/>
                    </a:lnTo>
                    <a:lnTo>
                      <a:pt x="74053" y="41263"/>
                    </a:lnTo>
                    <a:lnTo>
                      <a:pt x="74053" y="41130"/>
                    </a:lnTo>
                    <a:lnTo>
                      <a:pt x="74053" y="26353"/>
                    </a:lnTo>
                    <a:lnTo>
                      <a:pt x="112447" y="26353"/>
                    </a:lnTo>
                    <a:lnTo>
                      <a:pt x="112447" y="26253"/>
                    </a:lnTo>
                    <a:lnTo>
                      <a:pt x="112447" y="12276"/>
                    </a:lnTo>
                    <a:lnTo>
                      <a:pt x="112447" y="12276"/>
                    </a:lnTo>
                    <a:lnTo>
                      <a:pt x="150675" y="12243"/>
                    </a:lnTo>
                    <a:lnTo>
                      <a:pt x="150675" y="12243"/>
                    </a:lnTo>
                    <a:lnTo>
                      <a:pt x="150675" y="12276"/>
                    </a:lnTo>
                    <a:lnTo>
                      <a:pt x="150708" y="12243"/>
                    </a:lnTo>
                    <a:lnTo>
                      <a:pt x="150708" y="12243"/>
                    </a:lnTo>
                    <a:lnTo>
                      <a:pt x="150741" y="12243"/>
                    </a:lnTo>
                    <a:lnTo>
                      <a:pt x="150841" y="12243"/>
                    </a:lnTo>
                    <a:lnTo>
                      <a:pt x="150841" y="12176"/>
                    </a:lnTo>
                    <a:lnTo>
                      <a:pt x="150841" y="67"/>
                    </a:lnTo>
                    <a:lnTo>
                      <a:pt x="150841" y="67"/>
                    </a:lnTo>
                    <a:lnTo>
                      <a:pt x="159848" y="51"/>
                    </a:lnTo>
                    <a:lnTo>
                      <a:pt x="159848" y="51"/>
                    </a:lnTo>
                    <a:lnTo>
                      <a:pt x="150841" y="34"/>
                    </a:lnTo>
                    <a:lnTo>
                      <a:pt x="150841" y="34"/>
                    </a:lnTo>
                    <a:lnTo>
                      <a:pt x="150841" y="0"/>
                    </a:ln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7" name="Google Shape;2197;p54"/>
              <p:cNvSpPr/>
              <p:nvPr/>
            </p:nvSpPr>
            <p:spPr>
              <a:xfrm>
                <a:off x="3274838" y="3525407"/>
                <a:ext cx="172826" cy="197001"/>
              </a:xfrm>
              <a:custGeom>
                <a:avLst/>
                <a:gdLst/>
                <a:ahLst/>
                <a:cxnLst/>
                <a:rect l="l" t="t" r="r" b="b"/>
                <a:pathLst>
                  <a:path w="9308" h="10610" extrusionOk="0">
                    <a:moveTo>
                      <a:pt x="2781" y="1"/>
                    </a:moveTo>
                    <a:cubicBezTo>
                      <a:pt x="2468" y="1"/>
                      <a:pt x="2152" y="34"/>
                      <a:pt x="1836" y="102"/>
                    </a:cubicBezTo>
                    <a:cubicBezTo>
                      <a:pt x="1" y="1036"/>
                      <a:pt x="1836" y="5306"/>
                      <a:pt x="3470" y="7141"/>
                    </a:cubicBezTo>
                    <a:cubicBezTo>
                      <a:pt x="4504" y="8275"/>
                      <a:pt x="6672" y="10410"/>
                      <a:pt x="9274" y="10610"/>
                    </a:cubicBezTo>
                    <a:cubicBezTo>
                      <a:pt x="9308" y="8242"/>
                      <a:pt x="8941" y="5540"/>
                      <a:pt x="7740" y="3505"/>
                    </a:cubicBezTo>
                    <a:cubicBezTo>
                      <a:pt x="7173" y="2437"/>
                      <a:pt x="6339" y="1503"/>
                      <a:pt x="5338" y="803"/>
                    </a:cubicBezTo>
                    <a:cubicBezTo>
                      <a:pt x="4569" y="282"/>
                      <a:pt x="3689" y="1"/>
                      <a:pt x="278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8" name="Google Shape;2198;p54"/>
              <p:cNvSpPr/>
              <p:nvPr/>
            </p:nvSpPr>
            <p:spPr>
              <a:xfrm>
                <a:off x="3496571" y="3616796"/>
                <a:ext cx="101601" cy="137214"/>
              </a:xfrm>
              <a:custGeom>
                <a:avLst/>
                <a:gdLst/>
                <a:ahLst/>
                <a:cxnLst/>
                <a:rect l="l" t="t" r="r" b="b"/>
                <a:pathLst>
                  <a:path w="5472" h="7390" extrusionOk="0">
                    <a:moveTo>
                      <a:pt x="3911" y="1"/>
                    </a:moveTo>
                    <a:cubicBezTo>
                      <a:pt x="3447" y="1"/>
                      <a:pt x="2978" y="151"/>
                      <a:pt x="2603" y="451"/>
                    </a:cubicBezTo>
                    <a:cubicBezTo>
                      <a:pt x="1435" y="1185"/>
                      <a:pt x="601" y="2352"/>
                      <a:pt x="268" y="3687"/>
                    </a:cubicBezTo>
                    <a:cubicBezTo>
                      <a:pt x="1" y="5054"/>
                      <a:pt x="468" y="6455"/>
                      <a:pt x="1502" y="7389"/>
                    </a:cubicBezTo>
                    <a:lnTo>
                      <a:pt x="1502" y="7356"/>
                    </a:lnTo>
                    <a:cubicBezTo>
                      <a:pt x="3370" y="6655"/>
                      <a:pt x="4437" y="4987"/>
                      <a:pt x="5171" y="3086"/>
                    </a:cubicBezTo>
                    <a:cubicBezTo>
                      <a:pt x="5405" y="2552"/>
                      <a:pt x="5471" y="1952"/>
                      <a:pt x="5405" y="1352"/>
                    </a:cubicBezTo>
                    <a:cubicBezTo>
                      <a:pt x="5338" y="784"/>
                      <a:pt x="4938" y="251"/>
                      <a:pt x="4371" y="51"/>
                    </a:cubicBezTo>
                    <a:cubicBezTo>
                      <a:pt x="4220" y="17"/>
                      <a:pt x="4066" y="1"/>
                      <a:pt x="3911"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199" name="Google Shape;2199;p54"/>
              <p:cNvSpPr/>
              <p:nvPr/>
            </p:nvSpPr>
            <p:spPr>
              <a:xfrm>
                <a:off x="3521358" y="3673371"/>
                <a:ext cx="30971" cy="187160"/>
              </a:xfrm>
              <a:custGeom>
                <a:avLst/>
                <a:gdLst/>
                <a:ahLst/>
                <a:cxnLst/>
                <a:rect l="l" t="t" r="r" b="b"/>
                <a:pathLst>
                  <a:path w="1668" h="10080" extrusionOk="0">
                    <a:moveTo>
                      <a:pt x="1631" y="1"/>
                    </a:moveTo>
                    <a:cubicBezTo>
                      <a:pt x="1613" y="1"/>
                      <a:pt x="1517" y="126"/>
                      <a:pt x="1368" y="306"/>
                    </a:cubicBezTo>
                    <a:cubicBezTo>
                      <a:pt x="1134" y="606"/>
                      <a:pt x="934" y="940"/>
                      <a:pt x="734" y="1273"/>
                    </a:cubicBezTo>
                    <a:cubicBezTo>
                      <a:pt x="234" y="2441"/>
                      <a:pt x="0" y="3708"/>
                      <a:pt x="67" y="4976"/>
                    </a:cubicBezTo>
                    <a:cubicBezTo>
                      <a:pt x="133" y="5676"/>
                      <a:pt x="200" y="6377"/>
                      <a:pt x="367" y="7044"/>
                    </a:cubicBezTo>
                    <a:cubicBezTo>
                      <a:pt x="434" y="7611"/>
                      <a:pt x="600" y="8145"/>
                      <a:pt x="834" y="8679"/>
                    </a:cubicBezTo>
                    <a:cubicBezTo>
                      <a:pt x="1034" y="9179"/>
                      <a:pt x="1268" y="9646"/>
                      <a:pt x="1534" y="10080"/>
                    </a:cubicBezTo>
                    <a:cubicBezTo>
                      <a:pt x="1401" y="9579"/>
                      <a:pt x="1234" y="9079"/>
                      <a:pt x="1001" y="8612"/>
                    </a:cubicBezTo>
                    <a:cubicBezTo>
                      <a:pt x="801" y="8078"/>
                      <a:pt x="667" y="7544"/>
                      <a:pt x="600" y="6977"/>
                    </a:cubicBezTo>
                    <a:cubicBezTo>
                      <a:pt x="467" y="6310"/>
                      <a:pt x="400" y="5643"/>
                      <a:pt x="334" y="4976"/>
                    </a:cubicBezTo>
                    <a:cubicBezTo>
                      <a:pt x="267" y="3742"/>
                      <a:pt x="467" y="2508"/>
                      <a:pt x="934" y="1373"/>
                    </a:cubicBezTo>
                    <a:cubicBezTo>
                      <a:pt x="1301" y="473"/>
                      <a:pt x="1668" y="6"/>
                      <a:pt x="1635" y="6"/>
                    </a:cubicBezTo>
                    <a:cubicBezTo>
                      <a:pt x="1635" y="2"/>
                      <a:pt x="1633" y="1"/>
                      <a:pt x="1631"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0" name="Google Shape;2200;p54"/>
              <p:cNvSpPr/>
              <p:nvPr/>
            </p:nvSpPr>
            <p:spPr>
              <a:xfrm>
                <a:off x="3340492" y="3584897"/>
                <a:ext cx="224852" cy="296690"/>
              </a:xfrm>
              <a:custGeom>
                <a:avLst/>
                <a:gdLst/>
                <a:ahLst/>
                <a:cxnLst/>
                <a:rect l="l" t="t" r="r" b="b"/>
                <a:pathLst>
                  <a:path w="12110" h="15979" extrusionOk="0">
                    <a:moveTo>
                      <a:pt x="1" y="1"/>
                    </a:moveTo>
                    <a:lnTo>
                      <a:pt x="1" y="1"/>
                    </a:lnTo>
                    <a:cubicBezTo>
                      <a:pt x="134" y="234"/>
                      <a:pt x="301" y="468"/>
                      <a:pt x="468" y="668"/>
                    </a:cubicBezTo>
                    <a:cubicBezTo>
                      <a:pt x="835" y="1101"/>
                      <a:pt x="1268" y="1669"/>
                      <a:pt x="1802" y="2369"/>
                    </a:cubicBezTo>
                    <a:lnTo>
                      <a:pt x="6138" y="7940"/>
                    </a:lnTo>
                    <a:cubicBezTo>
                      <a:pt x="7806" y="10141"/>
                      <a:pt x="9307" y="12176"/>
                      <a:pt x="10341" y="13644"/>
                    </a:cubicBezTo>
                    <a:lnTo>
                      <a:pt x="11609" y="15378"/>
                    </a:lnTo>
                    <a:cubicBezTo>
                      <a:pt x="11742" y="15578"/>
                      <a:pt x="11909" y="15779"/>
                      <a:pt x="12109" y="15979"/>
                    </a:cubicBezTo>
                    <a:cubicBezTo>
                      <a:pt x="11976" y="15745"/>
                      <a:pt x="11843" y="15512"/>
                      <a:pt x="11676" y="15312"/>
                    </a:cubicBezTo>
                    <a:cubicBezTo>
                      <a:pt x="11409" y="14878"/>
                      <a:pt x="11009" y="14278"/>
                      <a:pt x="10475" y="13510"/>
                    </a:cubicBezTo>
                    <a:cubicBezTo>
                      <a:pt x="9441" y="12043"/>
                      <a:pt x="8006" y="10008"/>
                      <a:pt x="6305" y="7806"/>
                    </a:cubicBezTo>
                    <a:cubicBezTo>
                      <a:pt x="4637" y="5571"/>
                      <a:pt x="3070" y="3637"/>
                      <a:pt x="1902" y="2236"/>
                    </a:cubicBezTo>
                    <a:cubicBezTo>
                      <a:pt x="1335" y="1535"/>
                      <a:pt x="868" y="968"/>
                      <a:pt x="534" y="601"/>
                    </a:cubicBezTo>
                    <a:cubicBezTo>
                      <a:pt x="368" y="401"/>
                      <a:pt x="201" y="201"/>
                      <a:pt x="1"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1" name="Google Shape;2201;p54"/>
              <p:cNvSpPr/>
              <p:nvPr/>
            </p:nvSpPr>
            <p:spPr>
              <a:xfrm>
                <a:off x="3310153" y="3768734"/>
                <a:ext cx="182110" cy="76108"/>
              </a:xfrm>
              <a:custGeom>
                <a:avLst/>
                <a:gdLst/>
                <a:ahLst/>
                <a:cxnLst/>
                <a:rect l="l" t="t" r="r" b="b"/>
                <a:pathLst>
                  <a:path w="9808" h="4099" extrusionOk="0">
                    <a:moveTo>
                      <a:pt x="4384" y="0"/>
                    </a:moveTo>
                    <a:cubicBezTo>
                      <a:pt x="3416" y="0"/>
                      <a:pt x="2443" y="156"/>
                      <a:pt x="1501" y="474"/>
                    </a:cubicBezTo>
                    <a:cubicBezTo>
                      <a:pt x="801" y="741"/>
                      <a:pt x="67" y="1174"/>
                      <a:pt x="34" y="1908"/>
                    </a:cubicBezTo>
                    <a:cubicBezTo>
                      <a:pt x="0" y="2642"/>
                      <a:pt x="701" y="3176"/>
                      <a:pt x="1368" y="3476"/>
                    </a:cubicBezTo>
                    <a:cubicBezTo>
                      <a:pt x="2342" y="3895"/>
                      <a:pt x="3370" y="4099"/>
                      <a:pt x="4391" y="4099"/>
                    </a:cubicBezTo>
                    <a:cubicBezTo>
                      <a:pt x="6375" y="4099"/>
                      <a:pt x="8331" y="3329"/>
                      <a:pt x="9807" y="1875"/>
                    </a:cubicBezTo>
                    <a:lnTo>
                      <a:pt x="9707" y="1708"/>
                    </a:lnTo>
                    <a:cubicBezTo>
                      <a:pt x="8123" y="586"/>
                      <a:pt x="6262" y="0"/>
                      <a:pt x="4384"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2" name="Google Shape;2202;p54"/>
              <p:cNvSpPr/>
              <p:nvPr/>
            </p:nvSpPr>
            <p:spPr>
              <a:xfrm>
                <a:off x="3371463" y="3790049"/>
                <a:ext cx="173439" cy="62424"/>
              </a:xfrm>
              <a:custGeom>
                <a:avLst/>
                <a:gdLst/>
                <a:ahLst/>
                <a:cxnLst/>
                <a:rect l="l" t="t" r="r" b="b"/>
                <a:pathLst>
                  <a:path w="9341" h="3362" extrusionOk="0">
                    <a:moveTo>
                      <a:pt x="3270" y="0"/>
                    </a:moveTo>
                    <a:cubicBezTo>
                      <a:pt x="2689" y="0"/>
                      <a:pt x="2108" y="51"/>
                      <a:pt x="1535" y="160"/>
                    </a:cubicBezTo>
                    <a:cubicBezTo>
                      <a:pt x="1068" y="226"/>
                      <a:pt x="668" y="293"/>
                      <a:pt x="434" y="360"/>
                    </a:cubicBezTo>
                    <a:cubicBezTo>
                      <a:pt x="267" y="393"/>
                      <a:pt x="134" y="427"/>
                      <a:pt x="1" y="493"/>
                    </a:cubicBezTo>
                    <a:cubicBezTo>
                      <a:pt x="534" y="460"/>
                      <a:pt x="1035" y="427"/>
                      <a:pt x="1568" y="326"/>
                    </a:cubicBezTo>
                    <a:cubicBezTo>
                      <a:pt x="2031" y="275"/>
                      <a:pt x="2498" y="248"/>
                      <a:pt x="2967" y="248"/>
                    </a:cubicBezTo>
                    <a:cubicBezTo>
                      <a:pt x="3715" y="248"/>
                      <a:pt x="4466" y="316"/>
                      <a:pt x="5204" y="460"/>
                    </a:cubicBezTo>
                    <a:cubicBezTo>
                      <a:pt x="6372" y="727"/>
                      <a:pt x="7473" y="1327"/>
                      <a:pt x="8340" y="2194"/>
                    </a:cubicBezTo>
                    <a:cubicBezTo>
                      <a:pt x="8974" y="2862"/>
                      <a:pt x="9307" y="3362"/>
                      <a:pt x="9341" y="3362"/>
                    </a:cubicBezTo>
                    <a:cubicBezTo>
                      <a:pt x="9341" y="3329"/>
                      <a:pt x="9274" y="3195"/>
                      <a:pt x="9140" y="2995"/>
                    </a:cubicBezTo>
                    <a:cubicBezTo>
                      <a:pt x="8640" y="2161"/>
                      <a:pt x="7973" y="1494"/>
                      <a:pt x="7172" y="994"/>
                    </a:cubicBezTo>
                    <a:cubicBezTo>
                      <a:pt x="6572" y="627"/>
                      <a:pt x="5938" y="360"/>
                      <a:pt x="5271" y="193"/>
                    </a:cubicBezTo>
                    <a:cubicBezTo>
                      <a:pt x="4610" y="68"/>
                      <a:pt x="3940" y="0"/>
                      <a:pt x="3270"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nvGrpSpPr>
              <p:cNvPr id="2203" name="Google Shape;2203;p54"/>
              <p:cNvGrpSpPr/>
              <p:nvPr/>
            </p:nvGrpSpPr>
            <p:grpSpPr>
              <a:xfrm>
                <a:off x="1153538" y="4092978"/>
                <a:ext cx="374117" cy="506447"/>
                <a:chOff x="1153538" y="4092978"/>
                <a:chExt cx="374117" cy="506447"/>
              </a:xfrm>
            </p:grpSpPr>
            <p:sp>
              <p:nvSpPr>
                <p:cNvPr id="2204" name="Google Shape;2204;p54"/>
                <p:cNvSpPr/>
                <p:nvPr/>
              </p:nvSpPr>
              <p:spPr>
                <a:xfrm>
                  <a:off x="1275712" y="4092978"/>
                  <a:ext cx="124347" cy="268616"/>
                </a:xfrm>
                <a:custGeom>
                  <a:avLst/>
                  <a:gdLst/>
                  <a:ahLst/>
                  <a:cxnLst/>
                  <a:rect l="l" t="t" r="r" b="b"/>
                  <a:pathLst>
                    <a:path w="6697" h="14467" extrusionOk="0">
                      <a:moveTo>
                        <a:pt x="3273" y="1"/>
                      </a:moveTo>
                      <a:cubicBezTo>
                        <a:pt x="1136" y="1"/>
                        <a:pt x="1" y="4796"/>
                        <a:pt x="226" y="7428"/>
                      </a:cubicBezTo>
                      <a:cubicBezTo>
                        <a:pt x="392" y="9163"/>
                        <a:pt x="893" y="12532"/>
                        <a:pt x="3128" y="14467"/>
                      </a:cubicBezTo>
                      <a:cubicBezTo>
                        <a:pt x="4729" y="12365"/>
                        <a:pt x="6230" y="9697"/>
                        <a:pt x="6497" y="7095"/>
                      </a:cubicBezTo>
                      <a:cubicBezTo>
                        <a:pt x="6697" y="5727"/>
                        <a:pt x="6597" y="4326"/>
                        <a:pt x="6163" y="3025"/>
                      </a:cubicBezTo>
                      <a:cubicBezTo>
                        <a:pt x="5729" y="1724"/>
                        <a:pt x="4762" y="623"/>
                        <a:pt x="3528" y="56"/>
                      </a:cubicBezTo>
                      <a:lnTo>
                        <a:pt x="3528" y="23"/>
                      </a:lnTo>
                      <a:cubicBezTo>
                        <a:pt x="3441" y="8"/>
                        <a:pt x="3356" y="1"/>
                        <a:pt x="3273"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5" name="Google Shape;2205;p54"/>
                <p:cNvSpPr/>
                <p:nvPr/>
              </p:nvSpPr>
              <p:spPr>
                <a:xfrm>
                  <a:off x="1375271" y="4340112"/>
                  <a:ext cx="152383" cy="106132"/>
                </a:xfrm>
                <a:custGeom>
                  <a:avLst/>
                  <a:gdLst/>
                  <a:ahLst/>
                  <a:cxnLst/>
                  <a:rect l="l" t="t" r="r" b="b"/>
                  <a:pathLst>
                    <a:path w="8207" h="5716" extrusionOk="0">
                      <a:moveTo>
                        <a:pt x="5457" y="0"/>
                      </a:moveTo>
                      <a:cubicBezTo>
                        <a:pt x="4098" y="0"/>
                        <a:pt x="2772" y="468"/>
                        <a:pt x="1735" y="1357"/>
                      </a:cubicBezTo>
                      <a:cubicBezTo>
                        <a:pt x="534" y="2391"/>
                        <a:pt x="1" y="3959"/>
                        <a:pt x="334" y="5493"/>
                      </a:cubicBezTo>
                      <a:lnTo>
                        <a:pt x="301" y="5493"/>
                      </a:lnTo>
                      <a:cubicBezTo>
                        <a:pt x="826" y="5646"/>
                        <a:pt x="1346" y="5716"/>
                        <a:pt x="1862" y="5716"/>
                      </a:cubicBezTo>
                      <a:cubicBezTo>
                        <a:pt x="3475" y="5716"/>
                        <a:pt x="5031" y="5036"/>
                        <a:pt x="6472" y="4125"/>
                      </a:cubicBezTo>
                      <a:cubicBezTo>
                        <a:pt x="7039" y="3792"/>
                        <a:pt x="7539" y="3325"/>
                        <a:pt x="7873" y="2758"/>
                      </a:cubicBezTo>
                      <a:cubicBezTo>
                        <a:pt x="8206" y="2157"/>
                        <a:pt x="8173" y="1457"/>
                        <a:pt x="7839" y="856"/>
                      </a:cubicBezTo>
                      <a:cubicBezTo>
                        <a:pt x="7439" y="289"/>
                        <a:pt x="6672" y="89"/>
                        <a:pt x="5971" y="22"/>
                      </a:cubicBezTo>
                      <a:cubicBezTo>
                        <a:pt x="5800" y="8"/>
                        <a:pt x="5628" y="0"/>
                        <a:pt x="5457" y="0"/>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6" name="Google Shape;2206;p54"/>
                <p:cNvSpPr/>
                <p:nvPr/>
              </p:nvSpPr>
              <p:spPr>
                <a:xfrm>
                  <a:off x="1328815" y="4388368"/>
                  <a:ext cx="131328" cy="203630"/>
                </a:xfrm>
                <a:custGeom>
                  <a:avLst/>
                  <a:gdLst/>
                  <a:ahLst/>
                  <a:cxnLst/>
                  <a:rect l="l" t="t" r="r" b="b"/>
                  <a:pathLst>
                    <a:path w="7073" h="10967" extrusionOk="0">
                      <a:moveTo>
                        <a:pt x="7043" y="0"/>
                      </a:moveTo>
                      <a:cubicBezTo>
                        <a:pt x="7022" y="0"/>
                        <a:pt x="6989" y="9"/>
                        <a:pt x="6939" y="25"/>
                      </a:cubicBezTo>
                      <a:cubicBezTo>
                        <a:pt x="6839" y="59"/>
                        <a:pt x="6706" y="92"/>
                        <a:pt x="6539" y="125"/>
                      </a:cubicBezTo>
                      <a:cubicBezTo>
                        <a:pt x="6072" y="292"/>
                        <a:pt x="5605" y="492"/>
                        <a:pt x="5171" y="726"/>
                      </a:cubicBezTo>
                      <a:cubicBezTo>
                        <a:pt x="3770" y="1593"/>
                        <a:pt x="2603" y="2827"/>
                        <a:pt x="1835" y="4295"/>
                      </a:cubicBezTo>
                      <a:cubicBezTo>
                        <a:pt x="1102" y="5763"/>
                        <a:pt x="568" y="7331"/>
                        <a:pt x="334" y="8965"/>
                      </a:cubicBezTo>
                      <a:cubicBezTo>
                        <a:pt x="234" y="9532"/>
                        <a:pt x="134" y="10032"/>
                        <a:pt x="67" y="10433"/>
                      </a:cubicBezTo>
                      <a:cubicBezTo>
                        <a:pt x="34" y="10600"/>
                        <a:pt x="1" y="10766"/>
                        <a:pt x="1" y="10966"/>
                      </a:cubicBezTo>
                      <a:cubicBezTo>
                        <a:pt x="34" y="10800"/>
                        <a:pt x="101" y="10600"/>
                        <a:pt x="134" y="10433"/>
                      </a:cubicBezTo>
                      <a:cubicBezTo>
                        <a:pt x="234" y="10099"/>
                        <a:pt x="334" y="9599"/>
                        <a:pt x="468" y="8998"/>
                      </a:cubicBezTo>
                      <a:cubicBezTo>
                        <a:pt x="735" y="7397"/>
                        <a:pt x="1268" y="5829"/>
                        <a:pt x="2002" y="4395"/>
                      </a:cubicBezTo>
                      <a:cubicBezTo>
                        <a:pt x="2769" y="2961"/>
                        <a:pt x="3870" y="1760"/>
                        <a:pt x="5238" y="859"/>
                      </a:cubicBezTo>
                      <a:cubicBezTo>
                        <a:pt x="5805" y="526"/>
                        <a:pt x="6439" y="259"/>
                        <a:pt x="7072" y="25"/>
                      </a:cubicBezTo>
                      <a:cubicBezTo>
                        <a:pt x="7072" y="9"/>
                        <a:pt x="7064" y="0"/>
                        <a:pt x="7043"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7" name="Google Shape;2207;p54"/>
                <p:cNvSpPr/>
                <p:nvPr/>
              </p:nvSpPr>
              <p:spPr>
                <a:xfrm>
                  <a:off x="1328202" y="4167100"/>
                  <a:ext cx="7446" cy="432326"/>
                </a:xfrm>
                <a:custGeom>
                  <a:avLst/>
                  <a:gdLst/>
                  <a:ahLst/>
                  <a:cxnLst/>
                  <a:rect l="l" t="t" r="r" b="b"/>
                  <a:pathLst>
                    <a:path w="401" h="23284" extrusionOk="0">
                      <a:moveTo>
                        <a:pt x="100" y="0"/>
                      </a:moveTo>
                      <a:lnTo>
                        <a:pt x="100" y="234"/>
                      </a:lnTo>
                      <a:lnTo>
                        <a:pt x="100" y="901"/>
                      </a:lnTo>
                      <a:cubicBezTo>
                        <a:pt x="100" y="1535"/>
                        <a:pt x="134" y="2369"/>
                        <a:pt x="134" y="3403"/>
                      </a:cubicBezTo>
                      <a:cubicBezTo>
                        <a:pt x="167" y="5538"/>
                        <a:pt x="201" y="8406"/>
                        <a:pt x="167" y="11642"/>
                      </a:cubicBezTo>
                      <a:cubicBezTo>
                        <a:pt x="167" y="14878"/>
                        <a:pt x="100" y="17780"/>
                        <a:pt x="67" y="19881"/>
                      </a:cubicBezTo>
                      <a:cubicBezTo>
                        <a:pt x="34" y="20915"/>
                        <a:pt x="0" y="21749"/>
                        <a:pt x="0" y="22383"/>
                      </a:cubicBezTo>
                      <a:lnTo>
                        <a:pt x="0" y="23050"/>
                      </a:lnTo>
                      <a:lnTo>
                        <a:pt x="0" y="23284"/>
                      </a:lnTo>
                      <a:cubicBezTo>
                        <a:pt x="34" y="23217"/>
                        <a:pt x="34" y="23117"/>
                        <a:pt x="34" y="23050"/>
                      </a:cubicBezTo>
                      <a:cubicBezTo>
                        <a:pt x="34" y="22883"/>
                        <a:pt x="67" y="22650"/>
                        <a:pt x="67" y="22383"/>
                      </a:cubicBezTo>
                      <a:cubicBezTo>
                        <a:pt x="100" y="21783"/>
                        <a:pt x="167" y="20915"/>
                        <a:pt x="201" y="19881"/>
                      </a:cubicBezTo>
                      <a:cubicBezTo>
                        <a:pt x="301" y="17780"/>
                        <a:pt x="367" y="14878"/>
                        <a:pt x="367" y="11642"/>
                      </a:cubicBezTo>
                      <a:cubicBezTo>
                        <a:pt x="401" y="8406"/>
                        <a:pt x="334" y="5504"/>
                        <a:pt x="267" y="3403"/>
                      </a:cubicBezTo>
                      <a:cubicBezTo>
                        <a:pt x="234" y="2335"/>
                        <a:pt x="201" y="1502"/>
                        <a:pt x="167" y="901"/>
                      </a:cubicBezTo>
                      <a:cubicBezTo>
                        <a:pt x="167" y="634"/>
                        <a:pt x="134" y="401"/>
                        <a:pt x="134" y="234"/>
                      </a:cubicBezTo>
                      <a:cubicBezTo>
                        <a:pt x="134" y="134"/>
                        <a:pt x="100" y="67"/>
                        <a:pt x="100"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8" name="Google Shape;2208;p54"/>
                <p:cNvSpPr/>
                <p:nvPr/>
              </p:nvSpPr>
              <p:spPr>
                <a:xfrm>
                  <a:off x="1153538" y="4326762"/>
                  <a:ext cx="156728" cy="149413"/>
                </a:xfrm>
                <a:custGeom>
                  <a:avLst/>
                  <a:gdLst/>
                  <a:ahLst/>
                  <a:cxnLst/>
                  <a:rect l="l" t="t" r="r" b="b"/>
                  <a:pathLst>
                    <a:path w="8441" h="8047" extrusionOk="0">
                      <a:moveTo>
                        <a:pt x="1536" y="1"/>
                      </a:moveTo>
                      <a:cubicBezTo>
                        <a:pt x="1188" y="1"/>
                        <a:pt x="860" y="96"/>
                        <a:pt x="601" y="341"/>
                      </a:cubicBezTo>
                      <a:cubicBezTo>
                        <a:pt x="1" y="875"/>
                        <a:pt x="101" y="1876"/>
                        <a:pt x="401" y="2643"/>
                      </a:cubicBezTo>
                      <a:cubicBezTo>
                        <a:pt x="1735" y="5878"/>
                        <a:pt x="4871" y="8013"/>
                        <a:pt x="8407" y="8047"/>
                      </a:cubicBezTo>
                      <a:lnTo>
                        <a:pt x="8440" y="7813"/>
                      </a:lnTo>
                      <a:cubicBezTo>
                        <a:pt x="7906" y="4578"/>
                        <a:pt x="5838" y="1809"/>
                        <a:pt x="2903" y="375"/>
                      </a:cubicBezTo>
                      <a:cubicBezTo>
                        <a:pt x="2486" y="166"/>
                        <a:pt x="1994" y="1"/>
                        <a:pt x="1536" y="1"/>
                      </a:cubicBezTo>
                      <a:close/>
                    </a:path>
                  </a:pathLst>
                </a:custGeom>
                <a:solidFill>
                  <a:schemeClr val="dk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209" name="Google Shape;2209;p54"/>
                <p:cNvSpPr/>
                <p:nvPr/>
              </p:nvSpPr>
              <p:spPr>
                <a:xfrm>
                  <a:off x="1213622" y="4380162"/>
                  <a:ext cx="117699" cy="195107"/>
                </a:xfrm>
                <a:custGeom>
                  <a:avLst/>
                  <a:gdLst/>
                  <a:ahLst/>
                  <a:cxnLst/>
                  <a:rect l="l" t="t" r="r" b="b"/>
                  <a:pathLst>
                    <a:path w="6339" h="10508" extrusionOk="0">
                      <a:moveTo>
                        <a:pt x="0" y="0"/>
                      </a:moveTo>
                      <a:cubicBezTo>
                        <a:pt x="0" y="34"/>
                        <a:pt x="667" y="334"/>
                        <a:pt x="1601" y="1001"/>
                      </a:cubicBezTo>
                      <a:cubicBezTo>
                        <a:pt x="1868" y="1168"/>
                        <a:pt x="2102" y="1368"/>
                        <a:pt x="2369" y="1601"/>
                      </a:cubicBezTo>
                      <a:cubicBezTo>
                        <a:pt x="2636" y="1835"/>
                        <a:pt x="2902" y="2068"/>
                        <a:pt x="3136" y="2335"/>
                      </a:cubicBezTo>
                      <a:cubicBezTo>
                        <a:pt x="3736" y="2936"/>
                        <a:pt x="4237" y="3603"/>
                        <a:pt x="4670" y="4337"/>
                      </a:cubicBezTo>
                      <a:cubicBezTo>
                        <a:pt x="5104" y="5037"/>
                        <a:pt x="5471" y="5804"/>
                        <a:pt x="5738" y="6605"/>
                      </a:cubicBezTo>
                      <a:cubicBezTo>
                        <a:pt x="5838" y="6972"/>
                        <a:pt x="5938" y="7306"/>
                        <a:pt x="6005" y="7672"/>
                      </a:cubicBezTo>
                      <a:cubicBezTo>
                        <a:pt x="6071" y="7973"/>
                        <a:pt x="6138" y="8306"/>
                        <a:pt x="6171" y="8606"/>
                      </a:cubicBezTo>
                      <a:cubicBezTo>
                        <a:pt x="6305" y="9774"/>
                        <a:pt x="6205" y="10508"/>
                        <a:pt x="6271" y="10508"/>
                      </a:cubicBezTo>
                      <a:cubicBezTo>
                        <a:pt x="6305" y="10341"/>
                        <a:pt x="6305" y="10174"/>
                        <a:pt x="6305" y="10007"/>
                      </a:cubicBezTo>
                      <a:cubicBezTo>
                        <a:pt x="6338" y="9807"/>
                        <a:pt x="6338" y="9607"/>
                        <a:pt x="6305" y="9407"/>
                      </a:cubicBezTo>
                      <a:cubicBezTo>
                        <a:pt x="6305" y="9174"/>
                        <a:pt x="6305" y="8907"/>
                        <a:pt x="6271" y="8606"/>
                      </a:cubicBezTo>
                      <a:cubicBezTo>
                        <a:pt x="6238" y="8273"/>
                        <a:pt x="6205" y="7973"/>
                        <a:pt x="6138" y="7639"/>
                      </a:cubicBezTo>
                      <a:cubicBezTo>
                        <a:pt x="6071" y="7272"/>
                        <a:pt x="6005" y="6905"/>
                        <a:pt x="5871" y="6572"/>
                      </a:cubicBezTo>
                      <a:cubicBezTo>
                        <a:pt x="5638" y="5738"/>
                        <a:pt x="5271" y="4971"/>
                        <a:pt x="4837" y="4237"/>
                      </a:cubicBezTo>
                      <a:cubicBezTo>
                        <a:pt x="4403" y="3503"/>
                        <a:pt x="3870" y="2836"/>
                        <a:pt x="3303" y="2235"/>
                      </a:cubicBezTo>
                      <a:cubicBezTo>
                        <a:pt x="3036" y="1968"/>
                        <a:pt x="2736" y="1702"/>
                        <a:pt x="2469" y="1468"/>
                      </a:cubicBezTo>
                      <a:cubicBezTo>
                        <a:pt x="2202" y="1268"/>
                        <a:pt x="1935" y="1068"/>
                        <a:pt x="1668" y="901"/>
                      </a:cubicBezTo>
                      <a:cubicBezTo>
                        <a:pt x="1468" y="734"/>
                        <a:pt x="1235" y="601"/>
                        <a:pt x="1001" y="467"/>
                      </a:cubicBezTo>
                      <a:cubicBezTo>
                        <a:pt x="834" y="367"/>
                        <a:pt x="667" y="267"/>
                        <a:pt x="467" y="200"/>
                      </a:cubicBezTo>
                      <a:cubicBezTo>
                        <a:pt x="334" y="100"/>
                        <a:pt x="167" y="34"/>
                        <a:pt x="0" y="0"/>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grpSp>
      <p:sp>
        <p:nvSpPr>
          <p:cNvPr id="118" name="Google Shape;2026;p52">
            <a:extLst>
              <a:ext uri="{FF2B5EF4-FFF2-40B4-BE49-F238E27FC236}">
                <a16:creationId xmlns:a16="http://schemas.microsoft.com/office/drawing/2014/main" id="{D9B447DF-5571-41BC-8F84-ADC5C07C1D8F}"/>
              </a:ext>
            </a:extLst>
          </p:cNvPr>
          <p:cNvSpPr/>
          <p:nvPr/>
        </p:nvSpPr>
        <p:spPr>
          <a:xfrm>
            <a:off x="683116" y="5123640"/>
            <a:ext cx="275200" cy="275200"/>
          </a:xfrm>
          <a:prstGeom prst="ellipse">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19" name="Google Shape;2026;p52">
            <a:extLst>
              <a:ext uri="{FF2B5EF4-FFF2-40B4-BE49-F238E27FC236}">
                <a16:creationId xmlns:a16="http://schemas.microsoft.com/office/drawing/2014/main" id="{D53C5FF8-4301-4142-989B-5579489E4870}"/>
              </a:ext>
            </a:extLst>
          </p:cNvPr>
          <p:cNvSpPr/>
          <p:nvPr/>
        </p:nvSpPr>
        <p:spPr>
          <a:xfrm>
            <a:off x="368800" y="6170619"/>
            <a:ext cx="275200" cy="275200"/>
          </a:xfrm>
          <a:prstGeom prst="ellipse">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20" name="Google Shape;2023;p52">
            <a:extLst>
              <a:ext uri="{FF2B5EF4-FFF2-40B4-BE49-F238E27FC236}">
                <a16:creationId xmlns:a16="http://schemas.microsoft.com/office/drawing/2014/main" id="{20651DDC-4F90-4AD4-B41A-E078E11D264D}"/>
              </a:ext>
            </a:extLst>
          </p:cNvPr>
          <p:cNvSpPr/>
          <p:nvPr/>
        </p:nvSpPr>
        <p:spPr>
          <a:xfrm>
            <a:off x="2194934" y="4363049"/>
            <a:ext cx="275200" cy="2752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121" name="Google Shape;2023;p52">
            <a:extLst>
              <a:ext uri="{FF2B5EF4-FFF2-40B4-BE49-F238E27FC236}">
                <a16:creationId xmlns:a16="http://schemas.microsoft.com/office/drawing/2014/main" id="{28BF87C8-8463-4F4A-9D08-43CEF0643866}"/>
              </a:ext>
            </a:extLst>
          </p:cNvPr>
          <p:cNvSpPr/>
          <p:nvPr/>
        </p:nvSpPr>
        <p:spPr>
          <a:xfrm>
            <a:off x="2703480" y="3678548"/>
            <a:ext cx="275200" cy="275200"/>
          </a:xfrm>
          <a:prstGeom prst="ellipse">
            <a:avLst/>
          </a:pr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 name="TextBox 1">
            <a:extLst>
              <a:ext uri="{FF2B5EF4-FFF2-40B4-BE49-F238E27FC236}">
                <a16:creationId xmlns:a16="http://schemas.microsoft.com/office/drawing/2014/main" id="{BB29B23C-BB3E-B044-9F45-5ADD66A3852D}"/>
              </a:ext>
            </a:extLst>
          </p:cNvPr>
          <p:cNvSpPr txBox="1"/>
          <p:nvPr/>
        </p:nvSpPr>
        <p:spPr>
          <a:xfrm>
            <a:off x="5127408" y="202101"/>
            <a:ext cx="6684784" cy="6186309"/>
          </a:xfrm>
          <a:prstGeom prst="rect">
            <a:avLst/>
          </a:prstGeom>
          <a:noFill/>
        </p:spPr>
        <p:txBody>
          <a:bodyPr wrap="square" rtlCol="0">
            <a:spAutoFit/>
          </a:bodyPr>
          <a:lstStyle/>
          <a:p>
            <a:pPr lvl="0"/>
            <a:r>
              <a:rPr lang="en-US" sz="1200" dirty="0"/>
              <a:t>ASDA does not stop with the products. To make the experience more integrated and comfortable for the consumers, ASDA comes with a few other services for the customers. Most of the services can be availed at any outlet of ASDA.</a:t>
            </a:r>
          </a:p>
          <a:p>
            <a:pPr lvl="0"/>
            <a:r>
              <a:rPr lang="en-US" sz="1200" b="1" dirty="0"/>
              <a:t>ASDA Café: </a:t>
            </a:r>
            <a:r>
              <a:rPr lang="en-US" sz="1200" dirty="0"/>
              <a:t>It is very hard to find a person who does not enjoy a great cup of coffee or a scrumptious slice of Pizza after a long shopping session. To satisfy the cravings of delicious items and hot (and cold) beverages, ASDA café is present in most outlets of ASDA.  Items such a fish fingers, pizza, ice cream, coffee, etc. are available in the cafes of ASDA (In-Store Services l ASDA, 2021).</a:t>
            </a:r>
          </a:p>
          <a:p>
            <a:pPr lvl="0"/>
            <a:endParaRPr lang="en-US" sz="1200" dirty="0"/>
          </a:p>
          <a:p>
            <a:pPr lvl="0"/>
            <a:r>
              <a:rPr lang="en-US" sz="1200" b="1" dirty="0"/>
              <a:t>ASDA Money:  </a:t>
            </a:r>
            <a:r>
              <a:rPr lang="en-US" sz="1200" dirty="0"/>
              <a:t>ASDA money is the name of the financial services offered by ASDA. While the nomenclature might sound lazy, the services are great. ASDA money is basically a general insurance service  that provides car insurance, pet insurance, travel money, small loans, home insurance, breakdown cover, etc. the Pet insurance of ASDA money makes it a unique service for people who own pet. The services under ASDA money need more advertisement for maximum reach (ASDA Services, 2021).</a:t>
            </a:r>
          </a:p>
          <a:p>
            <a:pPr lvl="0"/>
            <a:endParaRPr lang="en-US" sz="1200" dirty="0"/>
          </a:p>
          <a:p>
            <a:pPr lvl="0"/>
            <a:r>
              <a:rPr lang="en-US" sz="1200" b="1" dirty="0"/>
              <a:t>Pharmacy: </a:t>
            </a:r>
            <a:r>
              <a:rPr lang="en-US" sz="1200" dirty="0"/>
              <a:t>Medicines are an integral part of life, especially for the older population. To make it easier for consumers to get all the services they need under one roof, ASDA has its own pharmacy.  The pharmacies accept NHS and private prescriptions. There is also a pharmacist in the ASDA pharmacies present in the outlets. The pharmacists help the customers with the medicines or offers alternatives if the prescribed ones are not available (In-Store Services l ASDA, 2021). ASDA pharmacy also offer pneumonia jab for 25 pounds, which is a bargain considering the price of the jab in hospitals.</a:t>
            </a:r>
          </a:p>
          <a:p>
            <a:pPr lvl="0"/>
            <a:r>
              <a:rPr lang="en-US" sz="1200" b="1" dirty="0"/>
              <a:t> </a:t>
            </a:r>
          </a:p>
          <a:p>
            <a:pPr lvl="0"/>
            <a:r>
              <a:rPr lang="en-US" sz="1200" b="1" dirty="0"/>
              <a:t>ASDA  Optician: </a:t>
            </a:r>
            <a:r>
              <a:rPr lang="en-US" sz="1200" dirty="0"/>
              <a:t>The choice to offer optical treatment for consumers is a rather odd one considering the core business of ASDA. But ASDA always tries to differentiate itself from the competitors by offering something they are not offering actively. The service started back in 2000 when ASDA was not as big as it is today. Now, the Optician services are available in 138 outlets of ASDA spread around the UK and Northern Ireland. ASDA Optician does not only provide with diagnosis or care for eyes, but all relevant products for eye-care and great spectacle frames. ASDA Optician also offers contact lenses for the customers (In-Store Services l ASDA, 2021).</a:t>
            </a:r>
          </a:p>
          <a:p>
            <a:pPr lvl="0"/>
            <a:endParaRPr lang="en-US" sz="1200" b="1"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37"/>
        <p:cNvGrpSpPr/>
        <p:nvPr/>
      </p:nvGrpSpPr>
      <p:grpSpPr>
        <a:xfrm>
          <a:off x="0" y="0"/>
          <a:ext cx="0" cy="0"/>
          <a:chOff x="0" y="0"/>
          <a:chExt cx="0" cy="0"/>
        </a:xfrm>
      </p:grpSpPr>
      <p:sp>
        <p:nvSpPr>
          <p:cNvPr id="2538" name="Google Shape;2538;p59"/>
          <p:cNvSpPr txBox="1">
            <a:spLocks noGrp="1"/>
          </p:cNvSpPr>
          <p:nvPr>
            <p:ph type="title"/>
          </p:nvPr>
        </p:nvSpPr>
        <p:spPr>
          <a:xfrm>
            <a:off x="1349887" y="-41263"/>
            <a:ext cx="10272000" cy="816800"/>
          </a:xfrm>
          <a:prstGeom prst="rect">
            <a:avLst/>
          </a:prstGeom>
        </p:spPr>
        <p:txBody>
          <a:bodyPr spcFirstLastPara="1" wrap="square" lIns="121900" tIns="121900" rIns="121900" bIns="121900" anchor="t" anchorCtr="0">
            <a:noAutofit/>
          </a:bodyPr>
          <a:lstStyle/>
          <a:p>
            <a:r>
              <a:rPr lang="en-US" dirty="0"/>
              <a:t>Activities of </a:t>
            </a:r>
            <a:r>
              <a:rPr lang="en-US" dirty="0">
                <a:solidFill>
                  <a:srgbClr val="92D050"/>
                </a:solidFill>
              </a:rPr>
              <a:t>ASDA</a:t>
            </a:r>
            <a:r>
              <a:rPr lang="en-US" dirty="0"/>
              <a:t> During Covid-19 Pandemic</a:t>
            </a:r>
            <a:endParaRPr dirty="0"/>
          </a:p>
        </p:txBody>
      </p:sp>
      <p:sp>
        <p:nvSpPr>
          <p:cNvPr id="2539" name="Google Shape;2539;p59"/>
          <p:cNvSpPr txBox="1">
            <a:spLocks noGrp="1"/>
          </p:cNvSpPr>
          <p:nvPr>
            <p:ph type="subTitle" idx="7"/>
          </p:nvPr>
        </p:nvSpPr>
        <p:spPr>
          <a:xfrm>
            <a:off x="7742871" y="627985"/>
            <a:ext cx="2860100" cy="495200"/>
          </a:xfrm>
          <a:prstGeom prst="rect">
            <a:avLst/>
          </a:prstGeom>
        </p:spPr>
        <p:txBody>
          <a:bodyPr spcFirstLastPara="1" wrap="square" lIns="121900" tIns="121900" rIns="121900" bIns="121900" anchor="ctr" anchorCtr="0">
            <a:noAutofit/>
          </a:bodyPr>
          <a:lstStyle/>
          <a:p>
            <a:pPr marL="0" indent="0" algn="ctr"/>
            <a:r>
              <a:rPr lang="en-US" sz="1400" dirty="0"/>
              <a:t>Online Delivery System</a:t>
            </a:r>
            <a:endParaRPr sz="1400" dirty="0"/>
          </a:p>
        </p:txBody>
      </p:sp>
      <p:sp>
        <p:nvSpPr>
          <p:cNvPr id="2541" name="Google Shape;2541;p59"/>
          <p:cNvSpPr txBox="1">
            <a:spLocks noGrp="1"/>
          </p:cNvSpPr>
          <p:nvPr>
            <p:ph type="subTitle" idx="1"/>
          </p:nvPr>
        </p:nvSpPr>
        <p:spPr>
          <a:xfrm>
            <a:off x="195725" y="944019"/>
            <a:ext cx="2776400" cy="495200"/>
          </a:xfrm>
          <a:prstGeom prst="rect">
            <a:avLst/>
          </a:prstGeom>
        </p:spPr>
        <p:txBody>
          <a:bodyPr spcFirstLastPara="1" wrap="square" lIns="121900" tIns="121900" rIns="121900" bIns="121900" anchor="ctr" anchorCtr="0">
            <a:noAutofit/>
          </a:bodyPr>
          <a:lstStyle/>
          <a:p>
            <a:pPr marL="0" indent="0" algn="ctr"/>
            <a:r>
              <a:rPr lang="en-US" dirty="0"/>
              <a:t>Safety Protocols</a:t>
            </a:r>
            <a:endParaRPr dirty="0"/>
          </a:p>
        </p:txBody>
      </p:sp>
      <p:sp>
        <p:nvSpPr>
          <p:cNvPr id="2544" name="Google Shape;2544;p59"/>
          <p:cNvSpPr txBox="1">
            <a:spLocks noGrp="1"/>
          </p:cNvSpPr>
          <p:nvPr>
            <p:ph type="subTitle" idx="5"/>
          </p:nvPr>
        </p:nvSpPr>
        <p:spPr>
          <a:xfrm>
            <a:off x="37858" y="1320503"/>
            <a:ext cx="2776400" cy="495200"/>
          </a:xfrm>
          <a:prstGeom prst="rect">
            <a:avLst/>
          </a:prstGeom>
        </p:spPr>
        <p:txBody>
          <a:bodyPr spcFirstLastPara="1" wrap="square" lIns="121900" tIns="121900" rIns="121900" bIns="121900" anchor="ctr" anchorCtr="0">
            <a:noAutofit/>
          </a:bodyPr>
          <a:lstStyle/>
          <a:p>
            <a:pPr marL="0" indent="0" algn="ctr"/>
            <a:r>
              <a:rPr lang="en-US" dirty="0"/>
              <a:t>Community Services</a:t>
            </a:r>
            <a:endParaRPr dirty="0"/>
          </a:p>
        </p:txBody>
      </p:sp>
      <p:sp>
        <p:nvSpPr>
          <p:cNvPr id="2549" name="Google Shape;2549;p59"/>
          <p:cNvSpPr txBox="1">
            <a:spLocks noGrp="1"/>
          </p:cNvSpPr>
          <p:nvPr>
            <p:ph type="subTitle" idx="14"/>
          </p:nvPr>
        </p:nvSpPr>
        <p:spPr>
          <a:xfrm>
            <a:off x="7765980" y="1172694"/>
            <a:ext cx="2776400" cy="495200"/>
          </a:xfrm>
          <a:prstGeom prst="rect">
            <a:avLst/>
          </a:prstGeom>
        </p:spPr>
        <p:txBody>
          <a:bodyPr spcFirstLastPara="1" wrap="square" lIns="121900" tIns="121900" rIns="121900" bIns="121900" anchor="ctr" anchorCtr="0">
            <a:noAutofit/>
          </a:bodyPr>
          <a:lstStyle/>
          <a:p>
            <a:pPr marL="0" indent="0" algn="ctr"/>
            <a:r>
              <a:rPr lang="en-US" sz="1400" dirty="0"/>
              <a:t>Assistance to Suppliers</a:t>
            </a:r>
            <a:endParaRPr sz="1400" dirty="0"/>
          </a:p>
        </p:txBody>
      </p:sp>
      <p:grpSp>
        <p:nvGrpSpPr>
          <p:cNvPr id="2551" name="Google Shape;2551;p59"/>
          <p:cNvGrpSpPr/>
          <p:nvPr/>
        </p:nvGrpSpPr>
        <p:grpSpPr>
          <a:xfrm>
            <a:off x="1110200" y="1475381"/>
            <a:ext cx="9971600" cy="4663856"/>
            <a:chOff x="832650" y="1106535"/>
            <a:chExt cx="7478700" cy="3497892"/>
          </a:xfrm>
        </p:grpSpPr>
        <p:grpSp>
          <p:nvGrpSpPr>
            <p:cNvPr id="2552" name="Google Shape;2552;p59"/>
            <p:cNvGrpSpPr/>
            <p:nvPr/>
          </p:nvGrpSpPr>
          <p:grpSpPr>
            <a:xfrm>
              <a:off x="2718695" y="1106535"/>
              <a:ext cx="3440762" cy="3497892"/>
              <a:chOff x="2541506" y="238925"/>
              <a:chExt cx="3903303" cy="3968113"/>
            </a:xfrm>
          </p:grpSpPr>
          <p:sp>
            <p:nvSpPr>
              <p:cNvPr id="2553" name="Google Shape;2553;p59"/>
              <p:cNvSpPr/>
              <p:nvPr/>
            </p:nvSpPr>
            <p:spPr>
              <a:xfrm>
                <a:off x="2835465" y="640138"/>
                <a:ext cx="810915" cy="2068562"/>
              </a:xfrm>
              <a:custGeom>
                <a:avLst/>
                <a:gdLst/>
                <a:ahLst/>
                <a:cxnLst/>
                <a:rect l="l" t="t" r="r" b="b"/>
                <a:pathLst>
                  <a:path w="35059" h="89432" extrusionOk="0">
                    <a:moveTo>
                      <a:pt x="35059" y="0"/>
                    </a:moveTo>
                    <a:lnTo>
                      <a:pt x="34825" y="100"/>
                    </a:lnTo>
                    <a:lnTo>
                      <a:pt x="34092" y="434"/>
                    </a:lnTo>
                    <a:lnTo>
                      <a:pt x="32957" y="968"/>
                    </a:lnTo>
                    <a:cubicBezTo>
                      <a:pt x="32490" y="1168"/>
                      <a:pt x="31990" y="1468"/>
                      <a:pt x="31423" y="1768"/>
                    </a:cubicBezTo>
                    <a:cubicBezTo>
                      <a:pt x="28187" y="3536"/>
                      <a:pt x="25152" y="5638"/>
                      <a:pt x="22350" y="8073"/>
                    </a:cubicBezTo>
                    <a:cubicBezTo>
                      <a:pt x="20448" y="9741"/>
                      <a:pt x="18614" y="11542"/>
                      <a:pt x="16946" y="13443"/>
                    </a:cubicBezTo>
                    <a:cubicBezTo>
                      <a:pt x="15011" y="15645"/>
                      <a:pt x="13243" y="17980"/>
                      <a:pt x="11642" y="20415"/>
                    </a:cubicBezTo>
                    <a:cubicBezTo>
                      <a:pt x="8040" y="26052"/>
                      <a:pt x="5271" y="32223"/>
                      <a:pt x="3436" y="38661"/>
                    </a:cubicBezTo>
                    <a:cubicBezTo>
                      <a:pt x="1635" y="45133"/>
                      <a:pt x="568" y="51771"/>
                      <a:pt x="267" y="58442"/>
                    </a:cubicBezTo>
                    <a:cubicBezTo>
                      <a:pt x="1" y="63913"/>
                      <a:pt x="134" y="69383"/>
                      <a:pt x="701" y="74821"/>
                    </a:cubicBezTo>
                    <a:cubicBezTo>
                      <a:pt x="1068" y="78490"/>
                      <a:pt x="1802" y="82126"/>
                      <a:pt x="2903" y="85628"/>
                    </a:cubicBezTo>
                    <a:cubicBezTo>
                      <a:pt x="3303" y="86863"/>
                      <a:pt x="3670" y="87830"/>
                      <a:pt x="3937" y="88464"/>
                    </a:cubicBezTo>
                    <a:lnTo>
                      <a:pt x="4270" y="89198"/>
                    </a:lnTo>
                    <a:lnTo>
                      <a:pt x="4270" y="89198"/>
                    </a:lnTo>
                    <a:lnTo>
                      <a:pt x="4003" y="88464"/>
                    </a:lnTo>
                    <a:cubicBezTo>
                      <a:pt x="3737" y="87830"/>
                      <a:pt x="3403" y="86896"/>
                      <a:pt x="3003" y="85628"/>
                    </a:cubicBezTo>
                    <a:cubicBezTo>
                      <a:pt x="1935" y="82092"/>
                      <a:pt x="1235" y="78457"/>
                      <a:pt x="901" y="74787"/>
                    </a:cubicBezTo>
                    <a:cubicBezTo>
                      <a:pt x="334" y="69350"/>
                      <a:pt x="234" y="63913"/>
                      <a:pt x="501" y="58476"/>
                    </a:cubicBezTo>
                    <a:cubicBezTo>
                      <a:pt x="801" y="51771"/>
                      <a:pt x="1869" y="45166"/>
                      <a:pt x="3703" y="38728"/>
                    </a:cubicBezTo>
                    <a:cubicBezTo>
                      <a:pt x="5504" y="32290"/>
                      <a:pt x="8240" y="26152"/>
                      <a:pt x="11876" y="20548"/>
                    </a:cubicBezTo>
                    <a:cubicBezTo>
                      <a:pt x="13443" y="18113"/>
                      <a:pt x="15178" y="15778"/>
                      <a:pt x="17079" y="13577"/>
                    </a:cubicBezTo>
                    <a:cubicBezTo>
                      <a:pt x="18747" y="11675"/>
                      <a:pt x="20549" y="9874"/>
                      <a:pt x="22450" y="8173"/>
                    </a:cubicBezTo>
                    <a:cubicBezTo>
                      <a:pt x="25219" y="5771"/>
                      <a:pt x="28254" y="3636"/>
                      <a:pt x="31456" y="1835"/>
                    </a:cubicBezTo>
                    <a:cubicBezTo>
                      <a:pt x="32023" y="1535"/>
                      <a:pt x="32524" y="1235"/>
                      <a:pt x="32991" y="1001"/>
                    </a:cubicBezTo>
                    <a:lnTo>
                      <a:pt x="34125" y="467"/>
                    </a:lnTo>
                    <a:lnTo>
                      <a:pt x="34825" y="134"/>
                    </a:lnTo>
                    <a:cubicBezTo>
                      <a:pt x="34992" y="34"/>
                      <a:pt x="35059" y="0"/>
                      <a:pt x="35059" y="0"/>
                    </a:cubicBezTo>
                    <a:close/>
                    <a:moveTo>
                      <a:pt x="4270" y="89198"/>
                    </a:moveTo>
                    <a:cubicBezTo>
                      <a:pt x="4337" y="89364"/>
                      <a:pt x="4370" y="89431"/>
                      <a:pt x="4370" y="89431"/>
                    </a:cubicBezTo>
                    <a:lnTo>
                      <a:pt x="4270" y="89198"/>
                    </a:ln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54" name="Google Shape;2554;p59"/>
              <p:cNvSpPr/>
              <p:nvPr/>
            </p:nvSpPr>
            <p:spPr>
              <a:xfrm>
                <a:off x="5766591" y="634725"/>
                <a:ext cx="641187" cy="895038"/>
              </a:xfrm>
              <a:custGeom>
                <a:avLst/>
                <a:gdLst/>
                <a:ahLst/>
                <a:cxnLst/>
                <a:rect l="l" t="t" r="r" b="b"/>
                <a:pathLst>
                  <a:path w="27721" h="38696" extrusionOk="0">
                    <a:moveTo>
                      <a:pt x="0" y="1"/>
                    </a:moveTo>
                    <a:lnTo>
                      <a:pt x="100" y="101"/>
                    </a:lnTo>
                    <a:lnTo>
                      <a:pt x="401" y="334"/>
                    </a:lnTo>
                    <a:lnTo>
                      <a:pt x="1535" y="1168"/>
                    </a:lnTo>
                    <a:cubicBezTo>
                      <a:pt x="2002" y="1535"/>
                      <a:pt x="2636" y="1969"/>
                      <a:pt x="3303" y="2536"/>
                    </a:cubicBezTo>
                    <a:lnTo>
                      <a:pt x="4403" y="3403"/>
                    </a:lnTo>
                    <a:lnTo>
                      <a:pt x="4971" y="3870"/>
                    </a:lnTo>
                    <a:lnTo>
                      <a:pt x="5604" y="4404"/>
                    </a:lnTo>
                    <a:cubicBezTo>
                      <a:pt x="6405" y="5105"/>
                      <a:pt x="7339" y="5872"/>
                      <a:pt x="8273" y="6772"/>
                    </a:cubicBezTo>
                    <a:cubicBezTo>
                      <a:pt x="8740" y="7206"/>
                      <a:pt x="9274" y="7640"/>
                      <a:pt x="9741" y="8140"/>
                    </a:cubicBezTo>
                    <a:cubicBezTo>
                      <a:pt x="10241" y="8640"/>
                      <a:pt x="10741" y="9141"/>
                      <a:pt x="11242" y="9641"/>
                    </a:cubicBezTo>
                    <a:cubicBezTo>
                      <a:pt x="13443" y="11909"/>
                      <a:pt x="15478" y="14344"/>
                      <a:pt x="17346" y="16880"/>
                    </a:cubicBezTo>
                    <a:cubicBezTo>
                      <a:pt x="19181" y="19415"/>
                      <a:pt x="20849" y="22117"/>
                      <a:pt x="22316" y="24885"/>
                    </a:cubicBezTo>
                    <a:lnTo>
                      <a:pt x="23284" y="26787"/>
                    </a:lnTo>
                    <a:cubicBezTo>
                      <a:pt x="23584" y="27387"/>
                      <a:pt x="23817" y="28021"/>
                      <a:pt x="24118" y="28621"/>
                    </a:cubicBezTo>
                    <a:cubicBezTo>
                      <a:pt x="24651" y="29789"/>
                      <a:pt x="25052" y="30923"/>
                      <a:pt x="25485" y="31957"/>
                    </a:cubicBezTo>
                    <a:lnTo>
                      <a:pt x="25752" y="32691"/>
                    </a:lnTo>
                    <a:cubicBezTo>
                      <a:pt x="25852" y="32958"/>
                      <a:pt x="25919" y="33191"/>
                      <a:pt x="26019" y="33425"/>
                    </a:cubicBezTo>
                    <a:lnTo>
                      <a:pt x="26453" y="34759"/>
                    </a:lnTo>
                    <a:cubicBezTo>
                      <a:pt x="26753" y="35560"/>
                      <a:pt x="26953" y="36293"/>
                      <a:pt x="27153" y="36894"/>
                    </a:cubicBezTo>
                    <a:cubicBezTo>
                      <a:pt x="27320" y="37461"/>
                      <a:pt x="27453" y="37895"/>
                      <a:pt x="27553" y="38228"/>
                    </a:cubicBezTo>
                    <a:lnTo>
                      <a:pt x="27653" y="38595"/>
                    </a:lnTo>
                    <a:cubicBezTo>
                      <a:pt x="27687" y="38629"/>
                      <a:pt x="27687" y="38662"/>
                      <a:pt x="27720" y="38695"/>
                    </a:cubicBezTo>
                    <a:lnTo>
                      <a:pt x="27720" y="38595"/>
                    </a:lnTo>
                    <a:cubicBezTo>
                      <a:pt x="27687" y="38495"/>
                      <a:pt x="27653" y="38362"/>
                      <a:pt x="27620" y="38228"/>
                    </a:cubicBezTo>
                    <a:cubicBezTo>
                      <a:pt x="27520" y="37895"/>
                      <a:pt x="27420" y="37461"/>
                      <a:pt x="27253" y="36861"/>
                    </a:cubicBezTo>
                    <a:cubicBezTo>
                      <a:pt x="27086" y="36260"/>
                      <a:pt x="26886" y="35526"/>
                      <a:pt x="26586" y="34692"/>
                    </a:cubicBezTo>
                    <a:cubicBezTo>
                      <a:pt x="26453" y="34292"/>
                      <a:pt x="26319" y="33858"/>
                      <a:pt x="26152" y="33391"/>
                    </a:cubicBezTo>
                    <a:cubicBezTo>
                      <a:pt x="26086" y="33158"/>
                      <a:pt x="26019" y="32891"/>
                      <a:pt x="25919" y="32658"/>
                    </a:cubicBezTo>
                    <a:cubicBezTo>
                      <a:pt x="25819" y="32391"/>
                      <a:pt x="25719" y="32157"/>
                      <a:pt x="25619" y="31890"/>
                    </a:cubicBezTo>
                    <a:cubicBezTo>
                      <a:pt x="25252" y="30890"/>
                      <a:pt x="24818" y="29755"/>
                      <a:pt x="24284" y="28555"/>
                    </a:cubicBezTo>
                    <a:cubicBezTo>
                      <a:pt x="24017" y="27988"/>
                      <a:pt x="23751" y="27354"/>
                      <a:pt x="23450" y="26720"/>
                    </a:cubicBezTo>
                    <a:lnTo>
                      <a:pt x="22516" y="24819"/>
                    </a:lnTo>
                    <a:cubicBezTo>
                      <a:pt x="21049" y="22017"/>
                      <a:pt x="19381" y="19315"/>
                      <a:pt x="17546" y="16746"/>
                    </a:cubicBezTo>
                    <a:cubicBezTo>
                      <a:pt x="15645" y="14211"/>
                      <a:pt x="13610" y="11776"/>
                      <a:pt x="11408" y="9541"/>
                    </a:cubicBezTo>
                    <a:lnTo>
                      <a:pt x="9874" y="8040"/>
                    </a:lnTo>
                    <a:cubicBezTo>
                      <a:pt x="9407" y="7540"/>
                      <a:pt x="8873" y="7106"/>
                      <a:pt x="8406" y="6672"/>
                    </a:cubicBezTo>
                    <a:cubicBezTo>
                      <a:pt x="7472" y="5772"/>
                      <a:pt x="6538" y="5004"/>
                      <a:pt x="5704" y="4304"/>
                    </a:cubicBezTo>
                    <a:lnTo>
                      <a:pt x="5071" y="3770"/>
                    </a:lnTo>
                    <a:lnTo>
                      <a:pt x="4470" y="3303"/>
                    </a:lnTo>
                    <a:lnTo>
                      <a:pt x="3369" y="2469"/>
                    </a:lnTo>
                    <a:cubicBezTo>
                      <a:pt x="2702" y="1902"/>
                      <a:pt x="2068" y="1469"/>
                      <a:pt x="1568" y="1135"/>
                    </a:cubicBezTo>
                    <a:lnTo>
                      <a:pt x="401" y="301"/>
                    </a:lnTo>
                    <a:lnTo>
                      <a:pt x="100" y="68"/>
                    </a:lnTo>
                    <a:cubicBezTo>
                      <a:pt x="34" y="1"/>
                      <a:pt x="0" y="1"/>
                      <a:pt x="0"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55" name="Google Shape;2555;p59"/>
              <p:cNvSpPr/>
              <p:nvPr/>
            </p:nvSpPr>
            <p:spPr>
              <a:xfrm>
                <a:off x="2541506" y="913257"/>
                <a:ext cx="1486033" cy="2241390"/>
              </a:xfrm>
              <a:custGeom>
                <a:avLst/>
                <a:gdLst/>
                <a:ahLst/>
                <a:cxnLst/>
                <a:rect l="l" t="t" r="r" b="b"/>
                <a:pathLst>
                  <a:path w="64247" h="96904" extrusionOk="0">
                    <a:moveTo>
                      <a:pt x="64246" y="1"/>
                    </a:moveTo>
                    <a:lnTo>
                      <a:pt x="63379" y="401"/>
                    </a:lnTo>
                    <a:cubicBezTo>
                      <a:pt x="63012" y="601"/>
                      <a:pt x="62512" y="835"/>
                      <a:pt x="61978" y="1135"/>
                    </a:cubicBezTo>
                    <a:lnTo>
                      <a:pt x="60110" y="2202"/>
                    </a:lnTo>
                    <a:cubicBezTo>
                      <a:pt x="50270" y="8173"/>
                      <a:pt x="42397" y="16880"/>
                      <a:pt x="37527" y="27287"/>
                    </a:cubicBezTo>
                    <a:cubicBezTo>
                      <a:pt x="35826" y="30923"/>
                      <a:pt x="34525" y="34759"/>
                      <a:pt x="33658" y="38695"/>
                    </a:cubicBezTo>
                    <a:cubicBezTo>
                      <a:pt x="33191" y="40763"/>
                      <a:pt x="32857" y="42865"/>
                      <a:pt x="32590" y="44966"/>
                    </a:cubicBezTo>
                    <a:cubicBezTo>
                      <a:pt x="32357" y="47168"/>
                      <a:pt x="32257" y="49369"/>
                      <a:pt x="32257" y="51538"/>
                    </a:cubicBezTo>
                    <a:cubicBezTo>
                      <a:pt x="32257" y="58188"/>
                      <a:pt x="33384" y="64738"/>
                      <a:pt x="35604" y="70991"/>
                    </a:cubicBezTo>
                    <a:lnTo>
                      <a:pt x="35604" y="70991"/>
                    </a:lnTo>
                    <a:lnTo>
                      <a:pt x="9908" y="89632"/>
                    </a:lnTo>
                    <a:lnTo>
                      <a:pt x="2469" y="95069"/>
                    </a:lnTo>
                    <a:lnTo>
                      <a:pt x="501" y="96503"/>
                    </a:lnTo>
                    <a:lnTo>
                      <a:pt x="0" y="96904"/>
                    </a:lnTo>
                    <a:lnTo>
                      <a:pt x="501" y="96537"/>
                    </a:lnTo>
                    <a:cubicBezTo>
                      <a:pt x="968" y="96203"/>
                      <a:pt x="1635" y="95736"/>
                      <a:pt x="2502" y="95102"/>
                    </a:cubicBezTo>
                    <a:lnTo>
                      <a:pt x="9974" y="89732"/>
                    </a:lnTo>
                    <a:lnTo>
                      <a:pt x="35793" y="71118"/>
                    </a:lnTo>
                    <a:lnTo>
                      <a:pt x="35859" y="71052"/>
                    </a:lnTo>
                    <a:lnTo>
                      <a:pt x="35826" y="70985"/>
                    </a:lnTo>
                    <a:cubicBezTo>
                      <a:pt x="33624" y="64747"/>
                      <a:pt x="32490" y="58176"/>
                      <a:pt x="32490" y="51538"/>
                    </a:cubicBezTo>
                    <a:cubicBezTo>
                      <a:pt x="32490" y="49369"/>
                      <a:pt x="32590" y="47201"/>
                      <a:pt x="32824" y="45000"/>
                    </a:cubicBezTo>
                    <a:cubicBezTo>
                      <a:pt x="33091" y="42898"/>
                      <a:pt x="33424" y="40830"/>
                      <a:pt x="33891" y="38762"/>
                    </a:cubicBezTo>
                    <a:cubicBezTo>
                      <a:pt x="34759" y="34826"/>
                      <a:pt x="36060" y="31023"/>
                      <a:pt x="37727" y="27387"/>
                    </a:cubicBezTo>
                    <a:cubicBezTo>
                      <a:pt x="42598" y="17013"/>
                      <a:pt x="50403" y="8307"/>
                      <a:pt x="60177" y="2302"/>
                    </a:cubicBezTo>
                    <a:lnTo>
                      <a:pt x="62011" y="1202"/>
                    </a:lnTo>
                    <a:cubicBezTo>
                      <a:pt x="62578" y="901"/>
                      <a:pt x="63045" y="668"/>
                      <a:pt x="63412" y="468"/>
                    </a:cubicBezTo>
                    <a:lnTo>
                      <a:pt x="64246" y="1"/>
                    </a:ln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56" name="Google Shape;2556;p59"/>
              <p:cNvSpPr/>
              <p:nvPr/>
            </p:nvSpPr>
            <p:spPr>
              <a:xfrm>
                <a:off x="3958843" y="238925"/>
                <a:ext cx="1201326" cy="376533"/>
              </a:xfrm>
              <a:custGeom>
                <a:avLst/>
                <a:gdLst/>
                <a:ahLst/>
                <a:cxnLst/>
                <a:rect l="l" t="t" r="r" b="b"/>
                <a:pathLst>
                  <a:path w="51938" h="16279" extrusionOk="0">
                    <a:moveTo>
                      <a:pt x="1" y="1"/>
                    </a:moveTo>
                    <a:cubicBezTo>
                      <a:pt x="1" y="1"/>
                      <a:pt x="34" y="1"/>
                      <a:pt x="67" y="67"/>
                    </a:cubicBezTo>
                    <a:lnTo>
                      <a:pt x="201" y="267"/>
                    </a:lnTo>
                    <a:lnTo>
                      <a:pt x="328" y="454"/>
                    </a:lnTo>
                    <a:lnTo>
                      <a:pt x="201" y="234"/>
                    </a:lnTo>
                    <a:lnTo>
                      <a:pt x="67" y="1"/>
                    </a:lnTo>
                    <a:close/>
                    <a:moveTo>
                      <a:pt x="328" y="454"/>
                    </a:moveTo>
                    <a:lnTo>
                      <a:pt x="701" y="1101"/>
                    </a:lnTo>
                    <a:cubicBezTo>
                      <a:pt x="1168" y="1869"/>
                      <a:pt x="1835" y="2936"/>
                      <a:pt x="2669" y="4337"/>
                    </a:cubicBezTo>
                    <a:cubicBezTo>
                      <a:pt x="4404" y="7072"/>
                      <a:pt x="6805" y="11008"/>
                      <a:pt x="9641" y="15578"/>
                    </a:cubicBezTo>
                    <a:lnTo>
                      <a:pt x="9674" y="15645"/>
                    </a:lnTo>
                    <a:lnTo>
                      <a:pt x="9741" y="15645"/>
                    </a:lnTo>
                    <a:cubicBezTo>
                      <a:pt x="13677" y="14578"/>
                      <a:pt x="17680" y="13844"/>
                      <a:pt x="21716" y="13410"/>
                    </a:cubicBezTo>
                    <a:cubicBezTo>
                      <a:pt x="24340" y="13143"/>
                      <a:pt x="26979" y="13010"/>
                      <a:pt x="29623" y="13010"/>
                    </a:cubicBezTo>
                    <a:cubicBezTo>
                      <a:pt x="30945" y="13010"/>
                      <a:pt x="32268" y="13043"/>
                      <a:pt x="33591" y="13110"/>
                    </a:cubicBezTo>
                    <a:cubicBezTo>
                      <a:pt x="36827" y="13243"/>
                      <a:pt x="40029" y="13644"/>
                      <a:pt x="43231" y="14211"/>
                    </a:cubicBezTo>
                    <a:lnTo>
                      <a:pt x="44199" y="14378"/>
                    </a:lnTo>
                    <a:lnTo>
                      <a:pt x="45166" y="14578"/>
                    </a:lnTo>
                    <a:lnTo>
                      <a:pt x="46867" y="14945"/>
                    </a:lnTo>
                    <a:cubicBezTo>
                      <a:pt x="47935" y="15211"/>
                      <a:pt x="48869" y="15445"/>
                      <a:pt x="49603" y="15645"/>
                    </a:cubicBezTo>
                    <a:lnTo>
                      <a:pt x="51337" y="16112"/>
                    </a:lnTo>
                    <a:lnTo>
                      <a:pt x="51771" y="16246"/>
                    </a:lnTo>
                    <a:cubicBezTo>
                      <a:pt x="51804" y="16246"/>
                      <a:pt x="51871" y="16246"/>
                      <a:pt x="51938" y="16279"/>
                    </a:cubicBezTo>
                    <a:cubicBezTo>
                      <a:pt x="51871" y="16246"/>
                      <a:pt x="51838" y="16212"/>
                      <a:pt x="51771" y="16212"/>
                    </a:cubicBezTo>
                    <a:lnTo>
                      <a:pt x="51337" y="16079"/>
                    </a:lnTo>
                    <a:lnTo>
                      <a:pt x="49636" y="15545"/>
                    </a:lnTo>
                    <a:cubicBezTo>
                      <a:pt x="48869" y="15345"/>
                      <a:pt x="47968" y="15111"/>
                      <a:pt x="46901" y="14845"/>
                    </a:cubicBezTo>
                    <a:lnTo>
                      <a:pt x="45166" y="14444"/>
                    </a:lnTo>
                    <a:lnTo>
                      <a:pt x="44232" y="14244"/>
                    </a:lnTo>
                    <a:lnTo>
                      <a:pt x="43231" y="14077"/>
                    </a:lnTo>
                    <a:cubicBezTo>
                      <a:pt x="40062" y="13477"/>
                      <a:pt x="36827" y="13077"/>
                      <a:pt x="33591" y="12910"/>
                    </a:cubicBezTo>
                    <a:cubicBezTo>
                      <a:pt x="32292" y="12844"/>
                      <a:pt x="30992" y="12811"/>
                      <a:pt x="29693" y="12811"/>
                    </a:cubicBezTo>
                    <a:cubicBezTo>
                      <a:pt x="27023" y="12811"/>
                      <a:pt x="24353" y="12952"/>
                      <a:pt x="21683" y="13243"/>
                    </a:cubicBezTo>
                    <a:cubicBezTo>
                      <a:pt x="17670" y="13641"/>
                      <a:pt x="13689" y="14402"/>
                      <a:pt x="9775" y="15460"/>
                    </a:cubicBezTo>
                    <a:lnTo>
                      <a:pt x="9775" y="15460"/>
                    </a:lnTo>
                    <a:cubicBezTo>
                      <a:pt x="6920" y="10946"/>
                      <a:pt x="4497" y="7062"/>
                      <a:pt x="2769" y="4304"/>
                    </a:cubicBezTo>
                    <a:lnTo>
                      <a:pt x="768" y="1101"/>
                    </a:lnTo>
                    <a:lnTo>
                      <a:pt x="328" y="454"/>
                    </a:ln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57" name="Google Shape;2557;p59"/>
              <p:cNvSpPr/>
              <p:nvPr/>
            </p:nvSpPr>
            <p:spPr>
              <a:xfrm>
                <a:off x="5769667" y="2660821"/>
                <a:ext cx="672042" cy="1546217"/>
              </a:xfrm>
              <a:custGeom>
                <a:avLst/>
                <a:gdLst/>
                <a:ahLst/>
                <a:cxnLst/>
                <a:rect l="l" t="t" r="r" b="b"/>
                <a:pathLst>
                  <a:path w="29055" h="66849" extrusionOk="0">
                    <a:moveTo>
                      <a:pt x="29055" y="1"/>
                    </a:moveTo>
                    <a:cubicBezTo>
                      <a:pt x="29021" y="68"/>
                      <a:pt x="28988" y="134"/>
                      <a:pt x="28955" y="201"/>
                    </a:cubicBezTo>
                    <a:cubicBezTo>
                      <a:pt x="28921" y="334"/>
                      <a:pt x="28855" y="535"/>
                      <a:pt x="28788" y="768"/>
                    </a:cubicBezTo>
                    <a:cubicBezTo>
                      <a:pt x="28621" y="1268"/>
                      <a:pt x="28421" y="2036"/>
                      <a:pt x="28087" y="2970"/>
                    </a:cubicBezTo>
                    <a:cubicBezTo>
                      <a:pt x="27754" y="3904"/>
                      <a:pt x="27354" y="5071"/>
                      <a:pt x="26820" y="6405"/>
                    </a:cubicBezTo>
                    <a:cubicBezTo>
                      <a:pt x="26286" y="7706"/>
                      <a:pt x="25686" y="9241"/>
                      <a:pt x="24919" y="10842"/>
                    </a:cubicBezTo>
                    <a:cubicBezTo>
                      <a:pt x="23184" y="14678"/>
                      <a:pt x="21116" y="18347"/>
                      <a:pt x="18814" y="21850"/>
                    </a:cubicBezTo>
                    <a:cubicBezTo>
                      <a:pt x="18481" y="22350"/>
                      <a:pt x="18147" y="22851"/>
                      <a:pt x="17813" y="23351"/>
                    </a:cubicBezTo>
                    <a:lnTo>
                      <a:pt x="16746" y="24852"/>
                    </a:lnTo>
                    <a:cubicBezTo>
                      <a:pt x="16012" y="25853"/>
                      <a:pt x="15212" y="26853"/>
                      <a:pt x="14444" y="27854"/>
                    </a:cubicBezTo>
                    <a:cubicBezTo>
                      <a:pt x="14011" y="28388"/>
                      <a:pt x="13610" y="28855"/>
                      <a:pt x="13177" y="29389"/>
                    </a:cubicBezTo>
                    <a:lnTo>
                      <a:pt x="11909" y="30890"/>
                    </a:lnTo>
                    <a:lnTo>
                      <a:pt x="10542" y="32357"/>
                    </a:lnTo>
                    <a:cubicBezTo>
                      <a:pt x="10075" y="32858"/>
                      <a:pt x="9608" y="33358"/>
                      <a:pt x="9141" y="33858"/>
                    </a:cubicBezTo>
                    <a:cubicBezTo>
                      <a:pt x="6305" y="36727"/>
                      <a:pt x="3270" y="39396"/>
                      <a:pt x="67" y="41831"/>
                    </a:cubicBezTo>
                    <a:lnTo>
                      <a:pt x="1" y="41898"/>
                    </a:lnTo>
                    <a:lnTo>
                      <a:pt x="34" y="41964"/>
                    </a:lnTo>
                    <a:cubicBezTo>
                      <a:pt x="3470" y="49203"/>
                      <a:pt x="6439" y="55441"/>
                      <a:pt x="8540" y="59844"/>
                    </a:cubicBezTo>
                    <a:cubicBezTo>
                      <a:pt x="9574" y="62045"/>
                      <a:pt x="10408" y="63813"/>
                      <a:pt x="11009" y="65014"/>
                    </a:cubicBezTo>
                    <a:cubicBezTo>
                      <a:pt x="11275" y="65615"/>
                      <a:pt x="11509" y="66048"/>
                      <a:pt x="11676" y="66382"/>
                    </a:cubicBezTo>
                    <a:lnTo>
                      <a:pt x="11843" y="66749"/>
                    </a:lnTo>
                    <a:cubicBezTo>
                      <a:pt x="11876" y="66815"/>
                      <a:pt x="11909" y="66849"/>
                      <a:pt x="11909" y="66849"/>
                    </a:cubicBezTo>
                    <a:lnTo>
                      <a:pt x="11876" y="66749"/>
                    </a:lnTo>
                    <a:lnTo>
                      <a:pt x="11709" y="66382"/>
                    </a:lnTo>
                    <a:cubicBezTo>
                      <a:pt x="11542" y="66048"/>
                      <a:pt x="11342" y="65581"/>
                      <a:pt x="11075" y="64981"/>
                    </a:cubicBezTo>
                    <a:lnTo>
                      <a:pt x="8640" y="59810"/>
                    </a:lnTo>
                    <a:lnTo>
                      <a:pt x="239" y="41944"/>
                    </a:lnTo>
                    <a:lnTo>
                      <a:pt x="239" y="41944"/>
                    </a:lnTo>
                    <a:cubicBezTo>
                      <a:pt x="3448" y="39523"/>
                      <a:pt x="6459" y="36873"/>
                      <a:pt x="9274" y="33992"/>
                    </a:cubicBezTo>
                    <a:cubicBezTo>
                      <a:pt x="9774" y="33525"/>
                      <a:pt x="10241" y="33025"/>
                      <a:pt x="10675" y="32524"/>
                    </a:cubicBezTo>
                    <a:lnTo>
                      <a:pt x="12043" y="31023"/>
                    </a:lnTo>
                    <a:cubicBezTo>
                      <a:pt x="12476" y="30523"/>
                      <a:pt x="12910" y="30022"/>
                      <a:pt x="13344" y="29522"/>
                    </a:cubicBezTo>
                    <a:cubicBezTo>
                      <a:pt x="13744" y="29022"/>
                      <a:pt x="14211" y="28521"/>
                      <a:pt x="14578" y="27988"/>
                    </a:cubicBezTo>
                    <a:cubicBezTo>
                      <a:pt x="15378" y="26987"/>
                      <a:pt x="16179" y="25986"/>
                      <a:pt x="16879" y="24952"/>
                    </a:cubicBezTo>
                    <a:lnTo>
                      <a:pt x="17980" y="23451"/>
                    </a:lnTo>
                    <a:cubicBezTo>
                      <a:pt x="18314" y="22951"/>
                      <a:pt x="18647" y="22450"/>
                      <a:pt x="18981" y="21950"/>
                    </a:cubicBezTo>
                    <a:cubicBezTo>
                      <a:pt x="21283" y="18447"/>
                      <a:pt x="23317" y="14745"/>
                      <a:pt x="25052" y="10909"/>
                    </a:cubicBezTo>
                    <a:cubicBezTo>
                      <a:pt x="25819" y="9274"/>
                      <a:pt x="26453" y="7773"/>
                      <a:pt x="26920" y="6439"/>
                    </a:cubicBezTo>
                    <a:cubicBezTo>
                      <a:pt x="27420" y="5105"/>
                      <a:pt x="27854" y="3937"/>
                      <a:pt x="28154" y="3003"/>
                    </a:cubicBezTo>
                    <a:cubicBezTo>
                      <a:pt x="28454" y="2036"/>
                      <a:pt x="28655" y="1302"/>
                      <a:pt x="28821" y="768"/>
                    </a:cubicBezTo>
                    <a:cubicBezTo>
                      <a:pt x="28888" y="535"/>
                      <a:pt x="28955" y="334"/>
                      <a:pt x="28988" y="201"/>
                    </a:cubicBezTo>
                    <a:cubicBezTo>
                      <a:pt x="29055" y="68"/>
                      <a:pt x="29055" y="1"/>
                      <a:pt x="29055"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58" name="Google Shape;2558;p59"/>
              <p:cNvSpPr/>
              <p:nvPr/>
            </p:nvSpPr>
            <p:spPr>
              <a:xfrm>
                <a:off x="5373867" y="1359226"/>
                <a:ext cx="83361" cy="82574"/>
              </a:xfrm>
              <a:custGeom>
                <a:avLst/>
                <a:gdLst/>
                <a:ahLst/>
                <a:cxnLst/>
                <a:rect l="l" t="t" r="r" b="b"/>
                <a:pathLst>
                  <a:path w="3604" h="3570" extrusionOk="0">
                    <a:moveTo>
                      <a:pt x="1802" y="0"/>
                    </a:moveTo>
                    <a:cubicBezTo>
                      <a:pt x="801" y="0"/>
                      <a:pt x="1" y="801"/>
                      <a:pt x="1" y="1802"/>
                    </a:cubicBezTo>
                    <a:cubicBezTo>
                      <a:pt x="1" y="2769"/>
                      <a:pt x="801" y="3569"/>
                      <a:pt x="1802" y="3569"/>
                    </a:cubicBezTo>
                    <a:cubicBezTo>
                      <a:pt x="2803" y="3569"/>
                      <a:pt x="3603" y="2769"/>
                      <a:pt x="3603" y="1802"/>
                    </a:cubicBezTo>
                    <a:cubicBezTo>
                      <a:pt x="3603" y="801"/>
                      <a:pt x="2803" y="0"/>
                      <a:pt x="1802"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59" name="Google Shape;2559;p59"/>
              <p:cNvSpPr/>
              <p:nvPr/>
            </p:nvSpPr>
            <p:spPr>
              <a:xfrm>
                <a:off x="5110000" y="574541"/>
                <a:ext cx="96475" cy="83314"/>
              </a:xfrm>
              <a:custGeom>
                <a:avLst/>
                <a:gdLst/>
                <a:ahLst/>
                <a:cxnLst/>
                <a:rect l="l" t="t" r="r" b="b"/>
                <a:pathLst>
                  <a:path w="4171" h="3602" extrusionOk="0">
                    <a:moveTo>
                      <a:pt x="2402" y="1"/>
                    </a:moveTo>
                    <a:cubicBezTo>
                      <a:pt x="801" y="1"/>
                      <a:pt x="0" y="1936"/>
                      <a:pt x="1101" y="3070"/>
                    </a:cubicBezTo>
                    <a:cubicBezTo>
                      <a:pt x="1468" y="3437"/>
                      <a:pt x="1920" y="3602"/>
                      <a:pt x="2362" y="3602"/>
                    </a:cubicBezTo>
                    <a:cubicBezTo>
                      <a:pt x="3286" y="3602"/>
                      <a:pt x="4170" y="2885"/>
                      <a:pt x="4170" y="1802"/>
                    </a:cubicBezTo>
                    <a:cubicBezTo>
                      <a:pt x="4170" y="802"/>
                      <a:pt x="3369" y="1"/>
                      <a:pt x="2402"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0" name="Google Shape;2560;p59"/>
              <p:cNvSpPr/>
              <p:nvPr/>
            </p:nvSpPr>
            <p:spPr>
              <a:xfrm>
                <a:off x="6348333" y="1490373"/>
                <a:ext cx="96475" cy="82782"/>
              </a:xfrm>
              <a:custGeom>
                <a:avLst/>
                <a:gdLst/>
                <a:ahLst/>
                <a:cxnLst/>
                <a:rect l="l" t="t" r="r" b="b"/>
                <a:pathLst>
                  <a:path w="4171" h="3579" extrusionOk="0">
                    <a:moveTo>
                      <a:pt x="2402" y="1"/>
                    </a:moveTo>
                    <a:cubicBezTo>
                      <a:pt x="801" y="1"/>
                      <a:pt x="1" y="1936"/>
                      <a:pt x="1135" y="3070"/>
                    </a:cubicBezTo>
                    <a:cubicBezTo>
                      <a:pt x="1496" y="3421"/>
                      <a:pt x="1936" y="3579"/>
                      <a:pt x="2367" y="3579"/>
                    </a:cubicBezTo>
                    <a:cubicBezTo>
                      <a:pt x="3288" y="3579"/>
                      <a:pt x="4170" y="2859"/>
                      <a:pt x="4170" y="1769"/>
                    </a:cubicBezTo>
                    <a:cubicBezTo>
                      <a:pt x="4170" y="802"/>
                      <a:pt x="3370" y="1"/>
                      <a:pt x="2402"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1" name="Google Shape;2561;p59"/>
              <p:cNvSpPr/>
              <p:nvPr/>
            </p:nvSpPr>
            <p:spPr>
              <a:xfrm>
                <a:off x="4208045" y="3425429"/>
                <a:ext cx="96475" cy="82574"/>
              </a:xfrm>
              <a:custGeom>
                <a:avLst/>
                <a:gdLst/>
                <a:ahLst/>
                <a:cxnLst/>
                <a:rect l="l" t="t" r="r" b="b"/>
                <a:pathLst>
                  <a:path w="4171" h="3570" extrusionOk="0">
                    <a:moveTo>
                      <a:pt x="2403" y="1"/>
                    </a:moveTo>
                    <a:cubicBezTo>
                      <a:pt x="801" y="1"/>
                      <a:pt x="1" y="1936"/>
                      <a:pt x="1135" y="3036"/>
                    </a:cubicBezTo>
                    <a:cubicBezTo>
                      <a:pt x="1493" y="3405"/>
                      <a:pt x="1939" y="3569"/>
                      <a:pt x="2377" y="3569"/>
                    </a:cubicBezTo>
                    <a:cubicBezTo>
                      <a:pt x="3289" y="3569"/>
                      <a:pt x="4171" y="2860"/>
                      <a:pt x="4171" y="1802"/>
                    </a:cubicBezTo>
                    <a:cubicBezTo>
                      <a:pt x="4171" y="801"/>
                      <a:pt x="3370" y="1"/>
                      <a:pt x="2403"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2" name="Google Shape;2562;p59"/>
              <p:cNvSpPr/>
              <p:nvPr/>
            </p:nvSpPr>
            <p:spPr>
              <a:xfrm>
                <a:off x="3692663" y="3395337"/>
                <a:ext cx="83337" cy="83361"/>
              </a:xfrm>
              <a:custGeom>
                <a:avLst/>
                <a:gdLst/>
                <a:ahLst/>
                <a:cxnLst/>
                <a:rect l="l" t="t" r="r" b="b"/>
                <a:pathLst>
                  <a:path w="3603" h="3604" extrusionOk="0">
                    <a:moveTo>
                      <a:pt x="1802" y="1"/>
                    </a:moveTo>
                    <a:cubicBezTo>
                      <a:pt x="801" y="1"/>
                      <a:pt x="0" y="802"/>
                      <a:pt x="0" y="1802"/>
                    </a:cubicBezTo>
                    <a:cubicBezTo>
                      <a:pt x="0" y="2770"/>
                      <a:pt x="801" y="3604"/>
                      <a:pt x="1802" y="3604"/>
                    </a:cubicBezTo>
                    <a:cubicBezTo>
                      <a:pt x="2802" y="3604"/>
                      <a:pt x="3603" y="2770"/>
                      <a:pt x="3603" y="1802"/>
                    </a:cubicBezTo>
                    <a:cubicBezTo>
                      <a:pt x="3603" y="802"/>
                      <a:pt x="2802" y="1"/>
                      <a:pt x="1802"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3" name="Google Shape;2563;p59"/>
              <p:cNvSpPr/>
              <p:nvPr/>
            </p:nvSpPr>
            <p:spPr>
              <a:xfrm>
                <a:off x="5962571" y="2524261"/>
                <a:ext cx="82574" cy="82574"/>
              </a:xfrm>
              <a:custGeom>
                <a:avLst/>
                <a:gdLst/>
                <a:ahLst/>
                <a:cxnLst/>
                <a:rect l="l" t="t" r="r" b="b"/>
                <a:pathLst>
                  <a:path w="3570" h="3570" extrusionOk="0">
                    <a:moveTo>
                      <a:pt x="1768" y="1"/>
                    </a:moveTo>
                    <a:cubicBezTo>
                      <a:pt x="801" y="1"/>
                      <a:pt x="0" y="801"/>
                      <a:pt x="0" y="1802"/>
                    </a:cubicBezTo>
                    <a:cubicBezTo>
                      <a:pt x="0" y="2769"/>
                      <a:pt x="801" y="3570"/>
                      <a:pt x="1768" y="3570"/>
                    </a:cubicBezTo>
                    <a:cubicBezTo>
                      <a:pt x="2769" y="3570"/>
                      <a:pt x="3569" y="2769"/>
                      <a:pt x="3569" y="1802"/>
                    </a:cubicBezTo>
                    <a:cubicBezTo>
                      <a:pt x="3569" y="801"/>
                      <a:pt x="2769" y="1"/>
                      <a:pt x="1768"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4" name="Google Shape;2564;p59"/>
              <p:cNvSpPr/>
              <p:nvPr/>
            </p:nvSpPr>
            <p:spPr>
              <a:xfrm>
                <a:off x="2844717" y="1512000"/>
                <a:ext cx="96475" cy="82528"/>
              </a:xfrm>
              <a:custGeom>
                <a:avLst/>
                <a:gdLst/>
                <a:ahLst/>
                <a:cxnLst/>
                <a:rect l="l" t="t" r="r" b="b"/>
                <a:pathLst>
                  <a:path w="4171" h="3568" extrusionOk="0">
                    <a:moveTo>
                      <a:pt x="2403" y="0"/>
                    </a:moveTo>
                    <a:cubicBezTo>
                      <a:pt x="801" y="0"/>
                      <a:pt x="1" y="1901"/>
                      <a:pt x="1135" y="3036"/>
                    </a:cubicBezTo>
                    <a:cubicBezTo>
                      <a:pt x="1491" y="3403"/>
                      <a:pt x="1935" y="3567"/>
                      <a:pt x="2373" y="3567"/>
                    </a:cubicBezTo>
                    <a:cubicBezTo>
                      <a:pt x="3286" y="3567"/>
                      <a:pt x="4170" y="2851"/>
                      <a:pt x="4170" y="1768"/>
                    </a:cubicBezTo>
                    <a:cubicBezTo>
                      <a:pt x="4170" y="801"/>
                      <a:pt x="3370" y="0"/>
                      <a:pt x="2403"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5" name="Google Shape;2565;p59"/>
              <p:cNvSpPr/>
              <p:nvPr/>
            </p:nvSpPr>
            <p:spPr>
              <a:xfrm>
                <a:off x="6023519" y="1826013"/>
                <a:ext cx="82574" cy="82574"/>
              </a:xfrm>
              <a:custGeom>
                <a:avLst/>
                <a:gdLst/>
                <a:ahLst/>
                <a:cxnLst/>
                <a:rect l="l" t="t" r="r" b="b"/>
                <a:pathLst>
                  <a:path w="3570" h="3570" extrusionOk="0">
                    <a:moveTo>
                      <a:pt x="1768" y="0"/>
                    </a:moveTo>
                    <a:cubicBezTo>
                      <a:pt x="801" y="0"/>
                      <a:pt x="0" y="801"/>
                      <a:pt x="0" y="1768"/>
                    </a:cubicBezTo>
                    <a:cubicBezTo>
                      <a:pt x="0" y="2769"/>
                      <a:pt x="801" y="3570"/>
                      <a:pt x="1768" y="3570"/>
                    </a:cubicBezTo>
                    <a:cubicBezTo>
                      <a:pt x="2769" y="3570"/>
                      <a:pt x="3569" y="2769"/>
                      <a:pt x="3569" y="1768"/>
                    </a:cubicBezTo>
                    <a:cubicBezTo>
                      <a:pt x="3569" y="801"/>
                      <a:pt x="2769" y="0"/>
                      <a:pt x="1768"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6" name="Google Shape;2566;p59"/>
              <p:cNvSpPr/>
              <p:nvPr/>
            </p:nvSpPr>
            <p:spPr>
              <a:xfrm>
                <a:off x="3293763" y="1667850"/>
                <a:ext cx="96475" cy="82944"/>
              </a:xfrm>
              <a:custGeom>
                <a:avLst/>
                <a:gdLst/>
                <a:ahLst/>
                <a:cxnLst/>
                <a:rect l="l" t="t" r="r" b="b"/>
                <a:pathLst>
                  <a:path w="4171" h="3586" extrusionOk="0">
                    <a:moveTo>
                      <a:pt x="2369" y="0"/>
                    </a:moveTo>
                    <a:cubicBezTo>
                      <a:pt x="801" y="0"/>
                      <a:pt x="1" y="1935"/>
                      <a:pt x="1101" y="3069"/>
                    </a:cubicBezTo>
                    <a:cubicBezTo>
                      <a:pt x="1468" y="3425"/>
                      <a:pt x="1919" y="3586"/>
                      <a:pt x="2361" y="3586"/>
                    </a:cubicBezTo>
                    <a:cubicBezTo>
                      <a:pt x="3285" y="3586"/>
                      <a:pt x="4170" y="2884"/>
                      <a:pt x="4170" y="1801"/>
                    </a:cubicBezTo>
                    <a:cubicBezTo>
                      <a:pt x="4170" y="801"/>
                      <a:pt x="3370" y="0"/>
                      <a:pt x="2369"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7" name="Google Shape;2567;p59"/>
              <p:cNvSpPr/>
              <p:nvPr/>
            </p:nvSpPr>
            <p:spPr>
              <a:xfrm>
                <a:off x="3340069" y="1120039"/>
                <a:ext cx="82574" cy="82574"/>
              </a:xfrm>
              <a:custGeom>
                <a:avLst/>
                <a:gdLst/>
                <a:ahLst/>
                <a:cxnLst/>
                <a:rect l="l" t="t" r="r" b="b"/>
                <a:pathLst>
                  <a:path w="3570" h="3570" extrusionOk="0">
                    <a:moveTo>
                      <a:pt x="1768" y="1"/>
                    </a:moveTo>
                    <a:cubicBezTo>
                      <a:pt x="801" y="1"/>
                      <a:pt x="0" y="801"/>
                      <a:pt x="0" y="1768"/>
                    </a:cubicBezTo>
                    <a:cubicBezTo>
                      <a:pt x="0" y="2769"/>
                      <a:pt x="801" y="3570"/>
                      <a:pt x="1768" y="3570"/>
                    </a:cubicBezTo>
                    <a:cubicBezTo>
                      <a:pt x="2769" y="3570"/>
                      <a:pt x="3569" y="2769"/>
                      <a:pt x="3569" y="1768"/>
                    </a:cubicBezTo>
                    <a:cubicBezTo>
                      <a:pt x="3569" y="801"/>
                      <a:pt x="2769" y="1"/>
                      <a:pt x="1768"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8" name="Google Shape;2568;p59"/>
              <p:cNvSpPr/>
              <p:nvPr/>
            </p:nvSpPr>
            <p:spPr>
              <a:xfrm>
                <a:off x="2908764" y="2708630"/>
                <a:ext cx="48619" cy="40917"/>
              </a:xfrm>
              <a:custGeom>
                <a:avLst/>
                <a:gdLst/>
                <a:ahLst/>
                <a:cxnLst/>
                <a:rect l="l" t="t" r="r" b="b"/>
                <a:pathLst>
                  <a:path w="2102" h="1769" extrusionOk="0">
                    <a:moveTo>
                      <a:pt x="1255" y="0"/>
                    </a:moveTo>
                    <a:cubicBezTo>
                      <a:pt x="1238" y="0"/>
                      <a:pt x="1219" y="1"/>
                      <a:pt x="1201" y="2"/>
                    </a:cubicBezTo>
                    <a:cubicBezTo>
                      <a:pt x="401" y="2"/>
                      <a:pt x="0" y="936"/>
                      <a:pt x="568" y="1503"/>
                    </a:cubicBezTo>
                    <a:cubicBezTo>
                      <a:pt x="751" y="1687"/>
                      <a:pt x="977" y="1769"/>
                      <a:pt x="1198" y="1769"/>
                    </a:cubicBezTo>
                    <a:cubicBezTo>
                      <a:pt x="1660" y="1769"/>
                      <a:pt x="2102" y="1411"/>
                      <a:pt x="2102" y="869"/>
                    </a:cubicBezTo>
                    <a:cubicBezTo>
                      <a:pt x="2102" y="419"/>
                      <a:pt x="1730" y="0"/>
                      <a:pt x="1255"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69" name="Google Shape;2569;p59"/>
              <p:cNvSpPr/>
              <p:nvPr/>
            </p:nvSpPr>
            <p:spPr>
              <a:xfrm>
                <a:off x="3259044" y="2108407"/>
                <a:ext cx="48642" cy="41148"/>
              </a:xfrm>
              <a:custGeom>
                <a:avLst/>
                <a:gdLst/>
                <a:ahLst/>
                <a:cxnLst/>
                <a:rect l="l" t="t" r="r" b="b"/>
                <a:pathLst>
                  <a:path w="2103" h="1779" extrusionOk="0">
                    <a:moveTo>
                      <a:pt x="1201" y="0"/>
                    </a:moveTo>
                    <a:cubicBezTo>
                      <a:pt x="401" y="0"/>
                      <a:pt x="1" y="967"/>
                      <a:pt x="568" y="1535"/>
                    </a:cubicBezTo>
                    <a:cubicBezTo>
                      <a:pt x="747" y="1703"/>
                      <a:pt x="966" y="1779"/>
                      <a:pt x="1182" y="1779"/>
                    </a:cubicBezTo>
                    <a:cubicBezTo>
                      <a:pt x="1650" y="1779"/>
                      <a:pt x="2102" y="1426"/>
                      <a:pt x="2102" y="901"/>
                    </a:cubicBezTo>
                    <a:cubicBezTo>
                      <a:pt x="2102" y="400"/>
                      <a:pt x="1702" y="0"/>
                      <a:pt x="1201"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0" name="Google Shape;2570;p59"/>
              <p:cNvSpPr/>
              <p:nvPr/>
            </p:nvSpPr>
            <p:spPr>
              <a:xfrm>
                <a:off x="3660257" y="2833648"/>
                <a:ext cx="48619" cy="41680"/>
              </a:xfrm>
              <a:custGeom>
                <a:avLst/>
                <a:gdLst/>
                <a:ahLst/>
                <a:cxnLst/>
                <a:rect l="l" t="t" r="r" b="b"/>
                <a:pathLst>
                  <a:path w="2102" h="1802" extrusionOk="0">
                    <a:moveTo>
                      <a:pt x="1201" y="1"/>
                    </a:moveTo>
                    <a:cubicBezTo>
                      <a:pt x="401" y="1"/>
                      <a:pt x="0" y="968"/>
                      <a:pt x="567" y="1535"/>
                    </a:cubicBezTo>
                    <a:cubicBezTo>
                      <a:pt x="751" y="1719"/>
                      <a:pt x="977" y="1801"/>
                      <a:pt x="1198" y="1801"/>
                    </a:cubicBezTo>
                    <a:cubicBezTo>
                      <a:pt x="1660" y="1801"/>
                      <a:pt x="2102" y="1443"/>
                      <a:pt x="2102" y="902"/>
                    </a:cubicBezTo>
                    <a:cubicBezTo>
                      <a:pt x="2102" y="401"/>
                      <a:pt x="1702" y="1"/>
                      <a:pt x="12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1" name="Google Shape;2571;p59"/>
              <p:cNvSpPr/>
              <p:nvPr/>
            </p:nvSpPr>
            <p:spPr>
              <a:xfrm>
                <a:off x="3448849" y="2098368"/>
                <a:ext cx="48619" cy="41657"/>
              </a:xfrm>
              <a:custGeom>
                <a:avLst/>
                <a:gdLst/>
                <a:ahLst/>
                <a:cxnLst/>
                <a:rect l="l" t="t" r="r" b="b"/>
                <a:pathLst>
                  <a:path w="2102" h="1801" extrusionOk="0">
                    <a:moveTo>
                      <a:pt x="1201" y="0"/>
                    </a:moveTo>
                    <a:cubicBezTo>
                      <a:pt x="401" y="0"/>
                      <a:pt x="0" y="968"/>
                      <a:pt x="568" y="1535"/>
                    </a:cubicBezTo>
                    <a:cubicBezTo>
                      <a:pt x="751" y="1719"/>
                      <a:pt x="977" y="1801"/>
                      <a:pt x="1198" y="1801"/>
                    </a:cubicBezTo>
                    <a:cubicBezTo>
                      <a:pt x="1660" y="1801"/>
                      <a:pt x="2102" y="1442"/>
                      <a:pt x="2102" y="901"/>
                    </a:cubicBezTo>
                    <a:cubicBezTo>
                      <a:pt x="2102" y="401"/>
                      <a:pt x="1702" y="0"/>
                      <a:pt x="1201"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2" name="Google Shape;2572;p59"/>
              <p:cNvSpPr/>
              <p:nvPr/>
            </p:nvSpPr>
            <p:spPr>
              <a:xfrm>
                <a:off x="3745121" y="1633085"/>
                <a:ext cx="48642" cy="40917"/>
              </a:xfrm>
              <a:custGeom>
                <a:avLst/>
                <a:gdLst/>
                <a:ahLst/>
                <a:cxnLst/>
                <a:rect l="l" t="t" r="r" b="b"/>
                <a:pathLst>
                  <a:path w="2103" h="1769" extrusionOk="0">
                    <a:moveTo>
                      <a:pt x="1260" y="0"/>
                    </a:moveTo>
                    <a:cubicBezTo>
                      <a:pt x="1240" y="0"/>
                      <a:pt x="1221" y="1"/>
                      <a:pt x="1201" y="2"/>
                    </a:cubicBezTo>
                    <a:cubicBezTo>
                      <a:pt x="401" y="2"/>
                      <a:pt x="1" y="969"/>
                      <a:pt x="568" y="1503"/>
                    </a:cubicBezTo>
                    <a:cubicBezTo>
                      <a:pt x="751" y="1687"/>
                      <a:pt x="977" y="1769"/>
                      <a:pt x="1198" y="1769"/>
                    </a:cubicBezTo>
                    <a:cubicBezTo>
                      <a:pt x="1660" y="1769"/>
                      <a:pt x="2102" y="1411"/>
                      <a:pt x="2102" y="869"/>
                    </a:cubicBezTo>
                    <a:cubicBezTo>
                      <a:pt x="2102" y="389"/>
                      <a:pt x="1732" y="0"/>
                      <a:pt x="1260"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3" name="Google Shape;2573;p59"/>
              <p:cNvSpPr/>
              <p:nvPr/>
            </p:nvSpPr>
            <p:spPr>
              <a:xfrm>
                <a:off x="3036835" y="2107620"/>
                <a:ext cx="41703" cy="41703"/>
              </a:xfrm>
              <a:custGeom>
                <a:avLst/>
                <a:gdLst/>
                <a:ahLst/>
                <a:cxnLst/>
                <a:rect l="l" t="t" r="r" b="b"/>
                <a:pathLst>
                  <a:path w="1803" h="1803" extrusionOk="0">
                    <a:moveTo>
                      <a:pt x="901" y="1"/>
                    </a:moveTo>
                    <a:cubicBezTo>
                      <a:pt x="434" y="1"/>
                      <a:pt x="1" y="401"/>
                      <a:pt x="1" y="901"/>
                    </a:cubicBezTo>
                    <a:cubicBezTo>
                      <a:pt x="1" y="1402"/>
                      <a:pt x="434" y="1802"/>
                      <a:pt x="901" y="1802"/>
                    </a:cubicBezTo>
                    <a:cubicBezTo>
                      <a:pt x="1402" y="1802"/>
                      <a:pt x="1802" y="1402"/>
                      <a:pt x="1802" y="901"/>
                    </a:cubicBezTo>
                    <a:cubicBezTo>
                      <a:pt x="1802" y="401"/>
                      <a:pt x="1402" y="1"/>
                      <a:pt x="9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4" name="Google Shape;2574;p59"/>
              <p:cNvSpPr/>
              <p:nvPr/>
            </p:nvSpPr>
            <p:spPr>
              <a:xfrm>
                <a:off x="5788958" y="2924711"/>
                <a:ext cx="48642" cy="41148"/>
              </a:xfrm>
              <a:custGeom>
                <a:avLst/>
                <a:gdLst/>
                <a:ahLst/>
                <a:cxnLst/>
                <a:rect l="l" t="t" r="r" b="b"/>
                <a:pathLst>
                  <a:path w="2103" h="1779" extrusionOk="0">
                    <a:moveTo>
                      <a:pt x="1202" y="0"/>
                    </a:moveTo>
                    <a:cubicBezTo>
                      <a:pt x="401" y="0"/>
                      <a:pt x="1" y="967"/>
                      <a:pt x="568" y="1534"/>
                    </a:cubicBezTo>
                    <a:cubicBezTo>
                      <a:pt x="747" y="1703"/>
                      <a:pt x="966" y="1779"/>
                      <a:pt x="1182" y="1779"/>
                    </a:cubicBezTo>
                    <a:cubicBezTo>
                      <a:pt x="1650" y="1779"/>
                      <a:pt x="2102" y="1425"/>
                      <a:pt x="2102" y="901"/>
                    </a:cubicBezTo>
                    <a:cubicBezTo>
                      <a:pt x="2102" y="400"/>
                      <a:pt x="1702" y="0"/>
                      <a:pt x="1202"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5" name="Google Shape;2575;p59"/>
              <p:cNvSpPr/>
              <p:nvPr/>
            </p:nvSpPr>
            <p:spPr>
              <a:xfrm>
                <a:off x="5644673" y="2815907"/>
                <a:ext cx="48642" cy="41657"/>
              </a:xfrm>
              <a:custGeom>
                <a:avLst/>
                <a:gdLst/>
                <a:ahLst/>
                <a:cxnLst/>
                <a:rect l="l" t="t" r="r" b="b"/>
                <a:pathLst>
                  <a:path w="2103" h="1801" extrusionOk="0">
                    <a:moveTo>
                      <a:pt x="1202" y="1"/>
                    </a:moveTo>
                    <a:cubicBezTo>
                      <a:pt x="401" y="1"/>
                      <a:pt x="1" y="968"/>
                      <a:pt x="568" y="1535"/>
                    </a:cubicBezTo>
                    <a:cubicBezTo>
                      <a:pt x="752" y="1719"/>
                      <a:pt x="977" y="1801"/>
                      <a:pt x="1198" y="1801"/>
                    </a:cubicBezTo>
                    <a:cubicBezTo>
                      <a:pt x="1660" y="1801"/>
                      <a:pt x="2102" y="1443"/>
                      <a:pt x="2102" y="901"/>
                    </a:cubicBezTo>
                    <a:cubicBezTo>
                      <a:pt x="2102" y="401"/>
                      <a:pt x="1702" y="1"/>
                      <a:pt x="1202"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6" name="Google Shape;2576;p59"/>
              <p:cNvSpPr/>
              <p:nvPr/>
            </p:nvSpPr>
            <p:spPr>
              <a:xfrm>
                <a:off x="5944044" y="3021926"/>
                <a:ext cx="48619" cy="41657"/>
              </a:xfrm>
              <a:custGeom>
                <a:avLst/>
                <a:gdLst/>
                <a:ahLst/>
                <a:cxnLst/>
                <a:rect l="l" t="t" r="r" b="b"/>
                <a:pathLst>
                  <a:path w="2102" h="1801" extrusionOk="0">
                    <a:moveTo>
                      <a:pt x="1201" y="0"/>
                    </a:moveTo>
                    <a:cubicBezTo>
                      <a:pt x="401" y="0"/>
                      <a:pt x="0" y="967"/>
                      <a:pt x="568" y="1534"/>
                    </a:cubicBezTo>
                    <a:cubicBezTo>
                      <a:pt x="751" y="1718"/>
                      <a:pt x="977" y="1800"/>
                      <a:pt x="1198" y="1800"/>
                    </a:cubicBezTo>
                    <a:cubicBezTo>
                      <a:pt x="1660" y="1800"/>
                      <a:pt x="2102" y="1442"/>
                      <a:pt x="2102" y="901"/>
                    </a:cubicBezTo>
                    <a:cubicBezTo>
                      <a:pt x="2102" y="400"/>
                      <a:pt x="1702" y="0"/>
                      <a:pt x="1201"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7" name="Google Shape;2577;p59"/>
              <p:cNvSpPr/>
              <p:nvPr/>
            </p:nvSpPr>
            <p:spPr>
              <a:xfrm>
                <a:off x="5128504" y="3041194"/>
                <a:ext cx="48642" cy="41680"/>
              </a:xfrm>
              <a:custGeom>
                <a:avLst/>
                <a:gdLst/>
                <a:ahLst/>
                <a:cxnLst/>
                <a:rect l="l" t="t" r="r" b="b"/>
                <a:pathLst>
                  <a:path w="2103" h="1802" extrusionOk="0">
                    <a:moveTo>
                      <a:pt x="1202" y="1"/>
                    </a:moveTo>
                    <a:cubicBezTo>
                      <a:pt x="401" y="1"/>
                      <a:pt x="1" y="968"/>
                      <a:pt x="568" y="1535"/>
                    </a:cubicBezTo>
                    <a:cubicBezTo>
                      <a:pt x="752" y="1719"/>
                      <a:pt x="977" y="1801"/>
                      <a:pt x="1198" y="1801"/>
                    </a:cubicBezTo>
                    <a:cubicBezTo>
                      <a:pt x="1660" y="1801"/>
                      <a:pt x="2102" y="1443"/>
                      <a:pt x="2102" y="902"/>
                    </a:cubicBezTo>
                    <a:cubicBezTo>
                      <a:pt x="2102" y="401"/>
                      <a:pt x="1702" y="1"/>
                      <a:pt x="1202"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8" name="Google Shape;2578;p59"/>
              <p:cNvSpPr/>
              <p:nvPr/>
            </p:nvSpPr>
            <p:spPr>
              <a:xfrm>
                <a:off x="5260460" y="3359856"/>
                <a:ext cx="48619" cy="41657"/>
              </a:xfrm>
              <a:custGeom>
                <a:avLst/>
                <a:gdLst/>
                <a:ahLst/>
                <a:cxnLst/>
                <a:rect l="l" t="t" r="r" b="b"/>
                <a:pathLst>
                  <a:path w="2102" h="1801" extrusionOk="0">
                    <a:moveTo>
                      <a:pt x="1201" y="1"/>
                    </a:moveTo>
                    <a:cubicBezTo>
                      <a:pt x="400" y="1"/>
                      <a:pt x="0" y="968"/>
                      <a:pt x="567" y="1535"/>
                    </a:cubicBezTo>
                    <a:cubicBezTo>
                      <a:pt x="740" y="1719"/>
                      <a:pt x="958" y="1801"/>
                      <a:pt x="1176" y="1801"/>
                    </a:cubicBezTo>
                    <a:cubicBezTo>
                      <a:pt x="1629" y="1801"/>
                      <a:pt x="2079" y="1442"/>
                      <a:pt x="2102" y="901"/>
                    </a:cubicBezTo>
                    <a:cubicBezTo>
                      <a:pt x="2102" y="401"/>
                      <a:pt x="1701" y="1"/>
                      <a:pt x="12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79" name="Google Shape;2579;p59"/>
              <p:cNvSpPr/>
              <p:nvPr/>
            </p:nvSpPr>
            <p:spPr>
              <a:xfrm>
                <a:off x="5030525" y="3263403"/>
                <a:ext cx="48642" cy="41680"/>
              </a:xfrm>
              <a:custGeom>
                <a:avLst/>
                <a:gdLst/>
                <a:ahLst/>
                <a:cxnLst/>
                <a:rect l="l" t="t" r="r" b="b"/>
                <a:pathLst>
                  <a:path w="2103" h="1802" extrusionOk="0">
                    <a:moveTo>
                      <a:pt x="1201" y="1"/>
                    </a:moveTo>
                    <a:cubicBezTo>
                      <a:pt x="401" y="1"/>
                      <a:pt x="1" y="968"/>
                      <a:pt x="568" y="1535"/>
                    </a:cubicBezTo>
                    <a:cubicBezTo>
                      <a:pt x="751" y="1719"/>
                      <a:pt x="977" y="1801"/>
                      <a:pt x="1198" y="1801"/>
                    </a:cubicBezTo>
                    <a:cubicBezTo>
                      <a:pt x="1660" y="1801"/>
                      <a:pt x="2102" y="1443"/>
                      <a:pt x="2102" y="902"/>
                    </a:cubicBezTo>
                    <a:cubicBezTo>
                      <a:pt x="2102" y="401"/>
                      <a:pt x="1702" y="1"/>
                      <a:pt x="12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0" name="Google Shape;2580;p59"/>
              <p:cNvSpPr/>
              <p:nvPr/>
            </p:nvSpPr>
            <p:spPr>
              <a:xfrm>
                <a:off x="3691113" y="1400883"/>
                <a:ext cx="47856" cy="41657"/>
              </a:xfrm>
              <a:custGeom>
                <a:avLst/>
                <a:gdLst/>
                <a:ahLst/>
                <a:cxnLst/>
                <a:rect l="l" t="t" r="r" b="b"/>
                <a:pathLst>
                  <a:path w="2069" h="1801" extrusionOk="0">
                    <a:moveTo>
                      <a:pt x="1201" y="1"/>
                    </a:moveTo>
                    <a:cubicBezTo>
                      <a:pt x="401" y="1"/>
                      <a:pt x="1" y="968"/>
                      <a:pt x="568" y="1535"/>
                    </a:cubicBezTo>
                    <a:cubicBezTo>
                      <a:pt x="751" y="1719"/>
                      <a:pt x="973" y="1801"/>
                      <a:pt x="1190" y="1801"/>
                    </a:cubicBezTo>
                    <a:cubicBezTo>
                      <a:pt x="1642" y="1801"/>
                      <a:pt x="2069" y="1443"/>
                      <a:pt x="2069" y="901"/>
                    </a:cubicBezTo>
                    <a:cubicBezTo>
                      <a:pt x="2069" y="401"/>
                      <a:pt x="1668" y="1"/>
                      <a:pt x="12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1" name="Google Shape;2581;p59"/>
              <p:cNvSpPr/>
              <p:nvPr/>
            </p:nvSpPr>
            <p:spPr>
              <a:xfrm>
                <a:off x="4180289" y="1160169"/>
                <a:ext cx="48619" cy="41657"/>
              </a:xfrm>
              <a:custGeom>
                <a:avLst/>
                <a:gdLst/>
                <a:ahLst/>
                <a:cxnLst/>
                <a:rect l="l" t="t" r="r" b="b"/>
                <a:pathLst>
                  <a:path w="2102" h="1801" extrusionOk="0">
                    <a:moveTo>
                      <a:pt x="1201" y="0"/>
                    </a:moveTo>
                    <a:cubicBezTo>
                      <a:pt x="400" y="0"/>
                      <a:pt x="0" y="967"/>
                      <a:pt x="567" y="1535"/>
                    </a:cubicBezTo>
                    <a:cubicBezTo>
                      <a:pt x="751" y="1718"/>
                      <a:pt x="976" y="1800"/>
                      <a:pt x="1198" y="1800"/>
                    </a:cubicBezTo>
                    <a:cubicBezTo>
                      <a:pt x="1659" y="1800"/>
                      <a:pt x="2102" y="1442"/>
                      <a:pt x="2102" y="901"/>
                    </a:cubicBezTo>
                    <a:cubicBezTo>
                      <a:pt x="2068" y="400"/>
                      <a:pt x="1668" y="0"/>
                      <a:pt x="1201"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2" name="Google Shape;2582;p59"/>
              <p:cNvSpPr/>
              <p:nvPr/>
            </p:nvSpPr>
            <p:spPr>
              <a:xfrm>
                <a:off x="4785948" y="1103061"/>
                <a:ext cx="47856" cy="41657"/>
              </a:xfrm>
              <a:custGeom>
                <a:avLst/>
                <a:gdLst/>
                <a:ahLst/>
                <a:cxnLst/>
                <a:rect l="l" t="t" r="r" b="b"/>
                <a:pathLst>
                  <a:path w="2069" h="1801" extrusionOk="0">
                    <a:moveTo>
                      <a:pt x="1201" y="1"/>
                    </a:moveTo>
                    <a:cubicBezTo>
                      <a:pt x="401" y="1"/>
                      <a:pt x="0" y="968"/>
                      <a:pt x="534" y="1535"/>
                    </a:cubicBezTo>
                    <a:cubicBezTo>
                      <a:pt x="718" y="1719"/>
                      <a:pt x="943" y="1801"/>
                      <a:pt x="1165" y="1801"/>
                    </a:cubicBezTo>
                    <a:cubicBezTo>
                      <a:pt x="1626" y="1801"/>
                      <a:pt x="2069" y="1443"/>
                      <a:pt x="2069" y="901"/>
                    </a:cubicBezTo>
                    <a:cubicBezTo>
                      <a:pt x="2069" y="401"/>
                      <a:pt x="1668" y="1"/>
                      <a:pt x="12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3" name="Google Shape;2583;p59"/>
              <p:cNvSpPr/>
              <p:nvPr/>
            </p:nvSpPr>
            <p:spPr>
              <a:xfrm>
                <a:off x="5738048" y="606946"/>
                <a:ext cx="48619" cy="41680"/>
              </a:xfrm>
              <a:custGeom>
                <a:avLst/>
                <a:gdLst/>
                <a:ahLst/>
                <a:cxnLst/>
                <a:rect l="l" t="t" r="r" b="b"/>
                <a:pathLst>
                  <a:path w="2102" h="1802" extrusionOk="0">
                    <a:moveTo>
                      <a:pt x="1201" y="1"/>
                    </a:moveTo>
                    <a:cubicBezTo>
                      <a:pt x="400" y="1"/>
                      <a:pt x="0" y="968"/>
                      <a:pt x="567" y="1535"/>
                    </a:cubicBezTo>
                    <a:cubicBezTo>
                      <a:pt x="751" y="1719"/>
                      <a:pt x="976" y="1801"/>
                      <a:pt x="1198" y="1801"/>
                    </a:cubicBezTo>
                    <a:cubicBezTo>
                      <a:pt x="1659" y="1801"/>
                      <a:pt x="2102" y="1443"/>
                      <a:pt x="2102" y="902"/>
                    </a:cubicBezTo>
                    <a:cubicBezTo>
                      <a:pt x="2102" y="401"/>
                      <a:pt x="1701" y="1"/>
                      <a:pt x="120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4" name="Google Shape;2584;p59"/>
              <p:cNvSpPr/>
              <p:nvPr/>
            </p:nvSpPr>
            <p:spPr>
              <a:xfrm>
                <a:off x="4147098" y="573014"/>
                <a:ext cx="48642" cy="41657"/>
              </a:xfrm>
              <a:custGeom>
                <a:avLst/>
                <a:gdLst/>
                <a:ahLst/>
                <a:cxnLst/>
                <a:rect l="l" t="t" r="r" b="b"/>
                <a:pathLst>
                  <a:path w="2103" h="1801" extrusionOk="0">
                    <a:moveTo>
                      <a:pt x="1202" y="0"/>
                    </a:moveTo>
                    <a:cubicBezTo>
                      <a:pt x="401" y="0"/>
                      <a:pt x="1" y="968"/>
                      <a:pt x="568" y="1535"/>
                    </a:cubicBezTo>
                    <a:cubicBezTo>
                      <a:pt x="751" y="1718"/>
                      <a:pt x="977" y="1801"/>
                      <a:pt x="1198" y="1801"/>
                    </a:cubicBezTo>
                    <a:cubicBezTo>
                      <a:pt x="1660" y="1801"/>
                      <a:pt x="2102" y="1442"/>
                      <a:pt x="2102" y="901"/>
                    </a:cubicBezTo>
                    <a:cubicBezTo>
                      <a:pt x="2102" y="401"/>
                      <a:pt x="1702" y="0"/>
                      <a:pt x="1202"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5" name="Google Shape;2585;p59"/>
              <p:cNvSpPr/>
              <p:nvPr/>
            </p:nvSpPr>
            <p:spPr>
              <a:xfrm>
                <a:off x="3649456" y="1660888"/>
                <a:ext cx="310173" cy="1212151"/>
              </a:xfrm>
              <a:custGeom>
                <a:avLst/>
                <a:gdLst/>
                <a:ahLst/>
                <a:cxnLst/>
                <a:rect l="l" t="t" r="r" b="b"/>
                <a:pathLst>
                  <a:path w="13410" h="52406" extrusionOk="0">
                    <a:moveTo>
                      <a:pt x="5371" y="1"/>
                    </a:moveTo>
                    <a:cubicBezTo>
                      <a:pt x="5371" y="1"/>
                      <a:pt x="5337" y="34"/>
                      <a:pt x="5304" y="134"/>
                    </a:cubicBezTo>
                    <a:cubicBezTo>
                      <a:pt x="5337" y="101"/>
                      <a:pt x="5371" y="34"/>
                      <a:pt x="5371" y="1"/>
                    </a:cubicBezTo>
                    <a:close/>
                    <a:moveTo>
                      <a:pt x="5304" y="134"/>
                    </a:moveTo>
                    <a:lnTo>
                      <a:pt x="5304" y="134"/>
                    </a:lnTo>
                    <a:cubicBezTo>
                      <a:pt x="5237" y="201"/>
                      <a:pt x="5171" y="335"/>
                      <a:pt x="5071" y="501"/>
                    </a:cubicBezTo>
                    <a:cubicBezTo>
                      <a:pt x="4904" y="835"/>
                      <a:pt x="4637" y="1302"/>
                      <a:pt x="4303" y="1969"/>
                    </a:cubicBezTo>
                    <a:cubicBezTo>
                      <a:pt x="3436" y="3804"/>
                      <a:pt x="2702" y="5705"/>
                      <a:pt x="2102" y="7640"/>
                    </a:cubicBezTo>
                    <a:cubicBezTo>
                      <a:pt x="1201" y="10508"/>
                      <a:pt x="601" y="13477"/>
                      <a:pt x="267" y="16479"/>
                    </a:cubicBezTo>
                    <a:cubicBezTo>
                      <a:pt x="234" y="16913"/>
                      <a:pt x="200" y="17347"/>
                      <a:pt x="167" y="17780"/>
                    </a:cubicBezTo>
                    <a:cubicBezTo>
                      <a:pt x="100" y="18181"/>
                      <a:pt x="67" y="18648"/>
                      <a:pt x="67" y="19081"/>
                    </a:cubicBezTo>
                    <a:lnTo>
                      <a:pt x="34" y="20449"/>
                    </a:lnTo>
                    <a:lnTo>
                      <a:pt x="34" y="21817"/>
                    </a:lnTo>
                    <a:cubicBezTo>
                      <a:pt x="34" y="22050"/>
                      <a:pt x="0" y="22284"/>
                      <a:pt x="34" y="22517"/>
                    </a:cubicBezTo>
                    <a:cubicBezTo>
                      <a:pt x="34" y="22751"/>
                      <a:pt x="67" y="22984"/>
                      <a:pt x="67" y="23218"/>
                    </a:cubicBezTo>
                    <a:lnTo>
                      <a:pt x="167" y="24652"/>
                    </a:lnTo>
                    <a:cubicBezTo>
                      <a:pt x="267" y="25586"/>
                      <a:pt x="334" y="26553"/>
                      <a:pt x="501" y="27521"/>
                    </a:cubicBezTo>
                    <a:cubicBezTo>
                      <a:pt x="1068" y="31190"/>
                      <a:pt x="2135" y="34759"/>
                      <a:pt x="3636" y="38128"/>
                    </a:cubicBezTo>
                    <a:cubicBezTo>
                      <a:pt x="4870" y="40864"/>
                      <a:pt x="6372" y="43499"/>
                      <a:pt x="8106" y="45967"/>
                    </a:cubicBezTo>
                    <a:lnTo>
                      <a:pt x="9174" y="47468"/>
                    </a:lnTo>
                    <a:cubicBezTo>
                      <a:pt x="9507" y="47935"/>
                      <a:pt x="9874" y="48336"/>
                      <a:pt x="10174" y="48736"/>
                    </a:cubicBezTo>
                    <a:lnTo>
                      <a:pt x="11075" y="49870"/>
                    </a:lnTo>
                    <a:cubicBezTo>
                      <a:pt x="11342" y="50204"/>
                      <a:pt x="11642" y="50470"/>
                      <a:pt x="11875" y="50737"/>
                    </a:cubicBezTo>
                    <a:lnTo>
                      <a:pt x="12976" y="51971"/>
                    </a:lnTo>
                    <a:lnTo>
                      <a:pt x="13276" y="52272"/>
                    </a:lnTo>
                    <a:cubicBezTo>
                      <a:pt x="13343" y="52372"/>
                      <a:pt x="13377" y="52405"/>
                      <a:pt x="13377" y="52405"/>
                    </a:cubicBezTo>
                    <a:cubicBezTo>
                      <a:pt x="13410" y="52372"/>
                      <a:pt x="13377" y="52338"/>
                      <a:pt x="13276" y="52238"/>
                    </a:cubicBezTo>
                    <a:lnTo>
                      <a:pt x="12976" y="51938"/>
                    </a:lnTo>
                    <a:lnTo>
                      <a:pt x="11909" y="50671"/>
                    </a:lnTo>
                    <a:cubicBezTo>
                      <a:pt x="11675" y="50404"/>
                      <a:pt x="11408" y="50103"/>
                      <a:pt x="11142" y="49770"/>
                    </a:cubicBezTo>
                    <a:lnTo>
                      <a:pt x="10241" y="48636"/>
                    </a:lnTo>
                    <a:cubicBezTo>
                      <a:pt x="9941" y="48235"/>
                      <a:pt x="9574" y="47835"/>
                      <a:pt x="9240" y="47368"/>
                    </a:cubicBezTo>
                    <a:lnTo>
                      <a:pt x="8206" y="45867"/>
                    </a:lnTo>
                    <a:cubicBezTo>
                      <a:pt x="6472" y="43399"/>
                      <a:pt x="5004" y="40763"/>
                      <a:pt x="3770" y="38028"/>
                    </a:cubicBezTo>
                    <a:cubicBezTo>
                      <a:pt x="2302" y="34659"/>
                      <a:pt x="1268" y="31123"/>
                      <a:pt x="701" y="27487"/>
                    </a:cubicBezTo>
                    <a:cubicBezTo>
                      <a:pt x="501" y="26520"/>
                      <a:pt x="467" y="25553"/>
                      <a:pt x="334" y="24619"/>
                    </a:cubicBezTo>
                    <a:lnTo>
                      <a:pt x="234" y="23184"/>
                    </a:lnTo>
                    <a:cubicBezTo>
                      <a:pt x="234" y="22951"/>
                      <a:pt x="200" y="22717"/>
                      <a:pt x="200" y="22484"/>
                    </a:cubicBezTo>
                    <a:lnTo>
                      <a:pt x="200" y="21783"/>
                    </a:lnTo>
                    <a:cubicBezTo>
                      <a:pt x="200" y="21350"/>
                      <a:pt x="200" y="20883"/>
                      <a:pt x="200" y="20416"/>
                    </a:cubicBezTo>
                    <a:cubicBezTo>
                      <a:pt x="234" y="19982"/>
                      <a:pt x="234" y="19515"/>
                      <a:pt x="267" y="19081"/>
                    </a:cubicBezTo>
                    <a:cubicBezTo>
                      <a:pt x="267" y="18648"/>
                      <a:pt x="301" y="18214"/>
                      <a:pt x="334" y="17780"/>
                    </a:cubicBezTo>
                    <a:cubicBezTo>
                      <a:pt x="367" y="17313"/>
                      <a:pt x="401" y="16913"/>
                      <a:pt x="434" y="16479"/>
                    </a:cubicBezTo>
                    <a:cubicBezTo>
                      <a:pt x="768" y="13511"/>
                      <a:pt x="1368" y="10542"/>
                      <a:pt x="2235" y="7673"/>
                    </a:cubicBezTo>
                    <a:cubicBezTo>
                      <a:pt x="2836" y="5738"/>
                      <a:pt x="3570" y="3837"/>
                      <a:pt x="4403" y="2002"/>
                    </a:cubicBezTo>
                    <a:cubicBezTo>
                      <a:pt x="4704" y="1335"/>
                      <a:pt x="4937" y="835"/>
                      <a:pt x="5104" y="501"/>
                    </a:cubicBezTo>
                    <a:lnTo>
                      <a:pt x="5304" y="134"/>
                    </a:ln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6" name="Google Shape;2586;p59"/>
              <p:cNvSpPr/>
              <p:nvPr/>
            </p:nvSpPr>
            <p:spPr>
              <a:xfrm>
                <a:off x="3056911" y="1160169"/>
                <a:ext cx="324838" cy="1020010"/>
              </a:xfrm>
              <a:custGeom>
                <a:avLst/>
                <a:gdLst/>
                <a:ahLst/>
                <a:cxnLst/>
                <a:rect l="l" t="t" r="r" b="b"/>
                <a:pathLst>
                  <a:path w="14044" h="44099" extrusionOk="0">
                    <a:moveTo>
                      <a:pt x="14043" y="0"/>
                    </a:moveTo>
                    <a:lnTo>
                      <a:pt x="14043" y="0"/>
                    </a:lnTo>
                    <a:cubicBezTo>
                      <a:pt x="14010" y="33"/>
                      <a:pt x="14010" y="67"/>
                      <a:pt x="13977" y="100"/>
                    </a:cubicBezTo>
                    <a:lnTo>
                      <a:pt x="13777" y="400"/>
                    </a:lnTo>
                    <a:lnTo>
                      <a:pt x="13009" y="1535"/>
                    </a:lnTo>
                    <a:lnTo>
                      <a:pt x="12476" y="2368"/>
                    </a:lnTo>
                    <a:cubicBezTo>
                      <a:pt x="12242" y="2669"/>
                      <a:pt x="12075" y="3002"/>
                      <a:pt x="11842" y="3369"/>
                    </a:cubicBezTo>
                    <a:cubicBezTo>
                      <a:pt x="11408" y="4103"/>
                      <a:pt x="10874" y="4904"/>
                      <a:pt x="10374" y="5838"/>
                    </a:cubicBezTo>
                    <a:lnTo>
                      <a:pt x="9540" y="7305"/>
                    </a:lnTo>
                    <a:cubicBezTo>
                      <a:pt x="9273" y="7806"/>
                      <a:pt x="9006" y="8339"/>
                      <a:pt x="8706" y="8906"/>
                    </a:cubicBezTo>
                    <a:cubicBezTo>
                      <a:pt x="8106" y="9974"/>
                      <a:pt x="7572" y="11208"/>
                      <a:pt x="6972" y="12476"/>
                    </a:cubicBezTo>
                    <a:cubicBezTo>
                      <a:pt x="4470" y="18046"/>
                      <a:pt x="2635" y="23884"/>
                      <a:pt x="1468" y="29855"/>
                    </a:cubicBezTo>
                    <a:cubicBezTo>
                      <a:pt x="1234" y="31222"/>
                      <a:pt x="967" y="32523"/>
                      <a:pt x="801" y="33791"/>
                    </a:cubicBezTo>
                    <a:cubicBezTo>
                      <a:pt x="701" y="34391"/>
                      <a:pt x="600" y="34992"/>
                      <a:pt x="567" y="35559"/>
                    </a:cubicBezTo>
                    <a:cubicBezTo>
                      <a:pt x="500" y="36159"/>
                      <a:pt x="434" y="36726"/>
                      <a:pt x="367" y="37227"/>
                    </a:cubicBezTo>
                    <a:cubicBezTo>
                      <a:pt x="234" y="38294"/>
                      <a:pt x="200" y="39262"/>
                      <a:pt x="167" y="40095"/>
                    </a:cubicBezTo>
                    <a:cubicBezTo>
                      <a:pt x="133" y="40529"/>
                      <a:pt x="100" y="40896"/>
                      <a:pt x="67" y="41263"/>
                    </a:cubicBezTo>
                    <a:cubicBezTo>
                      <a:pt x="33" y="41630"/>
                      <a:pt x="33" y="41963"/>
                      <a:pt x="33" y="42264"/>
                    </a:cubicBezTo>
                    <a:cubicBezTo>
                      <a:pt x="33" y="42831"/>
                      <a:pt x="33" y="43298"/>
                      <a:pt x="33" y="43631"/>
                    </a:cubicBezTo>
                    <a:lnTo>
                      <a:pt x="33" y="43965"/>
                    </a:lnTo>
                    <a:cubicBezTo>
                      <a:pt x="0" y="44032"/>
                      <a:pt x="0" y="44065"/>
                      <a:pt x="33" y="44098"/>
                    </a:cubicBezTo>
                    <a:cubicBezTo>
                      <a:pt x="33" y="44065"/>
                      <a:pt x="67" y="43998"/>
                      <a:pt x="67" y="43965"/>
                    </a:cubicBezTo>
                    <a:lnTo>
                      <a:pt x="67" y="43631"/>
                    </a:lnTo>
                    <a:cubicBezTo>
                      <a:pt x="100" y="43298"/>
                      <a:pt x="133" y="42831"/>
                      <a:pt x="133" y="42264"/>
                    </a:cubicBezTo>
                    <a:cubicBezTo>
                      <a:pt x="167" y="41963"/>
                      <a:pt x="167" y="41630"/>
                      <a:pt x="200" y="41263"/>
                    </a:cubicBezTo>
                    <a:cubicBezTo>
                      <a:pt x="234" y="40896"/>
                      <a:pt x="234" y="40529"/>
                      <a:pt x="267" y="40095"/>
                    </a:cubicBezTo>
                    <a:cubicBezTo>
                      <a:pt x="367" y="39262"/>
                      <a:pt x="400" y="38294"/>
                      <a:pt x="534" y="37260"/>
                    </a:cubicBezTo>
                    <a:cubicBezTo>
                      <a:pt x="600" y="36693"/>
                      <a:pt x="667" y="36159"/>
                      <a:pt x="734" y="35592"/>
                    </a:cubicBezTo>
                    <a:cubicBezTo>
                      <a:pt x="801" y="34992"/>
                      <a:pt x="901" y="34425"/>
                      <a:pt x="1001" y="33791"/>
                    </a:cubicBezTo>
                    <a:cubicBezTo>
                      <a:pt x="1168" y="32557"/>
                      <a:pt x="1401" y="31256"/>
                      <a:pt x="1668" y="29888"/>
                    </a:cubicBezTo>
                    <a:cubicBezTo>
                      <a:pt x="2268" y="26919"/>
                      <a:pt x="3036" y="23951"/>
                      <a:pt x="3936" y="21082"/>
                    </a:cubicBezTo>
                    <a:cubicBezTo>
                      <a:pt x="4870" y="18180"/>
                      <a:pt x="5971" y="15344"/>
                      <a:pt x="7172" y="12542"/>
                    </a:cubicBezTo>
                    <a:cubicBezTo>
                      <a:pt x="7772" y="11275"/>
                      <a:pt x="8306" y="10074"/>
                      <a:pt x="8873" y="8973"/>
                    </a:cubicBezTo>
                    <a:cubicBezTo>
                      <a:pt x="9173" y="8406"/>
                      <a:pt x="9440" y="7872"/>
                      <a:pt x="9707" y="7339"/>
                    </a:cubicBezTo>
                    <a:lnTo>
                      <a:pt x="10508" y="5904"/>
                    </a:lnTo>
                    <a:cubicBezTo>
                      <a:pt x="11008" y="4970"/>
                      <a:pt x="11542" y="4136"/>
                      <a:pt x="11942" y="3436"/>
                    </a:cubicBezTo>
                    <a:lnTo>
                      <a:pt x="12542" y="2402"/>
                    </a:lnTo>
                    <a:lnTo>
                      <a:pt x="13076" y="1568"/>
                    </a:lnTo>
                    <a:lnTo>
                      <a:pt x="13810" y="434"/>
                    </a:lnTo>
                    <a:lnTo>
                      <a:pt x="14010" y="134"/>
                    </a:lnTo>
                    <a:cubicBezTo>
                      <a:pt x="14010" y="100"/>
                      <a:pt x="14043" y="67"/>
                      <a:pt x="14043"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7" name="Google Shape;2587;p59"/>
              <p:cNvSpPr/>
              <p:nvPr/>
            </p:nvSpPr>
            <p:spPr>
              <a:xfrm>
                <a:off x="4307574" y="923272"/>
                <a:ext cx="724524" cy="69483"/>
              </a:xfrm>
              <a:custGeom>
                <a:avLst/>
                <a:gdLst/>
                <a:ahLst/>
                <a:cxnLst/>
                <a:rect l="l" t="t" r="r" b="b"/>
                <a:pathLst>
                  <a:path w="31324" h="3004" extrusionOk="0">
                    <a:moveTo>
                      <a:pt x="15992" y="0"/>
                    </a:moveTo>
                    <a:cubicBezTo>
                      <a:pt x="13800" y="0"/>
                      <a:pt x="11606" y="167"/>
                      <a:pt x="9441" y="502"/>
                    </a:cubicBezTo>
                    <a:cubicBezTo>
                      <a:pt x="8474" y="635"/>
                      <a:pt x="7573" y="769"/>
                      <a:pt x="6739" y="969"/>
                    </a:cubicBezTo>
                    <a:cubicBezTo>
                      <a:pt x="6339" y="1069"/>
                      <a:pt x="5939" y="1136"/>
                      <a:pt x="5538" y="1236"/>
                    </a:cubicBezTo>
                    <a:lnTo>
                      <a:pt x="4437" y="1536"/>
                    </a:lnTo>
                    <a:cubicBezTo>
                      <a:pt x="3737" y="1703"/>
                      <a:pt x="3137" y="1903"/>
                      <a:pt x="2569" y="2070"/>
                    </a:cubicBezTo>
                    <a:cubicBezTo>
                      <a:pt x="2002" y="2236"/>
                      <a:pt x="1535" y="2403"/>
                      <a:pt x="1168" y="2537"/>
                    </a:cubicBezTo>
                    <a:lnTo>
                      <a:pt x="301" y="2870"/>
                    </a:lnTo>
                    <a:cubicBezTo>
                      <a:pt x="201" y="2904"/>
                      <a:pt x="101" y="2970"/>
                      <a:pt x="1" y="3004"/>
                    </a:cubicBezTo>
                    <a:cubicBezTo>
                      <a:pt x="101" y="3004"/>
                      <a:pt x="201" y="2970"/>
                      <a:pt x="301" y="2937"/>
                    </a:cubicBezTo>
                    <a:lnTo>
                      <a:pt x="1202" y="2637"/>
                    </a:lnTo>
                    <a:cubicBezTo>
                      <a:pt x="1569" y="2503"/>
                      <a:pt x="2036" y="2336"/>
                      <a:pt x="2603" y="2203"/>
                    </a:cubicBezTo>
                    <a:cubicBezTo>
                      <a:pt x="3137" y="2036"/>
                      <a:pt x="3770" y="1836"/>
                      <a:pt x="4471" y="1669"/>
                    </a:cubicBezTo>
                    <a:lnTo>
                      <a:pt x="5572" y="1402"/>
                    </a:lnTo>
                    <a:cubicBezTo>
                      <a:pt x="5939" y="1302"/>
                      <a:pt x="6372" y="1236"/>
                      <a:pt x="6772" y="1136"/>
                    </a:cubicBezTo>
                    <a:cubicBezTo>
                      <a:pt x="7606" y="969"/>
                      <a:pt x="8507" y="835"/>
                      <a:pt x="9441" y="702"/>
                    </a:cubicBezTo>
                    <a:cubicBezTo>
                      <a:pt x="11509" y="402"/>
                      <a:pt x="13577" y="235"/>
                      <a:pt x="15645" y="235"/>
                    </a:cubicBezTo>
                    <a:cubicBezTo>
                      <a:pt x="15854" y="232"/>
                      <a:pt x="16063" y="230"/>
                      <a:pt x="16272" y="230"/>
                    </a:cubicBezTo>
                    <a:cubicBezTo>
                      <a:pt x="18131" y="230"/>
                      <a:pt x="19991" y="362"/>
                      <a:pt x="21850" y="602"/>
                    </a:cubicBezTo>
                    <a:cubicBezTo>
                      <a:pt x="22784" y="735"/>
                      <a:pt x="23685" y="835"/>
                      <a:pt x="24518" y="1002"/>
                    </a:cubicBezTo>
                    <a:cubicBezTo>
                      <a:pt x="24919" y="1102"/>
                      <a:pt x="25352" y="1169"/>
                      <a:pt x="25719" y="1236"/>
                    </a:cubicBezTo>
                    <a:lnTo>
                      <a:pt x="26820" y="1503"/>
                    </a:lnTo>
                    <a:cubicBezTo>
                      <a:pt x="27521" y="1636"/>
                      <a:pt x="28154" y="1836"/>
                      <a:pt x="28721" y="2003"/>
                    </a:cubicBezTo>
                    <a:cubicBezTo>
                      <a:pt x="29255" y="2136"/>
                      <a:pt x="29756" y="2270"/>
                      <a:pt x="30122" y="2403"/>
                    </a:cubicBezTo>
                    <a:lnTo>
                      <a:pt x="31023" y="2670"/>
                    </a:lnTo>
                    <a:cubicBezTo>
                      <a:pt x="31123" y="2703"/>
                      <a:pt x="31223" y="2737"/>
                      <a:pt x="31323" y="2770"/>
                    </a:cubicBezTo>
                    <a:cubicBezTo>
                      <a:pt x="31223" y="2703"/>
                      <a:pt x="31123" y="2670"/>
                      <a:pt x="31023" y="2637"/>
                    </a:cubicBezTo>
                    <a:lnTo>
                      <a:pt x="30156" y="2336"/>
                    </a:lnTo>
                    <a:cubicBezTo>
                      <a:pt x="29756" y="2203"/>
                      <a:pt x="29289" y="2036"/>
                      <a:pt x="28755" y="1869"/>
                    </a:cubicBezTo>
                    <a:cubicBezTo>
                      <a:pt x="28188" y="1703"/>
                      <a:pt x="27587" y="1503"/>
                      <a:pt x="26853" y="1369"/>
                    </a:cubicBezTo>
                    <a:lnTo>
                      <a:pt x="25753" y="1069"/>
                    </a:lnTo>
                    <a:cubicBezTo>
                      <a:pt x="25386" y="1002"/>
                      <a:pt x="24952" y="935"/>
                      <a:pt x="24552" y="835"/>
                    </a:cubicBezTo>
                    <a:cubicBezTo>
                      <a:pt x="23718" y="669"/>
                      <a:pt x="22817" y="535"/>
                      <a:pt x="21850" y="402"/>
                    </a:cubicBezTo>
                    <a:cubicBezTo>
                      <a:pt x="19912" y="134"/>
                      <a:pt x="17953" y="0"/>
                      <a:pt x="15992"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8" name="Google Shape;2588;p59"/>
              <p:cNvSpPr/>
              <p:nvPr/>
            </p:nvSpPr>
            <p:spPr>
              <a:xfrm>
                <a:off x="4809101" y="1123323"/>
                <a:ext cx="599506" cy="303049"/>
              </a:xfrm>
              <a:custGeom>
                <a:avLst/>
                <a:gdLst/>
                <a:ahLst/>
                <a:cxnLst/>
                <a:rect l="l" t="t" r="r" b="b"/>
                <a:pathLst>
                  <a:path w="25919" h="13102" extrusionOk="0">
                    <a:moveTo>
                      <a:pt x="150" y="0"/>
                    </a:moveTo>
                    <a:cubicBezTo>
                      <a:pt x="100" y="0"/>
                      <a:pt x="50" y="9"/>
                      <a:pt x="0" y="25"/>
                    </a:cubicBezTo>
                    <a:cubicBezTo>
                      <a:pt x="100" y="25"/>
                      <a:pt x="200" y="59"/>
                      <a:pt x="300" y="59"/>
                    </a:cubicBezTo>
                    <a:lnTo>
                      <a:pt x="1168" y="125"/>
                    </a:lnTo>
                    <a:lnTo>
                      <a:pt x="1801" y="125"/>
                    </a:lnTo>
                    <a:cubicBezTo>
                      <a:pt x="2035" y="159"/>
                      <a:pt x="2268" y="192"/>
                      <a:pt x="2535" y="225"/>
                    </a:cubicBezTo>
                    <a:cubicBezTo>
                      <a:pt x="3069" y="292"/>
                      <a:pt x="3703" y="326"/>
                      <a:pt x="4370" y="459"/>
                    </a:cubicBezTo>
                    <a:lnTo>
                      <a:pt x="5404" y="626"/>
                    </a:lnTo>
                    <a:cubicBezTo>
                      <a:pt x="5771" y="692"/>
                      <a:pt x="6138" y="793"/>
                      <a:pt x="6538" y="893"/>
                    </a:cubicBezTo>
                    <a:cubicBezTo>
                      <a:pt x="7305" y="1059"/>
                      <a:pt x="8139" y="1293"/>
                      <a:pt x="8973" y="1560"/>
                    </a:cubicBezTo>
                    <a:cubicBezTo>
                      <a:pt x="12709" y="2694"/>
                      <a:pt x="16212" y="4462"/>
                      <a:pt x="19347" y="6797"/>
                    </a:cubicBezTo>
                    <a:cubicBezTo>
                      <a:pt x="20048" y="7331"/>
                      <a:pt x="20715" y="7831"/>
                      <a:pt x="21315" y="8365"/>
                    </a:cubicBezTo>
                    <a:cubicBezTo>
                      <a:pt x="21616" y="8631"/>
                      <a:pt x="21916" y="8865"/>
                      <a:pt x="22183" y="9132"/>
                    </a:cubicBezTo>
                    <a:lnTo>
                      <a:pt x="22950" y="9866"/>
                    </a:lnTo>
                    <a:cubicBezTo>
                      <a:pt x="23450" y="10333"/>
                      <a:pt x="23850" y="10800"/>
                      <a:pt x="24217" y="11167"/>
                    </a:cubicBezTo>
                    <a:cubicBezTo>
                      <a:pt x="24384" y="11367"/>
                      <a:pt x="24551" y="11567"/>
                      <a:pt x="24718" y="11734"/>
                    </a:cubicBezTo>
                    <a:lnTo>
                      <a:pt x="25118" y="12201"/>
                    </a:lnTo>
                    <a:cubicBezTo>
                      <a:pt x="25352" y="12501"/>
                      <a:pt x="25552" y="12701"/>
                      <a:pt x="25685" y="12868"/>
                    </a:cubicBezTo>
                    <a:cubicBezTo>
                      <a:pt x="25752" y="12968"/>
                      <a:pt x="25819" y="13035"/>
                      <a:pt x="25919" y="13101"/>
                    </a:cubicBezTo>
                    <a:cubicBezTo>
                      <a:pt x="25852" y="13001"/>
                      <a:pt x="25819" y="12935"/>
                      <a:pt x="25752" y="12834"/>
                    </a:cubicBezTo>
                    <a:cubicBezTo>
                      <a:pt x="25652" y="12668"/>
                      <a:pt x="25452" y="12434"/>
                      <a:pt x="25218" y="12134"/>
                    </a:cubicBezTo>
                    <a:cubicBezTo>
                      <a:pt x="25118" y="12001"/>
                      <a:pt x="24985" y="11834"/>
                      <a:pt x="24818" y="11634"/>
                    </a:cubicBezTo>
                    <a:cubicBezTo>
                      <a:pt x="24684" y="11467"/>
                      <a:pt x="24518" y="11300"/>
                      <a:pt x="24351" y="11100"/>
                    </a:cubicBezTo>
                    <a:cubicBezTo>
                      <a:pt x="23984" y="10700"/>
                      <a:pt x="23584" y="10199"/>
                      <a:pt x="23083" y="9732"/>
                    </a:cubicBezTo>
                    <a:lnTo>
                      <a:pt x="22316" y="8998"/>
                    </a:lnTo>
                    <a:cubicBezTo>
                      <a:pt x="22049" y="8732"/>
                      <a:pt x="21749" y="8498"/>
                      <a:pt x="21449" y="8231"/>
                    </a:cubicBezTo>
                    <a:cubicBezTo>
                      <a:pt x="20882" y="7664"/>
                      <a:pt x="20181" y="7164"/>
                      <a:pt x="19481" y="6597"/>
                    </a:cubicBezTo>
                    <a:cubicBezTo>
                      <a:pt x="16345" y="4262"/>
                      <a:pt x="12809" y="2460"/>
                      <a:pt x="9040" y="1326"/>
                    </a:cubicBezTo>
                    <a:cubicBezTo>
                      <a:pt x="8173" y="1126"/>
                      <a:pt x="7372" y="859"/>
                      <a:pt x="6571" y="692"/>
                    </a:cubicBezTo>
                    <a:cubicBezTo>
                      <a:pt x="6171" y="626"/>
                      <a:pt x="5804" y="526"/>
                      <a:pt x="5437" y="459"/>
                    </a:cubicBezTo>
                    <a:lnTo>
                      <a:pt x="4370" y="292"/>
                    </a:lnTo>
                    <a:cubicBezTo>
                      <a:pt x="3703" y="159"/>
                      <a:pt x="3102" y="125"/>
                      <a:pt x="2569" y="59"/>
                    </a:cubicBezTo>
                    <a:cubicBezTo>
                      <a:pt x="2302" y="59"/>
                      <a:pt x="2035" y="25"/>
                      <a:pt x="1801" y="25"/>
                    </a:cubicBezTo>
                    <a:lnTo>
                      <a:pt x="300" y="25"/>
                    </a:lnTo>
                    <a:cubicBezTo>
                      <a:pt x="250" y="9"/>
                      <a:pt x="200" y="0"/>
                      <a:pt x="150"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89" name="Google Shape;2589;p59"/>
              <p:cNvSpPr/>
              <p:nvPr/>
            </p:nvSpPr>
            <p:spPr>
              <a:xfrm>
                <a:off x="4701084" y="772834"/>
                <a:ext cx="913519" cy="391984"/>
              </a:xfrm>
              <a:custGeom>
                <a:avLst/>
                <a:gdLst/>
                <a:ahLst/>
                <a:cxnLst/>
                <a:rect l="l" t="t" r="r" b="b"/>
                <a:pathLst>
                  <a:path w="39495" h="16947" extrusionOk="0">
                    <a:moveTo>
                      <a:pt x="0" y="1"/>
                    </a:moveTo>
                    <a:lnTo>
                      <a:pt x="1301" y="34"/>
                    </a:lnTo>
                    <a:lnTo>
                      <a:pt x="2235" y="34"/>
                    </a:lnTo>
                    <a:cubicBezTo>
                      <a:pt x="2569" y="68"/>
                      <a:pt x="2936" y="101"/>
                      <a:pt x="3336" y="101"/>
                    </a:cubicBezTo>
                    <a:cubicBezTo>
                      <a:pt x="4136" y="168"/>
                      <a:pt x="5070" y="201"/>
                      <a:pt x="6071" y="368"/>
                    </a:cubicBezTo>
                    <a:lnTo>
                      <a:pt x="7639" y="535"/>
                    </a:lnTo>
                    <a:cubicBezTo>
                      <a:pt x="8173" y="601"/>
                      <a:pt x="8740" y="735"/>
                      <a:pt x="9340" y="835"/>
                    </a:cubicBezTo>
                    <a:cubicBezTo>
                      <a:pt x="10508" y="1002"/>
                      <a:pt x="11742" y="1302"/>
                      <a:pt x="13043" y="1602"/>
                    </a:cubicBezTo>
                    <a:cubicBezTo>
                      <a:pt x="15845" y="2336"/>
                      <a:pt x="18580" y="3236"/>
                      <a:pt x="21282" y="4337"/>
                    </a:cubicBezTo>
                    <a:cubicBezTo>
                      <a:pt x="23917" y="5505"/>
                      <a:pt x="26452" y="6839"/>
                      <a:pt x="28921" y="8373"/>
                    </a:cubicBezTo>
                    <a:cubicBezTo>
                      <a:pt x="30022" y="9107"/>
                      <a:pt x="31122" y="9774"/>
                      <a:pt x="32056" y="10475"/>
                    </a:cubicBezTo>
                    <a:cubicBezTo>
                      <a:pt x="32523" y="10842"/>
                      <a:pt x="33024" y="11175"/>
                      <a:pt x="33424" y="11509"/>
                    </a:cubicBezTo>
                    <a:lnTo>
                      <a:pt x="34692" y="12510"/>
                    </a:lnTo>
                    <a:cubicBezTo>
                      <a:pt x="35492" y="13144"/>
                      <a:pt x="36126" y="13777"/>
                      <a:pt x="36726" y="14311"/>
                    </a:cubicBezTo>
                    <a:cubicBezTo>
                      <a:pt x="37060" y="14578"/>
                      <a:pt x="37327" y="14811"/>
                      <a:pt x="37560" y="15045"/>
                    </a:cubicBezTo>
                    <a:lnTo>
                      <a:pt x="38227" y="15712"/>
                    </a:lnTo>
                    <a:lnTo>
                      <a:pt x="39161" y="16613"/>
                    </a:lnTo>
                    <a:lnTo>
                      <a:pt x="39428" y="16846"/>
                    </a:lnTo>
                    <a:cubicBezTo>
                      <a:pt x="39428" y="16880"/>
                      <a:pt x="39462" y="16913"/>
                      <a:pt x="39495" y="16946"/>
                    </a:cubicBezTo>
                    <a:cubicBezTo>
                      <a:pt x="39495" y="16880"/>
                      <a:pt x="39462" y="16846"/>
                      <a:pt x="39462" y="16813"/>
                    </a:cubicBezTo>
                    <a:lnTo>
                      <a:pt x="39228" y="16579"/>
                    </a:lnTo>
                    <a:lnTo>
                      <a:pt x="38327" y="15645"/>
                    </a:lnTo>
                    <a:lnTo>
                      <a:pt x="37660" y="14945"/>
                    </a:lnTo>
                    <a:cubicBezTo>
                      <a:pt x="37393" y="14711"/>
                      <a:pt x="37127" y="14444"/>
                      <a:pt x="36826" y="14178"/>
                    </a:cubicBezTo>
                    <a:cubicBezTo>
                      <a:pt x="36226" y="13611"/>
                      <a:pt x="35592" y="13010"/>
                      <a:pt x="34792" y="12376"/>
                    </a:cubicBezTo>
                    <a:lnTo>
                      <a:pt x="33557" y="11376"/>
                    </a:lnTo>
                    <a:cubicBezTo>
                      <a:pt x="33124" y="11009"/>
                      <a:pt x="32657" y="10675"/>
                      <a:pt x="32190" y="10342"/>
                    </a:cubicBezTo>
                    <a:cubicBezTo>
                      <a:pt x="31256" y="9608"/>
                      <a:pt x="30155" y="8907"/>
                      <a:pt x="29054" y="8173"/>
                    </a:cubicBezTo>
                    <a:cubicBezTo>
                      <a:pt x="24117" y="5104"/>
                      <a:pt x="18747" y="2836"/>
                      <a:pt x="13076" y="1469"/>
                    </a:cubicBezTo>
                    <a:cubicBezTo>
                      <a:pt x="11775" y="1202"/>
                      <a:pt x="10541" y="901"/>
                      <a:pt x="9373" y="735"/>
                    </a:cubicBezTo>
                    <a:cubicBezTo>
                      <a:pt x="8773" y="635"/>
                      <a:pt x="8206" y="501"/>
                      <a:pt x="7672" y="434"/>
                    </a:cubicBezTo>
                    <a:lnTo>
                      <a:pt x="6071" y="268"/>
                    </a:lnTo>
                    <a:cubicBezTo>
                      <a:pt x="5070" y="134"/>
                      <a:pt x="4170" y="101"/>
                      <a:pt x="3369" y="68"/>
                    </a:cubicBezTo>
                    <a:cubicBezTo>
                      <a:pt x="2969" y="34"/>
                      <a:pt x="2569" y="1"/>
                      <a:pt x="2235"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0" name="Google Shape;2590;p59"/>
              <p:cNvSpPr/>
              <p:nvPr/>
            </p:nvSpPr>
            <p:spPr>
              <a:xfrm>
                <a:off x="5991877" y="1183299"/>
                <a:ext cx="294769" cy="933619"/>
              </a:xfrm>
              <a:custGeom>
                <a:avLst/>
                <a:gdLst/>
                <a:ahLst/>
                <a:cxnLst/>
                <a:rect l="l" t="t" r="r" b="b"/>
                <a:pathLst>
                  <a:path w="12744" h="40364" extrusionOk="0">
                    <a:moveTo>
                      <a:pt x="1" y="1"/>
                    </a:moveTo>
                    <a:lnTo>
                      <a:pt x="67" y="101"/>
                    </a:lnTo>
                    <a:lnTo>
                      <a:pt x="234" y="368"/>
                    </a:lnTo>
                    <a:lnTo>
                      <a:pt x="935" y="1402"/>
                    </a:lnTo>
                    <a:lnTo>
                      <a:pt x="1435" y="2169"/>
                    </a:lnTo>
                    <a:lnTo>
                      <a:pt x="2035" y="3070"/>
                    </a:lnTo>
                    <a:cubicBezTo>
                      <a:pt x="2436" y="3737"/>
                      <a:pt x="2903" y="4471"/>
                      <a:pt x="3370" y="5305"/>
                    </a:cubicBezTo>
                    <a:lnTo>
                      <a:pt x="4137" y="6639"/>
                    </a:lnTo>
                    <a:cubicBezTo>
                      <a:pt x="4404" y="7106"/>
                      <a:pt x="4637" y="7606"/>
                      <a:pt x="4904" y="8107"/>
                    </a:cubicBezTo>
                    <a:cubicBezTo>
                      <a:pt x="5438" y="9107"/>
                      <a:pt x="5972" y="10241"/>
                      <a:pt x="6505" y="11376"/>
                    </a:cubicBezTo>
                    <a:cubicBezTo>
                      <a:pt x="7639" y="13944"/>
                      <a:pt x="8640" y="16546"/>
                      <a:pt x="9474" y="19215"/>
                    </a:cubicBezTo>
                    <a:cubicBezTo>
                      <a:pt x="10308" y="21850"/>
                      <a:pt x="10975" y="24552"/>
                      <a:pt x="11509" y="27287"/>
                    </a:cubicBezTo>
                    <a:cubicBezTo>
                      <a:pt x="11742" y="28555"/>
                      <a:pt x="11942" y="29755"/>
                      <a:pt x="12076" y="30890"/>
                    </a:cubicBezTo>
                    <a:cubicBezTo>
                      <a:pt x="12143" y="31457"/>
                      <a:pt x="12209" y="32024"/>
                      <a:pt x="12276" y="32557"/>
                    </a:cubicBezTo>
                    <a:cubicBezTo>
                      <a:pt x="12309" y="33091"/>
                      <a:pt x="12376" y="33592"/>
                      <a:pt x="12409" y="34059"/>
                    </a:cubicBezTo>
                    <a:cubicBezTo>
                      <a:pt x="12510" y="35026"/>
                      <a:pt x="12510" y="35927"/>
                      <a:pt x="12576" y="36694"/>
                    </a:cubicBezTo>
                    <a:cubicBezTo>
                      <a:pt x="12576" y="37061"/>
                      <a:pt x="12610" y="37428"/>
                      <a:pt x="12610" y="37761"/>
                    </a:cubicBezTo>
                    <a:lnTo>
                      <a:pt x="12610" y="38662"/>
                    </a:lnTo>
                    <a:cubicBezTo>
                      <a:pt x="12643" y="39196"/>
                      <a:pt x="12643" y="39629"/>
                      <a:pt x="12643" y="39929"/>
                    </a:cubicBezTo>
                    <a:lnTo>
                      <a:pt x="12643" y="40263"/>
                    </a:lnTo>
                    <a:cubicBezTo>
                      <a:pt x="12643" y="40296"/>
                      <a:pt x="12643" y="40330"/>
                      <a:pt x="12643" y="40363"/>
                    </a:cubicBezTo>
                    <a:cubicBezTo>
                      <a:pt x="12743" y="38262"/>
                      <a:pt x="12676" y="36160"/>
                      <a:pt x="12510" y="34092"/>
                    </a:cubicBezTo>
                    <a:cubicBezTo>
                      <a:pt x="12476" y="33592"/>
                      <a:pt x="12443" y="33091"/>
                      <a:pt x="12409" y="32557"/>
                    </a:cubicBezTo>
                    <a:cubicBezTo>
                      <a:pt x="12376" y="32024"/>
                      <a:pt x="12276" y="31490"/>
                      <a:pt x="12209" y="30890"/>
                    </a:cubicBezTo>
                    <a:cubicBezTo>
                      <a:pt x="12109" y="29755"/>
                      <a:pt x="11876" y="28521"/>
                      <a:pt x="11676" y="27287"/>
                    </a:cubicBezTo>
                    <a:cubicBezTo>
                      <a:pt x="11175" y="24518"/>
                      <a:pt x="10508" y="21816"/>
                      <a:pt x="9674" y="19148"/>
                    </a:cubicBezTo>
                    <a:cubicBezTo>
                      <a:pt x="8840" y="16479"/>
                      <a:pt x="7840" y="13844"/>
                      <a:pt x="6672" y="11309"/>
                    </a:cubicBezTo>
                    <a:cubicBezTo>
                      <a:pt x="6138" y="10141"/>
                      <a:pt x="5605" y="9041"/>
                      <a:pt x="5071" y="8040"/>
                    </a:cubicBezTo>
                    <a:cubicBezTo>
                      <a:pt x="4804" y="7506"/>
                      <a:pt x="4537" y="7039"/>
                      <a:pt x="4270" y="6572"/>
                    </a:cubicBezTo>
                    <a:lnTo>
                      <a:pt x="3503" y="5238"/>
                    </a:lnTo>
                    <a:cubicBezTo>
                      <a:pt x="2436" y="3437"/>
                      <a:pt x="1268" y="1669"/>
                      <a:pt x="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1" name="Google Shape;2591;p59"/>
              <p:cNvSpPr/>
              <p:nvPr/>
            </p:nvSpPr>
            <p:spPr>
              <a:xfrm>
                <a:off x="5291316" y="1866907"/>
                <a:ext cx="795487" cy="1511499"/>
              </a:xfrm>
              <a:custGeom>
                <a:avLst/>
                <a:gdLst/>
                <a:ahLst/>
                <a:cxnLst/>
                <a:rect l="l" t="t" r="r" b="b"/>
                <a:pathLst>
                  <a:path w="34392" h="65348" extrusionOk="0">
                    <a:moveTo>
                      <a:pt x="33758" y="0"/>
                    </a:moveTo>
                    <a:cubicBezTo>
                      <a:pt x="33758" y="0"/>
                      <a:pt x="33724" y="67"/>
                      <a:pt x="33758" y="200"/>
                    </a:cubicBezTo>
                    <a:cubicBezTo>
                      <a:pt x="33758" y="334"/>
                      <a:pt x="33791" y="534"/>
                      <a:pt x="33791" y="801"/>
                    </a:cubicBezTo>
                    <a:cubicBezTo>
                      <a:pt x="33824" y="1335"/>
                      <a:pt x="33958" y="2102"/>
                      <a:pt x="33991" y="3069"/>
                    </a:cubicBezTo>
                    <a:cubicBezTo>
                      <a:pt x="34191" y="5905"/>
                      <a:pt x="34258" y="8707"/>
                      <a:pt x="34125" y="11509"/>
                    </a:cubicBezTo>
                    <a:cubicBezTo>
                      <a:pt x="34058" y="13276"/>
                      <a:pt x="33925" y="15245"/>
                      <a:pt x="33624" y="17313"/>
                    </a:cubicBezTo>
                    <a:cubicBezTo>
                      <a:pt x="33357" y="19381"/>
                      <a:pt x="33024" y="21616"/>
                      <a:pt x="32524" y="23884"/>
                    </a:cubicBezTo>
                    <a:cubicBezTo>
                      <a:pt x="32390" y="24485"/>
                      <a:pt x="32257" y="25052"/>
                      <a:pt x="32090" y="25619"/>
                    </a:cubicBezTo>
                    <a:cubicBezTo>
                      <a:pt x="31956" y="26219"/>
                      <a:pt x="31790" y="26820"/>
                      <a:pt x="31656" y="27420"/>
                    </a:cubicBezTo>
                    <a:cubicBezTo>
                      <a:pt x="31289" y="28587"/>
                      <a:pt x="30956" y="29788"/>
                      <a:pt x="30522" y="30989"/>
                    </a:cubicBezTo>
                    <a:cubicBezTo>
                      <a:pt x="29688" y="33524"/>
                      <a:pt x="28687" y="35959"/>
                      <a:pt x="27453" y="38294"/>
                    </a:cubicBezTo>
                    <a:cubicBezTo>
                      <a:pt x="26252" y="40629"/>
                      <a:pt x="24851" y="42898"/>
                      <a:pt x="23317" y="45033"/>
                    </a:cubicBezTo>
                    <a:cubicBezTo>
                      <a:pt x="21883" y="47034"/>
                      <a:pt x="20348" y="48935"/>
                      <a:pt x="18680" y="50770"/>
                    </a:cubicBezTo>
                    <a:cubicBezTo>
                      <a:pt x="15878" y="53839"/>
                      <a:pt x="12809" y="56674"/>
                      <a:pt x="9507" y="59209"/>
                    </a:cubicBezTo>
                    <a:cubicBezTo>
                      <a:pt x="7272" y="60944"/>
                      <a:pt x="4937" y="62512"/>
                      <a:pt x="2502" y="63913"/>
                    </a:cubicBezTo>
                    <a:cubicBezTo>
                      <a:pt x="1668" y="64446"/>
                      <a:pt x="968" y="64780"/>
                      <a:pt x="501" y="65047"/>
                    </a:cubicBezTo>
                    <a:lnTo>
                      <a:pt x="0" y="65347"/>
                    </a:lnTo>
                    <a:lnTo>
                      <a:pt x="534" y="65080"/>
                    </a:lnTo>
                    <a:cubicBezTo>
                      <a:pt x="1001" y="64813"/>
                      <a:pt x="1702" y="64513"/>
                      <a:pt x="2569" y="63979"/>
                    </a:cubicBezTo>
                    <a:cubicBezTo>
                      <a:pt x="5004" y="62612"/>
                      <a:pt x="7339" y="61044"/>
                      <a:pt x="9607" y="59343"/>
                    </a:cubicBezTo>
                    <a:cubicBezTo>
                      <a:pt x="12910" y="56808"/>
                      <a:pt x="16012" y="54006"/>
                      <a:pt x="18847" y="50903"/>
                    </a:cubicBezTo>
                    <a:cubicBezTo>
                      <a:pt x="20482" y="49069"/>
                      <a:pt x="22049" y="47167"/>
                      <a:pt x="23484" y="45166"/>
                    </a:cubicBezTo>
                    <a:cubicBezTo>
                      <a:pt x="25052" y="42998"/>
                      <a:pt x="26419" y="40729"/>
                      <a:pt x="27653" y="38394"/>
                    </a:cubicBezTo>
                    <a:cubicBezTo>
                      <a:pt x="28888" y="36026"/>
                      <a:pt x="29922" y="33591"/>
                      <a:pt x="30756" y="31056"/>
                    </a:cubicBezTo>
                    <a:cubicBezTo>
                      <a:pt x="31156" y="29855"/>
                      <a:pt x="31489" y="28654"/>
                      <a:pt x="31856" y="27453"/>
                    </a:cubicBezTo>
                    <a:lnTo>
                      <a:pt x="32290" y="25685"/>
                    </a:lnTo>
                    <a:cubicBezTo>
                      <a:pt x="32457" y="25085"/>
                      <a:pt x="32590" y="24518"/>
                      <a:pt x="32724" y="23917"/>
                    </a:cubicBezTo>
                    <a:cubicBezTo>
                      <a:pt x="33224" y="21616"/>
                      <a:pt x="33591" y="19414"/>
                      <a:pt x="33824" y="17346"/>
                    </a:cubicBezTo>
                    <a:cubicBezTo>
                      <a:pt x="34058" y="15245"/>
                      <a:pt x="34225" y="13310"/>
                      <a:pt x="34258" y="11509"/>
                    </a:cubicBezTo>
                    <a:cubicBezTo>
                      <a:pt x="34392" y="8707"/>
                      <a:pt x="34325" y="5871"/>
                      <a:pt x="34091" y="3069"/>
                    </a:cubicBezTo>
                    <a:cubicBezTo>
                      <a:pt x="34025" y="2068"/>
                      <a:pt x="33891" y="1301"/>
                      <a:pt x="33858" y="801"/>
                    </a:cubicBezTo>
                    <a:cubicBezTo>
                      <a:pt x="33824" y="534"/>
                      <a:pt x="33791" y="334"/>
                      <a:pt x="33791" y="200"/>
                    </a:cubicBezTo>
                    <a:cubicBezTo>
                      <a:pt x="33758" y="134"/>
                      <a:pt x="33758" y="67"/>
                      <a:pt x="33758"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2" name="Google Shape;2592;p59"/>
              <p:cNvSpPr/>
              <p:nvPr/>
            </p:nvSpPr>
            <p:spPr>
              <a:xfrm>
                <a:off x="5633131" y="1451816"/>
                <a:ext cx="266180" cy="1389581"/>
              </a:xfrm>
              <a:custGeom>
                <a:avLst/>
                <a:gdLst/>
                <a:ahLst/>
                <a:cxnLst/>
                <a:rect l="l" t="t" r="r" b="b"/>
                <a:pathLst>
                  <a:path w="11508" h="60077" extrusionOk="0">
                    <a:moveTo>
                      <a:pt x="0" y="1"/>
                    </a:moveTo>
                    <a:cubicBezTo>
                      <a:pt x="33" y="34"/>
                      <a:pt x="67" y="67"/>
                      <a:pt x="100" y="134"/>
                    </a:cubicBezTo>
                    <a:lnTo>
                      <a:pt x="400" y="500"/>
                    </a:lnTo>
                    <a:cubicBezTo>
                      <a:pt x="667" y="867"/>
                      <a:pt x="1067" y="1334"/>
                      <a:pt x="1534" y="2002"/>
                    </a:cubicBezTo>
                    <a:cubicBezTo>
                      <a:pt x="2935" y="3870"/>
                      <a:pt x="4169" y="5838"/>
                      <a:pt x="5270" y="7872"/>
                    </a:cubicBezTo>
                    <a:cubicBezTo>
                      <a:pt x="5970" y="9173"/>
                      <a:pt x="6671" y="10608"/>
                      <a:pt x="7338" y="12209"/>
                    </a:cubicBezTo>
                    <a:cubicBezTo>
                      <a:pt x="8072" y="13877"/>
                      <a:pt x="8672" y="15611"/>
                      <a:pt x="9206" y="17379"/>
                    </a:cubicBezTo>
                    <a:cubicBezTo>
                      <a:pt x="9773" y="19314"/>
                      <a:pt x="10240" y="21315"/>
                      <a:pt x="10574" y="23317"/>
                    </a:cubicBezTo>
                    <a:cubicBezTo>
                      <a:pt x="10941" y="25452"/>
                      <a:pt x="11174" y="27620"/>
                      <a:pt x="11241" y="29788"/>
                    </a:cubicBezTo>
                    <a:cubicBezTo>
                      <a:pt x="11274" y="31990"/>
                      <a:pt x="11208" y="34158"/>
                      <a:pt x="11007" y="36326"/>
                    </a:cubicBezTo>
                    <a:cubicBezTo>
                      <a:pt x="10774" y="38328"/>
                      <a:pt x="10440" y="40329"/>
                      <a:pt x="9973" y="42297"/>
                    </a:cubicBezTo>
                    <a:cubicBezTo>
                      <a:pt x="9173" y="45633"/>
                      <a:pt x="8005" y="48902"/>
                      <a:pt x="6504" y="51971"/>
                    </a:cubicBezTo>
                    <a:cubicBezTo>
                      <a:pt x="5470" y="54072"/>
                      <a:pt x="4303" y="56074"/>
                      <a:pt x="3002" y="57975"/>
                    </a:cubicBezTo>
                    <a:cubicBezTo>
                      <a:pt x="2568" y="58675"/>
                      <a:pt x="2134" y="59176"/>
                      <a:pt x="1901" y="59543"/>
                    </a:cubicBezTo>
                    <a:lnTo>
                      <a:pt x="1634" y="59943"/>
                    </a:lnTo>
                    <a:lnTo>
                      <a:pt x="1934" y="59576"/>
                    </a:lnTo>
                    <a:cubicBezTo>
                      <a:pt x="2201" y="59209"/>
                      <a:pt x="2601" y="58742"/>
                      <a:pt x="3068" y="58042"/>
                    </a:cubicBezTo>
                    <a:cubicBezTo>
                      <a:pt x="6371" y="53305"/>
                      <a:pt x="8806" y="48001"/>
                      <a:pt x="10173" y="42364"/>
                    </a:cubicBezTo>
                    <a:cubicBezTo>
                      <a:pt x="10640" y="40396"/>
                      <a:pt x="10974" y="38361"/>
                      <a:pt x="11208" y="36359"/>
                    </a:cubicBezTo>
                    <a:cubicBezTo>
                      <a:pt x="11408" y="34158"/>
                      <a:pt x="11508" y="31990"/>
                      <a:pt x="11441" y="29788"/>
                    </a:cubicBezTo>
                    <a:cubicBezTo>
                      <a:pt x="11374" y="27620"/>
                      <a:pt x="11174" y="25418"/>
                      <a:pt x="10807" y="23283"/>
                    </a:cubicBezTo>
                    <a:cubicBezTo>
                      <a:pt x="10474" y="21249"/>
                      <a:pt x="10007" y="19281"/>
                      <a:pt x="9406" y="17313"/>
                    </a:cubicBezTo>
                    <a:cubicBezTo>
                      <a:pt x="8873" y="15545"/>
                      <a:pt x="8239" y="13810"/>
                      <a:pt x="7505" y="12142"/>
                    </a:cubicBezTo>
                    <a:cubicBezTo>
                      <a:pt x="6838" y="10541"/>
                      <a:pt x="6137" y="9073"/>
                      <a:pt x="5403" y="7806"/>
                    </a:cubicBezTo>
                    <a:cubicBezTo>
                      <a:pt x="4303" y="5771"/>
                      <a:pt x="3035" y="3803"/>
                      <a:pt x="1601" y="1968"/>
                    </a:cubicBezTo>
                    <a:cubicBezTo>
                      <a:pt x="1134" y="1301"/>
                      <a:pt x="700" y="834"/>
                      <a:pt x="433" y="500"/>
                    </a:cubicBezTo>
                    <a:lnTo>
                      <a:pt x="100" y="100"/>
                    </a:lnTo>
                    <a:cubicBezTo>
                      <a:pt x="39" y="40"/>
                      <a:pt x="6" y="7"/>
                      <a:pt x="0" y="1"/>
                    </a:cubicBezTo>
                    <a:close/>
                    <a:moveTo>
                      <a:pt x="1634" y="59943"/>
                    </a:moveTo>
                    <a:lnTo>
                      <a:pt x="1634" y="59943"/>
                    </a:lnTo>
                    <a:cubicBezTo>
                      <a:pt x="1601" y="59976"/>
                      <a:pt x="1567" y="60043"/>
                      <a:pt x="1534" y="60076"/>
                    </a:cubicBezTo>
                    <a:cubicBezTo>
                      <a:pt x="1567" y="60043"/>
                      <a:pt x="1601" y="60010"/>
                      <a:pt x="1634" y="59943"/>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3" name="Google Shape;2593;p59"/>
              <p:cNvSpPr/>
              <p:nvPr/>
            </p:nvSpPr>
            <p:spPr>
              <a:xfrm>
                <a:off x="3379413" y="3082874"/>
                <a:ext cx="1844016" cy="663854"/>
              </a:xfrm>
              <a:custGeom>
                <a:avLst/>
                <a:gdLst/>
                <a:ahLst/>
                <a:cxnLst/>
                <a:rect l="l" t="t" r="r" b="b"/>
                <a:pathLst>
                  <a:path w="79724" h="28701" extrusionOk="0">
                    <a:moveTo>
                      <a:pt x="0" y="0"/>
                    </a:moveTo>
                    <a:lnTo>
                      <a:pt x="134" y="200"/>
                    </a:lnTo>
                    <a:lnTo>
                      <a:pt x="567" y="701"/>
                    </a:lnTo>
                    <a:cubicBezTo>
                      <a:pt x="934" y="1168"/>
                      <a:pt x="1501" y="1868"/>
                      <a:pt x="2235" y="2702"/>
                    </a:cubicBezTo>
                    <a:cubicBezTo>
                      <a:pt x="3703" y="4403"/>
                      <a:pt x="5871" y="6839"/>
                      <a:pt x="8773" y="9641"/>
                    </a:cubicBezTo>
                    <a:cubicBezTo>
                      <a:pt x="10241" y="11008"/>
                      <a:pt x="11875" y="12543"/>
                      <a:pt x="13710" y="14010"/>
                    </a:cubicBezTo>
                    <a:cubicBezTo>
                      <a:pt x="15645" y="15645"/>
                      <a:pt x="17680" y="17113"/>
                      <a:pt x="19781" y="18514"/>
                    </a:cubicBezTo>
                    <a:cubicBezTo>
                      <a:pt x="24651" y="21682"/>
                      <a:pt x="29988" y="24051"/>
                      <a:pt x="35592" y="25552"/>
                    </a:cubicBezTo>
                    <a:cubicBezTo>
                      <a:pt x="38461" y="26352"/>
                      <a:pt x="41397" y="26953"/>
                      <a:pt x="44365" y="27453"/>
                    </a:cubicBezTo>
                    <a:cubicBezTo>
                      <a:pt x="47201" y="27920"/>
                      <a:pt x="50003" y="28220"/>
                      <a:pt x="52671" y="28421"/>
                    </a:cubicBezTo>
                    <a:cubicBezTo>
                      <a:pt x="55079" y="28608"/>
                      <a:pt x="57495" y="28700"/>
                      <a:pt x="59912" y="28700"/>
                    </a:cubicBezTo>
                    <a:cubicBezTo>
                      <a:pt x="62215" y="28700"/>
                      <a:pt x="64519" y="28617"/>
                      <a:pt x="66815" y="28454"/>
                    </a:cubicBezTo>
                    <a:cubicBezTo>
                      <a:pt x="69984" y="28220"/>
                      <a:pt x="73153" y="27854"/>
                      <a:pt x="76288" y="27286"/>
                    </a:cubicBezTo>
                    <a:cubicBezTo>
                      <a:pt x="77389" y="27120"/>
                      <a:pt x="78256" y="26920"/>
                      <a:pt x="78823" y="26819"/>
                    </a:cubicBezTo>
                    <a:lnTo>
                      <a:pt x="79490" y="26686"/>
                    </a:lnTo>
                    <a:lnTo>
                      <a:pt x="79724" y="26619"/>
                    </a:lnTo>
                    <a:lnTo>
                      <a:pt x="79490" y="26653"/>
                    </a:lnTo>
                    <a:lnTo>
                      <a:pt x="78823" y="26786"/>
                    </a:lnTo>
                    <a:cubicBezTo>
                      <a:pt x="78256" y="26886"/>
                      <a:pt x="77389" y="27053"/>
                      <a:pt x="76288" y="27220"/>
                    </a:cubicBezTo>
                    <a:cubicBezTo>
                      <a:pt x="74053" y="27587"/>
                      <a:pt x="70818" y="28054"/>
                      <a:pt x="66815" y="28287"/>
                    </a:cubicBezTo>
                    <a:cubicBezTo>
                      <a:pt x="64631" y="28442"/>
                      <a:pt x="62440" y="28518"/>
                      <a:pt x="60251" y="28518"/>
                    </a:cubicBezTo>
                    <a:cubicBezTo>
                      <a:pt x="57727" y="28518"/>
                      <a:pt x="55206" y="28417"/>
                      <a:pt x="52705" y="28220"/>
                    </a:cubicBezTo>
                    <a:cubicBezTo>
                      <a:pt x="50036" y="28020"/>
                      <a:pt x="47267" y="27720"/>
                      <a:pt x="44399" y="27220"/>
                    </a:cubicBezTo>
                    <a:cubicBezTo>
                      <a:pt x="41463" y="26753"/>
                      <a:pt x="38528" y="26119"/>
                      <a:pt x="35659" y="25352"/>
                    </a:cubicBezTo>
                    <a:cubicBezTo>
                      <a:pt x="32757" y="24585"/>
                      <a:pt x="29955" y="23550"/>
                      <a:pt x="27220" y="22350"/>
                    </a:cubicBezTo>
                    <a:cubicBezTo>
                      <a:pt x="24685" y="21182"/>
                      <a:pt x="22250" y="19848"/>
                      <a:pt x="19915" y="18347"/>
                    </a:cubicBezTo>
                    <a:cubicBezTo>
                      <a:pt x="17813" y="16979"/>
                      <a:pt x="15778" y="15478"/>
                      <a:pt x="13810" y="13877"/>
                    </a:cubicBezTo>
                    <a:cubicBezTo>
                      <a:pt x="11976" y="12409"/>
                      <a:pt x="10341" y="10908"/>
                      <a:pt x="8907" y="9507"/>
                    </a:cubicBezTo>
                    <a:cubicBezTo>
                      <a:pt x="6005" y="6738"/>
                      <a:pt x="3803" y="4303"/>
                      <a:pt x="2302" y="2636"/>
                    </a:cubicBezTo>
                    <a:cubicBezTo>
                      <a:pt x="1568" y="1802"/>
                      <a:pt x="1001" y="1134"/>
                      <a:pt x="601" y="667"/>
                    </a:cubicBezTo>
                    <a:lnTo>
                      <a:pt x="167" y="167"/>
                    </a:lnTo>
                    <a:lnTo>
                      <a:pt x="0" y="0"/>
                    </a:ln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4" name="Google Shape;2594;p59"/>
              <p:cNvSpPr/>
              <p:nvPr/>
            </p:nvSpPr>
            <p:spPr>
              <a:xfrm>
                <a:off x="3854688" y="3254151"/>
                <a:ext cx="834831" cy="282996"/>
              </a:xfrm>
              <a:custGeom>
                <a:avLst/>
                <a:gdLst/>
                <a:ahLst/>
                <a:cxnLst/>
                <a:rect l="l" t="t" r="r" b="b"/>
                <a:pathLst>
                  <a:path w="36093" h="12235" extrusionOk="0">
                    <a:moveTo>
                      <a:pt x="0" y="1"/>
                    </a:moveTo>
                    <a:cubicBezTo>
                      <a:pt x="1435" y="1235"/>
                      <a:pt x="2969" y="2369"/>
                      <a:pt x="4570" y="3370"/>
                    </a:cubicBezTo>
                    <a:lnTo>
                      <a:pt x="5738" y="4137"/>
                    </a:lnTo>
                    <a:cubicBezTo>
                      <a:pt x="6138" y="4404"/>
                      <a:pt x="6605" y="4637"/>
                      <a:pt x="7039" y="4904"/>
                    </a:cubicBezTo>
                    <a:cubicBezTo>
                      <a:pt x="7939" y="5438"/>
                      <a:pt x="8940" y="5938"/>
                      <a:pt x="9941" y="6472"/>
                    </a:cubicBezTo>
                    <a:cubicBezTo>
                      <a:pt x="14477" y="8740"/>
                      <a:pt x="19314" y="10375"/>
                      <a:pt x="24284" y="11309"/>
                    </a:cubicBezTo>
                    <a:cubicBezTo>
                      <a:pt x="25418" y="11509"/>
                      <a:pt x="26519" y="11709"/>
                      <a:pt x="27553" y="11809"/>
                    </a:cubicBezTo>
                    <a:cubicBezTo>
                      <a:pt x="28054" y="11876"/>
                      <a:pt x="28554" y="11976"/>
                      <a:pt x="29021" y="12009"/>
                    </a:cubicBezTo>
                    <a:lnTo>
                      <a:pt x="30422" y="12109"/>
                    </a:lnTo>
                    <a:cubicBezTo>
                      <a:pt x="31553" y="12190"/>
                      <a:pt x="32697" y="12234"/>
                      <a:pt x="33845" y="12234"/>
                    </a:cubicBezTo>
                    <a:cubicBezTo>
                      <a:pt x="34593" y="12234"/>
                      <a:pt x="35343" y="12215"/>
                      <a:pt x="36093" y="12176"/>
                    </a:cubicBezTo>
                    <a:lnTo>
                      <a:pt x="35993" y="12143"/>
                    </a:lnTo>
                    <a:lnTo>
                      <a:pt x="33758" y="12143"/>
                    </a:lnTo>
                    <a:cubicBezTo>
                      <a:pt x="33458" y="12143"/>
                      <a:pt x="33124" y="12109"/>
                      <a:pt x="32757" y="12109"/>
                    </a:cubicBezTo>
                    <a:cubicBezTo>
                      <a:pt x="32090" y="12076"/>
                      <a:pt x="31289" y="12043"/>
                      <a:pt x="30422" y="11942"/>
                    </a:cubicBezTo>
                    <a:lnTo>
                      <a:pt x="29021" y="11842"/>
                    </a:lnTo>
                    <a:cubicBezTo>
                      <a:pt x="28554" y="11776"/>
                      <a:pt x="28054" y="11709"/>
                      <a:pt x="27553" y="11642"/>
                    </a:cubicBezTo>
                    <a:cubicBezTo>
                      <a:pt x="26519" y="11542"/>
                      <a:pt x="25452" y="11309"/>
                      <a:pt x="24284" y="11109"/>
                    </a:cubicBezTo>
                    <a:cubicBezTo>
                      <a:pt x="19347" y="10175"/>
                      <a:pt x="14544" y="8540"/>
                      <a:pt x="10041" y="6305"/>
                    </a:cubicBezTo>
                    <a:cubicBezTo>
                      <a:pt x="8973" y="5771"/>
                      <a:pt x="8006" y="5271"/>
                      <a:pt x="7105" y="4737"/>
                    </a:cubicBezTo>
                    <a:cubicBezTo>
                      <a:pt x="6638" y="4470"/>
                      <a:pt x="6238" y="4237"/>
                      <a:pt x="5804" y="4003"/>
                    </a:cubicBezTo>
                    <a:lnTo>
                      <a:pt x="4637" y="3270"/>
                    </a:lnTo>
                    <a:cubicBezTo>
                      <a:pt x="3903" y="2803"/>
                      <a:pt x="3269" y="2336"/>
                      <a:pt x="2669" y="1935"/>
                    </a:cubicBezTo>
                    <a:cubicBezTo>
                      <a:pt x="2402" y="1735"/>
                      <a:pt x="2135" y="1568"/>
                      <a:pt x="1868" y="1402"/>
                    </a:cubicBezTo>
                    <a:lnTo>
                      <a:pt x="1235" y="901"/>
                    </a:lnTo>
                    <a:lnTo>
                      <a:pt x="334" y="201"/>
                    </a:lnTo>
                    <a:lnTo>
                      <a:pt x="67" y="34"/>
                    </a:lnTo>
                    <a:lnTo>
                      <a:pt x="0" y="1"/>
                    </a:ln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5" name="Google Shape;2595;p59"/>
              <p:cNvSpPr/>
              <p:nvPr/>
            </p:nvSpPr>
            <p:spPr>
              <a:xfrm>
                <a:off x="3684174" y="2835198"/>
                <a:ext cx="677431" cy="445206"/>
              </a:xfrm>
              <a:custGeom>
                <a:avLst/>
                <a:gdLst/>
                <a:ahLst/>
                <a:cxnLst/>
                <a:rect l="l" t="t" r="r" b="b"/>
                <a:pathLst>
                  <a:path w="29288" h="19248" extrusionOk="0">
                    <a:moveTo>
                      <a:pt x="0" y="1"/>
                    </a:moveTo>
                    <a:cubicBezTo>
                      <a:pt x="34" y="101"/>
                      <a:pt x="100" y="234"/>
                      <a:pt x="201" y="334"/>
                    </a:cubicBezTo>
                    <a:lnTo>
                      <a:pt x="768" y="1168"/>
                    </a:lnTo>
                    <a:lnTo>
                      <a:pt x="1168" y="1802"/>
                    </a:lnTo>
                    <a:cubicBezTo>
                      <a:pt x="1335" y="2035"/>
                      <a:pt x="1535" y="2269"/>
                      <a:pt x="1702" y="2536"/>
                    </a:cubicBezTo>
                    <a:cubicBezTo>
                      <a:pt x="2102" y="3036"/>
                      <a:pt x="2536" y="3670"/>
                      <a:pt x="3069" y="4270"/>
                    </a:cubicBezTo>
                    <a:lnTo>
                      <a:pt x="3903" y="5238"/>
                    </a:lnTo>
                    <a:cubicBezTo>
                      <a:pt x="4203" y="5571"/>
                      <a:pt x="4537" y="5905"/>
                      <a:pt x="4871" y="6272"/>
                    </a:cubicBezTo>
                    <a:cubicBezTo>
                      <a:pt x="5504" y="6972"/>
                      <a:pt x="6272" y="7673"/>
                      <a:pt x="7039" y="8407"/>
                    </a:cubicBezTo>
                    <a:cubicBezTo>
                      <a:pt x="10508" y="11576"/>
                      <a:pt x="14444" y="14177"/>
                      <a:pt x="18747" y="16112"/>
                    </a:cubicBezTo>
                    <a:cubicBezTo>
                      <a:pt x="19748" y="16512"/>
                      <a:pt x="20682" y="16946"/>
                      <a:pt x="21582" y="17246"/>
                    </a:cubicBezTo>
                    <a:cubicBezTo>
                      <a:pt x="22049" y="17413"/>
                      <a:pt x="22483" y="17580"/>
                      <a:pt x="22917" y="17713"/>
                    </a:cubicBezTo>
                    <a:lnTo>
                      <a:pt x="24118" y="18080"/>
                    </a:lnTo>
                    <a:cubicBezTo>
                      <a:pt x="24918" y="18347"/>
                      <a:pt x="25619" y="18481"/>
                      <a:pt x="26252" y="18647"/>
                    </a:cubicBezTo>
                    <a:cubicBezTo>
                      <a:pt x="26586" y="18747"/>
                      <a:pt x="26853" y="18814"/>
                      <a:pt x="27120" y="18881"/>
                    </a:cubicBezTo>
                    <a:lnTo>
                      <a:pt x="27887" y="19014"/>
                    </a:lnTo>
                    <a:lnTo>
                      <a:pt x="28921" y="19181"/>
                    </a:lnTo>
                    <a:cubicBezTo>
                      <a:pt x="29155" y="19248"/>
                      <a:pt x="29288" y="19248"/>
                      <a:pt x="29288" y="19248"/>
                    </a:cubicBezTo>
                    <a:cubicBezTo>
                      <a:pt x="29155" y="19181"/>
                      <a:pt x="29054" y="19148"/>
                      <a:pt x="28921" y="19148"/>
                    </a:cubicBezTo>
                    <a:lnTo>
                      <a:pt x="27920" y="18914"/>
                    </a:lnTo>
                    <a:lnTo>
                      <a:pt x="27153" y="18747"/>
                    </a:lnTo>
                    <a:cubicBezTo>
                      <a:pt x="26886" y="18714"/>
                      <a:pt x="26619" y="18614"/>
                      <a:pt x="26286" y="18547"/>
                    </a:cubicBezTo>
                    <a:cubicBezTo>
                      <a:pt x="25685" y="18347"/>
                      <a:pt x="24952" y="18214"/>
                      <a:pt x="24184" y="17947"/>
                    </a:cubicBezTo>
                    <a:lnTo>
                      <a:pt x="22950" y="17547"/>
                    </a:lnTo>
                    <a:cubicBezTo>
                      <a:pt x="22550" y="17413"/>
                      <a:pt x="22116" y="17246"/>
                      <a:pt x="21649" y="17080"/>
                    </a:cubicBezTo>
                    <a:cubicBezTo>
                      <a:pt x="20749" y="16746"/>
                      <a:pt x="19815" y="16346"/>
                      <a:pt x="18847" y="15912"/>
                    </a:cubicBezTo>
                    <a:cubicBezTo>
                      <a:pt x="14577" y="13977"/>
                      <a:pt x="10641" y="11409"/>
                      <a:pt x="7206" y="8273"/>
                    </a:cubicBezTo>
                    <a:cubicBezTo>
                      <a:pt x="6405" y="7506"/>
                      <a:pt x="5638" y="6839"/>
                      <a:pt x="5004" y="6138"/>
                    </a:cubicBezTo>
                    <a:cubicBezTo>
                      <a:pt x="4670" y="5771"/>
                      <a:pt x="4337" y="5471"/>
                      <a:pt x="4037" y="5138"/>
                    </a:cubicBezTo>
                    <a:lnTo>
                      <a:pt x="3203" y="4170"/>
                    </a:lnTo>
                    <a:cubicBezTo>
                      <a:pt x="2669" y="3570"/>
                      <a:pt x="2235" y="2969"/>
                      <a:pt x="1835" y="2469"/>
                    </a:cubicBezTo>
                    <a:cubicBezTo>
                      <a:pt x="1635" y="2202"/>
                      <a:pt x="1435" y="1969"/>
                      <a:pt x="1268" y="1735"/>
                    </a:cubicBezTo>
                    <a:lnTo>
                      <a:pt x="834" y="1135"/>
                    </a:lnTo>
                    <a:lnTo>
                      <a:pt x="234" y="301"/>
                    </a:lnTo>
                    <a:cubicBezTo>
                      <a:pt x="167" y="201"/>
                      <a:pt x="67" y="101"/>
                      <a:pt x="0"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6" name="Google Shape;2596;p59"/>
              <p:cNvSpPr/>
              <p:nvPr/>
            </p:nvSpPr>
            <p:spPr>
              <a:xfrm>
                <a:off x="3600073" y="3629135"/>
                <a:ext cx="1129577" cy="352871"/>
              </a:xfrm>
              <a:custGeom>
                <a:avLst/>
                <a:gdLst/>
                <a:ahLst/>
                <a:cxnLst/>
                <a:rect l="l" t="t" r="r" b="b"/>
                <a:pathLst>
                  <a:path w="48836" h="15256" extrusionOk="0">
                    <a:moveTo>
                      <a:pt x="0" y="0"/>
                    </a:moveTo>
                    <a:cubicBezTo>
                      <a:pt x="0" y="0"/>
                      <a:pt x="34" y="34"/>
                      <a:pt x="101" y="100"/>
                    </a:cubicBezTo>
                    <a:lnTo>
                      <a:pt x="401" y="334"/>
                    </a:lnTo>
                    <a:lnTo>
                      <a:pt x="1602" y="1301"/>
                    </a:lnTo>
                    <a:lnTo>
                      <a:pt x="2469" y="1968"/>
                    </a:lnTo>
                    <a:cubicBezTo>
                      <a:pt x="2802" y="2235"/>
                      <a:pt x="3169" y="2469"/>
                      <a:pt x="3536" y="2735"/>
                    </a:cubicBezTo>
                    <a:cubicBezTo>
                      <a:pt x="4337" y="3303"/>
                      <a:pt x="5204" y="3936"/>
                      <a:pt x="6205" y="4537"/>
                    </a:cubicBezTo>
                    <a:lnTo>
                      <a:pt x="7773" y="5537"/>
                    </a:lnTo>
                    <a:cubicBezTo>
                      <a:pt x="8340" y="5871"/>
                      <a:pt x="8940" y="6205"/>
                      <a:pt x="9541" y="6538"/>
                    </a:cubicBezTo>
                    <a:cubicBezTo>
                      <a:pt x="10741" y="7239"/>
                      <a:pt x="12076" y="7906"/>
                      <a:pt x="13477" y="8606"/>
                    </a:cubicBezTo>
                    <a:cubicBezTo>
                      <a:pt x="19648" y="11542"/>
                      <a:pt x="26219" y="13543"/>
                      <a:pt x="32957" y="14544"/>
                    </a:cubicBezTo>
                    <a:cubicBezTo>
                      <a:pt x="34525" y="14744"/>
                      <a:pt x="35993" y="14944"/>
                      <a:pt x="37394" y="15011"/>
                    </a:cubicBezTo>
                    <a:cubicBezTo>
                      <a:pt x="38094" y="15078"/>
                      <a:pt x="38761" y="15144"/>
                      <a:pt x="39429" y="15178"/>
                    </a:cubicBezTo>
                    <a:lnTo>
                      <a:pt x="41263" y="15211"/>
                    </a:lnTo>
                    <a:cubicBezTo>
                      <a:pt x="41664" y="15244"/>
                      <a:pt x="42049" y="15256"/>
                      <a:pt x="42421" y="15256"/>
                    </a:cubicBezTo>
                    <a:cubicBezTo>
                      <a:pt x="43165" y="15256"/>
                      <a:pt x="43854" y="15211"/>
                      <a:pt x="44499" y="15211"/>
                    </a:cubicBezTo>
                    <a:cubicBezTo>
                      <a:pt x="44966" y="15211"/>
                      <a:pt x="45366" y="15178"/>
                      <a:pt x="45800" y="15178"/>
                    </a:cubicBezTo>
                    <a:lnTo>
                      <a:pt x="46901" y="15111"/>
                    </a:lnTo>
                    <a:lnTo>
                      <a:pt x="48435" y="14978"/>
                    </a:lnTo>
                    <a:lnTo>
                      <a:pt x="48835" y="14944"/>
                    </a:lnTo>
                    <a:lnTo>
                      <a:pt x="48435" y="14944"/>
                    </a:lnTo>
                    <a:lnTo>
                      <a:pt x="46901" y="15044"/>
                    </a:lnTo>
                    <a:lnTo>
                      <a:pt x="45800" y="15111"/>
                    </a:lnTo>
                    <a:lnTo>
                      <a:pt x="44499" y="15111"/>
                    </a:lnTo>
                    <a:cubicBezTo>
                      <a:pt x="43854" y="15111"/>
                      <a:pt x="43165" y="15141"/>
                      <a:pt x="42431" y="15141"/>
                    </a:cubicBezTo>
                    <a:cubicBezTo>
                      <a:pt x="42064" y="15141"/>
                      <a:pt x="41686" y="15133"/>
                      <a:pt x="41297" y="15111"/>
                    </a:cubicBezTo>
                    <a:lnTo>
                      <a:pt x="39429" y="15044"/>
                    </a:lnTo>
                    <a:cubicBezTo>
                      <a:pt x="38795" y="15011"/>
                      <a:pt x="38128" y="14911"/>
                      <a:pt x="37427" y="14878"/>
                    </a:cubicBezTo>
                    <a:cubicBezTo>
                      <a:pt x="36026" y="14777"/>
                      <a:pt x="34558" y="14577"/>
                      <a:pt x="33024" y="14377"/>
                    </a:cubicBezTo>
                    <a:cubicBezTo>
                      <a:pt x="26286" y="13343"/>
                      <a:pt x="19715" y="11342"/>
                      <a:pt x="13577" y="8406"/>
                    </a:cubicBezTo>
                    <a:cubicBezTo>
                      <a:pt x="12176" y="7739"/>
                      <a:pt x="10808" y="7072"/>
                      <a:pt x="9607" y="6371"/>
                    </a:cubicBezTo>
                    <a:cubicBezTo>
                      <a:pt x="9007" y="6038"/>
                      <a:pt x="8406" y="5738"/>
                      <a:pt x="7873" y="5404"/>
                    </a:cubicBezTo>
                    <a:lnTo>
                      <a:pt x="6272" y="4403"/>
                    </a:lnTo>
                    <a:cubicBezTo>
                      <a:pt x="5271" y="3803"/>
                      <a:pt x="4404" y="3169"/>
                      <a:pt x="3636" y="2635"/>
                    </a:cubicBezTo>
                    <a:cubicBezTo>
                      <a:pt x="3236" y="2369"/>
                      <a:pt x="2869" y="2135"/>
                      <a:pt x="2536" y="1902"/>
                    </a:cubicBezTo>
                    <a:lnTo>
                      <a:pt x="1668" y="1234"/>
                    </a:lnTo>
                    <a:lnTo>
                      <a:pt x="434" y="300"/>
                    </a:lnTo>
                    <a:lnTo>
                      <a:pt x="134" y="67"/>
                    </a:lnTo>
                    <a:cubicBezTo>
                      <a:pt x="34" y="0"/>
                      <a:pt x="0" y="0"/>
                      <a:pt x="0"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7" name="Google Shape;2597;p59"/>
              <p:cNvSpPr/>
              <p:nvPr/>
            </p:nvSpPr>
            <p:spPr>
              <a:xfrm>
                <a:off x="2941169" y="1552871"/>
                <a:ext cx="408175" cy="156706"/>
              </a:xfrm>
              <a:custGeom>
                <a:avLst/>
                <a:gdLst/>
                <a:ahLst/>
                <a:cxnLst/>
                <a:rect l="l" t="t" r="r" b="b"/>
                <a:pathLst>
                  <a:path w="17647" h="6775" extrusionOk="0">
                    <a:moveTo>
                      <a:pt x="36" y="0"/>
                    </a:moveTo>
                    <a:cubicBezTo>
                      <a:pt x="35" y="0"/>
                      <a:pt x="34" y="1"/>
                      <a:pt x="34" y="1"/>
                    </a:cubicBezTo>
                    <a:cubicBezTo>
                      <a:pt x="0" y="68"/>
                      <a:pt x="3903" y="1602"/>
                      <a:pt x="8773" y="3503"/>
                    </a:cubicBezTo>
                    <a:cubicBezTo>
                      <a:pt x="13537" y="5331"/>
                      <a:pt x="17439" y="6775"/>
                      <a:pt x="17607" y="6775"/>
                    </a:cubicBezTo>
                    <a:cubicBezTo>
                      <a:pt x="17611" y="6775"/>
                      <a:pt x="17613" y="6774"/>
                      <a:pt x="17613" y="6772"/>
                    </a:cubicBezTo>
                    <a:cubicBezTo>
                      <a:pt x="17646" y="6706"/>
                      <a:pt x="13744" y="5138"/>
                      <a:pt x="8873" y="3270"/>
                    </a:cubicBezTo>
                    <a:cubicBezTo>
                      <a:pt x="4059" y="1423"/>
                      <a:pt x="157" y="0"/>
                      <a:pt x="36"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8" name="Google Shape;2598;p59"/>
              <p:cNvSpPr/>
              <p:nvPr/>
            </p:nvSpPr>
            <p:spPr>
              <a:xfrm>
                <a:off x="3090843" y="1412448"/>
                <a:ext cx="634248" cy="719112"/>
              </a:xfrm>
              <a:custGeom>
                <a:avLst/>
                <a:gdLst/>
                <a:ahLst/>
                <a:cxnLst/>
                <a:rect l="l" t="t" r="r" b="b"/>
                <a:pathLst>
                  <a:path w="27421" h="31090" extrusionOk="0">
                    <a:moveTo>
                      <a:pt x="27420" y="1"/>
                    </a:moveTo>
                    <a:lnTo>
                      <a:pt x="27420" y="1"/>
                    </a:lnTo>
                    <a:cubicBezTo>
                      <a:pt x="27420" y="1"/>
                      <a:pt x="27387" y="35"/>
                      <a:pt x="27320" y="101"/>
                    </a:cubicBezTo>
                    <a:lnTo>
                      <a:pt x="27087" y="368"/>
                    </a:lnTo>
                    <a:cubicBezTo>
                      <a:pt x="27082" y="373"/>
                      <a:pt x="27077" y="379"/>
                      <a:pt x="27072" y="385"/>
                    </a:cubicBezTo>
                    <a:lnTo>
                      <a:pt x="27072" y="385"/>
                    </a:lnTo>
                    <a:lnTo>
                      <a:pt x="27354" y="134"/>
                    </a:lnTo>
                    <a:cubicBezTo>
                      <a:pt x="27387" y="35"/>
                      <a:pt x="27420" y="1"/>
                      <a:pt x="27420" y="1"/>
                    </a:cubicBezTo>
                    <a:close/>
                    <a:moveTo>
                      <a:pt x="27072" y="385"/>
                    </a:moveTo>
                    <a:lnTo>
                      <a:pt x="27053" y="401"/>
                    </a:lnTo>
                    <a:cubicBezTo>
                      <a:pt x="26820" y="668"/>
                      <a:pt x="26453" y="1002"/>
                      <a:pt x="26019" y="1502"/>
                    </a:cubicBezTo>
                    <a:cubicBezTo>
                      <a:pt x="24785" y="2903"/>
                      <a:pt x="23684" y="4371"/>
                      <a:pt x="22717" y="5972"/>
                    </a:cubicBezTo>
                    <a:cubicBezTo>
                      <a:pt x="21316" y="8340"/>
                      <a:pt x="20148" y="10842"/>
                      <a:pt x="19281" y="13444"/>
                    </a:cubicBezTo>
                    <a:cubicBezTo>
                      <a:pt x="18180" y="16646"/>
                      <a:pt x="17447" y="19949"/>
                      <a:pt x="17080" y="23318"/>
                    </a:cubicBezTo>
                    <a:cubicBezTo>
                      <a:pt x="16752" y="25809"/>
                      <a:pt x="16649" y="28365"/>
                      <a:pt x="16773" y="30890"/>
                    </a:cubicBezTo>
                    <a:lnTo>
                      <a:pt x="16773" y="30890"/>
                    </a:lnTo>
                    <a:lnTo>
                      <a:pt x="3803" y="30956"/>
                    </a:lnTo>
                    <a:lnTo>
                      <a:pt x="1" y="30990"/>
                    </a:lnTo>
                    <a:lnTo>
                      <a:pt x="3770" y="31056"/>
                    </a:lnTo>
                    <a:lnTo>
                      <a:pt x="16846" y="31090"/>
                    </a:lnTo>
                    <a:lnTo>
                      <a:pt x="16946" y="31090"/>
                    </a:lnTo>
                    <a:lnTo>
                      <a:pt x="16946" y="30990"/>
                    </a:lnTo>
                    <a:cubicBezTo>
                      <a:pt x="16846" y="28388"/>
                      <a:pt x="16946" y="25819"/>
                      <a:pt x="17280" y="23284"/>
                    </a:cubicBezTo>
                    <a:cubicBezTo>
                      <a:pt x="17647" y="19949"/>
                      <a:pt x="18381" y="16646"/>
                      <a:pt x="19448" y="13477"/>
                    </a:cubicBezTo>
                    <a:cubicBezTo>
                      <a:pt x="20315" y="10875"/>
                      <a:pt x="21449" y="8374"/>
                      <a:pt x="22850" y="6005"/>
                    </a:cubicBezTo>
                    <a:cubicBezTo>
                      <a:pt x="23784" y="4437"/>
                      <a:pt x="24852" y="2903"/>
                      <a:pt x="26053" y="1502"/>
                    </a:cubicBezTo>
                    <a:cubicBezTo>
                      <a:pt x="26477" y="1012"/>
                      <a:pt x="26838" y="650"/>
                      <a:pt x="27072" y="385"/>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599" name="Google Shape;2599;p59"/>
              <p:cNvSpPr/>
              <p:nvPr/>
            </p:nvSpPr>
            <p:spPr>
              <a:xfrm>
                <a:off x="3708854" y="2886893"/>
                <a:ext cx="236897" cy="226096"/>
              </a:xfrm>
              <a:custGeom>
                <a:avLst/>
                <a:gdLst/>
                <a:ahLst/>
                <a:cxnLst/>
                <a:rect l="l" t="t" r="r" b="b"/>
                <a:pathLst>
                  <a:path w="10242" h="9775" extrusionOk="0">
                    <a:moveTo>
                      <a:pt x="10241" y="1"/>
                    </a:moveTo>
                    <a:lnTo>
                      <a:pt x="10241" y="1"/>
                    </a:lnTo>
                    <a:cubicBezTo>
                      <a:pt x="10075" y="101"/>
                      <a:pt x="9941" y="201"/>
                      <a:pt x="9841" y="334"/>
                    </a:cubicBezTo>
                    <a:lnTo>
                      <a:pt x="8774" y="1435"/>
                    </a:lnTo>
                    <a:cubicBezTo>
                      <a:pt x="7873" y="2369"/>
                      <a:pt x="6639" y="3636"/>
                      <a:pt x="5238" y="4971"/>
                    </a:cubicBezTo>
                    <a:cubicBezTo>
                      <a:pt x="3804" y="6338"/>
                      <a:pt x="2503" y="7539"/>
                      <a:pt x="1535" y="8373"/>
                    </a:cubicBezTo>
                    <a:lnTo>
                      <a:pt x="401" y="9374"/>
                    </a:lnTo>
                    <a:cubicBezTo>
                      <a:pt x="268" y="9507"/>
                      <a:pt x="101" y="9641"/>
                      <a:pt x="1" y="9774"/>
                    </a:cubicBezTo>
                    <a:cubicBezTo>
                      <a:pt x="134" y="9674"/>
                      <a:pt x="301" y="9574"/>
                      <a:pt x="434" y="9441"/>
                    </a:cubicBezTo>
                    <a:cubicBezTo>
                      <a:pt x="735" y="9241"/>
                      <a:pt x="1135" y="8907"/>
                      <a:pt x="1635" y="8507"/>
                    </a:cubicBezTo>
                    <a:cubicBezTo>
                      <a:pt x="2636" y="7706"/>
                      <a:pt x="3970" y="6505"/>
                      <a:pt x="5371" y="5171"/>
                    </a:cubicBezTo>
                    <a:cubicBezTo>
                      <a:pt x="6806" y="3803"/>
                      <a:pt x="8040" y="2502"/>
                      <a:pt x="8874" y="1568"/>
                    </a:cubicBezTo>
                    <a:cubicBezTo>
                      <a:pt x="9307" y="1101"/>
                      <a:pt x="9674" y="701"/>
                      <a:pt x="9908" y="434"/>
                    </a:cubicBezTo>
                    <a:cubicBezTo>
                      <a:pt x="10008" y="301"/>
                      <a:pt x="10141" y="134"/>
                      <a:pt x="1024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0" name="Google Shape;2600;p59"/>
              <p:cNvSpPr/>
              <p:nvPr/>
            </p:nvSpPr>
            <p:spPr>
              <a:xfrm>
                <a:off x="3607799" y="3231785"/>
                <a:ext cx="256165" cy="405862"/>
              </a:xfrm>
              <a:custGeom>
                <a:avLst/>
                <a:gdLst/>
                <a:ahLst/>
                <a:cxnLst/>
                <a:rect l="l" t="t" r="r" b="b"/>
                <a:pathLst>
                  <a:path w="11075" h="17547" extrusionOk="0">
                    <a:moveTo>
                      <a:pt x="11007" y="0"/>
                    </a:moveTo>
                    <a:cubicBezTo>
                      <a:pt x="10953" y="0"/>
                      <a:pt x="8460" y="3890"/>
                      <a:pt x="5437" y="8706"/>
                    </a:cubicBezTo>
                    <a:cubicBezTo>
                      <a:pt x="2435" y="13577"/>
                      <a:pt x="0" y="17546"/>
                      <a:pt x="67" y="17546"/>
                    </a:cubicBezTo>
                    <a:cubicBezTo>
                      <a:pt x="67" y="17546"/>
                      <a:pt x="67" y="17546"/>
                      <a:pt x="67" y="17546"/>
                    </a:cubicBezTo>
                    <a:cubicBezTo>
                      <a:pt x="121" y="17546"/>
                      <a:pt x="2615" y="13656"/>
                      <a:pt x="5637" y="8840"/>
                    </a:cubicBezTo>
                    <a:cubicBezTo>
                      <a:pt x="8640" y="3970"/>
                      <a:pt x="11075" y="34"/>
                      <a:pt x="11008" y="0"/>
                    </a:cubicBezTo>
                    <a:cubicBezTo>
                      <a:pt x="11008" y="0"/>
                      <a:pt x="11008" y="0"/>
                      <a:pt x="11007"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1" name="Google Shape;2601;p59"/>
              <p:cNvSpPr/>
              <p:nvPr/>
            </p:nvSpPr>
            <p:spPr>
              <a:xfrm>
                <a:off x="4198030" y="3298122"/>
                <a:ext cx="130407" cy="367281"/>
              </a:xfrm>
              <a:custGeom>
                <a:avLst/>
                <a:gdLst/>
                <a:ahLst/>
                <a:cxnLst/>
                <a:rect l="l" t="t" r="r" b="b"/>
                <a:pathLst>
                  <a:path w="5638" h="15879" extrusionOk="0">
                    <a:moveTo>
                      <a:pt x="5638" y="1"/>
                    </a:moveTo>
                    <a:cubicBezTo>
                      <a:pt x="5538" y="201"/>
                      <a:pt x="5437" y="401"/>
                      <a:pt x="5337" y="601"/>
                    </a:cubicBezTo>
                    <a:cubicBezTo>
                      <a:pt x="5171" y="1002"/>
                      <a:pt x="4937" y="1569"/>
                      <a:pt x="4637" y="2269"/>
                    </a:cubicBezTo>
                    <a:cubicBezTo>
                      <a:pt x="4070" y="3670"/>
                      <a:pt x="3303" y="5638"/>
                      <a:pt x="2535" y="7840"/>
                    </a:cubicBezTo>
                    <a:cubicBezTo>
                      <a:pt x="1735" y="10041"/>
                      <a:pt x="1068" y="12043"/>
                      <a:pt x="667" y="13511"/>
                    </a:cubicBezTo>
                    <a:cubicBezTo>
                      <a:pt x="434" y="14211"/>
                      <a:pt x="267" y="14812"/>
                      <a:pt x="167" y="15245"/>
                    </a:cubicBezTo>
                    <a:cubicBezTo>
                      <a:pt x="100" y="15445"/>
                      <a:pt x="34" y="15645"/>
                      <a:pt x="0" y="15879"/>
                    </a:cubicBezTo>
                    <a:cubicBezTo>
                      <a:pt x="100" y="15679"/>
                      <a:pt x="167" y="15479"/>
                      <a:pt x="234" y="15245"/>
                    </a:cubicBezTo>
                    <a:lnTo>
                      <a:pt x="801" y="13544"/>
                    </a:lnTo>
                    <a:cubicBezTo>
                      <a:pt x="1301" y="12076"/>
                      <a:pt x="1968" y="10108"/>
                      <a:pt x="2736" y="7907"/>
                    </a:cubicBezTo>
                    <a:cubicBezTo>
                      <a:pt x="3503" y="5738"/>
                      <a:pt x="4237" y="3770"/>
                      <a:pt x="4804" y="2336"/>
                    </a:cubicBezTo>
                    <a:cubicBezTo>
                      <a:pt x="5037" y="1635"/>
                      <a:pt x="5271" y="1068"/>
                      <a:pt x="5437" y="635"/>
                    </a:cubicBezTo>
                    <a:cubicBezTo>
                      <a:pt x="5504" y="435"/>
                      <a:pt x="5571" y="234"/>
                      <a:pt x="5638"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2" name="Google Shape;2602;p59"/>
              <p:cNvSpPr/>
              <p:nvPr/>
            </p:nvSpPr>
            <p:spPr>
              <a:xfrm>
                <a:off x="5057541" y="3281931"/>
                <a:ext cx="123468" cy="425153"/>
              </a:xfrm>
              <a:custGeom>
                <a:avLst/>
                <a:gdLst/>
                <a:ahLst/>
                <a:cxnLst/>
                <a:rect l="l" t="t" r="r" b="b"/>
                <a:pathLst>
                  <a:path w="5338" h="18381" extrusionOk="0">
                    <a:moveTo>
                      <a:pt x="0" y="0"/>
                    </a:moveTo>
                    <a:cubicBezTo>
                      <a:pt x="0" y="67"/>
                      <a:pt x="0" y="134"/>
                      <a:pt x="33" y="201"/>
                    </a:cubicBezTo>
                    <a:lnTo>
                      <a:pt x="134" y="701"/>
                    </a:lnTo>
                    <a:cubicBezTo>
                      <a:pt x="267" y="1201"/>
                      <a:pt x="467" y="1868"/>
                      <a:pt x="667" y="2702"/>
                    </a:cubicBezTo>
                    <a:cubicBezTo>
                      <a:pt x="1134" y="4370"/>
                      <a:pt x="1801" y="6672"/>
                      <a:pt x="2535" y="9207"/>
                    </a:cubicBezTo>
                    <a:cubicBezTo>
                      <a:pt x="3269" y="11742"/>
                      <a:pt x="3970" y="14044"/>
                      <a:pt x="4470" y="15712"/>
                    </a:cubicBezTo>
                    <a:lnTo>
                      <a:pt x="5070" y="17680"/>
                    </a:lnTo>
                    <a:cubicBezTo>
                      <a:pt x="5137" y="17880"/>
                      <a:pt x="5204" y="18047"/>
                      <a:pt x="5237" y="18180"/>
                    </a:cubicBezTo>
                    <a:cubicBezTo>
                      <a:pt x="5271" y="18247"/>
                      <a:pt x="5304" y="18314"/>
                      <a:pt x="5337" y="18380"/>
                    </a:cubicBezTo>
                    <a:cubicBezTo>
                      <a:pt x="5337" y="18314"/>
                      <a:pt x="5337" y="18247"/>
                      <a:pt x="5304" y="18180"/>
                    </a:cubicBezTo>
                    <a:lnTo>
                      <a:pt x="5170" y="17646"/>
                    </a:lnTo>
                    <a:cubicBezTo>
                      <a:pt x="5037" y="17146"/>
                      <a:pt x="4870" y="16479"/>
                      <a:pt x="4637" y="15678"/>
                    </a:cubicBezTo>
                    <a:cubicBezTo>
                      <a:pt x="4170" y="14010"/>
                      <a:pt x="3503" y="11709"/>
                      <a:pt x="2769" y="9174"/>
                    </a:cubicBezTo>
                    <a:cubicBezTo>
                      <a:pt x="2035" y="6605"/>
                      <a:pt x="1334" y="4337"/>
                      <a:pt x="834" y="2669"/>
                    </a:cubicBezTo>
                    <a:cubicBezTo>
                      <a:pt x="601" y="1868"/>
                      <a:pt x="400" y="1201"/>
                      <a:pt x="234" y="701"/>
                    </a:cubicBezTo>
                    <a:cubicBezTo>
                      <a:pt x="167" y="501"/>
                      <a:pt x="100" y="301"/>
                      <a:pt x="67" y="167"/>
                    </a:cubicBezTo>
                    <a:cubicBezTo>
                      <a:pt x="33" y="67"/>
                      <a:pt x="0" y="1"/>
                      <a:pt x="0"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3" name="Google Shape;2603;p59"/>
              <p:cNvSpPr/>
              <p:nvPr/>
            </p:nvSpPr>
            <p:spPr>
              <a:xfrm>
                <a:off x="5155519" y="3049682"/>
                <a:ext cx="125018" cy="320998"/>
              </a:xfrm>
              <a:custGeom>
                <a:avLst/>
                <a:gdLst/>
                <a:ahLst/>
                <a:cxnLst/>
                <a:rect l="l" t="t" r="r" b="b"/>
                <a:pathLst>
                  <a:path w="5405" h="13878" extrusionOk="0">
                    <a:moveTo>
                      <a:pt x="35" y="1"/>
                    </a:moveTo>
                    <a:cubicBezTo>
                      <a:pt x="35" y="1"/>
                      <a:pt x="34" y="1"/>
                      <a:pt x="34" y="1"/>
                    </a:cubicBezTo>
                    <a:cubicBezTo>
                      <a:pt x="0" y="34"/>
                      <a:pt x="1135" y="3137"/>
                      <a:pt x="2602" y="6973"/>
                    </a:cubicBezTo>
                    <a:cubicBezTo>
                      <a:pt x="4070" y="10809"/>
                      <a:pt x="5271" y="13878"/>
                      <a:pt x="5338" y="13878"/>
                    </a:cubicBezTo>
                    <a:cubicBezTo>
                      <a:pt x="5404" y="13878"/>
                      <a:pt x="4270" y="10742"/>
                      <a:pt x="2802" y="6906"/>
                    </a:cubicBezTo>
                    <a:cubicBezTo>
                      <a:pt x="1343" y="3090"/>
                      <a:pt x="114" y="1"/>
                      <a:pt x="35"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4" name="Google Shape;2604;p59"/>
              <p:cNvSpPr/>
              <p:nvPr/>
            </p:nvSpPr>
            <p:spPr>
              <a:xfrm>
                <a:off x="5664749" y="2835961"/>
                <a:ext cx="307860" cy="202943"/>
              </a:xfrm>
              <a:custGeom>
                <a:avLst/>
                <a:gdLst/>
                <a:ahLst/>
                <a:cxnLst/>
                <a:rect l="l" t="t" r="r" b="b"/>
                <a:pathLst>
                  <a:path w="13310" h="8774" extrusionOk="0">
                    <a:moveTo>
                      <a:pt x="0" y="1"/>
                    </a:moveTo>
                    <a:cubicBezTo>
                      <a:pt x="134" y="134"/>
                      <a:pt x="300" y="301"/>
                      <a:pt x="467" y="401"/>
                    </a:cubicBezTo>
                    <a:cubicBezTo>
                      <a:pt x="767" y="668"/>
                      <a:pt x="1201" y="1068"/>
                      <a:pt x="1768" y="1502"/>
                    </a:cubicBezTo>
                    <a:cubicBezTo>
                      <a:pt x="2902" y="2436"/>
                      <a:pt x="4470" y="3670"/>
                      <a:pt x="6338" y="4871"/>
                    </a:cubicBezTo>
                    <a:cubicBezTo>
                      <a:pt x="8173" y="6072"/>
                      <a:pt x="9907" y="7073"/>
                      <a:pt x="11208" y="7740"/>
                    </a:cubicBezTo>
                    <a:cubicBezTo>
                      <a:pt x="11842" y="8107"/>
                      <a:pt x="12376" y="8340"/>
                      <a:pt x="12743" y="8540"/>
                    </a:cubicBezTo>
                    <a:cubicBezTo>
                      <a:pt x="12909" y="8607"/>
                      <a:pt x="13110" y="8707"/>
                      <a:pt x="13310" y="8774"/>
                    </a:cubicBezTo>
                    <a:cubicBezTo>
                      <a:pt x="13143" y="8640"/>
                      <a:pt x="12943" y="8540"/>
                      <a:pt x="12776" y="8474"/>
                    </a:cubicBezTo>
                    <a:lnTo>
                      <a:pt x="11275" y="7640"/>
                    </a:lnTo>
                    <a:cubicBezTo>
                      <a:pt x="10007" y="6939"/>
                      <a:pt x="8306" y="5905"/>
                      <a:pt x="6471" y="4704"/>
                    </a:cubicBezTo>
                    <a:cubicBezTo>
                      <a:pt x="4603" y="3503"/>
                      <a:pt x="3002" y="2303"/>
                      <a:pt x="1868" y="1402"/>
                    </a:cubicBezTo>
                    <a:lnTo>
                      <a:pt x="534" y="368"/>
                    </a:lnTo>
                    <a:cubicBezTo>
                      <a:pt x="367" y="234"/>
                      <a:pt x="200" y="101"/>
                      <a:pt x="0"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5" name="Google Shape;2605;p59"/>
              <p:cNvSpPr/>
              <p:nvPr/>
            </p:nvSpPr>
            <p:spPr>
              <a:xfrm>
                <a:off x="5977999" y="2559743"/>
                <a:ext cx="442893" cy="109659"/>
              </a:xfrm>
              <a:custGeom>
                <a:avLst/>
                <a:gdLst/>
                <a:ahLst/>
                <a:cxnLst/>
                <a:rect l="l" t="t" r="r" b="b"/>
                <a:pathLst>
                  <a:path w="19148" h="4741" extrusionOk="0">
                    <a:moveTo>
                      <a:pt x="5" y="0"/>
                    </a:moveTo>
                    <a:cubicBezTo>
                      <a:pt x="2" y="0"/>
                      <a:pt x="1" y="1"/>
                      <a:pt x="0" y="1"/>
                    </a:cubicBezTo>
                    <a:cubicBezTo>
                      <a:pt x="0" y="68"/>
                      <a:pt x="4270" y="1202"/>
                      <a:pt x="9540" y="2503"/>
                    </a:cubicBezTo>
                    <a:cubicBezTo>
                      <a:pt x="14676" y="3763"/>
                      <a:pt x="18874" y="4741"/>
                      <a:pt x="19134" y="4741"/>
                    </a:cubicBezTo>
                    <a:cubicBezTo>
                      <a:pt x="19143" y="4741"/>
                      <a:pt x="19147" y="4740"/>
                      <a:pt x="19147" y="4738"/>
                    </a:cubicBezTo>
                    <a:cubicBezTo>
                      <a:pt x="19147" y="4704"/>
                      <a:pt x="14877" y="3570"/>
                      <a:pt x="9607" y="2269"/>
                    </a:cubicBezTo>
                    <a:cubicBezTo>
                      <a:pt x="4389" y="990"/>
                      <a:pt x="172" y="0"/>
                      <a:pt x="5"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6" name="Google Shape;2606;p59"/>
              <p:cNvSpPr/>
              <p:nvPr/>
            </p:nvSpPr>
            <p:spPr>
              <a:xfrm>
                <a:off x="5917815" y="2121707"/>
                <a:ext cx="388098" cy="6592"/>
              </a:xfrm>
              <a:custGeom>
                <a:avLst/>
                <a:gdLst/>
                <a:ahLst/>
                <a:cxnLst/>
                <a:rect l="l" t="t" r="r" b="b"/>
                <a:pathLst>
                  <a:path w="16779" h="285" extrusionOk="0">
                    <a:moveTo>
                      <a:pt x="14315" y="1"/>
                    </a:moveTo>
                    <a:cubicBezTo>
                      <a:pt x="12793" y="1"/>
                      <a:pt x="10691" y="9"/>
                      <a:pt x="8373" y="26"/>
                    </a:cubicBezTo>
                    <a:cubicBezTo>
                      <a:pt x="3736" y="92"/>
                      <a:pt x="0" y="192"/>
                      <a:pt x="0" y="259"/>
                    </a:cubicBezTo>
                    <a:cubicBezTo>
                      <a:pt x="0" y="276"/>
                      <a:pt x="943" y="284"/>
                      <a:pt x="2460" y="284"/>
                    </a:cubicBezTo>
                    <a:cubicBezTo>
                      <a:pt x="3978" y="284"/>
                      <a:pt x="6071" y="276"/>
                      <a:pt x="8373" y="259"/>
                    </a:cubicBezTo>
                    <a:cubicBezTo>
                      <a:pt x="13010" y="192"/>
                      <a:pt x="16779" y="92"/>
                      <a:pt x="16779" y="26"/>
                    </a:cubicBezTo>
                    <a:cubicBezTo>
                      <a:pt x="16779" y="9"/>
                      <a:pt x="15837" y="1"/>
                      <a:pt x="14315"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7" name="Google Shape;2607;p59"/>
              <p:cNvSpPr/>
              <p:nvPr/>
            </p:nvSpPr>
            <p:spPr>
              <a:xfrm>
                <a:off x="5991877" y="1529741"/>
                <a:ext cx="415901" cy="158949"/>
              </a:xfrm>
              <a:custGeom>
                <a:avLst/>
                <a:gdLst/>
                <a:ahLst/>
                <a:cxnLst/>
                <a:rect l="l" t="t" r="r" b="b"/>
                <a:pathLst>
                  <a:path w="17981" h="6872" extrusionOk="0">
                    <a:moveTo>
                      <a:pt x="17980" y="0"/>
                    </a:moveTo>
                    <a:cubicBezTo>
                      <a:pt x="17913" y="0"/>
                      <a:pt x="17847" y="34"/>
                      <a:pt x="17780" y="34"/>
                    </a:cubicBezTo>
                    <a:lnTo>
                      <a:pt x="17246" y="200"/>
                    </a:lnTo>
                    <a:cubicBezTo>
                      <a:pt x="16779" y="334"/>
                      <a:pt x="16112" y="567"/>
                      <a:pt x="15278" y="834"/>
                    </a:cubicBezTo>
                    <a:cubicBezTo>
                      <a:pt x="13610" y="1368"/>
                      <a:pt x="11342" y="2168"/>
                      <a:pt x="8840" y="3136"/>
                    </a:cubicBezTo>
                    <a:cubicBezTo>
                      <a:pt x="6372" y="4070"/>
                      <a:pt x="4137" y="5004"/>
                      <a:pt x="2536" y="5704"/>
                    </a:cubicBezTo>
                    <a:cubicBezTo>
                      <a:pt x="1735" y="6038"/>
                      <a:pt x="1101" y="6338"/>
                      <a:pt x="668" y="6538"/>
                    </a:cubicBezTo>
                    <a:lnTo>
                      <a:pt x="167" y="6772"/>
                    </a:lnTo>
                    <a:cubicBezTo>
                      <a:pt x="34" y="6838"/>
                      <a:pt x="1" y="6872"/>
                      <a:pt x="1" y="6872"/>
                    </a:cubicBezTo>
                    <a:cubicBezTo>
                      <a:pt x="67" y="6872"/>
                      <a:pt x="101" y="6838"/>
                      <a:pt x="167" y="6805"/>
                    </a:cubicBezTo>
                    <a:lnTo>
                      <a:pt x="701" y="6605"/>
                    </a:lnTo>
                    <a:lnTo>
                      <a:pt x="2602" y="5838"/>
                    </a:lnTo>
                    <a:cubicBezTo>
                      <a:pt x="4204" y="5171"/>
                      <a:pt x="6439" y="4270"/>
                      <a:pt x="8940" y="3336"/>
                    </a:cubicBezTo>
                    <a:cubicBezTo>
                      <a:pt x="11409" y="2369"/>
                      <a:pt x="13677" y="1568"/>
                      <a:pt x="15312" y="968"/>
                    </a:cubicBezTo>
                    <a:lnTo>
                      <a:pt x="17280" y="300"/>
                    </a:lnTo>
                    <a:lnTo>
                      <a:pt x="17780" y="100"/>
                    </a:lnTo>
                    <a:cubicBezTo>
                      <a:pt x="17847" y="67"/>
                      <a:pt x="17913" y="34"/>
                      <a:pt x="17980"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8" name="Google Shape;2608;p59"/>
              <p:cNvSpPr/>
              <p:nvPr/>
            </p:nvSpPr>
            <p:spPr>
              <a:xfrm>
                <a:off x="5414760" y="1163223"/>
                <a:ext cx="254638" cy="223043"/>
              </a:xfrm>
              <a:custGeom>
                <a:avLst/>
                <a:gdLst/>
                <a:ahLst/>
                <a:cxnLst/>
                <a:rect l="l" t="t" r="r" b="b"/>
                <a:pathLst>
                  <a:path w="11009" h="9643" extrusionOk="0">
                    <a:moveTo>
                      <a:pt x="10972" y="0"/>
                    </a:moveTo>
                    <a:cubicBezTo>
                      <a:pt x="10865" y="0"/>
                      <a:pt x="8394" y="2110"/>
                      <a:pt x="5438" y="4738"/>
                    </a:cubicBezTo>
                    <a:cubicBezTo>
                      <a:pt x="2402" y="7407"/>
                      <a:pt x="0" y="9575"/>
                      <a:pt x="34" y="9642"/>
                    </a:cubicBezTo>
                    <a:cubicBezTo>
                      <a:pt x="34" y="9642"/>
                      <a:pt x="35" y="9642"/>
                      <a:pt x="35" y="9642"/>
                    </a:cubicBezTo>
                    <a:cubicBezTo>
                      <a:pt x="106" y="9642"/>
                      <a:pt x="2592" y="7520"/>
                      <a:pt x="5571" y="4905"/>
                    </a:cubicBezTo>
                    <a:cubicBezTo>
                      <a:pt x="8607" y="2236"/>
                      <a:pt x="11008" y="35"/>
                      <a:pt x="10975" y="2"/>
                    </a:cubicBezTo>
                    <a:cubicBezTo>
                      <a:pt x="10974" y="1"/>
                      <a:pt x="10973" y="0"/>
                      <a:pt x="10972"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09" name="Google Shape;2609;p59"/>
              <p:cNvSpPr/>
              <p:nvPr/>
            </p:nvSpPr>
            <p:spPr>
              <a:xfrm>
                <a:off x="5499624" y="632412"/>
                <a:ext cx="259264" cy="359579"/>
              </a:xfrm>
              <a:custGeom>
                <a:avLst/>
                <a:gdLst/>
                <a:ahLst/>
                <a:cxnLst/>
                <a:rect l="l" t="t" r="r" b="b"/>
                <a:pathLst>
                  <a:path w="11209" h="15546" extrusionOk="0">
                    <a:moveTo>
                      <a:pt x="11141" y="1"/>
                    </a:moveTo>
                    <a:cubicBezTo>
                      <a:pt x="11084" y="1"/>
                      <a:pt x="8559" y="3424"/>
                      <a:pt x="5505" y="7706"/>
                    </a:cubicBezTo>
                    <a:cubicBezTo>
                      <a:pt x="2436" y="12009"/>
                      <a:pt x="1" y="15512"/>
                      <a:pt x="67" y="15545"/>
                    </a:cubicBezTo>
                    <a:cubicBezTo>
                      <a:pt x="68" y="15545"/>
                      <a:pt x="68" y="15545"/>
                      <a:pt x="68" y="15545"/>
                    </a:cubicBezTo>
                    <a:cubicBezTo>
                      <a:pt x="125" y="15545"/>
                      <a:pt x="2651" y="12122"/>
                      <a:pt x="5705" y="7840"/>
                    </a:cubicBezTo>
                    <a:cubicBezTo>
                      <a:pt x="8740" y="3537"/>
                      <a:pt x="11209" y="34"/>
                      <a:pt x="11142" y="1"/>
                    </a:cubicBezTo>
                    <a:cubicBezTo>
                      <a:pt x="11142" y="1"/>
                      <a:pt x="11142" y="1"/>
                      <a:pt x="1114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10" name="Google Shape;2610;p59"/>
              <p:cNvSpPr/>
              <p:nvPr/>
            </p:nvSpPr>
            <p:spPr>
              <a:xfrm>
                <a:off x="4672519" y="286757"/>
                <a:ext cx="20100" cy="463733"/>
              </a:xfrm>
              <a:custGeom>
                <a:avLst/>
                <a:gdLst/>
                <a:ahLst/>
                <a:cxnLst/>
                <a:rect l="l" t="t" r="r" b="b"/>
                <a:pathLst>
                  <a:path w="869" h="20049" extrusionOk="0">
                    <a:moveTo>
                      <a:pt x="34" y="1"/>
                    </a:moveTo>
                    <a:cubicBezTo>
                      <a:pt x="1" y="67"/>
                      <a:pt x="1" y="134"/>
                      <a:pt x="34" y="234"/>
                    </a:cubicBezTo>
                    <a:lnTo>
                      <a:pt x="68" y="801"/>
                    </a:lnTo>
                    <a:lnTo>
                      <a:pt x="268" y="2936"/>
                    </a:lnTo>
                    <a:cubicBezTo>
                      <a:pt x="401" y="4737"/>
                      <a:pt x="568" y="7273"/>
                      <a:pt x="635" y="10041"/>
                    </a:cubicBezTo>
                    <a:cubicBezTo>
                      <a:pt x="668" y="12810"/>
                      <a:pt x="635" y="15312"/>
                      <a:pt x="568" y="17113"/>
                    </a:cubicBezTo>
                    <a:cubicBezTo>
                      <a:pt x="501" y="18014"/>
                      <a:pt x="501" y="18747"/>
                      <a:pt x="468" y="19281"/>
                    </a:cubicBezTo>
                    <a:cubicBezTo>
                      <a:pt x="435" y="19515"/>
                      <a:pt x="435" y="19715"/>
                      <a:pt x="435" y="19848"/>
                    </a:cubicBezTo>
                    <a:cubicBezTo>
                      <a:pt x="435" y="19915"/>
                      <a:pt x="435" y="19982"/>
                      <a:pt x="435" y="20048"/>
                    </a:cubicBezTo>
                    <a:cubicBezTo>
                      <a:pt x="468" y="19982"/>
                      <a:pt x="468" y="19948"/>
                      <a:pt x="468" y="19882"/>
                    </a:cubicBezTo>
                    <a:lnTo>
                      <a:pt x="535" y="19281"/>
                    </a:lnTo>
                    <a:cubicBezTo>
                      <a:pt x="568" y="18781"/>
                      <a:pt x="635" y="18047"/>
                      <a:pt x="701" y="17146"/>
                    </a:cubicBezTo>
                    <a:cubicBezTo>
                      <a:pt x="801" y="15312"/>
                      <a:pt x="868" y="12777"/>
                      <a:pt x="835" y="10008"/>
                    </a:cubicBezTo>
                    <a:cubicBezTo>
                      <a:pt x="768" y="7273"/>
                      <a:pt x="601" y="4737"/>
                      <a:pt x="401" y="2936"/>
                    </a:cubicBezTo>
                    <a:cubicBezTo>
                      <a:pt x="301" y="2036"/>
                      <a:pt x="234" y="1302"/>
                      <a:pt x="168" y="801"/>
                    </a:cubicBezTo>
                    <a:cubicBezTo>
                      <a:pt x="101" y="568"/>
                      <a:pt x="101" y="368"/>
                      <a:pt x="68" y="201"/>
                    </a:cubicBezTo>
                    <a:cubicBezTo>
                      <a:pt x="68" y="134"/>
                      <a:pt x="34" y="67"/>
                      <a:pt x="34"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11" name="Google Shape;2611;p59"/>
              <p:cNvSpPr/>
              <p:nvPr/>
            </p:nvSpPr>
            <p:spPr>
              <a:xfrm>
                <a:off x="4048333" y="895516"/>
                <a:ext cx="156659" cy="283967"/>
              </a:xfrm>
              <a:custGeom>
                <a:avLst/>
                <a:gdLst/>
                <a:ahLst/>
                <a:cxnLst/>
                <a:rect l="l" t="t" r="r" b="b"/>
                <a:pathLst>
                  <a:path w="6773" h="12277" extrusionOk="0">
                    <a:moveTo>
                      <a:pt x="1" y="1"/>
                    </a:moveTo>
                    <a:lnTo>
                      <a:pt x="1" y="1"/>
                    </a:lnTo>
                    <a:cubicBezTo>
                      <a:pt x="68" y="167"/>
                      <a:pt x="134" y="334"/>
                      <a:pt x="201" y="501"/>
                    </a:cubicBezTo>
                    <a:cubicBezTo>
                      <a:pt x="335" y="835"/>
                      <a:pt x="568" y="1302"/>
                      <a:pt x="835" y="1869"/>
                    </a:cubicBezTo>
                    <a:cubicBezTo>
                      <a:pt x="1369" y="3036"/>
                      <a:pt x="2136" y="4604"/>
                      <a:pt x="3070" y="6305"/>
                    </a:cubicBezTo>
                    <a:cubicBezTo>
                      <a:pt x="4004" y="8006"/>
                      <a:pt x="4938" y="9507"/>
                      <a:pt x="5605" y="10575"/>
                    </a:cubicBezTo>
                    <a:cubicBezTo>
                      <a:pt x="5972" y="11109"/>
                      <a:pt x="6239" y="11542"/>
                      <a:pt x="6439" y="11842"/>
                    </a:cubicBezTo>
                    <a:cubicBezTo>
                      <a:pt x="6539" y="12009"/>
                      <a:pt x="6639" y="12143"/>
                      <a:pt x="6772" y="12276"/>
                    </a:cubicBezTo>
                    <a:cubicBezTo>
                      <a:pt x="6706" y="12109"/>
                      <a:pt x="6639" y="11942"/>
                      <a:pt x="6539" y="11809"/>
                    </a:cubicBezTo>
                    <a:lnTo>
                      <a:pt x="5772" y="10508"/>
                    </a:lnTo>
                    <a:cubicBezTo>
                      <a:pt x="5105" y="9407"/>
                      <a:pt x="4204" y="7906"/>
                      <a:pt x="3270" y="6205"/>
                    </a:cubicBezTo>
                    <a:cubicBezTo>
                      <a:pt x="2336" y="4504"/>
                      <a:pt x="1535" y="2936"/>
                      <a:pt x="968" y="1802"/>
                    </a:cubicBezTo>
                    <a:lnTo>
                      <a:pt x="268" y="468"/>
                    </a:lnTo>
                    <a:cubicBezTo>
                      <a:pt x="201" y="301"/>
                      <a:pt x="101" y="134"/>
                      <a:pt x="1" y="1"/>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12" name="Google Shape;2612;p59"/>
              <p:cNvSpPr/>
              <p:nvPr/>
            </p:nvSpPr>
            <p:spPr>
              <a:xfrm>
                <a:off x="5073732" y="432592"/>
                <a:ext cx="98788" cy="535483"/>
              </a:xfrm>
              <a:custGeom>
                <a:avLst/>
                <a:gdLst/>
                <a:ahLst/>
                <a:cxnLst/>
                <a:rect l="l" t="t" r="r" b="b"/>
                <a:pathLst>
                  <a:path w="4271" h="23151" extrusionOk="0">
                    <a:moveTo>
                      <a:pt x="3970" y="0"/>
                    </a:moveTo>
                    <a:cubicBezTo>
                      <a:pt x="3937" y="200"/>
                      <a:pt x="3937" y="367"/>
                      <a:pt x="3937" y="567"/>
                    </a:cubicBezTo>
                    <a:lnTo>
                      <a:pt x="3937" y="2068"/>
                    </a:lnTo>
                    <a:cubicBezTo>
                      <a:pt x="3970" y="3403"/>
                      <a:pt x="4003" y="5271"/>
                      <a:pt x="4037" y="7406"/>
                    </a:cubicBezTo>
                    <a:cubicBezTo>
                      <a:pt x="3803" y="8740"/>
                      <a:pt x="3503" y="10208"/>
                      <a:pt x="3136" y="11742"/>
                    </a:cubicBezTo>
                    <a:cubicBezTo>
                      <a:pt x="2402" y="14944"/>
                      <a:pt x="1635" y="17780"/>
                      <a:pt x="1001" y="19848"/>
                    </a:cubicBezTo>
                    <a:lnTo>
                      <a:pt x="267" y="22250"/>
                    </a:lnTo>
                    <a:cubicBezTo>
                      <a:pt x="167" y="22516"/>
                      <a:pt x="101" y="22750"/>
                      <a:pt x="67" y="22917"/>
                    </a:cubicBezTo>
                    <a:cubicBezTo>
                      <a:pt x="34" y="22983"/>
                      <a:pt x="1" y="23083"/>
                      <a:pt x="1" y="23150"/>
                    </a:cubicBezTo>
                    <a:cubicBezTo>
                      <a:pt x="67" y="23083"/>
                      <a:pt x="101" y="22983"/>
                      <a:pt x="134" y="22883"/>
                    </a:cubicBezTo>
                    <a:lnTo>
                      <a:pt x="368" y="22250"/>
                    </a:lnTo>
                    <a:cubicBezTo>
                      <a:pt x="568" y="21682"/>
                      <a:pt x="835" y="20849"/>
                      <a:pt x="1168" y="19848"/>
                    </a:cubicBezTo>
                    <a:cubicBezTo>
                      <a:pt x="1835" y="17813"/>
                      <a:pt x="2636" y="14944"/>
                      <a:pt x="3370" y="11742"/>
                    </a:cubicBezTo>
                    <a:cubicBezTo>
                      <a:pt x="3737" y="10208"/>
                      <a:pt x="4037" y="8740"/>
                      <a:pt x="4270" y="7406"/>
                    </a:cubicBezTo>
                    <a:cubicBezTo>
                      <a:pt x="4204" y="5237"/>
                      <a:pt x="4137" y="3403"/>
                      <a:pt x="4070" y="2068"/>
                    </a:cubicBezTo>
                    <a:cubicBezTo>
                      <a:pt x="4070" y="1435"/>
                      <a:pt x="4003" y="934"/>
                      <a:pt x="4003" y="567"/>
                    </a:cubicBezTo>
                    <a:cubicBezTo>
                      <a:pt x="4003" y="367"/>
                      <a:pt x="4003" y="200"/>
                      <a:pt x="3970" y="0"/>
                    </a:cubicBezTo>
                    <a:close/>
                  </a:path>
                </a:pathLst>
              </a:custGeom>
              <a:solidFill>
                <a:srgbClr val="B9B9B9"/>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cxnSp>
          <p:nvCxnSpPr>
            <p:cNvPr id="2613" name="Google Shape;2613;p59"/>
            <p:cNvCxnSpPr/>
            <p:nvPr/>
          </p:nvCxnSpPr>
          <p:spPr>
            <a:xfrm>
              <a:off x="832650" y="4599365"/>
              <a:ext cx="7478700" cy="0"/>
            </a:xfrm>
            <a:prstGeom prst="straightConnector1">
              <a:avLst/>
            </a:prstGeom>
            <a:noFill/>
            <a:ln w="9525" cap="rnd" cmpd="sng">
              <a:solidFill>
                <a:schemeClr val="dk1"/>
              </a:solidFill>
              <a:prstDash val="solid"/>
              <a:round/>
              <a:headEnd type="none" w="med" len="med"/>
              <a:tailEnd type="none" w="med" len="med"/>
            </a:ln>
          </p:spPr>
        </p:cxnSp>
        <p:grpSp>
          <p:nvGrpSpPr>
            <p:cNvPr id="2614" name="Google Shape;2614;p59"/>
            <p:cNvGrpSpPr/>
            <p:nvPr/>
          </p:nvGrpSpPr>
          <p:grpSpPr>
            <a:xfrm>
              <a:off x="4118921" y="1310576"/>
              <a:ext cx="1136450" cy="1526455"/>
              <a:chOff x="4086150" y="1244409"/>
              <a:chExt cx="1107974" cy="1488207"/>
            </a:xfrm>
          </p:grpSpPr>
          <p:sp>
            <p:nvSpPr>
              <p:cNvPr id="2617" name="Google Shape;2617;p59"/>
              <p:cNvSpPr/>
              <p:nvPr/>
            </p:nvSpPr>
            <p:spPr>
              <a:xfrm>
                <a:off x="5140092" y="2034321"/>
                <a:ext cx="54032" cy="53338"/>
              </a:xfrm>
              <a:custGeom>
                <a:avLst/>
                <a:gdLst/>
                <a:ahLst/>
                <a:cxnLst/>
                <a:rect l="l" t="t" r="r" b="b"/>
                <a:pathLst>
                  <a:path w="2336" h="2306" extrusionOk="0">
                    <a:moveTo>
                      <a:pt x="1735" y="1"/>
                    </a:moveTo>
                    <a:lnTo>
                      <a:pt x="1735" y="1"/>
                    </a:lnTo>
                    <a:cubicBezTo>
                      <a:pt x="1501" y="68"/>
                      <a:pt x="1268" y="201"/>
                      <a:pt x="1068" y="368"/>
                    </a:cubicBezTo>
                    <a:cubicBezTo>
                      <a:pt x="834" y="535"/>
                      <a:pt x="634" y="735"/>
                      <a:pt x="434" y="968"/>
                    </a:cubicBezTo>
                    <a:cubicBezTo>
                      <a:pt x="334" y="1068"/>
                      <a:pt x="234" y="1235"/>
                      <a:pt x="134" y="1368"/>
                    </a:cubicBezTo>
                    <a:cubicBezTo>
                      <a:pt x="34" y="1535"/>
                      <a:pt x="0" y="1769"/>
                      <a:pt x="67" y="1969"/>
                    </a:cubicBezTo>
                    <a:cubicBezTo>
                      <a:pt x="220" y="2187"/>
                      <a:pt x="472" y="2305"/>
                      <a:pt x="721" y="2305"/>
                    </a:cubicBezTo>
                    <a:cubicBezTo>
                      <a:pt x="854" y="2305"/>
                      <a:pt x="985" y="2272"/>
                      <a:pt x="1101" y="2202"/>
                    </a:cubicBezTo>
                    <a:cubicBezTo>
                      <a:pt x="1368" y="2036"/>
                      <a:pt x="1568" y="1869"/>
                      <a:pt x="1802" y="1669"/>
                    </a:cubicBezTo>
                    <a:cubicBezTo>
                      <a:pt x="2135" y="1369"/>
                      <a:pt x="2335" y="1135"/>
                      <a:pt x="2335" y="1135"/>
                    </a:cubicBezTo>
                    <a:lnTo>
                      <a:pt x="2335" y="1135"/>
                    </a:lnTo>
                    <a:cubicBezTo>
                      <a:pt x="2102" y="1235"/>
                      <a:pt x="1868" y="1368"/>
                      <a:pt x="1702" y="1569"/>
                    </a:cubicBezTo>
                    <a:cubicBezTo>
                      <a:pt x="1468" y="1735"/>
                      <a:pt x="1268" y="1902"/>
                      <a:pt x="1034" y="2002"/>
                    </a:cubicBezTo>
                    <a:cubicBezTo>
                      <a:pt x="901" y="2069"/>
                      <a:pt x="734" y="2102"/>
                      <a:pt x="601" y="2102"/>
                    </a:cubicBezTo>
                    <a:cubicBezTo>
                      <a:pt x="467" y="2069"/>
                      <a:pt x="334" y="2002"/>
                      <a:pt x="267" y="1869"/>
                    </a:cubicBezTo>
                    <a:cubicBezTo>
                      <a:pt x="200" y="1735"/>
                      <a:pt x="234" y="1569"/>
                      <a:pt x="334" y="1469"/>
                    </a:cubicBezTo>
                    <a:cubicBezTo>
                      <a:pt x="401" y="1335"/>
                      <a:pt x="501" y="1202"/>
                      <a:pt x="601" y="1068"/>
                    </a:cubicBezTo>
                    <a:cubicBezTo>
                      <a:pt x="768" y="868"/>
                      <a:pt x="968" y="668"/>
                      <a:pt x="1168" y="501"/>
                    </a:cubicBezTo>
                    <a:cubicBezTo>
                      <a:pt x="1368" y="334"/>
                      <a:pt x="1568" y="168"/>
                      <a:pt x="1735"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18" name="Google Shape;2618;p59"/>
              <p:cNvSpPr/>
              <p:nvPr/>
            </p:nvSpPr>
            <p:spPr>
              <a:xfrm>
                <a:off x="5077594" y="1996527"/>
                <a:ext cx="64070" cy="99552"/>
              </a:xfrm>
              <a:custGeom>
                <a:avLst/>
                <a:gdLst/>
                <a:ahLst/>
                <a:cxnLst/>
                <a:rect l="l" t="t" r="r" b="b"/>
                <a:pathLst>
                  <a:path w="2770" h="4304" extrusionOk="0">
                    <a:moveTo>
                      <a:pt x="1135" y="0"/>
                    </a:moveTo>
                    <a:cubicBezTo>
                      <a:pt x="934" y="0"/>
                      <a:pt x="768" y="34"/>
                      <a:pt x="567" y="67"/>
                    </a:cubicBezTo>
                    <a:cubicBezTo>
                      <a:pt x="768" y="100"/>
                      <a:pt x="934" y="134"/>
                      <a:pt x="1135" y="134"/>
                    </a:cubicBezTo>
                    <a:cubicBezTo>
                      <a:pt x="1477" y="134"/>
                      <a:pt x="1964" y="163"/>
                      <a:pt x="2543" y="194"/>
                    </a:cubicBezTo>
                    <a:lnTo>
                      <a:pt x="2543" y="194"/>
                    </a:lnTo>
                    <a:cubicBezTo>
                      <a:pt x="2470" y="428"/>
                      <a:pt x="2341" y="654"/>
                      <a:pt x="2135" y="801"/>
                    </a:cubicBezTo>
                    <a:cubicBezTo>
                      <a:pt x="1868" y="1001"/>
                      <a:pt x="1535" y="1134"/>
                      <a:pt x="1201" y="1201"/>
                    </a:cubicBezTo>
                    <a:cubicBezTo>
                      <a:pt x="1085" y="1218"/>
                      <a:pt x="968" y="1226"/>
                      <a:pt x="851" y="1226"/>
                    </a:cubicBezTo>
                    <a:cubicBezTo>
                      <a:pt x="734" y="1226"/>
                      <a:pt x="618" y="1218"/>
                      <a:pt x="501" y="1201"/>
                    </a:cubicBezTo>
                    <a:lnTo>
                      <a:pt x="234" y="1134"/>
                    </a:lnTo>
                    <a:lnTo>
                      <a:pt x="401" y="1368"/>
                    </a:lnTo>
                    <a:cubicBezTo>
                      <a:pt x="634" y="1702"/>
                      <a:pt x="734" y="2135"/>
                      <a:pt x="734" y="2535"/>
                    </a:cubicBezTo>
                    <a:cubicBezTo>
                      <a:pt x="734" y="2902"/>
                      <a:pt x="668" y="3236"/>
                      <a:pt x="534" y="3536"/>
                    </a:cubicBezTo>
                    <a:cubicBezTo>
                      <a:pt x="401" y="3836"/>
                      <a:pt x="201" y="4070"/>
                      <a:pt x="0" y="4303"/>
                    </a:cubicBezTo>
                    <a:cubicBezTo>
                      <a:pt x="0" y="4303"/>
                      <a:pt x="100" y="4270"/>
                      <a:pt x="201" y="4170"/>
                    </a:cubicBezTo>
                    <a:cubicBezTo>
                      <a:pt x="401" y="4003"/>
                      <a:pt x="567" y="3803"/>
                      <a:pt x="668" y="3603"/>
                    </a:cubicBezTo>
                    <a:cubicBezTo>
                      <a:pt x="834" y="3269"/>
                      <a:pt x="934" y="2902"/>
                      <a:pt x="901" y="2535"/>
                    </a:cubicBezTo>
                    <a:cubicBezTo>
                      <a:pt x="929" y="2144"/>
                      <a:pt x="863" y="1753"/>
                      <a:pt x="685" y="1421"/>
                    </a:cubicBezTo>
                    <a:lnTo>
                      <a:pt x="685" y="1421"/>
                    </a:lnTo>
                    <a:cubicBezTo>
                      <a:pt x="745" y="1425"/>
                      <a:pt x="805" y="1426"/>
                      <a:pt x="864" y="1426"/>
                    </a:cubicBezTo>
                    <a:cubicBezTo>
                      <a:pt x="993" y="1426"/>
                      <a:pt x="1118" y="1418"/>
                      <a:pt x="1235" y="1401"/>
                    </a:cubicBezTo>
                    <a:cubicBezTo>
                      <a:pt x="1602" y="1335"/>
                      <a:pt x="1968" y="1201"/>
                      <a:pt x="2269" y="968"/>
                    </a:cubicBezTo>
                    <a:cubicBezTo>
                      <a:pt x="2536" y="768"/>
                      <a:pt x="2702" y="467"/>
                      <a:pt x="2769" y="100"/>
                    </a:cubicBezTo>
                    <a:lnTo>
                      <a:pt x="2769" y="0"/>
                    </a:ln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19" name="Google Shape;2619;p59"/>
              <p:cNvSpPr/>
              <p:nvPr/>
            </p:nvSpPr>
            <p:spPr>
              <a:xfrm>
                <a:off x="4651702" y="1352287"/>
                <a:ext cx="48619" cy="314799"/>
              </a:xfrm>
              <a:custGeom>
                <a:avLst/>
                <a:gdLst/>
                <a:ahLst/>
                <a:cxnLst/>
                <a:rect l="l" t="t" r="r" b="b"/>
                <a:pathLst>
                  <a:path w="2102" h="13610" extrusionOk="0">
                    <a:moveTo>
                      <a:pt x="968" y="0"/>
                    </a:moveTo>
                    <a:cubicBezTo>
                      <a:pt x="1068" y="200"/>
                      <a:pt x="1134" y="367"/>
                      <a:pt x="1168" y="534"/>
                    </a:cubicBezTo>
                    <a:cubicBezTo>
                      <a:pt x="1268" y="1067"/>
                      <a:pt x="1201" y="1601"/>
                      <a:pt x="1001" y="2068"/>
                    </a:cubicBezTo>
                    <a:cubicBezTo>
                      <a:pt x="767" y="2669"/>
                      <a:pt x="300" y="3336"/>
                      <a:pt x="100" y="4236"/>
                    </a:cubicBezTo>
                    <a:cubicBezTo>
                      <a:pt x="0" y="4703"/>
                      <a:pt x="34" y="5204"/>
                      <a:pt x="200" y="5671"/>
                    </a:cubicBezTo>
                    <a:cubicBezTo>
                      <a:pt x="367" y="6138"/>
                      <a:pt x="601" y="6571"/>
                      <a:pt x="868" y="7005"/>
                    </a:cubicBezTo>
                    <a:cubicBezTo>
                      <a:pt x="1134" y="7405"/>
                      <a:pt x="1368" y="7839"/>
                      <a:pt x="1568" y="8306"/>
                    </a:cubicBezTo>
                    <a:cubicBezTo>
                      <a:pt x="1735" y="8706"/>
                      <a:pt x="1802" y="9140"/>
                      <a:pt x="1768" y="9607"/>
                    </a:cubicBezTo>
                    <a:cubicBezTo>
                      <a:pt x="1735" y="10007"/>
                      <a:pt x="1635" y="10408"/>
                      <a:pt x="1468" y="10774"/>
                    </a:cubicBezTo>
                    <a:cubicBezTo>
                      <a:pt x="1301" y="11075"/>
                      <a:pt x="1068" y="11375"/>
                      <a:pt x="834" y="11642"/>
                    </a:cubicBezTo>
                    <a:cubicBezTo>
                      <a:pt x="634" y="11842"/>
                      <a:pt x="434" y="12075"/>
                      <a:pt x="267" y="12342"/>
                    </a:cubicBezTo>
                    <a:cubicBezTo>
                      <a:pt x="167" y="12542"/>
                      <a:pt x="100" y="12776"/>
                      <a:pt x="67" y="13009"/>
                    </a:cubicBezTo>
                    <a:cubicBezTo>
                      <a:pt x="67" y="13176"/>
                      <a:pt x="100" y="13310"/>
                      <a:pt x="167" y="13443"/>
                    </a:cubicBezTo>
                    <a:cubicBezTo>
                      <a:pt x="200" y="13576"/>
                      <a:pt x="267" y="13610"/>
                      <a:pt x="267" y="13610"/>
                    </a:cubicBezTo>
                    <a:cubicBezTo>
                      <a:pt x="200" y="13410"/>
                      <a:pt x="167" y="13243"/>
                      <a:pt x="167" y="13043"/>
                    </a:cubicBezTo>
                    <a:cubicBezTo>
                      <a:pt x="200" y="12843"/>
                      <a:pt x="267" y="12609"/>
                      <a:pt x="401" y="12442"/>
                    </a:cubicBezTo>
                    <a:cubicBezTo>
                      <a:pt x="567" y="12175"/>
                      <a:pt x="767" y="11975"/>
                      <a:pt x="968" y="11742"/>
                    </a:cubicBezTo>
                    <a:cubicBezTo>
                      <a:pt x="1234" y="11508"/>
                      <a:pt x="1468" y="11208"/>
                      <a:pt x="1635" y="10875"/>
                    </a:cubicBezTo>
                    <a:cubicBezTo>
                      <a:pt x="2068" y="10041"/>
                      <a:pt x="2102" y="9107"/>
                      <a:pt x="1768" y="8239"/>
                    </a:cubicBezTo>
                    <a:cubicBezTo>
                      <a:pt x="1568" y="7772"/>
                      <a:pt x="1335" y="7339"/>
                      <a:pt x="1068" y="6905"/>
                    </a:cubicBezTo>
                    <a:cubicBezTo>
                      <a:pt x="801" y="6505"/>
                      <a:pt x="567" y="6071"/>
                      <a:pt x="401" y="5604"/>
                    </a:cubicBezTo>
                    <a:cubicBezTo>
                      <a:pt x="267" y="5204"/>
                      <a:pt x="234" y="4737"/>
                      <a:pt x="300" y="4303"/>
                    </a:cubicBezTo>
                    <a:cubicBezTo>
                      <a:pt x="501" y="3469"/>
                      <a:pt x="934" y="2769"/>
                      <a:pt x="1134" y="2135"/>
                    </a:cubicBezTo>
                    <a:cubicBezTo>
                      <a:pt x="1335" y="1635"/>
                      <a:pt x="1401" y="1067"/>
                      <a:pt x="1268" y="534"/>
                    </a:cubicBezTo>
                    <a:cubicBezTo>
                      <a:pt x="1234" y="400"/>
                      <a:pt x="1168" y="267"/>
                      <a:pt x="1068" y="133"/>
                    </a:cubicBezTo>
                    <a:cubicBezTo>
                      <a:pt x="1034" y="67"/>
                      <a:pt x="968" y="0"/>
                      <a:pt x="968"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25" name="Google Shape;2625;p59"/>
              <p:cNvSpPr/>
              <p:nvPr/>
            </p:nvSpPr>
            <p:spPr>
              <a:xfrm>
                <a:off x="4611571" y="1416311"/>
                <a:ext cx="22413" cy="20933"/>
              </a:xfrm>
              <a:custGeom>
                <a:avLst/>
                <a:gdLst/>
                <a:ahLst/>
                <a:cxnLst/>
                <a:rect l="l" t="t" r="r" b="b"/>
                <a:pathLst>
                  <a:path w="969" h="905" extrusionOk="0">
                    <a:moveTo>
                      <a:pt x="468" y="1"/>
                    </a:moveTo>
                    <a:cubicBezTo>
                      <a:pt x="201" y="1"/>
                      <a:pt x="1" y="234"/>
                      <a:pt x="1" y="501"/>
                    </a:cubicBezTo>
                    <a:cubicBezTo>
                      <a:pt x="1" y="717"/>
                      <a:pt x="201" y="905"/>
                      <a:pt x="443" y="905"/>
                    </a:cubicBezTo>
                    <a:cubicBezTo>
                      <a:pt x="462" y="905"/>
                      <a:pt x="481" y="904"/>
                      <a:pt x="501" y="901"/>
                    </a:cubicBezTo>
                    <a:cubicBezTo>
                      <a:pt x="735" y="901"/>
                      <a:pt x="968" y="668"/>
                      <a:pt x="968" y="434"/>
                    </a:cubicBezTo>
                    <a:cubicBezTo>
                      <a:pt x="935" y="167"/>
                      <a:pt x="701" y="1"/>
                      <a:pt x="468"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27" name="Google Shape;2627;p59"/>
              <p:cNvSpPr/>
              <p:nvPr/>
            </p:nvSpPr>
            <p:spPr>
              <a:xfrm>
                <a:off x="4498165" y="1416311"/>
                <a:ext cx="22390" cy="20933"/>
              </a:xfrm>
              <a:custGeom>
                <a:avLst/>
                <a:gdLst/>
                <a:ahLst/>
                <a:cxnLst/>
                <a:rect l="l" t="t" r="r" b="b"/>
                <a:pathLst>
                  <a:path w="968" h="905" extrusionOk="0">
                    <a:moveTo>
                      <a:pt x="467" y="1"/>
                    </a:moveTo>
                    <a:cubicBezTo>
                      <a:pt x="200" y="1"/>
                      <a:pt x="0" y="234"/>
                      <a:pt x="0" y="501"/>
                    </a:cubicBezTo>
                    <a:cubicBezTo>
                      <a:pt x="31" y="717"/>
                      <a:pt x="205" y="905"/>
                      <a:pt x="443" y="905"/>
                    </a:cubicBezTo>
                    <a:cubicBezTo>
                      <a:pt x="462" y="905"/>
                      <a:pt x="481" y="904"/>
                      <a:pt x="501" y="901"/>
                    </a:cubicBezTo>
                    <a:cubicBezTo>
                      <a:pt x="767" y="901"/>
                      <a:pt x="968" y="668"/>
                      <a:pt x="968" y="434"/>
                    </a:cubicBezTo>
                    <a:cubicBezTo>
                      <a:pt x="934" y="167"/>
                      <a:pt x="701" y="1"/>
                      <a:pt x="467" y="1"/>
                    </a:cubicBezTo>
                    <a:close/>
                  </a:path>
                </a:pathLst>
              </a:custGeom>
              <a:solidFill>
                <a:schemeClr val="dk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1" name="Google Shape;2631;p59"/>
              <p:cNvSpPr/>
              <p:nvPr/>
            </p:nvSpPr>
            <p:spPr>
              <a:xfrm>
                <a:off x="4524394" y="1514937"/>
                <a:ext cx="35505" cy="24680"/>
              </a:xfrm>
              <a:custGeom>
                <a:avLst/>
                <a:gdLst/>
                <a:ahLst/>
                <a:cxnLst/>
                <a:rect l="l" t="t" r="r" b="b"/>
                <a:pathLst>
                  <a:path w="1535" h="1067" extrusionOk="0">
                    <a:moveTo>
                      <a:pt x="811" y="0"/>
                    </a:moveTo>
                    <a:cubicBezTo>
                      <a:pt x="775" y="0"/>
                      <a:pt x="738" y="2"/>
                      <a:pt x="701" y="6"/>
                    </a:cubicBezTo>
                    <a:cubicBezTo>
                      <a:pt x="501" y="6"/>
                      <a:pt x="301" y="140"/>
                      <a:pt x="167" y="307"/>
                    </a:cubicBezTo>
                    <a:cubicBezTo>
                      <a:pt x="34" y="473"/>
                      <a:pt x="0" y="674"/>
                      <a:pt x="100" y="874"/>
                    </a:cubicBezTo>
                    <a:cubicBezTo>
                      <a:pt x="224" y="997"/>
                      <a:pt x="403" y="1066"/>
                      <a:pt x="569" y="1066"/>
                    </a:cubicBezTo>
                    <a:cubicBezTo>
                      <a:pt x="626" y="1066"/>
                      <a:pt x="682" y="1058"/>
                      <a:pt x="734" y="1041"/>
                    </a:cubicBezTo>
                    <a:cubicBezTo>
                      <a:pt x="968" y="940"/>
                      <a:pt x="1168" y="807"/>
                      <a:pt x="1368" y="674"/>
                    </a:cubicBezTo>
                    <a:cubicBezTo>
                      <a:pt x="1435" y="607"/>
                      <a:pt x="1468" y="574"/>
                      <a:pt x="1501" y="507"/>
                    </a:cubicBezTo>
                    <a:cubicBezTo>
                      <a:pt x="1535" y="473"/>
                      <a:pt x="1535" y="373"/>
                      <a:pt x="1501" y="340"/>
                    </a:cubicBezTo>
                    <a:lnTo>
                      <a:pt x="1468" y="340"/>
                    </a:lnTo>
                    <a:cubicBezTo>
                      <a:pt x="1322" y="106"/>
                      <a:pt x="1073" y="0"/>
                      <a:pt x="811"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4" name="Google Shape;2634;p59"/>
              <p:cNvSpPr/>
              <p:nvPr/>
            </p:nvSpPr>
            <p:spPr>
              <a:xfrm>
                <a:off x="4320711" y="1244409"/>
                <a:ext cx="299372" cy="190452"/>
              </a:xfrm>
              <a:custGeom>
                <a:avLst/>
                <a:gdLst/>
                <a:ahLst/>
                <a:cxnLst/>
                <a:rect l="l" t="t" r="r" b="b"/>
                <a:pathLst>
                  <a:path w="12943" h="8234" extrusionOk="0">
                    <a:moveTo>
                      <a:pt x="11728" y="0"/>
                    </a:moveTo>
                    <a:cubicBezTo>
                      <a:pt x="11294" y="0"/>
                      <a:pt x="10870" y="134"/>
                      <a:pt x="10508" y="361"/>
                    </a:cubicBezTo>
                    <a:cubicBezTo>
                      <a:pt x="10174" y="594"/>
                      <a:pt x="9974" y="1028"/>
                      <a:pt x="9574" y="1162"/>
                    </a:cubicBezTo>
                    <a:cubicBezTo>
                      <a:pt x="9469" y="1196"/>
                      <a:pt x="9357" y="1209"/>
                      <a:pt x="9240" y="1209"/>
                    </a:cubicBezTo>
                    <a:cubicBezTo>
                      <a:pt x="8977" y="1209"/>
                      <a:pt x="8685" y="1148"/>
                      <a:pt x="8378" y="1148"/>
                    </a:cubicBezTo>
                    <a:cubicBezTo>
                      <a:pt x="8299" y="1148"/>
                      <a:pt x="8219" y="1152"/>
                      <a:pt x="8139" y="1162"/>
                    </a:cubicBezTo>
                    <a:cubicBezTo>
                      <a:pt x="6972" y="1295"/>
                      <a:pt x="5971" y="2062"/>
                      <a:pt x="5537" y="3163"/>
                    </a:cubicBezTo>
                    <a:lnTo>
                      <a:pt x="5534" y="3178"/>
                    </a:lnTo>
                    <a:lnTo>
                      <a:pt x="5534" y="3178"/>
                    </a:lnTo>
                    <a:cubicBezTo>
                      <a:pt x="5300" y="3098"/>
                      <a:pt x="5059" y="3059"/>
                      <a:pt x="4822" y="3059"/>
                    </a:cubicBezTo>
                    <a:cubicBezTo>
                      <a:pt x="4284" y="3059"/>
                      <a:pt x="3762" y="3259"/>
                      <a:pt x="3369" y="3630"/>
                    </a:cubicBezTo>
                    <a:cubicBezTo>
                      <a:pt x="2849" y="4117"/>
                      <a:pt x="2520" y="4731"/>
                      <a:pt x="2349" y="5409"/>
                    </a:cubicBezTo>
                    <a:lnTo>
                      <a:pt x="2349" y="5409"/>
                    </a:lnTo>
                    <a:cubicBezTo>
                      <a:pt x="1814" y="5489"/>
                      <a:pt x="1312" y="5717"/>
                      <a:pt x="901" y="6065"/>
                    </a:cubicBezTo>
                    <a:cubicBezTo>
                      <a:pt x="367" y="6565"/>
                      <a:pt x="33" y="7233"/>
                      <a:pt x="0" y="7933"/>
                    </a:cubicBezTo>
                    <a:cubicBezTo>
                      <a:pt x="0" y="8033"/>
                      <a:pt x="0" y="8133"/>
                      <a:pt x="33" y="8233"/>
                    </a:cubicBezTo>
                    <a:cubicBezTo>
                      <a:pt x="67" y="7866"/>
                      <a:pt x="133" y="7499"/>
                      <a:pt x="267" y="7166"/>
                    </a:cubicBezTo>
                    <a:cubicBezTo>
                      <a:pt x="434" y="6766"/>
                      <a:pt x="701" y="6432"/>
                      <a:pt x="1034" y="6165"/>
                    </a:cubicBezTo>
                    <a:cubicBezTo>
                      <a:pt x="1434" y="5832"/>
                      <a:pt x="1935" y="5631"/>
                      <a:pt x="2468" y="5565"/>
                    </a:cubicBezTo>
                    <a:lnTo>
                      <a:pt x="2535" y="5565"/>
                    </a:lnTo>
                    <a:lnTo>
                      <a:pt x="2535" y="5498"/>
                    </a:lnTo>
                    <a:cubicBezTo>
                      <a:pt x="2669" y="4831"/>
                      <a:pt x="3002" y="4230"/>
                      <a:pt x="3503" y="3763"/>
                    </a:cubicBezTo>
                    <a:cubicBezTo>
                      <a:pt x="3868" y="3441"/>
                      <a:pt x="4330" y="3271"/>
                      <a:pt x="4800" y="3271"/>
                    </a:cubicBezTo>
                    <a:cubicBezTo>
                      <a:pt x="5059" y="3271"/>
                      <a:pt x="5321" y="3323"/>
                      <a:pt x="5571" y="3430"/>
                    </a:cubicBezTo>
                    <a:lnTo>
                      <a:pt x="5671" y="3497"/>
                    </a:lnTo>
                    <a:lnTo>
                      <a:pt x="5704" y="3363"/>
                    </a:lnTo>
                    <a:lnTo>
                      <a:pt x="5771" y="3230"/>
                    </a:lnTo>
                    <a:cubicBezTo>
                      <a:pt x="6138" y="2196"/>
                      <a:pt x="7072" y="1462"/>
                      <a:pt x="8173" y="1362"/>
                    </a:cubicBezTo>
                    <a:cubicBezTo>
                      <a:pt x="8289" y="1345"/>
                      <a:pt x="8414" y="1337"/>
                      <a:pt x="8539" y="1337"/>
                    </a:cubicBezTo>
                    <a:cubicBezTo>
                      <a:pt x="8665" y="1337"/>
                      <a:pt x="8790" y="1345"/>
                      <a:pt x="8906" y="1362"/>
                    </a:cubicBezTo>
                    <a:cubicBezTo>
                      <a:pt x="8996" y="1387"/>
                      <a:pt x="9090" y="1398"/>
                      <a:pt x="9185" y="1398"/>
                    </a:cubicBezTo>
                    <a:cubicBezTo>
                      <a:pt x="9339" y="1398"/>
                      <a:pt x="9496" y="1370"/>
                      <a:pt x="9640" y="1328"/>
                    </a:cubicBezTo>
                    <a:cubicBezTo>
                      <a:pt x="9874" y="1262"/>
                      <a:pt x="10041" y="1095"/>
                      <a:pt x="10207" y="928"/>
                    </a:cubicBezTo>
                    <a:cubicBezTo>
                      <a:pt x="10307" y="761"/>
                      <a:pt x="10474" y="628"/>
                      <a:pt x="10608" y="494"/>
                    </a:cubicBezTo>
                    <a:cubicBezTo>
                      <a:pt x="10979" y="247"/>
                      <a:pt x="11405" y="110"/>
                      <a:pt x="11845" y="110"/>
                    </a:cubicBezTo>
                    <a:cubicBezTo>
                      <a:pt x="11999" y="110"/>
                      <a:pt x="12154" y="126"/>
                      <a:pt x="12309" y="161"/>
                    </a:cubicBezTo>
                    <a:cubicBezTo>
                      <a:pt x="12509" y="228"/>
                      <a:pt x="12742" y="328"/>
                      <a:pt x="12943" y="428"/>
                    </a:cubicBezTo>
                    <a:cubicBezTo>
                      <a:pt x="12943" y="428"/>
                      <a:pt x="12876" y="361"/>
                      <a:pt x="12776" y="294"/>
                    </a:cubicBezTo>
                    <a:cubicBezTo>
                      <a:pt x="12642" y="228"/>
                      <a:pt x="12476" y="127"/>
                      <a:pt x="12342" y="94"/>
                    </a:cubicBezTo>
                    <a:cubicBezTo>
                      <a:pt x="12139" y="30"/>
                      <a:pt x="11932" y="0"/>
                      <a:pt x="11728"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5" name="Google Shape;2635;p59"/>
              <p:cNvSpPr/>
              <p:nvPr/>
            </p:nvSpPr>
            <p:spPr>
              <a:xfrm>
                <a:off x="4471149" y="1281301"/>
                <a:ext cx="168988" cy="65157"/>
              </a:xfrm>
              <a:custGeom>
                <a:avLst/>
                <a:gdLst/>
                <a:ahLst/>
                <a:cxnLst/>
                <a:rect l="l" t="t" r="r" b="b"/>
                <a:pathLst>
                  <a:path w="7306" h="2817" extrusionOk="0">
                    <a:moveTo>
                      <a:pt x="7306" y="0"/>
                    </a:moveTo>
                    <a:lnTo>
                      <a:pt x="7306" y="0"/>
                    </a:lnTo>
                    <a:cubicBezTo>
                      <a:pt x="7106" y="334"/>
                      <a:pt x="6839" y="634"/>
                      <a:pt x="6539" y="934"/>
                    </a:cubicBezTo>
                    <a:cubicBezTo>
                      <a:pt x="6172" y="1201"/>
                      <a:pt x="5771" y="1401"/>
                      <a:pt x="5371" y="1468"/>
                    </a:cubicBezTo>
                    <a:cubicBezTo>
                      <a:pt x="5206" y="1499"/>
                      <a:pt x="5041" y="1514"/>
                      <a:pt x="4876" y="1514"/>
                    </a:cubicBezTo>
                    <a:cubicBezTo>
                      <a:pt x="4510" y="1514"/>
                      <a:pt x="4149" y="1439"/>
                      <a:pt x="3803" y="1301"/>
                    </a:cubicBezTo>
                    <a:lnTo>
                      <a:pt x="3703" y="1268"/>
                    </a:lnTo>
                    <a:lnTo>
                      <a:pt x="3603" y="1234"/>
                    </a:lnTo>
                    <a:lnTo>
                      <a:pt x="3570" y="1301"/>
                    </a:lnTo>
                    <a:cubicBezTo>
                      <a:pt x="2969" y="2035"/>
                      <a:pt x="2102" y="2535"/>
                      <a:pt x="1168" y="2635"/>
                    </a:cubicBezTo>
                    <a:cubicBezTo>
                      <a:pt x="968" y="2652"/>
                      <a:pt x="768" y="2660"/>
                      <a:pt x="572" y="2660"/>
                    </a:cubicBezTo>
                    <a:cubicBezTo>
                      <a:pt x="376" y="2660"/>
                      <a:pt x="184" y="2652"/>
                      <a:pt x="1" y="2635"/>
                    </a:cubicBezTo>
                    <a:lnTo>
                      <a:pt x="1" y="2635"/>
                    </a:lnTo>
                    <a:cubicBezTo>
                      <a:pt x="101" y="2702"/>
                      <a:pt x="201" y="2735"/>
                      <a:pt x="301" y="2769"/>
                    </a:cubicBezTo>
                    <a:cubicBezTo>
                      <a:pt x="513" y="2792"/>
                      <a:pt x="725" y="2816"/>
                      <a:pt x="938" y="2816"/>
                    </a:cubicBezTo>
                    <a:cubicBezTo>
                      <a:pt x="1026" y="2816"/>
                      <a:pt x="1114" y="2812"/>
                      <a:pt x="1202" y="2802"/>
                    </a:cubicBezTo>
                    <a:cubicBezTo>
                      <a:pt x="2178" y="2705"/>
                      <a:pt x="3091" y="2226"/>
                      <a:pt x="3692" y="1490"/>
                    </a:cubicBezTo>
                    <a:lnTo>
                      <a:pt x="3692" y="1490"/>
                    </a:lnTo>
                    <a:lnTo>
                      <a:pt x="3737" y="1501"/>
                    </a:lnTo>
                    <a:cubicBezTo>
                      <a:pt x="4087" y="1655"/>
                      <a:pt x="4452" y="1736"/>
                      <a:pt x="4822" y="1736"/>
                    </a:cubicBezTo>
                    <a:cubicBezTo>
                      <a:pt x="5015" y="1736"/>
                      <a:pt x="5210" y="1714"/>
                      <a:pt x="5405" y="1668"/>
                    </a:cubicBezTo>
                    <a:cubicBezTo>
                      <a:pt x="5872" y="1568"/>
                      <a:pt x="6272" y="1368"/>
                      <a:pt x="6639" y="1034"/>
                    </a:cubicBezTo>
                    <a:cubicBezTo>
                      <a:pt x="6872" y="834"/>
                      <a:pt x="7039" y="601"/>
                      <a:pt x="7206" y="334"/>
                    </a:cubicBezTo>
                    <a:cubicBezTo>
                      <a:pt x="7273" y="234"/>
                      <a:pt x="7306" y="100"/>
                      <a:pt x="730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7" name="Google Shape;2637;p59"/>
              <p:cNvSpPr/>
              <p:nvPr/>
            </p:nvSpPr>
            <p:spPr>
              <a:xfrm>
                <a:off x="4551387" y="1272998"/>
                <a:ext cx="23176" cy="15381"/>
              </a:xfrm>
              <a:custGeom>
                <a:avLst/>
                <a:gdLst/>
                <a:ahLst/>
                <a:cxnLst/>
                <a:rect l="l" t="t" r="r" b="b"/>
                <a:pathLst>
                  <a:path w="1002" h="665" extrusionOk="0">
                    <a:moveTo>
                      <a:pt x="900" y="0"/>
                    </a:moveTo>
                    <a:cubicBezTo>
                      <a:pt x="797" y="0"/>
                      <a:pt x="599" y="69"/>
                      <a:pt x="401" y="192"/>
                    </a:cubicBezTo>
                    <a:cubicBezTo>
                      <a:pt x="134" y="393"/>
                      <a:pt x="1" y="626"/>
                      <a:pt x="68" y="659"/>
                    </a:cubicBezTo>
                    <a:cubicBezTo>
                      <a:pt x="71" y="663"/>
                      <a:pt x="76" y="665"/>
                      <a:pt x="83" y="665"/>
                    </a:cubicBezTo>
                    <a:cubicBezTo>
                      <a:pt x="143" y="665"/>
                      <a:pt x="325" y="542"/>
                      <a:pt x="535" y="393"/>
                    </a:cubicBezTo>
                    <a:cubicBezTo>
                      <a:pt x="768" y="192"/>
                      <a:pt x="1002" y="59"/>
                      <a:pt x="968" y="26"/>
                    </a:cubicBezTo>
                    <a:cubicBezTo>
                      <a:pt x="960" y="8"/>
                      <a:pt x="935" y="0"/>
                      <a:pt x="900"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8" name="Google Shape;2638;p59"/>
              <p:cNvSpPr/>
              <p:nvPr/>
            </p:nvSpPr>
            <p:spPr>
              <a:xfrm>
                <a:off x="4417927" y="1332002"/>
                <a:ext cx="50932" cy="8304"/>
              </a:xfrm>
              <a:custGeom>
                <a:avLst/>
                <a:gdLst/>
                <a:ahLst/>
                <a:cxnLst/>
                <a:rect l="l" t="t" r="r" b="b"/>
                <a:pathLst>
                  <a:path w="2202" h="359" extrusionOk="0">
                    <a:moveTo>
                      <a:pt x="1057" y="1"/>
                    </a:moveTo>
                    <a:cubicBezTo>
                      <a:pt x="688" y="1"/>
                      <a:pt x="321" y="101"/>
                      <a:pt x="0" y="310"/>
                    </a:cubicBezTo>
                    <a:cubicBezTo>
                      <a:pt x="4" y="314"/>
                      <a:pt x="13" y="315"/>
                      <a:pt x="27" y="315"/>
                    </a:cubicBezTo>
                    <a:cubicBezTo>
                      <a:pt x="139" y="315"/>
                      <a:pt x="567" y="210"/>
                      <a:pt x="1101" y="210"/>
                    </a:cubicBezTo>
                    <a:cubicBezTo>
                      <a:pt x="1603" y="238"/>
                      <a:pt x="2012" y="359"/>
                      <a:pt x="2152" y="359"/>
                    </a:cubicBezTo>
                    <a:cubicBezTo>
                      <a:pt x="2179" y="359"/>
                      <a:pt x="2196" y="354"/>
                      <a:pt x="2202" y="343"/>
                    </a:cubicBezTo>
                    <a:cubicBezTo>
                      <a:pt x="1855" y="118"/>
                      <a:pt x="1455" y="1"/>
                      <a:pt x="1057"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39" name="Google Shape;2639;p59"/>
              <p:cNvSpPr/>
              <p:nvPr/>
            </p:nvSpPr>
            <p:spPr>
              <a:xfrm>
                <a:off x="4393987" y="1362117"/>
                <a:ext cx="65620" cy="23940"/>
              </a:xfrm>
              <a:custGeom>
                <a:avLst/>
                <a:gdLst/>
                <a:ahLst/>
                <a:cxnLst/>
                <a:rect l="l" t="t" r="r" b="b"/>
                <a:pathLst>
                  <a:path w="2837" h="1035" extrusionOk="0">
                    <a:moveTo>
                      <a:pt x="2818" y="1"/>
                    </a:moveTo>
                    <a:cubicBezTo>
                      <a:pt x="2710" y="1"/>
                      <a:pt x="2171" y="333"/>
                      <a:pt x="1435" y="609"/>
                    </a:cubicBezTo>
                    <a:cubicBezTo>
                      <a:pt x="668" y="876"/>
                      <a:pt x="1" y="943"/>
                      <a:pt x="1" y="1009"/>
                    </a:cubicBezTo>
                    <a:cubicBezTo>
                      <a:pt x="126" y="1026"/>
                      <a:pt x="253" y="1034"/>
                      <a:pt x="381" y="1034"/>
                    </a:cubicBezTo>
                    <a:cubicBezTo>
                      <a:pt x="766" y="1034"/>
                      <a:pt x="1160" y="959"/>
                      <a:pt x="1535" y="809"/>
                    </a:cubicBezTo>
                    <a:cubicBezTo>
                      <a:pt x="2036" y="676"/>
                      <a:pt x="2469" y="376"/>
                      <a:pt x="2836" y="9"/>
                    </a:cubicBezTo>
                    <a:cubicBezTo>
                      <a:pt x="2834" y="3"/>
                      <a:pt x="2827" y="1"/>
                      <a:pt x="281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0" name="Google Shape;2640;p59"/>
              <p:cNvSpPr/>
              <p:nvPr/>
            </p:nvSpPr>
            <p:spPr>
              <a:xfrm>
                <a:off x="4333826" y="1398177"/>
                <a:ext cx="48619" cy="20470"/>
              </a:xfrm>
              <a:custGeom>
                <a:avLst/>
                <a:gdLst/>
                <a:ahLst/>
                <a:cxnLst/>
                <a:rect l="l" t="t" r="r" b="b"/>
                <a:pathLst>
                  <a:path w="2102" h="885" extrusionOk="0">
                    <a:moveTo>
                      <a:pt x="1518" y="1"/>
                    </a:moveTo>
                    <a:cubicBezTo>
                      <a:pt x="1318" y="1"/>
                      <a:pt x="1118" y="51"/>
                      <a:pt x="934" y="151"/>
                    </a:cubicBezTo>
                    <a:cubicBezTo>
                      <a:pt x="300" y="351"/>
                      <a:pt x="0" y="851"/>
                      <a:pt x="33" y="885"/>
                    </a:cubicBezTo>
                    <a:cubicBezTo>
                      <a:pt x="334" y="685"/>
                      <a:pt x="667" y="484"/>
                      <a:pt x="1001" y="318"/>
                    </a:cubicBezTo>
                    <a:cubicBezTo>
                      <a:pt x="1368" y="251"/>
                      <a:pt x="1735" y="184"/>
                      <a:pt x="2102" y="151"/>
                    </a:cubicBezTo>
                    <a:cubicBezTo>
                      <a:pt x="1918" y="51"/>
                      <a:pt x="1718" y="1"/>
                      <a:pt x="1518"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1" name="Google Shape;2641;p59"/>
              <p:cNvSpPr/>
              <p:nvPr/>
            </p:nvSpPr>
            <p:spPr>
              <a:xfrm>
                <a:off x="4336139" y="1248896"/>
                <a:ext cx="207569" cy="44757"/>
              </a:xfrm>
              <a:custGeom>
                <a:avLst/>
                <a:gdLst/>
                <a:ahLst/>
                <a:cxnLst/>
                <a:rect l="l" t="t" r="r" b="b"/>
                <a:pathLst>
                  <a:path w="8974" h="1935" extrusionOk="0">
                    <a:moveTo>
                      <a:pt x="4237" y="0"/>
                    </a:moveTo>
                    <a:cubicBezTo>
                      <a:pt x="3069" y="0"/>
                      <a:pt x="1902" y="267"/>
                      <a:pt x="901" y="834"/>
                    </a:cubicBezTo>
                    <a:cubicBezTo>
                      <a:pt x="567" y="1034"/>
                      <a:pt x="334" y="1268"/>
                      <a:pt x="134" y="1601"/>
                    </a:cubicBezTo>
                    <a:cubicBezTo>
                      <a:pt x="67" y="1701"/>
                      <a:pt x="34" y="1835"/>
                      <a:pt x="0" y="1935"/>
                    </a:cubicBezTo>
                    <a:cubicBezTo>
                      <a:pt x="0" y="1935"/>
                      <a:pt x="67" y="1835"/>
                      <a:pt x="200" y="1635"/>
                    </a:cubicBezTo>
                    <a:cubicBezTo>
                      <a:pt x="400" y="1334"/>
                      <a:pt x="667" y="1134"/>
                      <a:pt x="968" y="968"/>
                    </a:cubicBezTo>
                    <a:cubicBezTo>
                      <a:pt x="1912" y="495"/>
                      <a:pt x="2976" y="231"/>
                      <a:pt x="4046" y="231"/>
                    </a:cubicBezTo>
                    <a:cubicBezTo>
                      <a:pt x="4110" y="231"/>
                      <a:pt x="4173" y="232"/>
                      <a:pt x="4237" y="234"/>
                    </a:cubicBezTo>
                    <a:cubicBezTo>
                      <a:pt x="5371" y="234"/>
                      <a:pt x="6505" y="367"/>
                      <a:pt x="7606" y="667"/>
                    </a:cubicBezTo>
                    <a:cubicBezTo>
                      <a:pt x="8354" y="877"/>
                      <a:pt x="8861" y="1006"/>
                      <a:pt x="8957" y="1006"/>
                    </a:cubicBezTo>
                    <a:cubicBezTo>
                      <a:pt x="8968" y="1006"/>
                      <a:pt x="8973" y="1004"/>
                      <a:pt x="8973" y="1001"/>
                    </a:cubicBezTo>
                    <a:cubicBezTo>
                      <a:pt x="8873" y="934"/>
                      <a:pt x="8773" y="901"/>
                      <a:pt x="8640" y="867"/>
                    </a:cubicBezTo>
                    <a:cubicBezTo>
                      <a:pt x="8406" y="767"/>
                      <a:pt x="8073" y="634"/>
                      <a:pt x="7639" y="534"/>
                    </a:cubicBezTo>
                    <a:cubicBezTo>
                      <a:pt x="6538" y="167"/>
                      <a:pt x="5371" y="0"/>
                      <a:pt x="4237"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2" name="Google Shape;2642;p59"/>
              <p:cNvSpPr/>
              <p:nvPr/>
            </p:nvSpPr>
            <p:spPr>
              <a:xfrm>
                <a:off x="4329177" y="1269505"/>
                <a:ext cx="163598" cy="71217"/>
              </a:xfrm>
              <a:custGeom>
                <a:avLst/>
                <a:gdLst/>
                <a:ahLst/>
                <a:cxnLst/>
                <a:rect l="l" t="t" r="r" b="b"/>
                <a:pathLst>
                  <a:path w="7073" h="3079" extrusionOk="0">
                    <a:moveTo>
                      <a:pt x="4756" y="0"/>
                    </a:moveTo>
                    <a:cubicBezTo>
                      <a:pt x="4131" y="0"/>
                      <a:pt x="3510" y="76"/>
                      <a:pt x="2903" y="243"/>
                    </a:cubicBezTo>
                    <a:cubicBezTo>
                      <a:pt x="1902" y="510"/>
                      <a:pt x="1035" y="1111"/>
                      <a:pt x="468" y="1945"/>
                    </a:cubicBezTo>
                    <a:cubicBezTo>
                      <a:pt x="268" y="2211"/>
                      <a:pt x="134" y="2478"/>
                      <a:pt x="68" y="2778"/>
                    </a:cubicBezTo>
                    <a:cubicBezTo>
                      <a:pt x="34" y="2879"/>
                      <a:pt x="1" y="2979"/>
                      <a:pt x="1" y="3079"/>
                    </a:cubicBezTo>
                    <a:cubicBezTo>
                      <a:pt x="168" y="2712"/>
                      <a:pt x="368" y="2378"/>
                      <a:pt x="568" y="2045"/>
                    </a:cubicBezTo>
                    <a:cubicBezTo>
                      <a:pt x="1168" y="1277"/>
                      <a:pt x="2002" y="710"/>
                      <a:pt x="2936" y="443"/>
                    </a:cubicBezTo>
                    <a:cubicBezTo>
                      <a:pt x="3614" y="280"/>
                      <a:pt x="4291" y="198"/>
                      <a:pt x="4968" y="198"/>
                    </a:cubicBezTo>
                    <a:cubicBezTo>
                      <a:pt x="5258" y="198"/>
                      <a:pt x="5548" y="213"/>
                      <a:pt x="5838" y="243"/>
                    </a:cubicBezTo>
                    <a:cubicBezTo>
                      <a:pt x="6239" y="277"/>
                      <a:pt x="6639" y="310"/>
                      <a:pt x="7073" y="310"/>
                    </a:cubicBezTo>
                    <a:cubicBezTo>
                      <a:pt x="6672" y="177"/>
                      <a:pt x="6272" y="110"/>
                      <a:pt x="5872" y="77"/>
                    </a:cubicBezTo>
                    <a:cubicBezTo>
                      <a:pt x="5499" y="27"/>
                      <a:pt x="5127" y="0"/>
                      <a:pt x="4756"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4" name="Google Shape;2644;p59"/>
              <p:cNvSpPr/>
              <p:nvPr/>
            </p:nvSpPr>
            <p:spPr>
              <a:xfrm>
                <a:off x="4248176" y="1419642"/>
                <a:ext cx="79498" cy="93908"/>
              </a:xfrm>
              <a:custGeom>
                <a:avLst/>
                <a:gdLst/>
                <a:ahLst/>
                <a:cxnLst/>
                <a:rect l="l" t="t" r="r" b="b"/>
                <a:pathLst>
                  <a:path w="3437" h="4060" extrusionOk="0">
                    <a:moveTo>
                      <a:pt x="1975" y="1"/>
                    </a:moveTo>
                    <a:cubicBezTo>
                      <a:pt x="1715" y="1"/>
                      <a:pt x="1452" y="53"/>
                      <a:pt x="1201" y="157"/>
                    </a:cubicBezTo>
                    <a:cubicBezTo>
                      <a:pt x="734" y="357"/>
                      <a:pt x="367" y="757"/>
                      <a:pt x="167" y="1258"/>
                    </a:cubicBezTo>
                    <a:cubicBezTo>
                      <a:pt x="0" y="1758"/>
                      <a:pt x="67" y="2292"/>
                      <a:pt x="334" y="2759"/>
                    </a:cubicBezTo>
                    <a:cubicBezTo>
                      <a:pt x="568" y="3092"/>
                      <a:pt x="868" y="3359"/>
                      <a:pt x="1235" y="3593"/>
                    </a:cubicBezTo>
                    <a:cubicBezTo>
                      <a:pt x="1468" y="3726"/>
                      <a:pt x="1702" y="3826"/>
                      <a:pt x="1969" y="3926"/>
                    </a:cubicBezTo>
                    <a:cubicBezTo>
                      <a:pt x="2135" y="4026"/>
                      <a:pt x="2235" y="4060"/>
                      <a:pt x="2269" y="4060"/>
                    </a:cubicBezTo>
                    <a:cubicBezTo>
                      <a:pt x="2269" y="4026"/>
                      <a:pt x="1868" y="3826"/>
                      <a:pt x="1335" y="3459"/>
                    </a:cubicBezTo>
                    <a:cubicBezTo>
                      <a:pt x="1001" y="3259"/>
                      <a:pt x="734" y="2959"/>
                      <a:pt x="534" y="2625"/>
                    </a:cubicBezTo>
                    <a:cubicBezTo>
                      <a:pt x="267" y="2225"/>
                      <a:pt x="234" y="1758"/>
                      <a:pt x="401" y="1324"/>
                    </a:cubicBezTo>
                    <a:cubicBezTo>
                      <a:pt x="534" y="891"/>
                      <a:pt x="868" y="524"/>
                      <a:pt x="1301" y="324"/>
                    </a:cubicBezTo>
                    <a:cubicBezTo>
                      <a:pt x="1546" y="226"/>
                      <a:pt x="1826" y="164"/>
                      <a:pt x="2102" y="164"/>
                    </a:cubicBezTo>
                    <a:cubicBezTo>
                      <a:pt x="2203" y="164"/>
                      <a:pt x="2304" y="172"/>
                      <a:pt x="2402" y="190"/>
                    </a:cubicBezTo>
                    <a:cubicBezTo>
                      <a:pt x="2769" y="290"/>
                      <a:pt x="3103" y="390"/>
                      <a:pt x="3436" y="557"/>
                    </a:cubicBezTo>
                    <a:cubicBezTo>
                      <a:pt x="3436" y="557"/>
                      <a:pt x="3370" y="490"/>
                      <a:pt x="3203" y="357"/>
                    </a:cubicBezTo>
                    <a:cubicBezTo>
                      <a:pt x="2969" y="224"/>
                      <a:pt x="2702" y="90"/>
                      <a:pt x="2436" y="57"/>
                    </a:cubicBezTo>
                    <a:cubicBezTo>
                      <a:pt x="2285" y="19"/>
                      <a:pt x="2131" y="1"/>
                      <a:pt x="1975"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5" name="Google Shape;2645;p59"/>
              <p:cNvSpPr/>
              <p:nvPr/>
            </p:nvSpPr>
            <p:spPr>
              <a:xfrm>
                <a:off x="4281344" y="1514313"/>
                <a:ext cx="93399" cy="125087"/>
              </a:xfrm>
              <a:custGeom>
                <a:avLst/>
                <a:gdLst/>
                <a:ahLst/>
                <a:cxnLst/>
                <a:rect l="l" t="t" r="r" b="b"/>
                <a:pathLst>
                  <a:path w="4038" h="5408" extrusionOk="0">
                    <a:moveTo>
                      <a:pt x="635" y="0"/>
                    </a:moveTo>
                    <a:cubicBezTo>
                      <a:pt x="568" y="100"/>
                      <a:pt x="501" y="200"/>
                      <a:pt x="468" y="334"/>
                    </a:cubicBezTo>
                    <a:cubicBezTo>
                      <a:pt x="368" y="634"/>
                      <a:pt x="268" y="934"/>
                      <a:pt x="201" y="1268"/>
                    </a:cubicBezTo>
                    <a:cubicBezTo>
                      <a:pt x="68" y="1768"/>
                      <a:pt x="1" y="2268"/>
                      <a:pt x="34" y="2769"/>
                    </a:cubicBezTo>
                    <a:cubicBezTo>
                      <a:pt x="68" y="3369"/>
                      <a:pt x="268" y="3970"/>
                      <a:pt x="635" y="4503"/>
                    </a:cubicBezTo>
                    <a:cubicBezTo>
                      <a:pt x="1035" y="5004"/>
                      <a:pt x="1602" y="5337"/>
                      <a:pt x="2236" y="5404"/>
                    </a:cubicBezTo>
                    <a:cubicBezTo>
                      <a:pt x="2274" y="5406"/>
                      <a:pt x="2312" y="5408"/>
                      <a:pt x="2350" y="5408"/>
                    </a:cubicBezTo>
                    <a:cubicBezTo>
                      <a:pt x="2841" y="5408"/>
                      <a:pt x="3296" y="5208"/>
                      <a:pt x="3637" y="4837"/>
                    </a:cubicBezTo>
                    <a:cubicBezTo>
                      <a:pt x="3870" y="4570"/>
                      <a:pt x="4004" y="4236"/>
                      <a:pt x="4004" y="3903"/>
                    </a:cubicBezTo>
                    <a:cubicBezTo>
                      <a:pt x="4037" y="3769"/>
                      <a:pt x="4004" y="3636"/>
                      <a:pt x="3937" y="3536"/>
                    </a:cubicBezTo>
                    <a:cubicBezTo>
                      <a:pt x="3937" y="3536"/>
                      <a:pt x="3937" y="3669"/>
                      <a:pt x="3937" y="3870"/>
                    </a:cubicBezTo>
                    <a:cubicBezTo>
                      <a:pt x="3814" y="4639"/>
                      <a:pt x="3179" y="5182"/>
                      <a:pt x="2452" y="5182"/>
                    </a:cubicBezTo>
                    <a:cubicBezTo>
                      <a:pt x="2392" y="5182"/>
                      <a:pt x="2331" y="5178"/>
                      <a:pt x="2269" y="5170"/>
                    </a:cubicBezTo>
                    <a:cubicBezTo>
                      <a:pt x="1669" y="5104"/>
                      <a:pt x="1168" y="4804"/>
                      <a:pt x="801" y="4337"/>
                    </a:cubicBezTo>
                    <a:cubicBezTo>
                      <a:pt x="468" y="3870"/>
                      <a:pt x="268" y="3302"/>
                      <a:pt x="234" y="2735"/>
                    </a:cubicBezTo>
                    <a:cubicBezTo>
                      <a:pt x="201" y="2268"/>
                      <a:pt x="234" y="1768"/>
                      <a:pt x="334" y="1301"/>
                    </a:cubicBezTo>
                    <a:cubicBezTo>
                      <a:pt x="501" y="500"/>
                      <a:pt x="668" y="0"/>
                      <a:pt x="635"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7" name="Google Shape;2647;p59"/>
              <p:cNvSpPr/>
              <p:nvPr/>
            </p:nvSpPr>
            <p:spPr>
              <a:xfrm>
                <a:off x="4348467" y="1385456"/>
                <a:ext cx="59444" cy="60323"/>
              </a:xfrm>
              <a:custGeom>
                <a:avLst/>
                <a:gdLst/>
                <a:ahLst/>
                <a:cxnLst/>
                <a:rect l="l" t="t" r="r" b="b"/>
                <a:pathLst>
                  <a:path w="2570" h="2608" extrusionOk="0">
                    <a:moveTo>
                      <a:pt x="2503" y="0"/>
                    </a:moveTo>
                    <a:cubicBezTo>
                      <a:pt x="2436" y="201"/>
                      <a:pt x="2403" y="367"/>
                      <a:pt x="2369" y="567"/>
                    </a:cubicBezTo>
                    <a:cubicBezTo>
                      <a:pt x="2102" y="1435"/>
                      <a:pt x="1435" y="2135"/>
                      <a:pt x="568" y="2402"/>
                    </a:cubicBezTo>
                    <a:cubicBezTo>
                      <a:pt x="368" y="2435"/>
                      <a:pt x="201" y="2502"/>
                      <a:pt x="1" y="2569"/>
                    </a:cubicBezTo>
                    <a:cubicBezTo>
                      <a:pt x="1" y="2588"/>
                      <a:pt x="79" y="2607"/>
                      <a:pt x="215" y="2607"/>
                    </a:cubicBezTo>
                    <a:cubicBezTo>
                      <a:pt x="315" y="2607"/>
                      <a:pt x="446" y="2597"/>
                      <a:pt x="601" y="2569"/>
                    </a:cubicBezTo>
                    <a:cubicBezTo>
                      <a:pt x="1569" y="2369"/>
                      <a:pt x="2336" y="1568"/>
                      <a:pt x="2503" y="601"/>
                    </a:cubicBezTo>
                    <a:cubicBezTo>
                      <a:pt x="2569" y="234"/>
                      <a:pt x="2503" y="0"/>
                      <a:pt x="2503" y="0"/>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48" name="Google Shape;2648;p59"/>
              <p:cNvSpPr/>
              <p:nvPr/>
            </p:nvSpPr>
            <p:spPr>
              <a:xfrm>
                <a:off x="4354643" y="1394708"/>
                <a:ext cx="57131" cy="266203"/>
              </a:xfrm>
              <a:custGeom>
                <a:avLst/>
                <a:gdLst/>
                <a:ahLst/>
                <a:cxnLst/>
                <a:rect l="l" t="t" r="r" b="b"/>
                <a:pathLst>
                  <a:path w="2470" h="11509" extrusionOk="0">
                    <a:moveTo>
                      <a:pt x="2402" y="1"/>
                    </a:moveTo>
                    <a:cubicBezTo>
                      <a:pt x="2402" y="601"/>
                      <a:pt x="2302" y="1235"/>
                      <a:pt x="2036" y="1802"/>
                    </a:cubicBezTo>
                    <a:cubicBezTo>
                      <a:pt x="1769" y="2436"/>
                      <a:pt x="1402" y="3003"/>
                      <a:pt x="968" y="3537"/>
                    </a:cubicBezTo>
                    <a:cubicBezTo>
                      <a:pt x="735" y="3870"/>
                      <a:pt x="501" y="4204"/>
                      <a:pt x="301" y="4571"/>
                    </a:cubicBezTo>
                    <a:cubicBezTo>
                      <a:pt x="101" y="4971"/>
                      <a:pt x="1" y="5405"/>
                      <a:pt x="1" y="5872"/>
                    </a:cubicBezTo>
                    <a:cubicBezTo>
                      <a:pt x="1" y="6339"/>
                      <a:pt x="101" y="6772"/>
                      <a:pt x="334" y="7173"/>
                    </a:cubicBezTo>
                    <a:cubicBezTo>
                      <a:pt x="534" y="7539"/>
                      <a:pt x="801" y="7873"/>
                      <a:pt x="1102" y="8140"/>
                    </a:cubicBezTo>
                    <a:cubicBezTo>
                      <a:pt x="1402" y="8373"/>
                      <a:pt x="1635" y="8640"/>
                      <a:pt x="1835" y="8907"/>
                    </a:cubicBezTo>
                    <a:cubicBezTo>
                      <a:pt x="2002" y="9174"/>
                      <a:pt x="2102" y="9474"/>
                      <a:pt x="2136" y="9774"/>
                    </a:cubicBezTo>
                    <a:cubicBezTo>
                      <a:pt x="2202" y="10241"/>
                      <a:pt x="2102" y="10675"/>
                      <a:pt x="1869" y="11075"/>
                    </a:cubicBezTo>
                    <a:cubicBezTo>
                      <a:pt x="1702" y="11342"/>
                      <a:pt x="1569" y="11476"/>
                      <a:pt x="1602" y="11509"/>
                    </a:cubicBezTo>
                    <a:cubicBezTo>
                      <a:pt x="1602" y="11509"/>
                      <a:pt x="1635" y="11476"/>
                      <a:pt x="1702" y="11409"/>
                    </a:cubicBezTo>
                    <a:cubicBezTo>
                      <a:pt x="1802" y="11342"/>
                      <a:pt x="1869" y="11242"/>
                      <a:pt x="1935" y="11142"/>
                    </a:cubicBezTo>
                    <a:cubicBezTo>
                      <a:pt x="2202" y="10708"/>
                      <a:pt x="2336" y="10241"/>
                      <a:pt x="2302" y="9774"/>
                    </a:cubicBezTo>
                    <a:cubicBezTo>
                      <a:pt x="2269" y="9441"/>
                      <a:pt x="2169" y="9107"/>
                      <a:pt x="2002" y="8840"/>
                    </a:cubicBezTo>
                    <a:cubicBezTo>
                      <a:pt x="1802" y="8507"/>
                      <a:pt x="1535" y="8240"/>
                      <a:pt x="1235" y="8006"/>
                    </a:cubicBezTo>
                    <a:cubicBezTo>
                      <a:pt x="935" y="7740"/>
                      <a:pt x="701" y="7439"/>
                      <a:pt x="501" y="7072"/>
                    </a:cubicBezTo>
                    <a:cubicBezTo>
                      <a:pt x="334" y="6706"/>
                      <a:pt x="234" y="6305"/>
                      <a:pt x="201" y="5872"/>
                    </a:cubicBezTo>
                    <a:cubicBezTo>
                      <a:pt x="201" y="5438"/>
                      <a:pt x="301" y="5038"/>
                      <a:pt x="501" y="4671"/>
                    </a:cubicBezTo>
                    <a:cubicBezTo>
                      <a:pt x="701" y="4304"/>
                      <a:pt x="901" y="3970"/>
                      <a:pt x="1135" y="3670"/>
                    </a:cubicBezTo>
                    <a:cubicBezTo>
                      <a:pt x="1602" y="3103"/>
                      <a:pt x="1935" y="2502"/>
                      <a:pt x="2202" y="1869"/>
                    </a:cubicBezTo>
                    <a:cubicBezTo>
                      <a:pt x="2369" y="1435"/>
                      <a:pt x="2469" y="968"/>
                      <a:pt x="2469" y="501"/>
                    </a:cubicBezTo>
                    <a:cubicBezTo>
                      <a:pt x="2469" y="334"/>
                      <a:pt x="2436" y="134"/>
                      <a:pt x="2402" y="1"/>
                    </a:cubicBez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2" name="Google Shape;2652;p59"/>
              <p:cNvSpPr/>
              <p:nvPr/>
            </p:nvSpPr>
            <p:spPr>
              <a:xfrm>
                <a:off x="4160999" y="2254218"/>
                <a:ext cx="264653" cy="113453"/>
              </a:xfrm>
              <a:custGeom>
                <a:avLst/>
                <a:gdLst/>
                <a:ahLst/>
                <a:cxnLst/>
                <a:rect l="l" t="t" r="r" b="b"/>
                <a:pathLst>
                  <a:path w="11442" h="4905" extrusionOk="0">
                    <a:moveTo>
                      <a:pt x="11442" y="1"/>
                    </a:moveTo>
                    <a:lnTo>
                      <a:pt x="11442" y="1"/>
                    </a:lnTo>
                    <a:cubicBezTo>
                      <a:pt x="11308" y="34"/>
                      <a:pt x="11141" y="101"/>
                      <a:pt x="11008" y="167"/>
                    </a:cubicBezTo>
                    <a:cubicBezTo>
                      <a:pt x="10708" y="301"/>
                      <a:pt x="10274" y="468"/>
                      <a:pt x="9774" y="701"/>
                    </a:cubicBezTo>
                    <a:cubicBezTo>
                      <a:pt x="8740" y="1201"/>
                      <a:pt x="7372" y="1935"/>
                      <a:pt x="5838" y="2703"/>
                    </a:cubicBezTo>
                    <a:cubicBezTo>
                      <a:pt x="4503" y="3370"/>
                      <a:pt x="3136" y="3937"/>
                      <a:pt x="1735" y="4370"/>
                    </a:cubicBezTo>
                    <a:cubicBezTo>
                      <a:pt x="667" y="4704"/>
                      <a:pt x="0" y="4871"/>
                      <a:pt x="0" y="4904"/>
                    </a:cubicBezTo>
                    <a:cubicBezTo>
                      <a:pt x="134" y="4904"/>
                      <a:pt x="300" y="4871"/>
                      <a:pt x="467" y="4837"/>
                    </a:cubicBezTo>
                    <a:cubicBezTo>
                      <a:pt x="801" y="4771"/>
                      <a:pt x="1234" y="4671"/>
                      <a:pt x="1768" y="4504"/>
                    </a:cubicBezTo>
                    <a:cubicBezTo>
                      <a:pt x="3202" y="4137"/>
                      <a:pt x="4603" y="3570"/>
                      <a:pt x="5904" y="2903"/>
                    </a:cubicBezTo>
                    <a:cubicBezTo>
                      <a:pt x="7472" y="2102"/>
                      <a:pt x="8840" y="1368"/>
                      <a:pt x="9840" y="868"/>
                    </a:cubicBezTo>
                    <a:lnTo>
                      <a:pt x="11041" y="234"/>
                    </a:lnTo>
                    <a:cubicBezTo>
                      <a:pt x="11175" y="167"/>
                      <a:pt x="11308" y="101"/>
                      <a:pt x="11442"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3" name="Google Shape;2653;p59"/>
              <p:cNvSpPr/>
              <p:nvPr/>
            </p:nvSpPr>
            <p:spPr>
              <a:xfrm>
                <a:off x="4684107" y="1869220"/>
                <a:ext cx="36291" cy="253852"/>
              </a:xfrm>
              <a:custGeom>
                <a:avLst/>
                <a:gdLst/>
                <a:ahLst/>
                <a:cxnLst/>
                <a:rect l="l" t="t" r="r" b="b"/>
                <a:pathLst>
                  <a:path w="1569" h="10975" extrusionOk="0">
                    <a:moveTo>
                      <a:pt x="367" y="0"/>
                    </a:moveTo>
                    <a:cubicBezTo>
                      <a:pt x="300" y="134"/>
                      <a:pt x="300" y="267"/>
                      <a:pt x="300" y="434"/>
                    </a:cubicBezTo>
                    <a:cubicBezTo>
                      <a:pt x="300" y="834"/>
                      <a:pt x="334" y="1235"/>
                      <a:pt x="401" y="1668"/>
                    </a:cubicBezTo>
                    <a:cubicBezTo>
                      <a:pt x="467" y="2169"/>
                      <a:pt x="601" y="2769"/>
                      <a:pt x="767" y="3436"/>
                    </a:cubicBezTo>
                    <a:cubicBezTo>
                      <a:pt x="934" y="4137"/>
                      <a:pt x="1101" y="4871"/>
                      <a:pt x="1201" y="5571"/>
                    </a:cubicBezTo>
                    <a:cubicBezTo>
                      <a:pt x="1368" y="6905"/>
                      <a:pt x="1201" y="8240"/>
                      <a:pt x="734" y="9474"/>
                    </a:cubicBezTo>
                    <a:cubicBezTo>
                      <a:pt x="367" y="10441"/>
                      <a:pt x="0" y="10975"/>
                      <a:pt x="34" y="10975"/>
                    </a:cubicBezTo>
                    <a:cubicBezTo>
                      <a:pt x="167" y="10875"/>
                      <a:pt x="234" y="10775"/>
                      <a:pt x="334" y="10641"/>
                    </a:cubicBezTo>
                    <a:cubicBezTo>
                      <a:pt x="534" y="10308"/>
                      <a:pt x="734" y="9941"/>
                      <a:pt x="901" y="9574"/>
                    </a:cubicBezTo>
                    <a:cubicBezTo>
                      <a:pt x="1401" y="8306"/>
                      <a:pt x="1568" y="6939"/>
                      <a:pt x="1401" y="5571"/>
                    </a:cubicBezTo>
                    <a:cubicBezTo>
                      <a:pt x="1301" y="4837"/>
                      <a:pt x="1168" y="4103"/>
                      <a:pt x="968" y="3403"/>
                    </a:cubicBezTo>
                    <a:cubicBezTo>
                      <a:pt x="767" y="2736"/>
                      <a:pt x="634" y="2135"/>
                      <a:pt x="534" y="1668"/>
                    </a:cubicBezTo>
                    <a:cubicBezTo>
                      <a:pt x="434" y="1101"/>
                      <a:pt x="401" y="534"/>
                      <a:pt x="367"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4" name="Google Shape;2654;p59"/>
              <p:cNvSpPr/>
              <p:nvPr/>
            </p:nvSpPr>
            <p:spPr>
              <a:xfrm>
                <a:off x="4677168" y="2130010"/>
                <a:ext cx="63284" cy="291669"/>
              </a:xfrm>
              <a:custGeom>
                <a:avLst/>
                <a:gdLst/>
                <a:ahLst/>
                <a:cxnLst/>
                <a:rect l="l" t="t" r="r" b="b"/>
                <a:pathLst>
                  <a:path w="2736" h="12610" extrusionOk="0">
                    <a:moveTo>
                      <a:pt x="434" y="0"/>
                    </a:moveTo>
                    <a:cubicBezTo>
                      <a:pt x="434" y="0"/>
                      <a:pt x="400" y="67"/>
                      <a:pt x="367" y="134"/>
                    </a:cubicBezTo>
                    <a:cubicBezTo>
                      <a:pt x="300" y="267"/>
                      <a:pt x="234" y="400"/>
                      <a:pt x="200" y="500"/>
                    </a:cubicBezTo>
                    <a:cubicBezTo>
                      <a:pt x="67" y="1001"/>
                      <a:pt x="0" y="1501"/>
                      <a:pt x="33" y="2002"/>
                    </a:cubicBezTo>
                    <a:cubicBezTo>
                      <a:pt x="100" y="2735"/>
                      <a:pt x="267" y="3469"/>
                      <a:pt x="567" y="4136"/>
                    </a:cubicBezTo>
                    <a:cubicBezTo>
                      <a:pt x="867" y="4937"/>
                      <a:pt x="1301" y="5738"/>
                      <a:pt x="1701" y="6605"/>
                    </a:cubicBezTo>
                    <a:cubicBezTo>
                      <a:pt x="2102" y="7372"/>
                      <a:pt x="2335" y="8239"/>
                      <a:pt x="2468" y="9107"/>
                    </a:cubicBezTo>
                    <a:cubicBezTo>
                      <a:pt x="2535" y="9841"/>
                      <a:pt x="2435" y="10541"/>
                      <a:pt x="2102" y="11208"/>
                    </a:cubicBezTo>
                    <a:cubicBezTo>
                      <a:pt x="1901" y="11642"/>
                      <a:pt x="1601" y="12009"/>
                      <a:pt x="1201" y="12309"/>
                    </a:cubicBezTo>
                    <a:cubicBezTo>
                      <a:pt x="901" y="12509"/>
                      <a:pt x="734" y="12576"/>
                      <a:pt x="734" y="12609"/>
                    </a:cubicBezTo>
                    <a:cubicBezTo>
                      <a:pt x="734" y="12609"/>
                      <a:pt x="801" y="12609"/>
                      <a:pt x="867" y="12576"/>
                    </a:cubicBezTo>
                    <a:cubicBezTo>
                      <a:pt x="1001" y="12509"/>
                      <a:pt x="1134" y="12442"/>
                      <a:pt x="1234" y="12376"/>
                    </a:cubicBezTo>
                    <a:cubicBezTo>
                      <a:pt x="1668" y="12109"/>
                      <a:pt x="2035" y="11742"/>
                      <a:pt x="2235" y="11275"/>
                    </a:cubicBezTo>
                    <a:cubicBezTo>
                      <a:pt x="2602" y="10608"/>
                      <a:pt x="2735" y="9841"/>
                      <a:pt x="2669" y="9107"/>
                    </a:cubicBezTo>
                    <a:cubicBezTo>
                      <a:pt x="2569" y="8206"/>
                      <a:pt x="2302" y="7305"/>
                      <a:pt x="1901" y="6505"/>
                    </a:cubicBezTo>
                    <a:cubicBezTo>
                      <a:pt x="1501" y="5637"/>
                      <a:pt x="1067" y="4837"/>
                      <a:pt x="734" y="4070"/>
                    </a:cubicBezTo>
                    <a:cubicBezTo>
                      <a:pt x="467" y="3403"/>
                      <a:pt x="267" y="2702"/>
                      <a:pt x="200" y="2002"/>
                    </a:cubicBezTo>
                    <a:cubicBezTo>
                      <a:pt x="133" y="1301"/>
                      <a:pt x="234" y="634"/>
                      <a:pt x="434"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5" name="Google Shape;2655;p59"/>
              <p:cNvSpPr/>
              <p:nvPr/>
            </p:nvSpPr>
            <p:spPr>
              <a:xfrm>
                <a:off x="4685633" y="1757340"/>
                <a:ext cx="7749" cy="71772"/>
              </a:xfrm>
              <a:custGeom>
                <a:avLst/>
                <a:gdLst/>
                <a:ahLst/>
                <a:cxnLst/>
                <a:rect l="l" t="t" r="r" b="b"/>
                <a:pathLst>
                  <a:path w="335" h="3103" extrusionOk="0">
                    <a:moveTo>
                      <a:pt x="134" y="1"/>
                    </a:moveTo>
                    <a:cubicBezTo>
                      <a:pt x="68" y="501"/>
                      <a:pt x="68" y="1035"/>
                      <a:pt x="68" y="1535"/>
                    </a:cubicBezTo>
                    <a:cubicBezTo>
                      <a:pt x="34" y="2069"/>
                      <a:pt x="1" y="2602"/>
                      <a:pt x="1" y="3103"/>
                    </a:cubicBezTo>
                    <a:cubicBezTo>
                      <a:pt x="201" y="2602"/>
                      <a:pt x="301" y="2102"/>
                      <a:pt x="301" y="1568"/>
                    </a:cubicBezTo>
                    <a:cubicBezTo>
                      <a:pt x="335" y="1035"/>
                      <a:pt x="301" y="501"/>
                      <a:pt x="134" y="1"/>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6" name="Google Shape;2656;p59"/>
              <p:cNvSpPr/>
              <p:nvPr/>
            </p:nvSpPr>
            <p:spPr>
              <a:xfrm>
                <a:off x="4796750" y="2160866"/>
                <a:ext cx="32428" cy="127331"/>
              </a:xfrm>
              <a:custGeom>
                <a:avLst/>
                <a:gdLst/>
                <a:ahLst/>
                <a:cxnLst/>
                <a:rect l="l" t="t" r="r" b="b"/>
                <a:pathLst>
                  <a:path w="1402" h="5505" extrusionOk="0">
                    <a:moveTo>
                      <a:pt x="1401" y="0"/>
                    </a:moveTo>
                    <a:lnTo>
                      <a:pt x="1401" y="0"/>
                    </a:lnTo>
                    <a:cubicBezTo>
                      <a:pt x="1201" y="201"/>
                      <a:pt x="1034" y="434"/>
                      <a:pt x="901" y="701"/>
                    </a:cubicBezTo>
                    <a:cubicBezTo>
                      <a:pt x="567" y="1301"/>
                      <a:pt x="334" y="1935"/>
                      <a:pt x="201" y="2602"/>
                    </a:cubicBezTo>
                    <a:cubicBezTo>
                      <a:pt x="34" y="3269"/>
                      <a:pt x="0" y="3970"/>
                      <a:pt x="67" y="4670"/>
                    </a:cubicBezTo>
                    <a:cubicBezTo>
                      <a:pt x="67" y="4937"/>
                      <a:pt x="134" y="5237"/>
                      <a:pt x="234" y="5504"/>
                    </a:cubicBezTo>
                    <a:cubicBezTo>
                      <a:pt x="67" y="3603"/>
                      <a:pt x="467" y="1668"/>
                      <a:pt x="1401"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8" name="Google Shape;2658;p59"/>
              <p:cNvSpPr/>
              <p:nvPr/>
            </p:nvSpPr>
            <p:spPr>
              <a:xfrm>
                <a:off x="4363132" y="1715683"/>
                <a:ext cx="222233" cy="40131"/>
              </a:xfrm>
              <a:custGeom>
                <a:avLst/>
                <a:gdLst/>
                <a:ahLst/>
                <a:cxnLst/>
                <a:rect l="l" t="t" r="r" b="b"/>
                <a:pathLst>
                  <a:path w="9608" h="1735" extrusionOk="0">
                    <a:moveTo>
                      <a:pt x="9541" y="0"/>
                    </a:moveTo>
                    <a:cubicBezTo>
                      <a:pt x="9541" y="100"/>
                      <a:pt x="9541" y="234"/>
                      <a:pt x="9507" y="334"/>
                    </a:cubicBezTo>
                    <a:cubicBezTo>
                      <a:pt x="9374" y="667"/>
                      <a:pt x="9074" y="934"/>
                      <a:pt x="8707" y="1034"/>
                    </a:cubicBezTo>
                    <a:cubicBezTo>
                      <a:pt x="7539" y="1335"/>
                      <a:pt x="6305" y="1501"/>
                      <a:pt x="5104" y="1501"/>
                    </a:cubicBezTo>
                    <a:cubicBezTo>
                      <a:pt x="3870" y="1501"/>
                      <a:pt x="2636" y="1335"/>
                      <a:pt x="1468" y="1001"/>
                    </a:cubicBezTo>
                    <a:cubicBezTo>
                      <a:pt x="634" y="785"/>
                      <a:pt x="86" y="597"/>
                      <a:pt x="10" y="597"/>
                    </a:cubicBezTo>
                    <a:cubicBezTo>
                      <a:pt x="4" y="597"/>
                      <a:pt x="1" y="598"/>
                      <a:pt x="1" y="601"/>
                    </a:cubicBezTo>
                    <a:cubicBezTo>
                      <a:pt x="101" y="667"/>
                      <a:pt x="234" y="734"/>
                      <a:pt x="368" y="768"/>
                    </a:cubicBezTo>
                    <a:cubicBezTo>
                      <a:pt x="701" y="934"/>
                      <a:pt x="1068" y="1068"/>
                      <a:pt x="1435" y="1168"/>
                    </a:cubicBezTo>
                    <a:cubicBezTo>
                      <a:pt x="2603" y="1535"/>
                      <a:pt x="3837" y="1735"/>
                      <a:pt x="5104" y="1735"/>
                    </a:cubicBezTo>
                    <a:cubicBezTo>
                      <a:pt x="6339" y="1735"/>
                      <a:pt x="7573" y="1568"/>
                      <a:pt x="8774" y="1201"/>
                    </a:cubicBezTo>
                    <a:cubicBezTo>
                      <a:pt x="9141" y="1068"/>
                      <a:pt x="9441" y="768"/>
                      <a:pt x="9541" y="401"/>
                    </a:cubicBezTo>
                    <a:cubicBezTo>
                      <a:pt x="9608" y="267"/>
                      <a:pt x="9608" y="100"/>
                      <a:pt x="9541" y="0"/>
                    </a:cubicBezTo>
                    <a:close/>
                  </a:path>
                </a:pathLst>
              </a:custGeom>
              <a:solidFill>
                <a:schemeClr val="l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59" name="Google Shape;2659;p59"/>
              <p:cNvSpPr/>
              <p:nvPr/>
            </p:nvSpPr>
            <p:spPr>
              <a:xfrm>
                <a:off x="4174877" y="1964122"/>
                <a:ext cx="22390" cy="55581"/>
              </a:xfrm>
              <a:custGeom>
                <a:avLst/>
                <a:gdLst/>
                <a:ahLst/>
                <a:cxnLst/>
                <a:rect l="l" t="t" r="r" b="b"/>
                <a:pathLst>
                  <a:path w="968" h="2403" extrusionOk="0">
                    <a:moveTo>
                      <a:pt x="1" y="0"/>
                    </a:moveTo>
                    <a:cubicBezTo>
                      <a:pt x="67" y="434"/>
                      <a:pt x="201" y="834"/>
                      <a:pt x="367" y="1235"/>
                    </a:cubicBezTo>
                    <a:cubicBezTo>
                      <a:pt x="501" y="1668"/>
                      <a:pt x="701" y="2035"/>
                      <a:pt x="968" y="2402"/>
                    </a:cubicBezTo>
                    <a:cubicBezTo>
                      <a:pt x="901" y="1968"/>
                      <a:pt x="768" y="1535"/>
                      <a:pt x="568" y="1134"/>
                    </a:cubicBezTo>
                    <a:cubicBezTo>
                      <a:pt x="434" y="734"/>
                      <a:pt x="267" y="334"/>
                      <a:pt x="1"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0" name="Google Shape;2660;p59"/>
              <p:cNvSpPr/>
              <p:nvPr/>
            </p:nvSpPr>
            <p:spPr>
              <a:xfrm>
                <a:off x="4086150" y="2149301"/>
                <a:ext cx="65597" cy="20077"/>
              </a:xfrm>
              <a:custGeom>
                <a:avLst/>
                <a:gdLst/>
                <a:ahLst/>
                <a:cxnLst/>
                <a:rect l="l" t="t" r="r" b="b"/>
                <a:pathLst>
                  <a:path w="2836" h="868" extrusionOk="0">
                    <a:moveTo>
                      <a:pt x="2836" y="0"/>
                    </a:moveTo>
                    <a:lnTo>
                      <a:pt x="2836" y="0"/>
                    </a:lnTo>
                    <a:cubicBezTo>
                      <a:pt x="2335" y="33"/>
                      <a:pt x="1835" y="133"/>
                      <a:pt x="1368" y="334"/>
                    </a:cubicBezTo>
                    <a:cubicBezTo>
                      <a:pt x="901" y="434"/>
                      <a:pt x="434" y="600"/>
                      <a:pt x="0" y="867"/>
                    </a:cubicBezTo>
                    <a:cubicBezTo>
                      <a:pt x="501" y="834"/>
                      <a:pt x="968" y="701"/>
                      <a:pt x="1435" y="534"/>
                    </a:cubicBezTo>
                    <a:cubicBezTo>
                      <a:pt x="1935" y="400"/>
                      <a:pt x="2369" y="234"/>
                      <a:pt x="2836"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1" name="Google Shape;2661;p59"/>
              <p:cNvSpPr/>
              <p:nvPr/>
            </p:nvSpPr>
            <p:spPr>
              <a:xfrm>
                <a:off x="4137082" y="2223363"/>
                <a:ext cx="7725" cy="57894"/>
              </a:xfrm>
              <a:custGeom>
                <a:avLst/>
                <a:gdLst/>
                <a:ahLst/>
                <a:cxnLst/>
                <a:rect l="l" t="t" r="r" b="b"/>
                <a:pathLst>
                  <a:path w="334" h="2503" extrusionOk="0">
                    <a:moveTo>
                      <a:pt x="200" y="0"/>
                    </a:moveTo>
                    <a:cubicBezTo>
                      <a:pt x="100" y="401"/>
                      <a:pt x="33" y="801"/>
                      <a:pt x="67" y="1235"/>
                    </a:cubicBezTo>
                    <a:cubicBezTo>
                      <a:pt x="0" y="1668"/>
                      <a:pt x="33" y="2068"/>
                      <a:pt x="133" y="2502"/>
                    </a:cubicBezTo>
                    <a:cubicBezTo>
                      <a:pt x="267" y="2068"/>
                      <a:pt x="300" y="1668"/>
                      <a:pt x="300" y="1235"/>
                    </a:cubicBezTo>
                    <a:cubicBezTo>
                      <a:pt x="334" y="834"/>
                      <a:pt x="300" y="401"/>
                      <a:pt x="200"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2" name="Google Shape;2662;p59"/>
              <p:cNvSpPr/>
              <p:nvPr/>
            </p:nvSpPr>
            <p:spPr>
              <a:xfrm>
                <a:off x="4256664" y="2203309"/>
                <a:ext cx="43993" cy="38581"/>
              </a:xfrm>
              <a:custGeom>
                <a:avLst/>
                <a:gdLst/>
                <a:ahLst/>
                <a:cxnLst/>
                <a:rect l="l" t="t" r="r" b="b"/>
                <a:pathLst>
                  <a:path w="1902" h="1668" extrusionOk="0">
                    <a:moveTo>
                      <a:pt x="0" y="0"/>
                    </a:moveTo>
                    <a:cubicBezTo>
                      <a:pt x="267" y="334"/>
                      <a:pt x="601" y="600"/>
                      <a:pt x="934" y="867"/>
                    </a:cubicBezTo>
                    <a:cubicBezTo>
                      <a:pt x="1201" y="1168"/>
                      <a:pt x="1535" y="1434"/>
                      <a:pt x="1902" y="1668"/>
                    </a:cubicBezTo>
                    <a:cubicBezTo>
                      <a:pt x="1435" y="934"/>
                      <a:pt x="768" y="367"/>
                      <a:pt x="0"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3" name="Google Shape;2663;p59"/>
              <p:cNvSpPr/>
              <p:nvPr/>
            </p:nvSpPr>
            <p:spPr>
              <a:xfrm>
                <a:off x="4381659" y="2174536"/>
                <a:ext cx="33192" cy="32706"/>
              </a:xfrm>
              <a:custGeom>
                <a:avLst/>
                <a:gdLst/>
                <a:ahLst/>
                <a:cxnLst/>
                <a:rect l="l" t="t" r="r" b="b"/>
                <a:pathLst>
                  <a:path w="1435" h="1414" extrusionOk="0">
                    <a:moveTo>
                      <a:pt x="1351" y="1"/>
                    </a:moveTo>
                    <a:cubicBezTo>
                      <a:pt x="1271" y="1"/>
                      <a:pt x="966" y="281"/>
                      <a:pt x="634" y="644"/>
                    </a:cubicBezTo>
                    <a:cubicBezTo>
                      <a:pt x="267" y="1011"/>
                      <a:pt x="0" y="1377"/>
                      <a:pt x="34" y="1411"/>
                    </a:cubicBezTo>
                    <a:cubicBezTo>
                      <a:pt x="35" y="1413"/>
                      <a:pt x="38" y="1414"/>
                      <a:pt x="42" y="1414"/>
                    </a:cubicBezTo>
                    <a:cubicBezTo>
                      <a:pt x="105" y="1414"/>
                      <a:pt x="423" y="1155"/>
                      <a:pt x="801" y="777"/>
                    </a:cubicBezTo>
                    <a:cubicBezTo>
                      <a:pt x="1168" y="377"/>
                      <a:pt x="1435" y="43"/>
                      <a:pt x="1368" y="10"/>
                    </a:cubicBezTo>
                    <a:cubicBezTo>
                      <a:pt x="1365" y="4"/>
                      <a:pt x="1359" y="1"/>
                      <a:pt x="1351"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4" name="Google Shape;2664;p59"/>
              <p:cNvSpPr/>
              <p:nvPr/>
            </p:nvSpPr>
            <p:spPr>
              <a:xfrm>
                <a:off x="4204969" y="1848379"/>
                <a:ext cx="50169" cy="32428"/>
              </a:xfrm>
              <a:custGeom>
                <a:avLst/>
                <a:gdLst/>
                <a:ahLst/>
                <a:cxnLst/>
                <a:rect l="l" t="t" r="r" b="b"/>
                <a:pathLst>
                  <a:path w="2169" h="1402" extrusionOk="0">
                    <a:moveTo>
                      <a:pt x="2169" y="1"/>
                    </a:moveTo>
                    <a:lnTo>
                      <a:pt x="2169" y="1"/>
                    </a:lnTo>
                    <a:cubicBezTo>
                      <a:pt x="1368" y="334"/>
                      <a:pt x="668" y="801"/>
                      <a:pt x="0" y="1402"/>
                    </a:cubicBezTo>
                    <a:cubicBezTo>
                      <a:pt x="801" y="1035"/>
                      <a:pt x="1535" y="568"/>
                      <a:pt x="2169"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5" name="Google Shape;2665;p59"/>
              <p:cNvSpPr/>
              <p:nvPr/>
            </p:nvSpPr>
            <p:spPr>
              <a:xfrm>
                <a:off x="4359269" y="1761202"/>
                <a:ext cx="24726" cy="57108"/>
              </a:xfrm>
              <a:custGeom>
                <a:avLst/>
                <a:gdLst/>
                <a:ahLst/>
                <a:cxnLst/>
                <a:rect l="l" t="t" r="r" b="b"/>
                <a:pathLst>
                  <a:path w="1069" h="2469" extrusionOk="0">
                    <a:moveTo>
                      <a:pt x="1" y="0"/>
                    </a:moveTo>
                    <a:lnTo>
                      <a:pt x="1" y="0"/>
                    </a:lnTo>
                    <a:cubicBezTo>
                      <a:pt x="134" y="434"/>
                      <a:pt x="268" y="868"/>
                      <a:pt x="501" y="1268"/>
                    </a:cubicBezTo>
                    <a:cubicBezTo>
                      <a:pt x="635" y="1668"/>
                      <a:pt x="801" y="2102"/>
                      <a:pt x="1068" y="2469"/>
                    </a:cubicBezTo>
                    <a:cubicBezTo>
                      <a:pt x="1002" y="2035"/>
                      <a:pt x="902" y="1568"/>
                      <a:pt x="701" y="1168"/>
                    </a:cubicBezTo>
                    <a:cubicBezTo>
                      <a:pt x="535" y="734"/>
                      <a:pt x="301" y="334"/>
                      <a:pt x="1"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6" name="Google Shape;2666;p59"/>
              <p:cNvSpPr/>
              <p:nvPr/>
            </p:nvSpPr>
            <p:spPr>
              <a:xfrm>
                <a:off x="4340765" y="1941732"/>
                <a:ext cx="54795" cy="37077"/>
              </a:xfrm>
              <a:custGeom>
                <a:avLst/>
                <a:gdLst/>
                <a:ahLst/>
                <a:cxnLst/>
                <a:rect l="l" t="t" r="r" b="b"/>
                <a:pathLst>
                  <a:path w="2369" h="1603" extrusionOk="0">
                    <a:moveTo>
                      <a:pt x="0" y="1"/>
                    </a:moveTo>
                    <a:cubicBezTo>
                      <a:pt x="301" y="368"/>
                      <a:pt x="667" y="701"/>
                      <a:pt x="1101" y="935"/>
                    </a:cubicBezTo>
                    <a:cubicBezTo>
                      <a:pt x="1468" y="1235"/>
                      <a:pt x="1902" y="1469"/>
                      <a:pt x="2369" y="1602"/>
                    </a:cubicBezTo>
                    <a:cubicBezTo>
                      <a:pt x="2002" y="1302"/>
                      <a:pt x="1635" y="1002"/>
                      <a:pt x="1201" y="768"/>
                    </a:cubicBezTo>
                    <a:cubicBezTo>
                      <a:pt x="834" y="468"/>
                      <a:pt x="434" y="201"/>
                      <a:pt x="0"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7" name="Google Shape;2667;p59"/>
              <p:cNvSpPr/>
              <p:nvPr/>
            </p:nvSpPr>
            <p:spPr>
              <a:xfrm>
                <a:off x="4412514" y="2057475"/>
                <a:ext cx="74872" cy="39367"/>
              </a:xfrm>
              <a:custGeom>
                <a:avLst/>
                <a:gdLst/>
                <a:ahLst/>
                <a:cxnLst/>
                <a:rect l="l" t="t" r="r" b="b"/>
                <a:pathLst>
                  <a:path w="3237" h="1702" extrusionOk="0">
                    <a:moveTo>
                      <a:pt x="3236" y="1"/>
                    </a:moveTo>
                    <a:lnTo>
                      <a:pt x="3236" y="1"/>
                    </a:lnTo>
                    <a:cubicBezTo>
                      <a:pt x="2669" y="167"/>
                      <a:pt x="2102" y="434"/>
                      <a:pt x="1568" y="734"/>
                    </a:cubicBezTo>
                    <a:cubicBezTo>
                      <a:pt x="1001" y="1001"/>
                      <a:pt x="501" y="1335"/>
                      <a:pt x="1" y="1702"/>
                    </a:cubicBezTo>
                    <a:cubicBezTo>
                      <a:pt x="601" y="1502"/>
                      <a:pt x="1135" y="1268"/>
                      <a:pt x="1668" y="935"/>
                    </a:cubicBezTo>
                    <a:cubicBezTo>
                      <a:pt x="2235" y="701"/>
                      <a:pt x="2769" y="367"/>
                      <a:pt x="3236"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68" name="Google Shape;2668;p59"/>
              <p:cNvSpPr/>
              <p:nvPr/>
            </p:nvSpPr>
            <p:spPr>
              <a:xfrm>
                <a:off x="4517455" y="1910877"/>
                <a:ext cx="13901" cy="52482"/>
              </a:xfrm>
              <a:custGeom>
                <a:avLst/>
                <a:gdLst/>
                <a:ahLst/>
                <a:cxnLst/>
                <a:rect l="l" t="t" r="r" b="b"/>
                <a:pathLst>
                  <a:path w="601" h="2269" extrusionOk="0">
                    <a:moveTo>
                      <a:pt x="33" y="1"/>
                    </a:moveTo>
                    <a:lnTo>
                      <a:pt x="33" y="1"/>
                    </a:lnTo>
                    <a:cubicBezTo>
                      <a:pt x="0" y="368"/>
                      <a:pt x="67" y="768"/>
                      <a:pt x="200" y="1168"/>
                    </a:cubicBezTo>
                    <a:cubicBezTo>
                      <a:pt x="234" y="1535"/>
                      <a:pt x="367" y="1935"/>
                      <a:pt x="567" y="2269"/>
                    </a:cubicBezTo>
                    <a:cubicBezTo>
                      <a:pt x="601" y="1869"/>
                      <a:pt x="534" y="1468"/>
                      <a:pt x="400" y="1101"/>
                    </a:cubicBezTo>
                    <a:cubicBezTo>
                      <a:pt x="334" y="701"/>
                      <a:pt x="234" y="334"/>
                      <a:pt x="33"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0" name="Google Shape;2670;p59"/>
              <p:cNvSpPr/>
              <p:nvPr/>
            </p:nvSpPr>
            <p:spPr>
              <a:xfrm>
                <a:off x="4580716" y="1797470"/>
                <a:ext cx="50169" cy="35505"/>
              </a:xfrm>
              <a:custGeom>
                <a:avLst/>
                <a:gdLst/>
                <a:ahLst/>
                <a:cxnLst/>
                <a:rect l="l" t="t" r="r" b="b"/>
                <a:pathLst>
                  <a:path w="2169" h="1535" extrusionOk="0">
                    <a:moveTo>
                      <a:pt x="2169" y="0"/>
                    </a:moveTo>
                    <a:lnTo>
                      <a:pt x="2169" y="0"/>
                    </a:lnTo>
                    <a:cubicBezTo>
                      <a:pt x="1368" y="367"/>
                      <a:pt x="634" y="901"/>
                      <a:pt x="0" y="1535"/>
                    </a:cubicBezTo>
                    <a:cubicBezTo>
                      <a:pt x="434" y="1368"/>
                      <a:pt x="801" y="1134"/>
                      <a:pt x="1135" y="834"/>
                    </a:cubicBezTo>
                    <a:cubicBezTo>
                      <a:pt x="1535" y="601"/>
                      <a:pt x="1868" y="334"/>
                      <a:pt x="2169"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3" name="Google Shape;2673;p59"/>
              <p:cNvSpPr/>
              <p:nvPr/>
            </p:nvSpPr>
            <p:spPr>
              <a:xfrm>
                <a:off x="4531333" y="1684735"/>
                <a:ext cx="20863" cy="24888"/>
              </a:xfrm>
              <a:custGeom>
                <a:avLst/>
                <a:gdLst/>
                <a:ahLst/>
                <a:cxnLst/>
                <a:rect l="l" t="t" r="r" b="b"/>
                <a:pathLst>
                  <a:path w="902" h="1076" extrusionOk="0">
                    <a:moveTo>
                      <a:pt x="851" y="0"/>
                    </a:moveTo>
                    <a:cubicBezTo>
                      <a:pt x="772" y="0"/>
                      <a:pt x="584" y="193"/>
                      <a:pt x="367" y="471"/>
                    </a:cubicBezTo>
                    <a:cubicBezTo>
                      <a:pt x="134" y="771"/>
                      <a:pt x="1" y="1038"/>
                      <a:pt x="34" y="1071"/>
                    </a:cubicBezTo>
                    <a:cubicBezTo>
                      <a:pt x="39" y="1074"/>
                      <a:pt x="45" y="1075"/>
                      <a:pt x="51" y="1075"/>
                    </a:cubicBezTo>
                    <a:cubicBezTo>
                      <a:pt x="135" y="1075"/>
                      <a:pt x="349" y="883"/>
                      <a:pt x="534" y="604"/>
                    </a:cubicBezTo>
                    <a:cubicBezTo>
                      <a:pt x="768" y="304"/>
                      <a:pt x="901" y="37"/>
                      <a:pt x="868" y="4"/>
                    </a:cubicBezTo>
                    <a:cubicBezTo>
                      <a:pt x="863" y="2"/>
                      <a:pt x="857" y="0"/>
                      <a:pt x="851"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4" name="Google Shape;2674;p59"/>
              <p:cNvSpPr/>
              <p:nvPr/>
            </p:nvSpPr>
            <p:spPr>
              <a:xfrm>
                <a:off x="4735016" y="1846066"/>
                <a:ext cx="9298" cy="60971"/>
              </a:xfrm>
              <a:custGeom>
                <a:avLst/>
                <a:gdLst/>
                <a:ahLst/>
                <a:cxnLst/>
                <a:rect l="l" t="t" r="r" b="b"/>
                <a:pathLst>
                  <a:path w="402" h="2636" extrusionOk="0">
                    <a:moveTo>
                      <a:pt x="68" y="1"/>
                    </a:moveTo>
                    <a:lnTo>
                      <a:pt x="68" y="1"/>
                    </a:lnTo>
                    <a:cubicBezTo>
                      <a:pt x="1" y="468"/>
                      <a:pt x="1" y="901"/>
                      <a:pt x="101" y="1335"/>
                    </a:cubicBezTo>
                    <a:cubicBezTo>
                      <a:pt x="101" y="1769"/>
                      <a:pt x="201" y="2236"/>
                      <a:pt x="334" y="2636"/>
                    </a:cubicBezTo>
                    <a:cubicBezTo>
                      <a:pt x="401" y="1735"/>
                      <a:pt x="301" y="868"/>
                      <a:pt x="68"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7" name="Google Shape;2677;p59"/>
              <p:cNvSpPr/>
              <p:nvPr/>
            </p:nvSpPr>
            <p:spPr>
              <a:xfrm>
                <a:off x="4750444" y="2263470"/>
                <a:ext cx="23963" cy="65620"/>
              </a:xfrm>
              <a:custGeom>
                <a:avLst/>
                <a:gdLst/>
                <a:ahLst/>
                <a:cxnLst/>
                <a:rect l="l" t="t" r="r" b="b"/>
                <a:pathLst>
                  <a:path w="1036" h="2837" extrusionOk="0">
                    <a:moveTo>
                      <a:pt x="1" y="1"/>
                    </a:moveTo>
                    <a:cubicBezTo>
                      <a:pt x="68" y="501"/>
                      <a:pt x="201" y="1002"/>
                      <a:pt x="435" y="1469"/>
                    </a:cubicBezTo>
                    <a:cubicBezTo>
                      <a:pt x="568" y="1936"/>
                      <a:pt x="768" y="2403"/>
                      <a:pt x="1035" y="2836"/>
                    </a:cubicBezTo>
                    <a:cubicBezTo>
                      <a:pt x="968" y="2336"/>
                      <a:pt x="835" y="1836"/>
                      <a:pt x="635" y="1369"/>
                    </a:cubicBezTo>
                    <a:cubicBezTo>
                      <a:pt x="501" y="902"/>
                      <a:pt x="268" y="435"/>
                      <a:pt x="1"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8" name="Google Shape;2678;p59"/>
              <p:cNvSpPr/>
              <p:nvPr/>
            </p:nvSpPr>
            <p:spPr>
              <a:xfrm>
                <a:off x="4853072" y="2241867"/>
                <a:ext cx="47093" cy="22413"/>
              </a:xfrm>
              <a:custGeom>
                <a:avLst/>
                <a:gdLst/>
                <a:ahLst/>
                <a:cxnLst/>
                <a:rect l="l" t="t" r="r" b="b"/>
                <a:pathLst>
                  <a:path w="2036" h="969" extrusionOk="0">
                    <a:moveTo>
                      <a:pt x="0" y="1"/>
                    </a:moveTo>
                    <a:lnTo>
                      <a:pt x="0" y="1"/>
                    </a:lnTo>
                    <a:cubicBezTo>
                      <a:pt x="601" y="468"/>
                      <a:pt x="1301" y="768"/>
                      <a:pt x="2035" y="968"/>
                    </a:cubicBezTo>
                    <a:cubicBezTo>
                      <a:pt x="1401" y="501"/>
                      <a:pt x="734" y="201"/>
                      <a:pt x="0"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79" name="Google Shape;2679;p59"/>
              <p:cNvSpPr/>
              <p:nvPr/>
            </p:nvSpPr>
            <p:spPr>
              <a:xfrm>
                <a:off x="4968028" y="2137713"/>
                <a:ext cx="13924" cy="59444"/>
              </a:xfrm>
              <a:custGeom>
                <a:avLst/>
                <a:gdLst/>
                <a:ahLst/>
                <a:cxnLst/>
                <a:rect l="l" t="t" r="r" b="b"/>
                <a:pathLst>
                  <a:path w="602" h="2570" extrusionOk="0">
                    <a:moveTo>
                      <a:pt x="601" y="1"/>
                    </a:moveTo>
                    <a:lnTo>
                      <a:pt x="601" y="1"/>
                    </a:lnTo>
                    <a:cubicBezTo>
                      <a:pt x="368" y="368"/>
                      <a:pt x="201" y="801"/>
                      <a:pt x="134" y="1235"/>
                    </a:cubicBezTo>
                    <a:cubicBezTo>
                      <a:pt x="34" y="1669"/>
                      <a:pt x="1" y="2102"/>
                      <a:pt x="101" y="2569"/>
                    </a:cubicBezTo>
                    <a:cubicBezTo>
                      <a:pt x="201" y="2136"/>
                      <a:pt x="301" y="1702"/>
                      <a:pt x="368" y="1268"/>
                    </a:cubicBezTo>
                    <a:cubicBezTo>
                      <a:pt x="468" y="835"/>
                      <a:pt x="568" y="434"/>
                      <a:pt x="601"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80" name="Google Shape;2680;p59"/>
              <p:cNvSpPr/>
              <p:nvPr/>
            </p:nvSpPr>
            <p:spPr>
              <a:xfrm>
                <a:off x="4556799" y="2100681"/>
                <a:ext cx="23940" cy="52482"/>
              </a:xfrm>
              <a:custGeom>
                <a:avLst/>
                <a:gdLst/>
                <a:ahLst/>
                <a:cxnLst/>
                <a:rect l="l" t="t" r="r" b="b"/>
                <a:pathLst>
                  <a:path w="1035" h="2269" extrusionOk="0">
                    <a:moveTo>
                      <a:pt x="1034" y="1"/>
                    </a:moveTo>
                    <a:lnTo>
                      <a:pt x="1034" y="1"/>
                    </a:lnTo>
                    <a:cubicBezTo>
                      <a:pt x="768" y="334"/>
                      <a:pt x="534" y="701"/>
                      <a:pt x="401" y="1101"/>
                    </a:cubicBezTo>
                    <a:cubicBezTo>
                      <a:pt x="200" y="1468"/>
                      <a:pt x="67" y="1869"/>
                      <a:pt x="0" y="2269"/>
                    </a:cubicBezTo>
                    <a:cubicBezTo>
                      <a:pt x="234" y="1969"/>
                      <a:pt x="467" y="1568"/>
                      <a:pt x="601" y="1201"/>
                    </a:cubicBezTo>
                    <a:cubicBezTo>
                      <a:pt x="801" y="801"/>
                      <a:pt x="968" y="401"/>
                      <a:pt x="1034"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81" name="Google Shape;2681;p59"/>
              <p:cNvSpPr/>
              <p:nvPr/>
            </p:nvSpPr>
            <p:spPr>
              <a:xfrm>
                <a:off x="4323788" y="2336769"/>
                <a:ext cx="32428" cy="45543"/>
              </a:xfrm>
              <a:custGeom>
                <a:avLst/>
                <a:gdLst/>
                <a:ahLst/>
                <a:cxnLst/>
                <a:rect l="l" t="t" r="r" b="b"/>
                <a:pathLst>
                  <a:path w="1402" h="1969" extrusionOk="0">
                    <a:moveTo>
                      <a:pt x="0" y="1"/>
                    </a:moveTo>
                    <a:cubicBezTo>
                      <a:pt x="134" y="401"/>
                      <a:pt x="367" y="735"/>
                      <a:pt x="634" y="1035"/>
                    </a:cubicBezTo>
                    <a:cubicBezTo>
                      <a:pt x="834" y="1402"/>
                      <a:pt x="1101" y="1702"/>
                      <a:pt x="1401" y="1969"/>
                    </a:cubicBezTo>
                    <a:cubicBezTo>
                      <a:pt x="1268" y="1569"/>
                      <a:pt x="1068" y="1235"/>
                      <a:pt x="801" y="935"/>
                    </a:cubicBezTo>
                    <a:cubicBezTo>
                      <a:pt x="601" y="568"/>
                      <a:pt x="301" y="268"/>
                      <a:pt x="0"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82" name="Google Shape;2682;p59"/>
              <p:cNvSpPr/>
              <p:nvPr/>
            </p:nvSpPr>
            <p:spPr>
              <a:xfrm>
                <a:off x="4451095" y="2297425"/>
                <a:ext cx="23940" cy="59444"/>
              </a:xfrm>
              <a:custGeom>
                <a:avLst/>
                <a:gdLst/>
                <a:ahLst/>
                <a:cxnLst/>
                <a:rect l="l" t="t" r="r" b="b"/>
                <a:pathLst>
                  <a:path w="1035" h="2570" extrusionOk="0">
                    <a:moveTo>
                      <a:pt x="1034" y="1"/>
                    </a:moveTo>
                    <a:lnTo>
                      <a:pt x="1034" y="1"/>
                    </a:lnTo>
                    <a:cubicBezTo>
                      <a:pt x="768" y="401"/>
                      <a:pt x="567" y="801"/>
                      <a:pt x="434" y="1268"/>
                    </a:cubicBezTo>
                    <a:cubicBezTo>
                      <a:pt x="201" y="1669"/>
                      <a:pt x="67" y="2136"/>
                      <a:pt x="0" y="2569"/>
                    </a:cubicBezTo>
                    <a:cubicBezTo>
                      <a:pt x="501" y="1769"/>
                      <a:pt x="834" y="901"/>
                      <a:pt x="1034"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83" name="Google Shape;2683;p59"/>
              <p:cNvSpPr/>
              <p:nvPr/>
            </p:nvSpPr>
            <p:spPr>
              <a:xfrm>
                <a:off x="4548311" y="2352220"/>
                <a:ext cx="55581" cy="31642"/>
              </a:xfrm>
              <a:custGeom>
                <a:avLst/>
                <a:gdLst/>
                <a:ahLst/>
                <a:cxnLst/>
                <a:rect l="l" t="t" r="r" b="b"/>
                <a:pathLst>
                  <a:path w="2403" h="1368" extrusionOk="0">
                    <a:moveTo>
                      <a:pt x="0" y="0"/>
                    </a:moveTo>
                    <a:lnTo>
                      <a:pt x="0" y="0"/>
                    </a:lnTo>
                    <a:cubicBezTo>
                      <a:pt x="634" y="701"/>
                      <a:pt x="1468" y="1168"/>
                      <a:pt x="2402" y="1368"/>
                    </a:cubicBezTo>
                    <a:cubicBezTo>
                      <a:pt x="2035" y="1101"/>
                      <a:pt x="1602" y="901"/>
                      <a:pt x="1201" y="701"/>
                    </a:cubicBezTo>
                    <a:cubicBezTo>
                      <a:pt x="801" y="434"/>
                      <a:pt x="401" y="200"/>
                      <a:pt x="0" y="0"/>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84" name="Google Shape;2684;p59"/>
              <p:cNvSpPr/>
              <p:nvPr/>
            </p:nvSpPr>
            <p:spPr>
              <a:xfrm>
                <a:off x="4650915" y="2221813"/>
                <a:ext cx="15474" cy="64070"/>
              </a:xfrm>
              <a:custGeom>
                <a:avLst/>
                <a:gdLst/>
                <a:ahLst/>
                <a:cxnLst/>
                <a:rect l="l" t="t" r="r" b="b"/>
                <a:pathLst>
                  <a:path w="669" h="2770" extrusionOk="0">
                    <a:moveTo>
                      <a:pt x="34" y="1"/>
                    </a:moveTo>
                    <a:lnTo>
                      <a:pt x="34" y="1"/>
                    </a:lnTo>
                    <a:cubicBezTo>
                      <a:pt x="1" y="968"/>
                      <a:pt x="201" y="1902"/>
                      <a:pt x="668" y="2769"/>
                    </a:cubicBezTo>
                    <a:cubicBezTo>
                      <a:pt x="601" y="2302"/>
                      <a:pt x="501" y="1835"/>
                      <a:pt x="368" y="1368"/>
                    </a:cubicBezTo>
                    <a:cubicBezTo>
                      <a:pt x="301" y="901"/>
                      <a:pt x="201" y="434"/>
                      <a:pt x="34" y="1"/>
                    </a:cubicBezTo>
                    <a:close/>
                  </a:path>
                </a:pathLst>
              </a:custGeom>
              <a:solidFill>
                <a:srgbClr val="FAFAFA"/>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92" name="Google Shape;2692;p59"/>
              <p:cNvSpPr/>
              <p:nvPr/>
            </p:nvSpPr>
            <p:spPr>
              <a:xfrm>
                <a:off x="4473462" y="2445573"/>
                <a:ext cx="53268" cy="287043"/>
              </a:xfrm>
              <a:custGeom>
                <a:avLst/>
                <a:gdLst/>
                <a:ahLst/>
                <a:cxnLst/>
                <a:rect l="l" t="t" r="r" b="b"/>
                <a:pathLst>
                  <a:path w="2303" h="12410" extrusionOk="0">
                    <a:moveTo>
                      <a:pt x="34" y="0"/>
                    </a:moveTo>
                    <a:cubicBezTo>
                      <a:pt x="1" y="200"/>
                      <a:pt x="1" y="367"/>
                      <a:pt x="34" y="534"/>
                    </a:cubicBezTo>
                    <a:cubicBezTo>
                      <a:pt x="34" y="868"/>
                      <a:pt x="67" y="1335"/>
                      <a:pt x="101" y="1902"/>
                    </a:cubicBezTo>
                    <a:cubicBezTo>
                      <a:pt x="201" y="3069"/>
                      <a:pt x="334" y="4704"/>
                      <a:pt x="534" y="6472"/>
                    </a:cubicBezTo>
                    <a:cubicBezTo>
                      <a:pt x="701" y="8273"/>
                      <a:pt x="901" y="9874"/>
                      <a:pt x="1135" y="11008"/>
                    </a:cubicBezTo>
                    <a:cubicBezTo>
                      <a:pt x="1202" y="11508"/>
                      <a:pt x="1435" y="11942"/>
                      <a:pt x="1802" y="12242"/>
                    </a:cubicBezTo>
                    <a:cubicBezTo>
                      <a:pt x="1902" y="12309"/>
                      <a:pt x="2036" y="12376"/>
                      <a:pt x="2169" y="12409"/>
                    </a:cubicBezTo>
                    <a:lnTo>
                      <a:pt x="2302" y="12409"/>
                    </a:lnTo>
                    <a:cubicBezTo>
                      <a:pt x="2136" y="12342"/>
                      <a:pt x="1969" y="12276"/>
                      <a:pt x="1835" y="12176"/>
                    </a:cubicBezTo>
                    <a:cubicBezTo>
                      <a:pt x="1502" y="11875"/>
                      <a:pt x="1302" y="11442"/>
                      <a:pt x="1268" y="10975"/>
                    </a:cubicBezTo>
                    <a:cubicBezTo>
                      <a:pt x="1102" y="9841"/>
                      <a:pt x="901" y="8206"/>
                      <a:pt x="735" y="6438"/>
                    </a:cubicBezTo>
                    <a:cubicBezTo>
                      <a:pt x="534" y="4704"/>
                      <a:pt x="368" y="3102"/>
                      <a:pt x="268" y="1902"/>
                    </a:cubicBezTo>
                    <a:cubicBezTo>
                      <a:pt x="201" y="1368"/>
                      <a:pt x="134" y="901"/>
                      <a:pt x="101" y="534"/>
                    </a:cubicBezTo>
                    <a:cubicBezTo>
                      <a:pt x="101" y="367"/>
                      <a:pt x="67" y="167"/>
                      <a:pt x="34"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93" name="Google Shape;2693;p59"/>
              <p:cNvSpPr/>
              <p:nvPr/>
            </p:nvSpPr>
            <p:spPr>
              <a:xfrm>
                <a:off x="4494302" y="2433985"/>
                <a:ext cx="46306" cy="45867"/>
              </a:xfrm>
              <a:custGeom>
                <a:avLst/>
                <a:gdLst/>
                <a:ahLst/>
                <a:cxnLst/>
                <a:rect l="l" t="t" r="r" b="b"/>
                <a:pathLst>
                  <a:path w="2002" h="1983" extrusionOk="0">
                    <a:moveTo>
                      <a:pt x="834" y="1"/>
                    </a:moveTo>
                    <a:cubicBezTo>
                      <a:pt x="701" y="34"/>
                      <a:pt x="634" y="101"/>
                      <a:pt x="634" y="101"/>
                    </a:cubicBezTo>
                    <a:cubicBezTo>
                      <a:pt x="868" y="101"/>
                      <a:pt x="1135" y="168"/>
                      <a:pt x="1368" y="301"/>
                    </a:cubicBezTo>
                    <a:cubicBezTo>
                      <a:pt x="1568" y="468"/>
                      <a:pt x="1735" y="701"/>
                      <a:pt x="1768" y="968"/>
                    </a:cubicBezTo>
                    <a:cubicBezTo>
                      <a:pt x="1802" y="1302"/>
                      <a:pt x="1635" y="1602"/>
                      <a:pt x="1301" y="1702"/>
                    </a:cubicBezTo>
                    <a:cubicBezTo>
                      <a:pt x="1198" y="1748"/>
                      <a:pt x="1091" y="1770"/>
                      <a:pt x="986" y="1770"/>
                    </a:cubicBezTo>
                    <a:cubicBezTo>
                      <a:pt x="784" y="1770"/>
                      <a:pt x="587" y="1689"/>
                      <a:pt x="434" y="1535"/>
                    </a:cubicBezTo>
                    <a:cubicBezTo>
                      <a:pt x="234" y="1335"/>
                      <a:pt x="167" y="1068"/>
                      <a:pt x="234" y="801"/>
                    </a:cubicBezTo>
                    <a:cubicBezTo>
                      <a:pt x="301" y="535"/>
                      <a:pt x="434" y="301"/>
                      <a:pt x="601" y="101"/>
                    </a:cubicBezTo>
                    <a:lnTo>
                      <a:pt x="601" y="101"/>
                    </a:lnTo>
                    <a:cubicBezTo>
                      <a:pt x="601" y="101"/>
                      <a:pt x="534" y="134"/>
                      <a:pt x="401" y="234"/>
                    </a:cubicBezTo>
                    <a:cubicBezTo>
                      <a:pt x="234" y="368"/>
                      <a:pt x="134" y="535"/>
                      <a:pt x="100" y="768"/>
                    </a:cubicBezTo>
                    <a:cubicBezTo>
                      <a:pt x="0" y="1068"/>
                      <a:pt x="67" y="1402"/>
                      <a:pt x="267" y="1669"/>
                    </a:cubicBezTo>
                    <a:cubicBezTo>
                      <a:pt x="470" y="1871"/>
                      <a:pt x="733" y="1983"/>
                      <a:pt x="1005" y="1983"/>
                    </a:cubicBezTo>
                    <a:cubicBezTo>
                      <a:pt x="1137" y="1983"/>
                      <a:pt x="1271" y="1957"/>
                      <a:pt x="1401" y="1902"/>
                    </a:cubicBezTo>
                    <a:cubicBezTo>
                      <a:pt x="1602" y="1836"/>
                      <a:pt x="1768" y="1669"/>
                      <a:pt x="1868" y="1502"/>
                    </a:cubicBezTo>
                    <a:cubicBezTo>
                      <a:pt x="1968" y="1335"/>
                      <a:pt x="2002" y="1102"/>
                      <a:pt x="1968" y="935"/>
                    </a:cubicBezTo>
                    <a:cubicBezTo>
                      <a:pt x="1902" y="601"/>
                      <a:pt x="1702" y="334"/>
                      <a:pt x="1435" y="168"/>
                    </a:cubicBezTo>
                    <a:cubicBezTo>
                      <a:pt x="1268" y="34"/>
                      <a:pt x="1034" y="1"/>
                      <a:pt x="834"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sp>
            <p:nvSpPr>
              <p:cNvPr id="2696" name="Google Shape;2696;p59"/>
              <p:cNvSpPr/>
              <p:nvPr/>
            </p:nvSpPr>
            <p:spPr>
              <a:xfrm>
                <a:off x="4508967" y="2057475"/>
                <a:ext cx="23153" cy="19591"/>
              </a:xfrm>
              <a:custGeom>
                <a:avLst/>
                <a:gdLst/>
                <a:ahLst/>
                <a:cxnLst/>
                <a:rect l="l" t="t" r="r" b="b"/>
                <a:pathLst>
                  <a:path w="1001" h="847" extrusionOk="0">
                    <a:moveTo>
                      <a:pt x="601" y="1"/>
                    </a:moveTo>
                    <a:cubicBezTo>
                      <a:pt x="200" y="1"/>
                      <a:pt x="0" y="434"/>
                      <a:pt x="267" y="701"/>
                    </a:cubicBezTo>
                    <a:cubicBezTo>
                      <a:pt x="357" y="803"/>
                      <a:pt x="467" y="847"/>
                      <a:pt x="573" y="847"/>
                    </a:cubicBezTo>
                    <a:cubicBezTo>
                      <a:pt x="781" y="847"/>
                      <a:pt x="979" y="677"/>
                      <a:pt x="1001" y="434"/>
                    </a:cubicBezTo>
                    <a:cubicBezTo>
                      <a:pt x="1001" y="201"/>
                      <a:pt x="801" y="34"/>
                      <a:pt x="601"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dirty="0">
                  <a:solidFill>
                    <a:srgbClr val="000000"/>
                  </a:solidFill>
                  <a:latin typeface="Arial"/>
                  <a:cs typeface="Arial"/>
                  <a:sym typeface="Arial"/>
                </a:endParaRPr>
              </a:p>
            </p:txBody>
          </p:sp>
        </p:grpSp>
      </p:grpSp>
      <p:pic>
        <p:nvPicPr>
          <p:cNvPr id="2" name="Picture 1">
            <a:extLst>
              <a:ext uri="{FF2B5EF4-FFF2-40B4-BE49-F238E27FC236}">
                <a16:creationId xmlns:a16="http://schemas.microsoft.com/office/drawing/2014/main" id="{A1344BCA-2F8C-4FBA-A82E-B2B22AE089D1}"/>
              </a:ext>
            </a:extLst>
          </p:cNvPr>
          <p:cNvPicPr>
            <a:picLocks noChangeAspect="1"/>
          </p:cNvPicPr>
          <p:nvPr/>
        </p:nvPicPr>
        <p:blipFill>
          <a:blip r:embed="rId3"/>
          <a:stretch>
            <a:fillRect/>
          </a:stretch>
        </p:blipFill>
        <p:spPr>
          <a:xfrm>
            <a:off x="4176487" y="646010"/>
            <a:ext cx="1473321" cy="1473321"/>
          </a:xfrm>
          <a:prstGeom prst="rect">
            <a:avLst/>
          </a:prstGeom>
        </p:spPr>
      </p:pic>
      <p:sp>
        <p:nvSpPr>
          <p:cNvPr id="3" name="TextBox 2">
            <a:extLst>
              <a:ext uri="{FF2B5EF4-FFF2-40B4-BE49-F238E27FC236}">
                <a16:creationId xmlns:a16="http://schemas.microsoft.com/office/drawing/2014/main" id="{52AA182E-54D4-8445-B04D-B80B92C83060}"/>
              </a:ext>
            </a:extLst>
          </p:cNvPr>
          <p:cNvSpPr txBox="1"/>
          <p:nvPr/>
        </p:nvSpPr>
        <p:spPr>
          <a:xfrm>
            <a:off x="188374" y="2306588"/>
            <a:ext cx="11602107" cy="4493538"/>
          </a:xfrm>
          <a:prstGeom prst="rect">
            <a:avLst/>
          </a:prstGeom>
          <a:noFill/>
        </p:spPr>
        <p:txBody>
          <a:bodyPr wrap="square" rtlCol="0">
            <a:spAutoFit/>
          </a:bodyPr>
          <a:lstStyle/>
          <a:p>
            <a:pPr lvl="0"/>
            <a:r>
              <a:rPr lang="en-US" sz="1100" dirty="0"/>
              <a:t>Even on the New Years Eve of 2019, the world did not know what was going to devour it in a few days. Currently, the death toll due to Covid has crossed the four million mark globally. In different ways, the pandemic has damaged the global economy. Currently, the unemployment rate in UK is around 4.8%, which was 3.8% on December 2019 (Statista - The Statistics Portal, 2021). Retail stores such as TESCO, ASDA, LIDL, Sainsbury and </a:t>
            </a:r>
            <a:r>
              <a:rPr lang="en-US" sz="1100" dirty="0" err="1"/>
              <a:t>Morrisons</a:t>
            </a:r>
            <a:r>
              <a:rPr lang="en-US" sz="1100" dirty="0"/>
              <a:t> had to face the initial wave of consumers rushing to buy essentials such as toilet papers and cleaning agents when the pandemic first started. After 1.5 years of the initial outbreak, the situations are still not very normal (Debnath, 2020). During this time, ASDA has been playing its part in ensuring that the shopping process is safe for the consumers and the employees as well. The following activities have been seen from ASDA since the March of 2020.</a:t>
            </a:r>
          </a:p>
          <a:p>
            <a:pPr lvl="0"/>
            <a:endParaRPr lang="en-US" sz="1100" dirty="0"/>
          </a:p>
          <a:p>
            <a:pPr lvl="0"/>
            <a:r>
              <a:rPr lang="en-US" sz="1100" b="1" dirty="0"/>
              <a:t>Safety Protocols: </a:t>
            </a:r>
            <a:r>
              <a:rPr lang="en-US" sz="1100" dirty="0"/>
              <a:t>Since the very beginning of the pandemic, ASDA has been maintaining health protocols with great caution. It is mandatory for the consumers and staffs to wear masks at all times within the premises of the outlet. If any consumer behaves like a ‘Karen’ and decides to not wear a mask, ASDA holds full rights to refuse service to such consumers. Although face coverings or masks are not mandatory in Wales, the authority encourages people, to wear masks for their own safety (Debnath, 2020). Apart from face coverings, the stores are disinfected by the employees' multiple times a day and hand sanitizers are kept in different aisles and counters so that consumers and employees can use them to keep themselves sanitized. Cashless payment is encouraged to reduce the spread of germs. The ‘Scan and Go’ app makes it easier to make payments. The process is faster and safer. The employees are provided with paid period for the time they have to be isolated.</a:t>
            </a:r>
          </a:p>
          <a:p>
            <a:pPr lvl="0"/>
            <a:endParaRPr lang="en-US" sz="1100" dirty="0"/>
          </a:p>
          <a:p>
            <a:pPr lvl="0"/>
            <a:r>
              <a:rPr lang="en-US" sz="1100" b="1" dirty="0"/>
              <a:t>Online Delivery System: </a:t>
            </a:r>
            <a:r>
              <a:rPr lang="en-US" sz="1100" dirty="0"/>
              <a:t>During the second quarter of 2021, the online sales of ASDA increased by 3.8% compared to its previous quarter. Since the inception of the pandemic, ASDA has been encouraging the consumers to shop online so that the transmission of virus stays at minimum. While it endorses online sales, it becomes difficult to deliver to multiple places and multiple orders within a limited time. For that purpose, ASDA ensures the option to order and pickup the delivery so that the consumers do not have to go into the shop. This greatly reduces the traffic within the shop.</a:t>
            </a:r>
          </a:p>
          <a:p>
            <a:pPr lvl="0"/>
            <a:endParaRPr lang="en-US" sz="1100" dirty="0"/>
          </a:p>
          <a:p>
            <a:pPr lvl="0"/>
            <a:r>
              <a:rPr lang="en-US" sz="1100" b="1" dirty="0"/>
              <a:t>Community Services: </a:t>
            </a:r>
            <a:r>
              <a:rPr lang="en-US" sz="1100" dirty="0"/>
              <a:t>In the end, it is all about doing for the community during the time of need. ASDA has maintained its CSR activities quite well during this time of crisis. ASDA has provided 250,000 pieces of medical grade face masks to care homes to protect the workers and the residents. The </a:t>
            </a:r>
            <a:r>
              <a:rPr lang="en-US" sz="1100" dirty="0" err="1"/>
              <a:t>Trussle</a:t>
            </a:r>
            <a:r>
              <a:rPr lang="en-US" sz="1100" dirty="0"/>
              <a:t> Trust and </a:t>
            </a:r>
            <a:r>
              <a:rPr lang="en-US" sz="1100" dirty="0" err="1"/>
              <a:t>FareShare</a:t>
            </a:r>
            <a:r>
              <a:rPr lang="en-US" sz="1100" dirty="0"/>
              <a:t> got 5 million pounds as donation from ASDA during the initial lockdowns. Both of the organisations are partners of ASDA. The back of store donation scheme of ASDA has provided with 1.2 million meals since March 1 of 2020 (Corporate ASDA, 2021).</a:t>
            </a:r>
          </a:p>
          <a:p>
            <a:pPr lvl="0"/>
            <a:endParaRPr lang="en-US" sz="1100" dirty="0"/>
          </a:p>
          <a:p>
            <a:pPr lvl="0"/>
            <a:r>
              <a:rPr lang="en-US" sz="1100" b="1" dirty="0"/>
              <a:t>Assistance to Suppliers: </a:t>
            </a:r>
            <a:r>
              <a:rPr lang="en-US" sz="1100" dirty="0"/>
              <a:t>Suppliers are one of the most essential partners of any retail player. ASDA has been very quick with bill payments to the farmers even though ASDA was facing crisis. George, the clothing sector of ASDA, has taken around 95% of the orders as planned to support the suppliers. Even for the amount of products ASDA count not take from the suppliers, they paid percentage of the whole amount to reduce losses of the suppliers (Corporate ASDA, 2021).</a:t>
            </a:r>
            <a:endParaRPr lang="en-US" sz="1100" b="1"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AAA4ED-9024-49B8-AB70-74DF71AD6081}"/>
              </a:ext>
            </a:extLst>
          </p:cNvPr>
          <p:cNvSpPr>
            <a:spLocks noGrp="1"/>
          </p:cNvSpPr>
          <p:nvPr>
            <p:ph type="title"/>
          </p:nvPr>
        </p:nvSpPr>
        <p:spPr>
          <a:xfrm>
            <a:off x="687045" y="536708"/>
            <a:ext cx="10272000" cy="816800"/>
          </a:xfrm>
          <a:ln w="38100">
            <a:solidFill>
              <a:schemeClr val="accent3"/>
            </a:solidFill>
          </a:ln>
        </p:spPr>
        <p:txBody>
          <a:bodyPr/>
          <a:lstStyle/>
          <a:p>
            <a:pPr algn="ctr"/>
            <a:r>
              <a:rPr lang="en-US" sz="4400" dirty="0"/>
              <a:t>Results of Primary Research</a:t>
            </a:r>
          </a:p>
        </p:txBody>
      </p:sp>
      <p:sp>
        <p:nvSpPr>
          <p:cNvPr id="3" name="TextBox 2">
            <a:extLst>
              <a:ext uri="{FF2B5EF4-FFF2-40B4-BE49-F238E27FC236}">
                <a16:creationId xmlns:a16="http://schemas.microsoft.com/office/drawing/2014/main" id="{57B3B2B6-B3B2-B445-A31F-E1B8771C2B02}"/>
              </a:ext>
            </a:extLst>
          </p:cNvPr>
          <p:cNvSpPr txBox="1"/>
          <p:nvPr/>
        </p:nvSpPr>
        <p:spPr>
          <a:xfrm>
            <a:off x="395785" y="2674960"/>
            <a:ext cx="10563260" cy="1754326"/>
          </a:xfrm>
          <a:prstGeom prst="rect">
            <a:avLst/>
          </a:prstGeom>
          <a:noFill/>
        </p:spPr>
        <p:txBody>
          <a:bodyPr wrap="square" rtlCol="0">
            <a:spAutoFit/>
          </a:bodyPr>
          <a:lstStyle/>
          <a:p>
            <a:r>
              <a:rPr lang="en-US" dirty="0"/>
              <a:t>The secondary data gave a very detailed look at the current condition of ASDA. A brief idea of the products and services of ASDA has been made clear and the activities of the company during Covid has also been highlighted efficiently. But there is always scope for improvement and the same goes for ASDA (Taylor, 2020). An online survey consisting of a few questions were given to 100 respondents. Luckily, all of the respondents answered to the questions. While the questions were simple, they gave a detailed insight of their expectations from ASDA.</a:t>
            </a:r>
          </a:p>
        </p:txBody>
      </p:sp>
    </p:spTree>
    <p:extLst>
      <p:ext uri="{BB962C8B-B14F-4D97-AF65-F5344CB8AC3E}">
        <p14:creationId xmlns:p14="http://schemas.microsoft.com/office/powerpoint/2010/main" val="3514877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55DA-5458-4307-B7A7-4C4FE0C7BB67}"/>
              </a:ext>
            </a:extLst>
          </p:cNvPr>
          <p:cNvSpPr>
            <a:spLocks noGrp="1"/>
          </p:cNvSpPr>
          <p:nvPr>
            <p:ph type="title"/>
          </p:nvPr>
        </p:nvSpPr>
        <p:spPr>
          <a:xfrm>
            <a:off x="968793" y="413839"/>
            <a:ext cx="9740238" cy="1555200"/>
          </a:xfrm>
        </p:spPr>
        <p:txBody>
          <a:bodyPr/>
          <a:lstStyle/>
          <a:p>
            <a:pPr algn="ctr"/>
            <a:r>
              <a:rPr lang="en-US" dirty="0"/>
              <a:t>Which Age Group do You Belong to?</a:t>
            </a:r>
          </a:p>
        </p:txBody>
      </p:sp>
      <p:pic>
        <p:nvPicPr>
          <p:cNvPr id="4" name="Picture 3">
            <a:extLst>
              <a:ext uri="{FF2B5EF4-FFF2-40B4-BE49-F238E27FC236}">
                <a16:creationId xmlns:a16="http://schemas.microsoft.com/office/drawing/2014/main" id="{0D4EBF66-F50B-49E7-889A-03525BFBB3DD}"/>
              </a:ext>
            </a:extLst>
          </p:cNvPr>
          <p:cNvPicPr>
            <a:picLocks noChangeAspect="1"/>
          </p:cNvPicPr>
          <p:nvPr/>
        </p:nvPicPr>
        <p:blipFill>
          <a:blip r:embed="rId3"/>
          <a:stretch>
            <a:fillRect/>
          </a:stretch>
        </p:blipFill>
        <p:spPr>
          <a:xfrm>
            <a:off x="3398293" y="1079181"/>
            <a:ext cx="4349458" cy="26177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372ABEC2-6B85-B641-99B7-00D353388655}"/>
              </a:ext>
            </a:extLst>
          </p:cNvPr>
          <p:cNvSpPr txBox="1"/>
          <p:nvPr/>
        </p:nvSpPr>
        <p:spPr>
          <a:xfrm>
            <a:off x="395785" y="4411919"/>
            <a:ext cx="10849970" cy="1200329"/>
          </a:xfrm>
          <a:prstGeom prst="rect">
            <a:avLst/>
          </a:prstGeom>
          <a:noFill/>
        </p:spPr>
        <p:txBody>
          <a:bodyPr wrap="square" rtlCol="0">
            <a:spAutoFit/>
          </a:bodyPr>
          <a:lstStyle/>
          <a:p>
            <a:r>
              <a:rPr lang="en-US" dirty="0"/>
              <a:t>After the name was asked, the first question of the questionnaire was regarding which age group they belonged to. Most of the respondents belonged to the age group of 20-33 and 34-44, which means most were Gen </a:t>
            </a:r>
            <a:r>
              <a:rPr lang="en-US" dirty="0" err="1"/>
              <a:t>Zs</a:t>
            </a:r>
            <a:r>
              <a:rPr lang="en-US" dirty="0"/>
              <a:t> and Millennials. The answers gives an idea of which group of people do most of the shopping for their homes. The people of the age group below 20 and above 60 are considerably low.</a:t>
            </a:r>
          </a:p>
        </p:txBody>
      </p:sp>
    </p:spTree>
    <p:extLst>
      <p:ext uri="{BB962C8B-B14F-4D97-AF65-F5344CB8AC3E}">
        <p14:creationId xmlns:p14="http://schemas.microsoft.com/office/powerpoint/2010/main" val="4290259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55DA-5458-4307-B7A7-4C4FE0C7BB67}"/>
              </a:ext>
            </a:extLst>
          </p:cNvPr>
          <p:cNvSpPr>
            <a:spLocks noGrp="1"/>
          </p:cNvSpPr>
          <p:nvPr>
            <p:ph type="title"/>
          </p:nvPr>
        </p:nvSpPr>
        <p:spPr>
          <a:xfrm>
            <a:off x="968793" y="413839"/>
            <a:ext cx="9740238" cy="1555200"/>
          </a:xfrm>
        </p:spPr>
        <p:txBody>
          <a:bodyPr/>
          <a:lstStyle/>
          <a:p>
            <a:pPr algn="ctr"/>
            <a:r>
              <a:rPr lang="en-US" dirty="0"/>
              <a:t>What is Your Preferred Retail Store?</a:t>
            </a:r>
          </a:p>
        </p:txBody>
      </p:sp>
      <p:pic>
        <p:nvPicPr>
          <p:cNvPr id="3" name="Picture 2">
            <a:extLst>
              <a:ext uri="{FF2B5EF4-FFF2-40B4-BE49-F238E27FC236}">
                <a16:creationId xmlns:a16="http://schemas.microsoft.com/office/drawing/2014/main" id="{52C76F63-A906-4CBD-8260-6632ED8EC541}"/>
              </a:ext>
            </a:extLst>
          </p:cNvPr>
          <p:cNvPicPr>
            <a:picLocks noChangeAspect="1"/>
          </p:cNvPicPr>
          <p:nvPr/>
        </p:nvPicPr>
        <p:blipFill>
          <a:blip r:embed="rId3"/>
          <a:stretch>
            <a:fillRect/>
          </a:stretch>
        </p:blipFill>
        <p:spPr>
          <a:xfrm>
            <a:off x="3725839" y="1130410"/>
            <a:ext cx="3819118" cy="22985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78D53B18-6075-3145-B175-8D39D87813F3}"/>
              </a:ext>
            </a:extLst>
          </p:cNvPr>
          <p:cNvSpPr txBox="1"/>
          <p:nvPr/>
        </p:nvSpPr>
        <p:spPr>
          <a:xfrm>
            <a:off x="477672" y="4230805"/>
            <a:ext cx="11177516" cy="1477328"/>
          </a:xfrm>
          <a:prstGeom prst="rect">
            <a:avLst/>
          </a:prstGeom>
          <a:noFill/>
        </p:spPr>
        <p:txBody>
          <a:bodyPr wrap="square" rtlCol="0">
            <a:spAutoFit/>
          </a:bodyPr>
          <a:lstStyle/>
          <a:p>
            <a:r>
              <a:rPr lang="en-US" dirty="0"/>
              <a:t>The respondents were asked about which retail supermarket chain they preferred the most. Not so surprisingly, TESCO got the highest vote. TESCO is much bigger than ASDA and covers more locations, making it a popular choice. However, the second highest choice is ASDA, which is a great sign. The reason behind asking this question is very simple. If the preferred destination is TESCO or any other retail store, the answers of those respondents will give a better idea of what they expect from ASDA.</a:t>
            </a:r>
          </a:p>
        </p:txBody>
      </p:sp>
    </p:spTree>
    <p:extLst>
      <p:ext uri="{BB962C8B-B14F-4D97-AF65-F5344CB8AC3E}">
        <p14:creationId xmlns:p14="http://schemas.microsoft.com/office/powerpoint/2010/main" val="22089939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55DA-5458-4307-B7A7-4C4FE0C7BB67}"/>
              </a:ext>
            </a:extLst>
          </p:cNvPr>
          <p:cNvSpPr>
            <a:spLocks noGrp="1"/>
          </p:cNvSpPr>
          <p:nvPr>
            <p:ph type="title"/>
          </p:nvPr>
        </p:nvSpPr>
        <p:spPr>
          <a:xfrm>
            <a:off x="968793" y="413839"/>
            <a:ext cx="9740238" cy="1555200"/>
          </a:xfrm>
        </p:spPr>
        <p:txBody>
          <a:bodyPr/>
          <a:lstStyle/>
          <a:p>
            <a:pPr algn="ctr"/>
            <a:r>
              <a:rPr lang="en-US" dirty="0"/>
              <a:t>Do You Like the Products Produced by ASDA</a:t>
            </a:r>
          </a:p>
        </p:txBody>
      </p:sp>
      <p:pic>
        <p:nvPicPr>
          <p:cNvPr id="3" name="Picture 2">
            <a:extLst>
              <a:ext uri="{FF2B5EF4-FFF2-40B4-BE49-F238E27FC236}">
                <a16:creationId xmlns:a16="http://schemas.microsoft.com/office/drawing/2014/main" id="{CFFB3EC0-944E-43BD-8D83-12103A391C64}"/>
              </a:ext>
            </a:extLst>
          </p:cNvPr>
          <p:cNvPicPr>
            <a:picLocks noChangeAspect="1"/>
          </p:cNvPicPr>
          <p:nvPr/>
        </p:nvPicPr>
        <p:blipFill>
          <a:blip r:embed="rId3"/>
          <a:stretch>
            <a:fillRect/>
          </a:stretch>
        </p:blipFill>
        <p:spPr>
          <a:xfrm>
            <a:off x="3507475" y="1138972"/>
            <a:ext cx="3968408" cy="238526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C8DB56A3-2C44-794E-86C0-6DD90AF68767}"/>
              </a:ext>
            </a:extLst>
          </p:cNvPr>
          <p:cNvSpPr txBox="1"/>
          <p:nvPr/>
        </p:nvSpPr>
        <p:spPr>
          <a:xfrm>
            <a:off x="518615" y="3998793"/>
            <a:ext cx="10713492" cy="1754326"/>
          </a:xfrm>
          <a:prstGeom prst="rect">
            <a:avLst/>
          </a:prstGeom>
          <a:noFill/>
        </p:spPr>
        <p:txBody>
          <a:bodyPr wrap="square" rtlCol="0">
            <a:spAutoFit/>
          </a:bodyPr>
          <a:lstStyle/>
          <a:p>
            <a:r>
              <a:rPr lang="en-US" dirty="0"/>
              <a:t>As discussed before, ASDA has its own line of products, most of which are food and dairy items. The items have been quite a hit and the answers to the question says it all. 86% of the 100 respondents replied that they liked the products produced by ASDA. In the additional comment box of the survey, many respondents even signified that they absolutely loved the meat and dairy products and relied a lot of those. A lot of the respondents also claimed that the food products produced by ASDA was the only reason they preferred ASDA over other stores.</a:t>
            </a:r>
          </a:p>
        </p:txBody>
      </p:sp>
    </p:spTree>
    <p:extLst>
      <p:ext uri="{BB962C8B-B14F-4D97-AF65-F5344CB8AC3E}">
        <p14:creationId xmlns:p14="http://schemas.microsoft.com/office/powerpoint/2010/main" val="39777844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55DA-5458-4307-B7A7-4C4FE0C7BB67}"/>
              </a:ext>
            </a:extLst>
          </p:cNvPr>
          <p:cNvSpPr>
            <a:spLocks noGrp="1"/>
          </p:cNvSpPr>
          <p:nvPr>
            <p:ph type="title"/>
          </p:nvPr>
        </p:nvSpPr>
        <p:spPr>
          <a:xfrm>
            <a:off x="968793" y="413839"/>
            <a:ext cx="9740238" cy="1555200"/>
          </a:xfrm>
        </p:spPr>
        <p:txBody>
          <a:bodyPr/>
          <a:lstStyle/>
          <a:p>
            <a:pPr algn="ctr"/>
            <a:r>
              <a:rPr lang="en-US" dirty="0"/>
              <a:t>Which Age Group do You Belong to?</a:t>
            </a:r>
          </a:p>
        </p:txBody>
      </p:sp>
      <p:pic>
        <p:nvPicPr>
          <p:cNvPr id="3" name="Picture 2">
            <a:extLst>
              <a:ext uri="{FF2B5EF4-FFF2-40B4-BE49-F238E27FC236}">
                <a16:creationId xmlns:a16="http://schemas.microsoft.com/office/drawing/2014/main" id="{17B9A3C4-373C-4C0F-9FCE-97BB6C744946}"/>
              </a:ext>
            </a:extLst>
          </p:cNvPr>
          <p:cNvPicPr>
            <a:picLocks noChangeAspect="1"/>
          </p:cNvPicPr>
          <p:nvPr/>
        </p:nvPicPr>
        <p:blipFill>
          <a:blip r:embed="rId3"/>
          <a:stretch>
            <a:fillRect/>
          </a:stretch>
        </p:blipFill>
        <p:spPr>
          <a:xfrm>
            <a:off x="3889612" y="1191438"/>
            <a:ext cx="4460350" cy="26845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0551462C-7065-FA4C-BB32-FB3658C65488}"/>
              </a:ext>
            </a:extLst>
          </p:cNvPr>
          <p:cNvSpPr txBox="1"/>
          <p:nvPr/>
        </p:nvSpPr>
        <p:spPr>
          <a:xfrm>
            <a:off x="272955" y="4203510"/>
            <a:ext cx="11136573" cy="1477328"/>
          </a:xfrm>
          <a:prstGeom prst="rect">
            <a:avLst/>
          </a:prstGeom>
          <a:noFill/>
        </p:spPr>
        <p:txBody>
          <a:bodyPr wrap="square" rtlCol="0">
            <a:spAutoFit/>
          </a:bodyPr>
          <a:lstStyle/>
          <a:p>
            <a:r>
              <a:rPr lang="en-US" dirty="0"/>
              <a:t>The ‘Groceries’ option was not kept in the question because it would be the most obvious answer and would not give any useful information. Among all the additional services provided by ASDA, </a:t>
            </a:r>
            <a:r>
              <a:rPr lang="en-US" dirty="0" err="1"/>
              <a:t>George.com</a:t>
            </a:r>
            <a:r>
              <a:rPr lang="en-US" dirty="0"/>
              <a:t> has the highest appeal among the consumers. The clothing line of ASDA is indeed very rich and the responses further validate the claim. The second most preferred service is ASDA cafe. The placement of the café within the premises of ASDA outlet makes it a great spot for gaining attention of the consumers. </a:t>
            </a:r>
          </a:p>
        </p:txBody>
      </p:sp>
    </p:spTree>
    <p:extLst>
      <p:ext uri="{BB962C8B-B14F-4D97-AF65-F5344CB8AC3E}">
        <p14:creationId xmlns:p14="http://schemas.microsoft.com/office/powerpoint/2010/main" val="2445827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55DA-5458-4307-B7A7-4C4FE0C7BB67}"/>
              </a:ext>
            </a:extLst>
          </p:cNvPr>
          <p:cNvSpPr>
            <a:spLocks noGrp="1"/>
          </p:cNvSpPr>
          <p:nvPr>
            <p:ph type="title"/>
          </p:nvPr>
        </p:nvSpPr>
        <p:spPr>
          <a:xfrm>
            <a:off x="968793" y="413839"/>
            <a:ext cx="9740238" cy="1555200"/>
          </a:xfrm>
        </p:spPr>
        <p:txBody>
          <a:bodyPr/>
          <a:lstStyle/>
          <a:p>
            <a:pPr algn="ctr"/>
            <a:r>
              <a:rPr lang="en-US" dirty="0"/>
              <a:t>Which Product Segment Should ASDA Work On?</a:t>
            </a:r>
          </a:p>
        </p:txBody>
      </p:sp>
      <p:pic>
        <p:nvPicPr>
          <p:cNvPr id="3" name="Picture 2">
            <a:extLst>
              <a:ext uri="{FF2B5EF4-FFF2-40B4-BE49-F238E27FC236}">
                <a16:creationId xmlns:a16="http://schemas.microsoft.com/office/drawing/2014/main" id="{694753B6-2E82-4DDE-BE63-436533BA64C1}"/>
              </a:ext>
            </a:extLst>
          </p:cNvPr>
          <p:cNvPicPr>
            <a:picLocks noChangeAspect="1"/>
          </p:cNvPicPr>
          <p:nvPr/>
        </p:nvPicPr>
        <p:blipFill>
          <a:blip r:embed="rId3"/>
          <a:stretch>
            <a:fillRect/>
          </a:stretch>
        </p:blipFill>
        <p:spPr>
          <a:xfrm>
            <a:off x="3452884" y="1224622"/>
            <a:ext cx="5064408" cy="30440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C0B9B910-8637-4246-9AB6-963509635EBD}"/>
              </a:ext>
            </a:extLst>
          </p:cNvPr>
          <p:cNvSpPr txBox="1"/>
          <p:nvPr/>
        </p:nvSpPr>
        <p:spPr>
          <a:xfrm>
            <a:off x="218364" y="4599296"/>
            <a:ext cx="11409529" cy="2047164"/>
          </a:xfrm>
          <a:prstGeom prst="rect">
            <a:avLst/>
          </a:prstGeom>
          <a:noFill/>
        </p:spPr>
        <p:txBody>
          <a:bodyPr wrap="square" rtlCol="0">
            <a:spAutoFit/>
          </a:bodyPr>
          <a:lstStyle/>
          <a:p>
            <a:r>
              <a:rPr lang="en-US" dirty="0"/>
              <a:t>This question was the most important of all the questions asked till now. The respondents were asked about their thoughts on which product segment ASDA should focus on next. Not so surprisingly, only 10% voted for food products and 17% voted for clothes. Considering the huge arsenal of food products ASDA already produces and an established brand just for clothes, ASDA does not need to focus on these two segments. The beauty and healthcare product segment got almost half of all the votes, meaning people are expecting good beauty and healthcare products such as toothpaste, toiletries, toilet cleaners, glass cleaners, lotion, face powder, etc., from ASDA.</a:t>
            </a:r>
          </a:p>
        </p:txBody>
      </p:sp>
    </p:spTree>
    <p:extLst>
      <p:ext uri="{BB962C8B-B14F-4D97-AF65-F5344CB8AC3E}">
        <p14:creationId xmlns:p14="http://schemas.microsoft.com/office/powerpoint/2010/main" val="6588579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655DA-5458-4307-B7A7-4C4FE0C7BB67}"/>
              </a:ext>
            </a:extLst>
          </p:cNvPr>
          <p:cNvSpPr>
            <a:spLocks noGrp="1"/>
          </p:cNvSpPr>
          <p:nvPr>
            <p:ph type="title"/>
          </p:nvPr>
        </p:nvSpPr>
        <p:spPr>
          <a:xfrm>
            <a:off x="968793" y="413839"/>
            <a:ext cx="9740238" cy="1555200"/>
          </a:xfrm>
        </p:spPr>
        <p:txBody>
          <a:bodyPr/>
          <a:lstStyle/>
          <a:p>
            <a:pPr algn="ctr"/>
            <a:r>
              <a:rPr lang="en-US" dirty="0"/>
              <a:t>Which New Services do You Expect from ASDA?</a:t>
            </a:r>
          </a:p>
        </p:txBody>
      </p:sp>
      <p:pic>
        <p:nvPicPr>
          <p:cNvPr id="3" name="Picture 2">
            <a:extLst>
              <a:ext uri="{FF2B5EF4-FFF2-40B4-BE49-F238E27FC236}">
                <a16:creationId xmlns:a16="http://schemas.microsoft.com/office/drawing/2014/main" id="{49F5676D-70CF-4061-8509-F839036F16ED}"/>
              </a:ext>
            </a:extLst>
          </p:cNvPr>
          <p:cNvPicPr>
            <a:picLocks noChangeAspect="1"/>
          </p:cNvPicPr>
          <p:nvPr/>
        </p:nvPicPr>
        <p:blipFill>
          <a:blip r:embed="rId3"/>
          <a:stretch>
            <a:fillRect/>
          </a:stretch>
        </p:blipFill>
        <p:spPr>
          <a:xfrm>
            <a:off x="3548418" y="1242423"/>
            <a:ext cx="4367060" cy="26248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TextBox 3">
            <a:extLst>
              <a:ext uri="{FF2B5EF4-FFF2-40B4-BE49-F238E27FC236}">
                <a16:creationId xmlns:a16="http://schemas.microsoft.com/office/drawing/2014/main" id="{11A69856-A508-4343-A8D2-7BE026C5446E}"/>
              </a:ext>
            </a:extLst>
          </p:cNvPr>
          <p:cNvSpPr txBox="1"/>
          <p:nvPr/>
        </p:nvSpPr>
        <p:spPr>
          <a:xfrm>
            <a:off x="534537" y="4692247"/>
            <a:ext cx="11122926" cy="923330"/>
          </a:xfrm>
          <a:prstGeom prst="rect">
            <a:avLst/>
          </a:prstGeom>
          <a:noFill/>
        </p:spPr>
        <p:txBody>
          <a:bodyPr wrap="square" rtlCol="0">
            <a:spAutoFit/>
          </a:bodyPr>
          <a:lstStyle/>
          <a:p>
            <a:r>
              <a:rPr lang="en-US" dirty="0"/>
              <a:t>The respondents were asked about their preference regarding new services they expect from ASDA. Most of the votes went to pet boarding facilities and travel agency idea. Food catering did not get much of an exposure because of ASDA already having ready to eat food products or already processed items.</a:t>
            </a:r>
          </a:p>
        </p:txBody>
      </p:sp>
    </p:spTree>
    <p:extLst>
      <p:ext uri="{BB962C8B-B14F-4D97-AF65-F5344CB8AC3E}">
        <p14:creationId xmlns:p14="http://schemas.microsoft.com/office/powerpoint/2010/main" val="28428133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101"/>
        <p:cNvGrpSpPr/>
        <p:nvPr/>
      </p:nvGrpSpPr>
      <p:grpSpPr>
        <a:xfrm>
          <a:off x="0" y="0"/>
          <a:ext cx="0" cy="0"/>
          <a:chOff x="0" y="0"/>
          <a:chExt cx="0" cy="0"/>
        </a:xfrm>
      </p:grpSpPr>
      <p:sp>
        <p:nvSpPr>
          <p:cNvPr id="2102" name="Google Shape;2102;p54"/>
          <p:cNvSpPr txBox="1">
            <a:spLocks noGrp="1"/>
          </p:cNvSpPr>
          <p:nvPr>
            <p:ph type="title"/>
          </p:nvPr>
        </p:nvSpPr>
        <p:spPr>
          <a:xfrm>
            <a:off x="508545" y="-892"/>
            <a:ext cx="10272000" cy="816800"/>
          </a:xfrm>
          <a:prstGeom prst="rect">
            <a:avLst/>
          </a:prstGeom>
        </p:spPr>
        <p:txBody>
          <a:bodyPr spcFirstLastPara="1" wrap="square" lIns="121900" tIns="121900" rIns="121900" bIns="121900" anchor="t" anchorCtr="0">
            <a:noAutofit/>
          </a:bodyPr>
          <a:lstStyle/>
          <a:p>
            <a:r>
              <a:rPr lang="en-US" dirty="0"/>
              <a:t>Plans for the Future</a:t>
            </a:r>
            <a:endParaRPr dirty="0">
              <a:solidFill>
                <a:srgbClr val="92D050"/>
              </a:solidFill>
            </a:endParaRPr>
          </a:p>
        </p:txBody>
      </p:sp>
      <p:sp>
        <p:nvSpPr>
          <p:cNvPr id="2104" name="Google Shape;2104;p54"/>
          <p:cNvSpPr txBox="1">
            <a:spLocks noGrp="1"/>
          </p:cNvSpPr>
          <p:nvPr>
            <p:ph type="subTitle" idx="3"/>
          </p:nvPr>
        </p:nvSpPr>
        <p:spPr>
          <a:xfrm>
            <a:off x="9495028" y="1932793"/>
            <a:ext cx="2401200" cy="495200"/>
          </a:xfrm>
          <a:prstGeom prst="rect">
            <a:avLst/>
          </a:prstGeom>
        </p:spPr>
        <p:txBody>
          <a:bodyPr spcFirstLastPara="1" wrap="square" lIns="121900" tIns="121900" rIns="121900" bIns="121900" anchor="ctr" anchorCtr="0">
            <a:noAutofit/>
          </a:bodyPr>
          <a:lstStyle/>
          <a:p>
            <a:pPr marL="0" indent="0" algn="ctr"/>
            <a:r>
              <a:rPr lang="en-US" sz="2800" dirty="0">
                <a:solidFill>
                  <a:srgbClr val="A3AB55"/>
                </a:solidFill>
              </a:rPr>
              <a:t>ASDA Travels</a:t>
            </a:r>
            <a:endParaRPr sz="2800" dirty="0">
              <a:solidFill>
                <a:srgbClr val="A3AB55"/>
              </a:solidFill>
            </a:endParaRPr>
          </a:p>
        </p:txBody>
      </p:sp>
      <p:sp>
        <p:nvSpPr>
          <p:cNvPr id="2106" name="Google Shape;2106;p54"/>
          <p:cNvSpPr txBox="1">
            <a:spLocks noGrp="1"/>
          </p:cNvSpPr>
          <p:nvPr>
            <p:ph type="subTitle" idx="5"/>
          </p:nvPr>
        </p:nvSpPr>
        <p:spPr>
          <a:xfrm>
            <a:off x="5032844" y="1136460"/>
            <a:ext cx="3417055" cy="495200"/>
          </a:xfrm>
          <a:prstGeom prst="rect">
            <a:avLst/>
          </a:prstGeom>
        </p:spPr>
        <p:txBody>
          <a:bodyPr spcFirstLastPara="1" wrap="square" lIns="121900" tIns="121900" rIns="121900" bIns="121900" anchor="ctr" anchorCtr="0">
            <a:noAutofit/>
          </a:bodyPr>
          <a:lstStyle/>
          <a:p>
            <a:pPr marL="0" indent="0" algn="ctr"/>
            <a:r>
              <a:rPr lang="en-US" sz="2800" dirty="0">
                <a:solidFill>
                  <a:srgbClr val="0C5222"/>
                </a:solidFill>
              </a:rPr>
              <a:t>Production of Beauty and Healthcare Products </a:t>
            </a:r>
            <a:endParaRPr sz="2800" dirty="0">
              <a:solidFill>
                <a:srgbClr val="0C5222"/>
              </a:solidFill>
            </a:endParaRPr>
          </a:p>
        </p:txBody>
      </p:sp>
      <p:sp>
        <p:nvSpPr>
          <p:cNvPr id="2108" name="Google Shape;2108;p54"/>
          <p:cNvSpPr txBox="1">
            <a:spLocks noGrp="1"/>
          </p:cNvSpPr>
          <p:nvPr>
            <p:ph type="subTitle" idx="7"/>
          </p:nvPr>
        </p:nvSpPr>
        <p:spPr>
          <a:xfrm>
            <a:off x="9382867" y="929863"/>
            <a:ext cx="2740014" cy="495200"/>
          </a:xfrm>
          <a:prstGeom prst="rect">
            <a:avLst/>
          </a:prstGeom>
        </p:spPr>
        <p:txBody>
          <a:bodyPr spcFirstLastPara="1" wrap="square" lIns="121900" tIns="121900" rIns="121900" bIns="121900" anchor="ctr" anchorCtr="0">
            <a:noAutofit/>
          </a:bodyPr>
          <a:lstStyle/>
          <a:p>
            <a:pPr marL="0" indent="0" algn="ctr"/>
            <a:r>
              <a:rPr lang="en-US" sz="2800" dirty="0">
                <a:solidFill>
                  <a:srgbClr val="92D050"/>
                </a:solidFill>
              </a:rPr>
              <a:t>More Focus on ASDA Money</a:t>
            </a:r>
            <a:endParaRPr sz="2800" dirty="0">
              <a:solidFill>
                <a:srgbClr val="92D050"/>
              </a:solidFill>
            </a:endParaRPr>
          </a:p>
        </p:txBody>
      </p:sp>
      <p:sp>
        <p:nvSpPr>
          <p:cNvPr id="2110" name="Google Shape;2110;p54"/>
          <p:cNvSpPr txBox="1">
            <a:spLocks noGrp="1"/>
          </p:cNvSpPr>
          <p:nvPr>
            <p:ph type="subTitle" idx="1"/>
          </p:nvPr>
        </p:nvSpPr>
        <p:spPr>
          <a:xfrm>
            <a:off x="5540771" y="2251479"/>
            <a:ext cx="2401200" cy="495200"/>
          </a:xfrm>
          <a:prstGeom prst="rect">
            <a:avLst/>
          </a:prstGeom>
        </p:spPr>
        <p:txBody>
          <a:bodyPr spcFirstLastPara="1" wrap="square" lIns="121900" tIns="121900" rIns="121900" bIns="121900" anchor="ctr" anchorCtr="0">
            <a:noAutofit/>
          </a:bodyPr>
          <a:lstStyle/>
          <a:p>
            <a:pPr marL="0" indent="0" algn="ctr"/>
            <a:r>
              <a:rPr lang="en-US" sz="2800" dirty="0">
                <a:solidFill>
                  <a:srgbClr val="00B050"/>
                </a:solidFill>
              </a:rPr>
              <a:t>ASDA Pet Utopia</a:t>
            </a:r>
            <a:endParaRPr sz="2800" dirty="0">
              <a:solidFill>
                <a:srgbClr val="00B050"/>
              </a:solidFill>
            </a:endParaRPr>
          </a:p>
        </p:txBody>
      </p:sp>
      <p:cxnSp>
        <p:nvCxnSpPr>
          <p:cNvPr id="2111" name="Google Shape;2111;p54"/>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grpSp>
        <p:nvGrpSpPr>
          <p:cNvPr id="2112" name="Google Shape;2112;p54"/>
          <p:cNvGrpSpPr/>
          <p:nvPr/>
        </p:nvGrpSpPr>
        <p:grpSpPr>
          <a:xfrm flipH="1">
            <a:off x="249233" y="1406472"/>
            <a:ext cx="2806502" cy="1482804"/>
            <a:chOff x="1061257" y="1266633"/>
            <a:chExt cx="3257854" cy="3332792"/>
          </a:xfrm>
        </p:grpSpPr>
        <p:grpSp>
          <p:nvGrpSpPr>
            <p:cNvPr id="2113" name="Google Shape;2113;p54"/>
            <p:cNvGrpSpPr/>
            <p:nvPr/>
          </p:nvGrpSpPr>
          <p:grpSpPr>
            <a:xfrm>
              <a:off x="1083557" y="1266633"/>
              <a:ext cx="3059033" cy="1774496"/>
              <a:chOff x="1083557" y="1266633"/>
              <a:chExt cx="3059033" cy="1774496"/>
            </a:xfrm>
          </p:grpSpPr>
          <p:sp>
            <p:nvSpPr>
              <p:cNvPr id="2114" name="Google Shape;2114;p54"/>
              <p:cNvSpPr/>
              <p:nvPr/>
            </p:nvSpPr>
            <p:spPr>
              <a:xfrm>
                <a:off x="3315110" y="2815033"/>
                <a:ext cx="414371" cy="109641"/>
              </a:xfrm>
              <a:custGeom>
                <a:avLst/>
                <a:gdLst/>
                <a:ahLst/>
                <a:cxnLst/>
                <a:rect l="l" t="t" r="r" b="b"/>
                <a:pathLst>
                  <a:path w="22317" h="5905" extrusionOk="0">
                    <a:moveTo>
                      <a:pt x="0" y="1"/>
                    </a:moveTo>
                    <a:lnTo>
                      <a:pt x="0" y="5905"/>
                    </a:lnTo>
                    <a:lnTo>
                      <a:pt x="22316" y="5905"/>
                    </a:lnTo>
                    <a:lnTo>
                      <a:pt x="22316" y="1"/>
                    </a:lnTo>
                    <a:close/>
                  </a:path>
                </a:pathLst>
              </a:custGeom>
              <a:solidFill>
                <a:srgbClr val="BEBEBE"/>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15" name="Google Shape;2115;p54"/>
              <p:cNvSpPr/>
              <p:nvPr/>
            </p:nvSpPr>
            <p:spPr>
              <a:xfrm>
                <a:off x="3137958" y="2926642"/>
                <a:ext cx="418103" cy="114487"/>
              </a:xfrm>
              <a:custGeom>
                <a:avLst/>
                <a:gdLst/>
                <a:ahLst/>
                <a:cxnLst/>
                <a:rect l="l" t="t" r="r" b="b"/>
                <a:pathLst>
                  <a:path w="22518" h="6166" extrusionOk="0">
                    <a:moveTo>
                      <a:pt x="131" y="0"/>
                    </a:moveTo>
                    <a:lnTo>
                      <a:pt x="131" y="0"/>
                    </a:lnTo>
                    <a:cubicBezTo>
                      <a:pt x="128" y="0"/>
                      <a:pt x="102" y="27"/>
                      <a:pt x="1" y="127"/>
                    </a:cubicBezTo>
                    <a:lnTo>
                      <a:pt x="1" y="3130"/>
                    </a:lnTo>
                    <a:lnTo>
                      <a:pt x="1" y="6032"/>
                    </a:lnTo>
                    <a:lnTo>
                      <a:pt x="1" y="6165"/>
                    </a:lnTo>
                    <a:lnTo>
                      <a:pt x="134" y="6165"/>
                    </a:lnTo>
                    <a:lnTo>
                      <a:pt x="16112" y="6098"/>
                    </a:lnTo>
                    <a:lnTo>
                      <a:pt x="20782" y="6065"/>
                    </a:lnTo>
                    <a:lnTo>
                      <a:pt x="20716" y="6065"/>
                    </a:lnTo>
                    <a:lnTo>
                      <a:pt x="16046" y="6032"/>
                    </a:lnTo>
                    <a:lnTo>
                      <a:pt x="234" y="5998"/>
                    </a:lnTo>
                    <a:lnTo>
                      <a:pt x="234" y="5998"/>
                    </a:lnTo>
                    <a:lnTo>
                      <a:pt x="234" y="3196"/>
                    </a:lnTo>
                    <a:lnTo>
                      <a:pt x="234" y="294"/>
                    </a:lnTo>
                    <a:lnTo>
                      <a:pt x="234" y="294"/>
                    </a:lnTo>
                    <a:lnTo>
                      <a:pt x="22384" y="261"/>
                    </a:lnTo>
                    <a:lnTo>
                      <a:pt x="22384" y="261"/>
                    </a:lnTo>
                    <a:cubicBezTo>
                      <a:pt x="22384" y="2064"/>
                      <a:pt x="22417" y="3509"/>
                      <a:pt x="22417" y="4531"/>
                    </a:cubicBezTo>
                    <a:lnTo>
                      <a:pt x="22417" y="5698"/>
                    </a:lnTo>
                    <a:lnTo>
                      <a:pt x="22417" y="5998"/>
                    </a:lnTo>
                    <a:lnTo>
                      <a:pt x="22417" y="6098"/>
                    </a:lnTo>
                    <a:cubicBezTo>
                      <a:pt x="22417" y="6098"/>
                      <a:pt x="22484" y="6032"/>
                      <a:pt x="22484" y="5932"/>
                    </a:cubicBezTo>
                    <a:lnTo>
                      <a:pt x="22484" y="5665"/>
                    </a:lnTo>
                    <a:lnTo>
                      <a:pt x="22484" y="4497"/>
                    </a:lnTo>
                    <a:cubicBezTo>
                      <a:pt x="22484" y="3463"/>
                      <a:pt x="22517" y="1995"/>
                      <a:pt x="22517" y="127"/>
                    </a:cubicBezTo>
                    <a:lnTo>
                      <a:pt x="22517" y="61"/>
                    </a:lnTo>
                    <a:lnTo>
                      <a:pt x="22450" y="61"/>
                    </a:lnTo>
                    <a:lnTo>
                      <a:pt x="134" y="27"/>
                    </a:lnTo>
                    <a:cubicBezTo>
                      <a:pt x="128" y="31"/>
                      <a:pt x="124" y="32"/>
                      <a:pt x="121" y="32"/>
                    </a:cubicBezTo>
                    <a:cubicBezTo>
                      <a:pt x="108" y="32"/>
                      <a:pt x="133" y="0"/>
                      <a:pt x="131" y="0"/>
                    </a:cubicBezTo>
                    <a:close/>
                  </a:path>
                </a:pathLst>
              </a:custGeom>
              <a:solidFill>
                <a:srgbClr val="BEBEBE"/>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16" name="Google Shape;2116;p54"/>
              <p:cNvSpPr/>
              <p:nvPr/>
            </p:nvSpPr>
            <p:spPr>
              <a:xfrm>
                <a:off x="1260691" y="1668601"/>
                <a:ext cx="414371" cy="109641"/>
              </a:xfrm>
              <a:custGeom>
                <a:avLst/>
                <a:gdLst/>
                <a:ahLst/>
                <a:cxnLst/>
                <a:rect l="l" t="t" r="r" b="b"/>
                <a:pathLst>
                  <a:path w="22317" h="5905" extrusionOk="0">
                    <a:moveTo>
                      <a:pt x="0" y="0"/>
                    </a:moveTo>
                    <a:lnTo>
                      <a:pt x="0" y="5905"/>
                    </a:lnTo>
                    <a:lnTo>
                      <a:pt x="22316" y="5905"/>
                    </a:lnTo>
                    <a:lnTo>
                      <a:pt x="22316" y="0"/>
                    </a:lnTo>
                    <a:close/>
                  </a:path>
                </a:pathLst>
              </a:custGeom>
              <a:solidFill>
                <a:srgbClr val="BEBEBE"/>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17" name="Google Shape;2117;p54"/>
              <p:cNvSpPr/>
              <p:nvPr/>
            </p:nvSpPr>
            <p:spPr>
              <a:xfrm>
                <a:off x="1083557" y="1781937"/>
                <a:ext cx="418084" cy="112742"/>
              </a:xfrm>
              <a:custGeom>
                <a:avLst/>
                <a:gdLst/>
                <a:ahLst/>
                <a:cxnLst/>
                <a:rect l="l" t="t" r="r" b="b"/>
                <a:pathLst>
                  <a:path w="22517" h="6072" extrusionOk="0">
                    <a:moveTo>
                      <a:pt x="100" y="1"/>
                    </a:moveTo>
                    <a:cubicBezTo>
                      <a:pt x="94" y="14"/>
                      <a:pt x="95" y="18"/>
                      <a:pt x="99" y="18"/>
                    </a:cubicBezTo>
                    <a:cubicBezTo>
                      <a:pt x="107" y="18"/>
                      <a:pt x="125" y="4"/>
                      <a:pt x="127" y="4"/>
                    </a:cubicBezTo>
                    <a:lnTo>
                      <a:pt x="127" y="4"/>
                    </a:lnTo>
                    <a:cubicBezTo>
                      <a:pt x="130" y="4"/>
                      <a:pt x="107" y="28"/>
                      <a:pt x="0" y="134"/>
                    </a:cubicBezTo>
                    <a:lnTo>
                      <a:pt x="0" y="6072"/>
                    </a:lnTo>
                    <a:lnTo>
                      <a:pt x="134" y="6072"/>
                    </a:lnTo>
                    <a:lnTo>
                      <a:pt x="16112" y="6005"/>
                    </a:lnTo>
                    <a:lnTo>
                      <a:pt x="20782" y="5972"/>
                    </a:lnTo>
                    <a:lnTo>
                      <a:pt x="20748" y="5972"/>
                    </a:lnTo>
                    <a:lnTo>
                      <a:pt x="16045" y="5938"/>
                    </a:lnTo>
                    <a:lnTo>
                      <a:pt x="267" y="5905"/>
                    </a:lnTo>
                    <a:lnTo>
                      <a:pt x="267" y="5905"/>
                    </a:lnTo>
                    <a:lnTo>
                      <a:pt x="267" y="234"/>
                    </a:lnTo>
                    <a:lnTo>
                      <a:pt x="267" y="234"/>
                    </a:lnTo>
                    <a:lnTo>
                      <a:pt x="22385" y="201"/>
                    </a:lnTo>
                    <a:lnTo>
                      <a:pt x="22385" y="201"/>
                    </a:lnTo>
                    <a:cubicBezTo>
                      <a:pt x="22416" y="1990"/>
                      <a:pt x="22416" y="3455"/>
                      <a:pt x="22416" y="4437"/>
                    </a:cubicBezTo>
                    <a:lnTo>
                      <a:pt x="22416" y="5605"/>
                    </a:lnTo>
                    <a:lnTo>
                      <a:pt x="22416" y="5905"/>
                    </a:lnTo>
                    <a:lnTo>
                      <a:pt x="22416" y="6038"/>
                    </a:lnTo>
                    <a:cubicBezTo>
                      <a:pt x="22450" y="6005"/>
                      <a:pt x="22450" y="5972"/>
                      <a:pt x="22483" y="5938"/>
                    </a:cubicBezTo>
                    <a:lnTo>
                      <a:pt x="22483" y="5638"/>
                    </a:lnTo>
                    <a:lnTo>
                      <a:pt x="22483" y="4504"/>
                    </a:lnTo>
                    <a:cubicBezTo>
                      <a:pt x="22483" y="3470"/>
                      <a:pt x="22516" y="2002"/>
                      <a:pt x="22516" y="134"/>
                    </a:cubicBezTo>
                    <a:lnTo>
                      <a:pt x="22516" y="68"/>
                    </a:lnTo>
                    <a:lnTo>
                      <a:pt x="22416" y="68"/>
                    </a:lnTo>
                    <a:lnTo>
                      <a:pt x="100" y="1"/>
                    </a:lnTo>
                    <a:close/>
                  </a:path>
                </a:pathLst>
              </a:custGeom>
              <a:solidFill>
                <a:srgbClr val="BEBEBE"/>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18" name="Google Shape;2118;p54"/>
              <p:cNvSpPr/>
              <p:nvPr/>
            </p:nvSpPr>
            <p:spPr>
              <a:xfrm>
                <a:off x="3603724" y="2000569"/>
                <a:ext cx="414371" cy="109660"/>
              </a:xfrm>
              <a:custGeom>
                <a:avLst/>
                <a:gdLst/>
                <a:ahLst/>
                <a:cxnLst/>
                <a:rect l="l" t="t" r="r" b="b"/>
                <a:pathLst>
                  <a:path w="22317" h="5906" extrusionOk="0">
                    <a:moveTo>
                      <a:pt x="1" y="1"/>
                    </a:moveTo>
                    <a:lnTo>
                      <a:pt x="1" y="5905"/>
                    </a:lnTo>
                    <a:lnTo>
                      <a:pt x="22316" y="5905"/>
                    </a:lnTo>
                    <a:lnTo>
                      <a:pt x="22316" y="1"/>
                    </a:lnTo>
                    <a:close/>
                  </a:path>
                </a:pathLst>
              </a:custGeom>
              <a:solidFill>
                <a:srgbClr val="F0F0F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19" name="Google Shape;2119;p54"/>
              <p:cNvSpPr/>
              <p:nvPr/>
            </p:nvSpPr>
            <p:spPr>
              <a:xfrm>
                <a:off x="3724505" y="1887976"/>
                <a:ext cx="418084" cy="113243"/>
              </a:xfrm>
              <a:custGeom>
                <a:avLst/>
                <a:gdLst/>
                <a:ahLst/>
                <a:cxnLst/>
                <a:rect l="l" t="t" r="r" b="b"/>
                <a:pathLst>
                  <a:path w="22517" h="6099" extrusionOk="0">
                    <a:moveTo>
                      <a:pt x="130" y="0"/>
                    </a:moveTo>
                    <a:cubicBezTo>
                      <a:pt x="127" y="0"/>
                      <a:pt x="101" y="27"/>
                      <a:pt x="0" y="127"/>
                    </a:cubicBezTo>
                    <a:lnTo>
                      <a:pt x="0" y="3129"/>
                    </a:lnTo>
                    <a:lnTo>
                      <a:pt x="0" y="6065"/>
                    </a:lnTo>
                    <a:lnTo>
                      <a:pt x="0" y="6098"/>
                    </a:lnTo>
                    <a:lnTo>
                      <a:pt x="100" y="6098"/>
                    </a:lnTo>
                    <a:lnTo>
                      <a:pt x="16078" y="6065"/>
                    </a:lnTo>
                    <a:lnTo>
                      <a:pt x="20748" y="6032"/>
                    </a:lnTo>
                    <a:lnTo>
                      <a:pt x="20715" y="6032"/>
                    </a:lnTo>
                    <a:lnTo>
                      <a:pt x="16045" y="5998"/>
                    </a:lnTo>
                    <a:lnTo>
                      <a:pt x="234" y="5932"/>
                    </a:lnTo>
                    <a:lnTo>
                      <a:pt x="234" y="5932"/>
                    </a:lnTo>
                    <a:lnTo>
                      <a:pt x="234" y="261"/>
                    </a:lnTo>
                    <a:lnTo>
                      <a:pt x="234" y="261"/>
                    </a:lnTo>
                    <a:lnTo>
                      <a:pt x="22383" y="227"/>
                    </a:lnTo>
                    <a:lnTo>
                      <a:pt x="22383" y="227"/>
                    </a:lnTo>
                    <a:cubicBezTo>
                      <a:pt x="22384" y="1999"/>
                      <a:pt x="22416" y="3475"/>
                      <a:pt x="22416" y="4464"/>
                    </a:cubicBezTo>
                    <a:lnTo>
                      <a:pt x="22416" y="5631"/>
                    </a:lnTo>
                    <a:lnTo>
                      <a:pt x="22416" y="5931"/>
                    </a:lnTo>
                    <a:lnTo>
                      <a:pt x="22416" y="6065"/>
                    </a:lnTo>
                    <a:cubicBezTo>
                      <a:pt x="22416" y="6065"/>
                      <a:pt x="22450" y="6032"/>
                      <a:pt x="22450" y="5931"/>
                    </a:cubicBezTo>
                    <a:lnTo>
                      <a:pt x="22450" y="5665"/>
                    </a:lnTo>
                    <a:lnTo>
                      <a:pt x="22450" y="4497"/>
                    </a:lnTo>
                    <a:cubicBezTo>
                      <a:pt x="22483" y="3463"/>
                      <a:pt x="22516" y="1995"/>
                      <a:pt x="22516" y="127"/>
                    </a:cubicBezTo>
                    <a:lnTo>
                      <a:pt x="22516" y="61"/>
                    </a:lnTo>
                    <a:lnTo>
                      <a:pt x="22416" y="61"/>
                    </a:lnTo>
                    <a:lnTo>
                      <a:pt x="134" y="27"/>
                    </a:lnTo>
                    <a:cubicBezTo>
                      <a:pt x="127" y="31"/>
                      <a:pt x="123" y="32"/>
                      <a:pt x="120" y="32"/>
                    </a:cubicBezTo>
                    <a:cubicBezTo>
                      <a:pt x="107" y="32"/>
                      <a:pt x="133" y="0"/>
                      <a:pt x="130" y="0"/>
                    </a:cubicBezTo>
                    <a:close/>
                  </a:path>
                </a:pathLst>
              </a:custGeom>
              <a:solidFill>
                <a:srgbClr val="F0F0F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0" name="Google Shape;2120;p54"/>
              <p:cNvSpPr/>
              <p:nvPr/>
            </p:nvSpPr>
            <p:spPr>
              <a:xfrm>
                <a:off x="2934811" y="1376256"/>
                <a:ext cx="417472" cy="112742"/>
              </a:xfrm>
              <a:custGeom>
                <a:avLst/>
                <a:gdLst/>
                <a:ahLst/>
                <a:cxnLst/>
                <a:rect l="l" t="t" r="r" b="b"/>
                <a:pathLst>
                  <a:path w="22484" h="6072" extrusionOk="0">
                    <a:moveTo>
                      <a:pt x="101" y="1"/>
                    </a:moveTo>
                    <a:lnTo>
                      <a:pt x="1" y="101"/>
                    </a:lnTo>
                    <a:lnTo>
                      <a:pt x="1" y="1602"/>
                    </a:lnTo>
                    <a:lnTo>
                      <a:pt x="1" y="3103"/>
                    </a:lnTo>
                    <a:lnTo>
                      <a:pt x="1" y="6072"/>
                    </a:lnTo>
                    <a:lnTo>
                      <a:pt x="101" y="6072"/>
                    </a:lnTo>
                    <a:lnTo>
                      <a:pt x="16079" y="6005"/>
                    </a:lnTo>
                    <a:lnTo>
                      <a:pt x="20749" y="5972"/>
                    </a:lnTo>
                    <a:lnTo>
                      <a:pt x="20716" y="5972"/>
                    </a:lnTo>
                    <a:lnTo>
                      <a:pt x="16046" y="5938"/>
                    </a:lnTo>
                    <a:lnTo>
                      <a:pt x="234" y="5905"/>
                    </a:lnTo>
                    <a:lnTo>
                      <a:pt x="234" y="5905"/>
                    </a:lnTo>
                    <a:lnTo>
                      <a:pt x="234" y="3103"/>
                    </a:lnTo>
                    <a:lnTo>
                      <a:pt x="234" y="201"/>
                    </a:lnTo>
                    <a:lnTo>
                      <a:pt x="234" y="201"/>
                    </a:lnTo>
                    <a:lnTo>
                      <a:pt x="22385" y="168"/>
                    </a:lnTo>
                    <a:lnTo>
                      <a:pt x="22385" y="168"/>
                    </a:lnTo>
                    <a:cubicBezTo>
                      <a:pt x="22417" y="1971"/>
                      <a:pt x="22417" y="3416"/>
                      <a:pt x="22417" y="4437"/>
                    </a:cubicBezTo>
                    <a:lnTo>
                      <a:pt x="22417" y="4471"/>
                    </a:lnTo>
                    <a:cubicBezTo>
                      <a:pt x="22450" y="3437"/>
                      <a:pt x="22484" y="1969"/>
                      <a:pt x="22484" y="101"/>
                    </a:cubicBezTo>
                    <a:lnTo>
                      <a:pt x="22484" y="34"/>
                    </a:lnTo>
                    <a:lnTo>
                      <a:pt x="22417" y="34"/>
                    </a:lnTo>
                    <a:lnTo>
                      <a:pt x="101" y="1"/>
                    </a:lnTo>
                    <a:close/>
                  </a:path>
                </a:pathLst>
              </a:custGeom>
              <a:solidFill>
                <a:srgbClr val="BEBEBE"/>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1" name="Google Shape;2121;p54"/>
              <p:cNvSpPr/>
              <p:nvPr/>
            </p:nvSpPr>
            <p:spPr>
              <a:xfrm>
                <a:off x="3156544" y="1266633"/>
                <a:ext cx="252722" cy="113355"/>
              </a:xfrm>
              <a:custGeom>
                <a:avLst/>
                <a:gdLst/>
                <a:ahLst/>
                <a:cxnLst/>
                <a:rect l="l" t="t" r="r" b="b"/>
                <a:pathLst>
                  <a:path w="13611" h="6105" extrusionOk="0">
                    <a:moveTo>
                      <a:pt x="101" y="1"/>
                    </a:moveTo>
                    <a:lnTo>
                      <a:pt x="1" y="101"/>
                    </a:lnTo>
                    <a:lnTo>
                      <a:pt x="1" y="3136"/>
                    </a:lnTo>
                    <a:lnTo>
                      <a:pt x="1" y="6005"/>
                    </a:lnTo>
                    <a:lnTo>
                      <a:pt x="1" y="6105"/>
                    </a:lnTo>
                    <a:lnTo>
                      <a:pt x="101" y="6105"/>
                    </a:lnTo>
                    <a:lnTo>
                      <a:pt x="9774" y="6005"/>
                    </a:lnTo>
                    <a:lnTo>
                      <a:pt x="12543" y="5972"/>
                    </a:lnTo>
                    <a:lnTo>
                      <a:pt x="12476" y="5972"/>
                    </a:lnTo>
                    <a:lnTo>
                      <a:pt x="9708" y="5938"/>
                    </a:lnTo>
                    <a:lnTo>
                      <a:pt x="201" y="5872"/>
                    </a:lnTo>
                    <a:lnTo>
                      <a:pt x="201" y="5872"/>
                    </a:lnTo>
                    <a:lnTo>
                      <a:pt x="201" y="3136"/>
                    </a:lnTo>
                    <a:lnTo>
                      <a:pt x="201" y="201"/>
                    </a:lnTo>
                    <a:lnTo>
                      <a:pt x="201" y="201"/>
                    </a:lnTo>
                    <a:lnTo>
                      <a:pt x="13412" y="168"/>
                    </a:lnTo>
                    <a:lnTo>
                      <a:pt x="13412" y="168"/>
                    </a:lnTo>
                    <a:cubicBezTo>
                      <a:pt x="13444" y="1938"/>
                      <a:pt x="13477" y="3383"/>
                      <a:pt x="13477" y="4404"/>
                    </a:cubicBezTo>
                    <a:lnTo>
                      <a:pt x="13477" y="5571"/>
                    </a:lnTo>
                    <a:lnTo>
                      <a:pt x="13477" y="5905"/>
                    </a:lnTo>
                    <a:lnTo>
                      <a:pt x="13477" y="6005"/>
                    </a:lnTo>
                    <a:cubicBezTo>
                      <a:pt x="13510" y="5871"/>
                      <a:pt x="13544" y="5738"/>
                      <a:pt x="13544" y="5605"/>
                    </a:cubicBezTo>
                    <a:lnTo>
                      <a:pt x="13544" y="4437"/>
                    </a:lnTo>
                    <a:cubicBezTo>
                      <a:pt x="13577" y="3403"/>
                      <a:pt x="13610" y="1935"/>
                      <a:pt x="13610" y="101"/>
                    </a:cubicBezTo>
                    <a:lnTo>
                      <a:pt x="13610" y="34"/>
                    </a:lnTo>
                    <a:lnTo>
                      <a:pt x="13510" y="34"/>
                    </a:lnTo>
                    <a:lnTo>
                      <a:pt x="101" y="1"/>
                    </a:lnTo>
                    <a:close/>
                  </a:path>
                </a:pathLst>
              </a:custGeom>
              <a:solidFill>
                <a:srgbClr val="BEBEBE"/>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2" name="Google Shape;2122;p54"/>
              <p:cNvSpPr/>
              <p:nvPr/>
            </p:nvSpPr>
            <p:spPr>
              <a:xfrm>
                <a:off x="1107713" y="2857144"/>
                <a:ext cx="417453" cy="113986"/>
              </a:xfrm>
              <a:custGeom>
                <a:avLst/>
                <a:gdLst/>
                <a:ahLst/>
                <a:cxnLst/>
                <a:rect l="l" t="t" r="r" b="b"/>
                <a:pathLst>
                  <a:path w="22483" h="6139" extrusionOk="0">
                    <a:moveTo>
                      <a:pt x="100" y="1"/>
                    </a:moveTo>
                    <a:lnTo>
                      <a:pt x="0" y="134"/>
                    </a:lnTo>
                    <a:lnTo>
                      <a:pt x="0" y="3103"/>
                    </a:lnTo>
                    <a:lnTo>
                      <a:pt x="0" y="6039"/>
                    </a:lnTo>
                    <a:lnTo>
                      <a:pt x="0" y="6139"/>
                    </a:lnTo>
                    <a:lnTo>
                      <a:pt x="100" y="6139"/>
                    </a:lnTo>
                    <a:lnTo>
                      <a:pt x="16078" y="6105"/>
                    </a:lnTo>
                    <a:lnTo>
                      <a:pt x="20748" y="6072"/>
                    </a:lnTo>
                    <a:lnTo>
                      <a:pt x="20715" y="6072"/>
                    </a:lnTo>
                    <a:lnTo>
                      <a:pt x="16012" y="6039"/>
                    </a:lnTo>
                    <a:lnTo>
                      <a:pt x="234" y="5972"/>
                    </a:lnTo>
                    <a:lnTo>
                      <a:pt x="234" y="5972"/>
                    </a:lnTo>
                    <a:lnTo>
                      <a:pt x="234" y="301"/>
                    </a:lnTo>
                    <a:lnTo>
                      <a:pt x="234" y="301"/>
                    </a:lnTo>
                    <a:lnTo>
                      <a:pt x="22384" y="268"/>
                    </a:lnTo>
                    <a:lnTo>
                      <a:pt x="22384" y="268"/>
                    </a:lnTo>
                    <a:cubicBezTo>
                      <a:pt x="22416" y="2071"/>
                      <a:pt x="22416" y="3516"/>
                      <a:pt x="22416" y="4538"/>
                    </a:cubicBezTo>
                    <a:lnTo>
                      <a:pt x="22416" y="4504"/>
                    </a:lnTo>
                    <a:cubicBezTo>
                      <a:pt x="22450" y="3470"/>
                      <a:pt x="22483" y="2002"/>
                      <a:pt x="22483" y="134"/>
                    </a:cubicBezTo>
                    <a:lnTo>
                      <a:pt x="22483" y="68"/>
                    </a:lnTo>
                    <a:lnTo>
                      <a:pt x="22416" y="68"/>
                    </a:lnTo>
                    <a:lnTo>
                      <a:pt x="100" y="1"/>
                    </a:lnTo>
                    <a:close/>
                  </a:path>
                </a:pathLst>
              </a:cu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3" name="Google Shape;2123;p54"/>
              <p:cNvSpPr/>
              <p:nvPr/>
            </p:nvSpPr>
            <p:spPr>
              <a:xfrm>
                <a:off x="1329446" y="2749378"/>
                <a:ext cx="252704" cy="113373"/>
              </a:xfrm>
              <a:custGeom>
                <a:avLst/>
                <a:gdLst/>
                <a:ahLst/>
                <a:cxnLst/>
                <a:rect l="l" t="t" r="r" b="b"/>
                <a:pathLst>
                  <a:path w="13610" h="6106" extrusionOk="0">
                    <a:moveTo>
                      <a:pt x="100" y="1"/>
                    </a:moveTo>
                    <a:lnTo>
                      <a:pt x="0" y="101"/>
                    </a:lnTo>
                    <a:lnTo>
                      <a:pt x="0" y="3136"/>
                    </a:lnTo>
                    <a:lnTo>
                      <a:pt x="0" y="6005"/>
                    </a:lnTo>
                    <a:lnTo>
                      <a:pt x="0" y="6105"/>
                    </a:lnTo>
                    <a:lnTo>
                      <a:pt x="100" y="6105"/>
                    </a:lnTo>
                    <a:lnTo>
                      <a:pt x="9774" y="6005"/>
                    </a:lnTo>
                    <a:lnTo>
                      <a:pt x="12542" y="5972"/>
                    </a:lnTo>
                    <a:lnTo>
                      <a:pt x="12476" y="5972"/>
                    </a:lnTo>
                    <a:lnTo>
                      <a:pt x="9707" y="5938"/>
                    </a:lnTo>
                    <a:lnTo>
                      <a:pt x="200" y="5905"/>
                    </a:lnTo>
                    <a:lnTo>
                      <a:pt x="200" y="5905"/>
                    </a:lnTo>
                    <a:lnTo>
                      <a:pt x="200" y="3136"/>
                    </a:lnTo>
                    <a:lnTo>
                      <a:pt x="200" y="201"/>
                    </a:lnTo>
                    <a:lnTo>
                      <a:pt x="200" y="201"/>
                    </a:lnTo>
                    <a:lnTo>
                      <a:pt x="13444" y="168"/>
                    </a:lnTo>
                    <a:lnTo>
                      <a:pt x="13444" y="168"/>
                    </a:lnTo>
                    <a:cubicBezTo>
                      <a:pt x="13476" y="1939"/>
                      <a:pt x="13476" y="3383"/>
                      <a:pt x="13476" y="4404"/>
                    </a:cubicBezTo>
                    <a:lnTo>
                      <a:pt x="13476" y="5571"/>
                    </a:lnTo>
                    <a:lnTo>
                      <a:pt x="13476" y="5905"/>
                    </a:lnTo>
                    <a:lnTo>
                      <a:pt x="13476" y="6005"/>
                    </a:lnTo>
                    <a:cubicBezTo>
                      <a:pt x="13510" y="5872"/>
                      <a:pt x="13543" y="5738"/>
                      <a:pt x="13543" y="5605"/>
                    </a:cubicBezTo>
                    <a:lnTo>
                      <a:pt x="13543" y="4437"/>
                    </a:lnTo>
                    <a:cubicBezTo>
                      <a:pt x="13576" y="3403"/>
                      <a:pt x="13610" y="1935"/>
                      <a:pt x="13610" y="101"/>
                    </a:cubicBezTo>
                    <a:lnTo>
                      <a:pt x="13610" y="34"/>
                    </a:lnTo>
                    <a:lnTo>
                      <a:pt x="13510" y="34"/>
                    </a:lnTo>
                    <a:lnTo>
                      <a:pt x="100" y="1"/>
                    </a:lnTo>
                    <a:close/>
                  </a:path>
                </a:pathLst>
              </a:custGeom>
              <a:solidFill>
                <a:schemeClr val="l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nvGrpSpPr>
            <p:cNvPr id="2124" name="Google Shape;2124;p54"/>
            <p:cNvGrpSpPr/>
            <p:nvPr/>
          </p:nvGrpSpPr>
          <p:grpSpPr>
            <a:xfrm>
              <a:off x="1578418" y="1337394"/>
              <a:ext cx="1594243" cy="3092324"/>
              <a:chOff x="1578418" y="1337394"/>
              <a:chExt cx="1594243" cy="3092324"/>
            </a:xfrm>
          </p:grpSpPr>
          <p:sp>
            <p:nvSpPr>
              <p:cNvPr id="2125" name="Google Shape;2125;p54"/>
              <p:cNvSpPr/>
              <p:nvPr/>
            </p:nvSpPr>
            <p:spPr>
              <a:xfrm>
                <a:off x="2654869" y="2560472"/>
                <a:ext cx="216534" cy="195163"/>
              </a:xfrm>
              <a:custGeom>
                <a:avLst/>
                <a:gdLst/>
                <a:ahLst/>
                <a:cxnLst/>
                <a:rect l="l" t="t" r="r" b="b"/>
                <a:pathLst>
                  <a:path w="11662" h="10511" extrusionOk="0">
                    <a:moveTo>
                      <a:pt x="2669" y="1"/>
                    </a:moveTo>
                    <a:lnTo>
                      <a:pt x="0" y="3103"/>
                    </a:lnTo>
                    <a:cubicBezTo>
                      <a:pt x="0" y="3103"/>
                      <a:pt x="1368" y="3970"/>
                      <a:pt x="1735" y="5171"/>
                    </a:cubicBezTo>
                    <a:cubicBezTo>
                      <a:pt x="2169" y="6539"/>
                      <a:pt x="4704" y="6539"/>
                      <a:pt x="5104" y="6606"/>
                    </a:cubicBezTo>
                    <a:cubicBezTo>
                      <a:pt x="6005" y="6672"/>
                      <a:pt x="6238" y="7039"/>
                      <a:pt x="6238" y="7039"/>
                    </a:cubicBezTo>
                    <a:cubicBezTo>
                      <a:pt x="6272" y="7473"/>
                      <a:pt x="6071" y="9174"/>
                      <a:pt x="6105" y="9508"/>
                    </a:cubicBezTo>
                    <a:cubicBezTo>
                      <a:pt x="6125" y="9746"/>
                      <a:pt x="6322" y="9890"/>
                      <a:pt x="6520" y="9890"/>
                    </a:cubicBezTo>
                    <a:cubicBezTo>
                      <a:pt x="6655" y="9890"/>
                      <a:pt x="6791" y="9823"/>
                      <a:pt x="6872" y="9674"/>
                    </a:cubicBezTo>
                    <a:cubicBezTo>
                      <a:pt x="7005" y="8807"/>
                      <a:pt x="7072" y="7940"/>
                      <a:pt x="7105" y="7073"/>
                    </a:cubicBezTo>
                    <a:cubicBezTo>
                      <a:pt x="7105" y="7073"/>
                      <a:pt x="7306" y="9941"/>
                      <a:pt x="7372" y="10241"/>
                    </a:cubicBezTo>
                    <a:cubicBezTo>
                      <a:pt x="7423" y="10431"/>
                      <a:pt x="7555" y="10511"/>
                      <a:pt x="7705" y="10511"/>
                    </a:cubicBezTo>
                    <a:cubicBezTo>
                      <a:pt x="7951" y="10511"/>
                      <a:pt x="8244" y="10298"/>
                      <a:pt x="8306" y="10008"/>
                    </a:cubicBezTo>
                    <a:cubicBezTo>
                      <a:pt x="8404" y="9649"/>
                      <a:pt x="8055" y="6801"/>
                      <a:pt x="8165" y="6801"/>
                    </a:cubicBezTo>
                    <a:cubicBezTo>
                      <a:pt x="8167" y="6801"/>
                      <a:pt x="8170" y="6803"/>
                      <a:pt x="8173" y="6806"/>
                    </a:cubicBezTo>
                    <a:cubicBezTo>
                      <a:pt x="8340" y="6906"/>
                      <a:pt x="8640" y="9474"/>
                      <a:pt x="8773" y="10008"/>
                    </a:cubicBezTo>
                    <a:cubicBezTo>
                      <a:pt x="8821" y="10264"/>
                      <a:pt x="9015" y="10405"/>
                      <a:pt x="9219" y="10405"/>
                    </a:cubicBezTo>
                    <a:cubicBezTo>
                      <a:pt x="9439" y="10405"/>
                      <a:pt x="9671" y="10239"/>
                      <a:pt x="9741" y="9875"/>
                    </a:cubicBezTo>
                    <a:cubicBezTo>
                      <a:pt x="9874" y="9141"/>
                      <a:pt x="9407" y="6239"/>
                      <a:pt x="9407" y="6239"/>
                    </a:cubicBezTo>
                    <a:lnTo>
                      <a:pt x="9407" y="6239"/>
                    </a:lnTo>
                    <a:lnTo>
                      <a:pt x="9774" y="6606"/>
                    </a:lnTo>
                    <a:cubicBezTo>
                      <a:pt x="9774" y="6606"/>
                      <a:pt x="10241" y="10008"/>
                      <a:pt x="10975" y="10375"/>
                    </a:cubicBezTo>
                    <a:cubicBezTo>
                      <a:pt x="10999" y="10386"/>
                      <a:pt x="11022" y="10391"/>
                      <a:pt x="11043" y="10391"/>
                    </a:cubicBezTo>
                    <a:cubicBezTo>
                      <a:pt x="11661" y="10391"/>
                      <a:pt x="10975" y="5826"/>
                      <a:pt x="10975" y="5471"/>
                    </a:cubicBezTo>
                    <a:cubicBezTo>
                      <a:pt x="10975" y="5104"/>
                      <a:pt x="8306" y="1735"/>
                      <a:pt x="7839" y="1435"/>
                    </a:cubicBezTo>
                    <a:cubicBezTo>
                      <a:pt x="7372" y="1102"/>
                      <a:pt x="2669" y="1"/>
                      <a:pt x="2669" y="1"/>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6" name="Google Shape;2126;p54"/>
              <p:cNvSpPr/>
              <p:nvPr/>
            </p:nvSpPr>
            <p:spPr>
              <a:xfrm>
                <a:off x="2811560" y="2649671"/>
                <a:ext cx="47718" cy="103440"/>
              </a:xfrm>
              <a:custGeom>
                <a:avLst/>
                <a:gdLst/>
                <a:ahLst/>
                <a:cxnLst/>
                <a:rect l="l" t="t" r="r" b="b"/>
                <a:pathLst>
                  <a:path w="2570" h="5571" extrusionOk="0">
                    <a:moveTo>
                      <a:pt x="1" y="0"/>
                    </a:moveTo>
                    <a:lnTo>
                      <a:pt x="1" y="0"/>
                    </a:lnTo>
                    <a:cubicBezTo>
                      <a:pt x="394" y="622"/>
                      <a:pt x="819" y="1212"/>
                      <a:pt x="1276" y="1770"/>
                    </a:cubicBezTo>
                    <a:lnTo>
                      <a:pt x="1276" y="1770"/>
                    </a:lnTo>
                    <a:cubicBezTo>
                      <a:pt x="1338" y="2059"/>
                      <a:pt x="1371" y="2347"/>
                      <a:pt x="1435" y="2635"/>
                    </a:cubicBezTo>
                    <a:cubicBezTo>
                      <a:pt x="1502" y="3069"/>
                      <a:pt x="1569" y="3469"/>
                      <a:pt x="1669" y="3836"/>
                    </a:cubicBezTo>
                    <a:cubicBezTo>
                      <a:pt x="1735" y="4170"/>
                      <a:pt x="1869" y="4470"/>
                      <a:pt x="2002" y="4804"/>
                    </a:cubicBezTo>
                    <a:cubicBezTo>
                      <a:pt x="2136" y="5071"/>
                      <a:pt x="2302" y="5337"/>
                      <a:pt x="2536" y="5571"/>
                    </a:cubicBezTo>
                    <a:cubicBezTo>
                      <a:pt x="2569" y="5538"/>
                      <a:pt x="2369" y="5237"/>
                      <a:pt x="2136" y="4737"/>
                    </a:cubicBezTo>
                    <a:cubicBezTo>
                      <a:pt x="2002" y="4437"/>
                      <a:pt x="1935" y="4103"/>
                      <a:pt x="1835" y="3803"/>
                    </a:cubicBezTo>
                    <a:cubicBezTo>
                      <a:pt x="1769" y="3436"/>
                      <a:pt x="1702" y="3036"/>
                      <a:pt x="1635" y="2602"/>
                    </a:cubicBezTo>
                    <a:cubicBezTo>
                      <a:pt x="1569" y="2302"/>
                      <a:pt x="1535" y="2002"/>
                      <a:pt x="1468" y="1735"/>
                    </a:cubicBezTo>
                    <a:lnTo>
                      <a:pt x="1468" y="1668"/>
                    </a:lnTo>
                    <a:cubicBezTo>
                      <a:pt x="1035" y="1068"/>
                      <a:pt x="534" y="501"/>
                      <a:pt x="1"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7" name="Google Shape;2127;p54"/>
              <p:cNvSpPr/>
              <p:nvPr/>
            </p:nvSpPr>
            <p:spPr>
              <a:xfrm>
                <a:off x="2721749" y="2590830"/>
                <a:ext cx="80546" cy="86413"/>
              </a:xfrm>
              <a:custGeom>
                <a:avLst/>
                <a:gdLst/>
                <a:ahLst/>
                <a:cxnLst/>
                <a:rect l="l" t="t" r="r" b="b"/>
                <a:pathLst>
                  <a:path w="4338" h="4654" extrusionOk="0">
                    <a:moveTo>
                      <a:pt x="101" y="0"/>
                    </a:moveTo>
                    <a:lnTo>
                      <a:pt x="101" y="0"/>
                    </a:lnTo>
                    <a:cubicBezTo>
                      <a:pt x="1" y="401"/>
                      <a:pt x="134" y="834"/>
                      <a:pt x="468" y="1068"/>
                    </a:cubicBezTo>
                    <a:cubicBezTo>
                      <a:pt x="768" y="1335"/>
                      <a:pt x="1168" y="1501"/>
                      <a:pt x="1502" y="1735"/>
                    </a:cubicBezTo>
                    <a:cubicBezTo>
                      <a:pt x="2469" y="2469"/>
                      <a:pt x="2736" y="3870"/>
                      <a:pt x="3770" y="4537"/>
                    </a:cubicBezTo>
                    <a:cubicBezTo>
                      <a:pt x="3857" y="4602"/>
                      <a:pt x="3972" y="4653"/>
                      <a:pt x="4079" y="4653"/>
                    </a:cubicBezTo>
                    <a:cubicBezTo>
                      <a:pt x="4136" y="4653"/>
                      <a:pt x="4191" y="4639"/>
                      <a:pt x="4237" y="4604"/>
                    </a:cubicBezTo>
                    <a:cubicBezTo>
                      <a:pt x="4337" y="4470"/>
                      <a:pt x="4304" y="4303"/>
                      <a:pt x="4237" y="4170"/>
                    </a:cubicBezTo>
                    <a:lnTo>
                      <a:pt x="2870" y="367"/>
                    </a:lnTo>
                    <a:lnTo>
                      <a:pt x="101" y="0"/>
                    </a:ln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8" name="Google Shape;2128;p54"/>
              <p:cNvSpPr/>
              <p:nvPr/>
            </p:nvSpPr>
            <p:spPr>
              <a:xfrm>
                <a:off x="2721136" y="2592074"/>
                <a:ext cx="82403" cy="87954"/>
              </a:xfrm>
              <a:custGeom>
                <a:avLst/>
                <a:gdLst/>
                <a:ahLst/>
                <a:cxnLst/>
                <a:rect l="l" t="t" r="r" b="b"/>
                <a:pathLst>
                  <a:path w="4438" h="4737" extrusionOk="0">
                    <a:moveTo>
                      <a:pt x="134" y="0"/>
                    </a:moveTo>
                    <a:lnTo>
                      <a:pt x="134" y="0"/>
                    </a:lnTo>
                    <a:cubicBezTo>
                      <a:pt x="34" y="100"/>
                      <a:pt x="1" y="267"/>
                      <a:pt x="34" y="400"/>
                    </a:cubicBezTo>
                    <a:cubicBezTo>
                      <a:pt x="134" y="801"/>
                      <a:pt x="401" y="1168"/>
                      <a:pt x="768" y="1368"/>
                    </a:cubicBezTo>
                    <a:cubicBezTo>
                      <a:pt x="1001" y="1468"/>
                      <a:pt x="1235" y="1601"/>
                      <a:pt x="1468" y="1768"/>
                    </a:cubicBezTo>
                    <a:cubicBezTo>
                      <a:pt x="1702" y="1968"/>
                      <a:pt x="1902" y="2202"/>
                      <a:pt x="2069" y="2435"/>
                    </a:cubicBezTo>
                    <a:cubicBezTo>
                      <a:pt x="2436" y="3069"/>
                      <a:pt x="2836" y="3669"/>
                      <a:pt x="3303" y="4236"/>
                    </a:cubicBezTo>
                    <a:cubicBezTo>
                      <a:pt x="3436" y="4370"/>
                      <a:pt x="3570" y="4503"/>
                      <a:pt x="3737" y="4603"/>
                    </a:cubicBezTo>
                    <a:cubicBezTo>
                      <a:pt x="3837" y="4670"/>
                      <a:pt x="3937" y="4703"/>
                      <a:pt x="4037" y="4737"/>
                    </a:cubicBezTo>
                    <a:cubicBezTo>
                      <a:pt x="4204" y="4737"/>
                      <a:pt x="4304" y="4670"/>
                      <a:pt x="4370" y="4537"/>
                    </a:cubicBezTo>
                    <a:cubicBezTo>
                      <a:pt x="4437" y="4336"/>
                      <a:pt x="4404" y="4136"/>
                      <a:pt x="4304" y="3936"/>
                    </a:cubicBezTo>
                    <a:lnTo>
                      <a:pt x="4137" y="3469"/>
                    </a:lnTo>
                    <a:cubicBezTo>
                      <a:pt x="3903" y="2869"/>
                      <a:pt x="3703" y="2268"/>
                      <a:pt x="3536" y="1835"/>
                    </a:cubicBezTo>
                    <a:cubicBezTo>
                      <a:pt x="3370" y="1368"/>
                      <a:pt x="3203" y="967"/>
                      <a:pt x="3103" y="734"/>
                    </a:cubicBezTo>
                    <a:cubicBezTo>
                      <a:pt x="3069" y="567"/>
                      <a:pt x="3003" y="434"/>
                      <a:pt x="2936" y="300"/>
                    </a:cubicBezTo>
                    <a:lnTo>
                      <a:pt x="2936" y="300"/>
                    </a:lnTo>
                    <a:cubicBezTo>
                      <a:pt x="2936" y="467"/>
                      <a:pt x="2969" y="634"/>
                      <a:pt x="3036" y="801"/>
                    </a:cubicBezTo>
                    <a:cubicBezTo>
                      <a:pt x="3103" y="1067"/>
                      <a:pt x="3236" y="1401"/>
                      <a:pt x="3370" y="1901"/>
                    </a:cubicBezTo>
                    <a:cubicBezTo>
                      <a:pt x="3536" y="2402"/>
                      <a:pt x="3737" y="2969"/>
                      <a:pt x="3937" y="3569"/>
                    </a:cubicBezTo>
                    <a:lnTo>
                      <a:pt x="4104" y="4070"/>
                    </a:lnTo>
                    <a:cubicBezTo>
                      <a:pt x="4204" y="4203"/>
                      <a:pt x="4204" y="4403"/>
                      <a:pt x="4204" y="4470"/>
                    </a:cubicBezTo>
                    <a:cubicBezTo>
                      <a:pt x="4189" y="4515"/>
                      <a:pt x="4146" y="4533"/>
                      <a:pt x="4092" y="4533"/>
                    </a:cubicBezTo>
                    <a:cubicBezTo>
                      <a:pt x="4026" y="4533"/>
                      <a:pt x="3943" y="4507"/>
                      <a:pt x="3870" y="4470"/>
                    </a:cubicBezTo>
                    <a:cubicBezTo>
                      <a:pt x="3703" y="4370"/>
                      <a:pt x="3570" y="4236"/>
                      <a:pt x="3436" y="4103"/>
                    </a:cubicBezTo>
                    <a:cubicBezTo>
                      <a:pt x="3003" y="3536"/>
                      <a:pt x="2602" y="2969"/>
                      <a:pt x="2236" y="2368"/>
                    </a:cubicBezTo>
                    <a:cubicBezTo>
                      <a:pt x="2069" y="2102"/>
                      <a:pt x="1835" y="1868"/>
                      <a:pt x="1568" y="1668"/>
                    </a:cubicBezTo>
                    <a:cubicBezTo>
                      <a:pt x="1335" y="1501"/>
                      <a:pt x="1068" y="1368"/>
                      <a:pt x="868" y="1234"/>
                    </a:cubicBezTo>
                    <a:cubicBezTo>
                      <a:pt x="501" y="1067"/>
                      <a:pt x="234" y="767"/>
                      <a:pt x="134" y="400"/>
                    </a:cubicBezTo>
                    <a:cubicBezTo>
                      <a:pt x="101" y="267"/>
                      <a:pt x="101" y="133"/>
                      <a:pt x="134"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29" name="Google Shape;2129;p54"/>
              <p:cNvSpPr/>
              <p:nvPr/>
            </p:nvSpPr>
            <p:spPr>
              <a:xfrm>
                <a:off x="2470289" y="2370341"/>
                <a:ext cx="241582" cy="262006"/>
              </a:xfrm>
              <a:custGeom>
                <a:avLst/>
                <a:gdLst/>
                <a:ahLst/>
                <a:cxnLst/>
                <a:rect l="l" t="t" r="r" b="b"/>
                <a:pathLst>
                  <a:path w="13011" h="14111" extrusionOk="0">
                    <a:moveTo>
                      <a:pt x="1" y="0"/>
                    </a:moveTo>
                    <a:lnTo>
                      <a:pt x="1168" y="8706"/>
                    </a:lnTo>
                    <a:lnTo>
                      <a:pt x="10875" y="14110"/>
                    </a:lnTo>
                    <a:lnTo>
                      <a:pt x="13010" y="10341"/>
                    </a:lnTo>
                    <a:lnTo>
                      <a:pt x="1" y="0"/>
                    </a:ln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0" name="Google Shape;2130;p54"/>
              <p:cNvSpPr/>
              <p:nvPr/>
            </p:nvSpPr>
            <p:spPr>
              <a:xfrm>
                <a:off x="2053467" y="2328843"/>
                <a:ext cx="1119193" cy="668300"/>
              </a:xfrm>
              <a:custGeom>
                <a:avLst/>
                <a:gdLst/>
                <a:ahLst/>
                <a:cxnLst/>
                <a:rect l="l" t="t" r="r" b="b"/>
                <a:pathLst>
                  <a:path w="60277" h="35993" extrusionOk="0">
                    <a:moveTo>
                      <a:pt x="34292" y="0"/>
                    </a:moveTo>
                    <a:lnTo>
                      <a:pt x="38595" y="9173"/>
                    </a:lnTo>
                    <a:lnTo>
                      <a:pt x="1" y="26519"/>
                    </a:lnTo>
                    <a:lnTo>
                      <a:pt x="4437" y="35993"/>
                    </a:lnTo>
                    <a:lnTo>
                      <a:pt x="43165" y="18580"/>
                    </a:lnTo>
                    <a:lnTo>
                      <a:pt x="47401" y="27587"/>
                    </a:lnTo>
                    <a:lnTo>
                      <a:pt x="60277" y="4670"/>
                    </a:lnTo>
                    <a:lnTo>
                      <a:pt x="34292" y="0"/>
                    </a:ln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1" name="Google Shape;2131;p54"/>
              <p:cNvSpPr/>
              <p:nvPr/>
            </p:nvSpPr>
            <p:spPr>
              <a:xfrm>
                <a:off x="2045409" y="4107015"/>
                <a:ext cx="392090" cy="322703"/>
              </a:xfrm>
              <a:custGeom>
                <a:avLst/>
                <a:gdLst/>
                <a:ahLst/>
                <a:cxnLst/>
                <a:rect l="l" t="t" r="r" b="b"/>
                <a:pathLst>
                  <a:path w="21117" h="17380" extrusionOk="0">
                    <a:moveTo>
                      <a:pt x="11543" y="1"/>
                    </a:moveTo>
                    <a:lnTo>
                      <a:pt x="2002" y="234"/>
                    </a:lnTo>
                    <a:lnTo>
                      <a:pt x="1" y="16913"/>
                    </a:lnTo>
                    <a:lnTo>
                      <a:pt x="21116" y="17380"/>
                    </a:lnTo>
                    <a:cubicBezTo>
                      <a:pt x="21049" y="15345"/>
                      <a:pt x="9308" y="11109"/>
                      <a:pt x="9308" y="11109"/>
                    </a:cubicBezTo>
                    <a:lnTo>
                      <a:pt x="11543" y="1"/>
                    </a:ln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2" name="Google Shape;2132;p54"/>
              <p:cNvSpPr/>
              <p:nvPr/>
            </p:nvSpPr>
            <p:spPr>
              <a:xfrm>
                <a:off x="2170536" y="4184442"/>
                <a:ext cx="59472" cy="34127"/>
              </a:xfrm>
              <a:custGeom>
                <a:avLst/>
                <a:gdLst/>
                <a:ahLst/>
                <a:cxnLst/>
                <a:rect l="l" t="t" r="r" b="b"/>
                <a:pathLst>
                  <a:path w="3203" h="1838" extrusionOk="0">
                    <a:moveTo>
                      <a:pt x="610" y="354"/>
                    </a:moveTo>
                    <a:cubicBezTo>
                      <a:pt x="687" y="354"/>
                      <a:pt x="777" y="371"/>
                      <a:pt x="867" y="401"/>
                    </a:cubicBezTo>
                    <a:cubicBezTo>
                      <a:pt x="1068" y="467"/>
                      <a:pt x="1268" y="534"/>
                      <a:pt x="1468" y="634"/>
                    </a:cubicBezTo>
                    <a:cubicBezTo>
                      <a:pt x="1801" y="768"/>
                      <a:pt x="2135" y="934"/>
                      <a:pt x="2402" y="1168"/>
                    </a:cubicBezTo>
                    <a:cubicBezTo>
                      <a:pt x="2686" y="1395"/>
                      <a:pt x="2884" y="1590"/>
                      <a:pt x="3008" y="1710"/>
                    </a:cubicBezTo>
                    <a:lnTo>
                      <a:pt x="3008" y="1710"/>
                    </a:lnTo>
                    <a:cubicBezTo>
                      <a:pt x="2739" y="1631"/>
                      <a:pt x="2471" y="1555"/>
                      <a:pt x="2202" y="1502"/>
                    </a:cubicBezTo>
                    <a:cubicBezTo>
                      <a:pt x="1835" y="1401"/>
                      <a:pt x="1501" y="1268"/>
                      <a:pt x="1201" y="1068"/>
                    </a:cubicBezTo>
                    <a:cubicBezTo>
                      <a:pt x="1001" y="968"/>
                      <a:pt x="801" y="868"/>
                      <a:pt x="634" y="734"/>
                    </a:cubicBezTo>
                    <a:cubicBezTo>
                      <a:pt x="534" y="701"/>
                      <a:pt x="467" y="634"/>
                      <a:pt x="400" y="568"/>
                    </a:cubicBezTo>
                    <a:cubicBezTo>
                      <a:pt x="367" y="501"/>
                      <a:pt x="367" y="467"/>
                      <a:pt x="400" y="434"/>
                    </a:cubicBezTo>
                    <a:cubicBezTo>
                      <a:pt x="437" y="379"/>
                      <a:pt x="514" y="354"/>
                      <a:pt x="610" y="354"/>
                    </a:cubicBezTo>
                    <a:close/>
                    <a:moveTo>
                      <a:pt x="567" y="0"/>
                    </a:moveTo>
                    <a:cubicBezTo>
                      <a:pt x="367" y="0"/>
                      <a:pt x="200" y="101"/>
                      <a:pt x="100" y="234"/>
                    </a:cubicBezTo>
                    <a:cubicBezTo>
                      <a:pt x="0" y="401"/>
                      <a:pt x="0" y="634"/>
                      <a:pt x="134" y="801"/>
                    </a:cubicBezTo>
                    <a:cubicBezTo>
                      <a:pt x="234" y="901"/>
                      <a:pt x="334" y="968"/>
                      <a:pt x="467" y="1035"/>
                    </a:cubicBezTo>
                    <a:cubicBezTo>
                      <a:pt x="634" y="1168"/>
                      <a:pt x="834" y="1268"/>
                      <a:pt x="1068" y="1368"/>
                    </a:cubicBezTo>
                    <a:cubicBezTo>
                      <a:pt x="1401" y="1535"/>
                      <a:pt x="1768" y="1668"/>
                      <a:pt x="2168" y="1735"/>
                    </a:cubicBezTo>
                    <a:cubicBezTo>
                      <a:pt x="2362" y="1793"/>
                      <a:pt x="2567" y="1829"/>
                      <a:pt x="2771" y="1829"/>
                    </a:cubicBezTo>
                    <a:cubicBezTo>
                      <a:pt x="2881" y="1829"/>
                      <a:pt x="2991" y="1818"/>
                      <a:pt x="3098" y="1795"/>
                    </a:cubicBezTo>
                    <a:lnTo>
                      <a:pt x="3098" y="1795"/>
                    </a:lnTo>
                    <a:cubicBezTo>
                      <a:pt x="3130" y="1823"/>
                      <a:pt x="3151" y="1838"/>
                      <a:pt x="3162" y="1838"/>
                    </a:cubicBezTo>
                    <a:cubicBezTo>
                      <a:pt x="3165" y="1838"/>
                      <a:pt x="3167" y="1837"/>
                      <a:pt x="3169" y="1835"/>
                    </a:cubicBezTo>
                    <a:cubicBezTo>
                      <a:pt x="3176" y="1835"/>
                      <a:pt x="3176" y="1815"/>
                      <a:pt x="3164" y="1779"/>
                    </a:cubicBezTo>
                    <a:lnTo>
                      <a:pt x="3164" y="1779"/>
                    </a:lnTo>
                    <a:cubicBezTo>
                      <a:pt x="3177" y="1776"/>
                      <a:pt x="3190" y="1772"/>
                      <a:pt x="3202" y="1768"/>
                    </a:cubicBezTo>
                    <a:cubicBezTo>
                      <a:pt x="3187" y="1764"/>
                      <a:pt x="3171" y="1759"/>
                      <a:pt x="3156" y="1754"/>
                    </a:cubicBezTo>
                    <a:lnTo>
                      <a:pt x="3156" y="1754"/>
                    </a:lnTo>
                    <a:cubicBezTo>
                      <a:pt x="3104" y="1614"/>
                      <a:pt x="2934" y="1309"/>
                      <a:pt x="2569" y="968"/>
                    </a:cubicBezTo>
                    <a:cubicBezTo>
                      <a:pt x="2302" y="701"/>
                      <a:pt x="1968" y="501"/>
                      <a:pt x="1601" y="301"/>
                    </a:cubicBezTo>
                    <a:cubicBezTo>
                      <a:pt x="1401" y="201"/>
                      <a:pt x="1201" y="134"/>
                      <a:pt x="967" y="67"/>
                    </a:cubicBezTo>
                    <a:cubicBezTo>
                      <a:pt x="834" y="34"/>
                      <a:pt x="701" y="0"/>
                      <a:pt x="567"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3" name="Google Shape;2133;p54"/>
              <p:cNvSpPr/>
              <p:nvPr/>
            </p:nvSpPr>
            <p:spPr>
              <a:xfrm>
                <a:off x="2222562" y="4157816"/>
                <a:ext cx="31602" cy="62572"/>
              </a:xfrm>
              <a:custGeom>
                <a:avLst/>
                <a:gdLst/>
                <a:ahLst/>
                <a:cxnLst/>
                <a:rect l="l" t="t" r="r" b="b"/>
                <a:pathLst>
                  <a:path w="1702" h="3370" extrusionOk="0">
                    <a:moveTo>
                      <a:pt x="1168" y="0"/>
                    </a:moveTo>
                    <a:cubicBezTo>
                      <a:pt x="867" y="67"/>
                      <a:pt x="601" y="267"/>
                      <a:pt x="467" y="534"/>
                    </a:cubicBezTo>
                    <a:cubicBezTo>
                      <a:pt x="167" y="1068"/>
                      <a:pt x="0" y="1701"/>
                      <a:pt x="33" y="2335"/>
                    </a:cubicBezTo>
                    <a:cubicBezTo>
                      <a:pt x="0" y="2669"/>
                      <a:pt x="67" y="3036"/>
                      <a:pt x="267" y="3369"/>
                    </a:cubicBezTo>
                    <a:cubicBezTo>
                      <a:pt x="334" y="3336"/>
                      <a:pt x="234" y="2936"/>
                      <a:pt x="267" y="2335"/>
                    </a:cubicBezTo>
                    <a:cubicBezTo>
                      <a:pt x="300" y="1968"/>
                      <a:pt x="367" y="1601"/>
                      <a:pt x="500" y="1268"/>
                    </a:cubicBezTo>
                    <a:cubicBezTo>
                      <a:pt x="567" y="1068"/>
                      <a:pt x="667" y="901"/>
                      <a:pt x="767" y="701"/>
                    </a:cubicBezTo>
                    <a:cubicBezTo>
                      <a:pt x="867" y="534"/>
                      <a:pt x="1068" y="400"/>
                      <a:pt x="1168" y="367"/>
                    </a:cubicBezTo>
                    <a:cubicBezTo>
                      <a:pt x="1173" y="365"/>
                      <a:pt x="1178" y="363"/>
                      <a:pt x="1183" y="363"/>
                    </a:cubicBezTo>
                    <a:cubicBezTo>
                      <a:pt x="1249" y="363"/>
                      <a:pt x="1334" y="551"/>
                      <a:pt x="1334" y="767"/>
                    </a:cubicBezTo>
                    <a:cubicBezTo>
                      <a:pt x="1368" y="967"/>
                      <a:pt x="1368" y="1168"/>
                      <a:pt x="1334" y="1368"/>
                    </a:cubicBezTo>
                    <a:cubicBezTo>
                      <a:pt x="1301" y="1735"/>
                      <a:pt x="1168" y="2068"/>
                      <a:pt x="1001" y="2368"/>
                    </a:cubicBezTo>
                    <a:cubicBezTo>
                      <a:pt x="667" y="2869"/>
                      <a:pt x="334" y="3069"/>
                      <a:pt x="334" y="3136"/>
                    </a:cubicBezTo>
                    <a:cubicBezTo>
                      <a:pt x="334" y="3139"/>
                      <a:pt x="338" y="3140"/>
                      <a:pt x="346" y="3140"/>
                    </a:cubicBezTo>
                    <a:cubicBezTo>
                      <a:pt x="421" y="3140"/>
                      <a:pt x="838" y="2986"/>
                      <a:pt x="1201" y="2502"/>
                    </a:cubicBezTo>
                    <a:cubicBezTo>
                      <a:pt x="1434" y="2168"/>
                      <a:pt x="1601" y="1801"/>
                      <a:pt x="1668" y="1434"/>
                    </a:cubicBezTo>
                    <a:cubicBezTo>
                      <a:pt x="1701" y="1201"/>
                      <a:pt x="1701" y="934"/>
                      <a:pt x="1668" y="701"/>
                    </a:cubicBezTo>
                    <a:cubicBezTo>
                      <a:pt x="1668" y="567"/>
                      <a:pt x="1635" y="434"/>
                      <a:pt x="1568" y="334"/>
                    </a:cubicBezTo>
                    <a:cubicBezTo>
                      <a:pt x="1501" y="134"/>
                      <a:pt x="1334" y="33"/>
                      <a:pt x="1168" y="0"/>
                    </a:cubicBezTo>
                    <a:close/>
                  </a:path>
                </a:pathLst>
              </a:custGeom>
              <a:solidFill>
                <a:srgbClr val="263238"/>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4" name="Google Shape;2134;p54"/>
              <p:cNvSpPr/>
              <p:nvPr/>
            </p:nvSpPr>
            <p:spPr>
              <a:xfrm>
                <a:off x="2692654" y="3819646"/>
                <a:ext cx="392684" cy="327642"/>
              </a:xfrm>
              <a:custGeom>
                <a:avLst/>
                <a:gdLst/>
                <a:ahLst/>
                <a:cxnLst/>
                <a:rect l="l" t="t" r="r" b="b"/>
                <a:pathLst>
                  <a:path w="21149" h="17646" extrusionOk="0">
                    <a:moveTo>
                      <a:pt x="9674" y="0"/>
                    </a:moveTo>
                    <a:lnTo>
                      <a:pt x="134" y="234"/>
                    </a:lnTo>
                    <a:lnTo>
                      <a:pt x="0" y="17179"/>
                    </a:lnTo>
                    <a:lnTo>
                      <a:pt x="21149" y="17646"/>
                    </a:lnTo>
                    <a:cubicBezTo>
                      <a:pt x="21049" y="15645"/>
                      <a:pt x="9340" y="11408"/>
                      <a:pt x="9340" y="11408"/>
                    </a:cubicBezTo>
                    <a:lnTo>
                      <a:pt x="9674" y="0"/>
                    </a:ln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5" name="Google Shape;2135;p54"/>
              <p:cNvSpPr/>
              <p:nvPr/>
            </p:nvSpPr>
            <p:spPr>
              <a:xfrm>
                <a:off x="2036125" y="2606316"/>
                <a:ext cx="445954" cy="1625213"/>
              </a:xfrm>
              <a:custGeom>
                <a:avLst/>
                <a:gdLst/>
                <a:ahLst/>
                <a:cxnLst/>
                <a:rect l="l" t="t" r="r" b="b"/>
                <a:pathLst>
                  <a:path w="24018" h="87530" extrusionOk="0">
                    <a:moveTo>
                      <a:pt x="14444" y="0"/>
                    </a:moveTo>
                    <a:lnTo>
                      <a:pt x="6805" y="2535"/>
                    </a:lnTo>
                    <a:cubicBezTo>
                      <a:pt x="6805" y="2535"/>
                      <a:pt x="4537" y="4237"/>
                      <a:pt x="3170" y="8506"/>
                    </a:cubicBezTo>
                    <a:cubicBezTo>
                      <a:pt x="1769" y="12776"/>
                      <a:pt x="4837" y="28888"/>
                      <a:pt x="4537" y="32991"/>
                    </a:cubicBezTo>
                    <a:cubicBezTo>
                      <a:pt x="4237" y="37127"/>
                      <a:pt x="1" y="86662"/>
                      <a:pt x="1" y="86662"/>
                    </a:cubicBezTo>
                    <a:lnTo>
                      <a:pt x="13343" y="87530"/>
                    </a:lnTo>
                    <a:cubicBezTo>
                      <a:pt x="13343" y="87530"/>
                      <a:pt x="20649" y="40930"/>
                      <a:pt x="21583" y="33758"/>
                    </a:cubicBezTo>
                    <a:cubicBezTo>
                      <a:pt x="22483" y="26619"/>
                      <a:pt x="23851" y="7305"/>
                      <a:pt x="24018" y="6538"/>
                    </a:cubicBezTo>
                    <a:lnTo>
                      <a:pt x="24018" y="1368"/>
                    </a:lnTo>
                    <a:lnTo>
                      <a:pt x="14444" y="0"/>
                    </a:ln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6" name="Google Shape;2136;p54"/>
              <p:cNvSpPr/>
              <p:nvPr/>
            </p:nvSpPr>
            <p:spPr>
              <a:xfrm>
                <a:off x="2384210" y="2755580"/>
                <a:ext cx="558065" cy="1164405"/>
              </a:xfrm>
              <a:custGeom>
                <a:avLst/>
                <a:gdLst/>
                <a:ahLst/>
                <a:cxnLst/>
                <a:rect l="l" t="t" r="r" b="b"/>
                <a:pathLst>
                  <a:path w="30056" h="62712" extrusionOk="0">
                    <a:moveTo>
                      <a:pt x="3570" y="0"/>
                    </a:moveTo>
                    <a:lnTo>
                      <a:pt x="0" y="20248"/>
                    </a:lnTo>
                    <a:cubicBezTo>
                      <a:pt x="0" y="20248"/>
                      <a:pt x="8940" y="27020"/>
                      <a:pt x="15545" y="32290"/>
                    </a:cubicBezTo>
                    <a:lnTo>
                      <a:pt x="14844" y="62712"/>
                    </a:lnTo>
                    <a:lnTo>
                      <a:pt x="28988" y="62712"/>
                    </a:lnTo>
                    <a:cubicBezTo>
                      <a:pt x="28988" y="62712"/>
                      <a:pt x="30055" y="31423"/>
                      <a:pt x="28988" y="27186"/>
                    </a:cubicBezTo>
                    <a:cubicBezTo>
                      <a:pt x="27954" y="22950"/>
                      <a:pt x="3570" y="0"/>
                      <a:pt x="3570"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7" name="Google Shape;2137;p54"/>
              <p:cNvSpPr/>
              <p:nvPr/>
            </p:nvSpPr>
            <p:spPr>
              <a:xfrm>
                <a:off x="2391637" y="2782837"/>
                <a:ext cx="87973" cy="742626"/>
              </a:xfrm>
              <a:custGeom>
                <a:avLst/>
                <a:gdLst/>
                <a:ahLst/>
                <a:cxnLst/>
                <a:rect l="l" t="t" r="r" b="b"/>
                <a:pathLst>
                  <a:path w="4738" h="39996" extrusionOk="0">
                    <a:moveTo>
                      <a:pt x="4737" y="0"/>
                    </a:moveTo>
                    <a:cubicBezTo>
                      <a:pt x="4704" y="67"/>
                      <a:pt x="4704" y="100"/>
                      <a:pt x="4704" y="133"/>
                    </a:cubicBezTo>
                    <a:cubicBezTo>
                      <a:pt x="4704" y="200"/>
                      <a:pt x="4671" y="300"/>
                      <a:pt x="4671" y="434"/>
                    </a:cubicBezTo>
                    <a:cubicBezTo>
                      <a:pt x="4671" y="734"/>
                      <a:pt x="4637" y="1101"/>
                      <a:pt x="4571" y="1601"/>
                    </a:cubicBezTo>
                    <a:cubicBezTo>
                      <a:pt x="4504" y="2635"/>
                      <a:pt x="4370" y="4103"/>
                      <a:pt x="4204" y="5904"/>
                    </a:cubicBezTo>
                    <a:cubicBezTo>
                      <a:pt x="3870" y="9540"/>
                      <a:pt x="3336" y="14544"/>
                      <a:pt x="2669" y="20048"/>
                    </a:cubicBezTo>
                    <a:cubicBezTo>
                      <a:pt x="2002" y="25552"/>
                      <a:pt x="1335" y="30555"/>
                      <a:pt x="801" y="34158"/>
                    </a:cubicBezTo>
                    <a:cubicBezTo>
                      <a:pt x="568" y="35926"/>
                      <a:pt x="334" y="37394"/>
                      <a:pt x="201" y="38428"/>
                    </a:cubicBezTo>
                    <a:cubicBezTo>
                      <a:pt x="134" y="38928"/>
                      <a:pt x="67" y="39295"/>
                      <a:pt x="34" y="39595"/>
                    </a:cubicBezTo>
                    <a:cubicBezTo>
                      <a:pt x="1" y="39695"/>
                      <a:pt x="1" y="39795"/>
                      <a:pt x="1" y="39895"/>
                    </a:cubicBezTo>
                    <a:lnTo>
                      <a:pt x="1" y="39995"/>
                    </a:lnTo>
                    <a:cubicBezTo>
                      <a:pt x="1" y="39962"/>
                      <a:pt x="34" y="39929"/>
                      <a:pt x="34" y="39895"/>
                    </a:cubicBezTo>
                    <a:lnTo>
                      <a:pt x="67" y="39595"/>
                    </a:lnTo>
                    <a:cubicBezTo>
                      <a:pt x="134" y="39328"/>
                      <a:pt x="201" y="38928"/>
                      <a:pt x="301" y="38428"/>
                    </a:cubicBezTo>
                    <a:cubicBezTo>
                      <a:pt x="468" y="37427"/>
                      <a:pt x="701" y="35992"/>
                      <a:pt x="968" y="34191"/>
                    </a:cubicBezTo>
                    <a:cubicBezTo>
                      <a:pt x="1535" y="30589"/>
                      <a:pt x="2202" y="25618"/>
                      <a:pt x="2903" y="20081"/>
                    </a:cubicBezTo>
                    <a:cubicBezTo>
                      <a:pt x="3570" y="14544"/>
                      <a:pt x="4070" y="9540"/>
                      <a:pt x="4370" y="5904"/>
                    </a:cubicBezTo>
                    <a:cubicBezTo>
                      <a:pt x="4504" y="4103"/>
                      <a:pt x="4604" y="2602"/>
                      <a:pt x="4671" y="1601"/>
                    </a:cubicBezTo>
                    <a:cubicBezTo>
                      <a:pt x="4704" y="1101"/>
                      <a:pt x="4737" y="701"/>
                      <a:pt x="4737" y="434"/>
                    </a:cubicBezTo>
                    <a:lnTo>
                      <a:pt x="4737" y="133"/>
                    </a:lnTo>
                    <a:lnTo>
                      <a:pt x="4737" y="0"/>
                    </a:ln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8" name="Google Shape;2138;p54"/>
              <p:cNvSpPr/>
              <p:nvPr/>
            </p:nvSpPr>
            <p:spPr>
              <a:xfrm>
                <a:off x="2667253" y="3272128"/>
                <a:ext cx="143712" cy="87342"/>
              </a:xfrm>
              <a:custGeom>
                <a:avLst/>
                <a:gdLst/>
                <a:ahLst/>
                <a:cxnLst/>
                <a:rect l="l" t="t" r="r" b="b"/>
                <a:pathLst>
                  <a:path w="7740" h="4704" extrusionOk="0">
                    <a:moveTo>
                      <a:pt x="7739" y="0"/>
                    </a:moveTo>
                    <a:cubicBezTo>
                      <a:pt x="7639" y="0"/>
                      <a:pt x="7506" y="34"/>
                      <a:pt x="7406" y="67"/>
                    </a:cubicBezTo>
                    <a:cubicBezTo>
                      <a:pt x="7172" y="167"/>
                      <a:pt x="6872" y="267"/>
                      <a:pt x="6472" y="434"/>
                    </a:cubicBezTo>
                    <a:cubicBezTo>
                      <a:pt x="5504" y="868"/>
                      <a:pt x="4537" y="1368"/>
                      <a:pt x="3603" y="1902"/>
                    </a:cubicBezTo>
                    <a:cubicBezTo>
                      <a:pt x="2702" y="2469"/>
                      <a:pt x="1802" y="3102"/>
                      <a:pt x="968" y="3770"/>
                    </a:cubicBezTo>
                    <a:cubicBezTo>
                      <a:pt x="668" y="4036"/>
                      <a:pt x="401" y="4270"/>
                      <a:pt x="234" y="4437"/>
                    </a:cubicBezTo>
                    <a:cubicBezTo>
                      <a:pt x="67" y="4604"/>
                      <a:pt x="1" y="4704"/>
                      <a:pt x="1" y="4704"/>
                    </a:cubicBezTo>
                    <a:cubicBezTo>
                      <a:pt x="367" y="4470"/>
                      <a:pt x="734" y="4203"/>
                      <a:pt x="1068" y="3903"/>
                    </a:cubicBezTo>
                    <a:cubicBezTo>
                      <a:pt x="1735" y="3403"/>
                      <a:pt x="2669" y="2736"/>
                      <a:pt x="3737" y="2102"/>
                    </a:cubicBezTo>
                    <a:cubicBezTo>
                      <a:pt x="4804" y="1468"/>
                      <a:pt x="5805" y="934"/>
                      <a:pt x="6539" y="567"/>
                    </a:cubicBezTo>
                    <a:cubicBezTo>
                      <a:pt x="6972" y="401"/>
                      <a:pt x="7372" y="200"/>
                      <a:pt x="7739"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39" name="Google Shape;2139;p54"/>
              <p:cNvSpPr/>
              <p:nvPr/>
            </p:nvSpPr>
            <p:spPr>
              <a:xfrm>
                <a:off x="2663540" y="3328480"/>
                <a:ext cx="185824" cy="27276"/>
              </a:xfrm>
              <a:custGeom>
                <a:avLst/>
                <a:gdLst/>
                <a:ahLst/>
                <a:cxnLst/>
                <a:rect l="l" t="t" r="r" b="b"/>
                <a:pathLst>
                  <a:path w="10008" h="1469" extrusionOk="0">
                    <a:moveTo>
                      <a:pt x="9607" y="1"/>
                    </a:moveTo>
                    <a:cubicBezTo>
                      <a:pt x="9340" y="1"/>
                      <a:pt x="8973" y="34"/>
                      <a:pt x="8506" y="67"/>
                    </a:cubicBezTo>
                    <a:cubicBezTo>
                      <a:pt x="7606" y="168"/>
                      <a:pt x="6338" y="301"/>
                      <a:pt x="4971" y="501"/>
                    </a:cubicBezTo>
                    <a:cubicBezTo>
                      <a:pt x="3570" y="701"/>
                      <a:pt x="2335" y="901"/>
                      <a:pt x="1435" y="1102"/>
                    </a:cubicBezTo>
                    <a:cubicBezTo>
                      <a:pt x="1001" y="1202"/>
                      <a:pt x="634" y="1268"/>
                      <a:pt x="367" y="1335"/>
                    </a:cubicBezTo>
                    <a:cubicBezTo>
                      <a:pt x="234" y="1368"/>
                      <a:pt x="100" y="1402"/>
                      <a:pt x="0" y="1468"/>
                    </a:cubicBezTo>
                    <a:cubicBezTo>
                      <a:pt x="501" y="1435"/>
                      <a:pt x="968" y="1368"/>
                      <a:pt x="1468" y="1268"/>
                    </a:cubicBezTo>
                    <a:cubicBezTo>
                      <a:pt x="2369" y="1135"/>
                      <a:pt x="3603" y="901"/>
                      <a:pt x="5004" y="701"/>
                    </a:cubicBezTo>
                    <a:cubicBezTo>
                      <a:pt x="6372" y="501"/>
                      <a:pt x="7606" y="334"/>
                      <a:pt x="8540" y="234"/>
                    </a:cubicBezTo>
                    <a:cubicBezTo>
                      <a:pt x="9007" y="201"/>
                      <a:pt x="9507" y="134"/>
                      <a:pt x="10008" y="34"/>
                    </a:cubicBezTo>
                    <a:cubicBezTo>
                      <a:pt x="9874" y="1"/>
                      <a:pt x="9741" y="1"/>
                      <a:pt x="9607"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0" name="Google Shape;2140;p54"/>
              <p:cNvSpPr/>
              <p:nvPr/>
            </p:nvSpPr>
            <p:spPr>
              <a:xfrm>
                <a:off x="1968243" y="1609854"/>
                <a:ext cx="230181" cy="207566"/>
              </a:xfrm>
              <a:custGeom>
                <a:avLst/>
                <a:gdLst/>
                <a:ahLst/>
                <a:cxnLst/>
                <a:rect l="l" t="t" r="r" b="b"/>
                <a:pathLst>
                  <a:path w="12397" h="11179" extrusionOk="0">
                    <a:moveTo>
                      <a:pt x="6508" y="0"/>
                    </a:moveTo>
                    <a:cubicBezTo>
                      <a:pt x="5791" y="0"/>
                      <a:pt x="5083" y="260"/>
                      <a:pt x="4524" y="729"/>
                    </a:cubicBezTo>
                    <a:cubicBezTo>
                      <a:pt x="3723" y="1497"/>
                      <a:pt x="3557" y="2764"/>
                      <a:pt x="4157" y="3698"/>
                    </a:cubicBezTo>
                    <a:cubicBezTo>
                      <a:pt x="3982" y="3670"/>
                      <a:pt x="3809" y="3656"/>
                      <a:pt x="3639" y="3656"/>
                    </a:cubicBezTo>
                    <a:cubicBezTo>
                      <a:pt x="1605" y="3656"/>
                      <a:pt x="0" y="5605"/>
                      <a:pt x="554" y="7668"/>
                    </a:cubicBezTo>
                    <a:cubicBezTo>
                      <a:pt x="954" y="9156"/>
                      <a:pt x="2285" y="10052"/>
                      <a:pt x="3662" y="10052"/>
                    </a:cubicBezTo>
                    <a:cubicBezTo>
                      <a:pt x="4353" y="10052"/>
                      <a:pt x="5056" y="9826"/>
                      <a:pt x="5658" y="9336"/>
                    </a:cubicBezTo>
                    <a:cubicBezTo>
                      <a:pt x="5923" y="10484"/>
                      <a:pt x="6934" y="11179"/>
                      <a:pt x="7983" y="11179"/>
                    </a:cubicBezTo>
                    <a:cubicBezTo>
                      <a:pt x="8519" y="11179"/>
                      <a:pt x="9065" y="10998"/>
                      <a:pt x="9527" y="10603"/>
                    </a:cubicBezTo>
                    <a:cubicBezTo>
                      <a:pt x="11095" y="9302"/>
                      <a:pt x="10628" y="6367"/>
                      <a:pt x="12396" y="5333"/>
                    </a:cubicBezTo>
                    <a:lnTo>
                      <a:pt x="9961" y="2264"/>
                    </a:lnTo>
                    <a:cubicBezTo>
                      <a:pt x="9427" y="1296"/>
                      <a:pt x="8593" y="563"/>
                      <a:pt x="7559" y="196"/>
                    </a:cubicBezTo>
                    <a:cubicBezTo>
                      <a:pt x="7218" y="64"/>
                      <a:pt x="6862" y="0"/>
                      <a:pt x="6508"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1" name="Google Shape;2141;p54"/>
              <p:cNvSpPr/>
              <p:nvPr/>
            </p:nvSpPr>
            <p:spPr>
              <a:xfrm>
                <a:off x="2196549" y="1337505"/>
                <a:ext cx="391440" cy="468458"/>
              </a:xfrm>
              <a:custGeom>
                <a:avLst/>
                <a:gdLst/>
                <a:ahLst/>
                <a:cxnLst/>
                <a:rect l="l" t="t" r="r" b="b"/>
                <a:pathLst>
                  <a:path w="21082" h="25230" extrusionOk="0">
                    <a:moveTo>
                      <a:pt x="15132" y="0"/>
                    </a:moveTo>
                    <a:cubicBezTo>
                      <a:pt x="12955" y="0"/>
                      <a:pt x="10789" y="1387"/>
                      <a:pt x="9073" y="2822"/>
                    </a:cubicBezTo>
                    <a:cubicBezTo>
                      <a:pt x="8462" y="2283"/>
                      <a:pt x="7658" y="1966"/>
                      <a:pt x="6738" y="1966"/>
                    </a:cubicBezTo>
                    <a:cubicBezTo>
                      <a:pt x="5950" y="1966"/>
                      <a:pt x="5078" y="2198"/>
                      <a:pt x="4170" y="2722"/>
                    </a:cubicBezTo>
                    <a:cubicBezTo>
                      <a:pt x="2869" y="3489"/>
                      <a:pt x="467" y="4790"/>
                      <a:pt x="0" y="6224"/>
                    </a:cubicBezTo>
                    <a:lnTo>
                      <a:pt x="2068" y="11128"/>
                    </a:lnTo>
                    <a:cubicBezTo>
                      <a:pt x="2235" y="14096"/>
                      <a:pt x="2702" y="17132"/>
                      <a:pt x="4070" y="19801"/>
                    </a:cubicBezTo>
                    <a:cubicBezTo>
                      <a:pt x="5471" y="22436"/>
                      <a:pt x="7939" y="24671"/>
                      <a:pt x="10875" y="25138"/>
                    </a:cubicBezTo>
                    <a:cubicBezTo>
                      <a:pt x="11238" y="25200"/>
                      <a:pt x="11608" y="25230"/>
                      <a:pt x="11979" y="25230"/>
                    </a:cubicBezTo>
                    <a:cubicBezTo>
                      <a:pt x="14600" y="25230"/>
                      <a:pt x="17266" y="23719"/>
                      <a:pt x="18113" y="21235"/>
                    </a:cubicBezTo>
                    <a:cubicBezTo>
                      <a:pt x="18380" y="20468"/>
                      <a:pt x="18480" y="19634"/>
                      <a:pt x="18880" y="18933"/>
                    </a:cubicBezTo>
                    <a:cubicBezTo>
                      <a:pt x="19381" y="18099"/>
                      <a:pt x="20315" y="17532"/>
                      <a:pt x="20682" y="16598"/>
                    </a:cubicBezTo>
                    <a:cubicBezTo>
                      <a:pt x="21082" y="15598"/>
                      <a:pt x="20715" y="14497"/>
                      <a:pt x="20281" y="13529"/>
                    </a:cubicBezTo>
                    <a:cubicBezTo>
                      <a:pt x="19814" y="12562"/>
                      <a:pt x="19247" y="11595"/>
                      <a:pt x="19214" y="10527"/>
                    </a:cubicBezTo>
                    <a:cubicBezTo>
                      <a:pt x="19147" y="8993"/>
                      <a:pt x="20215" y="7592"/>
                      <a:pt x="20515" y="6057"/>
                    </a:cubicBezTo>
                    <a:cubicBezTo>
                      <a:pt x="20982" y="3455"/>
                      <a:pt x="18880" y="820"/>
                      <a:pt x="16345" y="153"/>
                    </a:cubicBezTo>
                    <a:cubicBezTo>
                      <a:pt x="15942" y="48"/>
                      <a:pt x="15537" y="0"/>
                      <a:pt x="15132"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2" name="Google Shape;2142;p54"/>
              <p:cNvSpPr/>
              <p:nvPr/>
            </p:nvSpPr>
            <p:spPr>
              <a:xfrm>
                <a:off x="2237416" y="1434391"/>
                <a:ext cx="281836" cy="494360"/>
              </a:xfrm>
              <a:custGeom>
                <a:avLst/>
                <a:gdLst/>
                <a:ahLst/>
                <a:cxnLst/>
                <a:rect l="l" t="t" r="r" b="b"/>
                <a:pathLst>
                  <a:path w="15179" h="26625" extrusionOk="0">
                    <a:moveTo>
                      <a:pt x="9571" y="1"/>
                    </a:moveTo>
                    <a:cubicBezTo>
                      <a:pt x="9297" y="1"/>
                      <a:pt x="9020" y="24"/>
                      <a:pt x="8740" y="72"/>
                    </a:cubicBezTo>
                    <a:lnTo>
                      <a:pt x="1" y="3041"/>
                    </a:lnTo>
                    <a:lnTo>
                      <a:pt x="568" y="26624"/>
                    </a:lnTo>
                    <a:lnTo>
                      <a:pt x="11142" y="25657"/>
                    </a:lnTo>
                    <a:cubicBezTo>
                      <a:pt x="10975" y="22788"/>
                      <a:pt x="10842" y="19786"/>
                      <a:pt x="10842" y="19786"/>
                    </a:cubicBezTo>
                    <a:cubicBezTo>
                      <a:pt x="10842" y="19786"/>
                      <a:pt x="14511" y="18952"/>
                      <a:pt x="14945" y="14049"/>
                    </a:cubicBezTo>
                    <a:cubicBezTo>
                      <a:pt x="15178" y="11547"/>
                      <a:pt x="14778" y="7444"/>
                      <a:pt x="14344" y="4208"/>
                    </a:cubicBezTo>
                    <a:cubicBezTo>
                      <a:pt x="14045" y="1756"/>
                      <a:pt x="11949" y="1"/>
                      <a:pt x="9571" y="1"/>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3" name="Google Shape;2143;p54"/>
              <p:cNvSpPr/>
              <p:nvPr/>
            </p:nvSpPr>
            <p:spPr>
              <a:xfrm>
                <a:off x="2316086" y="1775754"/>
                <a:ext cx="123270" cy="48034"/>
              </a:xfrm>
              <a:custGeom>
                <a:avLst/>
                <a:gdLst/>
                <a:ahLst/>
                <a:cxnLst/>
                <a:rect l="l" t="t" r="r" b="b"/>
                <a:pathLst>
                  <a:path w="6639" h="2587" extrusionOk="0">
                    <a:moveTo>
                      <a:pt x="0" y="0"/>
                    </a:moveTo>
                    <a:cubicBezTo>
                      <a:pt x="0" y="0"/>
                      <a:pt x="1467" y="2586"/>
                      <a:pt x="5209" y="2586"/>
                    </a:cubicBezTo>
                    <a:cubicBezTo>
                      <a:pt x="5653" y="2586"/>
                      <a:pt x="6129" y="2550"/>
                      <a:pt x="6638" y="2469"/>
                    </a:cubicBezTo>
                    <a:lnTo>
                      <a:pt x="6605" y="1335"/>
                    </a:lnTo>
                    <a:cubicBezTo>
                      <a:pt x="6300" y="1357"/>
                      <a:pt x="5995" y="1368"/>
                      <a:pt x="5692" y="1368"/>
                    </a:cubicBezTo>
                    <a:cubicBezTo>
                      <a:pt x="3706" y="1368"/>
                      <a:pt x="1765" y="897"/>
                      <a:pt x="0"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4" name="Google Shape;2144;p54"/>
              <p:cNvSpPr/>
              <p:nvPr/>
            </p:nvSpPr>
            <p:spPr>
              <a:xfrm>
                <a:off x="2372977" y="1624002"/>
                <a:ext cx="6907" cy="4735"/>
              </a:xfrm>
              <a:custGeom>
                <a:avLst/>
                <a:gdLst/>
                <a:ahLst/>
                <a:cxnLst/>
                <a:rect l="l" t="t" r="r" b="b"/>
                <a:pathLst>
                  <a:path w="372" h="255" extrusionOk="0">
                    <a:moveTo>
                      <a:pt x="205" y="1"/>
                    </a:moveTo>
                    <a:cubicBezTo>
                      <a:pt x="1" y="1"/>
                      <a:pt x="207" y="254"/>
                      <a:pt x="315" y="254"/>
                    </a:cubicBezTo>
                    <a:cubicBezTo>
                      <a:pt x="348" y="254"/>
                      <a:pt x="372" y="230"/>
                      <a:pt x="372" y="168"/>
                    </a:cubicBezTo>
                    <a:cubicBezTo>
                      <a:pt x="372" y="67"/>
                      <a:pt x="305" y="1"/>
                      <a:pt x="205"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5" name="Google Shape;2145;p54"/>
              <p:cNvSpPr/>
              <p:nvPr/>
            </p:nvSpPr>
            <p:spPr>
              <a:xfrm>
                <a:off x="2465870" y="1607291"/>
                <a:ext cx="6926" cy="5329"/>
              </a:xfrm>
              <a:custGeom>
                <a:avLst/>
                <a:gdLst/>
                <a:ahLst/>
                <a:cxnLst/>
                <a:rect l="l" t="t" r="r" b="b"/>
                <a:pathLst>
                  <a:path w="373" h="287" extrusionOk="0">
                    <a:moveTo>
                      <a:pt x="206" y="0"/>
                    </a:moveTo>
                    <a:cubicBezTo>
                      <a:pt x="1" y="26"/>
                      <a:pt x="208" y="287"/>
                      <a:pt x="316" y="287"/>
                    </a:cubicBezTo>
                    <a:cubicBezTo>
                      <a:pt x="349" y="287"/>
                      <a:pt x="372" y="262"/>
                      <a:pt x="372" y="200"/>
                    </a:cubicBezTo>
                    <a:cubicBezTo>
                      <a:pt x="372" y="100"/>
                      <a:pt x="306" y="0"/>
                      <a:pt x="206"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6" name="Google Shape;2146;p54"/>
              <p:cNvSpPr/>
              <p:nvPr/>
            </p:nvSpPr>
            <p:spPr>
              <a:xfrm>
                <a:off x="2483788" y="1615962"/>
                <a:ext cx="6963" cy="5255"/>
              </a:xfrm>
              <a:custGeom>
                <a:avLst/>
                <a:gdLst/>
                <a:ahLst/>
                <a:cxnLst/>
                <a:rect l="l" t="t" r="r" b="b"/>
                <a:pathLst>
                  <a:path w="375" h="283" extrusionOk="0">
                    <a:moveTo>
                      <a:pt x="208" y="0"/>
                    </a:moveTo>
                    <a:cubicBezTo>
                      <a:pt x="0" y="0"/>
                      <a:pt x="217" y="283"/>
                      <a:pt x="323" y="283"/>
                    </a:cubicBezTo>
                    <a:cubicBezTo>
                      <a:pt x="353" y="283"/>
                      <a:pt x="375" y="260"/>
                      <a:pt x="375" y="200"/>
                    </a:cubicBezTo>
                    <a:cubicBezTo>
                      <a:pt x="375" y="100"/>
                      <a:pt x="308" y="0"/>
                      <a:pt x="208"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7" name="Google Shape;2147;p54"/>
              <p:cNvSpPr/>
              <p:nvPr/>
            </p:nvSpPr>
            <p:spPr>
              <a:xfrm>
                <a:off x="2488950" y="1602334"/>
                <a:ext cx="7371" cy="4716"/>
              </a:xfrm>
              <a:custGeom>
                <a:avLst/>
                <a:gdLst/>
                <a:ahLst/>
                <a:cxnLst/>
                <a:rect l="l" t="t" r="r" b="b"/>
                <a:pathLst>
                  <a:path w="397" h="254" extrusionOk="0">
                    <a:moveTo>
                      <a:pt x="230" y="0"/>
                    </a:moveTo>
                    <a:cubicBezTo>
                      <a:pt x="1" y="0"/>
                      <a:pt x="220" y="254"/>
                      <a:pt x="335" y="254"/>
                    </a:cubicBezTo>
                    <a:cubicBezTo>
                      <a:pt x="371" y="254"/>
                      <a:pt x="397" y="230"/>
                      <a:pt x="397" y="167"/>
                    </a:cubicBezTo>
                    <a:cubicBezTo>
                      <a:pt x="397" y="67"/>
                      <a:pt x="330" y="0"/>
                      <a:pt x="230"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8" name="Google Shape;2148;p54"/>
              <p:cNvSpPr/>
              <p:nvPr/>
            </p:nvSpPr>
            <p:spPr>
              <a:xfrm>
                <a:off x="2358197" y="1638243"/>
                <a:ext cx="6833" cy="6833"/>
              </a:xfrm>
              <a:custGeom>
                <a:avLst/>
                <a:gdLst/>
                <a:ahLst/>
                <a:cxnLst/>
                <a:rect l="l" t="t" r="r" b="b"/>
                <a:pathLst>
                  <a:path w="368" h="368" extrusionOk="0">
                    <a:moveTo>
                      <a:pt x="200" y="1"/>
                    </a:moveTo>
                    <a:cubicBezTo>
                      <a:pt x="0" y="34"/>
                      <a:pt x="0" y="335"/>
                      <a:pt x="200" y="368"/>
                    </a:cubicBezTo>
                    <a:cubicBezTo>
                      <a:pt x="301" y="368"/>
                      <a:pt x="367" y="268"/>
                      <a:pt x="367" y="168"/>
                    </a:cubicBezTo>
                    <a:cubicBezTo>
                      <a:pt x="367" y="68"/>
                      <a:pt x="301" y="1"/>
                      <a:pt x="200"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49" name="Google Shape;2149;p54"/>
              <p:cNvSpPr/>
              <p:nvPr/>
            </p:nvSpPr>
            <p:spPr>
              <a:xfrm>
                <a:off x="2345181" y="1625246"/>
                <a:ext cx="7464" cy="5255"/>
              </a:xfrm>
              <a:custGeom>
                <a:avLst/>
                <a:gdLst/>
                <a:ahLst/>
                <a:cxnLst/>
                <a:rect l="l" t="t" r="r" b="b"/>
                <a:pathLst>
                  <a:path w="402" h="283" extrusionOk="0">
                    <a:moveTo>
                      <a:pt x="234" y="0"/>
                    </a:moveTo>
                    <a:cubicBezTo>
                      <a:pt x="1" y="0"/>
                      <a:pt x="231" y="283"/>
                      <a:pt x="345" y="283"/>
                    </a:cubicBezTo>
                    <a:cubicBezTo>
                      <a:pt x="378" y="283"/>
                      <a:pt x="401" y="260"/>
                      <a:pt x="401" y="201"/>
                    </a:cubicBezTo>
                    <a:cubicBezTo>
                      <a:pt x="401" y="101"/>
                      <a:pt x="334" y="0"/>
                      <a:pt x="234"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0" name="Google Shape;2150;p54"/>
              <p:cNvSpPr/>
              <p:nvPr/>
            </p:nvSpPr>
            <p:spPr>
              <a:xfrm>
                <a:off x="2141422" y="1396067"/>
                <a:ext cx="258905" cy="410435"/>
              </a:xfrm>
              <a:custGeom>
                <a:avLst/>
                <a:gdLst/>
                <a:ahLst/>
                <a:cxnLst/>
                <a:rect l="l" t="t" r="r" b="b"/>
                <a:pathLst>
                  <a:path w="13944" h="22105" extrusionOk="0">
                    <a:moveTo>
                      <a:pt x="9078" y="0"/>
                    </a:moveTo>
                    <a:cubicBezTo>
                      <a:pt x="7486" y="0"/>
                      <a:pt x="5896" y="409"/>
                      <a:pt x="4470" y="1235"/>
                    </a:cubicBezTo>
                    <a:cubicBezTo>
                      <a:pt x="1568" y="3003"/>
                      <a:pt x="0" y="6339"/>
                      <a:pt x="534" y="9708"/>
                    </a:cubicBezTo>
                    <a:cubicBezTo>
                      <a:pt x="701" y="10442"/>
                      <a:pt x="834" y="11176"/>
                      <a:pt x="868" y="11910"/>
                    </a:cubicBezTo>
                    <a:cubicBezTo>
                      <a:pt x="801" y="12610"/>
                      <a:pt x="567" y="13244"/>
                      <a:pt x="534" y="13911"/>
                    </a:cubicBezTo>
                    <a:cubicBezTo>
                      <a:pt x="434" y="15346"/>
                      <a:pt x="1401" y="16647"/>
                      <a:pt x="2402" y="17681"/>
                    </a:cubicBezTo>
                    <a:cubicBezTo>
                      <a:pt x="3360" y="18670"/>
                      <a:pt x="4134" y="22105"/>
                      <a:pt x="5398" y="22105"/>
                    </a:cubicBezTo>
                    <a:cubicBezTo>
                      <a:pt x="5455" y="22105"/>
                      <a:pt x="5512" y="22098"/>
                      <a:pt x="5571" y="22084"/>
                    </a:cubicBezTo>
                    <a:cubicBezTo>
                      <a:pt x="7205" y="20816"/>
                      <a:pt x="5838" y="19082"/>
                      <a:pt x="5804" y="16546"/>
                    </a:cubicBezTo>
                    <a:cubicBezTo>
                      <a:pt x="5804" y="14089"/>
                      <a:pt x="3812" y="10985"/>
                      <a:pt x="5948" y="10985"/>
                    </a:cubicBezTo>
                    <a:cubicBezTo>
                      <a:pt x="6189" y="10985"/>
                      <a:pt x="6483" y="11025"/>
                      <a:pt x="6839" y="11109"/>
                    </a:cubicBezTo>
                    <a:cubicBezTo>
                      <a:pt x="10508" y="9942"/>
                      <a:pt x="13243" y="5238"/>
                      <a:pt x="13677" y="1369"/>
                    </a:cubicBezTo>
                    <a:lnTo>
                      <a:pt x="13944" y="1369"/>
                    </a:lnTo>
                    <a:cubicBezTo>
                      <a:pt x="12451" y="459"/>
                      <a:pt x="10764" y="0"/>
                      <a:pt x="9078"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1" name="Google Shape;2151;p54"/>
              <p:cNvSpPr/>
              <p:nvPr/>
            </p:nvSpPr>
            <p:spPr>
              <a:xfrm>
                <a:off x="2150705" y="1415285"/>
                <a:ext cx="238481" cy="195107"/>
              </a:xfrm>
              <a:custGeom>
                <a:avLst/>
                <a:gdLst/>
                <a:ahLst/>
                <a:cxnLst/>
                <a:rect l="l" t="t" r="r" b="b"/>
                <a:pathLst>
                  <a:path w="12844" h="10508" extrusionOk="0">
                    <a:moveTo>
                      <a:pt x="12843" y="0"/>
                    </a:moveTo>
                    <a:lnTo>
                      <a:pt x="12843" y="0"/>
                    </a:lnTo>
                    <a:cubicBezTo>
                      <a:pt x="12810" y="34"/>
                      <a:pt x="12776" y="100"/>
                      <a:pt x="12743" y="134"/>
                    </a:cubicBezTo>
                    <a:cubicBezTo>
                      <a:pt x="12643" y="234"/>
                      <a:pt x="12543" y="401"/>
                      <a:pt x="12410" y="567"/>
                    </a:cubicBezTo>
                    <a:cubicBezTo>
                      <a:pt x="11442" y="1802"/>
                      <a:pt x="10208" y="2836"/>
                      <a:pt x="8840" y="3570"/>
                    </a:cubicBezTo>
                    <a:cubicBezTo>
                      <a:pt x="8340" y="3836"/>
                      <a:pt x="7806" y="4070"/>
                      <a:pt x="7273" y="4270"/>
                    </a:cubicBezTo>
                    <a:cubicBezTo>
                      <a:pt x="6739" y="4470"/>
                      <a:pt x="6138" y="4604"/>
                      <a:pt x="5538" y="4770"/>
                    </a:cubicBezTo>
                    <a:cubicBezTo>
                      <a:pt x="4971" y="4904"/>
                      <a:pt x="4370" y="5037"/>
                      <a:pt x="3837" y="5237"/>
                    </a:cubicBezTo>
                    <a:cubicBezTo>
                      <a:pt x="3303" y="5404"/>
                      <a:pt x="2803" y="5671"/>
                      <a:pt x="2336" y="5971"/>
                    </a:cubicBezTo>
                    <a:cubicBezTo>
                      <a:pt x="1935" y="6271"/>
                      <a:pt x="1535" y="6605"/>
                      <a:pt x="1202" y="6972"/>
                    </a:cubicBezTo>
                    <a:cubicBezTo>
                      <a:pt x="868" y="7272"/>
                      <a:pt x="601" y="7639"/>
                      <a:pt x="434" y="8039"/>
                    </a:cubicBezTo>
                    <a:cubicBezTo>
                      <a:pt x="101" y="8607"/>
                      <a:pt x="1" y="9274"/>
                      <a:pt x="134" y="9907"/>
                    </a:cubicBezTo>
                    <a:cubicBezTo>
                      <a:pt x="201" y="10074"/>
                      <a:pt x="268" y="10241"/>
                      <a:pt x="368" y="10374"/>
                    </a:cubicBezTo>
                    <a:cubicBezTo>
                      <a:pt x="401" y="10441"/>
                      <a:pt x="434" y="10475"/>
                      <a:pt x="501" y="10508"/>
                    </a:cubicBezTo>
                    <a:cubicBezTo>
                      <a:pt x="334" y="10341"/>
                      <a:pt x="234" y="10108"/>
                      <a:pt x="167" y="9907"/>
                    </a:cubicBezTo>
                    <a:cubicBezTo>
                      <a:pt x="67" y="9274"/>
                      <a:pt x="167" y="8640"/>
                      <a:pt x="501" y="8073"/>
                    </a:cubicBezTo>
                    <a:cubicBezTo>
                      <a:pt x="668" y="7672"/>
                      <a:pt x="935" y="7339"/>
                      <a:pt x="1235" y="7039"/>
                    </a:cubicBezTo>
                    <a:cubicBezTo>
                      <a:pt x="1568" y="6672"/>
                      <a:pt x="1969" y="6338"/>
                      <a:pt x="2369" y="6071"/>
                    </a:cubicBezTo>
                    <a:cubicBezTo>
                      <a:pt x="2836" y="5738"/>
                      <a:pt x="3336" y="5504"/>
                      <a:pt x="3870" y="5304"/>
                    </a:cubicBezTo>
                    <a:cubicBezTo>
                      <a:pt x="4437" y="5137"/>
                      <a:pt x="5004" y="4971"/>
                      <a:pt x="5605" y="4837"/>
                    </a:cubicBezTo>
                    <a:cubicBezTo>
                      <a:pt x="6205" y="4670"/>
                      <a:pt x="6772" y="4537"/>
                      <a:pt x="7339" y="4337"/>
                    </a:cubicBezTo>
                    <a:cubicBezTo>
                      <a:pt x="7873" y="4170"/>
                      <a:pt x="8373" y="3936"/>
                      <a:pt x="8874" y="3670"/>
                    </a:cubicBezTo>
                    <a:cubicBezTo>
                      <a:pt x="9708" y="3203"/>
                      <a:pt x="10475" y="2636"/>
                      <a:pt x="11175" y="2002"/>
                    </a:cubicBezTo>
                    <a:cubicBezTo>
                      <a:pt x="11642" y="1568"/>
                      <a:pt x="12076" y="1101"/>
                      <a:pt x="12443" y="567"/>
                    </a:cubicBezTo>
                    <a:cubicBezTo>
                      <a:pt x="12576" y="401"/>
                      <a:pt x="12676" y="267"/>
                      <a:pt x="12743" y="167"/>
                    </a:cubicBezTo>
                    <a:cubicBezTo>
                      <a:pt x="12776" y="100"/>
                      <a:pt x="12810" y="67"/>
                      <a:pt x="12843"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2" name="Google Shape;2152;p54"/>
              <p:cNvSpPr/>
              <p:nvPr/>
            </p:nvSpPr>
            <p:spPr>
              <a:xfrm>
                <a:off x="2147605" y="1415897"/>
                <a:ext cx="240950" cy="131941"/>
              </a:xfrm>
              <a:custGeom>
                <a:avLst/>
                <a:gdLst/>
                <a:ahLst/>
                <a:cxnLst/>
                <a:rect l="l" t="t" r="r" b="b"/>
                <a:pathLst>
                  <a:path w="12977" h="7106" extrusionOk="0">
                    <a:moveTo>
                      <a:pt x="12977" y="1"/>
                    </a:moveTo>
                    <a:lnTo>
                      <a:pt x="12877" y="101"/>
                    </a:lnTo>
                    <a:cubicBezTo>
                      <a:pt x="12943" y="67"/>
                      <a:pt x="12977" y="34"/>
                      <a:pt x="12977" y="1"/>
                    </a:cubicBezTo>
                    <a:close/>
                    <a:moveTo>
                      <a:pt x="12877" y="101"/>
                    </a:moveTo>
                    <a:lnTo>
                      <a:pt x="12543" y="401"/>
                    </a:lnTo>
                    <a:cubicBezTo>
                      <a:pt x="12143" y="801"/>
                      <a:pt x="11743" y="1135"/>
                      <a:pt x="11309" y="1502"/>
                    </a:cubicBezTo>
                    <a:cubicBezTo>
                      <a:pt x="10675" y="2002"/>
                      <a:pt x="9975" y="2436"/>
                      <a:pt x="9207" y="2736"/>
                    </a:cubicBezTo>
                    <a:cubicBezTo>
                      <a:pt x="8774" y="2903"/>
                      <a:pt x="8307" y="3036"/>
                      <a:pt x="7806" y="3103"/>
                    </a:cubicBezTo>
                    <a:cubicBezTo>
                      <a:pt x="7339" y="3203"/>
                      <a:pt x="6806" y="3270"/>
                      <a:pt x="6272" y="3370"/>
                    </a:cubicBezTo>
                    <a:cubicBezTo>
                      <a:pt x="5271" y="3470"/>
                      <a:pt x="4304" y="3703"/>
                      <a:pt x="3337" y="4004"/>
                    </a:cubicBezTo>
                    <a:cubicBezTo>
                      <a:pt x="2536" y="4270"/>
                      <a:pt x="1836" y="4671"/>
                      <a:pt x="1202" y="5204"/>
                    </a:cubicBezTo>
                    <a:cubicBezTo>
                      <a:pt x="768" y="5571"/>
                      <a:pt x="435" y="6038"/>
                      <a:pt x="201" y="6539"/>
                    </a:cubicBezTo>
                    <a:cubicBezTo>
                      <a:pt x="134" y="6672"/>
                      <a:pt x="68" y="6806"/>
                      <a:pt x="34" y="6939"/>
                    </a:cubicBezTo>
                    <a:cubicBezTo>
                      <a:pt x="1" y="7006"/>
                      <a:pt x="1" y="7039"/>
                      <a:pt x="1" y="7106"/>
                    </a:cubicBezTo>
                    <a:lnTo>
                      <a:pt x="68" y="6939"/>
                    </a:lnTo>
                    <a:cubicBezTo>
                      <a:pt x="101" y="6839"/>
                      <a:pt x="168" y="6705"/>
                      <a:pt x="234" y="6539"/>
                    </a:cubicBezTo>
                    <a:cubicBezTo>
                      <a:pt x="501" y="6038"/>
                      <a:pt x="835" y="5605"/>
                      <a:pt x="1268" y="5238"/>
                    </a:cubicBezTo>
                    <a:cubicBezTo>
                      <a:pt x="1902" y="4704"/>
                      <a:pt x="2603" y="4304"/>
                      <a:pt x="3370" y="4070"/>
                    </a:cubicBezTo>
                    <a:cubicBezTo>
                      <a:pt x="4337" y="3770"/>
                      <a:pt x="5305" y="3570"/>
                      <a:pt x="6305" y="3436"/>
                    </a:cubicBezTo>
                    <a:cubicBezTo>
                      <a:pt x="6839" y="3370"/>
                      <a:pt x="7339" y="3303"/>
                      <a:pt x="7840" y="3203"/>
                    </a:cubicBezTo>
                    <a:cubicBezTo>
                      <a:pt x="8307" y="3103"/>
                      <a:pt x="8807" y="2969"/>
                      <a:pt x="9241" y="2803"/>
                    </a:cubicBezTo>
                    <a:cubicBezTo>
                      <a:pt x="10008" y="2502"/>
                      <a:pt x="10709" y="2069"/>
                      <a:pt x="11342" y="1568"/>
                    </a:cubicBezTo>
                    <a:cubicBezTo>
                      <a:pt x="11776" y="1202"/>
                      <a:pt x="12176" y="835"/>
                      <a:pt x="12577" y="434"/>
                    </a:cubicBezTo>
                    <a:lnTo>
                      <a:pt x="12877" y="101"/>
                    </a:ln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3" name="Google Shape;2153;p54"/>
              <p:cNvSpPr/>
              <p:nvPr/>
            </p:nvSpPr>
            <p:spPr>
              <a:xfrm>
                <a:off x="2387924" y="1337394"/>
                <a:ext cx="100970" cy="80416"/>
              </a:xfrm>
              <a:custGeom>
                <a:avLst/>
                <a:gdLst/>
                <a:ahLst/>
                <a:cxnLst/>
                <a:rect l="l" t="t" r="r" b="b"/>
                <a:pathLst>
                  <a:path w="5438" h="4331" extrusionOk="0">
                    <a:moveTo>
                      <a:pt x="5288" y="1"/>
                    </a:moveTo>
                    <a:cubicBezTo>
                      <a:pt x="5238" y="1"/>
                      <a:pt x="5188" y="9"/>
                      <a:pt x="5137" y="26"/>
                    </a:cubicBezTo>
                    <a:cubicBezTo>
                      <a:pt x="5037" y="26"/>
                      <a:pt x="4937" y="26"/>
                      <a:pt x="4804" y="59"/>
                    </a:cubicBezTo>
                    <a:cubicBezTo>
                      <a:pt x="4670" y="92"/>
                      <a:pt x="4537" y="92"/>
                      <a:pt x="4370" y="159"/>
                    </a:cubicBezTo>
                    <a:cubicBezTo>
                      <a:pt x="4203" y="192"/>
                      <a:pt x="4003" y="226"/>
                      <a:pt x="3837" y="293"/>
                    </a:cubicBezTo>
                    <a:cubicBezTo>
                      <a:pt x="3636" y="359"/>
                      <a:pt x="3436" y="459"/>
                      <a:pt x="3236" y="526"/>
                    </a:cubicBezTo>
                    <a:cubicBezTo>
                      <a:pt x="2802" y="760"/>
                      <a:pt x="2402" y="993"/>
                      <a:pt x="2035" y="1293"/>
                    </a:cubicBezTo>
                    <a:cubicBezTo>
                      <a:pt x="1635" y="1593"/>
                      <a:pt x="1301" y="1960"/>
                      <a:pt x="1001" y="2327"/>
                    </a:cubicBezTo>
                    <a:cubicBezTo>
                      <a:pt x="868" y="2494"/>
                      <a:pt x="734" y="2661"/>
                      <a:pt x="634" y="2861"/>
                    </a:cubicBezTo>
                    <a:cubicBezTo>
                      <a:pt x="467" y="3128"/>
                      <a:pt x="301" y="3428"/>
                      <a:pt x="167" y="3728"/>
                    </a:cubicBezTo>
                    <a:cubicBezTo>
                      <a:pt x="134" y="3828"/>
                      <a:pt x="101" y="3962"/>
                      <a:pt x="67" y="4062"/>
                    </a:cubicBezTo>
                    <a:cubicBezTo>
                      <a:pt x="34" y="4162"/>
                      <a:pt x="0" y="4262"/>
                      <a:pt x="0" y="4329"/>
                    </a:cubicBezTo>
                    <a:cubicBezTo>
                      <a:pt x="2" y="4330"/>
                      <a:pt x="3" y="4331"/>
                      <a:pt x="5" y="4331"/>
                    </a:cubicBezTo>
                    <a:cubicBezTo>
                      <a:pt x="42" y="4331"/>
                      <a:pt x="146" y="3939"/>
                      <a:pt x="434" y="3361"/>
                    </a:cubicBezTo>
                    <a:cubicBezTo>
                      <a:pt x="534" y="3195"/>
                      <a:pt x="601" y="3028"/>
                      <a:pt x="701" y="2894"/>
                    </a:cubicBezTo>
                    <a:cubicBezTo>
                      <a:pt x="834" y="2728"/>
                      <a:pt x="934" y="2561"/>
                      <a:pt x="1068" y="2394"/>
                    </a:cubicBezTo>
                    <a:cubicBezTo>
                      <a:pt x="1668" y="1660"/>
                      <a:pt x="2436" y="1060"/>
                      <a:pt x="3303" y="626"/>
                    </a:cubicBezTo>
                    <a:cubicBezTo>
                      <a:pt x="3503" y="526"/>
                      <a:pt x="3703" y="459"/>
                      <a:pt x="3870" y="393"/>
                    </a:cubicBezTo>
                    <a:cubicBezTo>
                      <a:pt x="4070" y="326"/>
                      <a:pt x="4237" y="259"/>
                      <a:pt x="4404" y="226"/>
                    </a:cubicBezTo>
                    <a:cubicBezTo>
                      <a:pt x="5037" y="59"/>
                      <a:pt x="5438" y="26"/>
                      <a:pt x="5438" y="26"/>
                    </a:cubicBezTo>
                    <a:cubicBezTo>
                      <a:pt x="5388" y="9"/>
                      <a:pt x="5338" y="1"/>
                      <a:pt x="5288"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4" name="Google Shape;2154;p54"/>
              <p:cNvSpPr/>
              <p:nvPr/>
            </p:nvSpPr>
            <p:spPr>
              <a:xfrm>
                <a:off x="2395982" y="1412110"/>
                <a:ext cx="176521" cy="266425"/>
              </a:xfrm>
              <a:custGeom>
                <a:avLst/>
                <a:gdLst/>
                <a:ahLst/>
                <a:cxnLst/>
                <a:rect l="l" t="t" r="r" b="b"/>
                <a:pathLst>
                  <a:path w="9507" h="14349" extrusionOk="0">
                    <a:moveTo>
                      <a:pt x="2619" y="0"/>
                    </a:moveTo>
                    <a:cubicBezTo>
                      <a:pt x="1946" y="0"/>
                      <a:pt x="1279" y="169"/>
                      <a:pt x="667" y="505"/>
                    </a:cubicBezTo>
                    <a:cubicBezTo>
                      <a:pt x="434" y="605"/>
                      <a:pt x="200" y="772"/>
                      <a:pt x="0" y="972"/>
                    </a:cubicBezTo>
                    <a:lnTo>
                      <a:pt x="67" y="939"/>
                    </a:lnTo>
                    <a:lnTo>
                      <a:pt x="200" y="838"/>
                    </a:lnTo>
                    <a:cubicBezTo>
                      <a:pt x="367" y="738"/>
                      <a:pt x="534" y="638"/>
                      <a:pt x="701" y="538"/>
                    </a:cubicBezTo>
                    <a:cubicBezTo>
                      <a:pt x="1312" y="233"/>
                      <a:pt x="1951" y="67"/>
                      <a:pt x="2618" y="67"/>
                    </a:cubicBezTo>
                    <a:cubicBezTo>
                      <a:pt x="2679" y="67"/>
                      <a:pt x="2741" y="68"/>
                      <a:pt x="2802" y="71"/>
                    </a:cubicBezTo>
                    <a:cubicBezTo>
                      <a:pt x="3302" y="71"/>
                      <a:pt x="3803" y="205"/>
                      <a:pt x="4270" y="405"/>
                    </a:cubicBezTo>
                    <a:cubicBezTo>
                      <a:pt x="5371" y="905"/>
                      <a:pt x="6205" y="1873"/>
                      <a:pt x="6538" y="3073"/>
                    </a:cubicBezTo>
                    <a:cubicBezTo>
                      <a:pt x="6705" y="3707"/>
                      <a:pt x="6772" y="4408"/>
                      <a:pt x="6738" y="5108"/>
                    </a:cubicBezTo>
                    <a:cubicBezTo>
                      <a:pt x="6705" y="5775"/>
                      <a:pt x="6738" y="6476"/>
                      <a:pt x="6805" y="7176"/>
                    </a:cubicBezTo>
                    <a:cubicBezTo>
                      <a:pt x="6872" y="7810"/>
                      <a:pt x="7072" y="8444"/>
                      <a:pt x="7305" y="9044"/>
                    </a:cubicBezTo>
                    <a:cubicBezTo>
                      <a:pt x="7572" y="9578"/>
                      <a:pt x="7872" y="10078"/>
                      <a:pt x="8239" y="10545"/>
                    </a:cubicBezTo>
                    <a:cubicBezTo>
                      <a:pt x="8573" y="10912"/>
                      <a:pt x="8906" y="11279"/>
                      <a:pt x="9173" y="11713"/>
                    </a:cubicBezTo>
                    <a:cubicBezTo>
                      <a:pt x="9307" y="11880"/>
                      <a:pt x="9373" y="12113"/>
                      <a:pt x="9407" y="12313"/>
                    </a:cubicBezTo>
                    <a:cubicBezTo>
                      <a:pt x="9407" y="12514"/>
                      <a:pt x="9407" y="12714"/>
                      <a:pt x="9340" y="12880"/>
                    </a:cubicBezTo>
                    <a:cubicBezTo>
                      <a:pt x="9273" y="13181"/>
                      <a:pt x="9140" y="13481"/>
                      <a:pt x="8940" y="13714"/>
                    </a:cubicBezTo>
                    <a:cubicBezTo>
                      <a:pt x="8806" y="13948"/>
                      <a:pt x="8673" y="14081"/>
                      <a:pt x="8573" y="14181"/>
                    </a:cubicBezTo>
                    <a:cubicBezTo>
                      <a:pt x="8673" y="14081"/>
                      <a:pt x="8806" y="13948"/>
                      <a:pt x="8973" y="13748"/>
                    </a:cubicBezTo>
                    <a:cubicBezTo>
                      <a:pt x="9173" y="13481"/>
                      <a:pt x="9340" y="13214"/>
                      <a:pt x="9440" y="12914"/>
                    </a:cubicBezTo>
                    <a:cubicBezTo>
                      <a:pt x="9474" y="12714"/>
                      <a:pt x="9507" y="12514"/>
                      <a:pt x="9474" y="12313"/>
                    </a:cubicBezTo>
                    <a:cubicBezTo>
                      <a:pt x="9440" y="12080"/>
                      <a:pt x="9373" y="11846"/>
                      <a:pt x="9273" y="11680"/>
                    </a:cubicBezTo>
                    <a:cubicBezTo>
                      <a:pt x="8973" y="11246"/>
                      <a:pt x="8673" y="10846"/>
                      <a:pt x="8306" y="10479"/>
                    </a:cubicBezTo>
                    <a:cubicBezTo>
                      <a:pt x="7972" y="10045"/>
                      <a:pt x="7672" y="9545"/>
                      <a:pt x="7439" y="9011"/>
                    </a:cubicBezTo>
                    <a:cubicBezTo>
                      <a:pt x="7172" y="8411"/>
                      <a:pt x="7005" y="7810"/>
                      <a:pt x="6905" y="7176"/>
                    </a:cubicBezTo>
                    <a:cubicBezTo>
                      <a:pt x="6838" y="6476"/>
                      <a:pt x="6838" y="5809"/>
                      <a:pt x="6872" y="5108"/>
                    </a:cubicBezTo>
                    <a:cubicBezTo>
                      <a:pt x="6905" y="4408"/>
                      <a:pt x="6838" y="3707"/>
                      <a:pt x="6672" y="3040"/>
                    </a:cubicBezTo>
                    <a:cubicBezTo>
                      <a:pt x="6305" y="1806"/>
                      <a:pt x="5437" y="838"/>
                      <a:pt x="4303" y="338"/>
                    </a:cubicBezTo>
                    <a:cubicBezTo>
                      <a:pt x="3836" y="105"/>
                      <a:pt x="3336" y="5"/>
                      <a:pt x="2802" y="5"/>
                    </a:cubicBezTo>
                    <a:cubicBezTo>
                      <a:pt x="2741" y="2"/>
                      <a:pt x="2680" y="0"/>
                      <a:pt x="2619" y="0"/>
                    </a:cubicBezTo>
                    <a:close/>
                    <a:moveTo>
                      <a:pt x="8573" y="14181"/>
                    </a:moveTo>
                    <a:lnTo>
                      <a:pt x="8473" y="14281"/>
                    </a:lnTo>
                    <a:lnTo>
                      <a:pt x="8439" y="14348"/>
                    </a:lnTo>
                    <a:lnTo>
                      <a:pt x="8473" y="14315"/>
                    </a:lnTo>
                    <a:lnTo>
                      <a:pt x="8573" y="14181"/>
                    </a:ln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5" name="Google Shape;2155;p54"/>
              <p:cNvSpPr/>
              <p:nvPr/>
            </p:nvSpPr>
            <p:spPr>
              <a:xfrm>
                <a:off x="2112921" y="1402900"/>
                <a:ext cx="265738" cy="212449"/>
              </a:xfrm>
              <a:custGeom>
                <a:avLst/>
                <a:gdLst/>
                <a:ahLst/>
                <a:cxnLst/>
                <a:rect l="l" t="t" r="r" b="b"/>
                <a:pathLst>
                  <a:path w="14312" h="11442" extrusionOk="0">
                    <a:moveTo>
                      <a:pt x="14311" y="0"/>
                    </a:moveTo>
                    <a:lnTo>
                      <a:pt x="14278" y="34"/>
                    </a:lnTo>
                    <a:lnTo>
                      <a:pt x="14178" y="167"/>
                    </a:lnTo>
                    <a:lnTo>
                      <a:pt x="13777" y="667"/>
                    </a:lnTo>
                    <a:cubicBezTo>
                      <a:pt x="13210" y="1201"/>
                      <a:pt x="12543" y="1635"/>
                      <a:pt x="11809" y="1902"/>
                    </a:cubicBezTo>
                    <a:cubicBezTo>
                      <a:pt x="11309" y="2102"/>
                      <a:pt x="10775" y="2235"/>
                      <a:pt x="10242" y="2335"/>
                    </a:cubicBezTo>
                    <a:cubicBezTo>
                      <a:pt x="9641" y="2435"/>
                      <a:pt x="9007" y="2502"/>
                      <a:pt x="8407" y="2535"/>
                    </a:cubicBezTo>
                    <a:cubicBezTo>
                      <a:pt x="7740" y="2569"/>
                      <a:pt x="7039" y="2602"/>
                      <a:pt x="6339" y="2669"/>
                    </a:cubicBezTo>
                    <a:cubicBezTo>
                      <a:pt x="5605" y="2735"/>
                      <a:pt x="4871" y="2902"/>
                      <a:pt x="4137" y="3102"/>
                    </a:cubicBezTo>
                    <a:cubicBezTo>
                      <a:pt x="3437" y="3303"/>
                      <a:pt x="2736" y="3636"/>
                      <a:pt x="2169" y="4070"/>
                    </a:cubicBezTo>
                    <a:cubicBezTo>
                      <a:pt x="601" y="5237"/>
                      <a:pt x="1" y="7272"/>
                      <a:pt x="668" y="9107"/>
                    </a:cubicBezTo>
                    <a:cubicBezTo>
                      <a:pt x="935" y="9841"/>
                      <a:pt x="1402" y="10508"/>
                      <a:pt x="2036" y="11008"/>
                    </a:cubicBezTo>
                    <a:cubicBezTo>
                      <a:pt x="2202" y="11142"/>
                      <a:pt x="2369" y="11275"/>
                      <a:pt x="2569" y="11375"/>
                    </a:cubicBezTo>
                    <a:lnTo>
                      <a:pt x="2703" y="11442"/>
                    </a:lnTo>
                    <a:lnTo>
                      <a:pt x="2770" y="11442"/>
                    </a:lnTo>
                    <a:lnTo>
                      <a:pt x="2703" y="11375"/>
                    </a:lnTo>
                    <a:lnTo>
                      <a:pt x="2569" y="11308"/>
                    </a:lnTo>
                    <a:cubicBezTo>
                      <a:pt x="2403" y="11175"/>
                      <a:pt x="2202" y="11075"/>
                      <a:pt x="2069" y="10908"/>
                    </a:cubicBezTo>
                    <a:cubicBezTo>
                      <a:pt x="1469" y="10408"/>
                      <a:pt x="1002" y="9774"/>
                      <a:pt x="735" y="9040"/>
                    </a:cubicBezTo>
                    <a:cubicBezTo>
                      <a:pt x="101" y="7239"/>
                      <a:pt x="701" y="5237"/>
                      <a:pt x="2236" y="4103"/>
                    </a:cubicBezTo>
                    <a:cubicBezTo>
                      <a:pt x="2803" y="3669"/>
                      <a:pt x="3470" y="3369"/>
                      <a:pt x="4171" y="3169"/>
                    </a:cubicBezTo>
                    <a:cubicBezTo>
                      <a:pt x="5638" y="2735"/>
                      <a:pt x="7106" y="2702"/>
                      <a:pt x="8407" y="2602"/>
                    </a:cubicBezTo>
                    <a:cubicBezTo>
                      <a:pt x="9041" y="2569"/>
                      <a:pt x="9641" y="2502"/>
                      <a:pt x="10275" y="2402"/>
                    </a:cubicBezTo>
                    <a:cubicBezTo>
                      <a:pt x="10809" y="2302"/>
                      <a:pt x="11309" y="2168"/>
                      <a:pt x="11843" y="1968"/>
                    </a:cubicBezTo>
                    <a:cubicBezTo>
                      <a:pt x="12577" y="1701"/>
                      <a:pt x="13244" y="1268"/>
                      <a:pt x="13811" y="701"/>
                    </a:cubicBezTo>
                    <a:cubicBezTo>
                      <a:pt x="14011" y="467"/>
                      <a:pt x="14178" y="234"/>
                      <a:pt x="14311"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6" name="Google Shape;2156;p54"/>
              <p:cNvSpPr/>
              <p:nvPr/>
            </p:nvSpPr>
            <p:spPr>
              <a:xfrm>
                <a:off x="2462250" y="1568819"/>
                <a:ext cx="24175" cy="22430"/>
              </a:xfrm>
              <a:custGeom>
                <a:avLst/>
                <a:gdLst/>
                <a:ahLst/>
                <a:cxnLst/>
                <a:rect l="l" t="t" r="r" b="b"/>
                <a:pathLst>
                  <a:path w="1302" h="1208" extrusionOk="0">
                    <a:moveTo>
                      <a:pt x="664" y="1"/>
                    </a:moveTo>
                    <a:cubicBezTo>
                      <a:pt x="643" y="1"/>
                      <a:pt x="622" y="2"/>
                      <a:pt x="601" y="4"/>
                    </a:cubicBezTo>
                    <a:cubicBezTo>
                      <a:pt x="267" y="37"/>
                      <a:pt x="0" y="338"/>
                      <a:pt x="34" y="671"/>
                    </a:cubicBezTo>
                    <a:cubicBezTo>
                      <a:pt x="65" y="983"/>
                      <a:pt x="330" y="1208"/>
                      <a:pt x="637" y="1208"/>
                    </a:cubicBezTo>
                    <a:cubicBezTo>
                      <a:pt x="658" y="1208"/>
                      <a:pt x="680" y="1207"/>
                      <a:pt x="701" y="1205"/>
                    </a:cubicBezTo>
                    <a:cubicBezTo>
                      <a:pt x="1034" y="1171"/>
                      <a:pt x="1301" y="871"/>
                      <a:pt x="1268" y="538"/>
                    </a:cubicBezTo>
                    <a:cubicBezTo>
                      <a:pt x="1237" y="225"/>
                      <a:pt x="972" y="1"/>
                      <a:pt x="6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7" name="Google Shape;2157;p54"/>
              <p:cNvSpPr/>
              <p:nvPr/>
            </p:nvSpPr>
            <p:spPr>
              <a:xfrm>
                <a:off x="2437480" y="1550178"/>
                <a:ext cx="47700" cy="13443"/>
              </a:xfrm>
              <a:custGeom>
                <a:avLst/>
                <a:gdLst/>
                <a:ahLst/>
                <a:cxnLst/>
                <a:rect l="l" t="t" r="r" b="b"/>
                <a:pathLst>
                  <a:path w="2569" h="724" extrusionOk="0">
                    <a:moveTo>
                      <a:pt x="1408" y="1"/>
                    </a:moveTo>
                    <a:cubicBezTo>
                      <a:pt x="1362" y="1"/>
                      <a:pt x="1315" y="3"/>
                      <a:pt x="1268" y="7"/>
                    </a:cubicBezTo>
                    <a:cubicBezTo>
                      <a:pt x="934" y="7"/>
                      <a:pt x="600" y="141"/>
                      <a:pt x="334" y="341"/>
                    </a:cubicBezTo>
                    <a:cubicBezTo>
                      <a:pt x="133" y="508"/>
                      <a:pt x="0" y="608"/>
                      <a:pt x="100" y="708"/>
                    </a:cubicBezTo>
                    <a:cubicBezTo>
                      <a:pt x="107" y="719"/>
                      <a:pt x="120" y="724"/>
                      <a:pt x="137" y="724"/>
                    </a:cubicBezTo>
                    <a:cubicBezTo>
                      <a:pt x="273" y="724"/>
                      <a:pt x="708" y="404"/>
                      <a:pt x="1301" y="374"/>
                    </a:cubicBezTo>
                    <a:cubicBezTo>
                      <a:pt x="1333" y="373"/>
                      <a:pt x="1365" y="372"/>
                      <a:pt x="1396" y="372"/>
                    </a:cubicBezTo>
                    <a:cubicBezTo>
                      <a:pt x="1927" y="372"/>
                      <a:pt x="2317" y="593"/>
                      <a:pt x="2455" y="593"/>
                    </a:cubicBezTo>
                    <a:cubicBezTo>
                      <a:pt x="2477" y="593"/>
                      <a:pt x="2493" y="587"/>
                      <a:pt x="2502" y="574"/>
                    </a:cubicBezTo>
                    <a:cubicBezTo>
                      <a:pt x="2569" y="541"/>
                      <a:pt x="2468" y="407"/>
                      <a:pt x="2268" y="241"/>
                    </a:cubicBezTo>
                    <a:cubicBezTo>
                      <a:pt x="2007" y="95"/>
                      <a:pt x="1720" y="1"/>
                      <a:pt x="1408"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8" name="Google Shape;2158;p54"/>
              <p:cNvSpPr/>
              <p:nvPr/>
            </p:nvSpPr>
            <p:spPr>
              <a:xfrm>
                <a:off x="2340855" y="1579978"/>
                <a:ext cx="23544" cy="22430"/>
              </a:xfrm>
              <a:custGeom>
                <a:avLst/>
                <a:gdLst/>
                <a:ahLst/>
                <a:cxnLst/>
                <a:rect l="l" t="t" r="r" b="b"/>
                <a:pathLst>
                  <a:path w="1268" h="1208" extrusionOk="0">
                    <a:moveTo>
                      <a:pt x="664" y="0"/>
                    </a:moveTo>
                    <a:cubicBezTo>
                      <a:pt x="643" y="0"/>
                      <a:pt x="622" y="1"/>
                      <a:pt x="601" y="3"/>
                    </a:cubicBezTo>
                    <a:cubicBezTo>
                      <a:pt x="267" y="37"/>
                      <a:pt x="0" y="337"/>
                      <a:pt x="34" y="671"/>
                    </a:cubicBezTo>
                    <a:cubicBezTo>
                      <a:pt x="65" y="983"/>
                      <a:pt x="330" y="1207"/>
                      <a:pt x="637" y="1207"/>
                    </a:cubicBezTo>
                    <a:cubicBezTo>
                      <a:pt x="658" y="1207"/>
                      <a:pt x="680" y="1206"/>
                      <a:pt x="701" y="1204"/>
                    </a:cubicBezTo>
                    <a:cubicBezTo>
                      <a:pt x="1034" y="1171"/>
                      <a:pt x="1268" y="871"/>
                      <a:pt x="1268" y="537"/>
                    </a:cubicBezTo>
                    <a:cubicBezTo>
                      <a:pt x="1237" y="225"/>
                      <a:pt x="972" y="0"/>
                      <a:pt x="6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59" name="Google Shape;2159;p54"/>
              <p:cNvSpPr/>
              <p:nvPr/>
            </p:nvSpPr>
            <p:spPr>
              <a:xfrm>
                <a:off x="2317312" y="1556491"/>
                <a:ext cx="47087" cy="13350"/>
              </a:xfrm>
              <a:custGeom>
                <a:avLst/>
                <a:gdLst/>
                <a:ahLst/>
                <a:cxnLst/>
                <a:rect l="l" t="t" r="r" b="b"/>
                <a:pathLst>
                  <a:path w="2536" h="719" extrusionOk="0">
                    <a:moveTo>
                      <a:pt x="1268" y="1"/>
                    </a:moveTo>
                    <a:cubicBezTo>
                      <a:pt x="935" y="34"/>
                      <a:pt x="601" y="134"/>
                      <a:pt x="334" y="368"/>
                    </a:cubicBezTo>
                    <a:cubicBezTo>
                      <a:pt x="101" y="534"/>
                      <a:pt x="1" y="635"/>
                      <a:pt x="67" y="701"/>
                    </a:cubicBezTo>
                    <a:cubicBezTo>
                      <a:pt x="79" y="713"/>
                      <a:pt x="97" y="719"/>
                      <a:pt x="119" y="719"/>
                    </a:cubicBezTo>
                    <a:cubicBezTo>
                      <a:pt x="282" y="719"/>
                      <a:pt x="714" y="430"/>
                      <a:pt x="1302" y="401"/>
                    </a:cubicBezTo>
                    <a:cubicBezTo>
                      <a:pt x="1337" y="399"/>
                      <a:pt x="1372" y="398"/>
                      <a:pt x="1406" y="398"/>
                    </a:cubicBezTo>
                    <a:cubicBezTo>
                      <a:pt x="1952" y="398"/>
                      <a:pt x="2348" y="611"/>
                      <a:pt x="2470" y="611"/>
                    </a:cubicBezTo>
                    <a:cubicBezTo>
                      <a:pt x="2485" y="611"/>
                      <a:pt x="2496" y="608"/>
                      <a:pt x="2503" y="601"/>
                    </a:cubicBezTo>
                    <a:cubicBezTo>
                      <a:pt x="2536" y="568"/>
                      <a:pt x="2469" y="401"/>
                      <a:pt x="2269" y="268"/>
                    </a:cubicBezTo>
                    <a:cubicBezTo>
                      <a:pt x="1969" y="67"/>
                      <a:pt x="1635" y="1"/>
                      <a:pt x="1268"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0" name="Google Shape;2160;p54"/>
              <p:cNvSpPr/>
              <p:nvPr/>
            </p:nvSpPr>
            <p:spPr>
              <a:xfrm>
                <a:off x="2400308" y="1560798"/>
                <a:ext cx="43374" cy="102493"/>
              </a:xfrm>
              <a:custGeom>
                <a:avLst/>
                <a:gdLst/>
                <a:ahLst/>
                <a:cxnLst/>
                <a:rect l="l" t="t" r="r" b="b"/>
                <a:pathLst>
                  <a:path w="2336" h="5520" extrusionOk="0">
                    <a:moveTo>
                      <a:pt x="75" y="0"/>
                    </a:moveTo>
                    <a:cubicBezTo>
                      <a:pt x="72" y="0"/>
                      <a:pt x="70" y="1"/>
                      <a:pt x="67" y="2"/>
                    </a:cubicBezTo>
                    <a:cubicBezTo>
                      <a:pt x="1" y="36"/>
                      <a:pt x="601" y="1537"/>
                      <a:pt x="1368" y="3338"/>
                    </a:cubicBezTo>
                    <a:cubicBezTo>
                      <a:pt x="1568" y="3738"/>
                      <a:pt x="1769" y="4172"/>
                      <a:pt x="1935" y="4572"/>
                    </a:cubicBezTo>
                    <a:cubicBezTo>
                      <a:pt x="2035" y="4739"/>
                      <a:pt x="2102" y="4906"/>
                      <a:pt x="2102" y="5073"/>
                    </a:cubicBezTo>
                    <a:cubicBezTo>
                      <a:pt x="2069" y="5206"/>
                      <a:pt x="1902" y="5239"/>
                      <a:pt x="1735" y="5273"/>
                    </a:cubicBezTo>
                    <a:cubicBezTo>
                      <a:pt x="1368" y="5306"/>
                      <a:pt x="1001" y="5373"/>
                      <a:pt x="668" y="5506"/>
                    </a:cubicBezTo>
                    <a:cubicBezTo>
                      <a:pt x="766" y="5515"/>
                      <a:pt x="864" y="5519"/>
                      <a:pt x="963" y="5519"/>
                    </a:cubicBezTo>
                    <a:cubicBezTo>
                      <a:pt x="1231" y="5519"/>
                      <a:pt x="1500" y="5488"/>
                      <a:pt x="1769" y="5440"/>
                    </a:cubicBezTo>
                    <a:cubicBezTo>
                      <a:pt x="1869" y="5406"/>
                      <a:pt x="1969" y="5406"/>
                      <a:pt x="2035" y="5373"/>
                    </a:cubicBezTo>
                    <a:cubicBezTo>
                      <a:pt x="2169" y="5339"/>
                      <a:pt x="2269" y="5239"/>
                      <a:pt x="2302" y="5106"/>
                    </a:cubicBezTo>
                    <a:cubicBezTo>
                      <a:pt x="2336" y="4872"/>
                      <a:pt x="2302" y="4639"/>
                      <a:pt x="2202" y="4439"/>
                    </a:cubicBezTo>
                    <a:cubicBezTo>
                      <a:pt x="2002" y="4072"/>
                      <a:pt x="1835" y="3638"/>
                      <a:pt x="1635" y="3205"/>
                    </a:cubicBezTo>
                    <a:cubicBezTo>
                      <a:pt x="852" y="1443"/>
                      <a:pt x="197" y="0"/>
                      <a:pt x="75"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1" name="Google Shape;2161;p54"/>
              <p:cNvSpPr/>
              <p:nvPr/>
            </p:nvSpPr>
            <p:spPr>
              <a:xfrm>
                <a:off x="2371826" y="1685627"/>
                <a:ext cx="39660" cy="27610"/>
              </a:xfrm>
              <a:custGeom>
                <a:avLst/>
                <a:gdLst/>
                <a:ahLst/>
                <a:cxnLst/>
                <a:rect l="l" t="t" r="r" b="b"/>
                <a:pathLst>
                  <a:path w="2136" h="1487" extrusionOk="0">
                    <a:moveTo>
                      <a:pt x="1114" y="1"/>
                    </a:moveTo>
                    <a:cubicBezTo>
                      <a:pt x="1044" y="1"/>
                      <a:pt x="973" y="6"/>
                      <a:pt x="901" y="17"/>
                    </a:cubicBezTo>
                    <a:cubicBezTo>
                      <a:pt x="634" y="51"/>
                      <a:pt x="367" y="218"/>
                      <a:pt x="200" y="451"/>
                    </a:cubicBezTo>
                    <a:cubicBezTo>
                      <a:pt x="0" y="685"/>
                      <a:pt x="0" y="1018"/>
                      <a:pt x="200" y="1252"/>
                    </a:cubicBezTo>
                    <a:cubicBezTo>
                      <a:pt x="332" y="1405"/>
                      <a:pt x="535" y="1486"/>
                      <a:pt x="744" y="1486"/>
                    </a:cubicBezTo>
                    <a:cubicBezTo>
                      <a:pt x="854" y="1486"/>
                      <a:pt x="965" y="1464"/>
                      <a:pt x="1068" y="1418"/>
                    </a:cubicBezTo>
                    <a:cubicBezTo>
                      <a:pt x="1368" y="1318"/>
                      <a:pt x="1668" y="1118"/>
                      <a:pt x="1902" y="885"/>
                    </a:cubicBezTo>
                    <a:cubicBezTo>
                      <a:pt x="1968" y="818"/>
                      <a:pt x="2035" y="751"/>
                      <a:pt x="2068" y="685"/>
                    </a:cubicBezTo>
                    <a:cubicBezTo>
                      <a:pt x="2135" y="585"/>
                      <a:pt x="2135" y="484"/>
                      <a:pt x="2068" y="418"/>
                    </a:cubicBezTo>
                    <a:lnTo>
                      <a:pt x="2002" y="418"/>
                    </a:lnTo>
                    <a:cubicBezTo>
                      <a:pt x="1779" y="140"/>
                      <a:pt x="1464" y="1"/>
                      <a:pt x="1114"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2" name="Google Shape;2162;p54"/>
              <p:cNvSpPr/>
              <p:nvPr/>
            </p:nvSpPr>
            <p:spPr>
              <a:xfrm>
                <a:off x="2374908" y="1673559"/>
                <a:ext cx="43374" cy="34071"/>
              </a:xfrm>
              <a:custGeom>
                <a:avLst/>
                <a:gdLst/>
                <a:ahLst/>
                <a:cxnLst/>
                <a:rect l="l" t="t" r="r" b="b"/>
                <a:pathLst>
                  <a:path w="2336" h="1835" extrusionOk="0">
                    <a:moveTo>
                      <a:pt x="101" y="0"/>
                    </a:moveTo>
                    <a:cubicBezTo>
                      <a:pt x="101" y="0"/>
                      <a:pt x="1" y="200"/>
                      <a:pt x="34" y="501"/>
                    </a:cubicBezTo>
                    <a:cubicBezTo>
                      <a:pt x="101" y="901"/>
                      <a:pt x="335" y="1235"/>
                      <a:pt x="668" y="1468"/>
                    </a:cubicBezTo>
                    <a:cubicBezTo>
                      <a:pt x="1002" y="1735"/>
                      <a:pt x="1402" y="1835"/>
                      <a:pt x="1836" y="1835"/>
                    </a:cubicBezTo>
                    <a:cubicBezTo>
                      <a:pt x="2169" y="1802"/>
                      <a:pt x="2336" y="1735"/>
                      <a:pt x="2336" y="1635"/>
                    </a:cubicBezTo>
                    <a:cubicBezTo>
                      <a:pt x="2303" y="1535"/>
                      <a:pt x="1535" y="1668"/>
                      <a:pt x="902" y="1201"/>
                    </a:cubicBezTo>
                    <a:cubicBezTo>
                      <a:pt x="268" y="701"/>
                      <a:pt x="234" y="0"/>
                      <a:pt x="101"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3" name="Google Shape;2163;p54"/>
              <p:cNvSpPr/>
              <p:nvPr/>
            </p:nvSpPr>
            <p:spPr>
              <a:xfrm>
                <a:off x="2196734" y="1599289"/>
                <a:ext cx="59899" cy="90906"/>
              </a:xfrm>
              <a:custGeom>
                <a:avLst/>
                <a:gdLst/>
                <a:ahLst/>
                <a:cxnLst/>
                <a:rect l="l" t="t" r="r" b="b"/>
                <a:pathLst>
                  <a:path w="3226" h="4896" extrusionOk="0">
                    <a:moveTo>
                      <a:pt x="2054" y="1"/>
                    </a:moveTo>
                    <a:cubicBezTo>
                      <a:pt x="1148" y="1"/>
                      <a:pt x="43" y="395"/>
                      <a:pt x="23" y="2299"/>
                    </a:cubicBezTo>
                    <a:cubicBezTo>
                      <a:pt x="0" y="4518"/>
                      <a:pt x="1531" y="4895"/>
                      <a:pt x="2473" y="4895"/>
                    </a:cubicBezTo>
                    <a:cubicBezTo>
                      <a:pt x="2891" y="4895"/>
                      <a:pt x="3192" y="4821"/>
                      <a:pt x="3192" y="4801"/>
                    </a:cubicBezTo>
                    <a:cubicBezTo>
                      <a:pt x="3192" y="4701"/>
                      <a:pt x="3226" y="198"/>
                      <a:pt x="3226" y="198"/>
                    </a:cubicBezTo>
                    <a:cubicBezTo>
                      <a:pt x="3199" y="184"/>
                      <a:pt x="2673" y="1"/>
                      <a:pt x="2054" y="1"/>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4" name="Google Shape;2164;p54"/>
              <p:cNvSpPr/>
              <p:nvPr/>
            </p:nvSpPr>
            <p:spPr>
              <a:xfrm>
                <a:off x="2212034" y="1618190"/>
                <a:ext cx="26644" cy="51896"/>
              </a:xfrm>
              <a:custGeom>
                <a:avLst/>
                <a:gdLst/>
                <a:ahLst/>
                <a:cxnLst/>
                <a:rect l="l" t="t" r="r" b="b"/>
                <a:pathLst>
                  <a:path w="1435" h="2795" extrusionOk="0">
                    <a:moveTo>
                      <a:pt x="881" y="0"/>
                    </a:moveTo>
                    <a:cubicBezTo>
                      <a:pt x="854" y="0"/>
                      <a:pt x="827" y="5"/>
                      <a:pt x="801" y="14"/>
                    </a:cubicBezTo>
                    <a:cubicBezTo>
                      <a:pt x="534" y="47"/>
                      <a:pt x="300" y="247"/>
                      <a:pt x="200" y="481"/>
                    </a:cubicBezTo>
                    <a:cubicBezTo>
                      <a:pt x="67" y="781"/>
                      <a:pt x="0" y="1081"/>
                      <a:pt x="0" y="1381"/>
                    </a:cubicBezTo>
                    <a:cubicBezTo>
                      <a:pt x="0" y="2015"/>
                      <a:pt x="334" y="2649"/>
                      <a:pt x="801" y="2782"/>
                    </a:cubicBezTo>
                    <a:cubicBezTo>
                      <a:pt x="842" y="2790"/>
                      <a:pt x="886" y="2795"/>
                      <a:pt x="930" y="2795"/>
                    </a:cubicBezTo>
                    <a:cubicBezTo>
                      <a:pt x="1063" y="2795"/>
                      <a:pt x="1201" y="2757"/>
                      <a:pt x="1301" y="2682"/>
                    </a:cubicBezTo>
                    <a:cubicBezTo>
                      <a:pt x="1401" y="2615"/>
                      <a:pt x="1434" y="2549"/>
                      <a:pt x="1434" y="2549"/>
                    </a:cubicBezTo>
                    <a:lnTo>
                      <a:pt x="1434" y="2549"/>
                    </a:lnTo>
                    <a:cubicBezTo>
                      <a:pt x="1434" y="2549"/>
                      <a:pt x="1368" y="2582"/>
                      <a:pt x="1268" y="2615"/>
                    </a:cubicBezTo>
                    <a:cubicBezTo>
                      <a:pt x="1201" y="2649"/>
                      <a:pt x="1134" y="2665"/>
                      <a:pt x="1067" y="2665"/>
                    </a:cubicBezTo>
                    <a:cubicBezTo>
                      <a:pt x="1001" y="2665"/>
                      <a:pt x="934" y="2649"/>
                      <a:pt x="867" y="2615"/>
                    </a:cubicBezTo>
                    <a:cubicBezTo>
                      <a:pt x="434" y="2349"/>
                      <a:pt x="200" y="1882"/>
                      <a:pt x="234" y="1381"/>
                    </a:cubicBezTo>
                    <a:cubicBezTo>
                      <a:pt x="234" y="1114"/>
                      <a:pt x="267" y="814"/>
                      <a:pt x="400" y="581"/>
                    </a:cubicBezTo>
                    <a:cubicBezTo>
                      <a:pt x="467" y="380"/>
                      <a:pt x="600" y="214"/>
                      <a:pt x="801" y="180"/>
                    </a:cubicBezTo>
                    <a:cubicBezTo>
                      <a:pt x="836" y="162"/>
                      <a:pt x="872" y="154"/>
                      <a:pt x="907" y="154"/>
                    </a:cubicBezTo>
                    <a:cubicBezTo>
                      <a:pt x="1001" y="154"/>
                      <a:pt x="1085" y="216"/>
                      <a:pt x="1134" y="314"/>
                    </a:cubicBezTo>
                    <a:cubicBezTo>
                      <a:pt x="1168" y="414"/>
                      <a:pt x="1168" y="481"/>
                      <a:pt x="1168" y="481"/>
                    </a:cubicBezTo>
                    <a:cubicBezTo>
                      <a:pt x="1201" y="481"/>
                      <a:pt x="1234" y="414"/>
                      <a:pt x="1201" y="280"/>
                    </a:cubicBezTo>
                    <a:cubicBezTo>
                      <a:pt x="1201" y="214"/>
                      <a:pt x="1168" y="147"/>
                      <a:pt x="1101" y="80"/>
                    </a:cubicBezTo>
                    <a:cubicBezTo>
                      <a:pt x="1028" y="31"/>
                      <a:pt x="954" y="0"/>
                      <a:pt x="881"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5" name="Google Shape;2165;p54"/>
              <p:cNvSpPr/>
              <p:nvPr/>
            </p:nvSpPr>
            <p:spPr>
              <a:xfrm>
                <a:off x="2155663" y="1630816"/>
                <a:ext cx="33459" cy="86729"/>
              </a:xfrm>
              <a:custGeom>
                <a:avLst/>
                <a:gdLst/>
                <a:ahLst/>
                <a:cxnLst/>
                <a:rect l="l" t="t" r="r" b="b"/>
                <a:pathLst>
                  <a:path w="1802" h="4671" extrusionOk="0">
                    <a:moveTo>
                      <a:pt x="134" y="1"/>
                    </a:moveTo>
                    <a:lnTo>
                      <a:pt x="134" y="1"/>
                    </a:lnTo>
                    <a:cubicBezTo>
                      <a:pt x="1" y="835"/>
                      <a:pt x="101" y="1735"/>
                      <a:pt x="434" y="2536"/>
                    </a:cubicBezTo>
                    <a:cubicBezTo>
                      <a:pt x="701" y="3370"/>
                      <a:pt x="1168" y="4104"/>
                      <a:pt x="1802" y="4671"/>
                    </a:cubicBezTo>
                    <a:cubicBezTo>
                      <a:pt x="1368" y="3970"/>
                      <a:pt x="968" y="3236"/>
                      <a:pt x="634" y="2469"/>
                    </a:cubicBezTo>
                    <a:cubicBezTo>
                      <a:pt x="401" y="1635"/>
                      <a:pt x="234" y="835"/>
                      <a:pt x="134" y="1"/>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6" name="Google Shape;2166;p54"/>
              <p:cNvSpPr/>
              <p:nvPr/>
            </p:nvSpPr>
            <p:spPr>
              <a:xfrm>
                <a:off x="2081969" y="1833592"/>
                <a:ext cx="495492" cy="851617"/>
              </a:xfrm>
              <a:custGeom>
                <a:avLst/>
                <a:gdLst/>
                <a:ahLst/>
                <a:cxnLst/>
                <a:rect l="l" t="t" r="r" b="b"/>
                <a:pathLst>
                  <a:path w="26686" h="45866" extrusionOk="0">
                    <a:moveTo>
                      <a:pt x="8691" y="1"/>
                    </a:moveTo>
                    <a:cubicBezTo>
                      <a:pt x="8560" y="1"/>
                      <a:pt x="8442" y="7"/>
                      <a:pt x="8339" y="21"/>
                    </a:cubicBezTo>
                    <a:lnTo>
                      <a:pt x="7772" y="3423"/>
                    </a:lnTo>
                    <a:cubicBezTo>
                      <a:pt x="7772" y="3423"/>
                      <a:pt x="634" y="8360"/>
                      <a:pt x="300" y="13697"/>
                    </a:cubicBezTo>
                    <a:cubicBezTo>
                      <a:pt x="0" y="19034"/>
                      <a:pt x="4336" y="34746"/>
                      <a:pt x="4336" y="34746"/>
                    </a:cubicBezTo>
                    <a:cubicBezTo>
                      <a:pt x="4336" y="34746"/>
                      <a:pt x="2068" y="42051"/>
                      <a:pt x="3136" y="43585"/>
                    </a:cubicBezTo>
                    <a:cubicBezTo>
                      <a:pt x="3485" y="44088"/>
                      <a:pt x="4390" y="44229"/>
                      <a:pt x="5609" y="44229"/>
                    </a:cubicBezTo>
                    <a:cubicBezTo>
                      <a:pt x="7169" y="44229"/>
                      <a:pt x="9244" y="43998"/>
                      <a:pt x="11330" y="43998"/>
                    </a:cubicBezTo>
                    <a:cubicBezTo>
                      <a:pt x="12590" y="43998"/>
                      <a:pt x="13854" y="44082"/>
                      <a:pt x="15011" y="44353"/>
                    </a:cubicBezTo>
                    <a:cubicBezTo>
                      <a:pt x="18095" y="45078"/>
                      <a:pt x="20424" y="45866"/>
                      <a:pt x="22028" y="45866"/>
                    </a:cubicBezTo>
                    <a:cubicBezTo>
                      <a:pt x="22784" y="45866"/>
                      <a:pt x="23379" y="45691"/>
                      <a:pt x="23817" y="45253"/>
                    </a:cubicBezTo>
                    <a:cubicBezTo>
                      <a:pt x="25185" y="43886"/>
                      <a:pt x="25652" y="42985"/>
                      <a:pt x="25051" y="37481"/>
                    </a:cubicBezTo>
                    <a:cubicBezTo>
                      <a:pt x="24417" y="32010"/>
                      <a:pt x="26686" y="25039"/>
                      <a:pt x="26686" y="19968"/>
                    </a:cubicBezTo>
                    <a:cubicBezTo>
                      <a:pt x="26686" y="14798"/>
                      <a:pt x="20982" y="5291"/>
                      <a:pt x="20982" y="5291"/>
                    </a:cubicBezTo>
                    <a:lnTo>
                      <a:pt x="20281" y="2890"/>
                    </a:lnTo>
                    <a:cubicBezTo>
                      <a:pt x="20281" y="2890"/>
                      <a:pt x="11463" y="1"/>
                      <a:pt x="8691" y="1"/>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7" name="Google Shape;2167;p54"/>
              <p:cNvSpPr/>
              <p:nvPr/>
            </p:nvSpPr>
            <p:spPr>
              <a:xfrm>
                <a:off x="2056568" y="1974259"/>
                <a:ext cx="299160" cy="631444"/>
              </a:xfrm>
              <a:custGeom>
                <a:avLst/>
                <a:gdLst/>
                <a:ahLst/>
                <a:cxnLst/>
                <a:rect l="l" t="t" r="r" b="b"/>
                <a:pathLst>
                  <a:path w="16112" h="34008" extrusionOk="0">
                    <a:moveTo>
                      <a:pt x="8074" y="0"/>
                    </a:moveTo>
                    <a:cubicBezTo>
                      <a:pt x="5232" y="0"/>
                      <a:pt x="2350" y="1503"/>
                      <a:pt x="1668" y="5521"/>
                    </a:cubicBezTo>
                    <a:cubicBezTo>
                      <a:pt x="1602" y="5954"/>
                      <a:pt x="1668" y="26903"/>
                      <a:pt x="1668" y="26903"/>
                    </a:cubicBezTo>
                    <a:lnTo>
                      <a:pt x="134" y="29772"/>
                    </a:lnTo>
                    <a:cubicBezTo>
                      <a:pt x="0" y="30772"/>
                      <a:pt x="534" y="31806"/>
                      <a:pt x="1301" y="32840"/>
                    </a:cubicBezTo>
                    <a:lnTo>
                      <a:pt x="9541" y="34008"/>
                    </a:lnTo>
                    <a:lnTo>
                      <a:pt x="12309" y="30505"/>
                    </a:lnTo>
                    <a:lnTo>
                      <a:pt x="9807" y="26569"/>
                    </a:lnTo>
                    <a:lnTo>
                      <a:pt x="14411" y="9123"/>
                    </a:lnTo>
                    <a:cubicBezTo>
                      <a:pt x="14411" y="9123"/>
                      <a:pt x="16112" y="5588"/>
                      <a:pt x="13710" y="2419"/>
                    </a:cubicBezTo>
                    <a:cubicBezTo>
                      <a:pt x="12650" y="986"/>
                      <a:pt x="10375" y="0"/>
                      <a:pt x="8074" y="0"/>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8" name="Google Shape;2168;p54"/>
              <p:cNvSpPr/>
              <p:nvPr/>
            </p:nvSpPr>
            <p:spPr>
              <a:xfrm>
                <a:off x="2125324" y="1980405"/>
                <a:ext cx="171564" cy="71002"/>
              </a:xfrm>
              <a:custGeom>
                <a:avLst/>
                <a:gdLst/>
                <a:ahLst/>
                <a:cxnLst/>
                <a:rect l="l" t="t" r="r" b="b"/>
                <a:pathLst>
                  <a:path w="9240" h="3824" extrusionOk="0">
                    <a:moveTo>
                      <a:pt x="3235" y="0"/>
                    </a:moveTo>
                    <a:cubicBezTo>
                      <a:pt x="2636" y="0"/>
                      <a:pt x="2031" y="83"/>
                      <a:pt x="1434" y="253"/>
                    </a:cubicBezTo>
                    <a:cubicBezTo>
                      <a:pt x="1067" y="353"/>
                      <a:pt x="701" y="486"/>
                      <a:pt x="367" y="687"/>
                    </a:cubicBezTo>
                    <a:cubicBezTo>
                      <a:pt x="234" y="720"/>
                      <a:pt x="100" y="820"/>
                      <a:pt x="0" y="887"/>
                    </a:cubicBezTo>
                    <a:cubicBezTo>
                      <a:pt x="0" y="888"/>
                      <a:pt x="1" y="889"/>
                      <a:pt x="4" y="889"/>
                    </a:cubicBezTo>
                    <a:cubicBezTo>
                      <a:pt x="56" y="889"/>
                      <a:pt x="584" y="608"/>
                      <a:pt x="1501" y="386"/>
                    </a:cubicBezTo>
                    <a:cubicBezTo>
                      <a:pt x="2037" y="258"/>
                      <a:pt x="2578" y="195"/>
                      <a:pt x="3116" y="195"/>
                    </a:cubicBezTo>
                    <a:cubicBezTo>
                      <a:pt x="5087" y="195"/>
                      <a:pt x="6995" y="1041"/>
                      <a:pt x="8306" y="2588"/>
                    </a:cubicBezTo>
                    <a:cubicBezTo>
                      <a:pt x="8922" y="3269"/>
                      <a:pt x="9191" y="3824"/>
                      <a:pt x="9237" y="3824"/>
                    </a:cubicBezTo>
                    <a:cubicBezTo>
                      <a:pt x="9238" y="3824"/>
                      <a:pt x="9239" y="3823"/>
                      <a:pt x="9240" y="3822"/>
                    </a:cubicBezTo>
                    <a:cubicBezTo>
                      <a:pt x="9207" y="3689"/>
                      <a:pt x="9140" y="3589"/>
                      <a:pt x="9073" y="3455"/>
                    </a:cubicBezTo>
                    <a:cubicBezTo>
                      <a:pt x="8873" y="3122"/>
                      <a:pt x="8673" y="2788"/>
                      <a:pt x="8439" y="2488"/>
                    </a:cubicBezTo>
                    <a:cubicBezTo>
                      <a:pt x="7133" y="900"/>
                      <a:pt x="5217" y="0"/>
                      <a:pt x="3235"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69" name="Google Shape;2169;p54"/>
              <p:cNvSpPr/>
              <p:nvPr/>
            </p:nvSpPr>
            <p:spPr>
              <a:xfrm>
                <a:off x="2056568" y="2449606"/>
                <a:ext cx="234749" cy="156728"/>
              </a:xfrm>
              <a:custGeom>
                <a:avLst/>
                <a:gdLst/>
                <a:ahLst/>
                <a:cxnLst/>
                <a:rect l="l" t="t" r="r" b="b"/>
                <a:pathLst>
                  <a:path w="12643" h="8441" extrusionOk="0">
                    <a:moveTo>
                      <a:pt x="2469" y="1"/>
                    </a:moveTo>
                    <a:cubicBezTo>
                      <a:pt x="2444" y="26"/>
                      <a:pt x="2438" y="51"/>
                      <a:pt x="2436" y="89"/>
                    </a:cubicBezTo>
                    <a:lnTo>
                      <a:pt x="2436" y="89"/>
                    </a:lnTo>
                    <a:cubicBezTo>
                      <a:pt x="2455" y="58"/>
                      <a:pt x="2469" y="22"/>
                      <a:pt x="2469" y="1"/>
                    </a:cubicBezTo>
                    <a:close/>
                    <a:moveTo>
                      <a:pt x="2436" y="89"/>
                    </a:moveTo>
                    <a:cubicBezTo>
                      <a:pt x="2426" y="107"/>
                      <a:pt x="2414" y="123"/>
                      <a:pt x="2402" y="134"/>
                    </a:cubicBezTo>
                    <a:lnTo>
                      <a:pt x="2310" y="318"/>
                    </a:lnTo>
                    <a:lnTo>
                      <a:pt x="2310" y="318"/>
                    </a:lnTo>
                    <a:cubicBezTo>
                      <a:pt x="2355" y="251"/>
                      <a:pt x="2400" y="188"/>
                      <a:pt x="2435" y="134"/>
                    </a:cubicBezTo>
                    <a:cubicBezTo>
                      <a:pt x="2435" y="117"/>
                      <a:pt x="2435" y="103"/>
                      <a:pt x="2436" y="89"/>
                    </a:cubicBezTo>
                    <a:close/>
                    <a:moveTo>
                      <a:pt x="9340" y="1"/>
                    </a:moveTo>
                    <a:lnTo>
                      <a:pt x="9340" y="234"/>
                    </a:lnTo>
                    <a:cubicBezTo>
                      <a:pt x="9407" y="435"/>
                      <a:pt x="9474" y="635"/>
                      <a:pt x="9574" y="835"/>
                    </a:cubicBezTo>
                    <a:cubicBezTo>
                      <a:pt x="9974" y="1535"/>
                      <a:pt x="10508" y="2169"/>
                      <a:pt x="11142" y="2703"/>
                    </a:cubicBezTo>
                    <a:cubicBezTo>
                      <a:pt x="11542" y="3103"/>
                      <a:pt x="11876" y="3537"/>
                      <a:pt x="12142" y="4004"/>
                    </a:cubicBezTo>
                    <a:cubicBezTo>
                      <a:pt x="12309" y="4271"/>
                      <a:pt x="12376" y="4571"/>
                      <a:pt x="12443" y="4871"/>
                    </a:cubicBezTo>
                    <a:cubicBezTo>
                      <a:pt x="12443" y="5205"/>
                      <a:pt x="12409" y="5538"/>
                      <a:pt x="12276" y="5838"/>
                    </a:cubicBezTo>
                    <a:cubicBezTo>
                      <a:pt x="12109" y="6105"/>
                      <a:pt x="11909" y="6405"/>
                      <a:pt x="11675" y="6639"/>
                    </a:cubicBezTo>
                    <a:cubicBezTo>
                      <a:pt x="11575" y="6772"/>
                      <a:pt x="11442" y="6906"/>
                      <a:pt x="11308" y="7039"/>
                    </a:cubicBezTo>
                    <a:cubicBezTo>
                      <a:pt x="11242" y="7106"/>
                      <a:pt x="11175" y="7173"/>
                      <a:pt x="11108" y="7239"/>
                    </a:cubicBezTo>
                    <a:cubicBezTo>
                      <a:pt x="11042" y="7273"/>
                      <a:pt x="10975" y="7339"/>
                      <a:pt x="10908" y="7373"/>
                    </a:cubicBezTo>
                    <a:cubicBezTo>
                      <a:pt x="10243" y="7738"/>
                      <a:pt x="9479" y="7872"/>
                      <a:pt x="8715" y="8203"/>
                    </a:cubicBezTo>
                    <a:lnTo>
                      <a:pt x="8715" y="8203"/>
                    </a:lnTo>
                    <a:lnTo>
                      <a:pt x="6672" y="7907"/>
                    </a:lnTo>
                    <a:lnTo>
                      <a:pt x="1380" y="7179"/>
                    </a:lnTo>
                    <a:lnTo>
                      <a:pt x="1380" y="7179"/>
                    </a:lnTo>
                    <a:cubicBezTo>
                      <a:pt x="1024" y="6720"/>
                      <a:pt x="762" y="6229"/>
                      <a:pt x="501" y="5738"/>
                    </a:cubicBezTo>
                    <a:cubicBezTo>
                      <a:pt x="267" y="5238"/>
                      <a:pt x="67" y="4704"/>
                      <a:pt x="201" y="4271"/>
                    </a:cubicBezTo>
                    <a:cubicBezTo>
                      <a:pt x="634" y="3437"/>
                      <a:pt x="1068" y="2636"/>
                      <a:pt x="1401" y="2002"/>
                    </a:cubicBezTo>
                    <a:cubicBezTo>
                      <a:pt x="1735" y="1402"/>
                      <a:pt x="2002" y="902"/>
                      <a:pt x="2202" y="535"/>
                    </a:cubicBezTo>
                    <a:lnTo>
                      <a:pt x="2310" y="318"/>
                    </a:lnTo>
                    <a:lnTo>
                      <a:pt x="2310" y="318"/>
                    </a:lnTo>
                    <a:cubicBezTo>
                      <a:pt x="2271" y="377"/>
                      <a:pt x="2233" y="439"/>
                      <a:pt x="2202" y="501"/>
                    </a:cubicBezTo>
                    <a:cubicBezTo>
                      <a:pt x="2002" y="868"/>
                      <a:pt x="1702" y="1335"/>
                      <a:pt x="1368" y="1969"/>
                    </a:cubicBezTo>
                    <a:cubicBezTo>
                      <a:pt x="1001" y="2603"/>
                      <a:pt x="534" y="3337"/>
                      <a:pt x="67" y="4237"/>
                    </a:cubicBezTo>
                    <a:cubicBezTo>
                      <a:pt x="0" y="4504"/>
                      <a:pt x="0" y="4804"/>
                      <a:pt x="67" y="5071"/>
                    </a:cubicBezTo>
                    <a:cubicBezTo>
                      <a:pt x="167" y="5338"/>
                      <a:pt x="234" y="5572"/>
                      <a:pt x="367" y="5838"/>
                    </a:cubicBezTo>
                    <a:cubicBezTo>
                      <a:pt x="634" y="6372"/>
                      <a:pt x="901" y="6872"/>
                      <a:pt x="1235" y="7339"/>
                    </a:cubicBezTo>
                    <a:lnTo>
                      <a:pt x="1235" y="7373"/>
                    </a:lnTo>
                    <a:lnTo>
                      <a:pt x="1301" y="7373"/>
                    </a:lnTo>
                    <a:lnTo>
                      <a:pt x="6672" y="8140"/>
                    </a:lnTo>
                    <a:lnTo>
                      <a:pt x="8740" y="8440"/>
                    </a:lnTo>
                    <a:lnTo>
                      <a:pt x="8807" y="8440"/>
                    </a:lnTo>
                    <a:cubicBezTo>
                      <a:pt x="9541" y="8140"/>
                      <a:pt x="10341" y="7973"/>
                      <a:pt x="11008" y="7606"/>
                    </a:cubicBezTo>
                    <a:cubicBezTo>
                      <a:pt x="11108" y="7573"/>
                      <a:pt x="11208" y="7506"/>
                      <a:pt x="11275" y="7440"/>
                    </a:cubicBezTo>
                    <a:lnTo>
                      <a:pt x="11475" y="7239"/>
                    </a:lnTo>
                    <a:cubicBezTo>
                      <a:pt x="11609" y="7106"/>
                      <a:pt x="11742" y="6973"/>
                      <a:pt x="11842" y="6839"/>
                    </a:cubicBezTo>
                    <a:cubicBezTo>
                      <a:pt x="12109" y="6539"/>
                      <a:pt x="12309" y="6239"/>
                      <a:pt x="12443" y="5905"/>
                    </a:cubicBezTo>
                    <a:cubicBezTo>
                      <a:pt x="12609" y="5572"/>
                      <a:pt x="12643" y="5238"/>
                      <a:pt x="12609" y="4871"/>
                    </a:cubicBezTo>
                    <a:cubicBezTo>
                      <a:pt x="12576" y="4537"/>
                      <a:pt x="12476" y="4237"/>
                      <a:pt x="12309" y="3937"/>
                    </a:cubicBezTo>
                    <a:cubicBezTo>
                      <a:pt x="12042" y="3470"/>
                      <a:pt x="11675" y="3003"/>
                      <a:pt x="11242" y="2636"/>
                    </a:cubicBezTo>
                    <a:cubicBezTo>
                      <a:pt x="10608" y="2102"/>
                      <a:pt x="10074" y="1502"/>
                      <a:pt x="9641" y="835"/>
                    </a:cubicBezTo>
                    <a:cubicBezTo>
                      <a:pt x="9507" y="568"/>
                      <a:pt x="9407" y="268"/>
                      <a:pt x="9340" y="1"/>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0" name="Google Shape;2170;p54"/>
              <p:cNvSpPr/>
              <p:nvPr/>
            </p:nvSpPr>
            <p:spPr>
              <a:xfrm>
                <a:off x="2218830" y="2383970"/>
                <a:ext cx="34703" cy="103440"/>
              </a:xfrm>
              <a:custGeom>
                <a:avLst/>
                <a:gdLst/>
                <a:ahLst/>
                <a:cxnLst/>
                <a:rect l="l" t="t" r="r" b="b"/>
                <a:pathLst>
                  <a:path w="1869" h="5571" extrusionOk="0">
                    <a:moveTo>
                      <a:pt x="1" y="0"/>
                    </a:moveTo>
                    <a:cubicBezTo>
                      <a:pt x="568" y="801"/>
                      <a:pt x="1002" y="1701"/>
                      <a:pt x="1335" y="2635"/>
                    </a:cubicBezTo>
                    <a:cubicBezTo>
                      <a:pt x="1569" y="3603"/>
                      <a:pt x="1669" y="4570"/>
                      <a:pt x="1669" y="5571"/>
                    </a:cubicBezTo>
                    <a:cubicBezTo>
                      <a:pt x="1736" y="5270"/>
                      <a:pt x="1802" y="4970"/>
                      <a:pt x="1802" y="4670"/>
                    </a:cubicBezTo>
                    <a:cubicBezTo>
                      <a:pt x="1869" y="3236"/>
                      <a:pt x="1435" y="1801"/>
                      <a:pt x="601" y="634"/>
                    </a:cubicBezTo>
                    <a:cubicBezTo>
                      <a:pt x="435" y="400"/>
                      <a:pt x="234" y="167"/>
                      <a:pt x="1"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1" name="Google Shape;2171;p54"/>
              <p:cNvSpPr/>
              <p:nvPr/>
            </p:nvSpPr>
            <p:spPr>
              <a:xfrm>
                <a:off x="2226275" y="1881663"/>
                <a:ext cx="253948" cy="112742"/>
              </a:xfrm>
              <a:custGeom>
                <a:avLst/>
                <a:gdLst/>
                <a:ahLst/>
                <a:cxnLst/>
                <a:rect l="l" t="t" r="r" b="b"/>
                <a:pathLst>
                  <a:path w="13677" h="6072" extrusionOk="0">
                    <a:moveTo>
                      <a:pt x="11008" y="0"/>
                    </a:moveTo>
                    <a:lnTo>
                      <a:pt x="10941" y="200"/>
                    </a:lnTo>
                    <a:cubicBezTo>
                      <a:pt x="10341" y="1568"/>
                      <a:pt x="9841" y="3002"/>
                      <a:pt x="9440" y="4437"/>
                    </a:cubicBezTo>
                    <a:cubicBezTo>
                      <a:pt x="9321" y="4885"/>
                      <a:pt x="9228" y="5332"/>
                      <a:pt x="9138" y="5756"/>
                    </a:cubicBezTo>
                    <a:lnTo>
                      <a:pt x="9138" y="5756"/>
                    </a:lnTo>
                    <a:cubicBezTo>
                      <a:pt x="6512" y="4504"/>
                      <a:pt x="4216" y="3224"/>
                      <a:pt x="2635" y="2269"/>
                    </a:cubicBezTo>
                    <a:cubicBezTo>
                      <a:pt x="1802" y="1802"/>
                      <a:pt x="1168" y="1401"/>
                      <a:pt x="701" y="1134"/>
                    </a:cubicBezTo>
                    <a:lnTo>
                      <a:pt x="200" y="801"/>
                    </a:lnTo>
                    <a:cubicBezTo>
                      <a:pt x="134" y="768"/>
                      <a:pt x="67" y="734"/>
                      <a:pt x="0" y="701"/>
                    </a:cubicBezTo>
                    <a:lnTo>
                      <a:pt x="0" y="701"/>
                    </a:lnTo>
                    <a:cubicBezTo>
                      <a:pt x="0" y="701"/>
                      <a:pt x="67" y="768"/>
                      <a:pt x="167" y="834"/>
                    </a:cubicBezTo>
                    <a:lnTo>
                      <a:pt x="667" y="1201"/>
                    </a:lnTo>
                    <a:cubicBezTo>
                      <a:pt x="1101" y="1468"/>
                      <a:pt x="1735" y="1902"/>
                      <a:pt x="2535" y="2402"/>
                    </a:cubicBezTo>
                    <a:cubicBezTo>
                      <a:pt x="4670" y="3736"/>
                      <a:pt x="6905" y="4937"/>
                      <a:pt x="9173" y="6005"/>
                    </a:cubicBezTo>
                    <a:lnTo>
                      <a:pt x="9274" y="6071"/>
                    </a:lnTo>
                    <a:lnTo>
                      <a:pt x="9307" y="5938"/>
                    </a:lnTo>
                    <a:cubicBezTo>
                      <a:pt x="9407" y="5471"/>
                      <a:pt x="9540" y="4971"/>
                      <a:pt x="9674" y="4504"/>
                    </a:cubicBezTo>
                    <a:cubicBezTo>
                      <a:pt x="10027" y="3124"/>
                      <a:pt x="10503" y="1744"/>
                      <a:pt x="11044" y="424"/>
                    </a:cubicBezTo>
                    <a:lnTo>
                      <a:pt x="11044" y="424"/>
                    </a:lnTo>
                    <a:cubicBezTo>
                      <a:pt x="11968" y="1844"/>
                      <a:pt x="12768" y="3327"/>
                      <a:pt x="13443" y="4904"/>
                    </a:cubicBezTo>
                    <a:lnTo>
                      <a:pt x="13477" y="4971"/>
                    </a:lnTo>
                    <a:lnTo>
                      <a:pt x="13543" y="4937"/>
                    </a:lnTo>
                    <a:cubicBezTo>
                      <a:pt x="13610" y="4870"/>
                      <a:pt x="13677" y="4737"/>
                      <a:pt x="13643" y="4637"/>
                    </a:cubicBezTo>
                    <a:cubicBezTo>
                      <a:pt x="13643" y="4537"/>
                      <a:pt x="13610" y="4470"/>
                      <a:pt x="13610" y="4370"/>
                    </a:cubicBezTo>
                    <a:cubicBezTo>
                      <a:pt x="13543" y="4203"/>
                      <a:pt x="13510" y="4070"/>
                      <a:pt x="13477" y="3936"/>
                    </a:cubicBezTo>
                    <a:cubicBezTo>
                      <a:pt x="13376" y="3670"/>
                      <a:pt x="13276" y="3436"/>
                      <a:pt x="13243" y="3269"/>
                    </a:cubicBezTo>
                    <a:cubicBezTo>
                      <a:pt x="13176" y="3136"/>
                      <a:pt x="13143" y="2969"/>
                      <a:pt x="13143" y="2836"/>
                    </a:cubicBezTo>
                    <a:cubicBezTo>
                      <a:pt x="13143" y="2802"/>
                      <a:pt x="13176" y="2736"/>
                      <a:pt x="13210" y="2702"/>
                    </a:cubicBezTo>
                    <a:lnTo>
                      <a:pt x="13210" y="2702"/>
                    </a:lnTo>
                    <a:cubicBezTo>
                      <a:pt x="13210" y="2702"/>
                      <a:pt x="13143" y="2702"/>
                      <a:pt x="13110" y="2836"/>
                    </a:cubicBezTo>
                    <a:cubicBezTo>
                      <a:pt x="13076" y="2969"/>
                      <a:pt x="13110" y="3136"/>
                      <a:pt x="13143" y="3303"/>
                    </a:cubicBezTo>
                    <a:cubicBezTo>
                      <a:pt x="13176" y="3469"/>
                      <a:pt x="13276" y="3703"/>
                      <a:pt x="13343" y="3970"/>
                    </a:cubicBezTo>
                    <a:cubicBezTo>
                      <a:pt x="13376" y="4137"/>
                      <a:pt x="13443" y="4270"/>
                      <a:pt x="13477" y="4437"/>
                    </a:cubicBezTo>
                    <a:cubicBezTo>
                      <a:pt x="13477" y="4504"/>
                      <a:pt x="13510" y="4570"/>
                      <a:pt x="13510" y="4670"/>
                    </a:cubicBezTo>
                    <a:cubicBezTo>
                      <a:pt x="13510" y="4702"/>
                      <a:pt x="13510" y="4740"/>
                      <a:pt x="13503" y="4772"/>
                    </a:cubicBezTo>
                    <a:lnTo>
                      <a:pt x="13503" y="4772"/>
                    </a:lnTo>
                    <a:cubicBezTo>
                      <a:pt x="12844" y="3173"/>
                      <a:pt x="12056" y="1638"/>
                      <a:pt x="11108" y="167"/>
                    </a:cubicBezTo>
                    <a:lnTo>
                      <a:pt x="11008" y="0"/>
                    </a:ln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2" name="Google Shape;2172;p54"/>
              <p:cNvSpPr/>
              <p:nvPr/>
            </p:nvSpPr>
            <p:spPr>
              <a:xfrm>
                <a:off x="2431892" y="1888477"/>
                <a:ext cx="91074" cy="791551"/>
              </a:xfrm>
              <a:custGeom>
                <a:avLst/>
                <a:gdLst/>
                <a:ahLst/>
                <a:cxnLst/>
                <a:rect l="l" t="t" r="r" b="b"/>
                <a:pathLst>
                  <a:path w="4905" h="42631" extrusionOk="0">
                    <a:moveTo>
                      <a:pt x="1" y="0"/>
                    </a:moveTo>
                    <a:cubicBezTo>
                      <a:pt x="1" y="34"/>
                      <a:pt x="1" y="67"/>
                      <a:pt x="34" y="134"/>
                    </a:cubicBezTo>
                    <a:lnTo>
                      <a:pt x="134" y="434"/>
                    </a:lnTo>
                    <a:cubicBezTo>
                      <a:pt x="268" y="701"/>
                      <a:pt x="434" y="1101"/>
                      <a:pt x="635" y="1635"/>
                    </a:cubicBezTo>
                    <a:cubicBezTo>
                      <a:pt x="1068" y="2635"/>
                      <a:pt x="1702" y="4137"/>
                      <a:pt x="2369" y="6038"/>
                    </a:cubicBezTo>
                    <a:cubicBezTo>
                      <a:pt x="3203" y="8206"/>
                      <a:pt x="3804" y="10474"/>
                      <a:pt x="4237" y="12776"/>
                    </a:cubicBezTo>
                    <a:cubicBezTo>
                      <a:pt x="4504" y="14110"/>
                      <a:pt x="4637" y="15478"/>
                      <a:pt x="4671" y="16879"/>
                    </a:cubicBezTo>
                    <a:cubicBezTo>
                      <a:pt x="4671" y="18347"/>
                      <a:pt x="4537" y="19814"/>
                      <a:pt x="4304" y="21282"/>
                    </a:cubicBezTo>
                    <a:cubicBezTo>
                      <a:pt x="4104" y="22783"/>
                      <a:pt x="3804" y="24251"/>
                      <a:pt x="3637" y="25685"/>
                    </a:cubicBezTo>
                    <a:cubicBezTo>
                      <a:pt x="3470" y="27086"/>
                      <a:pt x="3403" y="28487"/>
                      <a:pt x="3537" y="29855"/>
                    </a:cubicBezTo>
                    <a:cubicBezTo>
                      <a:pt x="3637" y="31189"/>
                      <a:pt x="3904" y="32423"/>
                      <a:pt x="4104" y="33591"/>
                    </a:cubicBezTo>
                    <a:cubicBezTo>
                      <a:pt x="4337" y="34658"/>
                      <a:pt x="4471" y="35726"/>
                      <a:pt x="4537" y="36827"/>
                    </a:cubicBezTo>
                    <a:cubicBezTo>
                      <a:pt x="4604" y="38394"/>
                      <a:pt x="4237" y="39962"/>
                      <a:pt x="3470" y="41330"/>
                    </a:cubicBezTo>
                    <a:cubicBezTo>
                      <a:pt x="3170" y="41830"/>
                      <a:pt x="2769" y="42264"/>
                      <a:pt x="2336" y="42631"/>
                    </a:cubicBezTo>
                    <a:cubicBezTo>
                      <a:pt x="2369" y="42631"/>
                      <a:pt x="2403" y="42597"/>
                      <a:pt x="2436" y="42564"/>
                    </a:cubicBezTo>
                    <a:cubicBezTo>
                      <a:pt x="2503" y="42531"/>
                      <a:pt x="2603" y="42464"/>
                      <a:pt x="2703" y="42364"/>
                    </a:cubicBezTo>
                    <a:cubicBezTo>
                      <a:pt x="3003" y="42064"/>
                      <a:pt x="3303" y="41730"/>
                      <a:pt x="3537" y="41363"/>
                    </a:cubicBezTo>
                    <a:cubicBezTo>
                      <a:pt x="3904" y="40796"/>
                      <a:pt x="4204" y="40162"/>
                      <a:pt x="4371" y="39495"/>
                    </a:cubicBezTo>
                    <a:cubicBezTo>
                      <a:pt x="4604" y="38628"/>
                      <a:pt x="4704" y="37727"/>
                      <a:pt x="4704" y="36793"/>
                    </a:cubicBezTo>
                    <a:cubicBezTo>
                      <a:pt x="4637" y="35726"/>
                      <a:pt x="4537" y="34625"/>
                      <a:pt x="4304" y="33558"/>
                    </a:cubicBezTo>
                    <a:cubicBezTo>
                      <a:pt x="4104" y="32390"/>
                      <a:pt x="3870" y="31156"/>
                      <a:pt x="3737" y="29855"/>
                    </a:cubicBezTo>
                    <a:cubicBezTo>
                      <a:pt x="3637" y="28487"/>
                      <a:pt x="3703" y="27086"/>
                      <a:pt x="3870" y="25719"/>
                    </a:cubicBezTo>
                    <a:cubicBezTo>
                      <a:pt x="4070" y="24318"/>
                      <a:pt x="4337" y="22850"/>
                      <a:pt x="4537" y="21316"/>
                    </a:cubicBezTo>
                    <a:cubicBezTo>
                      <a:pt x="4804" y="19848"/>
                      <a:pt x="4904" y="18347"/>
                      <a:pt x="4904" y="16879"/>
                    </a:cubicBezTo>
                    <a:cubicBezTo>
                      <a:pt x="4871" y="15478"/>
                      <a:pt x="4738" y="14110"/>
                      <a:pt x="4471" y="12743"/>
                    </a:cubicBezTo>
                    <a:cubicBezTo>
                      <a:pt x="4037" y="10441"/>
                      <a:pt x="3370" y="8173"/>
                      <a:pt x="2536" y="5971"/>
                    </a:cubicBezTo>
                    <a:cubicBezTo>
                      <a:pt x="1802" y="4103"/>
                      <a:pt x="1168" y="2602"/>
                      <a:pt x="701" y="1601"/>
                    </a:cubicBezTo>
                    <a:lnTo>
                      <a:pt x="201" y="401"/>
                    </a:lnTo>
                    <a:lnTo>
                      <a:pt x="34" y="100"/>
                    </a:lnTo>
                    <a:cubicBezTo>
                      <a:pt x="34" y="67"/>
                      <a:pt x="1" y="34"/>
                      <a:pt x="1"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3" name="Google Shape;2173;p54"/>
              <p:cNvSpPr/>
              <p:nvPr/>
            </p:nvSpPr>
            <p:spPr>
              <a:xfrm>
                <a:off x="2205832" y="2214876"/>
                <a:ext cx="123270" cy="433774"/>
              </a:xfrm>
              <a:custGeom>
                <a:avLst/>
                <a:gdLst/>
                <a:ahLst/>
                <a:cxnLst/>
                <a:rect l="l" t="t" r="r" b="b"/>
                <a:pathLst>
                  <a:path w="6639" h="23362" extrusionOk="0">
                    <a:moveTo>
                      <a:pt x="5204" y="1"/>
                    </a:moveTo>
                    <a:lnTo>
                      <a:pt x="5204" y="1"/>
                    </a:lnTo>
                    <a:cubicBezTo>
                      <a:pt x="4337" y="3336"/>
                      <a:pt x="3970" y="6305"/>
                      <a:pt x="2936" y="9107"/>
                    </a:cubicBezTo>
                    <a:cubicBezTo>
                      <a:pt x="2463" y="10430"/>
                      <a:pt x="2348" y="11723"/>
                      <a:pt x="2280" y="11723"/>
                    </a:cubicBezTo>
                    <a:cubicBezTo>
                      <a:pt x="2276" y="11723"/>
                      <a:pt x="2272" y="11718"/>
                      <a:pt x="2269" y="11709"/>
                    </a:cubicBezTo>
                    <a:cubicBezTo>
                      <a:pt x="2254" y="11650"/>
                      <a:pt x="2243" y="11624"/>
                      <a:pt x="2234" y="11624"/>
                    </a:cubicBezTo>
                    <a:cubicBezTo>
                      <a:pt x="2147" y="11624"/>
                      <a:pt x="2369" y="14511"/>
                      <a:pt x="2369" y="14511"/>
                    </a:cubicBezTo>
                    <a:cubicBezTo>
                      <a:pt x="2936" y="15045"/>
                      <a:pt x="3470" y="15612"/>
                      <a:pt x="3937" y="16179"/>
                    </a:cubicBezTo>
                    <a:cubicBezTo>
                      <a:pt x="4470" y="17213"/>
                      <a:pt x="4404" y="18447"/>
                      <a:pt x="3770" y="19414"/>
                    </a:cubicBezTo>
                    <a:cubicBezTo>
                      <a:pt x="3203" y="20248"/>
                      <a:pt x="1335" y="20515"/>
                      <a:pt x="401" y="20949"/>
                    </a:cubicBezTo>
                    <a:lnTo>
                      <a:pt x="0" y="23250"/>
                    </a:lnTo>
                    <a:cubicBezTo>
                      <a:pt x="288" y="23326"/>
                      <a:pt x="580" y="23362"/>
                      <a:pt x="873" y="23362"/>
                    </a:cubicBezTo>
                    <a:cubicBezTo>
                      <a:pt x="3299" y="23362"/>
                      <a:pt x="5777" y="20921"/>
                      <a:pt x="6105" y="18480"/>
                    </a:cubicBezTo>
                    <a:cubicBezTo>
                      <a:pt x="6305" y="16679"/>
                      <a:pt x="5504" y="14878"/>
                      <a:pt x="5238" y="13043"/>
                    </a:cubicBezTo>
                    <a:cubicBezTo>
                      <a:pt x="4670" y="8840"/>
                      <a:pt x="6639" y="4003"/>
                      <a:pt x="5204" y="1"/>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4" name="Google Shape;2174;p54"/>
              <p:cNvSpPr/>
              <p:nvPr/>
            </p:nvSpPr>
            <p:spPr>
              <a:xfrm>
                <a:off x="2480204" y="2554902"/>
                <a:ext cx="75588" cy="133797"/>
              </a:xfrm>
              <a:custGeom>
                <a:avLst/>
                <a:gdLst/>
                <a:ahLst/>
                <a:cxnLst/>
                <a:rect l="l" t="t" r="r" b="b"/>
                <a:pathLst>
                  <a:path w="4071" h="7206" extrusionOk="0">
                    <a:moveTo>
                      <a:pt x="3670" y="1"/>
                    </a:moveTo>
                    <a:cubicBezTo>
                      <a:pt x="3670" y="434"/>
                      <a:pt x="3703" y="901"/>
                      <a:pt x="3737" y="1368"/>
                    </a:cubicBezTo>
                    <a:cubicBezTo>
                      <a:pt x="3870" y="2469"/>
                      <a:pt x="3737" y="3570"/>
                      <a:pt x="3436" y="4604"/>
                    </a:cubicBezTo>
                    <a:cubicBezTo>
                      <a:pt x="3236" y="5171"/>
                      <a:pt x="2936" y="5671"/>
                      <a:pt x="2536" y="6138"/>
                    </a:cubicBezTo>
                    <a:cubicBezTo>
                      <a:pt x="2169" y="6472"/>
                      <a:pt x="1769" y="6739"/>
                      <a:pt x="1335" y="6906"/>
                    </a:cubicBezTo>
                    <a:cubicBezTo>
                      <a:pt x="901" y="7072"/>
                      <a:pt x="434" y="7139"/>
                      <a:pt x="1" y="7139"/>
                    </a:cubicBezTo>
                    <a:cubicBezTo>
                      <a:pt x="101" y="7172"/>
                      <a:pt x="234" y="7206"/>
                      <a:pt x="368" y="7206"/>
                    </a:cubicBezTo>
                    <a:cubicBezTo>
                      <a:pt x="701" y="7206"/>
                      <a:pt x="1035" y="7172"/>
                      <a:pt x="1368" y="7072"/>
                    </a:cubicBezTo>
                    <a:cubicBezTo>
                      <a:pt x="1869" y="6906"/>
                      <a:pt x="2302" y="6639"/>
                      <a:pt x="2669" y="6272"/>
                    </a:cubicBezTo>
                    <a:cubicBezTo>
                      <a:pt x="3103" y="5805"/>
                      <a:pt x="3436" y="5271"/>
                      <a:pt x="3637" y="4671"/>
                    </a:cubicBezTo>
                    <a:cubicBezTo>
                      <a:pt x="3970" y="3603"/>
                      <a:pt x="4070" y="2469"/>
                      <a:pt x="3903" y="1335"/>
                    </a:cubicBezTo>
                    <a:cubicBezTo>
                      <a:pt x="3870" y="935"/>
                      <a:pt x="3803" y="568"/>
                      <a:pt x="3770" y="334"/>
                    </a:cubicBezTo>
                    <a:cubicBezTo>
                      <a:pt x="3737" y="234"/>
                      <a:pt x="3703" y="101"/>
                      <a:pt x="3670" y="1"/>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5" name="Google Shape;2175;p54"/>
              <p:cNvSpPr/>
              <p:nvPr/>
            </p:nvSpPr>
            <p:spPr>
              <a:xfrm>
                <a:off x="1857747" y="3036766"/>
                <a:ext cx="301035" cy="240950"/>
              </a:xfrm>
              <a:custGeom>
                <a:avLst/>
                <a:gdLst/>
                <a:ahLst/>
                <a:cxnLst/>
                <a:rect l="l" t="t" r="r" b="b"/>
                <a:pathLst>
                  <a:path w="16213" h="12977" extrusionOk="0">
                    <a:moveTo>
                      <a:pt x="10341" y="1"/>
                    </a:moveTo>
                    <a:cubicBezTo>
                      <a:pt x="10341" y="1"/>
                      <a:pt x="5905" y="734"/>
                      <a:pt x="3403" y="3837"/>
                    </a:cubicBezTo>
                    <a:cubicBezTo>
                      <a:pt x="901" y="6939"/>
                      <a:pt x="1" y="9240"/>
                      <a:pt x="1" y="9240"/>
                    </a:cubicBezTo>
                    <a:lnTo>
                      <a:pt x="4037" y="10208"/>
                    </a:lnTo>
                    <a:cubicBezTo>
                      <a:pt x="4037" y="10208"/>
                      <a:pt x="4104" y="6205"/>
                      <a:pt x="6172" y="3970"/>
                    </a:cubicBezTo>
                    <a:cubicBezTo>
                      <a:pt x="7483" y="2574"/>
                      <a:pt x="8996" y="1715"/>
                      <a:pt x="10173" y="1715"/>
                    </a:cubicBezTo>
                    <a:cubicBezTo>
                      <a:pt x="10853" y="1715"/>
                      <a:pt x="11422" y="2001"/>
                      <a:pt x="11776" y="2636"/>
                    </a:cubicBezTo>
                    <a:cubicBezTo>
                      <a:pt x="12777" y="4370"/>
                      <a:pt x="13410" y="10341"/>
                      <a:pt x="11776" y="12109"/>
                    </a:cubicBezTo>
                    <a:lnTo>
                      <a:pt x="15445" y="12976"/>
                    </a:lnTo>
                    <a:cubicBezTo>
                      <a:pt x="15445" y="12976"/>
                      <a:pt x="16212" y="301"/>
                      <a:pt x="10341"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6" name="Google Shape;2176;p54"/>
              <p:cNvSpPr/>
              <p:nvPr/>
            </p:nvSpPr>
            <p:spPr>
              <a:xfrm>
                <a:off x="1979773" y="2880075"/>
                <a:ext cx="175908" cy="280128"/>
              </a:xfrm>
              <a:custGeom>
                <a:avLst/>
                <a:gdLst/>
                <a:ahLst/>
                <a:cxnLst/>
                <a:rect l="l" t="t" r="r" b="b"/>
                <a:pathLst>
                  <a:path w="9474" h="15087" extrusionOk="0">
                    <a:moveTo>
                      <a:pt x="4970" y="0"/>
                    </a:moveTo>
                    <a:cubicBezTo>
                      <a:pt x="4970" y="0"/>
                      <a:pt x="1234" y="7372"/>
                      <a:pt x="867" y="8273"/>
                    </a:cubicBezTo>
                    <a:cubicBezTo>
                      <a:pt x="534" y="9207"/>
                      <a:pt x="0" y="12976"/>
                      <a:pt x="0" y="12976"/>
                    </a:cubicBezTo>
                    <a:lnTo>
                      <a:pt x="667" y="14077"/>
                    </a:lnTo>
                    <a:cubicBezTo>
                      <a:pt x="667" y="14077"/>
                      <a:pt x="991" y="14918"/>
                      <a:pt x="1898" y="14918"/>
                    </a:cubicBezTo>
                    <a:cubicBezTo>
                      <a:pt x="2119" y="14918"/>
                      <a:pt x="2375" y="14868"/>
                      <a:pt x="2669" y="14744"/>
                    </a:cubicBezTo>
                    <a:cubicBezTo>
                      <a:pt x="2676" y="14741"/>
                      <a:pt x="2685" y="14740"/>
                      <a:pt x="2695" y="14740"/>
                    </a:cubicBezTo>
                    <a:cubicBezTo>
                      <a:pt x="2843" y="14740"/>
                      <a:pt x="3216" y="15087"/>
                      <a:pt x="3876" y="15087"/>
                    </a:cubicBezTo>
                    <a:cubicBezTo>
                      <a:pt x="4097" y="15087"/>
                      <a:pt x="4350" y="15048"/>
                      <a:pt x="4637" y="14944"/>
                    </a:cubicBezTo>
                    <a:cubicBezTo>
                      <a:pt x="5170" y="14777"/>
                      <a:pt x="5704" y="14644"/>
                      <a:pt x="6238" y="14511"/>
                    </a:cubicBezTo>
                    <a:lnTo>
                      <a:pt x="7572" y="11875"/>
                    </a:lnTo>
                    <a:lnTo>
                      <a:pt x="8039" y="13610"/>
                    </a:lnTo>
                    <a:cubicBezTo>
                      <a:pt x="8973" y="12009"/>
                      <a:pt x="9474" y="10141"/>
                      <a:pt x="9407" y="8273"/>
                    </a:cubicBezTo>
                    <a:cubicBezTo>
                      <a:pt x="9307" y="5204"/>
                      <a:pt x="9407" y="0"/>
                      <a:pt x="9407" y="0"/>
                    </a:cubicBez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7" name="Google Shape;2177;p54"/>
              <p:cNvSpPr/>
              <p:nvPr/>
            </p:nvSpPr>
            <p:spPr>
              <a:xfrm>
                <a:off x="2053467" y="3070837"/>
                <a:ext cx="26032" cy="86803"/>
              </a:xfrm>
              <a:custGeom>
                <a:avLst/>
                <a:gdLst/>
                <a:ahLst/>
                <a:cxnLst/>
                <a:rect l="l" t="t" r="r" b="b"/>
                <a:pathLst>
                  <a:path w="1402" h="4675" extrusionOk="0">
                    <a:moveTo>
                      <a:pt x="1402" y="0"/>
                    </a:moveTo>
                    <a:cubicBezTo>
                      <a:pt x="1268" y="200"/>
                      <a:pt x="1135" y="434"/>
                      <a:pt x="1035" y="634"/>
                    </a:cubicBezTo>
                    <a:cubicBezTo>
                      <a:pt x="701" y="1168"/>
                      <a:pt x="434" y="1701"/>
                      <a:pt x="201" y="2268"/>
                    </a:cubicBezTo>
                    <a:cubicBezTo>
                      <a:pt x="67" y="2602"/>
                      <a:pt x="1" y="2936"/>
                      <a:pt x="1" y="3269"/>
                    </a:cubicBezTo>
                    <a:cubicBezTo>
                      <a:pt x="1" y="3569"/>
                      <a:pt x="67" y="3836"/>
                      <a:pt x="167" y="4103"/>
                    </a:cubicBezTo>
                    <a:cubicBezTo>
                      <a:pt x="382" y="4501"/>
                      <a:pt x="624" y="4674"/>
                      <a:pt x="662" y="4674"/>
                    </a:cubicBezTo>
                    <a:cubicBezTo>
                      <a:pt x="666" y="4674"/>
                      <a:pt x="668" y="4673"/>
                      <a:pt x="668" y="4670"/>
                    </a:cubicBezTo>
                    <a:cubicBezTo>
                      <a:pt x="534" y="4470"/>
                      <a:pt x="434" y="4270"/>
                      <a:pt x="334" y="4036"/>
                    </a:cubicBezTo>
                    <a:cubicBezTo>
                      <a:pt x="167" y="3469"/>
                      <a:pt x="167" y="2869"/>
                      <a:pt x="401" y="2335"/>
                    </a:cubicBezTo>
                    <a:cubicBezTo>
                      <a:pt x="634" y="1701"/>
                      <a:pt x="968" y="1134"/>
                      <a:pt x="1168" y="734"/>
                    </a:cubicBezTo>
                    <a:cubicBezTo>
                      <a:pt x="1302" y="501"/>
                      <a:pt x="1368" y="267"/>
                      <a:pt x="1402"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8" name="Google Shape;2178;p54"/>
              <p:cNvSpPr/>
              <p:nvPr/>
            </p:nvSpPr>
            <p:spPr>
              <a:xfrm>
                <a:off x="2020027" y="3061535"/>
                <a:ext cx="23544" cy="92318"/>
              </a:xfrm>
              <a:custGeom>
                <a:avLst/>
                <a:gdLst/>
                <a:ahLst/>
                <a:cxnLst/>
                <a:rect l="l" t="t" r="r" b="b"/>
                <a:pathLst>
                  <a:path w="1268" h="4972" extrusionOk="0">
                    <a:moveTo>
                      <a:pt x="1268" y="1"/>
                    </a:moveTo>
                    <a:lnTo>
                      <a:pt x="1268" y="1"/>
                    </a:lnTo>
                    <a:cubicBezTo>
                      <a:pt x="1068" y="168"/>
                      <a:pt x="901" y="368"/>
                      <a:pt x="768" y="601"/>
                    </a:cubicBezTo>
                    <a:cubicBezTo>
                      <a:pt x="434" y="1135"/>
                      <a:pt x="200" y="1735"/>
                      <a:pt x="134" y="2369"/>
                    </a:cubicBezTo>
                    <a:cubicBezTo>
                      <a:pt x="34" y="3003"/>
                      <a:pt x="67" y="3637"/>
                      <a:pt x="200" y="4237"/>
                    </a:cubicBezTo>
                    <a:cubicBezTo>
                      <a:pt x="234" y="4504"/>
                      <a:pt x="334" y="4771"/>
                      <a:pt x="501" y="4971"/>
                    </a:cubicBezTo>
                    <a:cubicBezTo>
                      <a:pt x="0" y="3270"/>
                      <a:pt x="301" y="1469"/>
                      <a:pt x="1268" y="1"/>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79" name="Google Shape;2179;p54"/>
              <p:cNvSpPr/>
              <p:nvPr/>
            </p:nvSpPr>
            <p:spPr>
              <a:xfrm>
                <a:off x="2111695" y="3055352"/>
                <a:ext cx="24175" cy="55758"/>
              </a:xfrm>
              <a:custGeom>
                <a:avLst/>
                <a:gdLst/>
                <a:ahLst/>
                <a:cxnLst/>
                <a:rect l="l" t="t" r="r" b="b"/>
                <a:pathLst>
                  <a:path w="1302" h="3003" extrusionOk="0">
                    <a:moveTo>
                      <a:pt x="1301" y="0"/>
                    </a:moveTo>
                    <a:cubicBezTo>
                      <a:pt x="1234" y="0"/>
                      <a:pt x="1068" y="701"/>
                      <a:pt x="734" y="1535"/>
                    </a:cubicBezTo>
                    <a:cubicBezTo>
                      <a:pt x="400" y="2335"/>
                      <a:pt x="0" y="2969"/>
                      <a:pt x="67" y="3002"/>
                    </a:cubicBezTo>
                    <a:cubicBezTo>
                      <a:pt x="801" y="2168"/>
                      <a:pt x="1268" y="1101"/>
                      <a:pt x="1301"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0" name="Google Shape;2180;p54"/>
              <p:cNvSpPr/>
              <p:nvPr/>
            </p:nvSpPr>
            <p:spPr>
              <a:xfrm>
                <a:off x="1988444" y="3079508"/>
                <a:ext cx="15504" cy="61941"/>
              </a:xfrm>
              <a:custGeom>
                <a:avLst/>
                <a:gdLst/>
                <a:ahLst/>
                <a:cxnLst/>
                <a:rect l="l" t="t" r="r" b="b"/>
                <a:pathLst>
                  <a:path w="835" h="3336" extrusionOk="0">
                    <a:moveTo>
                      <a:pt x="801" y="0"/>
                    </a:moveTo>
                    <a:cubicBezTo>
                      <a:pt x="234" y="1001"/>
                      <a:pt x="0" y="2202"/>
                      <a:pt x="200" y="3336"/>
                    </a:cubicBezTo>
                    <a:cubicBezTo>
                      <a:pt x="267" y="3336"/>
                      <a:pt x="267" y="2602"/>
                      <a:pt x="434" y="1668"/>
                    </a:cubicBezTo>
                    <a:cubicBezTo>
                      <a:pt x="567" y="734"/>
                      <a:pt x="834" y="34"/>
                      <a:pt x="801" y="0"/>
                    </a:cubicBezTo>
                    <a:close/>
                  </a:path>
                </a:pathLst>
              </a:custGeom>
              <a:solidFill>
                <a:srgbClr val="AA6550"/>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1" name="Google Shape;2181;p54"/>
              <p:cNvSpPr/>
              <p:nvPr/>
            </p:nvSpPr>
            <p:spPr>
              <a:xfrm>
                <a:off x="1578418" y="3167533"/>
                <a:ext cx="751928" cy="585303"/>
              </a:xfrm>
              <a:custGeom>
                <a:avLst/>
                <a:gdLst/>
                <a:ahLst/>
                <a:cxnLst/>
                <a:rect l="l" t="t" r="r" b="b"/>
                <a:pathLst>
                  <a:path w="40497" h="31523" extrusionOk="0">
                    <a:moveTo>
                      <a:pt x="6377" y="1"/>
                    </a:moveTo>
                    <a:cubicBezTo>
                      <a:pt x="5548" y="1"/>
                      <a:pt x="4806" y="589"/>
                      <a:pt x="4637" y="1463"/>
                    </a:cubicBezTo>
                    <a:lnTo>
                      <a:pt x="201" y="21944"/>
                    </a:lnTo>
                    <a:cubicBezTo>
                      <a:pt x="1" y="22912"/>
                      <a:pt x="601" y="23879"/>
                      <a:pt x="1568" y="24113"/>
                    </a:cubicBezTo>
                    <a:lnTo>
                      <a:pt x="33491" y="31485"/>
                    </a:lnTo>
                    <a:cubicBezTo>
                      <a:pt x="33621" y="31510"/>
                      <a:pt x="33749" y="31523"/>
                      <a:pt x="33876" y="31523"/>
                    </a:cubicBezTo>
                    <a:cubicBezTo>
                      <a:pt x="34730" y="31523"/>
                      <a:pt x="35489" y="30955"/>
                      <a:pt x="35693" y="30084"/>
                    </a:cubicBezTo>
                    <a:lnTo>
                      <a:pt x="40296" y="10069"/>
                    </a:lnTo>
                    <a:cubicBezTo>
                      <a:pt x="40496" y="9102"/>
                      <a:pt x="39896" y="8134"/>
                      <a:pt x="38928" y="7901"/>
                    </a:cubicBezTo>
                    <a:lnTo>
                      <a:pt x="15045" y="2063"/>
                    </a:lnTo>
                    <a:lnTo>
                      <a:pt x="6839" y="62"/>
                    </a:lnTo>
                    <a:cubicBezTo>
                      <a:pt x="6684" y="21"/>
                      <a:pt x="6529" y="1"/>
                      <a:pt x="6377"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2" name="Google Shape;2182;p54"/>
              <p:cNvSpPr/>
              <p:nvPr/>
            </p:nvSpPr>
            <p:spPr>
              <a:xfrm>
                <a:off x="1666372" y="3212039"/>
                <a:ext cx="650345" cy="164137"/>
              </a:xfrm>
              <a:custGeom>
                <a:avLst/>
                <a:gdLst/>
                <a:ahLst/>
                <a:cxnLst/>
                <a:rect l="l" t="t" r="r" b="b"/>
                <a:pathLst>
                  <a:path w="35026" h="8840" extrusionOk="0">
                    <a:moveTo>
                      <a:pt x="0" y="0"/>
                    </a:moveTo>
                    <a:cubicBezTo>
                      <a:pt x="134" y="33"/>
                      <a:pt x="234" y="67"/>
                      <a:pt x="367" y="100"/>
                    </a:cubicBezTo>
                    <a:lnTo>
                      <a:pt x="1401" y="300"/>
                    </a:lnTo>
                    <a:lnTo>
                      <a:pt x="5171" y="1134"/>
                    </a:lnTo>
                    <a:cubicBezTo>
                      <a:pt x="8373" y="1835"/>
                      <a:pt x="12776" y="2802"/>
                      <a:pt x="17613" y="4070"/>
                    </a:cubicBezTo>
                    <a:cubicBezTo>
                      <a:pt x="22450" y="5304"/>
                      <a:pt x="26786" y="6505"/>
                      <a:pt x="29955" y="7405"/>
                    </a:cubicBezTo>
                    <a:lnTo>
                      <a:pt x="33658" y="8473"/>
                    </a:lnTo>
                    <a:lnTo>
                      <a:pt x="34692" y="8773"/>
                    </a:lnTo>
                    <a:cubicBezTo>
                      <a:pt x="34792" y="8806"/>
                      <a:pt x="34925" y="8840"/>
                      <a:pt x="35025" y="8840"/>
                    </a:cubicBezTo>
                    <a:cubicBezTo>
                      <a:pt x="34925" y="8806"/>
                      <a:pt x="34792" y="8740"/>
                      <a:pt x="34692" y="8706"/>
                    </a:cubicBezTo>
                    <a:lnTo>
                      <a:pt x="33691" y="8373"/>
                    </a:lnTo>
                    <a:cubicBezTo>
                      <a:pt x="32824" y="8106"/>
                      <a:pt x="31556" y="7706"/>
                      <a:pt x="29988" y="7239"/>
                    </a:cubicBezTo>
                    <a:cubicBezTo>
                      <a:pt x="26853" y="6305"/>
                      <a:pt x="22516" y="5070"/>
                      <a:pt x="17680" y="3836"/>
                    </a:cubicBezTo>
                    <a:cubicBezTo>
                      <a:pt x="12843" y="2635"/>
                      <a:pt x="8406" y="1635"/>
                      <a:pt x="5204" y="967"/>
                    </a:cubicBezTo>
                    <a:cubicBezTo>
                      <a:pt x="3603" y="634"/>
                      <a:pt x="2302" y="400"/>
                      <a:pt x="1401" y="234"/>
                    </a:cubicBezTo>
                    <a:lnTo>
                      <a:pt x="367" y="33"/>
                    </a:lnTo>
                    <a:cubicBezTo>
                      <a:pt x="267" y="0"/>
                      <a:pt x="134" y="0"/>
                      <a:pt x="0"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3" name="Google Shape;2183;p54"/>
              <p:cNvSpPr/>
              <p:nvPr/>
            </p:nvSpPr>
            <p:spPr>
              <a:xfrm>
                <a:off x="2050998" y="2585873"/>
                <a:ext cx="161667" cy="342533"/>
              </a:xfrm>
              <a:custGeom>
                <a:avLst/>
                <a:gdLst/>
                <a:ahLst/>
                <a:cxnLst/>
                <a:rect l="l" t="t" r="r" b="b"/>
                <a:pathLst>
                  <a:path w="8707" h="18448" extrusionOk="0">
                    <a:moveTo>
                      <a:pt x="1535" y="0"/>
                    </a:moveTo>
                    <a:lnTo>
                      <a:pt x="0" y="18447"/>
                    </a:lnTo>
                    <a:lnTo>
                      <a:pt x="5471" y="18447"/>
                    </a:lnTo>
                    <a:lnTo>
                      <a:pt x="8706" y="1068"/>
                    </a:lnTo>
                    <a:lnTo>
                      <a:pt x="1535" y="0"/>
                    </a:lnTo>
                    <a:close/>
                  </a:path>
                </a:pathLst>
              </a:custGeom>
              <a:solidFill>
                <a:srgbClr val="B78876"/>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4" name="Google Shape;2184;p54"/>
              <p:cNvSpPr/>
              <p:nvPr/>
            </p:nvSpPr>
            <p:spPr>
              <a:xfrm>
                <a:off x="2088152" y="2130579"/>
                <a:ext cx="227322" cy="22819"/>
              </a:xfrm>
              <a:custGeom>
                <a:avLst/>
                <a:gdLst/>
                <a:ahLst/>
                <a:cxnLst/>
                <a:rect l="l" t="t" r="r" b="b"/>
                <a:pathLst>
                  <a:path w="12243" h="1229" extrusionOk="0">
                    <a:moveTo>
                      <a:pt x="12232" y="0"/>
                    </a:moveTo>
                    <a:cubicBezTo>
                      <a:pt x="12142" y="0"/>
                      <a:pt x="11494" y="188"/>
                      <a:pt x="10475" y="404"/>
                    </a:cubicBezTo>
                    <a:cubicBezTo>
                      <a:pt x="8710" y="819"/>
                      <a:pt x="6906" y="1015"/>
                      <a:pt x="5096" y="1015"/>
                    </a:cubicBezTo>
                    <a:cubicBezTo>
                      <a:pt x="3998" y="1015"/>
                      <a:pt x="2898" y="943"/>
                      <a:pt x="1802" y="804"/>
                    </a:cubicBezTo>
                    <a:cubicBezTo>
                      <a:pt x="798" y="683"/>
                      <a:pt x="127" y="533"/>
                      <a:pt x="17" y="533"/>
                    </a:cubicBezTo>
                    <a:cubicBezTo>
                      <a:pt x="6" y="533"/>
                      <a:pt x="1" y="535"/>
                      <a:pt x="1" y="538"/>
                    </a:cubicBezTo>
                    <a:cubicBezTo>
                      <a:pt x="134" y="604"/>
                      <a:pt x="301" y="671"/>
                      <a:pt x="468" y="671"/>
                    </a:cubicBezTo>
                    <a:cubicBezTo>
                      <a:pt x="768" y="771"/>
                      <a:pt x="1235" y="871"/>
                      <a:pt x="1769" y="938"/>
                    </a:cubicBezTo>
                    <a:cubicBezTo>
                      <a:pt x="2890" y="1142"/>
                      <a:pt x="4011" y="1229"/>
                      <a:pt x="5132" y="1229"/>
                    </a:cubicBezTo>
                    <a:cubicBezTo>
                      <a:pt x="5479" y="1229"/>
                      <a:pt x="5825" y="1221"/>
                      <a:pt x="6172" y="1205"/>
                    </a:cubicBezTo>
                    <a:cubicBezTo>
                      <a:pt x="7639" y="1138"/>
                      <a:pt x="9107" y="938"/>
                      <a:pt x="10508" y="571"/>
                    </a:cubicBezTo>
                    <a:cubicBezTo>
                      <a:pt x="11075" y="438"/>
                      <a:pt x="11509" y="304"/>
                      <a:pt x="11809" y="204"/>
                    </a:cubicBezTo>
                    <a:cubicBezTo>
                      <a:pt x="11942" y="137"/>
                      <a:pt x="12109" y="71"/>
                      <a:pt x="12243" y="4"/>
                    </a:cubicBezTo>
                    <a:cubicBezTo>
                      <a:pt x="12243" y="1"/>
                      <a:pt x="12239" y="0"/>
                      <a:pt x="12232" y="0"/>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5" name="Google Shape;2185;p54"/>
              <p:cNvSpPr/>
              <p:nvPr/>
            </p:nvSpPr>
            <p:spPr>
              <a:xfrm>
                <a:off x="2089396" y="2299729"/>
                <a:ext cx="185824" cy="18605"/>
              </a:xfrm>
              <a:custGeom>
                <a:avLst/>
                <a:gdLst/>
                <a:ahLst/>
                <a:cxnLst/>
                <a:rect l="l" t="t" r="r" b="b"/>
                <a:pathLst>
                  <a:path w="10008" h="1002" extrusionOk="0">
                    <a:moveTo>
                      <a:pt x="0" y="0"/>
                    </a:moveTo>
                    <a:lnTo>
                      <a:pt x="0" y="0"/>
                    </a:lnTo>
                    <a:cubicBezTo>
                      <a:pt x="134" y="67"/>
                      <a:pt x="267" y="101"/>
                      <a:pt x="401" y="101"/>
                    </a:cubicBezTo>
                    <a:cubicBezTo>
                      <a:pt x="634" y="167"/>
                      <a:pt x="1001" y="234"/>
                      <a:pt x="1435" y="334"/>
                    </a:cubicBezTo>
                    <a:cubicBezTo>
                      <a:pt x="2335" y="501"/>
                      <a:pt x="3570" y="668"/>
                      <a:pt x="4971" y="801"/>
                    </a:cubicBezTo>
                    <a:cubicBezTo>
                      <a:pt x="6338" y="934"/>
                      <a:pt x="7606" y="1001"/>
                      <a:pt x="8506" y="1001"/>
                    </a:cubicBezTo>
                    <a:lnTo>
                      <a:pt x="9607" y="1001"/>
                    </a:lnTo>
                    <a:cubicBezTo>
                      <a:pt x="9741" y="1001"/>
                      <a:pt x="9874" y="1001"/>
                      <a:pt x="10007" y="968"/>
                    </a:cubicBezTo>
                    <a:cubicBezTo>
                      <a:pt x="9507" y="901"/>
                      <a:pt x="9007" y="868"/>
                      <a:pt x="8540" y="868"/>
                    </a:cubicBezTo>
                    <a:cubicBezTo>
                      <a:pt x="7606" y="801"/>
                      <a:pt x="6372" y="734"/>
                      <a:pt x="5004" y="601"/>
                    </a:cubicBezTo>
                    <a:cubicBezTo>
                      <a:pt x="3603" y="467"/>
                      <a:pt x="2369" y="301"/>
                      <a:pt x="1468" y="167"/>
                    </a:cubicBezTo>
                    <a:cubicBezTo>
                      <a:pt x="1001" y="101"/>
                      <a:pt x="501" y="34"/>
                      <a:pt x="0" y="0"/>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6" name="Google Shape;2186;p54"/>
              <p:cNvSpPr/>
              <p:nvPr/>
            </p:nvSpPr>
            <p:spPr>
              <a:xfrm>
                <a:off x="2086295" y="2492887"/>
                <a:ext cx="171582" cy="22652"/>
              </a:xfrm>
              <a:custGeom>
                <a:avLst/>
                <a:gdLst/>
                <a:ahLst/>
                <a:cxnLst/>
                <a:rect l="l" t="t" r="r" b="b"/>
                <a:pathLst>
                  <a:path w="9241" h="1220" extrusionOk="0">
                    <a:moveTo>
                      <a:pt x="11" y="1"/>
                    </a:moveTo>
                    <a:cubicBezTo>
                      <a:pt x="4" y="1"/>
                      <a:pt x="1" y="2"/>
                      <a:pt x="1" y="5"/>
                    </a:cubicBezTo>
                    <a:cubicBezTo>
                      <a:pt x="1" y="5"/>
                      <a:pt x="101" y="72"/>
                      <a:pt x="334" y="172"/>
                    </a:cubicBezTo>
                    <a:cubicBezTo>
                      <a:pt x="534" y="272"/>
                      <a:pt x="868" y="405"/>
                      <a:pt x="1268" y="539"/>
                    </a:cubicBezTo>
                    <a:cubicBezTo>
                      <a:pt x="2336" y="872"/>
                      <a:pt x="3436" y="1106"/>
                      <a:pt x="4570" y="1172"/>
                    </a:cubicBezTo>
                    <a:cubicBezTo>
                      <a:pt x="4923" y="1204"/>
                      <a:pt x="5280" y="1219"/>
                      <a:pt x="5637" y="1219"/>
                    </a:cubicBezTo>
                    <a:cubicBezTo>
                      <a:pt x="6395" y="1219"/>
                      <a:pt x="7158" y="1152"/>
                      <a:pt x="7906" y="1039"/>
                    </a:cubicBezTo>
                    <a:cubicBezTo>
                      <a:pt x="8240" y="972"/>
                      <a:pt x="8573" y="906"/>
                      <a:pt x="8907" y="805"/>
                    </a:cubicBezTo>
                    <a:cubicBezTo>
                      <a:pt x="9040" y="772"/>
                      <a:pt x="9140" y="739"/>
                      <a:pt x="9240" y="672"/>
                    </a:cubicBezTo>
                    <a:cubicBezTo>
                      <a:pt x="9240" y="668"/>
                      <a:pt x="9235" y="667"/>
                      <a:pt x="9224" y="667"/>
                    </a:cubicBezTo>
                    <a:cubicBezTo>
                      <a:pt x="9130" y="667"/>
                      <a:pt x="8655" y="783"/>
                      <a:pt x="7940" y="872"/>
                    </a:cubicBezTo>
                    <a:cubicBezTo>
                      <a:pt x="7183" y="961"/>
                      <a:pt x="6442" y="1006"/>
                      <a:pt x="5706" y="1006"/>
                    </a:cubicBezTo>
                    <a:cubicBezTo>
                      <a:pt x="5338" y="1006"/>
                      <a:pt x="4971" y="994"/>
                      <a:pt x="4604" y="972"/>
                    </a:cubicBezTo>
                    <a:cubicBezTo>
                      <a:pt x="3470" y="872"/>
                      <a:pt x="2402" y="672"/>
                      <a:pt x="1335" y="372"/>
                    </a:cubicBezTo>
                    <a:cubicBezTo>
                      <a:pt x="572" y="158"/>
                      <a:pt x="89" y="1"/>
                      <a:pt x="11" y="1"/>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7" name="Google Shape;2187;p54"/>
              <p:cNvSpPr/>
              <p:nvPr/>
            </p:nvSpPr>
            <p:spPr>
              <a:xfrm>
                <a:off x="2259715" y="2364752"/>
                <a:ext cx="299791" cy="50429"/>
              </a:xfrm>
              <a:custGeom>
                <a:avLst/>
                <a:gdLst/>
                <a:ahLst/>
                <a:cxnLst/>
                <a:rect l="l" t="t" r="r" b="b"/>
                <a:pathLst>
                  <a:path w="16146" h="2716" extrusionOk="0">
                    <a:moveTo>
                      <a:pt x="16145" y="1"/>
                    </a:moveTo>
                    <a:lnTo>
                      <a:pt x="16145" y="1"/>
                    </a:lnTo>
                    <a:cubicBezTo>
                      <a:pt x="15945" y="68"/>
                      <a:pt x="15745" y="134"/>
                      <a:pt x="15545" y="234"/>
                    </a:cubicBezTo>
                    <a:cubicBezTo>
                      <a:pt x="15145" y="401"/>
                      <a:pt x="14578" y="601"/>
                      <a:pt x="13877" y="835"/>
                    </a:cubicBezTo>
                    <a:cubicBezTo>
                      <a:pt x="13177" y="1102"/>
                      <a:pt x="12343" y="1369"/>
                      <a:pt x="11375" y="1602"/>
                    </a:cubicBezTo>
                    <a:cubicBezTo>
                      <a:pt x="10408" y="1869"/>
                      <a:pt x="9374" y="2069"/>
                      <a:pt x="8240" y="2236"/>
                    </a:cubicBezTo>
                    <a:cubicBezTo>
                      <a:pt x="7172" y="2369"/>
                      <a:pt x="6105" y="2469"/>
                      <a:pt x="5037" y="2503"/>
                    </a:cubicBezTo>
                    <a:cubicBezTo>
                      <a:pt x="4744" y="2513"/>
                      <a:pt x="4460" y="2517"/>
                      <a:pt x="4186" y="2517"/>
                    </a:cubicBezTo>
                    <a:cubicBezTo>
                      <a:pt x="3523" y="2517"/>
                      <a:pt x="2921" y="2493"/>
                      <a:pt x="2402" y="2469"/>
                    </a:cubicBezTo>
                    <a:cubicBezTo>
                      <a:pt x="1668" y="2436"/>
                      <a:pt x="1068" y="2369"/>
                      <a:pt x="634" y="2336"/>
                    </a:cubicBezTo>
                    <a:cubicBezTo>
                      <a:pt x="434" y="2303"/>
                      <a:pt x="201" y="2269"/>
                      <a:pt x="1" y="2269"/>
                    </a:cubicBezTo>
                    <a:cubicBezTo>
                      <a:pt x="201" y="2336"/>
                      <a:pt x="401" y="2403"/>
                      <a:pt x="634" y="2403"/>
                    </a:cubicBezTo>
                    <a:cubicBezTo>
                      <a:pt x="1035" y="2503"/>
                      <a:pt x="1635" y="2569"/>
                      <a:pt x="2402" y="2636"/>
                    </a:cubicBezTo>
                    <a:cubicBezTo>
                      <a:pt x="3037" y="2685"/>
                      <a:pt x="3690" y="2716"/>
                      <a:pt x="4334" y="2716"/>
                    </a:cubicBezTo>
                    <a:cubicBezTo>
                      <a:pt x="4570" y="2716"/>
                      <a:pt x="4805" y="2712"/>
                      <a:pt x="5037" y="2703"/>
                    </a:cubicBezTo>
                    <a:cubicBezTo>
                      <a:pt x="7206" y="2670"/>
                      <a:pt x="9341" y="2369"/>
                      <a:pt x="11442" y="1802"/>
                    </a:cubicBezTo>
                    <a:cubicBezTo>
                      <a:pt x="12276" y="1569"/>
                      <a:pt x="13110" y="1302"/>
                      <a:pt x="13944" y="1002"/>
                    </a:cubicBezTo>
                    <a:cubicBezTo>
                      <a:pt x="14644" y="735"/>
                      <a:pt x="15211" y="501"/>
                      <a:pt x="15578" y="301"/>
                    </a:cubicBezTo>
                    <a:cubicBezTo>
                      <a:pt x="15778" y="201"/>
                      <a:pt x="15979" y="101"/>
                      <a:pt x="16145" y="1"/>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8" name="Google Shape;2188;p54"/>
              <p:cNvSpPr/>
              <p:nvPr/>
            </p:nvSpPr>
            <p:spPr>
              <a:xfrm>
                <a:off x="2303683" y="2133123"/>
                <a:ext cx="253966" cy="63816"/>
              </a:xfrm>
              <a:custGeom>
                <a:avLst/>
                <a:gdLst/>
                <a:ahLst/>
                <a:cxnLst/>
                <a:rect l="l" t="t" r="r" b="b"/>
                <a:pathLst>
                  <a:path w="13678" h="3437" extrusionOk="0">
                    <a:moveTo>
                      <a:pt x="13677" y="0"/>
                    </a:moveTo>
                    <a:cubicBezTo>
                      <a:pt x="13511" y="0"/>
                      <a:pt x="13310" y="34"/>
                      <a:pt x="13144" y="100"/>
                    </a:cubicBezTo>
                    <a:lnTo>
                      <a:pt x="11676" y="501"/>
                    </a:lnTo>
                    <a:cubicBezTo>
                      <a:pt x="10442" y="834"/>
                      <a:pt x="8740" y="1268"/>
                      <a:pt x="6839" y="1735"/>
                    </a:cubicBezTo>
                    <a:cubicBezTo>
                      <a:pt x="4971" y="2235"/>
                      <a:pt x="3237" y="2636"/>
                      <a:pt x="2002" y="2902"/>
                    </a:cubicBezTo>
                    <a:lnTo>
                      <a:pt x="535" y="3269"/>
                    </a:lnTo>
                    <a:cubicBezTo>
                      <a:pt x="334" y="3303"/>
                      <a:pt x="168" y="3336"/>
                      <a:pt x="1" y="3436"/>
                    </a:cubicBezTo>
                    <a:cubicBezTo>
                      <a:pt x="168" y="3403"/>
                      <a:pt x="368" y="3403"/>
                      <a:pt x="535" y="3336"/>
                    </a:cubicBezTo>
                    <a:cubicBezTo>
                      <a:pt x="902" y="3303"/>
                      <a:pt x="1402" y="3203"/>
                      <a:pt x="2036" y="3069"/>
                    </a:cubicBezTo>
                    <a:cubicBezTo>
                      <a:pt x="3270" y="2802"/>
                      <a:pt x="5004" y="2435"/>
                      <a:pt x="6906" y="1968"/>
                    </a:cubicBezTo>
                    <a:cubicBezTo>
                      <a:pt x="8807" y="1468"/>
                      <a:pt x="10508" y="1001"/>
                      <a:pt x="11709" y="634"/>
                    </a:cubicBezTo>
                    <a:cubicBezTo>
                      <a:pt x="12343" y="467"/>
                      <a:pt x="12843" y="301"/>
                      <a:pt x="13177" y="200"/>
                    </a:cubicBezTo>
                    <a:cubicBezTo>
                      <a:pt x="13344" y="134"/>
                      <a:pt x="13511" y="67"/>
                      <a:pt x="13677" y="0"/>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89" name="Google Shape;2189;p54"/>
              <p:cNvSpPr/>
              <p:nvPr/>
            </p:nvSpPr>
            <p:spPr>
              <a:xfrm>
                <a:off x="2301826" y="2010484"/>
                <a:ext cx="200083" cy="39660"/>
              </a:xfrm>
              <a:custGeom>
                <a:avLst/>
                <a:gdLst/>
                <a:ahLst/>
                <a:cxnLst/>
                <a:rect l="l" t="t" r="r" b="b"/>
                <a:pathLst>
                  <a:path w="10776" h="2136" extrusionOk="0">
                    <a:moveTo>
                      <a:pt x="10775" y="1"/>
                    </a:moveTo>
                    <a:cubicBezTo>
                      <a:pt x="10642" y="1"/>
                      <a:pt x="10508" y="1"/>
                      <a:pt x="10375" y="34"/>
                    </a:cubicBezTo>
                    <a:cubicBezTo>
                      <a:pt x="10108" y="34"/>
                      <a:pt x="9708" y="101"/>
                      <a:pt x="9207" y="167"/>
                    </a:cubicBezTo>
                    <a:cubicBezTo>
                      <a:pt x="8207" y="301"/>
                      <a:pt x="6839" y="501"/>
                      <a:pt x="5371" y="801"/>
                    </a:cubicBezTo>
                    <a:cubicBezTo>
                      <a:pt x="3870" y="1101"/>
                      <a:pt x="2536" y="1402"/>
                      <a:pt x="1569" y="1668"/>
                    </a:cubicBezTo>
                    <a:cubicBezTo>
                      <a:pt x="1068" y="1769"/>
                      <a:pt x="701" y="1902"/>
                      <a:pt x="434" y="1969"/>
                    </a:cubicBezTo>
                    <a:cubicBezTo>
                      <a:pt x="268" y="2002"/>
                      <a:pt x="134" y="2035"/>
                      <a:pt x="1" y="2135"/>
                    </a:cubicBezTo>
                    <a:cubicBezTo>
                      <a:pt x="134" y="2102"/>
                      <a:pt x="301" y="2102"/>
                      <a:pt x="434" y="2069"/>
                    </a:cubicBezTo>
                    <a:lnTo>
                      <a:pt x="1569" y="1802"/>
                    </a:lnTo>
                    <a:cubicBezTo>
                      <a:pt x="2569" y="1602"/>
                      <a:pt x="3904" y="1302"/>
                      <a:pt x="5371" y="1001"/>
                    </a:cubicBezTo>
                    <a:cubicBezTo>
                      <a:pt x="6872" y="734"/>
                      <a:pt x="8240" y="468"/>
                      <a:pt x="9207" y="301"/>
                    </a:cubicBezTo>
                    <a:lnTo>
                      <a:pt x="10375" y="101"/>
                    </a:lnTo>
                    <a:cubicBezTo>
                      <a:pt x="10508" y="101"/>
                      <a:pt x="10642" y="34"/>
                      <a:pt x="10775" y="1"/>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0" name="Google Shape;2190;p54"/>
              <p:cNvSpPr/>
              <p:nvPr/>
            </p:nvSpPr>
            <p:spPr>
              <a:xfrm>
                <a:off x="2208302" y="1920061"/>
                <a:ext cx="52676" cy="52676"/>
              </a:xfrm>
              <a:custGeom>
                <a:avLst/>
                <a:gdLst/>
                <a:ahLst/>
                <a:cxnLst/>
                <a:rect l="l" t="t" r="r" b="b"/>
                <a:pathLst>
                  <a:path w="2837" h="2837" extrusionOk="0">
                    <a:moveTo>
                      <a:pt x="2803" y="0"/>
                    </a:moveTo>
                    <a:lnTo>
                      <a:pt x="2803" y="0"/>
                    </a:lnTo>
                    <a:cubicBezTo>
                      <a:pt x="2202" y="267"/>
                      <a:pt x="1635" y="701"/>
                      <a:pt x="1202" y="1201"/>
                    </a:cubicBezTo>
                    <a:cubicBezTo>
                      <a:pt x="668" y="1668"/>
                      <a:pt x="268" y="2202"/>
                      <a:pt x="1" y="2836"/>
                    </a:cubicBezTo>
                    <a:cubicBezTo>
                      <a:pt x="2" y="2837"/>
                      <a:pt x="3" y="2837"/>
                      <a:pt x="4" y="2837"/>
                    </a:cubicBezTo>
                    <a:cubicBezTo>
                      <a:pt x="58" y="2837"/>
                      <a:pt x="585" y="2118"/>
                      <a:pt x="1335" y="1368"/>
                    </a:cubicBezTo>
                    <a:cubicBezTo>
                      <a:pt x="2102" y="568"/>
                      <a:pt x="2836" y="34"/>
                      <a:pt x="2803" y="0"/>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1" name="Google Shape;2191;p54"/>
              <p:cNvSpPr/>
              <p:nvPr/>
            </p:nvSpPr>
            <p:spPr>
              <a:xfrm>
                <a:off x="2236803" y="1856263"/>
                <a:ext cx="164768" cy="72488"/>
              </a:xfrm>
              <a:custGeom>
                <a:avLst/>
                <a:gdLst/>
                <a:ahLst/>
                <a:cxnLst/>
                <a:rect l="l" t="t" r="r" b="b"/>
                <a:pathLst>
                  <a:path w="8874" h="3904" extrusionOk="0">
                    <a:moveTo>
                      <a:pt x="0" y="1"/>
                    </a:moveTo>
                    <a:cubicBezTo>
                      <a:pt x="67" y="101"/>
                      <a:pt x="167" y="167"/>
                      <a:pt x="301" y="234"/>
                    </a:cubicBezTo>
                    <a:cubicBezTo>
                      <a:pt x="501" y="401"/>
                      <a:pt x="801" y="568"/>
                      <a:pt x="1168" y="801"/>
                    </a:cubicBezTo>
                    <a:cubicBezTo>
                      <a:pt x="2169" y="1402"/>
                      <a:pt x="3169" y="1935"/>
                      <a:pt x="4237" y="2402"/>
                    </a:cubicBezTo>
                    <a:cubicBezTo>
                      <a:pt x="5304" y="2869"/>
                      <a:pt x="6372" y="3270"/>
                      <a:pt x="7472" y="3603"/>
                    </a:cubicBezTo>
                    <a:cubicBezTo>
                      <a:pt x="7906" y="3703"/>
                      <a:pt x="8273" y="3803"/>
                      <a:pt x="8506" y="3870"/>
                    </a:cubicBezTo>
                    <a:cubicBezTo>
                      <a:pt x="8606" y="3903"/>
                      <a:pt x="8740" y="3903"/>
                      <a:pt x="8873" y="3903"/>
                    </a:cubicBezTo>
                    <a:cubicBezTo>
                      <a:pt x="8440" y="3737"/>
                      <a:pt x="7973" y="3570"/>
                      <a:pt x="7539" y="3470"/>
                    </a:cubicBezTo>
                    <a:cubicBezTo>
                      <a:pt x="6705" y="3170"/>
                      <a:pt x="5538" y="2736"/>
                      <a:pt x="4337" y="2202"/>
                    </a:cubicBezTo>
                    <a:cubicBezTo>
                      <a:pt x="3103" y="1669"/>
                      <a:pt x="2002" y="1101"/>
                      <a:pt x="1235" y="668"/>
                    </a:cubicBezTo>
                    <a:cubicBezTo>
                      <a:pt x="834" y="434"/>
                      <a:pt x="434" y="201"/>
                      <a:pt x="0" y="1"/>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2" name="Google Shape;2192;p54"/>
              <p:cNvSpPr/>
              <p:nvPr/>
            </p:nvSpPr>
            <p:spPr>
              <a:xfrm>
                <a:off x="2284484" y="2550576"/>
                <a:ext cx="263863" cy="28575"/>
              </a:xfrm>
              <a:custGeom>
                <a:avLst/>
                <a:gdLst/>
                <a:ahLst/>
                <a:cxnLst/>
                <a:rect l="l" t="t" r="r" b="b"/>
                <a:pathLst>
                  <a:path w="14211" h="1539" extrusionOk="0">
                    <a:moveTo>
                      <a:pt x="1" y="0"/>
                    </a:moveTo>
                    <a:cubicBezTo>
                      <a:pt x="168" y="100"/>
                      <a:pt x="334" y="134"/>
                      <a:pt x="535" y="200"/>
                    </a:cubicBezTo>
                    <a:cubicBezTo>
                      <a:pt x="901" y="300"/>
                      <a:pt x="1402" y="434"/>
                      <a:pt x="2036" y="601"/>
                    </a:cubicBezTo>
                    <a:cubicBezTo>
                      <a:pt x="3703" y="1034"/>
                      <a:pt x="5405" y="1334"/>
                      <a:pt x="7106" y="1468"/>
                    </a:cubicBezTo>
                    <a:cubicBezTo>
                      <a:pt x="7586" y="1515"/>
                      <a:pt x="8069" y="1538"/>
                      <a:pt x="8552" y="1538"/>
                    </a:cubicBezTo>
                    <a:cubicBezTo>
                      <a:pt x="9781" y="1538"/>
                      <a:pt x="11012" y="1388"/>
                      <a:pt x="12210" y="1101"/>
                    </a:cubicBezTo>
                    <a:cubicBezTo>
                      <a:pt x="12710" y="1001"/>
                      <a:pt x="13210" y="834"/>
                      <a:pt x="13677" y="634"/>
                    </a:cubicBezTo>
                    <a:cubicBezTo>
                      <a:pt x="13877" y="567"/>
                      <a:pt x="14044" y="467"/>
                      <a:pt x="14211" y="400"/>
                    </a:cubicBezTo>
                    <a:cubicBezTo>
                      <a:pt x="14011" y="400"/>
                      <a:pt x="13844" y="467"/>
                      <a:pt x="13677" y="500"/>
                    </a:cubicBezTo>
                    <a:cubicBezTo>
                      <a:pt x="13177" y="667"/>
                      <a:pt x="12677" y="834"/>
                      <a:pt x="12176" y="934"/>
                    </a:cubicBezTo>
                    <a:cubicBezTo>
                      <a:pt x="10985" y="1172"/>
                      <a:pt x="9777" y="1292"/>
                      <a:pt x="8563" y="1292"/>
                    </a:cubicBezTo>
                    <a:cubicBezTo>
                      <a:pt x="8078" y="1292"/>
                      <a:pt x="7592" y="1272"/>
                      <a:pt x="7106" y="1234"/>
                    </a:cubicBezTo>
                    <a:cubicBezTo>
                      <a:pt x="5405" y="1068"/>
                      <a:pt x="3737" y="801"/>
                      <a:pt x="2069" y="434"/>
                    </a:cubicBezTo>
                    <a:lnTo>
                      <a:pt x="568" y="100"/>
                    </a:lnTo>
                    <a:cubicBezTo>
                      <a:pt x="368" y="67"/>
                      <a:pt x="168" y="33"/>
                      <a:pt x="1" y="0"/>
                    </a:cubicBezTo>
                    <a:close/>
                  </a:path>
                </a:pathLst>
              </a:custGeom>
              <a:solidFill>
                <a:srgbClr val="FAFAFA"/>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3" name="Google Shape;2193;p54"/>
              <p:cNvSpPr/>
              <p:nvPr/>
            </p:nvSpPr>
            <p:spPr>
              <a:xfrm>
                <a:off x="1985956" y="1685943"/>
                <a:ext cx="180253" cy="65525"/>
              </a:xfrm>
              <a:custGeom>
                <a:avLst/>
                <a:gdLst/>
                <a:ahLst/>
                <a:cxnLst/>
                <a:rect l="l" t="t" r="r" b="b"/>
                <a:pathLst>
                  <a:path w="9708" h="3529" extrusionOk="0">
                    <a:moveTo>
                      <a:pt x="9708" y="0"/>
                    </a:moveTo>
                    <a:lnTo>
                      <a:pt x="9708" y="0"/>
                    </a:lnTo>
                    <a:cubicBezTo>
                      <a:pt x="9374" y="434"/>
                      <a:pt x="9040" y="834"/>
                      <a:pt x="8674" y="1268"/>
                    </a:cubicBezTo>
                    <a:cubicBezTo>
                      <a:pt x="7360" y="2605"/>
                      <a:pt x="5583" y="3332"/>
                      <a:pt x="3775" y="3332"/>
                    </a:cubicBezTo>
                    <a:cubicBezTo>
                      <a:pt x="3012" y="3332"/>
                      <a:pt x="2244" y="3203"/>
                      <a:pt x="1502" y="2936"/>
                    </a:cubicBezTo>
                    <a:cubicBezTo>
                      <a:pt x="1001" y="2736"/>
                      <a:pt x="501" y="2502"/>
                      <a:pt x="1" y="2235"/>
                    </a:cubicBezTo>
                    <a:lnTo>
                      <a:pt x="1" y="2235"/>
                    </a:lnTo>
                    <a:cubicBezTo>
                      <a:pt x="101" y="2369"/>
                      <a:pt x="234" y="2436"/>
                      <a:pt x="368" y="2502"/>
                    </a:cubicBezTo>
                    <a:cubicBezTo>
                      <a:pt x="701" y="2736"/>
                      <a:pt x="1068" y="2936"/>
                      <a:pt x="1435" y="3069"/>
                    </a:cubicBezTo>
                    <a:cubicBezTo>
                      <a:pt x="2228" y="3378"/>
                      <a:pt x="3052" y="3528"/>
                      <a:pt x="3868" y="3528"/>
                    </a:cubicBezTo>
                    <a:cubicBezTo>
                      <a:pt x="5696" y="3528"/>
                      <a:pt x="7482" y="2775"/>
                      <a:pt x="8774" y="1368"/>
                    </a:cubicBezTo>
                    <a:cubicBezTo>
                      <a:pt x="9040" y="1101"/>
                      <a:pt x="9274" y="768"/>
                      <a:pt x="9507" y="401"/>
                    </a:cubicBezTo>
                    <a:cubicBezTo>
                      <a:pt x="9574" y="301"/>
                      <a:pt x="9641" y="134"/>
                      <a:pt x="9708"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4" name="Google Shape;2194;p54"/>
              <p:cNvSpPr/>
              <p:nvPr/>
            </p:nvSpPr>
            <p:spPr>
              <a:xfrm>
                <a:off x="1984099" y="1669845"/>
                <a:ext cx="177784" cy="39456"/>
              </a:xfrm>
              <a:custGeom>
                <a:avLst/>
                <a:gdLst/>
                <a:ahLst/>
                <a:cxnLst/>
                <a:rect l="l" t="t" r="r" b="b"/>
                <a:pathLst>
                  <a:path w="9575" h="2125" extrusionOk="0">
                    <a:moveTo>
                      <a:pt x="9574" y="0"/>
                    </a:moveTo>
                    <a:lnTo>
                      <a:pt x="9574" y="0"/>
                    </a:lnTo>
                    <a:cubicBezTo>
                      <a:pt x="9241" y="367"/>
                      <a:pt x="8907" y="734"/>
                      <a:pt x="8507" y="1034"/>
                    </a:cubicBezTo>
                    <a:cubicBezTo>
                      <a:pt x="8073" y="1368"/>
                      <a:pt x="7573" y="1601"/>
                      <a:pt x="7072" y="1735"/>
                    </a:cubicBezTo>
                    <a:cubicBezTo>
                      <a:pt x="6676" y="1839"/>
                      <a:pt x="6267" y="1891"/>
                      <a:pt x="5853" y="1891"/>
                    </a:cubicBezTo>
                    <a:cubicBezTo>
                      <a:pt x="5605" y="1891"/>
                      <a:pt x="5354" y="1872"/>
                      <a:pt x="5104" y="1835"/>
                    </a:cubicBezTo>
                    <a:cubicBezTo>
                      <a:pt x="4404" y="1735"/>
                      <a:pt x="3770" y="1535"/>
                      <a:pt x="3136" y="1401"/>
                    </a:cubicBezTo>
                    <a:cubicBezTo>
                      <a:pt x="2602" y="1268"/>
                      <a:pt x="2069" y="1168"/>
                      <a:pt x="1502" y="1134"/>
                    </a:cubicBezTo>
                    <a:cubicBezTo>
                      <a:pt x="1410" y="1126"/>
                      <a:pt x="1318" y="1122"/>
                      <a:pt x="1226" y="1122"/>
                    </a:cubicBezTo>
                    <a:cubicBezTo>
                      <a:pt x="951" y="1122"/>
                      <a:pt x="676" y="1159"/>
                      <a:pt x="401" y="1234"/>
                    </a:cubicBezTo>
                    <a:cubicBezTo>
                      <a:pt x="267" y="1268"/>
                      <a:pt x="134" y="1301"/>
                      <a:pt x="1" y="1368"/>
                    </a:cubicBezTo>
                    <a:cubicBezTo>
                      <a:pt x="367" y="1319"/>
                      <a:pt x="733" y="1288"/>
                      <a:pt x="1099" y="1288"/>
                    </a:cubicBezTo>
                    <a:cubicBezTo>
                      <a:pt x="1234" y="1288"/>
                      <a:pt x="1368" y="1292"/>
                      <a:pt x="1502" y="1301"/>
                    </a:cubicBezTo>
                    <a:cubicBezTo>
                      <a:pt x="2035" y="1368"/>
                      <a:pt x="2569" y="1468"/>
                      <a:pt x="3103" y="1601"/>
                    </a:cubicBezTo>
                    <a:cubicBezTo>
                      <a:pt x="3737" y="1801"/>
                      <a:pt x="4404" y="1935"/>
                      <a:pt x="5071" y="2068"/>
                    </a:cubicBezTo>
                    <a:cubicBezTo>
                      <a:pt x="5321" y="2106"/>
                      <a:pt x="5576" y="2125"/>
                      <a:pt x="5832" y="2125"/>
                    </a:cubicBezTo>
                    <a:cubicBezTo>
                      <a:pt x="6259" y="2125"/>
                      <a:pt x="6689" y="2072"/>
                      <a:pt x="7106" y="1968"/>
                    </a:cubicBezTo>
                    <a:cubicBezTo>
                      <a:pt x="7639" y="1801"/>
                      <a:pt x="8173" y="1535"/>
                      <a:pt x="8607" y="1201"/>
                    </a:cubicBezTo>
                    <a:cubicBezTo>
                      <a:pt x="8907" y="934"/>
                      <a:pt x="9140" y="667"/>
                      <a:pt x="9374" y="367"/>
                    </a:cubicBezTo>
                    <a:cubicBezTo>
                      <a:pt x="9474" y="234"/>
                      <a:pt x="9541" y="134"/>
                      <a:pt x="9574" y="0"/>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nvGrpSpPr>
            <p:cNvPr id="2195" name="Google Shape;2195;p54"/>
            <p:cNvGrpSpPr/>
            <p:nvPr/>
          </p:nvGrpSpPr>
          <p:grpSpPr>
            <a:xfrm>
              <a:off x="1061257" y="3525407"/>
              <a:ext cx="3257854" cy="1074018"/>
              <a:chOff x="1061257" y="3525407"/>
              <a:chExt cx="3257854" cy="1074018"/>
            </a:xfrm>
          </p:grpSpPr>
          <p:sp>
            <p:nvSpPr>
              <p:cNvPr id="2196" name="Google Shape;2196;p54"/>
              <p:cNvSpPr/>
              <p:nvPr/>
            </p:nvSpPr>
            <p:spPr>
              <a:xfrm>
                <a:off x="1061257" y="3657366"/>
                <a:ext cx="3257854" cy="940834"/>
              </a:xfrm>
              <a:custGeom>
                <a:avLst/>
                <a:gdLst/>
                <a:ahLst/>
                <a:cxnLst/>
                <a:rect l="l" t="t" r="r" b="b"/>
                <a:pathLst>
                  <a:path w="175460" h="50671" extrusionOk="0">
                    <a:moveTo>
                      <a:pt x="168954" y="34"/>
                    </a:moveTo>
                    <a:lnTo>
                      <a:pt x="159848" y="51"/>
                    </a:lnTo>
                    <a:lnTo>
                      <a:pt x="159848" y="51"/>
                    </a:lnTo>
                    <a:lnTo>
                      <a:pt x="168921" y="67"/>
                    </a:lnTo>
                    <a:lnTo>
                      <a:pt x="175025" y="67"/>
                    </a:lnTo>
                    <a:lnTo>
                      <a:pt x="175459" y="34"/>
                    </a:lnTo>
                    <a:close/>
                    <a:moveTo>
                      <a:pt x="150841" y="0"/>
                    </a:moveTo>
                    <a:lnTo>
                      <a:pt x="150808" y="34"/>
                    </a:lnTo>
                    <a:lnTo>
                      <a:pt x="150808" y="34"/>
                    </a:lnTo>
                    <a:lnTo>
                      <a:pt x="150741" y="34"/>
                    </a:lnTo>
                    <a:lnTo>
                      <a:pt x="150675" y="34"/>
                    </a:lnTo>
                    <a:lnTo>
                      <a:pt x="150675" y="101"/>
                    </a:lnTo>
                    <a:lnTo>
                      <a:pt x="150675" y="12176"/>
                    </a:lnTo>
                    <a:lnTo>
                      <a:pt x="112247" y="12176"/>
                    </a:lnTo>
                    <a:lnTo>
                      <a:pt x="112247" y="12276"/>
                    </a:lnTo>
                    <a:lnTo>
                      <a:pt x="112247" y="26253"/>
                    </a:lnTo>
                    <a:lnTo>
                      <a:pt x="73853" y="26253"/>
                    </a:lnTo>
                    <a:lnTo>
                      <a:pt x="73853" y="26353"/>
                    </a:lnTo>
                    <a:lnTo>
                      <a:pt x="73853" y="41130"/>
                    </a:lnTo>
                    <a:lnTo>
                      <a:pt x="32724" y="41130"/>
                    </a:lnTo>
                    <a:lnTo>
                      <a:pt x="32724" y="41230"/>
                    </a:lnTo>
                    <a:lnTo>
                      <a:pt x="32724" y="50570"/>
                    </a:lnTo>
                    <a:lnTo>
                      <a:pt x="32724" y="50570"/>
                    </a:lnTo>
                    <a:lnTo>
                      <a:pt x="7005" y="50603"/>
                    </a:lnTo>
                    <a:lnTo>
                      <a:pt x="0" y="50603"/>
                    </a:lnTo>
                    <a:lnTo>
                      <a:pt x="7005" y="50637"/>
                    </a:lnTo>
                    <a:lnTo>
                      <a:pt x="32824" y="50670"/>
                    </a:lnTo>
                    <a:lnTo>
                      <a:pt x="32891" y="50670"/>
                    </a:lnTo>
                    <a:lnTo>
                      <a:pt x="32891" y="50570"/>
                    </a:lnTo>
                    <a:lnTo>
                      <a:pt x="32891" y="41263"/>
                    </a:lnTo>
                    <a:lnTo>
                      <a:pt x="74053" y="41263"/>
                    </a:lnTo>
                    <a:lnTo>
                      <a:pt x="74053" y="41130"/>
                    </a:lnTo>
                    <a:lnTo>
                      <a:pt x="74053" y="26353"/>
                    </a:lnTo>
                    <a:lnTo>
                      <a:pt x="112447" y="26353"/>
                    </a:lnTo>
                    <a:lnTo>
                      <a:pt x="112447" y="26253"/>
                    </a:lnTo>
                    <a:lnTo>
                      <a:pt x="112447" y="12276"/>
                    </a:lnTo>
                    <a:lnTo>
                      <a:pt x="112447" y="12276"/>
                    </a:lnTo>
                    <a:lnTo>
                      <a:pt x="150675" y="12243"/>
                    </a:lnTo>
                    <a:lnTo>
                      <a:pt x="150675" y="12243"/>
                    </a:lnTo>
                    <a:lnTo>
                      <a:pt x="150675" y="12276"/>
                    </a:lnTo>
                    <a:lnTo>
                      <a:pt x="150708" y="12243"/>
                    </a:lnTo>
                    <a:lnTo>
                      <a:pt x="150708" y="12243"/>
                    </a:lnTo>
                    <a:lnTo>
                      <a:pt x="150741" y="12243"/>
                    </a:lnTo>
                    <a:lnTo>
                      <a:pt x="150841" y="12243"/>
                    </a:lnTo>
                    <a:lnTo>
                      <a:pt x="150841" y="12176"/>
                    </a:lnTo>
                    <a:lnTo>
                      <a:pt x="150841" y="67"/>
                    </a:lnTo>
                    <a:lnTo>
                      <a:pt x="150841" y="67"/>
                    </a:lnTo>
                    <a:lnTo>
                      <a:pt x="159848" y="51"/>
                    </a:lnTo>
                    <a:lnTo>
                      <a:pt x="159848" y="51"/>
                    </a:lnTo>
                    <a:lnTo>
                      <a:pt x="150841" y="34"/>
                    </a:lnTo>
                    <a:lnTo>
                      <a:pt x="150841" y="34"/>
                    </a:lnTo>
                    <a:lnTo>
                      <a:pt x="150841" y="0"/>
                    </a:ln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7" name="Google Shape;2197;p54"/>
              <p:cNvSpPr/>
              <p:nvPr/>
            </p:nvSpPr>
            <p:spPr>
              <a:xfrm>
                <a:off x="3274838" y="3525407"/>
                <a:ext cx="172826" cy="197001"/>
              </a:xfrm>
              <a:custGeom>
                <a:avLst/>
                <a:gdLst/>
                <a:ahLst/>
                <a:cxnLst/>
                <a:rect l="l" t="t" r="r" b="b"/>
                <a:pathLst>
                  <a:path w="9308" h="10610" extrusionOk="0">
                    <a:moveTo>
                      <a:pt x="2781" y="1"/>
                    </a:moveTo>
                    <a:cubicBezTo>
                      <a:pt x="2468" y="1"/>
                      <a:pt x="2152" y="34"/>
                      <a:pt x="1836" y="102"/>
                    </a:cubicBezTo>
                    <a:cubicBezTo>
                      <a:pt x="1" y="1036"/>
                      <a:pt x="1836" y="5306"/>
                      <a:pt x="3470" y="7141"/>
                    </a:cubicBezTo>
                    <a:cubicBezTo>
                      <a:pt x="4504" y="8275"/>
                      <a:pt x="6672" y="10410"/>
                      <a:pt x="9274" y="10610"/>
                    </a:cubicBezTo>
                    <a:cubicBezTo>
                      <a:pt x="9308" y="8242"/>
                      <a:pt x="8941" y="5540"/>
                      <a:pt x="7740" y="3505"/>
                    </a:cubicBezTo>
                    <a:cubicBezTo>
                      <a:pt x="7173" y="2437"/>
                      <a:pt x="6339" y="1503"/>
                      <a:pt x="5338" y="803"/>
                    </a:cubicBezTo>
                    <a:cubicBezTo>
                      <a:pt x="4569" y="282"/>
                      <a:pt x="3689" y="1"/>
                      <a:pt x="2781" y="1"/>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8" name="Google Shape;2198;p54"/>
              <p:cNvSpPr/>
              <p:nvPr/>
            </p:nvSpPr>
            <p:spPr>
              <a:xfrm>
                <a:off x="3496571" y="3616796"/>
                <a:ext cx="101601" cy="137214"/>
              </a:xfrm>
              <a:custGeom>
                <a:avLst/>
                <a:gdLst/>
                <a:ahLst/>
                <a:cxnLst/>
                <a:rect l="l" t="t" r="r" b="b"/>
                <a:pathLst>
                  <a:path w="5472" h="7390" extrusionOk="0">
                    <a:moveTo>
                      <a:pt x="3911" y="1"/>
                    </a:moveTo>
                    <a:cubicBezTo>
                      <a:pt x="3447" y="1"/>
                      <a:pt x="2978" y="151"/>
                      <a:pt x="2603" y="451"/>
                    </a:cubicBezTo>
                    <a:cubicBezTo>
                      <a:pt x="1435" y="1185"/>
                      <a:pt x="601" y="2352"/>
                      <a:pt x="268" y="3687"/>
                    </a:cubicBezTo>
                    <a:cubicBezTo>
                      <a:pt x="1" y="5054"/>
                      <a:pt x="468" y="6455"/>
                      <a:pt x="1502" y="7389"/>
                    </a:cubicBezTo>
                    <a:lnTo>
                      <a:pt x="1502" y="7356"/>
                    </a:lnTo>
                    <a:cubicBezTo>
                      <a:pt x="3370" y="6655"/>
                      <a:pt x="4437" y="4987"/>
                      <a:pt x="5171" y="3086"/>
                    </a:cubicBezTo>
                    <a:cubicBezTo>
                      <a:pt x="5405" y="2552"/>
                      <a:pt x="5471" y="1952"/>
                      <a:pt x="5405" y="1352"/>
                    </a:cubicBezTo>
                    <a:cubicBezTo>
                      <a:pt x="5338" y="784"/>
                      <a:pt x="4938" y="251"/>
                      <a:pt x="4371" y="51"/>
                    </a:cubicBezTo>
                    <a:cubicBezTo>
                      <a:pt x="4220" y="17"/>
                      <a:pt x="4066" y="1"/>
                      <a:pt x="3911" y="1"/>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199" name="Google Shape;2199;p54"/>
              <p:cNvSpPr/>
              <p:nvPr/>
            </p:nvSpPr>
            <p:spPr>
              <a:xfrm>
                <a:off x="3521358" y="3673371"/>
                <a:ext cx="30971" cy="187160"/>
              </a:xfrm>
              <a:custGeom>
                <a:avLst/>
                <a:gdLst/>
                <a:ahLst/>
                <a:cxnLst/>
                <a:rect l="l" t="t" r="r" b="b"/>
                <a:pathLst>
                  <a:path w="1668" h="10080" extrusionOk="0">
                    <a:moveTo>
                      <a:pt x="1631" y="1"/>
                    </a:moveTo>
                    <a:cubicBezTo>
                      <a:pt x="1613" y="1"/>
                      <a:pt x="1517" y="126"/>
                      <a:pt x="1368" y="306"/>
                    </a:cubicBezTo>
                    <a:cubicBezTo>
                      <a:pt x="1134" y="606"/>
                      <a:pt x="934" y="940"/>
                      <a:pt x="734" y="1273"/>
                    </a:cubicBezTo>
                    <a:cubicBezTo>
                      <a:pt x="234" y="2441"/>
                      <a:pt x="0" y="3708"/>
                      <a:pt x="67" y="4976"/>
                    </a:cubicBezTo>
                    <a:cubicBezTo>
                      <a:pt x="133" y="5676"/>
                      <a:pt x="200" y="6377"/>
                      <a:pt x="367" y="7044"/>
                    </a:cubicBezTo>
                    <a:cubicBezTo>
                      <a:pt x="434" y="7611"/>
                      <a:pt x="600" y="8145"/>
                      <a:pt x="834" y="8679"/>
                    </a:cubicBezTo>
                    <a:cubicBezTo>
                      <a:pt x="1034" y="9179"/>
                      <a:pt x="1268" y="9646"/>
                      <a:pt x="1534" y="10080"/>
                    </a:cubicBezTo>
                    <a:cubicBezTo>
                      <a:pt x="1401" y="9579"/>
                      <a:pt x="1234" y="9079"/>
                      <a:pt x="1001" y="8612"/>
                    </a:cubicBezTo>
                    <a:cubicBezTo>
                      <a:pt x="801" y="8078"/>
                      <a:pt x="667" y="7544"/>
                      <a:pt x="600" y="6977"/>
                    </a:cubicBezTo>
                    <a:cubicBezTo>
                      <a:pt x="467" y="6310"/>
                      <a:pt x="400" y="5643"/>
                      <a:pt x="334" y="4976"/>
                    </a:cubicBezTo>
                    <a:cubicBezTo>
                      <a:pt x="267" y="3742"/>
                      <a:pt x="467" y="2508"/>
                      <a:pt x="934" y="1373"/>
                    </a:cubicBezTo>
                    <a:cubicBezTo>
                      <a:pt x="1301" y="473"/>
                      <a:pt x="1668" y="6"/>
                      <a:pt x="1635" y="6"/>
                    </a:cubicBezTo>
                    <a:cubicBezTo>
                      <a:pt x="1635" y="2"/>
                      <a:pt x="1633" y="1"/>
                      <a:pt x="1631"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0" name="Google Shape;2200;p54"/>
              <p:cNvSpPr/>
              <p:nvPr/>
            </p:nvSpPr>
            <p:spPr>
              <a:xfrm>
                <a:off x="3340492" y="3584897"/>
                <a:ext cx="224852" cy="296690"/>
              </a:xfrm>
              <a:custGeom>
                <a:avLst/>
                <a:gdLst/>
                <a:ahLst/>
                <a:cxnLst/>
                <a:rect l="l" t="t" r="r" b="b"/>
                <a:pathLst>
                  <a:path w="12110" h="15979" extrusionOk="0">
                    <a:moveTo>
                      <a:pt x="1" y="1"/>
                    </a:moveTo>
                    <a:lnTo>
                      <a:pt x="1" y="1"/>
                    </a:lnTo>
                    <a:cubicBezTo>
                      <a:pt x="134" y="234"/>
                      <a:pt x="301" y="468"/>
                      <a:pt x="468" y="668"/>
                    </a:cubicBezTo>
                    <a:cubicBezTo>
                      <a:pt x="835" y="1101"/>
                      <a:pt x="1268" y="1669"/>
                      <a:pt x="1802" y="2369"/>
                    </a:cubicBezTo>
                    <a:lnTo>
                      <a:pt x="6138" y="7940"/>
                    </a:lnTo>
                    <a:cubicBezTo>
                      <a:pt x="7806" y="10141"/>
                      <a:pt x="9307" y="12176"/>
                      <a:pt x="10341" y="13644"/>
                    </a:cubicBezTo>
                    <a:lnTo>
                      <a:pt x="11609" y="15378"/>
                    </a:lnTo>
                    <a:cubicBezTo>
                      <a:pt x="11742" y="15578"/>
                      <a:pt x="11909" y="15779"/>
                      <a:pt x="12109" y="15979"/>
                    </a:cubicBezTo>
                    <a:cubicBezTo>
                      <a:pt x="11976" y="15745"/>
                      <a:pt x="11843" y="15512"/>
                      <a:pt x="11676" y="15312"/>
                    </a:cubicBezTo>
                    <a:cubicBezTo>
                      <a:pt x="11409" y="14878"/>
                      <a:pt x="11009" y="14278"/>
                      <a:pt x="10475" y="13510"/>
                    </a:cubicBezTo>
                    <a:cubicBezTo>
                      <a:pt x="9441" y="12043"/>
                      <a:pt x="8006" y="10008"/>
                      <a:pt x="6305" y="7806"/>
                    </a:cubicBezTo>
                    <a:cubicBezTo>
                      <a:pt x="4637" y="5571"/>
                      <a:pt x="3070" y="3637"/>
                      <a:pt x="1902" y="2236"/>
                    </a:cubicBezTo>
                    <a:cubicBezTo>
                      <a:pt x="1335" y="1535"/>
                      <a:pt x="868" y="968"/>
                      <a:pt x="534" y="601"/>
                    </a:cubicBezTo>
                    <a:cubicBezTo>
                      <a:pt x="368" y="401"/>
                      <a:pt x="201" y="201"/>
                      <a:pt x="1" y="1"/>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1" name="Google Shape;2201;p54"/>
              <p:cNvSpPr/>
              <p:nvPr/>
            </p:nvSpPr>
            <p:spPr>
              <a:xfrm>
                <a:off x="3310153" y="3768734"/>
                <a:ext cx="182110" cy="76108"/>
              </a:xfrm>
              <a:custGeom>
                <a:avLst/>
                <a:gdLst/>
                <a:ahLst/>
                <a:cxnLst/>
                <a:rect l="l" t="t" r="r" b="b"/>
                <a:pathLst>
                  <a:path w="9808" h="4099" extrusionOk="0">
                    <a:moveTo>
                      <a:pt x="4384" y="0"/>
                    </a:moveTo>
                    <a:cubicBezTo>
                      <a:pt x="3416" y="0"/>
                      <a:pt x="2443" y="156"/>
                      <a:pt x="1501" y="474"/>
                    </a:cubicBezTo>
                    <a:cubicBezTo>
                      <a:pt x="801" y="741"/>
                      <a:pt x="67" y="1174"/>
                      <a:pt x="34" y="1908"/>
                    </a:cubicBezTo>
                    <a:cubicBezTo>
                      <a:pt x="0" y="2642"/>
                      <a:pt x="701" y="3176"/>
                      <a:pt x="1368" y="3476"/>
                    </a:cubicBezTo>
                    <a:cubicBezTo>
                      <a:pt x="2342" y="3895"/>
                      <a:pt x="3370" y="4099"/>
                      <a:pt x="4391" y="4099"/>
                    </a:cubicBezTo>
                    <a:cubicBezTo>
                      <a:pt x="6375" y="4099"/>
                      <a:pt x="8331" y="3329"/>
                      <a:pt x="9807" y="1875"/>
                    </a:cubicBezTo>
                    <a:lnTo>
                      <a:pt x="9707" y="1708"/>
                    </a:lnTo>
                    <a:cubicBezTo>
                      <a:pt x="8123" y="586"/>
                      <a:pt x="6262" y="0"/>
                      <a:pt x="4384" y="0"/>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2" name="Google Shape;2202;p54"/>
              <p:cNvSpPr/>
              <p:nvPr/>
            </p:nvSpPr>
            <p:spPr>
              <a:xfrm>
                <a:off x="3371463" y="3790049"/>
                <a:ext cx="173439" cy="62424"/>
              </a:xfrm>
              <a:custGeom>
                <a:avLst/>
                <a:gdLst/>
                <a:ahLst/>
                <a:cxnLst/>
                <a:rect l="l" t="t" r="r" b="b"/>
                <a:pathLst>
                  <a:path w="9341" h="3362" extrusionOk="0">
                    <a:moveTo>
                      <a:pt x="3270" y="0"/>
                    </a:moveTo>
                    <a:cubicBezTo>
                      <a:pt x="2689" y="0"/>
                      <a:pt x="2108" y="51"/>
                      <a:pt x="1535" y="160"/>
                    </a:cubicBezTo>
                    <a:cubicBezTo>
                      <a:pt x="1068" y="226"/>
                      <a:pt x="668" y="293"/>
                      <a:pt x="434" y="360"/>
                    </a:cubicBezTo>
                    <a:cubicBezTo>
                      <a:pt x="267" y="393"/>
                      <a:pt x="134" y="427"/>
                      <a:pt x="1" y="493"/>
                    </a:cubicBezTo>
                    <a:cubicBezTo>
                      <a:pt x="534" y="460"/>
                      <a:pt x="1035" y="427"/>
                      <a:pt x="1568" y="326"/>
                    </a:cubicBezTo>
                    <a:cubicBezTo>
                      <a:pt x="2031" y="275"/>
                      <a:pt x="2498" y="248"/>
                      <a:pt x="2967" y="248"/>
                    </a:cubicBezTo>
                    <a:cubicBezTo>
                      <a:pt x="3715" y="248"/>
                      <a:pt x="4466" y="316"/>
                      <a:pt x="5204" y="460"/>
                    </a:cubicBezTo>
                    <a:cubicBezTo>
                      <a:pt x="6372" y="727"/>
                      <a:pt x="7473" y="1327"/>
                      <a:pt x="8340" y="2194"/>
                    </a:cubicBezTo>
                    <a:cubicBezTo>
                      <a:pt x="8974" y="2862"/>
                      <a:pt x="9307" y="3362"/>
                      <a:pt x="9341" y="3362"/>
                    </a:cubicBezTo>
                    <a:cubicBezTo>
                      <a:pt x="9341" y="3329"/>
                      <a:pt x="9274" y="3195"/>
                      <a:pt x="9140" y="2995"/>
                    </a:cubicBezTo>
                    <a:cubicBezTo>
                      <a:pt x="8640" y="2161"/>
                      <a:pt x="7973" y="1494"/>
                      <a:pt x="7172" y="994"/>
                    </a:cubicBezTo>
                    <a:cubicBezTo>
                      <a:pt x="6572" y="627"/>
                      <a:pt x="5938" y="360"/>
                      <a:pt x="5271" y="193"/>
                    </a:cubicBezTo>
                    <a:cubicBezTo>
                      <a:pt x="4610" y="68"/>
                      <a:pt x="3940" y="0"/>
                      <a:pt x="3270" y="0"/>
                    </a:cubicBezTo>
                    <a:close/>
                  </a:path>
                </a:pathLst>
              </a:cu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grpSp>
            <p:nvGrpSpPr>
              <p:cNvPr id="2203" name="Google Shape;2203;p54"/>
              <p:cNvGrpSpPr/>
              <p:nvPr/>
            </p:nvGrpSpPr>
            <p:grpSpPr>
              <a:xfrm>
                <a:off x="1153538" y="4092978"/>
                <a:ext cx="374117" cy="506447"/>
                <a:chOff x="1153538" y="4092978"/>
                <a:chExt cx="374117" cy="506447"/>
              </a:xfrm>
            </p:grpSpPr>
            <p:sp>
              <p:nvSpPr>
                <p:cNvPr id="2204" name="Google Shape;2204;p54"/>
                <p:cNvSpPr/>
                <p:nvPr/>
              </p:nvSpPr>
              <p:spPr>
                <a:xfrm>
                  <a:off x="1275712" y="4092978"/>
                  <a:ext cx="124347" cy="268616"/>
                </a:xfrm>
                <a:custGeom>
                  <a:avLst/>
                  <a:gdLst/>
                  <a:ahLst/>
                  <a:cxnLst/>
                  <a:rect l="l" t="t" r="r" b="b"/>
                  <a:pathLst>
                    <a:path w="6697" h="14467" extrusionOk="0">
                      <a:moveTo>
                        <a:pt x="3273" y="1"/>
                      </a:moveTo>
                      <a:cubicBezTo>
                        <a:pt x="1136" y="1"/>
                        <a:pt x="1" y="4796"/>
                        <a:pt x="226" y="7428"/>
                      </a:cubicBezTo>
                      <a:cubicBezTo>
                        <a:pt x="392" y="9163"/>
                        <a:pt x="893" y="12532"/>
                        <a:pt x="3128" y="14467"/>
                      </a:cubicBezTo>
                      <a:cubicBezTo>
                        <a:pt x="4729" y="12365"/>
                        <a:pt x="6230" y="9697"/>
                        <a:pt x="6497" y="7095"/>
                      </a:cubicBezTo>
                      <a:cubicBezTo>
                        <a:pt x="6697" y="5727"/>
                        <a:pt x="6597" y="4326"/>
                        <a:pt x="6163" y="3025"/>
                      </a:cubicBezTo>
                      <a:cubicBezTo>
                        <a:pt x="5729" y="1724"/>
                        <a:pt x="4762" y="623"/>
                        <a:pt x="3528" y="56"/>
                      </a:cubicBezTo>
                      <a:lnTo>
                        <a:pt x="3528" y="23"/>
                      </a:lnTo>
                      <a:cubicBezTo>
                        <a:pt x="3441" y="8"/>
                        <a:pt x="3356" y="1"/>
                        <a:pt x="3273" y="1"/>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5" name="Google Shape;2205;p54"/>
                <p:cNvSpPr/>
                <p:nvPr/>
              </p:nvSpPr>
              <p:spPr>
                <a:xfrm>
                  <a:off x="1375271" y="4340112"/>
                  <a:ext cx="152383" cy="106132"/>
                </a:xfrm>
                <a:custGeom>
                  <a:avLst/>
                  <a:gdLst/>
                  <a:ahLst/>
                  <a:cxnLst/>
                  <a:rect l="l" t="t" r="r" b="b"/>
                  <a:pathLst>
                    <a:path w="8207" h="5716" extrusionOk="0">
                      <a:moveTo>
                        <a:pt x="5457" y="0"/>
                      </a:moveTo>
                      <a:cubicBezTo>
                        <a:pt x="4098" y="0"/>
                        <a:pt x="2772" y="468"/>
                        <a:pt x="1735" y="1357"/>
                      </a:cubicBezTo>
                      <a:cubicBezTo>
                        <a:pt x="534" y="2391"/>
                        <a:pt x="1" y="3959"/>
                        <a:pt x="334" y="5493"/>
                      </a:cubicBezTo>
                      <a:lnTo>
                        <a:pt x="301" y="5493"/>
                      </a:lnTo>
                      <a:cubicBezTo>
                        <a:pt x="826" y="5646"/>
                        <a:pt x="1346" y="5716"/>
                        <a:pt x="1862" y="5716"/>
                      </a:cubicBezTo>
                      <a:cubicBezTo>
                        <a:pt x="3475" y="5716"/>
                        <a:pt x="5031" y="5036"/>
                        <a:pt x="6472" y="4125"/>
                      </a:cubicBezTo>
                      <a:cubicBezTo>
                        <a:pt x="7039" y="3792"/>
                        <a:pt x="7539" y="3325"/>
                        <a:pt x="7873" y="2758"/>
                      </a:cubicBezTo>
                      <a:cubicBezTo>
                        <a:pt x="8206" y="2157"/>
                        <a:pt x="8173" y="1457"/>
                        <a:pt x="7839" y="856"/>
                      </a:cubicBezTo>
                      <a:cubicBezTo>
                        <a:pt x="7439" y="289"/>
                        <a:pt x="6672" y="89"/>
                        <a:pt x="5971" y="22"/>
                      </a:cubicBezTo>
                      <a:cubicBezTo>
                        <a:pt x="5800" y="8"/>
                        <a:pt x="5628" y="0"/>
                        <a:pt x="5457" y="0"/>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6" name="Google Shape;2206;p54"/>
                <p:cNvSpPr/>
                <p:nvPr/>
              </p:nvSpPr>
              <p:spPr>
                <a:xfrm>
                  <a:off x="1328815" y="4388368"/>
                  <a:ext cx="131328" cy="203630"/>
                </a:xfrm>
                <a:custGeom>
                  <a:avLst/>
                  <a:gdLst/>
                  <a:ahLst/>
                  <a:cxnLst/>
                  <a:rect l="l" t="t" r="r" b="b"/>
                  <a:pathLst>
                    <a:path w="7073" h="10967" extrusionOk="0">
                      <a:moveTo>
                        <a:pt x="7043" y="0"/>
                      </a:moveTo>
                      <a:cubicBezTo>
                        <a:pt x="7022" y="0"/>
                        <a:pt x="6989" y="9"/>
                        <a:pt x="6939" y="25"/>
                      </a:cubicBezTo>
                      <a:cubicBezTo>
                        <a:pt x="6839" y="59"/>
                        <a:pt x="6706" y="92"/>
                        <a:pt x="6539" y="125"/>
                      </a:cubicBezTo>
                      <a:cubicBezTo>
                        <a:pt x="6072" y="292"/>
                        <a:pt x="5605" y="492"/>
                        <a:pt x="5171" y="726"/>
                      </a:cubicBezTo>
                      <a:cubicBezTo>
                        <a:pt x="3770" y="1593"/>
                        <a:pt x="2603" y="2827"/>
                        <a:pt x="1835" y="4295"/>
                      </a:cubicBezTo>
                      <a:cubicBezTo>
                        <a:pt x="1102" y="5763"/>
                        <a:pt x="568" y="7331"/>
                        <a:pt x="334" y="8965"/>
                      </a:cubicBezTo>
                      <a:cubicBezTo>
                        <a:pt x="234" y="9532"/>
                        <a:pt x="134" y="10032"/>
                        <a:pt x="67" y="10433"/>
                      </a:cubicBezTo>
                      <a:cubicBezTo>
                        <a:pt x="34" y="10600"/>
                        <a:pt x="1" y="10766"/>
                        <a:pt x="1" y="10966"/>
                      </a:cubicBezTo>
                      <a:cubicBezTo>
                        <a:pt x="34" y="10800"/>
                        <a:pt x="101" y="10600"/>
                        <a:pt x="134" y="10433"/>
                      </a:cubicBezTo>
                      <a:cubicBezTo>
                        <a:pt x="234" y="10099"/>
                        <a:pt x="334" y="9599"/>
                        <a:pt x="468" y="8998"/>
                      </a:cubicBezTo>
                      <a:cubicBezTo>
                        <a:pt x="735" y="7397"/>
                        <a:pt x="1268" y="5829"/>
                        <a:pt x="2002" y="4395"/>
                      </a:cubicBezTo>
                      <a:cubicBezTo>
                        <a:pt x="2769" y="2961"/>
                        <a:pt x="3870" y="1760"/>
                        <a:pt x="5238" y="859"/>
                      </a:cubicBezTo>
                      <a:cubicBezTo>
                        <a:pt x="5805" y="526"/>
                        <a:pt x="6439" y="259"/>
                        <a:pt x="7072" y="25"/>
                      </a:cubicBezTo>
                      <a:cubicBezTo>
                        <a:pt x="7072" y="9"/>
                        <a:pt x="7064" y="0"/>
                        <a:pt x="7043"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7" name="Google Shape;2207;p54"/>
                <p:cNvSpPr/>
                <p:nvPr/>
              </p:nvSpPr>
              <p:spPr>
                <a:xfrm>
                  <a:off x="1328202" y="4167100"/>
                  <a:ext cx="7446" cy="432326"/>
                </a:xfrm>
                <a:custGeom>
                  <a:avLst/>
                  <a:gdLst/>
                  <a:ahLst/>
                  <a:cxnLst/>
                  <a:rect l="l" t="t" r="r" b="b"/>
                  <a:pathLst>
                    <a:path w="401" h="23284" extrusionOk="0">
                      <a:moveTo>
                        <a:pt x="100" y="0"/>
                      </a:moveTo>
                      <a:lnTo>
                        <a:pt x="100" y="234"/>
                      </a:lnTo>
                      <a:lnTo>
                        <a:pt x="100" y="901"/>
                      </a:lnTo>
                      <a:cubicBezTo>
                        <a:pt x="100" y="1535"/>
                        <a:pt x="134" y="2369"/>
                        <a:pt x="134" y="3403"/>
                      </a:cubicBezTo>
                      <a:cubicBezTo>
                        <a:pt x="167" y="5538"/>
                        <a:pt x="201" y="8406"/>
                        <a:pt x="167" y="11642"/>
                      </a:cubicBezTo>
                      <a:cubicBezTo>
                        <a:pt x="167" y="14878"/>
                        <a:pt x="100" y="17780"/>
                        <a:pt x="67" y="19881"/>
                      </a:cubicBezTo>
                      <a:cubicBezTo>
                        <a:pt x="34" y="20915"/>
                        <a:pt x="0" y="21749"/>
                        <a:pt x="0" y="22383"/>
                      </a:cubicBezTo>
                      <a:lnTo>
                        <a:pt x="0" y="23050"/>
                      </a:lnTo>
                      <a:lnTo>
                        <a:pt x="0" y="23284"/>
                      </a:lnTo>
                      <a:cubicBezTo>
                        <a:pt x="34" y="23217"/>
                        <a:pt x="34" y="23117"/>
                        <a:pt x="34" y="23050"/>
                      </a:cubicBezTo>
                      <a:cubicBezTo>
                        <a:pt x="34" y="22883"/>
                        <a:pt x="67" y="22650"/>
                        <a:pt x="67" y="22383"/>
                      </a:cubicBezTo>
                      <a:cubicBezTo>
                        <a:pt x="100" y="21783"/>
                        <a:pt x="167" y="20915"/>
                        <a:pt x="201" y="19881"/>
                      </a:cubicBezTo>
                      <a:cubicBezTo>
                        <a:pt x="301" y="17780"/>
                        <a:pt x="367" y="14878"/>
                        <a:pt x="367" y="11642"/>
                      </a:cubicBezTo>
                      <a:cubicBezTo>
                        <a:pt x="401" y="8406"/>
                        <a:pt x="334" y="5504"/>
                        <a:pt x="267" y="3403"/>
                      </a:cubicBezTo>
                      <a:cubicBezTo>
                        <a:pt x="234" y="2335"/>
                        <a:pt x="201" y="1502"/>
                        <a:pt x="167" y="901"/>
                      </a:cubicBezTo>
                      <a:cubicBezTo>
                        <a:pt x="167" y="634"/>
                        <a:pt x="134" y="401"/>
                        <a:pt x="134" y="234"/>
                      </a:cubicBezTo>
                      <a:cubicBezTo>
                        <a:pt x="134" y="134"/>
                        <a:pt x="100" y="67"/>
                        <a:pt x="100"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8" name="Google Shape;2208;p54"/>
                <p:cNvSpPr/>
                <p:nvPr/>
              </p:nvSpPr>
              <p:spPr>
                <a:xfrm>
                  <a:off x="1153538" y="4326762"/>
                  <a:ext cx="156728" cy="149413"/>
                </a:xfrm>
                <a:custGeom>
                  <a:avLst/>
                  <a:gdLst/>
                  <a:ahLst/>
                  <a:cxnLst/>
                  <a:rect l="l" t="t" r="r" b="b"/>
                  <a:pathLst>
                    <a:path w="8441" h="8047" extrusionOk="0">
                      <a:moveTo>
                        <a:pt x="1536" y="1"/>
                      </a:moveTo>
                      <a:cubicBezTo>
                        <a:pt x="1188" y="1"/>
                        <a:pt x="860" y="96"/>
                        <a:pt x="601" y="341"/>
                      </a:cubicBezTo>
                      <a:cubicBezTo>
                        <a:pt x="1" y="875"/>
                        <a:pt x="101" y="1876"/>
                        <a:pt x="401" y="2643"/>
                      </a:cubicBezTo>
                      <a:cubicBezTo>
                        <a:pt x="1735" y="5878"/>
                        <a:pt x="4871" y="8013"/>
                        <a:pt x="8407" y="8047"/>
                      </a:cubicBezTo>
                      <a:lnTo>
                        <a:pt x="8440" y="7813"/>
                      </a:lnTo>
                      <a:cubicBezTo>
                        <a:pt x="7906" y="4578"/>
                        <a:pt x="5838" y="1809"/>
                        <a:pt x="2903" y="375"/>
                      </a:cubicBezTo>
                      <a:cubicBezTo>
                        <a:pt x="2486" y="166"/>
                        <a:pt x="1994" y="1"/>
                        <a:pt x="1536" y="1"/>
                      </a:cubicBezTo>
                      <a:close/>
                    </a:path>
                  </a:pathLst>
                </a:custGeom>
                <a:solidFill>
                  <a:schemeClr val="dk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209" name="Google Shape;2209;p54"/>
                <p:cNvSpPr/>
                <p:nvPr/>
              </p:nvSpPr>
              <p:spPr>
                <a:xfrm>
                  <a:off x="1213622" y="4380162"/>
                  <a:ext cx="117699" cy="195107"/>
                </a:xfrm>
                <a:custGeom>
                  <a:avLst/>
                  <a:gdLst/>
                  <a:ahLst/>
                  <a:cxnLst/>
                  <a:rect l="l" t="t" r="r" b="b"/>
                  <a:pathLst>
                    <a:path w="6339" h="10508" extrusionOk="0">
                      <a:moveTo>
                        <a:pt x="0" y="0"/>
                      </a:moveTo>
                      <a:cubicBezTo>
                        <a:pt x="0" y="34"/>
                        <a:pt x="667" y="334"/>
                        <a:pt x="1601" y="1001"/>
                      </a:cubicBezTo>
                      <a:cubicBezTo>
                        <a:pt x="1868" y="1168"/>
                        <a:pt x="2102" y="1368"/>
                        <a:pt x="2369" y="1601"/>
                      </a:cubicBezTo>
                      <a:cubicBezTo>
                        <a:pt x="2636" y="1835"/>
                        <a:pt x="2902" y="2068"/>
                        <a:pt x="3136" y="2335"/>
                      </a:cubicBezTo>
                      <a:cubicBezTo>
                        <a:pt x="3736" y="2936"/>
                        <a:pt x="4237" y="3603"/>
                        <a:pt x="4670" y="4337"/>
                      </a:cubicBezTo>
                      <a:cubicBezTo>
                        <a:pt x="5104" y="5037"/>
                        <a:pt x="5471" y="5804"/>
                        <a:pt x="5738" y="6605"/>
                      </a:cubicBezTo>
                      <a:cubicBezTo>
                        <a:pt x="5838" y="6972"/>
                        <a:pt x="5938" y="7306"/>
                        <a:pt x="6005" y="7672"/>
                      </a:cubicBezTo>
                      <a:cubicBezTo>
                        <a:pt x="6071" y="7973"/>
                        <a:pt x="6138" y="8306"/>
                        <a:pt x="6171" y="8606"/>
                      </a:cubicBezTo>
                      <a:cubicBezTo>
                        <a:pt x="6305" y="9774"/>
                        <a:pt x="6205" y="10508"/>
                        <a:pt x="6271" y="10508"/>
                      </a:cubicBezTo>
                      <a:cubicBezTo>
                        <a:pt x="6305" y="10341"/>
                        <a:pt x="6305" y="10174"/>
                        <a:pt x="6305" y="10007"/>
                      </a:cubicBezTo>
                      <a:cubicBezTo>
                        <a:pt x="6338" y="9807"/>
                        <a:pt x="6338" y="9607"/>
                        <a:pt x="6305" y="9407"/>
                      </a:cubicBezTo>
                      <a:cubicBezTo>
                        <a:pt x="6305" y="9174"/>
                        <a:pt x="6305" y="8907"/>
                        <a:pt x="6271" y="8606"/>
                      </a:cubicBezTo>
                      <a:cubicBezTo>
                        <a:pt x="6238" y="8273"/>
                        <a:pt x="6205" y="7973"/>
                        <a:pt x="6138" y="7639"/>
                      </a:cubicBezTo>
                      <a:cubicBezTo>
                        <a:pt x="6071" y="7272"/>
                        <a:pt x="6005" y="6905"/>
                        <a:pt x="5871" y="6572"/>
                      </a:cubicBezTo>
                      <a:cubicBezTo>
                        <a:pt x="5638" y="5738"/>
                        <a:pt x="5271" y="4971"/>
                        <a:pt x="4837" y="4237"/>
                      </a:cubicBezTo>
                      <a:cubicBezTo>
                        <a:pt x="4403" y="3503"/>
                        <a:pt x="3870" y="2836"/>
                        <a:pt x="3303" y="2235"/>
                      </a:cubicBezTo>
                      <a:cubicBezTo>
                        <a:pt x="3036" y="1968"/>
                        <a:pt x="2736" y="1702"/>
                        <a:pt x="2469" y="1468"/>
                      </a:cubicBezTo>
                      <a:cubicBezTo>
                        <a:pt x="2202" y="1268"/>
                        <a:pt x="1935" y="1068"/>
                        <a:pt x="1668" y="901"/>
                      </a:cubicBezTo>
                      <a:cubicBezTo>
                        <a:pt x="1468" y="734"/>
                        <a:pt x="1235" y="601"/>
                        <a:pt x="1001" y="467"/>
                      </a:cubicBezTo>
                      <a:cubicBezTo>
                        <a:pt x="834" y="367"/>
                        <a:pt x="667" y="267"/>
                        <a:pt x="467" y="200"/>
                      </a:cubicBezTo>
                      <a:cubicBezTo>
                        <a:pt x="334" y="100"/>
                        <a:pt x="167" y="34"/>
                        <a:pt x="0"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grpSp>
      <p:sp>
        <p:nvSpPr>
          <p:cNvPr id="118" name="Google Shape;2026;p52">
            <a:extLst>
              <a:ext uri="{FF2B5EF4-FFF2-40B4-BE49-F238E27FC236}">
                <a16:creationId xmlns:a16="http://schemas.microsoft.com/office/drawing/2014/main" id="{D9B447DF-5571-41BC-8F84-ADC5C07C1D8F}"/>
              </a:ext>
            </a:extLst>
          </p:cNvPr>
          <p:cNvSpPr/>
          <p:nvPr/>
        </p:nvSpPr>
        <p:spPr>
          <a:xfrm>
            <a:off x="6466172" y="222380"/>
            <a:ext cx="275200" cy="275200"/>
          </a:xfrm>
          <a:prstGeom prst="ellipse">
            <a:avLst/>
          </a:prstGeom>
          <a:solidFill>
            <a:schemeClr val="accent3"/>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121" name="Google Shape;2023;p52">
            <a:extLst>
              <a:ext uri="{FF2B5EF4-FFF2-40B4-BE49-F238E27FC236}">
                <a16:creationId xmlns:a16="http://schemas.microsoft.com/office/drawing/2014/main" id="{28BF87C8-8463-4F4A-9D08-43CEF0643866}"/>
              </a:ext>
            </a:extLst>
          </p:cNvPr>
          <p:cNvSpPr/>
          <p:nvPr/>
        </p:nvSpPr>
        <p:spPr>
          <a:xfrm>
            <a:off x="10615274" y="183538"/>
            <a:ext cx="275200" cy="275200"/>
          </a:xfrm>
          <a:prstGeom prst="ellipse">
            <a:avLst/>
          </a:pr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2" name="TextBox 1">
            <a:extLst>
              <a:ext uri="{FF2B5EF4-FFF2-40B4-BE49-F238E27FC236}">
                <a16:creationId xmlns:a16="http://schemas.microsoft.com/office/drawing/2014/main" id="{AC7314A7-F09D-A243-9114-A09668260DBA}"/>
              </a:ext>
            </a:extLst>
          </p:cNvPr>
          <p:cNvSpPr txBox="1"/>
          <p:nvPr/>
        </p:nvSpPr>
        <p:spPr>
          <a:xfrm>
            <a:off x="1203217" y="3245018"/>
            <a:ext cx="10801110" cy="3785652"/>
          </a:xfrm>
          <a:prstGeom prst="rect">
            <a:avLst/>
          </a:prstGeom>
          <a:noFill/>
        </p:spPr>
        <p:txBody>
          <a:bodyPr wrap="square" rtlCol="0">
            <a:spAutoFit/>
          </a:bodyPr>
          <a:lstStyle/>
          <a:p>
            <a:pPr lvl="0"/>
            <a:r>
              <a:rPr lang="en-US" sz="1200" dirty="0"/>
              <a:t>Considering the answers from the primary research and the capabilities of ASDA, there are four suggestions that ASDA can follow to meet the consumer needs more efficiently and to capture a broader part of the market.</a:t>
            </a:r>
          </a:p>
          <a:p>
            <a:pPr lvl="0"/>
            <a:endParaRPr lang="en-US" sz="1200" dirty="0"/>
          </a:p>
          <a:p>
            <a:pPr lvl="0"/>
            <a:r>
              <a:rPr lang="en-US" sz="1200" b="1" dirty="0"/>
              <a:t>Production of Beauty and Healthcare Products:</a:t>
            </a:r>
            <a:r>
              <a:rPr lang="en-US" sz="1200" dirty="0"/>
              <a:t> ASDA is already well-established in the field of food products. Customers are expecting similar level of dedication towards beauty products such as face cream, face powder, lotion, face wash, hair gel, hair spray, etc. Focusing on multiple products at once will not bring in good results. ASDA can start with focusing on beauty products and then slowly move to healthcare products after the initial success.</a:t>
            </a:r>
          </a:p>
          <a:p>
            <a:pPr lvl="0"/>
            <a:endParaRPr lang="en-US" sz="1200" dirty="0"/>
          </a:p>
          <a:p>
            <a:pPr lvl="0"/>
            <a:r>
              <a:rPr lang="en-US" sz="1200" b="1" dirty="0"/>
              <a:t>More Focus on ASDA Money: </a:t>
            </a:r>
            <a:r>
              <a:rPr lang="en-US" sz="1200" dirty="0"/>
              <a:t>ASDA money is a revolutionary offering from a retail chain. However, most people do not have much idea about the insurance services of ASDA. As it is a retail chain, people really do not connect it well with financial services,. ASDA has to invest heavily in advertisement efforts so that consumers get a better idea regarding ASDA Money. While making the ad campaigns, it must be kept in mind that the brand value of ASDA as a retail store does not get diluted or lowered.</a:t>
            </a:r>
          </a:p>
          <a:p>
            <a:pPr lvl="0"/>
            <a:endParaRPr lang="en-US" sz="1200" dirty="0"/>
          </a:p>
          <a:p>
            <a:pPr lvl="0"/>
            <a:r>
              <a:rPr lang="en-US" sz="1200" b="1" dirty="0"/>
              <a:t>ASDA Pet Utopia: </a:t>
            </a:r>
            <a:r>
              <a:rPr lang="en-US" sz="1200" dirty="0"/>
              <a:t>In UK alone, there are 51 million pets. At times, single people look for good places where they can keep their pets while at work or on a vacation. Creating a pet boarding facility is a great way of accommodating the pets. Especially the owners of cats and dogs will get benefitted from this endeavor. </a:t>
            </a:r>
          </a:p>
          <a:p>
            <a:pPr lvl="0"/>
            <a:endParaRPr lang="en-US" sz="1200" dirty="0"/>
          </a:p>
          <a:p>
            <a:pPr lvl="0"/>
            <a:r>
              <a:rPr lang="en-US" sz="1200" b="1" dirty="0"/>
              <a:t>ASDA Travels: </a:t>
            </a:r>
            <a:r>
              <a:rPr lang="en-US" sz="1200" dirty="0"/>
              <a:t>If ASDA can bring ASDA Money, ASDA travels is not a far-fetched idea. With a travel agency on hand, ASDA can truly become the one-stop destination for all the needs of the customers. The project is ambitious and will not kick off during the pandemic. But the planning can start now so that ASDA can implement the plans later after the pandemic wanes.</a:t>
            </a:r>
            <a:endParaRPr lang="en-US" sz="1200" b="1" dirty="0"/>
          </a:p>
          <a:p>
            <a:pPr lvl="0"/>
            <a:endParaRPr lang="en-US" sz="1200" dirty="0"/>
          </a:p>
        </p:txBody>
      </p:sp>
    </p:spTree>
    <p:extLst>
      <p:ext uri="{BB962C8B-B14F-4D97-AF65-F5344CB8AC3E}">
        <p14:creationId xmlns:p14="http://schemas.microsoft.com/office/powerpoint/2010/main" val="183480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2213"/>
        <p:cNvGrpSpPr/>
        <p:nvPr/>
      </p:nvGrpSpPr>
      <p:grpSpPr>
        <a:xfrm>
          <a:off x="0" y="0"/>
          <a:ext cx="0" cy="0"/>
          <a:chOff x="0" y="0"/>
          <a:chExt cx="0" cy="0"/>
        </a:xfrm>
      </p:grpSpPr>
      <p:sp>
        <p:nvSpPr>
          <p:cNvPr id="2214" name="Google Shape;2214;p55"/>
          <p:cNvSpPr txBox="1">
            <a:spLocks noGrp="1"/>
          </p:cNvSpPr>
          <p:nvPr>
            <p:ph type="title"/>
          </p:nvPr>
        </p:nvSpPr>
        <p:spPr>
          <a:xfrm>
            <a:off x="1407740" y="304060"/>
            <a:ext cx="9376520" cy="1394800"/>
          </a:xfrm>
          <a:prstGeom prst="rect">
            <a:avLst/>
          </a:prstGeom>
        </p:spPr>
        <p:txBody>
          <a:bodyPr spcFirstLastPara="1" wrap="square" lIns="121900" tIns="121900" rIns="121900" bIns="121900" anchor="ctr" anchorCtr="0">
            <a:noAutofit/>
          </a:bodyPr>
          <a:lstStyle/>
          <a:p>
            <a:pPr algn="ctr"/>
            <a:r>
              <a:rPr lang="en-US" sz="7200" dirty="0"/>
              <a:t>Conclusion</a:t>
            </a:r>
            <a:r>
              <a:rPr lang="en-US" dirty="0"/>
              <a:t> </a:t>
            </a:r>
            <a:endParaRPr dirty="0"/>
          </a:p>
        </p:txBody>
      </p:sp>
      <p:sp>
        <p:nvSpPr>
          <p:cNvPr id="2215" name="Google Shape;2215;p55"/>
          <p:cNvSpPr txBox="1">
            <a:spLocks noGrp="1"/>
          </p:cNvSpPr>
          <p:nvPr>
            <p:ph type="subTitle" idx="1"/>
          </p:nvPr>
        </p:nvSpPr>
        <p:spPr>
          <a:xfrm flipH="1">
            <a:off x="1828692" y="2238823"/>
            <a:ext cx="8654591" cy="1019757"/>
          </a:xfrm>
          <a:prstGeom prst="rect">
            <a:avLst/>
          </a:prstGeom>
        </p:spPr>
        <p:txBody>
          <a:bodyPr spcFirstLastPara="1" wrap="square" lIns="121900" tIns="121900" rIns="121900" bIns="121900" anchor="t" anchorCtr="0">
            <a:noAutofit/>
          </a:bodyPr>
          <a:lstStyle/>
          <a:p>
            <a:pPr marL="0" indent="0" algn="just">
              <a:spcAft>
                <a:spcPts val="2133"/>
              </a:spcAft>
            </a:pPr>
            <a:r>
              <a:rPr lang="en-US" sz="2400" dirty="0"/>
              <a:t>ASDA is a renowned retail chain of the UK and has a firm market position. With a little bit of focus on new service ideas such as travel agency &amp; pet boarding facilities and with focus on the production of beauty &amp; healthcare products, ASDA can capture a greater chunk of the market.</a:t>
            </a:r>
            <a:endParaRPr sz="2400" dirty="0"/>
          </a:p>
        </p:txBody>
      </p:sp>
      <p:cxnSp>
        <p:nvCxnSpPr>
          <p:cNvPr id="2216" name="Google Shape;2216;p55"/>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448109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52"/>
        <p:cNvGrpSpPr/>
        <p:nvPr/>
      </p:nvGrpSpPr>
      <p:grpSpPr>
        <a:xfrm>
          <a:off x="0" y="0"/>
          <a:ext cx="0" cy="0"/>
          <a:chOff x="0" y="0"/>
          <a:chExt cx="0" cy="0"/>
        </a:xfrm>
      </p:grpSpPr>
      <p:grpSp>
        <p:nvGrpSpPr>
          <p:cNvPr id="853" name="Google Shape;853;p40"/>
          <p:cNvGrpSpPr/>
          <p:nvPr/>
        </p:nvGrpSpPr>
        <p:grpSpPr>
          <a:xfrm>
            <a:off x="6257585" y="5420117"/>
            <a:ext cx="4828800" cy="714304"/>
            <a:chOff x="4560725" y="4058175"/>
            <a:chExt cx="3621600" cy="542400"/>
          </a:xfrm>
        </p:grpSpPr>
        <p:sp>
          <p:nvSpPr>
            <p:cNvPr id="854" name="Google Shape;854;p40"/>
            <p:cNvSpPr/>
            <p:nvPr/>
          </p:nvSpPr>
          <p:spPr>
            <a:xfrm>
              <a:off x="4560725" y="4058175"/>
              <a:ext cx="3621600" cy="542400"/>
            </a:xfrm>
            <a:prstGeom prst="roundRect">
              <a:avLst>
                <a:gd name="adj" fmla="val 50000"/>
              </a:avLst>
            </a:prstGeom>
            <a:solidFill>
              <a:srgbClr val="EBEBE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855" name="Google Shape;855;p40"/>
            <p:cNvSpPr/>
            <p:nvPr/>
          </p:nvSpPr>
          <p:spPr>
            <a:xfrm>
              <a:off x="4648325" y="4137975"/>
              <a:ext cx="3446400" cy="382800"/>
            </a:xfrm>
            <a:prstGeom prst="roundRect">
              <a:avLst>
                <a:gd name="adj" fmla="val 50000"/>
              </a:avLst>
            </a:prstGeom>
            <a:solidFill>
              <a:schemeClr val="accent1"/>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grpSp>
          <p:nvGrpSpPr>
            <p:cNvPr id="856" name="Google Shape;856;p40"/>
            <p:cNvGrpSpPr/>
            <p:nvPr/>
          </p:nvGrpSpPr>
          <p:grpSpPr>
            <a:xfrm>
              <a:off x="4726700" y="4284913"/>
              <a:ext cx="3289650" cy="88925"/>
              <a:chOff x="4708850" y="4284913"/>
              <a:chExt cx="3289650" cy="88925"/>
            </a:xfrm>
          </p:grpSpPr>
          <p:sp>
            <p:nvSpPr>
              <p:cNvPr id="857" name="Google Shape;857;p40"/>
              <p:cNvSpPr/>
              <p:nvPr/>
            </p:nvSpPr>
            <p:spPr>
              <a:xfrm>
                <a:off x="4708850" y="4284913"/>
                <a:ext cx="88950" cy="88925"/>
              </a:xfrm>
              <a:custGeom>
                <a:avLst/>
                <a:gdLst/>
                <a:ahLst/>
                <a:cxnLst/>
                <a:rect l="l" t="t" r="r" b="b"/>
                <a:pathLst>
                  <a:path w="3558" h="3557" extrusionOk="0">
                    <a:moveTo>
                      <a:pt x="1764" y="0"/>
                    </a:moveTo>
                    <a:cubicBezTo>
                      <a:pt x="791" y="0"/>
                      <a:pt x="1" y="790"/>
                      <a:pt x="1" y="1763"/>
                    </a:cubicBezTo>
                    <a:cubicBezTo>
                      <a:pt x="1" y="2766"/>
                      <a:pt x="791" y="3556"/>
                      <a:pt x="1764" y="3556"/>
                    </a:cubicBezTo>
                    <a:cubicBezTo>
                      <a:pt x="2767" y="3556"/>
                      <a:pt x="3557" y="2766"/>
                      <a:pt x="3557" y="1763"/>
                    </a:cubicBezTo>
                    <a:cubicBezTo>
                      <a:pt x="3557" y="790"/>
                      <a:pt x="2767" y="0"/>
                      <a:pt x="1764" y="0"/>
                    </a:cubicBezTo>
                    <a:close/>
                  </a:path>
                </a:pathLst>
              </a:custGeom>
              <a:solidFill>
                <a:srgbClr val="EBEBE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sp>
            <p:nvSpPr>
              <p:cNvPr id="858" name="Google Shape;858;p40"/>
              <p:cNvSpPr/>
              <p:nvPr/>
            </p:nvSpPr>
            <p:spPr>
              <a:xfrm>
                <a:off x="7909550" y="4284913"/>
                <a:ext cx="88950" cy="88925"/>
              </a:xfrm>
              <a:custGeom>
                <a:avLst/>
                <a:gdLst/>
                <a:ahLst/>
                <a:cxnLst/>
                <a:rect l="l" t="t" r="r" b="b"/>
                <a:pathLst>
                  <a:path w="3558" h="3557" extrusionOk="0">
                    <a:moveTo>
                      <a:pt x="1764" y="0"/>
                    </a:moveTo>
                    <a:cubicBezTo>
                      <a:pt x="791" y="0"/>
                      <a:pt x="1" y="790"/>
                      <a:pt x="1" y="1763"/>
                    </a:cubicBezTo>
                    <a:cubicBezTo>
                      <a:pt x="1" y="2766"/>
                      <a:pt x="791" y="3556"/>
                      <a:pt x="1764" y="3556"/>
                    </a:cubicBezTo>
                    <a:cubicBezTo>
                      <a:pt x="2767" y="3556"/>
                      <a:pt x="3557" y="2766"/>
                      <a:pt x="3557" y="1763"/>
                    </a:cubicBezTo>
                    <a:cubicBezTo>
                      <a:pt x="3557" y="790"/>
                      <a:pt x="2767" y="0"/>
                      <a:pt x="1764" y="0"/>
                    </a:cubicBezTo>
                    <a:close/>
                  </a:path>
                </a:pathLst>
              </a:custGeom>
              <a:solidFill>
                <a:srgbClr val="EBEBEB"/>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Tx/>
                  <a:buNone/>
                  <a:tabLst/>
                  <a:defRPr/>
                </a:pPr>
                <a:endParaRPr kumimoji="0" sz="1867" b="0" i="0" u="none" strike="noStrike" kern="0" cap="none" spc="0" normalizeH="0" baseline="0" noProof="0" dirty="0">
                  <a:ln>
                    <a:noFill/>
                  </a:ln>
                  <a:solidFill>
                    <a:srgbClr val="000000"/>
                  </a:solidFill>
                  <a:effectLst/>
                  <a:uLnTx/>
                  <a:uFillTx/>
                  <a:latin typeface="Arial"/>
                  <a:ea typeface="+mn-ea"/>
                  <a:cs typeface="Arial"/>
                  <a:sym typeface="Arial"/>
                </a:endParaRPr>
              </a:p>
            </p:txBody>
          </p:sp>
        </p:grpSp>
      </p:grpSp>
      <p:cxnSp>
        <p:nvCxnSpPr>
          <p:cNvPr id="859" name="Google Shape;859;p40"/>
          <p:cNvCxnSpPr/>
          <p:nvPr/>
        </p:nvCxnSpPr>
        <p:spPr>
          <a:xfrm>
            <a:off x="1110200" y="6132487"/>
            <a:ext cx="9971600" cy="0"/>
          </a:xfrm>
          <a:prstGeom prst="straightConnector1">
            <a:avLst/>
          </a:prstGeom>
          <a:noFill/>
          <a:ln w="9525" cap="rnd" cmpd="sng">
            <a:solidFill>
              <a:schemeClr val="dk1"/>
            </a:solidFill>
            <a:prstDash val="solid"/>
            <a:round/>
            <a:headEnd type="none" w="med" len="med"/>
            <a:tailEnd type="none" w="med" len="med"/>
          </a:ln>
        </p:spPr>
      </p:cxnSp>
      <p:sp>
        <p:nvSpPr>
          <p:cNvPr id="860" name="Google Shape;860;p40"/>
          <p:cNvSpPr txBox="1">
            <a:spLocks noGrp="1"/>
          </p:cNvSpPr>
          <p:nvPr>
            <p:ph type="title"/>
          </p:nvPr>
        </p:nvSpPr>
        <p:spPr>
          <a:xfrm>
            <a:off x="3407839" y="260344"/>
            <a:ext cx="5136000" cy="1555200"/>
          </a:xfrm>
          <a:prstGeom prst="rect">
            <a:avLst/>
          </a:prstGeom>
        </p:spPr>
        <p:txBody>
          <a:bodyPr spcFirstLastPara="1" wrap="square" lIns="121900" tIns="121900" rIns="121900" bIns="121900" anchor="t" anchorCtr="0">
            <a:noAutofit/>
          </a:bodyPr>
          <a:lstStyle/>
          <a:p>
            <a:pPr algn="ctr"/>
            <a:r>
              <a:rPr lang="en-US" dirty="0"/>
              <a:t>References</a:t>
            </a:r>
            <a:endParaRPr dirty="0"/>
          </a:p>
        </p:txBody>
      </p:sp>
      <p:sp>
        <p:nvSpPr>
          <p:cNvPr id="861" name="Google Shape;861;p40"/>
          <p:cNvSpPr txBox="1">
            <a:spLocks noGrp="1"/>
          </p:cNvSpPr>
          <p:nvPr>
            <p:ph type="body" idx="1"/>
          </p:nvPr>
        </p:nvSpPr>
        <p:spPr>
          <a:xfrm>
            <a:off x="992883" y="1621389"/>
            <a:ext cx="10206231" cy="4198667"/>
          </a:xfrm>
          <a:prstGeom prst="rect">
            <a:avLst/>
          </a:prstGeom>
        </p:spPr>
        <p:txBody>
          <a:bodyPr spcFirstLastPara="1" wrap="square" lIns="121900" tIns="121900" rIns="121900" bIns="121900" anchor="t" anchorCtr="0">
            <a:noAutofit/>
          </a:bodyPr>
          <a:lstStyle/>
          <a:p>
            <a:pPr marL="342900" indent="-342900">
              <a:buSzPts val="1100"/>
            </a:pPr>
            <a:r>
              <a:rPr lang="en-US" sz="1600" dirty="0"/>
              <a:t>Asdaonlineservice.tumblr.com. 2021. ASDA Services. [online] Available at: &lt;https://asdaonlineservice.tumblr.com/&gt; [Accessed 17 July 2021].</a:t>
            </a:r>
          </a:p>
          <a:p>
            <a:pPr marL="342900" indent="-342900">
              <a:buSzPts val="1100"/>
            </a:pPr>
            <a:r>
              <a:rPr lang="en-US" sz="1600" dirty="0"/>
              <a:t>Asda.com. 2021. Asda.com - Online Food Shopping, George, &amp; more. [online] Available at: &lt;https://www.asda.com/&gt; [Accessed 17 July 2021].</a:t>
            </a:r>
          </a:p>
          <a:p>
            <a:pPr marL="342900" indent="-342900">
              <a:buSzPts val="1100"/>
            </a:pPr>
            <a:r>
              <a:rPr lang="en-US" sz="1600" dirty="0"/>
              <a:t>ASDA.com. 2021. Corporate ASDA. [online] Available at: &lt;https://corporate.asda.com/20200309/steps-we-have-taken-in-response-to-the-coronavirus-outbreak&gt; [Accessed 17 July 2021].</a:t>
            </a:r>
          </a:p>
          <a:p>
            <a:pPr marL="342900" indent="-342900">
              <a:buSzPts val="1100"/>
            </a:pPr>
            <a:r>
              <a:rPr lang="en-US" sz="1600" dirty="0"/>
              <a:t>Debnath, S., 2020. Impact of COVID-19 on Consumer Purchase Behaviour in Retail Sector - Study Based in UK. SSRN Electronic Journal, 4(2), pp.122-134.</a:t>
            </a:r>
          </a:p>
          <a:p>
            <a:pPr marL="342900" indent="-342900">
              <a:buSzPts val="1100"/>
            </a:pPr>
            <a:r>
              <a:rPr lang="en-US" sz="1600" dirty="0"/>
              <a:t>Hazary, F., 2021. Primary vs Secondary Research Methods: 15 Key Differences. [online] Formpl.us. Available at: &lt;https://www.formpl.us/blog/primary-secondary-research&gt; [Accessed 17 July 2021].</a:t>
            </a:r>
          </a:p>
          <a:p>
            <a:pPr marL="342900" indent="-342900">
              <a:buSzPts val="1100"/>
            </a:pPr>
            <a:r>
              <a:rPr lang="en-US" sz="1600" dirty="0"/>
              <a:t>Asda.com. 2021. In-Store Services l ASDA. [online] Available at: &lt;https://www.asda.com/about/instore&gt; [Accessed 17 July 2021].</a:t>
            </a:r>
          </a:p>
          <a:p>
            <a:pPr marL="342900" indent="-342900">
              <a:buSzPts val="1100"/>
            </a:pPr>
            <a:r>
              <a:rPr lang="en-US" sz="1600" dirty="0"/>
              <a:t>Statista. 2021. Statista - The Statistics Portal. [online] Available at: &lt;https://www.statista.com/&gt; [Accessed 17 July 2021].</a:t>
            </a:r>
          </a:p>
          <a:p>
            <a:pPr marL="342900" indent="-342900">
              <a:buSzPts val="1100"/>
            </a:pPr>
            <a:r>
              <a:rPr lang="en-US" sz="1600" dirty="0"/>
              <a:t>Taylor, F., 2020. The Principles of Scientific Management. La Vergne: Neeland Media LLC.</a:t>
            </a:r>
          </a:p>
          <a:p>
            <a:pPr marL="342900" indent="-342900">
              <a:buSzPts val="1100"/>
            </a:pPr>
            <a:r>
              <a:rPr lang="en-US" sz="1600" dirty="0"/>
              <a:t>Welman, J., Kruger, F. and Mitchell, B., 2016. Research methodology. 10th ed. Cape Town: Oxford University Press.</a:t>
            </a:r>
          </a:p>
          <a:p>
            <a:pPr marL="342900" indent="-342900">
              <a:buSzPts val="1100"/>
            </a:pPr>
            <a:endParaRPr sz="1867" dirty="0"/>
          </a:p>
        </p:txBody>
      </p:sp>
    </p:spTree>
    <p:extLst>
      <p:ext uri="{BB962C8B-B14F-4D97-AF65-F5344CB8AC3E}">
        <p14:creationId xmlns:p14="http://schemas.microsoft.com/office/powerpoint/2010/main" val="1416916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9CB3A-9E24-8148-9E05-72B8166959F1}"/>
              </a:ext>
            </a:extLst>
          </p:cNvPr>
          <p:cNvSpPr>
            <a:spLocks noGrp="1"/>
          </p:cNvSpPr>
          <p:nvPr>
            <p:ph type="title"/>
          </p:nvPr>
        </p:nvSpPr>
        <p:spPr>
          <a:xfrm>
            <a:off x="2938818" y="2167181"/>
            <a:ext cx="6314364" cy="3442047"/>
          </a:xfrm>
        </p:spPr>
        <p:txBody>
          <a:bodyPr/>
          <a:lstStyle/>
          <a:p>
            <a:pPr algn="ctr"/>
            <a:r>
              <a:rPr lang="en-US" dirty="0"/>
              <a:t>THANK YOU</a:t>
            </a:r>
          </a:p>
        </p:txBody>
      </p:sp>
    </p:spTree>
    <p:extLst>
      <p:ext uri="{BB962C8B-B14F-4D97-AF65-F5344CB8AC3E}">
        <p14:creationId xmlns:p14="http://schemas.microsoft.com/office/powerpoint/2010/main" val="3860355625"/>
      </p:ext>
    </p:extLst>
  </p:cSld>
  <p:clrMapOvr>
    <a:masterClrMapping/>
  </p:clrMapOvr>
</p:sld>
</file>

<file path=ppt/theme/theme1.xml><?xml version="1.0" encoding="utf-8"?>
<a:theme xmlns:a="http://schemas.openxmlformats.org/drawingml/2006/main" name="World Quality Day by Slidesgo">
  <a:themeElements>
    <a:clrScheme name="Simple Light">
      <a:dk1>
        <a:srgbClr val="263238"/>
      </a:dk1>
      <a:lt1>
        <a:srgbClr val="FFFFFF"/>
      </a:lt1>
      <a:dk2>
        <a:srgbClr val="FF725E"/>
      </a:dk2>
      <a:lt2>
        <a:srgbClr val="DD523F"/>
      </a:lt2>
      <a:accent1>
        <a:srgbClr val="E0E0E0"/>
      </a:accent1>
      <a:accent2>
        <a:srgbClr val="455A64"/>
      </a:accent2>
      <a:accent3>
        <a:srgbClr val="263238"/>
      </a:accent3>
      <a:accent4>
        <a:srgbClr val="FFFFFF"/>
      </a:accent4>
      <a:accent5>
        <a:srgbClr val="FF725E"/>
      </a:accent5>
      <a:accent6>
        <a:srgbClr val="DD523F"/>
      </a:accent6>
      <a:hlink>
        <a:srgbClr val="263238"/>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391</TotalTime>
  <Words>7526</Words>
  <Application>Microsoft Office PowerPoint</Application>
  <PresentationFormat>Widescreen</PresentationFormat>
  <Paragraphs>201</Paragraphs>
  <Slides>20</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Palanquin Dark</vt:lpstr>
      <vt:lpstr>Poppins</vt:lpstr>
      <vt:lpstr>World Quality Day by Slidesgo</vt:lpstr>
      <vt:lpstr>Welcome  Group Members </vt:lpstr>
      <vt:lpstr>Introduction </vt:lpstr>
      <vt:lpstr>Data Collection Methods</vt:lpstr>
      <vt:lpstr>Research Methodology</vt:lpstr>
      <vt:lpstr>Details About</vt:lpstr>
      <vt:lpstr>Products Offered by ASDA</vt:lpstr>
      <vt:lpstr>PowerPoint Presentation</vt:lpstr>
      <vt:lpstr>Services by  ASDA</vt:lpstr>
      <vt:lpstr>Activities of ASDA During Covid-19 Pandemic</vt:lpstr>
      <vt:lpstr>Results of Primary Research</vt:lpstr>
      <vt:lpstr>Which Age Group do You Belong to?</vt:lpstr>
      <vt:lpstr>What is Your Preferred Retail Store?</vt:lpstr>
      <vt:lpstr>Do You Like the Products Produced by ASDA</vt:lpstr>
      <vt:lpstr>Which Age Group do You Belong to?</vt:lpstr>
      <vt:lpstr>Which Product Segment Should ASDA Work On?</vt:lpstr>
      <vt:lpstr>Which New Services do You Expect from ASDA?</vt:lpstr>
      <vt:lpstr>Plans for the Future</vt:lpstr>
      <vt:lpstr>Conclusion </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USER</dc:creator>
  <cp:lastModifiedBy>Iva Desevova</cp:lastModifiedBy>
  <cp:revision>89</cp:revision>
  <dcterms:created xsi:type="dcterms:W3CDTF">2021-07-17T11:57:06Z</dcterms:created>
  <dcterms:modified xsi:type="dcterms:W3CDTF">2021-07-21T19:08:20Z</dcterms:modified>
</cp:coreProperties>
</file>