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theme/theme2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5"/>
  </p:notesMasterIdLst>
  <p:handoutMasterIdLst>
    <p:handoutMasterId r:id="rId46"/>
  </p:handoutMasterIdLst>
  <p:sldIdLst>
    <p:sldId id="719" r:id="rId24"/>
    <p:sldId id="257" r:id="rId25"/>
    <p:sldId id="272" r:id="rId26"/>
    <p:sldId id="720" r:id="rId27"/>
    <p:sldId id="721" r:id="rId28"/>
    <p:sldId id="726" r:id="rId29"/>
    <p:sldId id="727" r:id="rId30"/>
    <p:sldId id="728" r:id="rId31"/>
    <p:sldId id="729" r:id="rId32"/>
    <p:sldId id="723" r:id="rId33"/>
    <p:sldId id="725" r:id="rId34"/>
    <p:sldId id="731" r:id="rId35"/>
    <p:sldId id="732" r:id="rId36"/>
    <p:sldId id="733" r:id="rId37"/>
    <p:sldId id="734" r:id="rId38"/>
    <p:sldId id="735" r:id="rId39"/>
    <p:sldId id="736" r:id="rId40"/>
    <p:sldId id="737" r:id="rId41"/>
    <p:sldId id="738" r:id="rId42"/>
    <p:sldId id="740" r:id="rId43"/>
    <p:sldId id="73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7D2E9A-6A3C-49BF-A02B-F440C652CE8B}" v="23" dt="2023-01-30T16:31:41.5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82"/>
    <p:restoredTop sz="95995" autoAdjust="0"/>
  </p:normalViewPr>
  <p:slideViewPr>
    <p:cSldViewPr snapToGrid="0">
      <p:cViewPr varScale="1">
        <p:scale>
          <a:sx n="96" d="100"/>
          <a:sy n="96" d="100"/>
        </p:scale>
        <p:origin x="117" y="1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viewProps" Target="viewProps.xml"/><Relationship Id="rId8" Type="http://schemas.openxmlformats.org/officeDocument/2006/relationships/slideMaster" Target="slideMasters/slideMaster5.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handoutMaster" Target="handoutMasters/handoutMaster1.xml"/><Relationship Id="rId20" Type="http://schemas.openxmlformats.org/officeDocument/2006/relationships/slideMaster" Target="slideMasters/slideMaster17.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DB7D2E9A-6A3C-49BF-A02B-F440C652CE8B}"/>
    <pc:docChg chg="undo custSel addSld modSld sldOrd">
      <pc:chgData name="Jenifer Prince Devaraj" userId="c3fb109c-09d1-42a6-93f4-69472d709861" providerId="ADAL" clId="{DB7D2E9A-6A3C-49BF-A02B-F440C652CE8B}" dt="2023-01-30T16:31:18.134" v="119"/>
      <pc:docMkLst>
        <pc:docMk/>
      </pc:docMkLst>
      <pc:sldChg chg="delSp">
        <pc:chgData name="Jenifer Prince Devaraj" userId="c3fb109c-09d1-42a6-93f4-69472d709861" providerId="ADAL" clId="{DB7D2E9A-6A3C-49BF-A02B-F440C652CE8B}" dt="2023-01-30T16:31:18.134" v="119"/>
        <pc:sldMkLst>
          <pc:docMk/>
          <pc:sldMk cId="0" sldId="257"/>
        </pc:sldMkLst>
        <pc:spChg chg="del">
          <ac:chgData name="Jenifer Prince Devaraj" userId="c3fb109c-09d1-42a6-93f4-69472d709861" providerId="ADAL" clId="{DB7D2E9A-6A3C-49BF-A02B-F440C652CE8B}" dt="2023-01-30T16:31:18.134" v="119"/>
          <ac:spMkLst>
            <pc:docMk/>
            <pc:sldMk cId="0" sldId="257"/>
            <ac:spMk id="3" creationId="{699DFB5A-626A-15B9-E663-FDB86D939F2B}"/>
          </ac:spMkLst>
        </pc:spChg>
      </pc:sldChg>
      <pc:sldChg chg="delSp">
        <pc:chgData name="Jenifer Prince Devaraj" userId="c3fb109c-09d1-42a6-93f4-69472d709861" providerId="ADAL" clId="{DB7D2E9A-6A3C-49BF-A02B-F440C652CE8B}" dt="2023-01-30T16:31:18.134" v="119"/>
        <pc:sldMkLst>
          <pc:docMk/>
          <pc:sldMk cId="0" sldId="272"/>
        </pc:sldMkLst>
        <pc:spChg chg="del">
          <ac:chgData name="Jenifer Prince Devaraj" userId="c3fb109c-09d1-42a6-93f4-69472d709861" providerId="ADAL" clId="{DB7D2E9A-6A3C-49BF-A02B-F440C652CE8B}" dt="2023-01-30T16:31:18.134" v="119"/>
          <ac:spMkLst>
            <pc:docMk/>
            <pc:sldMk cId="0" sldId="272"/>
            <ac:spMk id="3" creationId="{5FAF6093-1095-8412-9EAB-1B58B375D086}"/>
          </ac:spMkLst>
        </pc:spChg>
      </pc:sldChg>
      <pc:sldChg chg="delSp">
        <pc:chgData name="Jenifer Prince Devaraj" userId="c3fb109c-09d1-42a6-93f4-69472d709861" providerId="ADAL" clId="{DB7D2E9A-6A3C-49BF-A02B-F440C652CE8B}" dt="2023-01-30T16:31:18.134" v="119"/>
        <pc:sldMkLst>
          <pc:docMk/>
          <pc:sldMk cId="3627575137" sldId="720"/>
        </pc:sldMkLst>
        <pc:spChg chg="del">
          <ac:chgData name="Jenifer Prince Devaraj" userId="c3fb109c-09d1-42a6-93f4-69472d709861" providerId="ADAL" clId="{DB7D2E9A-6A3C-49BF-A02B-F440C652CE8B}" dt="2023-01-30T16:31:18.134" v="119"/>
          <ac:spMkLst>
            <pc:docMk/>
            <pc:sldMk cId="3627575137" sldId="720"/>
            <ac:spMk id="3" creationId="{7D63FD70-052C-0976-A861-94AC4A7F111B}"/>
          </ac:spMkLst>
        </pc:spChg>
      </pc:sldChg>
      <pc:sldChg chg="delSp">
        <pc:chgData name="Jenifer Prince Devaraj" userId="c3fb109c-09d1-42a6-93f4-69472d709861" providerId="ADAL" clId="{DB7D2E9A-6A3C-49BF-A02B-F440C652CE8B}" dt="2023-01-30T16:31:18.134" v="119"/>
        <pc:sldMkLst>
          <pc:docMk/>
          <pc:sldMk cId="2973696859" sldId="721"/>
        </pc:sldMkLst>
        <pc:spChg chg="del">
          <ac:chgData name="Jenifer Prince Devaraj" userId="c3fb109c-09d1-42a6-93f4-69472d709861" providerId="ADAL" clId="{DB7D2E9A-6A3C-49BF-A02B-F440C652CE8B}" dt="2023-01-30T16:31:18.134" v="119"/>
          <ac:spMkLst>
            <pc:docMk/>
            <pc:sldMk cId="2973696859" sldId="721"/>
            <ac:spMk id="8" creationId="{EE14F1AA-125F-BB61-6BA2-270FE8CB20D7}"/>
          </ac:spMkLst>
        </pc:spChg>
      </pc:sldChg>
      <pc:sldChg chg="addSp delSp modSp mod delAnim">
        <pc:chgData name="Jenifer Prince Devaraj" userId="c3fb109c-09d1-42a6-93f4-69472d709861" providerId="ADAL" clId="{DB7D2E9A-6A3C-49BF-A02B-F440C652CE8B}" dt="2023-01-30T16:31:18.134" v="119"/>
        <pc:sldMkLst>
          <pc:docMk/>
          <pc:sldMk cId="244177383" sldId="723"/>
        </pc:sldMkLst>
        <pc:spChg chg="del">
          <ac:chgData name="Jenifer Prince Devaraj" userId="c3fb109c-09d1-42a6-93f4-69472d709861" providerId="ADAL" clId="{DB7D2E9A-6A3C-49BF-A02B-F440C652CE8B}" dt="2023-01-30T16:31:18.134" v="119"/>
          <ac:spMkLst>
            <pc:docMk/>
            <pc:sldMk cId="244177383" sldId="723"/>
            <ac:spMk id="7" creationId="{85D839F5-B1B9-D112-8542-7282E2395BEA}"/>
          </ac:spMkLst>
        </pc:spChg>
        <pc:picChg chg="del">
          <ac:chgData name="Jenifer Prince Devaraj" userId="c3fb109c-09d1-42a6-93f4-69472d709861" providerId="ADAL" clId="{DB7D2E9A-6A3C-49BF-A02B-F440C652CE8B}" dt="2023-01-30T16:14:13.957" v="2" actId="478"/>
          <ac:picMkLst>
            <pc:docMk/>
            <pc:sldMk cId="244177383" sldId="723"/>
            <ac:picMk id="3" creationId="{6308E97E-E73B-C68A-8A78-9D72A9F48F09}"/>
          </ac:picMkLst>
        </pc:picChg>
        <pc:picChg chg="add mod">
          <ac:chgData name="Jenifer Prince Devaraj" userId="c3fb109c-09d1-42a6-93f4-69472d709861" providerId="ADAL" clId="{DB7D2E9A-6A3C-49BF-A02B-F440C652CE8B}" dt="2023-01-30T16:14:53.584" v="9" actId="1076"/>
          <ac:picMkLst>
            <pc:docMk/>
            <pc:sldMk cId="244177383" sldId="723"/>
            <ac:picMk id="6" creationId="{18C3EDC5-12EE-4CB1-A610-8993280AF8B4}"/>
          </ac:picMkLst>
        </pc:picChg>
      </pc:sldChg>
      <pc:sldChg chg="delSp">
        <pc:chgData name="Jenifer Prince Devaraj" userId="c3fb109c-09d1-42a6-93f4-69472d709861" providerId="ADAL" clId="{DB7D2E9A-6A3C-49BF-A02B-F440C652CE8B}" dt="2023-01-30T16:31:18.134" v="119"/>
        <pc:sldMkLst>
          <pc:docMk/>
          <pc:sldMk cId="2497554757" sldId="725"/>
        </pc:sldMkLst>
        <pc:spChg chg="del">
          <ac:chgData name="Jenifer Prince Devaraj" userId="c3fb109c-09d1-42a6-93f4-69472d709861" providerId="ADAL" clId="{DB7D2E9A-6A3C-49BF-A02B-F440C652CE8B}" dt="2023-01-30T16:31:18.134" v="119"/>
          <ac:spMkLst>
            <pc:docMk/>
            <pc:sldMk cId="2497554757" sldId="725"/>
            <ac:spMk id="3" creationId="{06AF75CC-DF55-750B-B7E6-D38B802A669C}"/>
          </ac:spMkLst>
        </pc:spChg>
      </pc:sldChg>
      <pc:sldChg chg="addSp">
        <pc:chgData name="Jenifer Prince Devaraj" userId="c3fb109c-09d1-42a6-93f4-69472d709861" providerId="ADAL" clId="{DB7D2E9A-6A3C-49BF-A02B-F440C652CE8B}" dt="2023-01-30T16:31:18.134" v="119"/>
        <pc:sldMkLst>
          <pc:docMk/>
          <pc:sldMk cId="2400013414" sldId="726"/>
        </pc:sldMkLst>
        <pc:spChg chg="add">
          <ac:chgData name="Jenifer Prince Devaraj" userId="c3fb109c-09d1-42a6-93f4-69472d709861" providerId="ADAL" clId="{DB7D2E9A-6A3C-49BF-A02B-F440C652CE8B}" dt="2023-01-30T16:31:18.134" v="119"/>
          <ac:spMkLst>
            <pc:docMk/>
            <pc:sldMk cId="2400013414" sldId="726"/>
            <ac:spMk id="5" creationId="{C2A8705D-C1A5-6C0A-AFAE-09950CDECF34}"/>
          </ac:spMkLst>
        </pc:spChg>
      </pc:sldChg>
      <pc:sldChg chg="addSp">
        <pc:chgData name="Jenifer Prince Devaraj" userId="c3fb109c-09d1-42a6-93f4-69472d709861" providerId="ADAL" clId="{DB7D2E9A-6A3C-49BF-A02B-F440C652CE8B}" dt="2023-01-30T16:31:18.134" v="119"/>
        <pc:sldMkLst>
          <pc:docMk/>
          <pc:sldMk cId="3845585603" sldId="727"/>
        </pc:sldMkLst>
        <pc:spChg chg="add">
          <ac:chgData name="Jenifer Prince Devaraj" userId="c3fb109c-09d1-42a6-93f4-69472d709861" providerId="ADAL" clId="{DB7D2E9A-6A3C-49BF-A02B-F440C652CE8B}" dt="2023-01-30T16:31:18.134" v="119"/>
          <ac:spMkLst>
            <pc:docMk/>
            <pc:sldMk cId="3845585603" sldId="727"/>
            <ac:spMk id="5" creationId="{E5FA52BD-54A2-C99B-666C-021C1F603337}"/>
          </ac:spMkLst>
        </pc:spChg>
      </pc:sldChg>
      <pc:sldChg chg="delSp">
        <pc:chgData name="Jenifer Prince Devaraj" userId="c3fb109c-09d1-42a6-93f4-69472d709861" providerId="ADAL" clId="{DB7D2E9A-6A3C-49BF-A02B-F440C652CE8B}" dt="2023-01-30T16:31:18.134" v="119"/>
        <pc:sldMkLst>
          <pc:docMk/>
          <pc:sldMk cId="3847464380" sldId="728"/>
        </pc:sldMkLst>
        <pc:spChg chg="del">
          <ac:chgData name="Jenifer Prince Devaraj" userId="c3fb109c-09d1-42a6-93f4-69472d709861" providerId="ADAL" clId="{DB7D2E9A-6A3C-49BF-A02B-F440C652CE8B}" dt="2023-01-30T16:31:18.134" v="119"/>
          <ac:spMkLst>
            <pc:docMk/>
            <pc:sldMk cId="3847464380" sldId="728"/>
            <ac:spMk id="3" creationId="{E0855353-D19F-291E-3C0C-EF3DC77FEB41}"/>
          </ac:spMkLst>
        </pc:spChg>
      </pc:sldChg>
      <pc:sldChg chg="delSp">
        <pc:chgData name="Jenifer Prince Devaraj" userId="c3fb109c-09d1-42a6-93f4-69472d709861" providerId="ADAL" clId="{DB7D2E9A-6A3C-49BF-A02B-F440C652CE8B}" dt="2023-01-30T16:31:18.134" v="119"/>
        <pc:sldMkLst>
          <pc:docMk/>
          <pc:sldMk cId="2850814492" sldId="729"/>
        </pc:sldMkLst>
        <pc:spChg chg="del">
          <ac:chgData name="Jenifer Prince Devaraj" userId="c3fb109c-09d1-42a6-93f4-69472d709861" providerId="ADAL" clId="{DB7D2E9A-6A3C-49BF-A02B-F440C652CE8B}" dt="2023-01-30T16:31:18.134" v="119"/>
          <ac:spMkLst>
            <pc:docMk/>
            <pc:sldMk cId="2850814492" sldId="729"/>
            <ac:spMk id="3" creationId="{912AB1D1-67B6-E839-FCFA-1DFC35C20546}"/>
          </ac:spMkLst>
        </pc:spChg>
      </pc:sldChg>
      <pc:sldChg chg="delSp ord">
        <pc:chgData name="Jenifer Prince Devaraj" userId="c3fb109c-09d1-42a6-93f4-69472d709861" providerId="ADAL" clId="{DB7D2E9A-6A3C-49BF-A02B-F440C652CE8B}" dt="2023-01-30T16:31:18.134" v="119"/>
        <pc:sldMkLst>
          <pc:docMk/>
          <pc:sldMk cId="1566756597" sldId="731"/>
        </pc:sldMkLst>
        <pc:spChg chg="del">
          <ac:chgData name="Jenifer Prince Devaraj" userId="c3fb109c-09d1-42a6-93f4-69472d709861" providerId="ADAL" clId="{DB7D2E9A-6A3C-49BF-A02B-F440C652CE8B}" dt="2023-01-30T16:31:18.134" v="119"/>
          <ac:spMkLst>
            <pc:docMk/>
            <pc:sldMk cId="1566756597" sldId="731"/>
            <ac:spMk id="3" creationId="{9C94F1A7-8E51-F38D-4580-02CAFB2A1427}"/>
          </ac:spMkLst>
        </pc:spChg>
      </pc:sldChg>
      <pc:sldChg chg="delSp">
        <pc:chgData name="Jenifer Prince Devaraj" userId="c3fb109c-09d1-42a6-93f4-69472d709861" providerId="ADAL" clId="{DB7D2E9A-6A3C-49BF-A02B-F440C652CE8B}" dt="2023-01-30T16:31:18.134" v="119"/>
        <pc:sldMkLst>
          <pc:docMk/>
          <pc:sldMk cId="4002295036" sldId="732"/>
        </pc:sldMkLst>
        <pc:spChg chg="del">
          <ac:chgData name="Jenifer Prince Devaraj" userId="c3fb109c-09d1-42a6-93f4-69472d709861" providerId="ADAL" clId="{DB7D2E9A-6A3C-49BF-A02B-F440C652CE8B}" dt="2023-01-30T16:31:18.134" v="119"/>
          <ac:spMkLst>
            <pc:docMk/>
            <pc:sldMk cId="4002295036" sldId="732"/>
            <ac:spMk id="3" creationId="{C41C2514-2E65-2D4F-1592-E3488C8510B9}"/>
          </ac:spMkLst>
        </pc:spChg>
      </pc:sldChg>
      <pc:sldChg chg="delSp">
        <pc:chgData name="Jenifer Prince Devaraj" userId="c3fb109c-09d1-42a6-93f4-69472d709861" providerId="ADAL" clId="{DB7D2E9A-6A3C-49BF-A02B-F440C652CE8B}" dt="2023-01-30T16:31:18.134" v="119"/>
        <pc:sldMkLst>
          <pc:docMk/>
          <pc:sldMk cId="1414425243" sldId="733"/>
        </pc:sldMkLst>
        <pc:spChg chg="del">
          <ac:chgData name="Jenifer Prince Devaraj" userId="c3fb109c-09d1-42a6-93f4-69472d709861" providerId="ADAL" clId="{DB7D2E9A-6A3C-49BF-A02B-F440C652CE8B}" dt="2023-01-30T16:31:18.134" v="119"/>
          <ac:spMkLst>
            <pc:docMk/>
            <pc:sldMk cId="1414425243" sldId="733"/>
            <ac:spMk id="3" creationId="{4B42D54F-2BD0-7328-BD71-8D6C812E053B}"/>
          </ac:spMkLst>
        </pc:spChg>
      </pc:sldChg>
      <pc:sldChg chg="delSp">
        <pc:chgData name="Jenifer Prince Devaraj" userId="c3fb109c-09d1-42a6-93f4-69472d709861" providerId="ADAL" clId="{DB7D2E9A-6A3C-49BF-A02B-F440C652CE8B}" dt="2023-01-30T16:31:18.134" v="119"/>
        <pc:sldMkLst>
          <pc:docMk/>
          <pc:sldMk cId="3126036533" sldId="734"/>
        </pc:sldMkLst>
        <pc:spChg chg="del">
          <ac:chgData name="Jenifer Prince Devaraj" userId="c3fb109c-09d1-42a6-93f4-69472d709861" providerId="ADAL" clId="{DB7D2E9A-6A3C-49BF-A02B-F440C652CE8B}" dt="2023-01-30T16:31:18.134" v="119"/>
          <ac:spMkLst>
            <pc:docMk/>
            <pc:sldMk cId="3126036533" sldId="734"/>
            <ac:spMk id="3" creationId="{95613DC1-CC80-2B5D-4F03-1D8816ED37DB}"/>
          </ac:spMkLst>
        </pc:spChg>
      </pc:sldChg>
      <pc:sldChg chg="delSp">
        <pc:chgData name="Jenifer Prince Devaraj" userId="c3fb109c-09d1-42a6-93f4-69472d709861" providerId="ADAL" clId="{DB7D2E9A-6A3C-49BF-A02B-F440C652CE8B}" dt="2023-01-30T16:31:18.134" v="119"/>
        <pc:sldMkLst>
          <pc:docMk/>
          <pc:sldMk cId="6005151" sldId="735"/>
        </pc:sldMkLst>
        <pc:spChg chg="del">
          <ac:chgData name="Jenifer Prince Devaraj" userId="c3fb109c-09d1-42a6-93f4-69472d709861" providerId="ADAL" clId="{DB7D2E9A-6A3C-49BF-A02B-F440C652CE8B}" dt="2023-01-30T16:31:18.134" v="119"/>
          <ac:spMkLst>
            <pc:docMk/>
            <pc:sldMk cId="6005151" sldId="735"/>
            <ac:spMk id="3" creationId="{E6771696-4953-CC4E-1E6A-6B493DABDF69}"/>
          </ac:spMkLst>
        </pc:spChg>
      </pc:sldChg>
      <pc:sldChg chg="delSp">
        <pc:chgData name="Jenifer Prince Devaraj" userId="c3fb109c-09d1-42a6-93f4-69472d709861" providerId="ADAL" clId="{DB7D2E9A-6A3C-49BF-A02B-F440C652CE8B}" dt="2023-01-30T16:31:18.134" v="119"/>
        <pc:sldMkLst>
          <pc:docMk/>
          <pc:sldMk cId="4008877391" sldId="736"/>
        </pc:sldMkLst>
        <pc:spChg chg="del">
          <ac:chgData name="Jenifer Prince Devaraj" userId="c3fb109c-09d1-42a6-93f4-69472d709861" providerId="ADAL" clId="{DB7D2E9A-6A3C-49BF-A02B-F440C652CE8B}" dt="2023-01-30T16:31:18.134" v="119"/>
          <ac:spMkLst>
            <pc:docMk/>
            <pc:sldMk cId="4008877391" sldId="736"/>
            <ac:spMk id="3" creationId="{CD1DF2C3-FD9C-21BF-2E59-E489FADABC50}"/>
          </ac:spMkLst>
        </pc:spChg>
      </pc:sldChg>
      <pc:sldChg chg="delSp">
        <pc:chgData name="Jenifer Prince Devaraj" userId="c3fb109c-09d1-42a6-93f4-69472d709861" providerId="ADAL" clId="{DB7D2E9A-6A3C-49BF-A02B-F440C652CE8B}" dt="2023-01-30T16:31:18.134" v="119"/>
        <pc:sldMkLst>
          <pc:docMk/>
          <pc:sldMk cId="2498857174" sldId="737"/>
        </pc:sldMkLst>
        <pc:spChg chg="del">
          <ac:chgData name="Jenifer Prince Devaraj" userId="c3fb109c-09d1-42a6-93f4-69472d709861" providerId="ADAL" clId="{DB7D2E9A-6A3C-49BF-A02B-F440C652CE8B}" dt="2023-01-30T16:31:18.134" v="119"/>
          <ac:spMkLst>
            <pc:docMk/>
            <pc:sldMk cId="2498857174" sldId="737"/>
            <ac:spMk id="3" creationId="{55D9B086-B65D-9131-F679-48A941B6DF1A}"/>
          </ac:spMkLst>
        </pc:spChg>
      </pc:sldChg>
      <pc:sldChg chg="delSp">
        <pc:chgData name="Jenifer Prince Devaraj" userId="c3fb109c-09d1-42a6-93f4-69472d709861" providerId="ADAL" clId="{DB7D2E9A-6A3C-49BF-A02B-F440C652CE8B}" dt="2023-01-30T16:31:18.134" v="119"/>
        <pc:sldMkLst>
          <pc:docMk/>
          <pc:sldMk cId="1043805472" sldId="738"/>
        </pc:sldMkLst>
        <pc:spChg chg="del">
          <ac:chgData name="Jenifer Prince Devaraj" userId="c3fb109c-09d1-42a6-93f4-69472d709861" providerId="ADAL" clId="{DB7D2E9A-6A3C-49BF-A02B-F440C652CE8B}" dt="2023-01-30T16:31:18.134" v="119"/>
          <ac:spMkLst>
            <pc:docMk/>
            <pc:sldMk cId="1043805472" sldId="738"/>
            <ac:spMk id="3" creationId="{8419CEEC-A7D5-CA1F-EFE7-E6F08782A672}"/>
          </ac:spMkLst>
        </pc:spChg>
      </pc:sldChg>
      <pc:sldChg chg="addSp delSp modSp new mod">
        <pc:chgData name="Jenifer Prince Devaraj" userId="c3fb109c-09d1-42a6-93f4-69472d709861" providerId="ADAL" clId="{DB7D2E9A-6A3C-49BF-A02B-F440C652CE8B}" dt="2023-01-30T16:31:18.134" v="119"/>
        <pc:sldMkLst>
          <pc:docMk/>
          <pc:sldMk cId="3751822932" sldId="740"/>
        </pc:sldMkLst>
        <pc:spChg chg="mod">
          <ac:chgData name="Jenifer Prince Devaraj" userId="c3fb109c-09d1-42a6-93f4-69472d709861" providerId="ADAL" clId="{DB7D2E9A-6A3C-49BF-A02B-F440C652CE8B}" dt="2023-01-30T16:16:26.943" v="34" actId="1076"/>
          <ac:spMkLst>
            <pc:docMk/>
            <pc:sldMk cId="3751822932" sldId="740"/>
            <ac:spMk id="2" creationId="{819B5E92-3B3A-353A-06DD-CB0BA4B1E6B9}"/>
          </ac:spMkLst>
        </pc:spChg>
        <pc:spChg chg="del">
          <ac:chgData name="Jenifer Prince Devaraj" userId="c3fb109c-09d1-42a6-93f4-69472d709861" providerId="ADAL" clId="{DB7D2E9A-6A3C-49BF-A02B-F440C652CE8B}" dt="2023-01-30T16:15:52.140" v="11" actId="478"/>
          <ac:spMkLst>
            <pc:docMk/>
            <pc:sldMk cId="3751822932" sldId="740"/>
            <ac:spMk id="3" creationId="{FF6F3E5C-3C6B-2D41-2D07-53611F0E31A2}"/>
          </ac:spMkLst>
        </pc:spChg>
        <pc:spChg chg="add">
          <ac:chgData name="Jenifer Prince Devaraj" userId="c3fb109c-09d1-42a6-93f4-69472d709861" providerId="ADAL" clId="{DB7D2E9A-6A3C-49BF-A02B-F440C652CE8B}" dt="2023-01-30T16:31:18.134" v="119"/>
          <ac:spMkLst>
            <pc:docMk/>
            <pc:sldMk cId="3751822932" sldId="740"/>
            <ac:spMk id="5" creationId="{130F6B54-AFB3-EC70-B03D-15F28F12AA8C}"/>
          </ac:spMkLst>
        </pc:spChg>
        <pc:spChg chg="add mod">
          <ac:chgData name="Jenifer Prince Devaraj" userId="c3fb109c-09d1-42a6-93f4-69472d709861" providerId="ADAL" clId="{DB7D2E9A-6A3C-49BF-A02B-F440C652CE8B}" dt="2023-01-30T16:24:10.033" v="88" actId="20577"/>
          <ac:spMkLst>
            <pc:docMk/>
            <pc:sldMk cId="3751822932" sldId="740"/>
            <ac:spMk id="6" creationId="{7D51A6CF-115D-4751-2A7A-69891D6DCBF5}"/>
          </ac:spMkLst>
        </pc:spChg>
        <pc:spChg chg="add mod">
          <ac:chgData name="Jenifer Prince Devaraj" userId="c3fb109c-09d1-42a6-93f4-69472d709861" providerId="ADAL" clId="{DB7D2E9A-6A3C-49BF-A02B-F440C652CE8B}" dt="2023-01-30T16:27:58.280" v="99" actId="1076"/>
          <ac:spMkLst>
            <pc:docMk/>
            <pc:sldMk cId="3751822932" sldId="740"/>
            <ac:spMk id="9" creationId="{A1F7C15A-D09F-4273-E0DD-7D301ECAB795}"/>
          </ac:spMkLst>
        </pc:spChg>
        <pc:spChg chg="add mod">
          <ac:chgData name="Jenifer Prince Devaraj" userId="c3fb109c-09d1-42a6-93f4-69472d709861" providerId="ADAL" clId="{DB7D2E9A-6A3C-49BF-A02B-F440C652CE8B}" dt="2023-01-30T16:29:45.451" v="118" actId="114"/>
          <ac:spMkLst>
            <pc:docMk/>
            <pc:sldMk cId="3751822932" sldId="740"/>
            <ac:spMk id="13" creationId="{5351F252-388A-7551-25E7-5892AA155088}"/>
          </ac:spMkLst>
        </pc:spChg>
        <pc:picChg chg="add mod">
          <ac:chgData name="Jenifer Prince Devaraj" userId="c3fb109c-09d1-42a6-93f4-69472d709861" providerId="ADAL" clId="{DB7D2E9A-6A3C-49BF-A02B-F440C652CE8B}" dt="2023-01-30T16:27:26.520" v="93" actId="1076"/>
          <ac:picMkLst>
            <pc:docMk/>
            <pc:sldMk cId="3751822932" sldId="740"/>
            <ac:picMk id="8" creationId="{E4F6A3A7-C5E9-2A25-94F4-432D0E13CAAF}"/>
          </ac:picMkLst>
        </pc:picChg>
        <pc:inkChg chg="add">
          <ac:chgData name="Jenifer Prince Devaraj" userId="c3fb109c-09d1-42a6-93f4-69472d709861" providerId="ADAL" clId="{DB7D2E9A-6A3C-49BF-A02B-F440C652CE8B}" dt="2023-01-30T16:28:10.087" v="100" actId="9405"/>
          <ac:inkMkLst>
            <pc:docMk/>
            <pc:sldMk cId="3751822932" sldId="740"/>
            <ac:inkMk id="10" creationId="{52D27B40-40A9-EF60-8223-F41EC6733012}"/>
          </ac:inkMkLst>
        </pc:inkChg>
        <pc:inkChg chg="add del">
          <ac:chgData name="Jenifer Prince Devaraj" userId="c3fb109c-09d1-42a6-93f4-69472d709861" providerId="ADAL" clId="{DB7D2E9A-6A3C-49BF-A02B-F440C652CE8B}" dt="2023-01-30T16:28:14.952" v="102" actId="9405"/>
          <ac:inkMkLst>
            <pc:docMk/>
            <pc:sldMk cId="3751822932" sldId="740"/>
            <ac:inkMk id="11" creationId="{2DF4DF05-2E6A-EC4C-34F4-CC6DE12A08A4}"/>
          </ac:inkMkLst>
        </pc:inkChg>
        <pc:inkChg chg="add">
          <ac:chgData name="Jenifer Prince Devaraj" userId="c3fb109c-09d1-42a6-93f4-69472d709861" providerId="ADAL" clId="{DB7D2E9A-6A3C-49BF-A02B-F440C652CE8B}" dt="2023-01-30T16:28:19.401" v="103" actId="9405"/>
          <ac:inkMkLst>
            <pc:docMk/>
            <pc:sldMk cId="3751822932" sldId="740"/>
            <ac:inkMk id="12" creationId="{02C24D05-2345-0E4E-F19A-57828AC3F0EA}"/>
          </ac:inkMkLst>
        </pc:inkChg>
      </pc:sldChg>
    </pc:docChg>
  </pc:docChgLst>
  <pc:docChgLst>
    <pc:chgData name="Jenifer Prince Devaraj" userId="c3fb109c-09d1-42a6-93f4-69472d709861" providerId="ADAL" clId="{A56A801B-AA33-491B-BC7C-34BBA6E6C78B}"/>
    <pc:docChg chg="modSld">
      <pc:chgData name="Jenifer Prince Devaraj" userId="c3fb109c-09d1-42a6-93f4-69472d709861" providerId="ADAL" clId="{A56A801B-AA33-491B-BC7C-34BBA6E6C78B}" dt="2023-01-31T12:45:15.264" v="0" actId="20577"/>
      <pc:docMkLst>
        <pc:docMk/>
      </pc:docMkLst>
      <pc:sldChg chg="modSp mod">
        <pc:chgData name="Jenifer Prince Devaraj" userId="c3fb109c-09d1-42a6-93f4-69472d709861" providerId="ADAL" clId="{A56A801B-AA33-491B-BC7C-34BBA6E6C78B}" dt="2023-01-31T12:45:15.264" v="0" actId="20577"/>
        <pc:sldMkLst>
          <pc:docMk/>
          <pc:sldMk cId="0" sldId="257"/>
        </pc:sldMkLst>
        <pc:spChg chg="mod">
          <ac:chgData name="Jenifer Prince Devaraj" userId="c3fb109c-09d1-42a6-93f4-69472d709861" providerId="ADAL" clId="{A56A801B-AA33-491B-BC7C-34BBA6E6C78B}" dt="2023-01-31T12:45:15.264" v="0" actId="20577"/>
          <ac:spMkLst>
            <pc:docMk/>
            <pc:sldMk cId="0" sldId="257"/>
            <ac:spMk id="14339" creationId="{C358964F-49FE-81B6-3B6B-82A9443CA32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460BC12-4B41-1C8D-FC88-995C2345EDE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DD8CABB-96F3-96B0-63CA-BA80A80D9FF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87BAC1E-F396-49B3-A4E8-6E33EFE76895}" type="datetimeFigureOut">
              <a:rPr lang="en-GB" smtClean="0"/>
              <a:t>31/01/2023</a:t>
            </a:fld>
            <a:endParaRPr lang="en-GB"/>
          </a:p>
        </p:txBody>
      </p:sp>
      <p:sp>
        <p:nvSpPr>
          <p:cNvPr id="4" name="Footer Placeholder 3">
            <a:extLst>
              <a:ext uri="{FF2B5EF4-FFF2-40B4-BE49-F238E27FC236}">
                <a16:creationId xmlns:a16="http://schemas.microsoft.com/office/drawing/2014/main" id="{38DFE3ED-0C42-6597-9A04-DB2C3527353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5D55628-ABE9-1B6C-1446-5F687B9615C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A11A270-BB46-4774-8D08-CFA27F6E5601}" type="slidenum">
              <a:rPr lang="en-GB" smtClean="0"/>
              <a:t>‹#›</a:t>
            </a:fld>
            <a:endParaRPr lang="en-GB"/>
          </a:p>
        </p:txBody>
      </p:sp>
    </p:spTree>
    <p:extLst>
      <p:ext uri="{BB962C8B-B14F-4D97-AF65-F5344CB8AC3E}">
        <p14:creationId xmlns:p14="http://schemas.microsoft.com/office/powerpoint/2010/main" val="3373445644"/>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20:44.664"/>
    </inkml:context>
    <inkml:brush xml:id="br0">
      <inkml:brushProperty name="width" value="0.1" units="cm"/>
      <inkml:brushProperty name="height" value="0.1" units="cm"/>
      <inkml:brushProperty name="color" value="#00A0D7"/>
    </inkml:brush>
  </inkml:definitions>
  <inkml:trace contextRef="#ctx0" brushRef="#br0">172 0 24575,'29'1'0,"0"1"0,0 1 0,0 1 0,-1 2 0,1 1 0,-1 1 0,33 15 0,-4-2 0,82 19 0,36 13 0,-2 6 0,-136-43 0,-1 1 0,0 2 0,-2 1 0,36 27 0,-35-23 0,28 21 0,-40-26 0,-15-14 0,-1 1 0,0 0 0,0 0 0,-1 1 0,1 0 0,-1 0 0,-1 0 0,1 1 0,4 9 0,3 10 0,-7-16 0,9 24 0,26 75 0,-23-64 0,-13-35 0,-1-1 0,0 1 0,0 0 0,-1 1 0,2 17 0,-4 126 0,-2-74 0,1-61 0,0 1 0,-4 41 0,3-55 0,-1 1 0,0-2 0,0 1 0,0 0 0,-1 0 0,0-1 0,0 1 0,-1-1 0,-6 10 0,4-10 0,-1 1 0,1-1 0,-1 0 0,-12 8 0,10-7 0,0 0 0,-9 10 0,11-11 0,0 0 0,0 0 0,-1-1 0,0 0 0,0-1 0,0 1 0,-17 5 0,8-3 0,10-4 0,-61 24 0,-41 6 0,-1-3 0,101-27 0,0 0 0,0 0 0,1 1 0,-10 6 0,11-6 0,-1 0 0,0 0 0,-1 0 0,1-1 0,-9 2 0,-168 37 0,158-35 0,-37 10 0,55-15 0,0 1 0,-1 0 0,1 1 0,-14 7 0,16-7 0,-2 0 0,1 0 0,0-1 0,-1 0 0,0 0 0,-10 1 0,2-1 0,1 0 0,-23 9 0,13-4 0,-95 20 0,100-23 0,-4-1 0,-28 1 0,-16 3 0,26-4 99,31-3-831,-24 4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20:49.307"/>
    </inkml:context>
    <inkml:brush xml:id="br0">
      <inkml:brushProperty name="width" value="0.1" units="cm"/>
      <inkml:brushProperty name="height" value="0.1" units="cm"/>
      <inkml:brushProperty name="color" value="#00A0D7"/>
    </inkml:brush>
  </inkml:definitions>
  <inkml:trace contextRef="#ctx0" brushRef="#br0">1119 0 24575,'-10'1'0,"0"0"0,0 1 0,0 0 0,1 1 0,-10 3 0,-17 4 0,-30 9 0,39-11 0,-36 6 0,46-10 0,-27 8 0,-9 3 0,32-10 0,1 1 0,1 1 0,-37 18 0,32-13 0,-39 12 0,-66 22 0,114-40 0,0 1 0,0 0 0,0 1 0,1 1 0,1 0 0,-22 19 0,-28 18 0,40-32 0,1 0 0,-28 25 0,44-34 0,0 1 0,0 0 0,1 1 0,0-1 0,0 1 0,0 0 0,1 0 0,0 0 0,1 1 0,-1 0 0,-3 15 0,7-22 0,-5 21 0,-16 43 0,-5 13 0,21-64 0,1 0 0,1 1 0,0 0 0,0 0 0,1 16 0,3 78 0,0-44 0,-1-53 0,0 0 0,1 0 0,1 0 0,4 21 0,-4-27 0,0-1 0,1 1 0,-1 0 0,1-1 0,0 0 0,1 0 0,-1 0 0,1 0 0,0 0 0,0-1 0,6 5 0,4 2 0,-1-1 0,2-1 0,17 9 0,8 5 0,-31-17 0,-1 1 0,0 0 0,13 13 0,-15-13 0,0-1 0,0 0 0,1 0 0,0 0 0,0-1 0,13 7 0,124 54 0,-134-61 0,1 1 0,14 12 0,13 7 0,-24-19 0,0 0 0,0 0 0,0-2 0,28 6 0,-34-8 0,-1 1 0,1-1 0,9 6 0,-10-5 0,1 0 0,15 5 0,-18-7 0,1 0 0,0 1 0,-1 0 0,1 1 0,-1-1 0,0 1 0,1 0 0,-1 0 0,5 5 0,-2-3 0,1 1 0,0-1 0,0 0 0,0-1 0,15 5 0,48 9 0,-18-5 0,-25-5 0,-18-4 0,1 0 0,0-2 0,0 1 0,22 1 0,-8-3 0,-1 2 0,35 9 0,-36-7 0,1 0 0,37 1 0,-45-6-1365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35:53.668"/>
    </inkml:context>
    <inkml:brush xml:id="br0">
      <inkml:brushProperty name="width" value="0.1" units="cm"/>
      <inkml:brushProperty name="height" value="0.1" units="cm"/>
      <inkml:brushProperty name="color" value="#00A0D7"/>
    </inkml:brush>
  </inkml:definitions>
  <inkml:trace contextRef="#ctx0" brushRef="#br0">0 0 24575,'743'0'0,"-629"10"0,-56-4 0,-35-3 0,1 1 0,-1 1 0,0 2 0,27 10 0,-28-7 0,28 16 0,12 7 0,29 12 0,-20-3 0,-26-15 0,-4-8 0,-34-17 0,-1 0 0,0 1 0,0 0 0,0 0 0,0 0 0,0 1 0,-1-1 0,1 2 0,-1-1 0,7 8 0,18 32 0,-22-31 0,0-1 0,1 1 0,11 10 0,-12-14 0,-1-1 0,0 1 0,0 1 0,-1-1 0,7 16 0,19 53 0,-9-19 0,-16-47 0,-1 0 0,12 15 0,-13-20 0,1 1 0,-1 0 0,-1 1 0,1-1 0,-1 1 0,-1 0 0,4 12 0,6 52 0,12 49 0,-11-46 0,-11-54 0,1 0 0,7 24 0,1-6 0,-3 1 0,7 68 0,-9-57 0,3 23 0,1 90 0,-12-82 0,7 154 0,4 34 0,-8-247 0,0 0 0,1-1 0,7 23 0,-4-16 0,3 32 0,-6 157 0,-5-113 0,2-85 0,1 0 0,2 0 0,0 0 0,6 22 0,-2-6 0,-2 1 0,-1-1 0,-2 68 0,2 23 0,6 222 0,-10-290 0,1-43 0,1 1 0,1-1 0,0-1 0,12 33 0,1 6 0,-7-13 0,-2 0 0,-2 0 0,0 45 0,-2-37 0,11 59 0,0-5 0,-9-61 0,7 143 0,-13-136 0,0 4 0,9 82 0,0-38 0,-5 142 0,-5-125 0,2 1102 0,0-1208 0,0-1 0,-1 1 0,0 0 0,-1 0 0,0-1 0,0 1 0,-1-1 0,0 1 0,0-1 0,-1 0 0,0 0 0,-1-1 0,-8 13 0,-66 88 0,69-95 0,-12 22 0,-6 9 0,-22 30 0,11-16 0,9-16 0,-3-2 0,-57 57 0,59-67 0,14-12 0,-26 20 0,-59 45 0,76-62 0,18-14 0,-1-2 0,1 1 0,-1-1 0,0 0 0,0-1 0,0 0 0,-18 5 0,0-2 0,-41 3 0,6 0 0,28-2 0,23-5 0,1 0 0,-1-1 0,-13 1 0,-247-2 0,134-3 0,121 3 0,0-1 0,0 2 0,0 0 0,0 1 0,0 0 0,0 2 0,-20 8 0,23-9 0,0 0 0,0 0 0,0-1 0,-1-1 0,-26 2 0,35-4 0,-1 1 0,0 0 0,0 1 0,0 0 0,1 0 0,-1 0 0,0 1 0,1-1 0,-1 1 0,1 1 0,-8 5 0,-11 7 0,15-11 22,0-1 0,-1-1-1,1 1 1,-19 2 0,-11 5-1496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36:11.772"/>
    </inkml:context>
    <inkml:brush xml:id="br0">
      <inkml:brushProperty name="width" value="0.1" units="cm"/>
      <inkml:brushProperty name="height" value="0.1" units="cm"/>
      <inkml:brushProperty name="color" value="#00A0D7"/>
    </inkml:brush>
  </inkml:definitions>
  <inkml:trace contextRef="#ctx0" brushRef="#br0">1734 7379 24575,'-967'0'0,"960"0"0,1-1 0,-1 1 0,1-1 0,-1 0 0,1-1 0,0 0 0,-1 0 0,1 0 0,0-1 0,0 0 0,1 0 0,-12-7 0,-1-3 0,-21-19 0,33 27 0,1 0 0,-1-1 0,1 0 0,1 0 0,-1-1 0,1 0 0,-4-8 0,-16-31 0,16 31 0,0-1 0,-8-21 0,8 7 0,1 0 0,-3-32 0,8 53 0,-5-86 0,-1 6 0,-8-30 0,0-8 0,-1 7 0,1 1 0,15 106 0,-2 1 0,0-1 0,-8-21 0,5 16 0,1 0 0,1 0 0,0 0 0,-1-36 0,-2-8 0,1 23 0,-1 3 0,-2-61 0,10-400 0,-2 467 0,-8-41 0,3 26 0,2 17 0,-9-132 0,12 146 0,0-1 0,-1 1 0,-1 0 0,-6-18 0,4 17 0,1-1 0,1 0 0,-2-20 0,5-194 0,1 108 0,0 40 0,-2-89 0,-7 102 0,1-12 0,4 47 0,0 0 0,-2 1 0,-11-37 0,-3-18 0,-10-110 0,12-1 0,14 171 0,2 12 0,-1 1 0,0-1 0,-9-28 0,5 25 0,2 1 0,0-1 0,0 0 0,0-28 0,5-80 0,1 52 0,-12-131 0,2-82 0,10 185 0,-2 43 0,-1-66 0,-6 64 0,3 35 0,-1-32 0,7-43 0,-4-78 0,0 162 0,-1 0 0,-8-25 0,6 26 0,1 0 0,-4-34 0,8 36 0,-1-12 0,-2 0 0,-9-51 0,6 47 0,1 0 0,2 0 0,1-1 0,2-34 0,1 52 0,-2 0 0,-1 1 0,0 0 0,0 0 0,-8-22 0,5 20 0,2 1 0,-1-1 0,-1-21 0,4-168 0,3 96 0,-3 18 0,2-99 0,0 181 0,0 0 0,0 0 0,0 0 0,1 1 0,1-1 0,-1 0 0,1 1 0,0-1 0,1 1 0,4-7 0,12-22 0,-16 29 0,-1 0 0,1 0 0,0 0 0,1 1 0,0-1 0,0 1 0,0 0 0,1 1 0,0-1 0,9-6 0,4-2 0,0-1 0,0 0 0,21-26 0,-27 29 0,-5 5 0,0 1 0,1-1 0,0 2 0,0 0 0,16-8 0,11-5 0,-23 11 0,1 1 0,17-6 0,17-8 0,-27 10 0,1 1 0,1 1 0,-1 1 0,1 0 0,33-3 0,19-6 0,-12 1 0,-41 9 0,24-4 0,-31 8 0,0-2 0,15-5 0,-16 4 0,0 1 0,22-4 0,88 2 0,-35 2 0,232-5-1365</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42:14.144"/>
    </inkml:context>
    <inkml:brush xml:id="br0">
      <inkml:brushProperty name="width" value="0.1" units="cm"/>
      <inkml:brushProperty name="height" value="0.1" units="cm"/>
      <inkml:brushProperty name="color" value="#00A0D7"/>
    </inkml:brush>
  </inkml:definitions>
  <inkml:trace contextRef="#ctx0" brushRef="#br0">0 867 24575,'2'61'0,"13"80"0,21 58 0,-13-75 0,-11-51 0,19 93 0,-21-125 0,30 79 0,29 43 0,-48-114 0,1 0 0,3-2 0,2-1 0,43 56 0,-53-80 0,2-1 0,0-1 0,1-1 0,1 0 0,40 26 0,-31-26 0,1-2 0,1-1 0,0-1 0,36 11 0,41 20 0,-37-14 0,-40-21 0,58 12 0,-43-12 0,10 3 0,105 10 0,-23-2 0,-1 1 0,99 7 0,-144-19 0,148 0 0,-180-9 0,12 2 0,94 20 0,-148-21 0,9 3 0,30 10 0,-38-9 0,1-1 0,0-1 0,31 3 0,338 8 0,935-17 0,-1233-7 0,-13 1 0,-57 4 0,0 0 0,0-1 0,29-10 0,10-1 0,-31 8 0,0 0 0,0 2 0,43-3 0,-26 8 0,-30 1 0,1-1 0,-1-1 0,0 0 0,29-7 0,-9 0 0,-1 1 0,1 2 0,0 2 0,52 1 0,27-5 0,0-1 0,-89 7 0,35-6 0,19-1 0,-63 8 0,0 0 0,0-2 0,0 0 0,24-7 0,66-13 0,-72 17 0,41-13 0,-42 7 0,0 2 0,67-9 0,-92 16 0,1 0 0,-1-1 0,0 0 0,1 0 0,13-8 0,-13 6 0,-1 1 0,1 0 0,0 0 0,21-3 0,50-4 0,141-38 0,10-4 0,-217 49 0,-1-1 0,0 0 0,20-11 0,-25 11 0,37-15 0,-27 12 0,0-1 0,21-12 0,1-8 0,-30 20 0,0 1 0,1-1 0,0 2 0,1 0 0,0 1 0,16-6 0,-24 10 0,1 0 0,-1-1 0,1 0 0,-1 0 0,0-1 0,10-6 0,29-31 0,-33 29 0,1 1 0,20-15 0,-11 13 0,-14 9 0,-1-1 0,1 0 0,-1 0 0,0-1 0,9-8 0,-7 3 0,1 0 0,-1 0 0,-1-1 0,0 0 0,-1 0 0,0-1 0,5-14 0,8-18 0,-14 33 0,-1 0 0,0-1 0,0 1 0,4-24 0,-7 23 0,15-120 0,-14 118 0,-1-1 0,10-27 0,2-12 0,-3-1 0,-3 16 0,7-80 0,-16 64 0,-1 37 0,2 0 0,0-1 0,2 1 0,4-24 0,3-2 0,-1 0 0,-3 0 0,-1-87 0,5 2 0,0 8 0,-7 79 0,11-60 0,2-21 0,-13-135 41,-3 143-1447,1 98-5420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42:29.145"/>
    </inkml:context>
    <inkml:brush xml:id="br0">
      <inkml:brushProperty name="width" value="0.1" units="cm"/>
      <inkml:brushProperty name="height" value="0.1" units="cm"/>
      <inkml:brushProperty name="color" value="#00A0D7"/>
    </inkml:brush>
  </inkml:definitions>
  <inkml:trace contextRef="#ctx0" brushRef="#br0">0 1525 24575,'1'-14'0,"4"-27"0,0 12 0,15-105 0,-16 115 0,2 0 0,0 1 0,1 0 0,0 0 0,11-18 0,62-97 0,-69 112 0,-1 0 0,-1-1 0,11-37 0,-11 30 0,18-38 0,-14 40 0,-7 11 0,2 1 0,0 0 0,17-24 0,20-19 0,22-28 0,-55 73 0,1 0 0,0 1 0,1 0 0,17-10 0,4-1 0,22-15 0,85-41 0,16 7 0,-143 67 0,-1 0 0,1 0 0,1 2 0,-1-1 0,30-1 0,81 6 0,-66 0 0,551 0 0,-359-16 0,-147-1 0,-54 8 0,62-3 0,26 4 0,37-1 0,21-1 0,-1-8 0,146 10 0,-211 8 0,-13 1 0,130-4 0,-153-5 0,23-1 0,41-8 0,-31 1 0,-35 12 0,-42 2 0,92-14 0,280-70 0,-382 78 0,72-1 0,45 9 0,-49 1 0,183-2 0,-270 1 0,1 2 0,-1 0 0,27 8 0,24 4 0,-9-7 0,94 0 0,-112-8 0,1-1 0,-1 2 0,61 8 0,-64-4 0,2-1 0,69-5 0,-39 0 0,-23 0 0,-13 0 0,0 1 0,54 8 0,-57-3 0,70-1 0,-22-2 0,-71 0 0,0 1 0,-1 0 0,1 0 0,-1 1 0,17 8 0,23 6 0,77 28 0,-122-44 0,-1 1 0,1 0 0,-1 0 0,0 0 0,0 1 0,0-1 0,6 7 0,35 37 0,-33-32 0,21 17 0,-18-19 0,21 11 0,-21-14 0,20 16 0,-31-21 0,-1 0 0,0 0 0,0 0 0,0 0 0,-1 1 0,0 0 0,5 9 0,5 11 0,37 66 0,-44-80 0,-1 1 0,0-1 0,-1 1 0,0 0 0,-1 0 0,-1 1 0,3 18 0,-3-12 0,2 0 0,9 26 0,-11-40 0,5 15 0,0-1 0,22 35 0,44 57 0,-59-84 0,-11-20 0,-1-1 0,2 0 0,-1 0 0,1 0 0,0 0 0,12 11 0,-3-6 0,-1 2 0,0 0 0,-1 0 0,-1 1 0,0 1 0,11 22 0,-16-29 0,-1 0 0,0 0 0,-1 1 0,0-1 0,-1 1 0,0 0 0,0 0 0,-1 0 0,2 15 0,-3-14 0,1 0 0,0 0 0,0 0 0,7 15 0,3 14 0,-8-27-117,0 5-195,0 0 0,-1 0 0,2 25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51:44.172"/>
    </inkml:context>
    <inkml:brush xml:id="br0">
      <inkml:brushProperty name="width" value="0.1" units="cm"/>
      <inkml:brushProperty name="height" value="0.1" units="cm"/>
      <inkml:brushProperty name="color" value="#00A0D7"/>
    </inkml:brush>
  </inkml:definitions>
  <inkml:trace contextRef="#ctx0" brushRef="#br0">0 399 24575,'8'10'0,"-1"-1"0,0 1 0,-1 0 0,9 19 0,1 1 0,65 98 0,-28-48 0,-48-71 0,224 340 0,-181-274 0,-32-48 0,1-1 0,27 31 0,4-5 0,-19-22 0,-1 1 0,30 45 0,12 38 0,-61-101 0,0 0 0,1-1 0,0 0 0,12 11 0,21 24 0,-30-32 0,1-1 0,1-1 0,0 0 0,1-1 0,29 17 0,-19-12 0,31 16 0,98 44 0,-19-12 0,-115-55 0,1-1 0,0-1 0,0-1 0,1-1 0,-1-1 0,1-1 0,36 2 0,15 1 0,120 6 0,389-14 0,-553-1 0,1-1 0,-1-1 0,0-2 0,34-11 0,-58 15 0,24-6 0,-9 3 0,-1 0 0,0-2 0,0 0 0,34-18 0,18-17 0,60-37 0,116-82 0,-230 147 0,0 0 0,26-28 0,-25 22 0,27-19 0,-19 16 0,32-34 0,-34 32 0,37-29 0,-51 44 0,0 0 0,0 0 0,-1-1 0,15-19 0,29-54 0,-53 82 0,5-7 0,-1 0 0,1-1 0,-2 0 0,1 0 0,-1 0 0,-1-1 0,4-17 0,-4 11 0,12-84 0,3-164 0,-17 170 0,-3-68 0,-6 87 0,0-35 0,-1-45 0,5 105 29,4 38-308,0-1 0,-2 0 0,0 1 1,-4-16-1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01:51:47.202"/>
    </inkml:context>
    <inkml:brush xml:id="br0">
      <inkml:brushProperty name="width" value="0.1" units="cm"/>
      <inkml:brushProperty name="height" value="0.1" units="cm"/>
      <inkml:brushProperty name="color" value="#00A0D7"/>
    </inkml:brush>
  </inkml:definitions>
  <inkml:trace contextRef="#ctx0" brushRef="#br0">1 1959 24575,'0'-591'0,"1"559"0,1 0 0,2-1 0,16-61 0,39-87 0,-16 58 0,-35 100 0,1-1 0,0 1 0,2 1 0,1 0 0,1 0 0,1 1 0,0 1 0,31-32 0,-3 8 0,1 2 0,3 2 0,2 2 0,80-49 0,-110 76 0,154-83 0,-134 75 0,0 2 0,68-18 0,24-7 0,29-7 0,-31 25 0,14-3 0,32-2 0,-98 19 0,166-20 0,60 24 0,-184 8 0,-83-1 0,-1 1 0,0 2 0,0 1 0,47 14 0,101 47 0,-75-25 0,-84-31 0,-1 1 0,-1 2 0,0 0 0,38 31 0,-21-16 0,42 40 0,-74-63 0,0 1 0,0 1 0,0-1 0,-1 1 0,0 0 0,4 7 0,22 49 0,-7-14 0,16 35 0,34 104 0,-40-99 0,1-9 0,4 12 0,-33-77 0,-2 1 0,0-1 0,0 1 0,0 20 0,-3 48 0,-1-14 0,1-61 0,1 0 0,0 1 0,0-1 0,1-1 0,0 1 0,1 0 0,8 14 0,-5-11 0,-1 1 0,5 17 0,-6-6 0,-1-1 0,-1 1 0,-1 0 0,-3 45 0,0-37 0,6 54 0,2-3-65,-4 117-1,-4-115-1168,1-68-5592</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6:28:10.016"/>
    </inkml:context>
    <inkml:brush xml:id="br0">
      <inkml:brushProperty name="width" value="0.1" units="cm"/>
      <inkml:brushProperty name="height" value="0.1" units="cm"/>
      <inkml:brushProperty name="color" value="#AE198D"/>
      <inkml:brushProperty name="inkEffects" value="galaxy"/>
      <inkml:brushProperty name="anchorX" value="0"/>
      <inkml:brushProperty name="anchorY" value="0"/>
      <inkml:brushProperty name="scaleFactor" value="0.5"/>
    </inkml:brush>
  </inkml:definitions>
  <inkml:trace contextRef="#ctx0" brushRef="#br0">240 0 24575,'0'0'0,"5"0"0,7 0 0,4 0 0,5 0 0,3 0 0,3 0 0,0 0 0,1 0 0,0 0 0,0 0 0,0 0 0,0 0 0,-1 0 0,0 0 0,0 0 0,0 0 0,0 0 0,0 0 0,0 0 0,-5 6 0,-1-1 0,6 1 0,1 4 0,1-2 0,1 0 0,-1 3 0,0-2 0,-7 4 0,6-2 0,-1-2 0,1-2 0,0-3 0,1 3 0,-2 0 0,1-2 0,-1-1 0,1-1 0,-1 10 0,0-1 0,-1-1 0,2-2 0,-7 3 0,1-2 0,-1-3 0,-4 4 0,1-2 0,2-2 0,1-2 0,2 4 0,2-2 0,-4 4 0,0-1 0,-5 5 0,7-3 0,1-3 0,2 9 0,-4 3 0,1-2 0,-1 1 0,-4 2 0,1-3 0,-5 0 0,8 1 0,-4 3 0,2-5 0,-4 7 0,-3 1 0,1-4 0,-4 1 0,3 0 0,4 1 0,-3 1 0,-3 0 0,-3 1 0,-3 1 0,3 0 0,4 0 0,-1 1 0,-1-1 0,-3 0 0,3 0 0,-1 0 0,-2 0 0,-2 0 0,3 0 0,0 0 0,-2 0 0,-1 0 0,-2 0 0,-2 0 0,0 0 0,-1 0 0,0 0 0,0 0 0,-1 1 0,1 4 0,0 0 0,0 1 0,0-1 0,0-2 0,0-1 0,0 5 0,0-1 0,0-1 0,0 0 0,0-2 0,0-1 0,0-2 0,0 1 0,0-1 0,0 0 0,0 0 0,0-1 0,0 1 0,0 0 0,0 0 0,0 0 0,0 0 0,0 0 0,0 0 0,0 0 0,0 0 0,0 0 0,0 0 0,0 0 0,0 0 0,0 0 0,0 0 0,0 0 0,0 0 0,0 0 0,0 0 0,0 0 0,0 0 0,0 0 0,0 0 0,0 0 0,0 0 0,0 0 0,0 0 0,0 1 0,0-1 0,0 0 0,0-1 0,0 2 0,0-1 0,0 0 0,0 0 0,0 0 0,-6-6 0,1 1 0,-6-1 0,-5 2 0,2 6 0,1 1 0,4 2 0,-2-1 0,2-1 0,-3-1 0,1 5 0,3-1 0,-3-5 0,1-2 0,3-2 0,2 1 0,-4-6 0,2 1 0,0 0 0,-8 2 0,1 1 0,1 2 0,-3-4 0,-1-5 0,2 0 0,3 1 0,-2-3 0,-2 2 0,-4-3 0,-7 2 0,-3 8 0,-1-2 0,-1 2 0,1-4 0,-4 0 0,-4-4 0,-6 1 0,2-3 0,2-3 0,5 1 0,-3-2 0,3-2 0,2-2 0,2-2 0,2-1 0,2-2 0,0 0 0,-4 0 0,0-1 0,0 1 0,0 0 0,3-1 0,-1 1 0,-3 0 0,0 0 0,0 0 0,2 0 0,1 0 0,1 0 0,1 0 0,1 0 0,0 0 0,0 0 0,0 0 0,0 0 0,0 0 0,0 0 0,1 0 0,-1 0 0,0 0 0,0 0 0,-1 0 0,1 0 0,0 0 0,1 6 0,-2 0 0,1 5 0,0-1 0,0 4 0,0-2 0,0-2 0,0-2 0,0-4 0,0-2 0,5-1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6:28:19.399"/>
    </inkml:context>
    <inkml:brush xml:id="br0">
      <inkml:brushProperty name="width" value="0.1" units="cm"/>
      <inkml:brushProperty name="height" value="0.1" units="cm"/>
      <inkml:brushProperty name="color" value="#AE198D"/>
      <inkml:brushProperty name="inkEffects" value="galaxy"/>
      <inkml:brushProperty name="anchorX" value="54.80545"/>
      <inkml:brushProperty name="anchorY" value="-7271.34326"/>
      <inkml:brushProperty name="scaleFactor" value="0.5"/>
    </inkml:brush>
  </inkml:definitions>
  <inkml:trace contextRef="#ctx0" brushRef="#br0">1651 1 24575,'0'0'0,"-5"0"0,-17 0 0,-11 0 0,-11 0 0,-6 0 0,2 5 0,3 1 0,4-1 0,5 5 0,-1-1 0,3-2 0,1-1 0,2 3 0,1-1 0,2-2 0,-5-1 0,1 4 0,0 4 0,0-1 0,2-2 0,1 3 0,2-2 0,-1-3 0,1-2 0,0 3 0,0-2 0,1-1 0,4 4 0,1-1 0,0-2 0,-2-2 0,-1-2 0,-1-1 0,0 4 0,-2 6 0,0-1 0,0 4 0,-6-2 0,0 3 0,-5-3 0,7 8 0,0-3 0,3-2 0,1-5 0,0-4 0,1-3 0,6 3 0,-1-1 0,5 5 0,0-2 0,3 5 0,-2-2 0,3 2 0,3 4 0,-2-2 0,2 7 0,-4 2 0,3 2 0,-4 2 0,2 0 0,3-1 0,-3 0 0,2 0 0,3 0 0,1-1 0,3 0 0,1 0 0,2 0 0,-6 0 0,1 0 0,-1 0 0,2 0 0,1 0 0,1 0 0,1 0 0,1 0 0,-1 0 0,2 0 0,-1 0 0,0 0 0,0 0 0,0 0 0,1 0 0,-1 0 0,0 0 0,0 0 0,0 0 0,0 0 0,0 0 0,0 0 0,0 0 0,0 0 0,0 0 0,0 0 0,0 1 0,0-1 0,0 0 0,0-1 0,0 12 0,0 0 0,0 0 0,0-2 0,0-2 0,0-2 0,0-3 0,5-1 0,1-1 0,0 0 0,-2-1 0,0 1 0,-2-1 0,-1 1 0,0 0 0,-1 0 0,0 0 0,5 0 0,0 0 0,0 0 0,5-5 0,-1-1 0,-2 6 0,-1 1 0,3 1 0,-1 1 0,3-1 0,0-1 0,-3 6 0,-1-1 0,-3 0 0,-2-1 0,-1-2 0,-1-1 0,0-1 0,5-6 0,0 5 0,0 0 0,-1 0 0,-1 2 0,-1-1 0,-1 0 0,5 4 0,0 1 0,0 0 0,-2-1 0,-1-2 0,-1-1 0,-1-1 0,5 5 0,0 0 0,-1-1 0,-1 0 0,-1-2 0,-1-2 0,-1 0 0,0 0 0,9-6 0,7-1 0,4 0 0,5-4 0,1-4 0,1-5 0,-4 2 0,-1-2 0,-1-3 0,1 0 0,-4 2 0,1 0 0,0-1 0,2-2 0,2-1 0,1-1 0,1-1 0,1-1 0,0 6 0,0-1 0,1 1 0,-1-2 0,0-1 0,0-1 0,-5 5 0,0-1 0,-1-1 0,2 0 0,0-2 0,2-1 0,1-1 0,6 4 0,0 1 0,1-1 0,-1-1 0,-2-1 0,0-1 0,3-1 0,1 0 0,-2-1 0,5-1 0,-1 1 0,-2 0 0,-1 0 0,-3 0 0,-1 0 0,5 0 0,-2 0 0,1 0 0,-2 0 0,-1 0 0,-1 0 0,-1 0 0,-1 0 0,0 0 0,0 0 0,0 0 0,0 0 0,-1 0 0,1 0 0,0 0 0,0 0 0,5 0 0,1 0 0,0 0 0,-7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31/01/2023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7D1EF310-3BC6-719F-5C13-E82B59A74D59}"/>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008B586E-9BCA-3BD7-E9AC-6A7283E0E3A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42EDCE8D-F9F4-ED84-511D-41895F3EDFC6}"/>
              </a:ext>
            </a:extLst>
          </p:cNvPr>
          <p:cNvSpPr>
            <a:spLocks noGrp="1" noChangeArrowheads="1"/>
          </p:cNvSpPr>
          <p:nvPr>
            <p:ph type="sldNum" sz="quarter" idx="12"/>
          </p:nvPr>
        </p:nvSpPr>
        <p:spPr>
          <a:ln/>
        </p:spPr>
        <p:txBody>
          <a:bodyPr/>
          <a:lstStyle>
            <a:lvl1pPr>
              <a:defRPr/>
            </a:lvl1pPr>
          </a:lstStyle>
          <a:p>
            <a:fld id="{041DC1CA-1C04-4C31-B74E-7C107D883BCF}" type="slidenum">
              <a:rPr lang="en-US" altLang="en-US"/>
              <a:pPr/>
              <a:t>‹#›</a:t>
            </a:fld>
            <a:endParaRPr lang="en-US" altLang="en-US"/>
          </a:p>
        </p:txBody>
      </p:sp>
    </p:spTree>
    <p:extLst>
      <p:ext uri="{BB962C8B-B14F-4D97-AF65-F5344CB8AC3E}">
        <p14:creationId xmlns:p14="http://schemas.microsoft.com/office/powerpoint/2010/main" val="12921197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3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26.png"/><Relationship Id="rId7" Type="http://schemas.openxmlformats.org/officeDocument/2006/relationships/image" Target="../media/image35.png"/><Relationship Id="rId2" Type="http://schemas.openxmlformats.org/officeDocument/2006/relationships/image" Target="../media/image31.png"/><Relationship Id="rId1" Type="http://schemas.openxmlformats.org/officeDocument/2006/relationships/slideLayout" Target="../slideLayouts/slideLayout3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 Id="rId9" Type="http://schemas.openxmlformats.org/officeDocument/2006/relationships/image" Target="../media/image37.png"/></Relationships>
</file>

<file path=ppt/slides/_rels/slide8.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9.jpeg"/><Relationship Id="rId7" Type="http://schemas.openxmlformats.org/officeDocument/2006/relationships/image" Target="../media/image43.png"/><Relationship Id="rId12" Type="http://schemas.openxmlformats.org/officeDocument/2006/relationships/hyperlink" Target="https://www.pngall.com/wrong-png" TargetMode="External"/><Relationship Id="rId2" Type="http://schemas.openxmlformats.org/officeDocument/2006/relationships/image" Target="../media/image38.png"/><Relationship Id="rId1" Type="http://schemas.openxmlformats.org/officeDocument/2006/relationships/slideLayout" Target="../slideLayouts/slideLayout37.xml"/><Relationship Id="rId6" Type="http://schemas.openxmlformats.org/officeDocument/2006/relationships/image" Target="../media/image42.png"/><Relationship Id="rId11" Type="http://schemas.openxmlformats.org/officeDocument/2006/relationships/image" Target="../media/image47.png"/><Relationship Id="rId5" Type="http://schemas.openxmlformats.org/officeDocument/2006/relationships/image" Target="../media/image41.png"/><Relationship Id="rId10" Type="http://schemas.openxmlformats.org/officeDocument/2006/relationships/image" Target="../media/image46.png"/><Relationship Id="rId4" Type="http://schemas.openxmlformats.org/officeDocument/2006/relationships/image" Target="../media/image40.png"/><Relationship Id="rId9" Type="http://schemas.openxmlformats.org/officeDocument/2006/relationships/image" Target="../media/image45.png"/></Relationships>
</file>

<file path=ppt/slides/_rels/slide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37.xml"/><Relationship Id="rId4" Type="http://schemas.openxmlformats.org/officeDocument/2006/relationships/image" Target="../media/image50.png"/></Relationships>
</file>

<file path=ppt/slides/_rels/slide10.xml.rels><?xml version="1.0" encoding="UTF-8" standalone="yes"?>
<Relationships xmlns="http://schemas.openxmlformats.org/package/2006/relationships"><Relationship Id="rId2" Type="http://schemas.openxmlformats.org/officeDocument/2006/relationships/image" Target="../media/image51.gif"/><Relationship Id="rId1" Type="http://schemas.openxmlformats.org/officeDocument/2006/relationships/slideLayout" Target="../slideLayouts/slideLayout37.xml"/></Relationships>
</file>

<file path=ppt/slides/_rels/slide1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37.xml"/><Relationship Id="rId5" Type="http://schemas.openxmlformats.org/officeDocument/2006/relationships/image" Target="../media/image54.png"/><Relationship Id="rId4" Type="http://schemas.openxmlformats.org/officeDocument/2006/relationships/image" Target="../media/image48.png"/></Relationships>
</file>

<file path=ppt/slides/_rels/slide12.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39.jpeg"/><Relationship Id="rId2" Type="http://schemas.openxmlformats.org/officeDocument/2006/relationships/image" Target="../media/image55.png"/><Relationship Id="rId1" Type="http://schemas.openxmlformats.org/officeDocument/2006/relationships/slideLayout" Target="../slideLayouts/slideLayout37.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1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37.xml"/></Relationships>
</file>

<file path=ppt/slides/_rels/slide15.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64.png"/><Relationship Id="rId7" Type="http://schemas.openxmlformats.org/officeDocument/2006/relationships/customXml" Target="../ink/ink2.xml"/><Relationship Id="rId12" Type="http://schemas.openxmlformats.org/officeDocument/2006/relationships/image" Target="../media/image70.png"/><Relationship Id="rId2" Type="http://schemas.openxmlformats.org/officeDocument/2006/relationships/image" Target="../media/image63.png"/><Relationship Id="rId1" Type="http://schemas.openxmlformats.org/officeDocument/2006/relationships/slideLayout" Target="../slideLayouts/slideLayout37.xml"/><Relationship Id="rId6" Type="http://schemas.openxmlformats.org/officeDocument/2006/relationships/image" Target="../media/image65.png"/><Relationship Id="rId11" Type="http://schemas.openxmlformats.org/officeDocument/2006/relationships/image" Target="../media/image69.png"/><Relationship Id="rId5" Type="http://schemas.openxmlformats.org/officeDocument/2006/relationships/customXml" Target="../ink/ink1.xml"/><Relationship Id="rId10" Type="http://schemas.openxmlformats.org/officeDocument/2006/relationships/image" Target="../media/image68.png"/><Relationship Id="rId4" Type="http://schemas.openxmlformats.org/officeDocument/2006/relationships/image" Target="../media/image39.jpeg"/><Relationship Id="rId9" Type="http://schemas.openxmlformats.org/officeDocument/2006/relationships/image" Target="../media/image67.png"/></Relationships>
</file>

<file path=ppt/slides/_rels/slide16.xml.rels><?xml version="1.0" encoding="UTF-8" standalone="yes"?>
<Relationships xmlns="http://schemas.openxmlformats.org/package/2006/relationships"><Relationship Id="rId8" Type="http://schemas.openxmlformats.org/officeDocument/2006/relationships/image" Target="../media/image75.png"/><Relationship Id="rId13" Type="http://schemas.openxmlformats.org/officeDocument/2006/relationships/image" Target="../media/image78.png"/><Relationship Id="rId3" Type="http://schemas.openxmlformats.org/officeDocument/2006/relationships/customXml" Target="../ink/ink3.xml"/><Relationship Id="rId7" Type="http://schemas.openxmlformats.org/officeDocument/2006/relationships/image" Target="../media/image74.png"/><Relationship Id="rId12" Type="http://schemas.openxmlformats.org/officeDocument/2006/relationships/customXml" Target="../ink/ink6.xml"/><Relationship Id="rId2" Type="http://schemas.openxmlformats.org/officeDocument/2006/relationships/image" Target="../media/image71.png"/><Relationship Id="rId1" Type="http://schemas.openxmlformats.org/officeDocument/2006/relationships/slideLayout" Target="../slideLayouts/slideLayout37.xml"/><Relationship Id="rId6" Type="http://schemas.openxmlformats.org/officeDocument/2006/relationships/image" Target="../media/image73.png"/><Relationship Id="rId11" Type="http://schemas.openxmlformats.org/officeDocument/2006/relationships/image" Target="../media/image77.png"/><Relationship Id="rId5" Type="http://schemas.openxmlformats.org/officeDocument/2006/relationships/customXml" Target="../ink/ink4.xml"/><Relationship Id="rId10" Type="http://schemas.openxmlformats.org/officeDocument/2006/relationships/customXml" Target="../ink/ink5.xml"/><Relationship Id="rId4" Type="http://schemas.openxmlformats.org/officeDocument/2006/relationships/image" Target="../media/image72.png"/><Relationship Id="rId9" Type="http://schemas.openxmlformats.org/officeDocument/2006/relationships/image" Target="../media/image76.png"/></Relationships>
</file>

<file path=ppt/slides/_rels/slide1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37.xml"/><Relationship Id="rId5" Type="http://schemas.openxmlformats.org/officeDocument/2006/relationships/image" Target="../media/image82.png"/><Relationship Id="rId4" Type="http://schemas.openxmlformats.org/officeDocument/2006/relationships/image" Target="../media/image81.png"/></Relationships>
</file>

<file path=ppt/slides/_rels/slide18.xml.rels><?xml version="1.0" encoding="UTF-8" standalone="yes"?>
<Relationships xmlns="http://schemas.openxmlformats.org/package/2006/relationships"><Relationship Id="rId8" Type="http://schemas.openxmlformats.org/officeDocument/2006/relationships/customXml" Target="../ink/ink8.xml"/><Relationship Id="rId3" Type="http://schemas.openxmlformats.org/officeDocument/2006/relationships/image" Target="../media/image84.png"/><Relationship Id="rId7" Type="http://schemas.openxmlformats.org/officeDocument/2006/relationships/image" Target="../media/image87.png"/><Relationship Id="rId2" Type="http://schemas.openxmlformats.org/officeDocument/2006/relationships/image" Target="../media/image83.png"/><Relationship Id="rId1" Type="http://schemas.openxmlformats.org/officeDocument/2006/relationships/slideLayout" Target="../slideLayouts/slideLayout37.xml"/><Relationship Id="rId6" Type="http://schemas.openxmlformats.org/officeDocument/2006/relationships/customXml" Target="../ink/ink7.xml"/><Relationship Id="rId5" Type="http://schemas.openxmlformats.org/officeDocument/2006/relationships/image" Target="../media/image86.png"/><Relationship Id="rId4" Type="http://schemas.openxmlformats.org/officeDocument/2006/relationships/image" Target="../media/image85.png"/><Relationship Id="rId9" Type="http://schemas.openxmlformats.org/officeDocument/2006/relationships/image" Target="../media/image88.png"/></Relationships>
</file>

<file path=ppt/slides/_rels/slide1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37.xml"/></Relationships>
</file>

<file path=ppt/slides/_rels/slide20.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92.png"/><Relationship Id="rId7" Type="http://schemas.openxmlformats.org/officeDocument/2006/relationships/image" Target="../media/image94.png"/><Relationship Id="rId2" Type="http://schemas.openxmlformats.org/officeDocument/2006/relationships/image" Target="../media/image91.png"/><Relationship Id="rId1" Type="http://schemas.openxmlformats.org/officeDocument/2006/relationships/slideLayout" Target="../slideLayouts/slideLayout37.xml"/><Relationship Id="rId6" Type="http://schemas.openxmlformats.org/officeDocument/2006/relationships/customXml" Target="../ink/ink10.xml"/><Relationship Id="rId5" Type="http://schemas.openxmlformats.org/officeDocument/2006/relationships/image" Target="../media/image93.png"/><Relationship Id="rId4" Type="http://schemas.openxmlformats.org/officeDocument/2006/relationships/customXml" Target="../ink/ink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48858" y="5508765"/>
            <a:ext cx="5315818" cy="3088946"/>
          </a:xfrm>
        </p:spPr>
        <p:txBody>
          <a:bodyPr/>
          <a:lstStyle/>
          <a:p>
            <a:r>
              <a:rPr lang="en-GB" sz="2000" b="1" dirty="0">
                <a:latin typeface="Arial" panose="020B0604020202020204" pitchFamily="34" charset="0"/>
              </a:rPr>
              <a:t>Prepared By,</a:t>
            </a:r>
          </a:p>
          <a:p>
            <a:r>
              <a:rPr lang="en-GB" sz="2000" b="1" dirty="0">
                <a:latin typeface="Arial" panose="020B0604020202020204" pitchFamily="34" charset="0"/>
              </a:rPr>
              <a:t>                    - Jenifer Prince Devaraj M.E., M.Ed. </a:t>
            </a:r>
          </a:p>
        </p:txBody>
      </p:sp>
      <p:sp>
        <p:nvSpPr>
          <p:cNvPr id="3" name="Content Placeholder 1">
            <a:extLst>
              <a:ext uri="{FF2B5EF4-FFF2-40B4-BE49-F238E27FC236}">
                <a16:creationId xmlns:a16="http://schemas.microsoft.com/office/drawing/2014/main" id="{AA205271-8453-0C56-CE04-6289558BCEE4}"/>
              </a:ext>
            </a:extLst>
          </p:cNvPr>
          <p:cNvSpPr txBox="1">
            <a:spLocks/>
          </p:cNvSpPr>
          <p:nvPr/>
        </p:nvSpPr>
        <p:spPr>
          <a:xfrm>
            <a:off x="685674" y="175972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Cambria" panose="02040503050406030204" pitchFamily="18" charset="0"/>
                <a:ea typeface="Cambria" panose="02040503050406030204" pitchFamily="18" charset="0"/>
              </a:rPr>
              <a:t>Module Name: Electronics II</a:t>
            </a:r>
          </a:p>
          <a:p>
            <a:r>
              <a:rPr lang="en-GB" sz="2400" b="1" dirty="0">
                <a:latin typeface="Cambria" panose="02040503050406030204" pitchFamily="18" charset="0"/>
                <a:ea typeface="Cambria" panose="02040503050406030204" pitchFamily="18" charset="0"/>
              </a:rPr>
              <a:t>Module Code:  </a:t>
            </a:r>
            <a:r>
              <a:rPr lang="en-GB" sz="2400" b="1" dirty="0">
                <a:effectLst/>
                <a:latin typeface="Cambria" panose="02040503050406030204" pitchFamily="18" charset="0"/>
                <a:ea typeface="Cambria" panose="02040503050406030204" pitchFamily="18" charset="0"/>
              </a:rPr>
              <a:t>ACDA6001</a:t>
            </a:r>
            <a:endParaRPr lang="en-GB" sz="2400" b="1" dirty="0">
              <a:latin typeface="Cambria" panose="02040503050406030204" pitchFamily="18" charset="0"/>
              <a:ea typeface="Cambria" panose="02040503050406030204" pitchFamily="18" charset="0"/>
            </a:endParaRPr>
          </a:p>
          <a:p>
            <a:endParaRPr lang="en-GB" sz="2400" b="1" dirty="0">
              <a:latin typeface="Cambria" panose="02040503050406030204" pitchFamily="18" charset="0"/>
              <a:ea typeface="Cambria" panose="02040503050406030204" pitchFamily="18" charset="0"/>
            </a:endParaRPr>
          </a:p>
          <a:p>
            <a:endParaRPr lang="en-GB" sz="2400" b="1" dirty="0">
              <a:latin typeface="Cambria" panose="02040503050406030204" pitchFamily="18" charset="0"/>
              <a:ea typeface="Cambria" panose="02040503050406030204" pitchFamily="18" charset="0"/>
            </a:endParaRPr>
          </a:p>
          <a:p>
            <a:r>
              <a:rPr lang="en-GB" sz="2400" b="1" dirty="0">
                <a:latin typeface="Cambria" panose="02040503050406030204" pitchFamily="18" charset="0"/>
                <a:ea typeface="Cambria" panose="02040503050406030204" pitchFamily="18" charset="0"/>
              </a:rPr>
              <a:t>Lecture – 3</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DBBD58CC-B9C7-025A-74F3-BB379976D6EE}"/>
              </a:ext>
            </a:extLst>
          </p:cNvPr>
          <p:cNvSpPr>
            <a:spLocks noGrp="1" noChangeArrowheads="1"/>
          </p:cNvSpPr>
          <p:nvPr>
            <p:ph type="title"/>
          </p:nvPr>
        </p:nvSpPr>
        <p:spPr>
          <a:xfrm>
            <a:off x="0" y="1184029"/>
            <a:ext cx="8915400" cy="381000"/>
          </a:xfrm>
        </p:spPr>
        <p:txBody>
          <a:bodyPr>
            <a:normAutofit fontScale="90000"/>
          </a:bodyPr>
          <a:lstStyle/>
          <a:p>
            <a:r>
              <a:rPr lang="en-US" altLang="en-US" sz="2800" b="1" dirty="0">
                <a:latin typeface="Cambria" panose="02040503050406030204" pitchFamily="18" charset="0"/>
                <a:ea typeface="Cambria" panose="02040503050406030204" pitchFamily="18" charset="0"/>
              </a:rPr>
              <a:t>Rules to obtain the most simplified expression</a:t>
            </a:r>
            <a:endParaRPr lang="en-GB" altLang="en-US" sz="2800" b="1" dirty="0">
              <a:latin typeface="Cambria" panose="02040503050406030204" pitchFamily="18" charset="0"/>
              <a:ea typeface="Cambria" panose="02040503050406030204" pitchFamily="18" charset="0"/>
            </a:endParaRPr>
          </a:p>
        </p:txBody>
      </p:sp>
      <p:sp>
        <p:nvSpPr>
          <p:cNvPr id="14339" name="Rectangle 3">
            <a:extLst>
              <a:ext uri="{FF2B5EF4-FFF2-40B4-BE49-F238E27FC236}">
                <a16:creationId xmlns:a16="http://schemas.microsoft.com/office/drawing/2014/main" id="{C358964F-49FE-81B6-3B6B-82A9443CA324}"/>
              </a:ext>
            </a:extLst>
          </p:cNvPr>
          <p:cNvSpPr>
            <a:spLocks noGrp="1" noChangeArrowheads="1"/>
          </p:cNvSpPr>
          <p:nvPr>
            <p:ph type="body" idx="1"/>
          </p:nvPr>
        </p:nvSpPr>
        <p:spPr>
          <a:xfrm>
            <a:off x="210378" y="1881425"/>
            <a:ext cx="11393557" cy="5188610"/>
          </a:xfrm>
        </p:spPr>
        <p:txBody>
          <a:bodyPr>
            <a:normAutofit/>
          </a:bodyPr>
          <a:lstStyle/>
          <a:p>
            <a:pPr marL="0" indent="0" algn="just">
              <a:lnSpc>
                <a:spcPct val="170000"/>
              </a:lnSpc>
              <a:buNone/>
            </a:pPr>
            <a:r>
              <a:rPr lang="en-US" altLang="en-US" dirty="0">
                <a:latin typeface="Cambria" panose="02040503050406030204" pitchFamily="18" charset="0"/>
                <a:ea typeface="Cambria" panose="02040503050406030204" pitchFamily="18" charset="0"/>
              </a:rPr>
              <a:t>Some of the Challenges of Boolean Algebra is :</a:t>
            </a:r>
          </a:p>
          <a:p>
            <a:pPr marL="666750" lvl="1" indent="-190500" algn="just">
              <a:lnSpc>
                <a:spcPct val="170000"/>
              </a:lnSpc>
            </a:pPr>
            <a:r>
              <a:rPr lang="en-US" altLang="en-US" dirty="0">
                <a:latin typeface="Cambria" panose="02040503050406030204" pitchFamily="18" charset="0"/>
                <a:ea typeface="Cambria" panose="02040503050406030204" pitchFamily="18" charset="0"/>
              </a:rPr>
              <a:t>It lacks specific rules to predict the most suitable next step in the </a:t>
            </a:r>
            <a:r>
              <a:rPr lang="en-US" altLang="en-US">
                <a:latin typeface="Cambria" panose="02040503050406030204" pitchFamily="18" charset="0"/>
                <a:ea typeface="Cambria" panose="02040503050406030204" pitchFamily="18" charset="0"/>
              </a:rPr>
              <a:t>simplification process.</a:t>
            </a:r>
            <a:endParaRPr lang="en-US" altLang="en-US" dirty="0">
              <a:latin typeface="Cambria" panose="02040503050406030204" pitchFamily="18" charset="0"/>
              <a:ea typeface="Cambria" panose="02040503050406030204" pitchFamily="18" charset="0"/>
            </a:endParaRPr>
          </a:p>
          <a:p>
            <a:pPr marL="666750" lvl="1" indent="-190500" algn="just">
              <a:lnSpc>
                <a:spcPct val="170000"/>
              </a:lnSpc>
            </a:pPr>
            <a:r>
              <a:rPr lang="en-US" altLang="en-US" dirty="0">
                <a:latin typeface="Cambria" panose="02040503050406030204" pitchFamily="18" charset="0"/>
                <a:ea typeface="Cambria" panose="02040503050406030204" pitchFamily="18" charset="0"/>
              </a:rPr>
              <a:t>It is difficult to determine whether the simplest form has been achieved.</a:t>
            </a:r>
          </a:p>
        </p:txBody>
      </p:sp>
      <p:sp>
        <p:nvSpPr>
          <p:cNvPr id="2" name="TextBox 1">
            <a:extLst>
              <a:ext uri="{FF2B5EF4-FFF2-40B4-BE49-F238E27FC236}">
                <a16:creationId xmlns:a16="http://schemas.microsoft.com/office/drawing/2014/main" id="{A95531A8-5EC1-F889-FC97-94C8353433E4}"/>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4" name="Slide Number Placeholder 3">
            <a:extLst>
              <a:ext uri="{FF2B5EF4-FFF2-40B4-BE49-F238E27FC236}">
                <a16:creationId xmlns:a16="http://schemas.microsoft.com/office/drawing/2014/main" id="{75897D16-6B2F-D17C-302A-19709384F1E3}"/>
              </a:ext>
            </a:extLst>
          </p:cNvPr>
          <p:cNvSpPr>
            <a:spLocks noGrp="1"/>
          </p:cNvSpPr>
          <p:nvPr>
            <p:ph type="sldNum" sz="quarter" idx="12"/>
          </p:nvPr>
        </p:nvSpPr>
        <p:spPr/>
        <p:txBody>
          <a:bodyPr/>
          <a:lstStyle/>
          <a:p>
            <a:fld id="{AC82685A-BD3A-4230-8D85-804689F67293}" type="slidenum">
              <a:rPr lang="en-GB" smtClean="0"/>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F6116F3-6362-FBDB-6F55-96E3678C4E50}"/>
              </a:ext>
            </a:extLst>
          </p:cNvPr>
          <p:cNvSpPr>
            <a:spLocks noGrp="1" noChangeArrowheads="1"/>
          </p:cNvSpPr>
          <p:nvPr>
            <p:ph type="ctrTitle"/>
          </p:nvPr>
        </p:nvSpPr>
        <p:spPr>
          <a:xfrm>
            <a:off x="1885950" y="1295400"/>
            <a:ext cx="8420100" cy="2133600"/>
          </a:xfrm>
          <a:ln>
            <a:solidFill>
              <a:schemeClr val="tx1"/>
            </a:solidFill>
            <a:miter lim="800000"/>
            <a:headEnd/>
            <a:tailEnd/>
          </a:ln>
        </p:spPr>
        <p:txBody>
          <a:bodyPr/>
          <a:lstStyle/>
          <a:p>
            <a:r>
              <a:rPr lang="en-US" altLang="en-US"/>
              <a:t>Karnaugh Maps (K-Maps)</a:t>
            </a:r>
          </a:p>
        </p:txBody>
      </p:sp>
      <p:sp>
        <p:nvSpPr>
          <p:cNvPr id="13315" name="Rectangle 3">
            <a:extLst>
              <a:ext uri="{FF2B5EF4-FFF2-40B4-BE49-F238E27FC236}">
                <a16:creationId xmlns:a16="http://schemas.microsoft.com/office/drawing/2014/main" id="{28C2CE5F-BBD9-5561-EE5C-4D375CEA66A8}"/>
              </a:ext>
            </a:extLst>
          </p:cNvPr>
          <p:cNvSpPr>
            <a:spLocks noGrp="1" noChangeArrowheads="1"/>
          </p:cNvSpPr>
          <p:nvPr>
            <p:ph type="subTitle" idx="1"/>
          </p:nvPr>
        </p:nvSpPr>
        <p:spPr>
          <a:xfrm>
            <a:off x="2133600" y="3962400"/>
            <a:ext cx="7759700" cy="1600200"/>
          </a:xfrm>
        </p:spPr>
        <p:txBody>
          <a:bodyPr/>
          <a:lstStyle/>
          <a:p>
            <a:pPr marL="288925" indent="-288925" algn="l">
              <a:buFontTx/>
              <a:buChar char="•"/>
            </a:pPr>
            <a:r>
              <a:rPr lang="en-US" altLang="en-US"/>
              <a:t>A visual way to simplify logic expressions</a:t>
            </a:r>
          </a:p>
          <a:p>
            <a:pPr marL="288925" indent="-288925" algn="l">
              <a:buFontTx/>
              <a:buChar char="•"/>
            </a:pPr>
            <a:r>
              <a:rPr lang="en-US" altLang="en-US"/>
              <a:t>It gives the most simplified form of the expression</a:t>
            </a:r>
            <a:endParaRPr lang="en-GB" altLang="en-US"/>
          </a:p>
        </p:txBody>
      </p:sp>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4" name="Slide Number Placeholder 3">
            <a:extLst>
              <a:ext uri="{FF2B5EF4-FFF2-40B4-BE49-F238E27FC236}">
                <a16:creationId xmlns:a16="http://schemas.microsoft.com/office/drawing/2014/main" id="{90B74563-2074-C5C9-42E7-83D20826AF56}"/>
              </a:ext>
            </a:extLst>
          </p:cNvPr>
          <p:cNvSpPr>
            <a:spLocks noGrp="1"/>
          </p:cNvSpPr>
          <p:nvPr>
            <p:ph type="sldNum" sz="quarter" idx="12"/>
          </p:nvPr>
        </p:nvSpPr>
        <p:spPr/>
        <p:txBody>
          <a:bodyPr/>
          <a:lstStyle/>
          <a:p>
            <a:fld id="{041DC1CA-1C04-4C31-B74E-7C107D883BCF}" type="slidenum">
              <a:rPr lang="en-US" altLang="en-US" smtClean="0"/>
              <a:pPr/>
              <a:t>3</a:t>
            </a:fld>
            <a:endParaRPr lang="en-US"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8" name="TextBox 7">
            <a:extLst>
              <a:ext uri="{FF2B5EF4-FFF2-40B4-BE49-F238E27FC236}">
                <a16:creationId xmlns:a16="http://schemas.microsoft.com/office/drawing/2014/main" id="{9B5D4809-5FD5-0579-FF1D-DDFEB03C481E}"/>
              </a:ext>
            </a:extLst>
          </p:cNvPr>
          <p:cNvSpPr txBox="1"/>
          <p:nvPr/>
        </p:nvSpPr>
        <p:spPr>
          <a:xfrm>
            <a:off x="120099" y="1611902"/>
            <a:ext cx="11762960" cy="5192512"/>
          </a:xfrm>
          <a:prstGeom prst="rect">
            <a:avLst/>
          </a:prstGeom>
          <a:noFill/>
        </p:spPr>
        <p:txBody>
          <a:bodyPr wrap="square">
            <a:spAutoFit/>
          </a:bodyPr>
          <a:lstStyle/>
          <a:p>
            <a:pPr marL="342900" indent="-342900" algn="just">
              <a:lnSpc>
                <a:spcPct val="170000"/>
              </a:lnSpc>
              <a:buFont typeface="Arial" panose="020B0604020202020204" pitchFamily="34" charset="0"/>
              <a:buChar char="•"/>
            </a:pPr>
            <a:r>
              <a:rPr lang="en-US" altLang="en-US" sz="2200" dirty="0">
                <a:latin typeface="Cambria" panose="02040503050406030204" pitchFamily="18" charset="0"/>
                <a:ea typeface="Cambria" panose="02040503050406030204" pitchFamily="18" charset="0"/>
              </a:rPr>
              <a:t>A Karnaugh map is a graphical method used to obtained the most simplified form of an expression in a standard form (Sum-of-Products or Product-of-Sums).</a:t>
            </a:r>
          </a:p>
          <a:p>
            <a:pPr marL="342900" indent="-342900" algn="just">
              <a:lnSpc>
                <a:spcPct val="170000"/>
              </a:lnSpc>
              <a:buFont typeface="Arial" panose="020B0604020202020204" pitchFamily="34" charset="0"/>
              <a:buChar char="•"/>
            </a:pPr>
            <a:r>
              <a:rPr lang="en-US" altLang="en-US" sz="2200" dirty="0">
                <a:latin typeface="Cambria" panose="02040503050406030204" pitchFamily="18" charset="0"/>
                <a:ea typeface="Cambria" panose="02040503050406030204" pitchFamily="18" charset="0"/>
              </a:rPr>
              <a:t>The simplest form of an expression is the one that has the minimum number of terms with the least number of literals (variables) in each term.</a:t>
            </a:r>
          </a:p>
          <a:p>
            <a:pPr marL="342900" indent="-342900" algn="just">
              <a:lnSpc>
                <a:spcPct val="170000"/>
              </a:lnSpc>
              <a:buFont typeface="Arial" panose="020B0604020202020204" pitchFamily="34" charset="0"/>
              <a:buChar char="•"/>
            </a:pPr>
            <a:r>
              <a:rPr lang="en-US" altLang="en-US" sz="2200" dirty="0">
                <a:latin typeface="Cambria" panose="02040503050406030204" pitchFamily="18" charset="0"/>
                <a:ea typeface="Cambria" panose="02040503050406030204" pitchFamily="18" charset="0"/>
              </a:rPr>
              <a:t>By simplifying an expression to the one that uses the minimum number of terms, we ensure that the function will be implemented with the minimum number of gates.</a:t>
            </a:r>
          </a:p>
          <a:p>
            <a:pPr marL="342900" indent="-342900" algn="just">
              <a:lnSpc>
                <a:spcPct val="170000"/>
              </a:lnSpc>
              <a:buFont typeface="Arial" panose="020B0604020202020204" pitchFamily="34" charset="0"/>
              <a:buChar char="•"/>
            </a:pPr>
            <a:r>
              <a:rPr lang="en-US" altLang="en-US" sz="2200" dirty="0">
                <a:latin typeface="Cambria" panose="02040503050406030204" pitchFamily="18" charset="0"/>
                <a:ea typeface="Cambria" panose="02040503050406030204" pitchFamily="18" charset="0"/>
              </a:rPr>
              <a:t>By simplifying an expression to the one that uses the least number of literals for each terms, we ensure that the function will be implemented with gates that have the minimum number of inputs. </a:t>
            </a:r>
          </a:p>
        </p:txBody>
      </p:sp>
      <p:sp>
        <p:nvSpPr>
          <p:cNvPr id="9" name="TextBox 8">
            <a:extLst>
              <a:ext uri="{FF2B5EF4-FFF2-40B4-BE49-F238E27FC236}">
                <a16:creationId xmlns:a16="http://schemas.microsoft.com/office/drawing/2014/main" id="{B5E87703-9CB5-50FF-ED58-DBD202FE746C}"/>
              </a:ext>
            </a:extLst>
          </p:cNvPr>
          <p:cNvSpPr txBox="1"/>
          <p:nvPr/>
        </p:nvSpPr>
        <p:spPr>
          <a:xfrm>
            <a:off x="308941" y="1331843"/>
            <a:ext cx="3478695" cy="477054"/>
          </a:xfrm>
          <a:prstGeom prst="rect">
            <a:avLst/>
          </a:prstGeom>
          <a:noFill/>
        </p:spPr>
        <p:txBody>
          <a:bodyPr wrap="square" rtlCol="0">
            <a:spAutoFit/>
          </a:bodyPr>
          <a:lstStyle/>
          <a:p>
            <a:r>
              <a:rPr lang="en-GB" sz="2500" b="1" dirty="0"/>
              <a:t>What is K- Map?</a:t>
            </a:r>
          </a:p>
        </p:txBody>
      </p:sp>
      <p:sp>
        <p:nvSpPr>
          <p:cNvPr id="4" name="Slide Number Placeholder 3">
            <a:extLst>
              <a:ext uri="{FF2B5EF4-FFF2-40B4-BE49-F238E27FC236}">
                <a16:creationId xmlns:a16="http://schemas.microsoft.com/office/drawing/2014/main" id="{EA85282B-B7A5-8A29-F598-41AEC5F678AF}"/>
              </a:ext>
            </a:extLst>
          </p:cNvPr>
          <p:cNvSpPr>
            <a:spLocks noGrp="1"/>
          </p:cNvSpPr>
          <p:nvPr>
            <p:ph type="sldNum" sz="quarter" idx="12"/>
          </p:nvPr>
        </p:nvSpPr>
        <p:spPr/>
        <p:txBody>
          <a:bodyPr/>
          <a:lstStyle/>
          <a:p>
            <a:fld id="{041DC1CA-1C04-4C31-B74E-7C107D883BCF}" type="slidenum">
              <a:rPr lang="en-US" altLang="en-US" smtClean="0"/>
              <a:pPr/>
              <a:t>4</a:t>
            </a:fld>
            <a:endParaRPr lang="en-US" altLang="en-US"/>
          </a:p>
        </p:txBody>
      </p:sp>
    </p:spTree>
    <p:extLst>
      <p:ext uri="{BB962C8B-B14F-4D97-AF65-F5344CB8AC3E}">
        <p14:creationId xmlns:p14="http://schemas.microsoft.com/office/powerpoint/2010/main" val="3627575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23220"/>
          </a:xfrm>
          <a:prstGeom prst="rect">
            <a:avLst/>
          </a:prstGeom>
          <a:noFill/>
        </p:spPr>
        <p:txBody>
          <a:bodyPr wrap="square" rtlCol="0">
            <a:spAutoFit/>
          </a:bodyPr>
          <a:lstStyle/>
          <a:p>
            <a:r>
              <a:rPr lang="en-GB" sz="2800" b="1" dirty="0">
                <a:solidFill>
                  <a:schemeClr val="bg1"/>
                </a:solidFill>
                <a:latin typeface="Cambria" panose="02040503050406030204" pitchFamily="18" charset="0"/>
                <a:ea typeface="Cambria" panose="02040503050406030204" pitchFamily="18" charset="0"/>
              </a:rPr>
              <a:t>K - Map</a:t>
            </a:r>
          </a:p>
        </p:txBody>
      </p:sp>
      <p:sp>
        <p:nvSpPr>
          <p:cNvPr id="3" name="TextBox 2">
            <a:extLst>
              <a:ext uri="{FF2B5EF4-FFF2-40B4-BE49-F238E27FC236}">
                <a16:creationId xmlns:a16="http://schemas.microsoft.com/office/drawing/2014/main" id="{EB0E2B39-5C64-D5E6-64AF-396F17DC5114}"/>
              </a:ext>
            </a:extLst>
          </p:cNvPr>
          <p:cNvSpPr txBox="1"/>
          <p:nvPr/>
        </p:nvSpPr>
        <p:spPr>
          <a:xfrm>
            <a:off x="1769165" y="2557691"/>
            <a:ext cx="7091570"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latin typeface="Cambria" panose="02040503050406030204" pitchFamily="18" charset="0"/>
                <a:ea typeface="Cambria" panose="02040503050406030204" pitchFamily="18" charset="0"/>
              </a:rPr>
              <a:t>2 -  Variable K- Map </a:t>
            </a:r>
            <a:r>
              <a:rPr lang="en-GB" sz="2800" dirty="0">
                <a:effectLst/>
                <a:latin typeface="Calibri" panose="020F0502020204030204" pitchFamily="34" charset="0"/>
                <a:ea typeface="DengXian" panose="02010600030101010101" pitchFamily="2" charset="-122"/>
                <a:cs typeface="Arial" panose="020B0604020202020204" pitchFamily="34" charset="0"/>
              </a:rPr>
              <a:t>(2</a:t>
            </a:r>
            <a:r>
              <a:rPr lang="en-GB" sz="2800" baseline="30000" dirty="0">
                <a:effectLst/>
                <a:latin typeface="Calibri" panose="020F0502020204030204" pitchFamily="34" charset="0"/>
                <a:ea typeface="DengXian" panose="02010600030101010101" pitchFamily="2" charset="-122"/>
                <a:cs typeface="Arial" panose="020B0604020202020204" pitchFamily="34" charset="0"/>
              </a:rPr>
              <a:t>2</a:t>
            </a:r>
            <a:r>
              <a:rPr lang="en-GB" sz="2800" dirty="0">
                <a:effectLst/>
                <a:latin typeface="Calibri" panose="020F0502020204030204" pitchFamily="34" charset="0"/>
                <a:ea typeface="DengXian" panose="02010600030101010101" pitchFamily="2" charset="-122"/>
                <a:cs typeface="Arial" panose="020B0604020202020204" pitchFamily="34" charset="0"/>
              </a:rPr>
              <a:t>)</a:t>
            </a:r>
          </a:p>
          <a:p>
            <a:r>
              <a:rPr lang="en-GB" sz="2800" dirty="0">
                <a:effectLst/>
                <a:latin typeface="Calibri" panose="020F0502020204030204" pitchFamily="34" charset="0"/>
                <a:ea typeface="DengXian" panose="02010600030101010101" pitchFamily="2" charset="-122"/>
                <a:cs typeface="Arial" panose="020B0604020202020204" pitchFamily="34" charset="0"/>
              </a:rPr>
              <a:t> </a:t>
            </a:r>
            <a:endParaRPr lang="en-GB" sz="2800" dirty="0">
              <a:latin typeface="Cambria" panose="02040503050406030204" pitchFamily="18" charset="0"/>
              <a:ea typeface="Cambria" panose="02040503050406030204" pitchFamily="18" charset="0"/>
            </a:endParaRPr>
          </a:p>
          <a:p>
            <a:pPr marL="285750" indent="-285750">
              <a:buFont typeface="Arial" panose="020B0604020202020204" pitchFamily="34" charset="0"/>
              <a:buChar char="•"/>
            </a:pPr>
            <a:r>
              <a:rPr lang="en-GB" sz="2800" dirty="0">
                <a:latin typeface="Cambria" panose="02040503050406030204" pitchFamily="18" charset="0"/>
                <a:ea typeface="Cambria" panose="02040503050406030204" pitchFamily="18" charset="0"/>
              </a:rPr>
              <a:t>3 -  Variable K- Map</a:t>
            </a:r>
            <a:r>
              <a:rPr lang="en-GB" sz="2800" dirty="0">
                <a:effectLst/>
                <a:latin typeface="Calibri" panose="020F0502020204030204" pitchFamily="34" charset="0"/>
                <a:ea typeface="DengXian" panose="02010600030101010101" pitchFamily="2" charset="-122"/>
                <a:cs typeface="Arial" panose="020B0604020202020204" pitchFamily="34" charset="0"/>
              </a:rPr>
              <a:t>(2</a:t>
            </a:r>
            <a:r>
              <a:rPr lang="en-GB" sz="2800" baseline="30000" dirty="0">
                <a:effectLst/>
                <a:latin typeface="Calibri" panose="020F0502020204030204" pitchFamily="34" charset="0"/>
                <a:ea typeface="DengXian" panose="02010600030101010101" pitchFamily="2" charset="-122"/>
                <a:cs typeface="Arial" panose="020B0604020202020204" pitchFamily="34" charset="0"/>
              </a:rPr>
              <a:t>3</a:t>
            </a:r>
            <a:r>
              <a:rPr lang="en-GB" sz="2800" dirty="0">
                <a:effectLst/>
                <a:latin typeface="Calibri" panose="020F0502020204030204" pitchFamily="34" charset="0"/>
                <a:ea typeface="DengXian" panose="02010600030101010101" pitchFamily="2" charset="-122"/>
                <a:cs typeface="Arial" panose="020B0604020202020204" pitchFamily="34" charset="0"/>
              </a:rPr>
              <a:t>)</a:t>
            </a:r>
          </a:p>
          <a:p>
            <a:endParaRPr lang="en-GB" sz="2800" dirty="0">
              <a:latin typeface="Cambria" panose="02040503050406030204" pitchFamily="18" charset="0"/>
              <a:ea typeface="Cambria" panose="02040503050406030204" pitchFamily="18" charset="0"/>
            </a:endParaRPr>
          </a:p>
          <a:p>
            <a:pPr marL="285750" indent="-285750">
              <a:buFont typeface="Arial" panose="020B0604020202020204" pitchFamily="34" charset="0"/>
              <a:buChar char="•"/>
            </a:pPr>
            <a:r>
              <a:rPr lang="en-GB" sz="2800" dirty="0">
                <a:latin typeface="Cambria" panose="02040503050406030204" pitchFamily="18" charset="0"/>
                <a:ea typeface="Cambria" panose="02040503050406030204" pitchFamily="18" charset="0"/>
              </a:rPr>
              <a:t>4 -  Variable K - Map</a:t>
            </a:r>
            <a:r>
              <a:rPr lang="en-GB" sz="2800" dirty="0">
                <a:effectLst/>
                <a:latin typeface="Calibri" panose="020F0502020204030204" pitchFamily="34" charset="0"/>
                <a:ea typeface="DengXian" panose="02010600030101010101" pitchFamily="2" charset="-122"/>
                <a:cs typeface="Arial" panose="020B0604020202020204" pitchFamily="34" charset="0"/>
              </a:rPr>
              <a:t>(2</a:t>
            </a:r>
            <a:r>
              <a:rPr lang="en-GB" sz="2800" baseline="30000" dirty="0">
                <a:effectLst/>
                <a:latin typeface="Calibri" panose="020F0502020204030204" pitchFamily="34" charset="0"/>
                <a:ea typeface="DengXian" panose="02010600030101010101" pitchFamily="2" charset="-122"/>
                <a:cs typeface="Arial" panose="020B0604020202020204" pitchFamily="34" charset="0"/>
              </a:rPr>
              <a:t>4</a:t>
            </a:r>
            <a:r>
              <a:rPr lang="en-GB" sz="2800" dirty="0">
                <a:effectLst/>
                <a:latin typeface="Calibri" panose="020F0502020204030204" pitchFamily="34" charset="0"/>
                <a:ea typeface="DengXian" panose="02010600030101010101" pitchFamily="2" charset="-122"/>
                <a:cs typeface="Arial" panose="020B0604020202020204" pitchFamily="34" charset="0"/>
              </a:rPr>
              <a:t>)</a:t>
            </a:r>
          </a:p>
          <a:p>
            <a:r>
              <a:rPr lang="en-GB" sz="2800" dirty="0">
                <a:effectLst/>
                <a:latin typeface="Calibri" panose="020F0502020204030204" pitchFamily="34" charset="0"/>
                <a:ea typeface="DengXian" panose="02010600030101010101" pitchFamily="2" charset="-122"/>
                <a:cs typeface="Arial" panose="020B0604020202020204" pitchFamily="34" charset="0"/>
              </a:rPr>
              <a:t> </a:t>
            </a:r>
            <a:endParaRPr lang="en-GB" sz="2800" dirty="0">
              <a:latin typeface="Cambria" panose="02040503050406030204" pitchFamily="18" charset="0"/>
              <a:ea typeface="Cambria" panose="02040503050406030204" pitchFamily="18" charset="0"/>
            </a:endParaRPr>
          </a:p>
          <a:p>
            <a:pPr marL="285750" indent="-285750">
              <a:buFont typeface="Arial" panose="020B0604020202020204" pitchFamily="34" charset="0"/>
              <a:buChar char="•"/>
            </a:pPr>
            <a:r>
              <a:rPr lang="en-GB" sz="2800" dirty="0">
                <a:latin typeface="Cambria" panose="02040503050406030204" pitchFamily="18" charset="0"/>
                <a:ea typeface="Cambria" panose="02040503050406030204" pitchFamily="18" charset="0"/>
              </a:rPr>
              <a:t>5 – Variable K- Map </a:t>
            </a:r>
            <a:r>
              <a:rPr lang="en-GB" sz="2800" dirty="0">
                <a:effectLst/>
                <a:latin typeface="Calibri" panose="020F0502020204030204" pitchFamily="34" charset="0"/>
                <a:ea typeface="DengXian" panose="02010600030101010101" pitchFamily="2" charset="-122"/>
                <a:cs typeface="Arial" panose="020B0604020202020204" pitchFamily="34" charset="0"/>
              </a:rPr>
              <a:t>(2</a:t>
            </a:r>
            <a:r>
              <a:rPr lang="en-GB" sz="2800" baseline="30000" dirty="0">
                <a:effectLst/>
                <a:latin typeface="Calibri" panose="020F0502020204030204" pitchFamily="34" charset="0"/>
                <a:ea typeface="DengXian" panose="02010600030101010101" pitchFamily="2" charset="-122"/>
                <a:cs typeface="Arial" panose="020B0604020202020204" pitchFamily="34" charset="0"/>
              </a:rPr>
              <a:t>5</a:t>
            </a:r>
            <a:r>
              <a:rPr lang="en-GB" sz="2800" dirty="0">
                <a:effectLst/>
                <a:latin typeface="Calibri" panose="020F0502020204030204" pitchFamily="34" charset="0"/>
                <a:ea typeface="DengXian" panose="02010600030101010101" pitchFamily="2" charset="-122"/>
                <a:cs typeface="Arial" panose="020B0604020202020204" pitchFamily="34" charset="0"/>
              </a:rPr>
              <a:t>) </a:t>
            </a:r>
            <a:endParaRPr lang="en-GB" sz="2800" dirty="0">
              <a:latin typeface="Cambria" panose="02040503050406030204" pitchFamily="18" charset="0"/>
              <a:ea typeface="Cambria" panose="02040503050406030204" pitchFamily="18" charset="0"/>
            </a:endParaRPr>
          </a:p>
        </p:txBody>
      </p:sp>
      <p:sp>
        <p:nvSpPr>
          <p:cNvPr id="4" name="Arrow: Right 3">
            <a:extLst>
              <a:ext uri="{FF2B5EF4-FFF2-40B4-BE49-F238E27FC236}">
                <a16:creationId xmlns:a16="http://schemas.microsoft.com/office/drawing/2014/main" id="{4046216A-EB9B-BD5A-D7F7-3DB11853E156}"/>
              </a:ext>
            </a:extLst>
          </p:cNvPr>
          <p:cNvSpPr/>
          <p:nvPr/>
        </p:nvSpPr>
        <p:spPr>
          <a:xfrm>
            <a:off x="6157289" y="2659375"/>
            <a:ext cx="626165" cy="4124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5" name="Arrow: Right 4">
            <a:extLst>
              <a:ext uri="{FF2B5EF4-FFF2-40B4-BE49-F238E27FC236}">
                <a16:creationId xmlns:a16="http://schemas.microsoft.com/office/drawing/2014/main" id="{4742591C-EEE8-9423-2F8B-C75398E4BCBC}"/>
              </a:ext>
            </a:extLst>
          </p:cNvPr>
          <p:cNvSpPr/>
          <p:nvPr/>
        </p:nvSpPr>
        <p:spPr>
          <a:xfrm>
            <a:off x="6157289" y="3494306"/>
            <a:ext cx="626165" cy="4124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6" name="Arrow: Right 5">
            <a:extLst>
              <a:ext uri="{FF2B5EF4-FFF2-40B4-BE49-F238E27FC236}">
                <a16:creationId xmlns:a16="http://schemas.microsoft.com/office/drawing/2014/main" id="{F30375B7-661F-B389-8A9D-F84BA8FCC1DF}"/>
              </a:ext>
            </a:extLst>
          </p:cNvPr>
          <p:cNvSpPr/>
          <p:nvPr/>
        </p:nvSpPr>
        <p:spPr>
          <a:xfrm>
            <a:off x="6157289" y="4339221"/>
            <a:ext cx="626165" cy="4124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7" name="Arrow: Right 6">
            <a:extLst>
              <a:ext uri="{FF2B5EF4-FFF2-40B4-BE49-F238E27FC236}">
                <a16:creationId xmlns:a16="http://schemas.microsoft.com/office/drawing/2014/main" id="{E64DFEB7-5DEA-AFA6-3C94-26A20D858F97}"/>
              </a:ext>
            </a:extLst>
          </p:cNvPr>
          <p:cNvSpPr/>
          <p:nvPr/>
        </p:nvSpPr>
        <p:spPr>
          <a:xfrm>
            <a:off x="6157290" y="5204103"/>
            <a:ext cx="626165" cy="4124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0" name="TextBox 9">
            <a:extLst>
              <a:ext uri="{FF2B5EF4-FFF2-40B4-BE49-F238E27FC236}">
                <a16:creationId xmlns:a16="http://schemas.microsoft.com/office/drawing/2014/main" id="{B33E3B7D-74AC-C264-B480-BEB728CC5DC1}"/>
              </a:ext>
            </a:extLst>
          </p:cNvPr>
          <p:cNvSpPr txBox="1"/>
          <p:nvPr/>
        </p:nvSpPr>
        <p:spPr>
          <a:xfrm>
            <a:off x="7245626" y="2692590"/>
            <a:ext cx="2648778" cy="523220"/>
          </a:xfrm>
          <a:prstGeom prst="rect">
            <a:avLst/>
          </a:prstGeom>
          <a:noFill/>
        </p:spPr>
        <p:txBody>
          <a:bodyPr wrap="square" rtlCol="0">
            <a:spAutoFit/>
          </a:bodyPr>
          <a:lstStyle/>
          <a:p>
            <a:r>
              <a:rPr lang="en-GB" sz="2800" dirty="0"/>
              <a:t>4 Combinations</a:t>
            </a:r>
          </a:p>
        </p:txBody>
      </p:sp>
      <p:sp>
        <p:nvSpPr>
          <p:cNvPr id="11" name="TextBox 10">
            <a:extLst>
              <a:ext uri="{FF2B5EF4-FFF2-40B4-BE49-F238E27FC236}">
                <a16:creationId xmlns:a16="http://schemas.microsoft.com/office/drawing/2014/main" id="{AA72DE80-9402-DCCE-D19D-0FAE3CFC0279}"/>
              </a:ext>
            </a:extLst>
          </p:cNvPr>
          <p:cNvSpPr txBox="1"/>
          <p:nvPr/>
        </p:nvSpPr>
        <p:spPr>
          <a:xfrm>
            <a:off x="7265504" y="3460569"/>
            <a:ext cx="2609022" cy="523220"/>
          </a:xfrm>
          <a:prstGeom prst="rect">
            <a:avLst/>
          </a:prstGeom>
          <a:noFill/>
        </p:spPr>
        <p:txBody>
          <a:bodyPr wrap="square" rtlCol="0">
            <a:spAutoFit/>
          </a:bodyPr>
          <a:lstStyle/>
          <a:p>
            <a:r>
              <a:rPr lang="en-GB" sz="2800" dirty="0"/>
              <a:t>8 Combinations</a:t>
            </a:r>
          </a:p>
        </p:txBody>
      </p:sp>
      <p:sp>
        <p:nvSpPr>
          <p:cNvPr id="12" name="TextBox 11">
            <a:extLst>
              <a:ext uri="{FF2B5EF4-FFF2-40B4-BE49-F238E27FC236}">
                <a16:creationId xmlns:a16="http://schemas.microsoft.com/office/drawing/2014/main" id="{E374F862-A180-0300-0B12-1A7DB5BE1EC6}"/>
              </a:ext>
            </a:extLst>
          </p:cNvPr>
          <p:cNvSpPr txBox="1"/>
          <p:nvPr/>
        </p:nvSpPr>
        <p:spPr>
          <a:xfrm>
            <a:off x="7245626" y="4283848"/>
            <a:ext cx="2837623" cy="523220"/>
          </a:xfrm>
          <a:prstGeom prst="rect">
            <a:avLst/>
          </a:prstGeom>
          <a:noFill/>
        </p:spPr>
        <p:txBody>
          <a:bodyPr wrap="square" rtlCol="0">
            <a:spAutoFit/>
          </a:bodyPr>
          <a:lstStyle/>
          <a:p>
            <a:r>
              <a:rPr lang="en-GB" sz="2800" dirty="0"/>
              <a:t>16 Combinations</a:t>
            </a:r>
          </a:p>
        </p:txBody>
      </p:sp>
      <p:sp>
        <p:nvSpPr>
          <p:cNvPr id="13" name="TextBox 12">
            <a:extLst>
              <a:ext uri="{FF2B5EF4-FFF2-40B4-BE49-F238E27FC236}">
                <a16:creationId xmlns:a16="http://schemas.microsoft.com/office/drawing/2014/main" id="{CF11D6A2-4FD2-A3A5-B1A9-720B35DBFFC0}"/>
              </a:ext>
            </a:extLst>
          </p:cNvPr>
          <p:cNvSpPr txBox="1"/>
          <p:nvPr/>
        </p:nvSpPr>
        <p:spPr>
          <a:xfrm>
            <a:off x="7245625" y="5148730"/>
            <a:ext cx="2837623" cy="523220"/>
          </a:xfrm>
          <a:prstGeom prst="rect">
            <a:avLst/>
          </a:prstGeom>
          <a:noFill/>
        </p:spPr>
        <p:txBody>
          <a:bodyPr wrap="square" rtlCol="0">
            <a:spAutoFit/>
          </a:bodyPr>
          <a:lstStyle/>
          <a:p>
            <a:r>
              <a:rPr lang="en-GB" sz="2800" dirty="0"/>
              <a:t>32 Combinations</a:t>
            </a:r>
          </a:p>
        </p:txBody>
      </p:sp>
      <p:sp>
        <p:nvSpPr>
          <p:cNvPr id="9" name="Slide Number Placeholder 8">
            <a:extLst>
              <a:ext uri="{FF2B5EF4-FFF2-40B4-BE49-F238E27FC236}">
                <a16:creationId xmlns:a16="http://schemas.microsoft.com/office/drawing/2014/main" id="{D5C0E8E1-2F38-4E48-DCC6-1B0445B3C740}"/>
              </a:ext>
            </a:extLst>
          </p:cNvPr>
          <p:cNvSpPr>
            <a:spLocks noGrp="1"/>
          </p:cNvSpPr>
          <p:nvPr>
            <p:ph type="sldNum" sz="quarter" idx="12"/>
          </p:nvPr>
        </p:nvSpPr>
        <p:spPr/>
        <p:txBody>
          <a:bodyPr/>
          <a:lstStyle/>
          <a:p>
            <a:fld id="{041DC1CA-1C04-4C31-B74E-7C107D883BCF}" type="slidenum">
              <a:rPr lang="en-US" altLang="en-US" smtClean="0"/>
              <a:pPr/>
              <a:t>5</a:t>
            </a:fld>
            <a:endParaRPr lang="en-US" altLang="en-US"/>
          </a:p>
        </p:txBody>
      </p:sp>
    </p:spTree>
    <p:extLst>
      <p:ext uri="{BB962C8B-B14F-4D97-AF65-F5344CB8AC3E}">
        <p14:creationId xmlns:p14="http://schemas.microsoft.com/office/powerpoint/2010/main" val="2973696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C8BB833-093E-E135-61E6-7DA21A3DDB31}"/>
              </a:ext>
            </a:extLst>
          </p:cNvPr>
          <p:cNvPicPr>
            <a:picLocks noChangeAspect="1"/>
          </p:cNvPicPr>
          <p:nvPr/>
        </p:nvPicPr>
        <p:blipFill>
          <a:blip r:embed="rId2"/>
          <a:stretch>
            <a:fillRect/>
          </a:stretch>
        </p:blipFill>
        <p:spPr>
          <a:xfrm>
            <a:off x="317988" y="2185985"/>
            <a:ext cx="5114201" cy="3708543"/>
          </a:xfrm>
          <a:prstGeom prst="rect">
            <a:avLst/>
          </a:prstGeom>
        </p:spPr>
      </p:pic>
      <p:pic>
        <p:nvPicPr>
          <p:cNvPr id="9" name="Picture 8">
            <a:extLst>
              <a:ext uri="{FF2B5EF4-FFF2-40B4-BE49-F238E27FC236}">
                <a16:creationId xmlns:a16="http://schemas.microsoft.com/office/drawing/2014/main" id="{3B3959D2-FB44-E65A-6AEC-5AB490617F9E}"/>
              </a:ext>
            </a:extLst>
          </p:cNvPr>
          <p:cNvPicPr>
            <a:picLocks noChangeAspect="1"/>
          </p:cNvPicPr>
          <p:nvPr/>
        </p:nvPicPr>
        <p:blipFill>
          <a:blip r:embed="rId3"/>
          <a:stretch>
            <a:fillRect/>
          </a:stretch>
        </p:blipFill>
        <p:spPr>
          <a:xfrm>
            <a:off x="6032762" y="1348592"/>
            <a:ext cx="2061826" cy="1954903"/>
          </a:xfrm>
          <a:prstGeom prst="rect">
            <a:avLst/>
          </a:prstGeom>
        </p:spPr>
      </p:pic>
      <p:pic>
        <p:nvPicPr>
          <p:cNvPr id="11" name="Picture 10">
            <a:extLst>
              <a:ext uri="{FF2B5EF4-FFF2-40B4-BE49-F238E27FC236}">
                <a16:creationId xmlns:a16="http://schemas.microsoft.com/office/drawing/2014/main" id="{EFDF1A9D-4329-0958-F34D-756EB1114299}"/>
              </a:ext>
            </a:extLst>
          </p:cNvPr>
          <p:cNvPicPr>
            <a:picLocks noChangeAspect="1"/>
          </p:cNvPicPr>
          <p:nvPr/>
        </p:nvPicPr>
        <p:blipFill>
          <a:blip r:embed="rId4"/>
          <a:stretch>
            <a:fillRect/>
          </a:stretch>
        </p:blipFill>
        <p:spPr>
          <a:xfrm>
            <a:off x="6049654" y="3636663"/>
            <a:ext cx="2044934" cy="2180549"/>
          </a:xfrm>
          <a:prstGeom prst="rect">
            <a:avLst/>
          </a:prstGeom>
        </p:spPr>
      </p:pic>
      <p:pic>
        <p:nvPicPr>
          <p:cNvPr id="13" name="Picture 12">
            <a:extLst>
              <a:ext uri="{FF2B5EF4-FFF2-40B4-BE49-F238E27FC236}">
                <a16:creationId xmlns:a16="http://schemas.microsoft.com/office/drawing/2014/main" id="{4423B5E6-D77A-8C67-349E-9DD09DBB6C76}"/>
              </a:ext>
            </a:extLst>
          </p:cNvPr>
          <p:cNvPicPr>
            <a:picLocks noChangeAspect="1"/>
          </p:cNvPicPr>
          <p:nvPr/>
        </p:nvPicPr>
        <p:blipFill>
          <a:blip r:embed="rId5"/>
          <a:stretch>
            <a:fillRect/>
          </a:stretch>
        </p:blipFill>
        <p:spPr>
          <a:xfrm>
            <a:off x="8823930" y="1348591"/>
            <a:ext cx="2127729" cy="1954903"/>
          </a:xfrm>
          <a:prstGeom prst="rect">
            <a:avLst/>
          </a:prstGeom>
        </p:spPr>
      </p:pic>
      <p:pic>
        <p:nvPicPr>
          <p:cNvPr id="15" name="Picture 14">
            <a:extLst>
              <a:ext uri="{FF2B5EF4-FFF2-40B4-BE49-F238E27FC236}">
                <a16:creationId xmlns:a16="http://schemas.microsoft.com/office/drawing/2014/main" id="{39FF60F0-CAC4-A36D-68C9-925F815D3ACB}"/>
              </a:ext>
            </a:extLst>
          </p:cNvPr>
          <p:cNvPicPr>
            <a:picLocks noChangeAspect="1"/>
          </p:cNvPicPr>
          <p:nvPr/>
        </p:nvPicPr>
        <p:blipFill>
          <a:blip r:embed="rId6"/>
          <a:stretch>
            <a:fillRect/>
          </a:stretch>
        </p:blipFill>
        <p:spPr>
          <a:xfrm>
            <a:off x="8841363" y="3636663"/>
            <a:ext cx="2110297" cy="2180549"/>
          </a:xfrm>
          <a:prstGeom prst="rect">
            <a:avLst/>
          </a:prstGeom>
        </p:spPr>
      </p:pic>
      <p:sp>
        <p:nvSpPr>
          <p:cNvPr id="16" name="TextBox 15">
            <a:extLst>
              <a:ext uri="{FF2B5EF4-FFF2-40B4-BE49-F238E27FC236}">
                <a16:creationId xmlns:a16="http://schemas.microsoft.com/office/drawing/2014/main" id="{954D57D4-495C-4FEF-4A7B-37E5A8E91DAF}"/>
              </a:ext>
            </a:extLst>
          </p:cNvPr>
          <p:cNvSpPr txBox="1"/>
          <p:nvPr/>
        </p:nvSpPr>
        <p:spPr>
          <a:xfrm>
            <a:off x="866248" y="1400063"/>
            <a:ext cx="4437172" cy="95410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2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effectLst/>
                <a:latin typeface="Calibri" panose="020F0502020204030204" pitchFamily="34" charset="0"/>
                <a:ea typeface="DengXian" panose="02010600030101010101" pitchFamily="2" charset="-122"/>
                <a:cs typeface="Arial" panose="020B0604020202020204" pitchFamily="34" charset="0"/>
              </a:rPr>
              <a:t>2</a:t>
            </a:r>
            <a:r>
              <a:rPr lang="en-GB" sz="2800" b="1" dirty="0">
                <a:effectLst/>
                <a:latin typeface="Calibri" panose="020F0502020204030204" pitchFamily="34" charset="0"/>
                <a:ea typeface="DengXian" panose="02010600030101010101" pitchFamily="2" charset="-122"/>
                <a:cs typeface="Arial" panose="020B0604020202020204" pitchFamily="34" charset="0"/>
              </a:rPr>
              <a:t>)</a:t>
            </a:r>
          </a:p>
          <a:p>
            <a:endParaRPr lang="en-GB" sz="2800" b="1" dirty="0">
              <a:latin typeface="Cambria" panose="02040503050406030204" pitchFamily="18" charset="0"/>
              <a:ea typeface="Cambria" panose="02040503050406030204" pitchFamily="18" charset="0"/>
            </a:endParaRPr>
          </a:p>
        </p:txBody>
      </p:sp>
      <p:sp>
        <p:nvSpPr>
          <p:cNvPr id="2" name="Slide Number Placeholder 1">
            <a:extLst>
              <a:ext uri="{FF2B5EF4-FFF2-40B4-BE49-F238E27FC236}">
                <a16:creationId xmlns:a16="http://schemas.microsoft.com/office/drawing/2014/main" id="{B0861F7C-DDB6-EE23-997A-9C9E9CB69468}"/>
              </a:ext>
            </a:extLst>
          </p:cNvPr>
          <p:cNvSpPr>
            <a:spLocks noGrp="1"/>
          </p:cNvSpPr>
          <p:nvPr>
            <p:ph type="sldNum" sz="quarter" idx="12"/>
          </p:nvPr>
        </p:nvSpPr>
        <p:spPr/>
        <p:txBody>
          <a:bodyPr/>
          <a:lstStyle/>
          <a:p>
            <a:fld id="{041DC1CA-1C04-4C31-B74E-7C107D883BCF}" type="slidenum">
              <a:rPr lang="en-US" altLang="en-US" smtClean="0"/>
              <a:pPr/>
              <a:t>6</a:t>
            </a:fld>
            <a:endParaRPr lang="en-US" altLang="en-US"/>
          </a:p>
        </p:txBody>
      </p:sp>
    </p:spTree>
    <p:extLst>
      <p:ext uri="{BB962C8B-B14F-4D97-AF65-F5344CB8AC3E}">
        <p14:creationId xmlns:p14="http://schemas.microsoft.com/office/powerpoint/2010/main" val="2400013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9B9B3C0-E004-DC9A-4B80-17A657B428F7}"/>
              </a:ext>
            </a:extLst>
          </p:cNvPr>
          <p:cNvPicPr>
            <a:picLocks noChangeAspect="1"/>
          </p:cNvPicPr>
          <p:nvPr/>
        </p:nvPicPr>
        <p:blipFill>
          <a:blip r:embed="rId2"/>
          <a:stretch>
            <a:fillRect/>
          </a:stretch>
        </p:blipFill>
        <p:spPr>
          <a:xfrm>
            <a:off x="482048" y="1995074"/>
            <a:ext cx="2196548" cy="465085"/>
          </a:xfrm>
          <a:prstGeom prst="rect">
            <a:avLst/>
          </a:prstGeom>
        </p:spPr>
      </p:pic>
      <p:sp>
        <p:nvSpPr>
          <p:cNvPr id="8" name="TextBox 7">
            <a:extLst>
              <a:ext uri="{FF2B5EF4-FFF2-40B4-BE49-F238E27FC236}">
                <a16:creationId xmlns:a16="http://schemas.microsoft.com/office/drawing/2014/main" id="{22D5813E-D5C8-351E-E952-33C6D3EF19B2}"/>
              </a:ext>
            </a:extLst>
          </p:cNvPr>
          <p:cNvSpPr txBox="1"/>
          <p:nvPr/>
        </p:nvSpPr>
        <p:spPr>
          <a:xfrm flipH="1">
            <a:off x="254438" y="1391478"/>
            <a:ext cx="8044735" cy="461665"/>
          </a:xfrm>
          <a:prstGeom prst="rect">
            <a:avLst/>
          </a:prstGeom>
          <a:noFill/>
        </p:spPr>
        <p:txBody>
          <a:bodyPr wrap="square" rtlCol="0">
            <a:spAutoFit/>
          </a:bodyPr>
          <a:lstStyle/>
          <a:p>
            <a:r>
              <a:rPr lang="en-GB" sz="2400" dirty="0">
                <a:latin typeface="Cambria" panose="02040503050406030204" pitchFamily="18" charset="0"/>
                <a:ea typeface="Cambria" panose="02040503050406030204" pitchFamily="18" charset="0"/>
              </a:rPr>
              <a:t>Find the Minimal Expression for the below </a:t>
            </a:r>
            <a:r>
              <a:rPr lang="en-GB" sz="2400" dirty="0" err="1">
                <a:latin typeface="Cambria" panose="02040503050406030204" pitchFamily="18" charset="0"/>
                <a:ea typeface="Cambria" panose="02040503050406030204" pitchFamily="18" charset="0"/>
              </a:rPr>
              <a:t>minterm</a:t>
            </a:r>
            <a:endParaRPr lang="en-GB" sz="2400" dirty="0">
              <a:latin typeface="Cambria" panose="02040503050406030204" pitchFamily="18" charset="0"/>
              <a:ea typeface="Cambria" panose="02040503050406030204" pitchFamily="18" charset="0"/>
            </a:endParaRPr>
          </a:p>
        </p:txBody>
      </p:sp>
      <p:pic>
        <p:nvPicPr>
          <p:cNvPr id="11" name="Picture 10">
            <a:extLst>
              <a:ext uri="{FF2B5EF4-FFF2-40B4-BE49-F238E27FC236}">
                <a16:creationId xmlns:a16="http://schemas.microsoft.com/office/drawing/2014/main" id="{5E462A61-867A-BEF3-4A31-E74EF6B439CB}"/>
              </a:ext>
            </a:extLst>
          </p:cNvPr>
          <p:cNvPicPr>
            <a:picLocks noChangeAspect="1"/>
          </p:cNvPicPr>
          <p:nvPr/>
        </p:nvPicPr>
        <p:blipFill>
          <a:blip r:embed="rId3"/>
          <a:stretch>
            <a:fillRect/>
          </a:stretch>
        </p:blipFill>
        <p:spPr>
          <a:xfrm>
            <a:off x="367084" y="2920947"/>
            <a:ext cx="3296653" cy="2545575"/>
          </a:xfrm>
          <a:prstGeom prst="rect">
            <a:avLst/>
          </a:prstGeom>
        </p:spPr>
      </p:pic>
      <p:sp>
        <p:nvSpPr>
          <p:cNvPr id="15" name="Rectangle: Rounded Corners 14">
            <a:extLst>
              <a:ext uri="{FF2B5EF4-FFF2-40B4-BE49-F238E27FC236}">
                <a16:creationId xmlns:a16="http://schemas.microsoft.com/office/drawing/2014/main" id="{20591460-7DB3-AB21-83F7-A92B854A885F}"/>
              </a:ext>
            </a:extLst>
          </p:cNvPr>
          <p:cNvSpPr/>
          <p:nvPr/>
        </p:nvSpPr>
        <p:spPr>
          <a:xfrm>
            <a:off x="149286" y="3510293"/>
            <a:ext cx="3732247" cy="45309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C0DFD355-F6AB-41F9-0B90-B856DA24CA0A}"/>
              </a:ext>
            </a:extLst>
          </p:cNvPr>
          <p:cNvSpPr/>
          <p:nvPr/>
        </p:nvSpPr>
        <p:spPr>
          <a:xfrm>
            <a:off x="149285" y="3963391"/>
            <a:ext cx="3732247" cy="45309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Rounded Corners 16">
            <a:extLst>
              <a:ext uri="{FF2B5EF4-FFF2-40B4-BE49-F238E27FC236}">
                <a16:creationId xmlns:a16="http://schemas.microsoft.com/office/drawing/2014/main" id="{F5A76836-63BA-D937-C6F5-3ED8149DA17A}"/>
              </a:ext>
            </a:extLst>
          </p:cNvPr>
          <p:cNvSpPr/>
          <p:nvPr/>
        </p:nvSpPr>
        <p:spPr>
          <a:xfrm>
            <a:off x="149284" y="4925436"/>
            <a:ext cx="3732247" cy="45309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a:extLst>
              <a:ext uri="{FF2B5EF4-FFF2-40B4-BE49-F238E27FC236}">
                <a16:creationId xmlns:a16="http://schemas.microsoft.com/office/drawing/2014/main" id="{9C4F6F4E-9D24-7F3D-3DFB-947F00A2884B}"/>
              </a:ext>
            </a:extLst>
          </p:cNvPr>
          <p:cNvPicPr>
            <a:picLocks noChangeAspect="1"/>
          </p:cNvPicPr>
          <p:nvPr/>
        </p:nvPicPr>
        <p:blipFill>
          <a:blip r:embed="rId4"/>
          <a:stretch>
            <a:fillRect/>
          </a:stretch>
        </p:blipFill>
        <p:spPr>
          <a:xfrm>
            <a:off x="4921218" y="2920947"/>
            <a:ext cx="2686342" cy="2498795"/>
          </a:xfrm>
          <a:prstGeom prst="rect">
            <a:avLst/>
          </a:prstGeom>
        </p:spPr>
      </p:pic>
      <p:pic>
        <p:nvPicPr>
          <p:cNvPr id="21" name="Picture 20">
            <a:extLst>
              <a:ext uri="{FF2B5EF4-FFF2-40B4-BE49-F238E27FC236}">
                <a16:creationId xmlns:a16="http://schemas.microsoft.com/office/drawing/2014/main" id="{441F5FB2-35FE-A8AB-AA46-C0DE81460CD2}"/>
              </a:ext>
            </a:extLst>
          </p:cNvPr>
          <p:cNvPicPr>
            <a:picLocks noChangeAspect="1"/>
          </p:cNvPicPr>
          <p:nvPr/>
        </p:nvPicPr>
        <p:blipFill>
          <a:blip r:embed="rId5"/>
          <a:stretch>
            <a:fillRect/>
          </a:stretch>
        </p:blipFill>
        <p:spPr>
          <a:xfrm>
            <a:off x="7802709" y="1391478"/>
            <a:ext cx="1870108" cy="1793777"/>
          </a:xfrm>
          <a:prstGeom prst="rect">
            <a:avLst/>
          </a:prstGeom>
        </p:spPr>
      </p:pic>
      <p:pic>
        <p:nvPicPr>
          <p:cNvPr id="23" name="Picture 22">
            <a:extLst>
              <a:ext uri="{FF2B5EF4-FFF2-40B4-BE49-F238E27FC236}">
                <a16:creationId xmlns:a16="http://schemas.microsoft.com/office/drawing/2014/main" id="{4CC39AC0-884F-F299-919C-A6CA0F117735}"/>
              </a:ext>
            </a:extLst>
          </p:cNvPr>
          <p:cNvPicPr>
            <a:picLocks noChangeAspect="1"/>
          </p:cNvPicPr>
          <p:nvPr/>
        </p:nvPicPr>
        <p:blipFill>
          <a:blip r:embed="rId6"/>
          <a:stretch>
            <a:fillRect/>
          </a:stretch>
        </p:blipFill>
        <p:spPr>
          <a:xfrm>
            <a:off x="8594078" y="3889505"/>
            <a:ext cx="1934730" cy="2071861"/>
          </a:xfrm>
          <a:prstGeom prst="rect">
            <a:avLst/>
          </a:prstGeom>
        </p:spPr>
      </p:pic>
      <p:pic>
        <p:nvPicPr>
          <p:cNvPr id="24" name="Picture 23">
            <a:extLst>
              <a:ext uri="{FF2B5EF4-FFF2-40B4-BE49-F238E27FC236}">
                <a16:creationId xmlns:a16="http://schemas.microsoft.com/office/drawing/2014/main" id="{DB8D5191-68A3-378F-B94A-B680688D1B65}"/>
              </a:ext>
            </a:extLst>
          </p:cNvPr>
          <p:cNvPicPr>
            <a:picLocks noChangeAspect="1"/>
          </p:cNvPicPr>
          <p:nvPr/>
        </p:nvPicPr>
        <p:blipFill>
          <a:blip r:embed="rId4"/>
          <a:stretch>
            <a:fillRect/>
          </a:stretch>
        </p:blipFill>
        <p:spPr>
          <a:xfrm>
            <a:off x="9944099" y="1391478"/>
            <a:ext cx="1928409" cy="1793777"/>
          </a:xfrm>
          <a:prstGeom prst="rect">
            <a:avLst/>
          </a:prstGeom>
        </p:spPr>
      </p:pic>
      <p:sp>
        <p:nvSpPr>
          <p:cNvPr id="25" name="Rectangle: Rounded Corners 24">
            <a:extLst>
              <a:ext uri="{FF2B5EF4-FFF2-40B4-BE49-F238E27FC236}">
                <a16:creationId xmlns:a16="http://schemas.microsoft.com/office/drawing/2014/main" id="{D5911D7D-AE3C-4783-E242-7D3E97C89A45}"/>
              </a:ext>
            </a:extLst>
          </p:cNvPr>
          <p:cNvSpPr/>
          <p:nvPr/>
        </p:nvSpPr>
        <p:spPr>
          <a:xfrm>
            <a:off x="11151704" y="1837463"/>
            <a:ext cx="313083" cy="1044886"/>
          </a:xfrm>
          <a:prstGeom prst="roundRect">
            <a:avLst/>
          </a:prstGeom>
          <a:solidFill>
            <a:schemeClr val="accent1">
              <a:alpha val="0"/>
            </a:schemeClr>
          </a:solid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mc:AlternateContent xmlns:mc="http://schemas.openxmlformats.org/markup-compatibility/2006" xmlns:a14="http://schemas.microsoft.com/office/drawing/2010/main">
        <mc:Choice Requires="a14">
          <p:sp>
            <p:nvSpPr>
              <p:cNvPr id="33" name="Flowchart: Alternate Process 32">
                <a:extLst>
                  <a:ext uri="{FF2B5EF4-FFF2-40B4-BE49-F238E27FC236}">
                    <a16:creationId xmlns:a16="http://schemas.microsoft.com/office/drawing/2014/main" id="{3F105B01-9190-BC0A-4C1C-B8B035E1703D}"/>
                  </a:ext>
                </a:extLst>
              </p:cNvPr>
              <p:cNvSpPr/>
              <p:nvPr/>
            </p:nvSpPr>
            <p:spPr>
              <a:xfrm>
                <a:off x="8085059" y="3300030"/>
                <a:ext cx="1381540" cy="372716"/>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acc>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33" name="Flowchart: Alternate Process 32">
                <a:extLst>
                  <a:ext uri="{FF2B5EF4-FFF2-40B4-BE49-F238E27FC236}">
                    <a16:creationId xmlns:a16="http://schemas.microsoft.com/office/drawing/2014/main" id="{3F105B01-9190-BC0A-4C1C-B8B035E1703D}"/>
                  </a:ext>
                </a:extLst>
              </p:cNvPr>
              <p:cNvSpPr>
                <a:spLocks noRot="1" noChangeAspect="1" noMove="1" noResize="1" noEditPoints="1" noAdjustHandles="1" noChangeArrowheads="1" noChangeShapeType="1" noTextEdit="1"/>
              </p:cNvSpPr>
              <p:nvPr/>
            </p:nvSpPr>
            <p:spPr>
              <a:xfrm>
                <a:off x="8085059" y="3300030"/>
                <a:ext cx="1381540" cy="372716"/>
              </a:xfrm>
              <a:prstGeom prst="flowChartAlternateProcess">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4" name="Flowchart: Alternate Process 33">
                <a:extLst>
                  <a:ext uri="{FF2B5EF4-FFF2-40B4-BE49-F238E27FC236}">
                    <a16:creationId xmlns:a16="http://schemas.microsoft.com/office/drawing/2014/main" id="{954BA33D-B23B-6774-0F98-60E201355179}"/>
                  </a:ext>
                </a:extLst>
              </p:cNvPr>
              <p:cNvSpPr/>
              <p:nvPr/>
            </p:nvSpPr>
            <p:spPr>
              <a:xfrm>
                <a:off x="10289889" y="3351022"/>
                <a:ext cx="1381540" cy="372716"/>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𝐵</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34" name="Flowchart: Alternate Process 33">
                <a:extLst>
                  <a:ext uri="{FF2B5EF4-FFF2-40B4-BE49-F238E27FC236}">
                    <a16:creationId xmlns:a16="http://schemas.microsoft.com/office/drawing/2014/main" id="{954BA33D-B23B-6774-0F98-60E201355179}"/>
                  </a:ext>
                </a:extLst>
              </p:cNvPr>
              <p:cNvSpPr>
                <a:spLocks noRot="1" noChangeAspect="1" noMove="1" noResize="1" noEditPoints="1" noAdjustHandles="1" noChangeArrowheads="1" noChangeShapeType="1" noTextEdit="1"/>
              </p:cNvSpPr>
              <p:nvPr/>
            </p:nvSpPr>
            <p:spPr>
              <a:xfrm>
                <a:off x="10289889" y="3351022"/>
                <a:ext cx="1381540" cy="372716"/>
              </a:xfrm>
              <a:prstGeom prst="flowChartAlternateProcess">
                <a:avLst/>
              </a:prstGeom>
              <a:blipFill>
                <a:blip r:embed="rId8"/>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5" name="Flowchart: Alternate Process 34">
                <a:extLst>
                  <a:ext uri="{FF2B5EF4-FFF2-40B4-BE49-F238E27FC236}">
                    <a16:creationId xmlns:a16="http://schemas.microsoft.com/office/drawing/2014/main" id="{4BCCF027-F4DD-B78C-3CCD-809558D1727C}"/>
                  </a:ext>
                </a:extLst>
              </p:cNvPr>
              <p:cNvSpPr/>
              <p:nvPr/>
            </p:nvSpPr>
            <p:spPr>
              <a:xfrm>
                <a:off x="10661176" y="4783968"/>
                <a:ext cx="1381540" cy="372716"/>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𝐵</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35" name="Flowchart: Alternate Process 34">
                <a:extLst>
                  <a:ext uri="{FF2B5EF4-FFF2-40B4-BE49-F238E27FC236}">
                    <a16:creationId xmlns:a16="http://schemas.microsoft.com/office/drawing/2014/main" id="{4BCCF027-F4DD-B78C-3CCD-809558D1727C}"/>
                  </a:ext>
                </a:extLst>
              </p:cNvPr>
              <p:cNvSpPr>
                <a:spLocks noRot="1" noChangeAspect="1" noMove="1" noResize="1" noEditPoints="1" noAdjustHandles="1" noChangeArrowheads="1" noChangeShapeType="1" noTextEdit="1"/>
              </p:cNvSpPr>
              <p:nvPr/>
            </p:nvSpPr>
            <p:spPr>
              <a:xfrm>
                <a:off x="10661176" y="4783968"/>
                <a:ext cx="1381540" cy="372716"/>
              </a:xfrm>
              <a:prstGeom prst="flowChartAlternateProcess">
                <a:avLst/>
              </a:prstGeom>
              <a:blipFill>
                <a:blip r:embed="rId9"/>
                <a:stretch>
                  <a:fillRect/>
                </a:stretch>
              </a:blipFill>
            </p:spPr>
            <p:txBody>
              <a:bodyPr/>
              <a:lstStyle/>
              <a:p>
                <a:r>
                  <a:rPr lang="en-US">
                    <a:noFill/>
                  </a:rPr>
                  <a:t> </a:t>
                </a:r>
              </a:p>
            </p:txBody>
          </p:sp>
        </mc:Fallback>
      </mc:AlternateContent>
      <p:sp>
        <p:nvSpPr>
          <p:cNvPr id="2" name="Slide Number Placeholder 1">
            <a:extLst>
              <a:ext uri="{FF2B5EF4-FFF2-40B4-BE49-F238E27FC236}">
                <a16:creationId xmlns:a16="http://schemas.microsoft.com/office/drawing/2014/main" id="{1CA68C09-B158-6EB6-9384-A71FF9859D7C}"/>
              </a:ext>
            </a:extLst>
          </p:cNvPr>
          <p:cNvSpPr>
            <a:spLocks noGrp="1"/>
          </p:cNvSpPr>
          <p:nvPr>
            <p:ph type="sldNum" sz="quarter" idx="12"/>
          </p:nvPr>
        </p:nvSpPr>
        <p:spPr/>
        <p:txBody>
          <a:bodyPr/>
          <a:lstStyle/>
          <a:p>
            <a:fld id="{041DC1CA-1C04-4C31-B74E-7C107D883BCF}" type="slidenum">
              <a:rPr lang="en-US" altLang="en-US" smtClean="0"/>
              <a:pPr/>
              <a:t>7</a:t>
            </a:fld>
            <a:endParaRPr lang="en-US" altLang="en-US"/>
          </a:p>
        </p:txBody>
      </p:sp>
    </p:spTree>
    <p:extLst>
      <p:ext uri="{BB962C8B-B14F-4D97-AF65-F5344CB8AC3E}">
        <p14:creationId xmlns:p14="http://schemas.microsoft.com/office/powerpoint/2010/main" val="3845585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2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8" name="TextBox 7">
            <a:extLst>
              <a:ext uri="{FF2B5EF4-FFF2-40B4-BE49-F238E27FC236}">
                <a16:creationId xmlns:a16="http://schemas.microsoft.com/office/drawing/2014/main" id="{5D50AF7E-2332-60B6-D59E-B60DA74391B0}"/>
              </a:ext>
            </a:extLst>
          </p:cNvPr>
          <p:cNvSpPr txBox="1"/>
          <p:nvPr/>
        </p:nvSpPr>
        <p:spPr>
          <a:xfrm>
            <a:off x="1303569" y="1314740"/>
            <a:ext cx="8009395"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2 – Variable K – Map – Rounding Possibilities</a:t>
            </a:r>
          </a:p>
        </p:txBody>
      </p:sp>
      <p:pic>
        <p:nvPicPr>
          <p:cNvPr id="5" name="Picture 4">
            <a:extLst>
              <a:ext uri="{FF2B5EF4-FFF2-40B4-BE49-F238E27FC236}">
                <a16:creationId xmlns:a16="http://schemas.microsoft.com/office/drawing/2014/main" id="{D75CF11B-3A65-94B9-D076-5C9222BC4B48}"/>
              </a:ext>
            </a:extLst>
          </p:cNvPr>
          <p:cNvPicPr>
            <a:picLocks noChangeAspect="1"/>
          </p:cNvPicPr>
          <p:nvPr/>
        </p:nvPicPr>
        <p:blipFill>
          <a:blip r:embed="rId2"/>
          <a:stretch>
            <a:fillRect/>
          </a:stretch>
        </p:blipFill>
        <p:spPr>
          <a:xfrm>
            <a:off x="9472329" y="2422662"/>
            <a:ext cx="1986743" cy="1807434"/>
          </a:xfrm>
          <a:prstGeom prst="rect">
            <a:avLst/>
          </a:prstGeom>
        </p:spPr>
      </p:pic>
      <p:sp>
        <p:nvSpPr>
          <p:cNvPr id="6" name="Rectangle: Rounded Corners 5">
            <a:extLst>
              <a:ext uri="{FF2B5EF4-FFF2-40B4-BE49-F238E27FC236}">
                <a16:creationId xmlns:a16="http://schemas.microsoft.com/office/drawing/2014/main" id="{1B2D3266-D123-E108-F2B0-A124C3B825AE}"/>
              </a:ext>
            </a:extLst>
          </p:cNvPr>
          <p:cNvSpPr/>
          <p:nvPr/>
        </p:nvSpPr>
        <p:spPr>
          <a:xfrm>
            <a:off x="10132197" y="3004101"/>
            <a:ext cx="1023732" cy="966581"/>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E2A4E3B8-7AB4-02EC-D62D-1D06BFEC66D7}"/>
              </a:ext>
            </a:extLst>
          </p:cNvPr>
          <p:cNvPicPr>
            <a:picLocks noChangeAspect="1"/>
          </p:cNvPicPr>
          <p:nvPr/>
        </p:nvPicPr>
        <p:blipFill>
          <a:blip r:embed="rId2"/>
          <a:stretch>
            <a:fillRect/>
          </a:stretch>
        </p:blipFill>
        <p:spPr>
          <a:xfrm>
            <a:off x="642107" y="2422662"/>
            <a:ext cx="1986743" cy="1772646"/>
          </a:xfrm>
          <a:prstGeom prst="rect">
            <a:avLst/>
          </a:prstGeom>
        </p:spPr>
      </p:pic>
      <p:sp>
        <p:nvSpPr>
          <p:cNvPr id="11" name="Oval 10">
            <a:extLst>
              <a:ext uri="{FF2B5EF4-FFF2-40B4-BE49-F238E27FC236}">
                <a16:creationId xmlns:a16="http://schemas.microsoft.com/office/drawing/2014/main" id="{BE2A8AE8-CC0D-BC05-3A9A-50B74A74E442}"/>
              </a:ext>
            </a:extLst>
          </p:cNvPr>
          <p:cNvSpPr/>
          <p:nvPr/>
        </p:nvSpPr>
        <p:spPr>
          <a:xfrm>
            <a:off x="1202011" y="2901567"/>
            <a:ext cx="433468" cy="420132"/>
          </a:xfrm>
          <a:prstGeom prst="ellipse">
            <a:avLst/>
          </a:prstGeom>
          <a:blipFill dpi="0" rotWithShape="1">
            <a:blip r:embed="rId3">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a:extLst>
              <a:ext uri="{FF2B5EF4-FFF2-40B4-BE49-F238E27FC236}">
                <a16:creationId xmlns:a16="http://schemas.microsoft.com/office/drawing/2014/main" id="{C7247B68-AAE7-9529-27A6-1D40424D18A7}"/>
              </a:ext>
            </a:extLst>
          </p:cNvPr>
          <p:cNvSpPr/>
          <p:nvPr/>
        </p:nvSpPr>
        <p:spPr>
          <a:xfrm>
            <a:off x="1797596" y="2901567"/>
            <a:ext cx="433468" cy="420132"/>
          </a:xfrm>
          <a:prstGeom prst="ellipse">
            <a:avLst/>
          </a:prstGeom>
          <a:blipFill dpi="0" rotWithShape="1">
            <a:blip r:embed="rId3">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a:extLst>
              <a:ext uri="{FF2B5EF4-FFF2-40B4-BE49-F238E27FC236}">
                <a16:creationId xmlns:a16="http://schemas.microsoft.com/office/drawing/2014/main" id="{FE292BE7-975F-0CC8-2DE7-98156A44AFB4}"/>
              </a:ext>
            </a:extLst>
          </p:cNvPr>
          <p:cNvSpPr/>
          <p:nvPr/>
        </p:nvSpPr>
        <p:spPr>
          <a:xfrm>
            <a:off x="1202011" y="3536302"/>
            <a:ext cx="433468" cy="420132"/>
          </a:xfrm>
          <a:prstGeom prst="ellipse">
            <a:avLst/>
          </a:prstGeom>
          <a:blipFill dpi="0" rotWithShape="1">
            <a:blip r:embed="rId3">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a:extLst>
              <a:ext uri="{FF2B5EF4-FFF2-40B4-BE49-F238E27FC236}">
                <a16:creationId xmlns:a16="http://schemas.microsoft.com/office/drawing/2014/main" id="{05D56C0A-14A7-51B5-4DCF-7E5135A13B3D}"/>
              </a:ext>
            </a:extLst>
          </p:cNvPr>
          <p:cNvSpPr/>
          <p:nvPr/>
        </p:nvSpPr>
        <p:spPr>
          <a:xfrm>
            <a:off x="1797596" y="3536302"/>
            <a:ext cx="433468" cy="420132"/>
          </a:xfrm>
          <a:prstGeom prst="ellipse">
            <a:avLst/>
          </a:prstGeom>
          <a:blipFill dpi="0" rotWithShape="1">
            <a:blip r:embed="rId3">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910EE085-EB53-B2C8-1AD7-E31097FA6884}"/>
              </a:ext>
            </a:extLst>
          </p:cNvPr>
          <p:cNvPicPr>
            <a:picLocks noChangeAspect="1"/>
          </p:cNvPicPr>
          <p:nvPr/>
        </p:nvPicPr>
        <p:blipFill>
          <a:blip r:embed="rId2"/>
          <a:stretch>
            <a:fillRect/>
          </a:stretch>
        </p:blipFill>
        <p:spPr>
          <a:xfrm>
            <a:off x="3783338" y="2422662"/>
            <a:ext cx="1986743" cy="1772646"/>
          </a:xfrm>
          <a:prstGeom prst="rect">
            <a:avLst/>
          </a:prstGeom>
        </p:spPr>
      </p:pic>
      <p:sp>
        <p:nvSpPr>
          <p:cNvPr id="16" name="Rectangle: Rounded Corners 15">
            <a:extLst>
              <a:ext uri="{FF2B5EF4-FFF2-40B4-BE49-F238E27FC236}">
                <a16:creationId xmlns:a16="http://schemas.microsoft.com/office/drawing/2014/main" id="{1A27EDF4-4E98-9EF8-0300-1BE4571D78D2}"/>
              </a:ext>
            </a:extLst>
          </p:cNvPr>
          <p:cNvSpPr/>
          <p:nvPr/>
        </p:nvSpPr>
        <p:spPr>
          <a:xfrm>
            <a:off x="4386055" y="2936344"/>
            <a:ext cx="1023732" cy="327099"/>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A242226B-3A4B-4A46-678E-5E97CA956385}"/>
              </a:ext>
            </a:extLst>
          </p:cNvPr>
          <p:cNvSpPr/>
          <p:nvPr/>
        </p:nvSpPr>
        <p:spPr>
          <a:xfrm>
            <a:off x="4392227" y="3565826"/>
            <a:ext cx="1023732" cy="327099"/>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D824A3A1-26B7-706C-7AEA-0FF52AB2FFBA}"/>
              </a:ext>
            </a:extLst>
          </p:cNvPr>
          <p:cNvPicPr>
            <a:picLocks noChangeAspect="1"/>
          </p:cNvPicPr>
          <p:nvPr/>
        </p:nvPicPr>
        <p:blipFill>
          <a:blip r:embed="rId2"/>
          <a:stretch>
            <a:fillRect/>
          </a:stretch>
        </p:blipFill>
        <p:spPr>
          <a:xfrm>
            <a:off x="6878564" y="2422662"/>
            <a:ext cx="1986743" cy="1772646"/>
          </a:xfrm>
          <a:prstGeom prst="rect">
            <a:avLst/>
          </a:prstGeom>
        </p:spPr>
      </p:pic>
      <p:sp>
        <p:nvSpPr>
          <p:cNvPr id="19" name="Rectangle: Rounded Corners 18">
            <a:extLst>
              <a:ext uri="{FF2B5EF4-FFF2-40B4-BE49-F238E27FC236}">
                <a16:creationId xmlns:a16="http://schemas.microsoft.com/office/drawing/2014/main" id="{21CBE593-1599-0C1D-0CB9-D30B4972705D}"/>
              </a:ext>
            </a:extLst>
          </p:cNvPr>
          <p:cNvSpPr/>
          <p:nvPr/>
        </p:nvSpPr>
        <p:spPr>
          <a:xfrm>
            <a:off x="7494755" y="2945709"/>
            <a:ext cx="377180" cy="966581"/>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246863D9-9A10-5B9F-A8DB-67273866AA88}"/>
              </a:ext>
            </a:extLst>
          </p:cNvPr>
          <p:cNvSpPr/>
          <p:nvPr/>
        </p:nvSpPr>
        <p:spPr>
          <a:xfrm>
            <a:off x="8154623" y="2943336"/>
            <a:ext cx="377180" cy="966581"/>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lowchart: Alternate Process 20">
            <a:extLst>
              <a:ext uri="{FF2B5EF4-FFF2-40B4-BE49-F238E27FC236}">
                <a16:creationId xmlns:a16="http://schemas.microsoft.com/office/drawing/2014/main" id="{A8460823-CB0F-134B-C8A6-BC13E6460581}"/>
              </a:ext>
            </a:extLst>
          </p:cNvPr>
          <p:cNvSpPr/>
          <p:nvPr/>
        </p:nvSpPr>
        <p:spPr>
          <a:xfrm>
            <a:off x="1915886" y="-1212980"/>
            <a:ext cx="45719" cy="4571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a14="http://schemas.microsoft.com/office/drawing/2010/main">
        <mc:Choice Requires="a14">
          <p:sp>
            <p:nvSpPr>
              <p:cNvPr id="22" name="Flowchart: Alternate Process 21">
                <a:extLst>
                  <a:ext uri="{FF2B5EF4-FFF2-40B4-BE49-F238E27FC236}">
                    <a16:creationId xmlns:a16="http://schemas.microsoft.com/office/drawing/2014/main" id="{302B25E6-9627-95BC-A0CC-A85CDC4DB9D7}"/>
                  </a:ext>
                </a:extLst>
              </p:cNvPr>
              <p:cNvSpPr/>
              <p:nvPr/>
            </p:nvSpPr>
            <p:spPr>
              <a:xfrm>
                <a:off x="143809" y="4373118"/>
                <a:ext cx="3003717" cy="746277"/>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𝐵</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acc>
                    <m:r>
                      <a:rPr lang="en-GB" sz="1800" i="1">
                        <a:effectLst/>
                        <a:latin typeface="Cambria Math" panose="02040503050406030204" pitchFamily="18" charset="0"/>
                        <a:ea typeface="DengXian" panose="02010600030101010101" pitchFamily="2" charset="-122"/>
                        <a:cs typeface="Arial" panose="020B0604020202020204" pitchFamily="34" charset="0"/>
                      </a:rPr>
                      <m:t>𝐵</m:t>
                    </m:r>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𝐴</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𝐵</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𝐴𝐵</m:t>
                    </m:r>
                  </m:oMath>
                </a14:m>
                <a:r>
                  <a:rPr lang="en-GB" sz="1800" dirty="0">
                    <a:effectLst/>
                    <a:latin typeface="Calibri" panose="020F0502020204030204" pitchFamily="34" charset="0"/>
                    <a:ea typeface="DengXian" panose="02010600030101010101" pitchFamily="2" charset="-122"/>
                    <a:cs typeface="Arial" panose="020B0604020202020204" pitchFamily="34" charset="0"/>
                  </a:rPr>
                  <a:t> </a:t>
                </a:r>
              </a:p>
            </p:txBody>
          </p:sp>
        </mc:Choice>
        <mc:Fallback xmlns="">
          <p:sp>
            <p:nvSpPr>
              <p:cNvPr id="22" name="Flowchart: Alternate Process 21">
                <a:extLst>
                  <a:ext uri="{FF2B5EF4-FFF2-40B4-BE49-F238E27FC236}">
                    <a16:creationId xmlns:a16="http://schemas.microsoft.com/office/drawing/2014/main" id="{302B25E6-9627-95BC-A0CC-A85CDC4DB9D7}"/>
                  </a:ext>
                </a:extLst>
              </p:cNvPr>
              <p:cNvSpPr>
                <a:spLocks noRot="1" noChangeAspect="1" noMove="1" noResize="1" noEditPoints="1" noAdjustHandles="1" noChangeArrowheads="1" noChangeShapeType="1" noTextEdit="1"/>
              </p:cNvSpPr>
              <p:nvPr/>
            </p:nvSpPr>
            <p:spPr>
              <a:xfrm>
                <a:off x="143809" y="4373118"/>
                <a:ext cx="3003717" cy="746277"/>
              </a:xfrm>
              <a:prstGeom prst="flowChartAlternateProcess">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3" name="Flowchart: Alternate Process 22">
                <a:extLst>
                  <a:ext uri="{FF2B5EF4-FFF2-40B4-BE49-F238E27FC236}">
                    <a16:creationId xmlns:a16="http://schemas.microsoft.com/office/drawing/2014/main" id="{86D41BCC-7842-8541-C970-9C44BA763B17}"/>
                  </a:ext>
                </a:extLst>
              </p:cNvPr>
              <p:cNvSpPr/>
              <p:nvPr/>
            </p:nvSpPr>
            <p:spPr>
              <a:xfrm>
                <a:off x="3900196" y="4435151"/>
                <a:ext cx="1685731" cy="60093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𝐴</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3" name="Flowchart: Alternate Process 22">
                <a:extLst>
                  <a:ext uri="{FF2B5EF4-FFF2-40B4-BE49-F238E27FC236}">
                    <a16:creationId xmlns:a16="http://schemas.microsoft.com/office/drawing/2014/main" id="{86D41BCC-7842-8541-C970-9C44BA763B17}"/>
                  </a:ext>
                </a:extLst>
              </p:cNvPr>
              <p:cNvSpPr>
                <a:spLocks noRot="1" noChangeAspect="1" noMove="1" noResize="1" noEditPoints="1" noAdjustHandles="1" noChangeArrowheads="1" noChangeShapeType="1" noTextEdit="1"/>
              </p:cNvSpPr>
              <p:nvPr/>
            </p:nvSpPr>
            <p:spPr>
              <a:xfrm>
                <a:off x="3900196" y="4435151"/>
                <a:ext cx="1685731" cy="600938"/>
              </a:xfrm>
              <a:prstGeom prst="flowChartAlternateProcess">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4" name="Flowchart: Alternate Process 23">
                <a:extLst>
                  <a:ext uri="{FF2B5EF4-FFF2-40B4-BE49-F238E27FC236}">
                    <a16:creationId xmlns:a16="http://schemas.microsoft.com/office/drawing/2014/main" id="{4A2DCAAB-3D8E-49AB-494E-05C8C5FB6383}"/>
                  </a:ext>
                </a:extLst>
              </p:cNvPr>
              <p:cNvSpPr/>
              <p:nvPr/>
            </p:nvSpPr>
            <p:spPr>
              <a:xfrm>
                <a:off x="7066392" y="4446615"/>
                <a:ext cx="1611086" cy="53873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1800" i="1">
                              <a:effectLst/>
                              <a:latin typeface="Cambria Math" panose="02040503050406030204" pitchFamily="18"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𝐵</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𝐵</m:t>
                      </m:r>
                    </m:oMath>
                  </m:oMathPara>
                </a14:m>
                <a:endParaRPr lang="en-GB" dirty="0"/>
              </a:p>
            </p:txBody>
          </p:sp>
        </mc:Choice>
        <mc:Fallback xmlns="">
          <p:sp>
            <p:nvSpPr>
              <p:cNvPr id="24" name="Flowchart: Alternate Process 23">
                <a:extLst>
                  <a:ext uri="{FF2B5EF4-FFF2-40B4-BE49-F238E27FC236}">
                    <a16:creationId xmlns:a16="http://schemas.microsoft.com/office/drawing/2014/main" id="{4A2DCAAB-3D8E-49AB-494E-05C8C5FB6383}"/>
                  </a:ext>
                </a:extLst>
              </p:cNvPr>
              <p:cNvSpPr>
                <a:spLocks noRot="1" noChangeAspect="1" noMove="1" noResize="1" noEditPoints="1" noAdjustHandles="1" noChangeArrowheads="1" noChangeShapeType="1" noTextEdit="1"/>
              </p:cNvSpPr>
              <p:nvPr/>
            </p:nvSpPr>
            <p:spPr>
              <a:xfrm>
                <a:off x="7066392" y="4446615"/>
                <a:ext cx="1611086" cy="538734"/>
              </a:xfrm>
              <a:prstGeom prst="flowChartAlternateProcess">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5" name="Flowchart: Alternate Process 24">
                <a:extLst>
                  <a:ext uri="{FF2B5EF4-FFF2-40B4-BE49-F238E27FC236}">
                    <a16:creationId xmlns:a16="http://schemas.microsoft.com/office/drawing/2014/main" id="{EE993804-CC5B-E299-983C-C56A80A74497}"/>
                  </a:ext>
                </a:extLst>
              </p:cNvPr>
              <p:cNvSpPr/>
              <p:nvPr/>
            </p:nvSpPr>
            <p:spPr>
              <a:xfrm>
                <a:off x="9660157" y="4435151"/>
                <a:ext cx="1611086" cy="53873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=1</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5" name="Flowchart: Alternate Process 24">
                <a:extLst>
                  <a:ext uri="{FF2B5EF4-FFF2-40B4-BE49-F238E27FC236}">
                    <a16:creationId xmlns:a16="http://schemas.microsoft.com/office/drawing/2014/main" id="{EE993804-CC5B-E299-983C-C56A80A74497}"/>
                  </a:ext>
                </a:extLst>
              </p:cNvPr>
              <p:cNvSpPr>
                <a:spLocks noRot="1" noChangeAspect="1" noMove="1" noResize="1" noEditPoints="1" noAdjustHandles="1" noChangeArrowheads="1" noChangeShapeType="1" noTextEdit="1"/>
              </p:cNvSpPr>
              <p:nvPr/>
            </p:nvSpPr>
            <p:spPr>
              <a:xfrm>
                <a:off x="9660157" y="4435151"/>
                <a:ext cx="1611086" cy="538734"/>
              </a:xfrm>
              <a:prstGeom prst="flowChartAlternateProcess">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Flowchart: Alternate Process 25">
                <a:extLst>
                  <a:ext uri="{FF2B5EF4-FFF2-40B4-BE49-F238E27FC236}">
                    <a16:creationId xmlns:a16="http://schemas.microsoft.com/office/drawing/2014/main" id="{9C858F6F-7E1E-C884-4FDF-DC6C8BE332F2}"/>
                  </a:ext>
                </a:extLst>
              </p:cNvPr>
              <p:cNvSpPr/>
              <p:nvPr/>
            </p:nvSpPr>
            <p:spPr>
              <a:xfrm>
                <a:off x="699659" y="5477070"/>
                <a:ext cx="1611086" cy="53873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=1</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6" name="Flowchart: Alternate Process 25">
                <a:extLst>
                  <a:ext uri="{FF2B5EF4-FFF2-40B4-BE49-F238E27FC236}">
                    <a16:creationId xmlns:a16="http://schemas.microsoft.com/office/drawing/2014/main" id="{9C858F6F-7E1E-C884-4FDF-DC6C8BE332F2}"/>
                  </a:ext>
                </a:extLst>
              </p:cNvPr>
              <p:cNvSpPr>
                <a:spLocks noRot="1" noChangeAspect="1" noMove="1" noResize="1" noEditPoints="1" noAdjustHandles="1" noChangeArrowheads="1" noChangeShapeType="1" noTextEdit="1"/>
              </p:cNvSpPr>
              <p:nvPr/>
            </p:nvSpPr>
            <p:spPr>
              <a:xfrm>
                <a:off x="699659" y="5477070"/>
                <a:ext cx="1611086" cy="538734"/>
              </a:xfrm>
              <a:prstGeom prst="flowChartAlternateProcess">
                <a:avLst/>
              </a:prstGeom>
              <a:blipFill>
                <a:blip r:embed="rId8"/>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7" name="Flowchart: Alternate Process 26">
                <a:extLst>
                  <a:ext uri="{FF2B5EF4-FFF2-40B4-BE49-F238E27FC236}">
                    <a16:creationId xmlns:a16="http://schemas.microsoft.com/office/drawing/2014/main" id="{BFF173FE-A528-D867-028B-A79BB8FA7363}"/>
                  </a:ext>
                </a:extLst>
              </p:cNvPr>
              <p:cNvSpPr/>
              <p:nvPr/>
            </p:nvSpPr>
            <p:spPr>
              <a:xfrm>
                <a:off x="3974841" y="5477070"/>
                <a:ext cx="1611086" cy="53873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=1</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7" name="Flowchart: Alternate Process 26">
                <a:extLst>
                  <a:ext uri="{FF2B5EF4-FFF2-40B4-BE49-F238E27FC236}">
                    <a16:creationId xmlns:a16="http://schemas.microsoft.com/office/drawing/2014/main" id="{BFF173FE-A528-D867-028B-A79BB8FA7363}"/>
                  </a:ext>
                </a:extLst>
              </p:cNvPr>
              <p:cNvSpPr>
                <a:spLocks noRot="1" noChangeAspect="1" noMove="1" noResize="1" noEditPoints="1" noAdjustHandles="1" noChangeArrowheads="1" noChangeShapeType="1" noTextEdit="1"/>
              </p:cNvSpPr>
              <p:nvPr/>
            </p:nvSpPr>
            <p:spPr>
              <a:xfrm>
                <a:off x="3974841" y="5477070"/>
                <a:ext cx="1611086" cy="538734"/>
              </a:xfrm>
              <a:prstGeom prst="flowChartAlternateProcess">
                <a:avLst/>
              </a:prstGeom>
              <a:blipFill>
                <a:blip r:embed="rId9"/>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8" name="Flowchart: Alternate Process 27">
                <a:extLst>
                  <a:ext uri="{FF2B5EF4-FFF2-40B4-BE49-F238E27FC236}">
                    <a16:creationId xmlns:a16="http://schemas.microsoft.com/office/drawing/2014/main" id="{9BC1842B-7AAE-622D-31F1-455775C5B94E}"/>
                  </a:ext>
                </a:extLst>
              </p:cNvPr>
              <p:cNvSpPr/>
              <p:nvPr/>
            </p:nvSpPr>
            <p:spPr>
              <a:xfrm>
                <a:off x="7135822" y="5371322"/>
                <a:ext cx="1611086" cy="53873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=1</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8" name="Flowchart: Alternate Process 27">
                <a:extLst>
                  <a:ext uri="{FF2B5EF4-FFF2-40B4-BE49-F238E27FC236}">
                    <a16:creationId xmlns:a16="http://schemas.microsoft.com/office/drawing/2014/main" id="{9BC1842B-7AAE-622D-31F1-455775C5B94E}"/>
                  </a:ext>
                </a:extLst>
              </p:cNvPr>
              <p:cNvSpPr>
                <a:spLocks noRot="1" noChangeAspect="1" noMove="1" noResize="1" noEditPoints="1" noAdjustHandles="1" noChangeArrowheads="1" noChangeShapeType="1" noTextEdit="1"/>
              </p:cNvSpPr>
              <p:nvPr/>
            </p:nvSpPr>
            <p:spPr>
              <a:xfrm>
                <a:off x="7135822" y="5371322"/>
                <a:ext cx="1611086" cy="538734"/>
              </a:xfrm>
              <a:prstGeom prst="flowChartAlternateProcess">
                <a:avLst/>
              </a:prstGeom>
              <a:blipFill>
                <a:blip r:embed="rId10"/>
                <a:stretch>
                  <a:fillRect/>
                </a:stretch>
              </a:blipFill>
            </p:spPr>
            <p:txBody>
              <a:bodyPr/>
              <a:lstStyle/>
              <a:p>
                <a:r>
                  <a:rPr lang="en-US">
                    <a:noFill/>
                  </a:rPr>
                  <a:t> </a:t>
                </a:r>
              </a:p>
            </p:txBody>
          </p:sp>
        </mc:Fallback>
      </mc:AlternateContent>
      <p:pic>
        <p:nvPicPr>
          <p:cNvPr id="30" name="Picture 29">
            <a:extLst>
              <a:ext uri="{FF2B5EF4-FFF2-40B4-BE49-F238E27FC236}">
                <a16:creationId xmlns:a16="http://schemas.microsoft.com/office/drawing/2014/main" id="{2599A65C-E7E5-0F93-C526-7930330AE3AB}"/>
              </a:ext>
            </a:extLst>
          </p:cNvPr>
          <p:cNvPicPr>
            <a:picLocks noChangeAspect="1"/>
          </p:cNvPicPr>
          <p:nvPr/>
        </p:nvPicPr>
        <p:blipFill>
          <a:blip r:embed="rId2"/>
          <a:stretch>
            <a:fillRect/>
          </a:stretch>
        </p:blipFill>
        <p:spPr>
          <a:xfrm>
            <a:off x="9650691" y="5085354"/>
            <a:ext cx="1986743" cy="1772646"/>
          </a:xfrm>
          <a:prstGeom prst="rect">
            <a:avLst/>
          </a:prstGeom>
        </p:spPr>
      </p:pic>
      <p:sp>
        <p:nvSpPr>
          <p:cNvPr id="32" name="Rectangle: Rounded Corners 31">
            <a:extLst>
              <a:ext uri="{FF2B5EF4-FFF2-40B4-BE49-F238E27FC236}">
                <a16:creationId xmlns:a16="http://schemas.microsoft.com/office/drawing/2014/main" id="{31086EEF-5A4E-F0A4-93D7-696B071373AC}"/>
              </a:ext>
            </a:extLst>
          </p:cNvPr>
          <p:cNvSpPr/>
          <p:nvPr/>
        </p:nvSpPr>
        <p:spPr>
          <a:xfrm rot="19102719" flipV="1">
            <a:off x="10178693" y="5835798"/>
            <a:ext cx="1229105" cy="391835"/>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6" name="Picture 35" descr="Icon&#10;&#10;Description automatically generated">
            <a:extLst>
              <a:ext uri="{FF2B5EF4-FFF2-40B4-BE49-F238E27FC236}">
                <a16:creationId xmlns:a16="http://schemas.microsoft.com/office/drawing/2014/main" id="{B3BA92E9-1B59-A979-FDEF-EBFFA2C2C088}"/>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9043757" y="5971677"/>
            <a:ext cx="857143" cy="857143"/>
          </a:xfrm>
          <a:prstGeom prst="rect">
            <a:avLst/>
          </a:prstGeom>
        </p:spPr>
      </p:pic>
      <p:sp>
        <p:nvSpPr>
          <p:cNvPr id="37" name="TextBox 36">
            <a:extLst>
              <a:ext uri="{FF2B5EF4-FFF2-40B4-BE49-F238E27FC236}">
                <a16:creationId xmlns:a16="http://schemas.microsoft.com/office/drawing/2014/main" id="{B49E4F9F-AFC1-DADC-EE1A-5775A3D898D1}"/>
              </a:ext>
            </a:extLst>
          </p:cNvPr>
          <p:cNvSpPr txBox="1"/>
          <p:nvPr/>
        </p:nvSpPr>
        <p:spPr>
          <a:xfrm>
            <a:off x="5238857" y="4286143"/>
            <a:ext cx="1714286" cy="230832"/>
          </a:xfrm>
          <a:prstGeom prst="rect">
            <a:avLst/>
          </a:prstGeom>
          <a:noFill/>
        </p:spPr>
        <p:txBody>
          <a:bodyPr wrap="square" rtlCol="0">
            <a:spAutoFit/>
          </a:bodyPr>
          <a:lstStyle/>
          <a:p>
            <a:endParaRPr lang="en-GB" sz="900" dirty="0"/>
          </a:p>
        </p:txBody>
      </p:sp>
      <p:sp>
        <p:nvSpPr>
          <p:cNvPr id="4" name="Slide Number Placeholder 3">
            <a:extLst>
              <a:ext uri="{FF2B5EF4-FFF2-40B4-BE49-F238E27FC236}">
                <a16:creationId xmlns:a16="http://schemas.microsoft.com/office/drawing/2014/main" id="{47A624D0-40F2-5D52-2F04-FDB17A38DFDD}"/>
              </a:ext>
            </a:extLst>
          </p:cNvPr>
          <p:cNvSpPr>
            <a:spLocks noGrp="1"/>
          </p:cNvSpPr>
          <p:nvPr>
            <p:ph type="sldNum" sz="quarter" idx="12"/>
          </p:nvPr>
        </p:nvSpPr>
        <p:spPr/>
        <p:txBody>
          <a:bodyPr/>
          <a:lstStyle/>
          <a:p>
            <a:fld id="{041DC1CA-1C04-4C31-B74E-7C107D883BCF}" type="slidenum">
              <a:rPr lang="en-US" altLang="en-US" smtClean="0"/>
              <a:pPr/>
              <a:t>8</a:t>
            </a:fld>
            <a:endParaRPr lang="en-US" altLang="en-US"/>
          </a:p>
        </p:txBody>
      </p:sp>
    </p:spTree>
    <p:extLst>
      <p:ext uri="{BB962C8B-B14F-4D97-AF65-F5344CB8AC3E}">
        <p14:creationId xmlns:p14="http://schemas.microsoft.com/office/powerpoint/2010/main" val="3847464380"/>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3"/>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4"/>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5"/>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6"/>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25"/>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26"/>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27"/>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grpId="0" nodeType="clickEffect">
                                  <p:stCondLst>
                                    <p:cond delay="0"/>
                                  </p:stCondLst>
                                  <p:childTnLst>
                                    <p:set>
                                      <p:cBhvr>
                                        <p:cTn id="76" dur="1" fill="hold">
                                          <p:stCondLst>
                                            <p:cond delay="0"/>
                                          </p:stCondLst>
                                        </p:cTn>
                                        <p:tgtEl>
                                          <p:spTgt spid="28"/>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nodeType="clickEffect">
                                  <p:stCondLst>
                                    <p:cond delay="0"/>
                                  </p:stCondLst>
                                  <p:childTnLst>
                                    <p:set>
                                      <p:cBhvr>
                                        <p:cTn id="80" dur="1" fill="hold">
                                          <p:stCondLst>
                                            <p:cond delay="0"/>
                                          </p:stCondLst>
                                        </p:cTn>
                                        <p:tgtEl>
                                          <p:spTgt spid="30"/>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grpId="0" nodeType="clickEffect">
                                  <p:stCondLst>
                                    <p:cond delay="0"/>
                                  </p:stCondLst>
                                  <p:childTnLst>
                                    <p:set>
                                      <p:cBhvr>
                                        <p:cTn id="84" dur="1" fill="hold">
                                          <p:stCondLst>
                                            <p:cond delay="0"/>
                                          </p:stCondLst>
                                        </p:cTn>
                                        <p:tgtEl>
                                          <p:spTgt spid="32"/>
                                        </p:tgtEl>
                                        <p:attrNameLst>
                                          <p:attrName>style.visibility</p:attrName>
                                        </p:attrNameLst>
                                      </p:cBhvr>
                                      <p:to>
                                        <p:strVal val="visible"/>
                                      </p:to>
                                    </p:set>
                                  </p:childTnLst>
                                </p:cTn>
                              </p:par>
                            </p:childTnLst>
                          </p:cTn>
                        </p:par>
                      </p:childTnLst>
                    </p:cTn>
                  </p:par>
                  <p:par>
                    <p:cTn id="85" fill="hold">
                      <p:stCondLst>
                        <p:cond delay="indefinite"/>
                      </p:stCondLst>
                      <p:childTnLst>
                        <p:par>
                          <p:cTn id="86" fill="hold">
                            <p:stCondLst>
                              <p:cond delay="0"/>
                            </p:stCondLst>
                            <p:childTnLst>
                              <p:par>
                                <p:cTn id="87" presetID="1" presetClass="entr" presetSubtype="0" fill="hold" nodeType="clickEffect">
                                  <p:stCondLst>
                                    <p:cond delay="0"/>
                                  </p:stCondLst>
                                  <p:childTnLst>
                                    <p:set>
                                      <p:cBhvr>
                                        <p:cTn id="88"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1" grpId="0" animBg="1"/>
      <p:bldP spid="12" grpId="0" animBg="1"/>
      <p:bldP spid="13" grpId="0" animBg="1"/>
      <p:bldP spid="14" grpId="0" animBg="1"/>
      <p:bldP spid="16" grpId="0" animBg="1"/>
      <p:bldP spid="17" grpId="0" animBg="1"/>
      <p:bldP spid="19" grpId="0" animBg="1"/>
      <p:bldP spid="20" grpId="0" animBg="1"/>
      <p:bldP spid="22" grpId="0" animBg="1"/>
      <p:bldP spid="23" grpId="0" animBg="1"/>
      <p:bldP spid="24" grpId="0" animBg="1"/>
      <p:bldP spid="25" grpId="0" animBg="1"/>
      <p:bldP spid="26" grpId="0" animBg="1"/>
      <p:bldP spid="27" grpId="0" animBg="1"/>
      <p:bldP spid="28" grpId="0" animBg="1"/>
      <p:bldP spid="3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8" name="TextBox 7">
            <a:extLst>
              <a:ext uri="{FF2B5EF4-FFF2-40B4-BE49-F238E27FC236}">
                <a16:creationId xmlns:a16="http://schemas.microsoft.com/office/drawing/2014/main" id="{5D50AF7E-2332-60B6-D59E-B60DA74391B0}"/>
              </a:ext>
            </a:extLst>
          </p:cNvPr>
          <p:cNvSpPr txBox="1"/>
          <p:nvPr/>
        </p:nvSpPr>
        <p:spPr>
          <a:xfrm>
            <a:off x="513771" y="1290516"/>
            <a:ext cx="4485611" cy="95410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3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effectLst/>
                <a:latin typeface="Calibri" panose="020F0502020204030204" pitchFamily="34" charset="0"/>
                <a:ea typeface="DengXian" panose="02010600030101010101" pitchFamily="2" charset="-122"/>
                <a:cs typeface="Arial" panose="020B0604020202020204" pitchFamily="34" charset="0"/>
              </a:rPr>
              <a:t>3</a:t>
            </a:r>
            <a:r>
              <a:rPr lang="en-GB" sz="2800" b="1" dirty="0">
                <a:effectLst/>
                <a:latin typeface="Calibri" panose="020F0502020204030204" pitchFamily="34" charset="0"/>
                <a:ea typeface="DengXian" panose="02010600030101010101" pitchFamily="2" charset="-122"/>
                <a:cs typeface="Arial" panose="020B0604020202020204" pitchFamily="34" charset="0"/>
              </a:rPr>
              <a:t>)</a:t>
            </a:r>
          </a:p>
          <a:p>
            <a:endParaRPr lang="en-GB" sz="2800" b="1" dirty="0">
              <a:latin typeface="Cambria" panose="02040503050406030204" pitchFamily="18" charset="0"/>
              <a:ea typeface="Cambria" panose="02040503050406030204" pitchFamily="18" charset="0"/>
            </a:endParaRPr>
          </a:p>
        </p:txBody>
      </p:sp>
      <p:pic>
        <p:nvPicPr>
          <p:cNvPr id="5" name="Picture 4">
            <a:extLst>
              <a:ext uri="{FF2B5EF4-FFF2-40B4-BE49-F238E27FC236}">
                <a16:creationId xmlns:a16="http://schemas.microsoft.com/office/drawing/2014/main" id="{C8738CDB-B2D7-DDF9-1433-CA1585324A1B}"/>
              </a:ext>
            </a:extLst>
          </p:cNvPr>
          <p:cNvPicPr>
            <a:picLocks noChangeAspect="1"/>
          </p:cNvPicPr>
          <p:nvPr/>
        </p:nvPicPr>
        <p:blipFill>
          <a:blip r:embed="rId2"/>
          <a:stretch>
            <a:fillRect/>
          </a:stretch>
        </p:blipFill>
        <p:spPr>
          <a:xfrm>
            <a:off x="475945" y="1924018"/>
            <a:ext cx="4272100" cy="4398059"/>
          </a:xfrm>
          <a:prstGeom prst="rect">
            <a:avLst/>
          </a:prstGeom>
        </p:spPr>
      </p:pic>
      <p:pic>
        <p:nvPicPr>
          <p:cNvPr id="7" name="Picture 6">
            <a:extLst>
              <a:ext uri="{FF2B5EF4-FFF2-40B4-BE49-F238E27FC236}">
                <a16:creationId xmlns:a16="http://schemas.microsoft.com/office/drawing/2014/main" id="{01736404-9501-B7CA-FDB1-5875F9573711}"/>
              </a:ext>
            </a:extLst>
          </p:cNvPr>
          <p:cNvPicPr>
            <a:picLocks noChangeAspect="1"/>
          </p:cNvPicPr>
          <p:nvPr/>
        </p:nvPicPr>
        <p:blipFill>
          <a:blip r:embed="rId3"/>
          <a:stretch>
            <a:fillRect/>
          </a:stretch>
        </p:blipFill>
        <p:spPr>
          <a:xfrm>
            <a:off x="6585956" y="1231439"/>
            <a:ext cx="4180952" cy="2275707"/>
          </a:xfrm>
          <a:prstGeom prst="rect">
            <a:avLst/>
          </a:prstGeom>
        </p:spPr>
      </p:pic>
      <p:pic>
        <p:nvPicPr>
          <p:cNvPr id="10" name="Picture 9">
            <a:extLst>
              <a:ext uri="{FF2B5EF4-FFF2-40B4-BE49-F238E27FC236}">
                <a16:creationId xmlns:a16="http://schemas.microsoft.com/office/drawing/2014/main" id="{94105E7A-7971-2BCE-699F-A2840425E7BE}"/>
              </a:ext>
            </a:extLst>
          </p:cNvPr>
          <p:cNvPicPr>
            <a:picLocks noChangeAspect="1"/>
          </p:cNvPicPr>
          <p:nvPr/>
        </p:nvPicPr>
        <p:blipFill>
          <a:blip r:embed="rId4"/>
          <a:stretch>
            <a:fillRect/>
          </a:stretch>
        </p:blipFill>
        <p:spPr>
          <a:xfrm>
            <a:off x="6585956" y="3756256"/>
            <a:ext cx="4180952" cy="2275707"/>
          </a:xfrm>
          <a:prstGeom prst="rect">
            <a:avLst/>
          </a:prstGeom>
        </p:spPr>
      </p:pic>
      <p:sp>
        <p:nvSpPr>
          <p:cNvPr id="4" name="Slide Number Placeholder 3">
            <a:extLst>
              <a:ext uri="{FF2B5EF4-FFF2-40B4-BE49-F238E27FC236}">
                <a16:creationId xmlns:a16="http://schemas.microsoft.com/office/drawing/2014/main" id="{3E598BA5-82DD-351C-CB78-AE5D9B3E2854}"/>
              </a:ext>
            </a:extLst>
          </p:cNvPr>
          <p:cNvSpPr>
            <a:spLocks noGrp="1"/>
          </p:cNvSpPr>
          <p:nvPr>
            <p:ph type="sldNum" sz="quarter" idx="12"/>
          </p:nvPr>
        </p:nvSpPr>
        <p:spPr/>
        <p:txBody>
          <a:bodyPr/>
          <a:lstStyle/>
          <a:p>
            <a:fld id="{041DC1CA-1C04-4C31-B74E-7C107D883BCF}" type="slidenum">
              <a:rPr lang="en-US" altLang="en-US" smtClean="0"/>
              <a:pPr/>
              <a:t>9</a:t>
            </a:fld>
            <a:endParaRPr lang="en-US" altLang="en-US"/>
          </a:p>
        </p:txBody>
      </p:sp>
    </p:spTree>
    <p:extLst>
      <p:ext uri="{BB962C8B-B14F-4D97-AF65-F5344CB8AC3E}">
        <p14:creationId xmlns:p14="http://schemas.microsoft.com/office/powerpoint/2010/main" val="2850814492"/>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4" name="TextBox 3">
            <a:extLst>
              <a:ext uri="{FF2B5EF4-FFF2-40B4-BE49-F238E27FC236}">
                <a16:creationId xmlns:a16="http://schemas.microsoft.com/office/drawing/2014/main" id="{4499F7B0-AF45-6B1E-F322-B5CEBD812D03}"/>
              </a:ext>
            </a:extLst>
          </p:cNvPr>
          <p:cNvSpPr txBox="1"/>
          <p:nvPr/>
        </p:nvSpPr>
        <p:spPr>
          <a:xfrm>
            <a:off x="653051" y="1290516"/>
            <a:ext cx="8993566" cy="95410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3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effectLst/>
                <a:latin typeface="Calibri" panose="020F0502020204030204" pitchFamily="34" charset="0"/>
                <a:ea typeface="DengXian" panose="02010600030101010101" pitchFamily="2" charset="-122"/>
                <a:cs typeface="Arial" panose="020B0604020202020204" pitchFamily="34" charset="0"/>
              </a:rPr>
              <a:t>3</a:t>
            </a:r>
            <a:r>
              <a:rPr lang="en-GB" sz="2800" b="1" dirty="0">
                <a:effectLst/>
                <a:latin typeface="Calibri" panose="020F0502020204030204" pitchFamily="34" charset="0"/>
                <a:ea typeface="DengXian" panose="02010600030101010101" pitchFamily="2" charset="-122"/>
                <a:cs typeface="Arial" panose="020B0604020202020204" pitchFamily="34" charset="0"/>
              </a:rPr>
              <a:t>)    - Wonder share</a:t>
            </a:r>
          </a:p>
          <a:p>
            <a:endParaRPr lang="en-GB" sz="2800" b="1" dirty="0">
              <a:latin typeface="Cambria" panose="02040503050406030204" pitchFamily="18" charset="0"/>
              <a:ea typeface="Cambria" panose="02040503050406030204" pitchFamily="18" charset="0"/>
            </a:endParaRPr>
          </a:p>
        </p:txBody>
      </p:sp>
      <p:pic>
        <p:nvPicPr>
          <p:cNvPr id="6" name="Picture 5" descr="A screenshot of a computer&#10;&#10;Description automatically generated with medium confidence">
            <a:extLst>
              <a:ext uri="{FF2B5EF4-FFF2-40B4-BE49-F238E27FC236}">
                <a16:creationId xmlns:a16="http://schemas.microsoft.com/office/drawing/2014/main" id="{18C3EDC5-12EE-4CB1-A610-8993280AF8B4}"/>
              </a:ext>
            </a:extLst>
          </p:cNvPr>
          <p:cNvPicPr>
            <a:picLocks noChangeAspect="1"/>
          </p:cNvPicPr>
          <p:nvPr/>
        </p:nvPicPr>
        <p:blipFill>
          <a:blip r:embed="rId2"/>
          <a:stretch>
            <a:fillRect/>
          </a:stretch>
        </p:blipFill>
        <p:spPr>
          <a:xfrm>
            <a:off x="1413972" y="1933074"/>
            <a:ext cx="8363692" cy="4704576"/>
          </a:xfrm>
          <a:prstGeom prst="rect">
            <a:avLst/>
          </a:prstGeom>
        </p:spPr>
      </p:pic>
      <p:sp>
        <p:nvSpPr>
          <p:cNvPr id="8" name="Slide Number Placeholder 7">
            <a:extLst>
              <a:ext uri="{FF2B5EF4-FFF2-40B4-BE49-F238E27FC236}">
                <a16:creationId xmlns:a16="http://schemas.microsoft.com/office/drawing/2014/main" id="{32B8A1DD-234A-3EF1-A797-3AD42305CEB7}"/>
              </a:ext>
            </a:extLst>
          </p:cNvPr>
          <p:cNvSpPr>
            <a:spLocks noGrp="1"/>
          </p:cNvSpPr>
          <p:nvPr>
            <p:ph type="sldNum" sz="quarter" idx="12"/>
          </p:nvPr>
        </p:nvSpPr>
        <p:spPr/>
        <p:txBody>
          <a:bodyPr/>
          <a:lstStyle/>
          <a:p>
            <a:fld id="{041DC1CA-1C04-4C31-B74E-7C107D883BCF}" type="slidenum">
              <a:rPr lang="en-US" altLang="en-US" smtClean="0"/>
              <a:pPr/>
              <a:t>10</a:t>
            </a:fld>
            <a:endParaRPr lang="en-US" altLang="en-US"/>
          </a:p>
        </p:txBody>
      </p:sp>
    </p:spTree>
    <p:extLst>
      <p:ext uri="{BB962C8B-B14F-4D97-AF65-F5344CB8AC3E}">
        <p14:creationId xmlns:p14="http://schemas.microsoft.com/office/powerpoint/2010/main" val="244177383"/>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8" name="TextBox 7">
            <a:extLst>
              <a:ext uri="{FF2B5EF4-FFF2-40B4-BE49-F238E27FC236}">
                <a16:creationId xmlns:a16="http://schemas.microsoft.com/office/drawing/2014/main" id="{5D50AF7E-2332-60B6-D59E-B60DA74391B0}"/>
              </a:ext>
            </a:extLst>
          </p:cNvPr>
          <p:cNvSpPr txBox="1"/>
          <p:nvPr/>
        </p:nvSpPr>
        <p:spPr>
          <a:xfrm>
            <a:off x="486060" y="1044370"/>
            <a:ext cx="5832726"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3 – Variable K – Map – Example </a:t>
            </a:r>
          </a:p>
        </p:txBody>
      </p:sp>
      <p:sp>
        <p:nvSpPr>
          <p:cNvPr id="5" name="TextBox 4">
            <a:extLst>
              <a:ext uri="{FF2B5EF4-FFF2-40B4-BE49-F238E27FC236}">
                <a16:creationId xmlns:a16="http://schemas.microsoft.com/office/drawing/2014/main" id="{EACF5E8A-5E4A-524C-E4AF-9660E2B073BB}"/>
              </a:ext>
            </a:extLst>
          </p:cNvPr>
          <p:cNvSpPr txBox="1"/>
          <p:nvPr/>
        </p:nvSpPr>
        <p:spPr>
          <a:xfrm>
            <a:off x="14731" y="1480631"/>
            <a:ext cx="7681974" cy="461665"/>
          </a:xfrm>
          <a:prstGeom prst="rect">
            <a:avLst/>
          </a:prstGeom>
          <a:noFill/>
        </p:spPr>
        <p:txBody>
          <a:bodyPr wrap="square">
            <a:spAutoFit/>
          </a:bodyPr>
          <a:lstStyle/>
          <a:p>
            <a:r>
              <a:rPr lang="en-GB" sz="2400" dirty="0">
                <a:latin typeface="Cambria" panose="02040503050406030204" pitchFamily="18" charset="0"/>
                <a:ea typeface="Cambria" panose="02040503050406030204" pitchFamily="18" charset="0"/>
              </a:rPr>
              <a:t>Find the Minimal Expression for the below </a:t>
            </a:r>
            <a:r>
              <a:rPr lang="en-GB" sz="2400" dirty="0" err="1">
                <a:latin typeface="Cambria" panose="02040503050406030204" pitchFamily="18" charset="0"/>
                <a:ea typeface="Cambria" panose="02040503050406030204" pitchFamily="18" charset="0"/>
              </a:rPr>
              <a:t>minterm</a:t>
            </a:r>
            <a:endParaRPr lang="en-GB" sz="2400" dirty="0">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64289819-C7FB-675B-12AD-C4636FFF0935}"/>
              </a:ext>
            </a:extLst>
          </p:cNvPr>
          <p:cNvPicPr>
            <a:picLocks noChangeAspect="1"/>
          </p:cNvPicPr>
          <p:nvPr/>
        </p:nvPicPr>
        <p:blipFill>
          <a:blip r:embed="rId2"/>
          <a:stretch>
            <a:fillRect/>
          </a:stretch>
        </p:blipFill>
        <p:spPr>
          <a:xfrm>
            <a:off x="576895" y="1898735"/>
            <a:ext cx="2038350" cy="381000"/>
          </a:xfrm>
          <a:prstGeom prst="rect">
            <a:avLst/>
          </a:prstGeom>
        </p:spPr>
      </p:pic>
      <p:pic>
        <p:nvPicPr>
          <p:cNvPr id="10" name="Picture 9">
            <a:extLst>
              <a:ext uri="{FF2B5EF4-FFF2-40B4-BE49-F238E27FC236}">
                <a16:creationId xmlns:a16="http://schemas.microsoft.com/office/drawing/2014/main" id="{6A6A2F47-E16A-9904-08D0-1F19D6466023}"/>
              </a:ext>
            </a:extLst>
          </p:cNvPr>
          <p:cNvPicPr>
            <a:picLocks noChangeAspect="1"/>
          </p:cNvPicPr>
          <p:nvPr/>
        </p:nvPicPr>
        <p:blipFill>
          <a:blip r:embed="rId3"/>
          <a:stretch>
            <a:fillRect/>
          </a:stretch>
        </p:blipFill>
        <p:spPr>
          <a:xfrm>
            <a:off x="4999382" y="2175631"/>
            <a:ext cx="4405840" cy="2190478"/>
          </a:xfrm>
          <a:prstGeom prst="rect">
            <a:avLst/>
          </a:prstGeom>
        </p:spPr>
      </p:pic>
      <p:pic>
        <p:nvPicPr>
          <p:cNvPr id="11" name="Picture 10">
            <a:extLst>
              <a:ext uri="{FF2B5EF4-FFF2-40B4-BE49-F238E27FC236}">
                <a16:creationId xmlns:a16="http://schemas.microsoft.com/office/drawing/2014/main" id="{0B7F6CA7-CD10-C78F-AFEE-94F747B3D6C6}"/>
              </a:ext>
            </a:extLst>
          </p:cNvPr>
          <p:cNvPicPr>
            <a:picLocks noChangeAspect="1"/>
          </p:cNvPicPr>
          <p:nvPr/>
        </p:nvPicPr>
        <p:blipFill>
          <a:blip r:embed="rId4"/>
          <a:stretch>
            <a:fillRect/>
          </a:stretch>
        </p:blipFill>
        <p:spPr>
          <a:xfrm>
            <a:off x="312442" y="2415760"/>
            <a:ext cx="4272100" cy="4398059"/>
          </a:xfrm>
          <a:prstGeom prst="rect">
            <a:avLst/>
          </a:prstGeom>
        </p:spPr>
      </p:pic>
      <p:sp>
        <p:nvSpPr>
          <p:cNvPr id="12" name="Rectangle: Rounded Corners 11">
            <a:extLst>
              <a:ext uri="{FF2B5EF4-FFF2-40B4-BE49-F238E27FC236}">
                <a16:creationId xmlns:a16="http://schemas.microsoft.com/office/drawing/2014/main" id="{C1D9AB49-ED21-469F-2444-F208EAD346F7}"/>
              </a:ext>
            </a:extLst>
          </p:cNvPr>
          <p:cNvSpPr/>
          <p:nvPr/>
        </p:nvSpPr>
        <p:spPr>
          <a:xfrm>
            <a:off x="40369" y="3050620"/>
            <a:ext cx="4544173" cy="45309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1E7608C0-FB7E-36DA-0E68-C9692A78E4C4}"/>
              </a:ext>
            </a:extLst>
          </p:cNvPr>
          <p:cNvSpPr/>
          <p:nvPr/>
        </p:nvSpPr>
        <p:spPr>
          <a:xfrm>
            <a:off x="112606" y="3533997"/>
            <a:ext cx="4544173" cy="45309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4897CEF3-601F-9B59-EA2D-27B684A16647}"/>
              </a:ext>
            </a:extLst>
          </p:cNvPr>
          <p:cNvSpPr/>
          <p:nvPr/>
        </p:nvSpPr>
        <p:spPr>
          <a:xfrm>
            <a:off x="176405" y="5304842"/>
            <a:ext cx="4544173" cy="45309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047DF97B-29EC-8CA2-13C1-79AB2186ECC3}"/>
              </a:ext>
            </a:extLst>
          </p:cNvPr>
          <p:cNvSpPr/>
          <p:nvPr/>
        </p:nvSpPr>
        <p:spPr>
          <a:xfrm>
            <a:off x="5740735" y="2731089"/>
            <a:ext cx="1295906" cy="617674"/>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CBB82520-ECE3-FBF2-045A-78408EE55190}"/>
              </a:ext>
            </a:extLst>
          </p:cNvPr>
          <p:cNvSpPr/>
          <p:nvPr/>
        </p:nvSpPr>
        <p:spPr>
          <a:xfrm>
            <a:off x="6549627" y="2864393"/>
            <a:ext cx="726242" cy="1129214"/>
          </a:xfrm>
          <a:prstGeom prst="roundRect">
            <a:avLst/>
          </a:prstGeom>
          <a:solidFill>
            <a:schemeClr val="accent1">
              <a:alpha val="0"/>
            </a:schemeClr>
          </a:solid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a:extLst>
              <a:ext uri="{FF2B5EF4-FFF2-40B4-BE49-F238E27FC236}">
                <a16:creationId xmlns:a16="http://schemas.microsoft.com/office/drawing/2014/main" id="{05BB78AA-D577-CF70-6239-6A9E6DC88389}"/>
              </a:ext>
            </a:extLst>
          </p:cNvPr>
          <p:cNvPicPr>
            <a:picLocks noChangeAspect="1"/>
          </p:cNvPicPr>
          <p:nvPr/>
        </p:nvPicPr>
        <p:blipFill>
          <a:blip r:embed="rId5"/>
          <a:stretch>
            <a:fillRect/>
          </a:stretch>
        </p:blipFill>
        <p:spPr>
          <a:xfrm>
            <a:off x="6095999" y="4682368"/>
            <a:ext cx="2310001" cy="470971"/>
          </a:xfrm>
          <a:prstGeom prst="rect">
            <a:avLst/>
          </a:prstGeom>
        </p:spPr>
      </p:pic>
      <p:sp>
        <p:nvSpPr>
          <p:cNvPr id="4" name="Slide Number Placeholder 3">
            <a:extLst>
              <a:ext uri="{FF2B5EF4-FFF2-40B4-BE49-F238E27FC236}">
                <a16:creationId xmlns:a16="http://schemas.microsoft.com/office/drawing/2014/main" id="{8B446168-9D66-5136-5B64-9D618375DA06}"/>
              </a:ext>
            </a:extLst>
          </p:cNvPr>
          <p:cNvSpPr>
            <a:spLocks noGrp="1"/>
          </p:cNvSpPr>
          <p:nvPr>
            <p:ph type="sldNum" sz="quarter" idx="12"/>
          </p:nvPr>
        </p:nvSpPr>
        <p:spPr/>
        <p:txBody>
          <a:bodyPr/>
          <a:lstStyle/>
          <a:p>
            <a:fld id="{041DC1CA-1C04-4C31-B74E-7C107D883BCF}" type="slidenum">
              <a:rPr lang="en-US" altLang="en-US" smtClean="0"/>
              <a:pPr/>
              <a:t>11</a:t>
            </a:fld>
            <a:endParaRPr lang="en-US" altLang="en-US"/>
          </a:p>
        </p:txBody>
      </p:sp>
    </p:spTree>
    <p:extLst>
      <p:ext uri="{BB962C8B-B14F-4D97-AF65-F5344CB8AC3E}">
        <p14:creationId xmlns:p14="http://schemas.microsoft.com/office/powerpoint/2010/main" val="2497554757"/>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6" grpId="0" animBg="1"/>
      <p:bldP spid="1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8" name="TextBox 7">
            <a:extLst>
              <a:ext uri="{FF2B5EF4-FFF2-40B4-BE49-F238E27FC236}">
                <a16:creationId xmlns:a16="http://schemas.microsoft.com/office/drawing/2014/main" id="{5D50AF7E-2332-60B6-D59E-B60DA74391B0}"/>
              </a:ext>
            </a:extLst>
          </p:cNvPr>
          <p:cNvSpPr txBox="1"/>
          <p:nvPr/>
        </p:nvSpPr>
        <p:spPr>
          <a:xfrm>
            <a:off x="219612" y="1195761"/>
            <a:ext cx="8052377"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3 – Variable K – Map – Rounding Possibilities</a:t>
            </a:r>
          </a:p>
        </p:txBody>
      </p:sp>
      <p:pic>
        <p:nvPicPr>
          <p:cNvPr id="6" name="Picture 5">
            <a:extLst>
              <a:ext uri="{FF2B5EF4-FFF2-40B4-BE49-F238E27FC236}">
                <a16:creationId xmlns:a16="http://schemas.microsoft.com/office/drawing/2014/main" id="{3CBFA572-9207-5C3E-5872-12DCC50FFC51}"/>
              </a:ext>
            </a:extLst>
          </p:cNvPr>
          <p:cNvPicPr>
            <a:picLocks noChangeAspect="1"/>
          </p:cNvPicPr>
          <p:nvPr/>
        </p:nvPicPr>
        <p:blipFill>
          <a:blip r:embed="rId2"/>
          <a:stretch>
            <a:fillRect/>
          </a:stretch>
        </p:blipFill>
        <p:spPr>
          <a:xfrm>
            <a:off x="435602" y="1917983"/>
            <a:ext cx="3169581" cy="1584791"/>
          </a:xfrm>
          <a:prstGeom prst="rect">
            <a:avLst/>
          </a:prstGeom>
        </p:spPr>
      </p:pic>
      <p:pic>
        <p:nvPicPr>
          <p:cNvPr id="7" name="Picture 6">
            <a:extLst>
              <a:ext uri="{FF2B5EF4-FFF2-40B4-BE49-F238E27FC236}">
                <a16:creationId xmlns:a16="http://schemas.microsoft.com/office/drawing/2014/main" id="{22F9877C-BC8E-2F1C-E67B-9B515C473DA6}"/>
              </a:ext>
            </a:extLst>
          </p:cNvPr>
          <p:cNvPicPr>
            <a:picLocks noChangeAspect="1"/>
          </p:cNvPicPr>
          <p:nvPr/>
        </p:nvPicPr>
        <p:blipFill>
          <a:blip r:embed="rId2"/>
          <a:stretch>
            <a:fillRect/>
          </a:stretch>
        </p:blipFill>
        <p:spPr>
          <a:xfrm>
            <a:off x="8347845" y="1834904"/>
            <a:ext cx="3169581" cy="1584791"/>
          </a:xfrm>
          <a:prstGeom prst="rect">
            <a:avLst/>
          </a:prstGeom>
        </p:spPr>
      </p:pic>
      <p:pic>
        <p:nvPicPr>
          <p:cNvPr id="10" name="Picture 9">
            <a:extLst>
              <a:ext uri="{FF2B5EF4-FFF2-40B4-BE49-F238E27FC236}">
                <a16:creationId xmlns:a16="http://schemas.microsoft.com/office/drawing/2014/main" id="{FAF4D137-FE9C-2976-1EE9-4ADA883F9D85}"/>
              </a:ext>
            </a:extLst>
          </p:cNvPr>
          <p:cNvPicPr>
            <a:picLocks noChangeAspect="1"/>
          </p:cNvPicPr>
          <p:nvPr/>
        </p:nvPicPr>
        <p:blipFill>
          <a:blip r:embed="rId2"/>
          <a:stretch>
            <a:fillRect/>
          </a:stretch>
        </p:blipFill>
        <p:spPr>
          <a:xfrm>
            <a:off x="426864" y="4323026"/>
            <a:ext cx="3169581" cy="1584791"/>
          </a:xfrm>
          <a:prstGeom prst="rect">
            <a:avLst/>
          </a:prstGeom>
        </p:spPr>
      </p:pic>
      <p:pic>
        <p:nvPicPr>
          <p:cNvPr id="11" name="Picture 10">
            <a:extLst>
              <a:ext uri="{FF2B5EF4-FFF2-40B4-BE49-F238E27FC236}">
                <a16:creationId xmlns:a16="http://schemas.microsoft.com/office/drawing/2014/main" id="{553E0D57-9359-A985-3140-1812B18B3BF2}"/>
              </a:ext>
            </a:extLst>
          </p:cNvPr>
          <p:cNvPicPr>
            <a:picLocks noChangeAspect="1"/>
          </p:cNvPicPr>
          <p:nvPr/>
        </p:nvPicPr>
        <p:blipFill>
          <a:blip r:embed="rId2"/>
          <a:stretch>
            <a:fillRect/>
          </a:stretch>
        </p:blipFill>
        <p:spPr>
          <a:xfrm>
            <a:off x="6356574" y="4202041"/>
            <a:ext cx="3169581" cy="1584791"/>
          </a:xfrm>
          <a:prstGeom prst="rect">
            <a:avLst/>
          </a:prstGeom>
        </p:spPr>
      </p:pic>
      <mc:AlternateContent xmlns:mc="http://schemas.openxmlformats.org/markup-compatibility/2006" xmlns:a14="http://schemas.microsoft.com/office/drawing/2010/main">
        <mc:Choice Requires="a14">
          <p:sp>
            <p:nvSpPr>
              <p:cNvPr id="13" name="Flowchart: Alternate Process 12">
                <a:extLst>
                  <a:ext uri="{FF2B5EF4-FFF2-40B4-BE49-F238E27FC236}">
                    <a16:creationId xmlns:a16="http://schemas.microsoft.com/office/drawing/2014/main" id="{F23B070F-76DD-536C-5D98-29C9539C1840}"/>
                  </a:ext>
                </a:extLst>
              </p:cNvPr>
              <p:cNvSpPr/>
              <p:nvPr/>
            </p:nvSpPr>
            <p:spPr>
              <a:xfrm>
                <a:off x="219611" y="3701776"/>
                <a:ext cx="6955807" cy="42224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0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𝐹</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0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𝐵</m:t>
                          </m:r>
                        </m:e>
                      </m:acc>
                      <m:r>
                        <a:rPr lang="en-GB" sz="2000" i="1">
                          <a:effectLst/>
                          <a:latin typeface="Cambria Math" panose="02040503050406030204" pitchFamily="18" charset="0"/>
                          <a:ea typeface="DengXian" panose="02010600030101010101" pitchFamily="2" charset="-122"/>
                          <a:cs typeface="Arial" panose="020B0604020202020204" pitchFamily="34" charset="0"/>
                        </a:rPr>
                        <m:t>𝐶</m:t>
                      </m:r>
                      <m:r>
                        <a:rPr lang="en-GB" sz="20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𝐴</m:t>
                          </m:r>
                        </m:e>
                      </m:acc>
                      <m:r>
                        <a:rPr lang="en-GB" sz="2000" i="1">
                          <a:effectLst/>
                          <a:latin typeface="Cambria Math" panose="02040503050406030204" pitchFamily="18" charset="0"/>
                          <a:ea typeface="DengXian" panose="02010600030101010101" pitchFamily="2" charset="-122"/>
                          <a:cs typeface="Arial" panose="020B0604020202020204" pitchFamily="34" charset="0"/>
                        </a:rPr>
                        <m:t>𝐵</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0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𝐴</m:t>
                          </m:r>
                        </m:e>
                      </m:acc>
                      <m:r>
                        <a:rPr lang="en-GB" sz="2000" i="1">
                          <a:effectLst/>
                          <a:latin typeface="Cambria Math" panose="02040503050406030204" pitchFamily="18" charset="0"/>
                          <a:ea typeface="DengXian" panose="02010600030101010101" pitchFamily="2" charset="-122"/>
                          <a:cs typeface="Arial" panose="020B0604020202020204" pitchFamily="34" charset="0"/>
                        </a:rPr>
                        <m:t>𝐵𝐶</m:t>
                      </m:r>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𝐴</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𝐴</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𝐵</m:t>
                          </m:r>
                        </m:e>
                      </m:acc>
                      <m:r>
                        <a:rPr lang="en-GB" sz="2000" i="1">
                          <a:effectLst/>
                          <a:latin typeface="Cambria Math" panose="02040503050406030204" pitchFamily="18" charset="0"/>
                          <a:ea typeface="DengXian" panose="02010600030101010101" pitchFamily="2" charset="-122"/>
                          <a:cs typeface="Arial" panose="020B0604020202020204" pitchFamily="34" charset="0"/>
                        </a:rPr>
                        <m:t>𝐶</m:t>
                      </m:r>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𝐴𝐵</m:t>
                      </m:r>
                      <m:acc>
                        <m:accPr>
                          <m:chr m:val="̅"/>
                          <m:ctrlPr>
                            <a:rPr lang="en-GB" sz="2000" i="1">
                              <a:effectLst/>
                              <a:latin typeface="Cambria Math" panose="02040503050406030204" pitchFamily="18" charset="0"/>
                              <a:ea typeface="DengXian" panose="02010600030101010101" pitchFamily="2" charset="-122"/>
                              <a:cs typeface="Arial" panose="020B0604020202020204" pitchFamily="34" charset="0"/>
                            </a:rPr>
                          </m:ctrlPr>
                        </m:accPr>
                        <m:e>
                          <m:r>
                            <a:rPr lang="en-GB" sz="20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𝐴𝐵𝐶</m:t>
                      </m:r>
                    </m:oMath>
                  </m:oMathPara>
                </a14:m>
                <a:endParaRPr lang="en-GB" sz="20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3" name="Flowchart: Alternate Process 12">
                <a:extLst>
                  <a:ext uri="{FF2B5EF4-FFF2-40B4-BE49-F238E27FC236}">
                    <a16:creationId xmlns:a16="http://schemas.microsoft.com/office/drawing/2014/main" id="{F23B070F-76DD-536C-5D98-29C9539C1840}"/>
                  </a:ext>
                </a:extLst>
              </p:cNvPr>
              <p:cNvSpPr>
                <a:spLocks noRot="1" noChangeAspect="1" noMove="1" noResize="1" noEditPoints="1" noAdjustHandles="1" noChangeArrowheads="1" noChangeShapeType="1" noTextEdit="1"/>
              </p:cNvSpPr>
              <p:nvPr/>
            </p:nvSpPr>
            <p:spPr>
              <a:xfrm>
                <a:off x="219611" y="3701776"/>
                <a:ext cx="6955807" cy="422248"/>
              </a:xfrm>
              <a:prstGeom prst="flowChartAlternateProcess">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Flowchart: Alternate Process 13">
                <a:extLst>
                  <a:ext uri="{FF2B5EF4-FFF2-40B4-BE49-F238E27FC236}">
                    <a16:creationId xmlns:a16="http://schemas.microsoft.com/office/drawing/2014/main" id="{F3E42B97-BF59-40CB-FA94-D62E0611722F}"/>
                  </a:ext>
                </a:extLst>
              </p:cNvPr>
              <p:cNvSpPr/>
              <p:nvPr/>
            </p:nvSpPr>
            <p:spPr>
              <a:xfrm>
                <a:off x="8406087" y="3614411"/>
                <a:ext cx="3244819" cy="32615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𝐵</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𝐵</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𝐶</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𝐴</m:t>
                      </m:r>
                      <m:acc>
                        <m:accPr>
                          <m:chr m:val="̅"/>
                          <m:ctrlPr>
                            <a:rPr lang="en-GB" sz="1800" i="1">
                              <a:effectLst/>
                              <a:latin typeface="Cambria Math" panose="02040503050406030204" pitchFamily="18" charset="0"/>
                              <a:ea typeface="DengXian" panose="02010600030101010101" pitchFamily="2" charset="-122"/>
                              <a:cs typeface="Arial" panose="020B0604020202020204" pitchFamily="34" charset="0"/>
                            </a:rPr>
                          </m:ctrlPr>
                        </m:accPr>
                        <m:e>
                          <m:r>
                            <a:rPr lang="en-GB" sz="1800" i="1">
                              <a:effectLst/>
                              <a:latin typeface="Cambria Math" panose="02040503050406030204" pitchFamily="18" charset="0"/>
                              <a:ea typeface="DengXian" panose="02010600030101010101" pitchFamily="2" charset="-122"/>
                              <a:cs typeface="Arial" panose="020B0604020202020204" pitchFamily="34" charset="0"/>
                            </a:rPr>
                            <m:t>𝐵</m:t>
                          </m:r>
                        </m:e>
                      </m:acc>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𝐵𝐶</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4" name="Flowchart: Alternate Process 13">
                <a:extLst>
                  <a:ext uri="{FF2B5EF4-FFF2-40B4-BE49-F238E27FC236}">
                    <a16:creationId xmlns:a16="http://schemas.microsoft.com/office/drawing/2014/main" id="{F3E42B97-BF59-40CB-FA94-D62E0611722F}"/>
                  </a:ext>
                </a:extLst>
              </p:cNvPr>
              <p:cNvSpPr>
                <a:spLocks noRot="1" noChangeAspect="1" noMove="1" noResize="1" noEditPoints="1" noAdjustHandles="1" noChangeArrowheads="1" noChangeShapeType="1" noTextEdit="1"/>
              </p:cNvSpPr>
              <p:nvPr/>
            </p:nvSpPr>
            <p:spPr>
              <a:xfrm>
                <a:off x="8406087" y="3614411"/>
                <a:ext cx="3244819" cy="326155"/>
              </a:xfrm>
              <a:prstGeom prst="flowChartAlternateProcess">
                <a:avLst/>
              </a:prstGeom>
              <a:blipFill>
                <a:blip r:embed="rId4"/>
                <a:stretch>
                  <a:fillRect b="-727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Flowchart: Alternate Process 14">
                <a:extLst>
                  <a:ext uri="{FF2B5EF4-FFF2-40B4-BE49-F238E27FC236}">
                    <a16:creationId xmlns:a16="http://schemas.microsoft.com/office/drawing/2014/main" id="{E64E27C9-2DF7-2ED3-D55A-2D7B95F92644}"/>
                  </a:ext>
                </a:extLst>
              </p:cNvPr>
              <p:cNvSpPr/>
              <p:nvPr/>
            </p:nvSpPr>
            <p:spPr>
              <a:xfrm>
                <a:off x="709340" y="6192728"/>
                <a:ext cx="2278477" cy="46059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𝐹</m:t>
                          </m:r>
                        </m:e>
                        <m:sub>
                          <m:r>
                            <a:rPr lang="en-GB" i="1">
                              <a:latin typeface="Cambria Math" panose="02040503050406030204" pitchFamily="18" charset="0"/>
                            </a:rPr>
                            <m:t>1</m:t>
                          </m:r>
                        </m:sub>
                      </m:sSub>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𝐵</m:t>
                          </m:r>
                        </m:e>
                      </m:acc>
                      <m:r>
                        <a:rPr lang="en-GB" i="1">
                          <a:latin typeface="Cambria Math" panose="02040503050406030204" pitchFamily="18" charset="0"/>
                        </a:rPr>
                        <m:t>+</m:t>
                      </m:r>
                      <m:r>
                        <a:rPr lang="en-GB" i="1">
                          <a:latin typeface="Cambria Math" panose="02040503050406030204" pitchFamily="18" charset="0"/>
                        </a:rPr>
                        <m:t>𝐵</m:t>
                      </m:r>
                    </m:oMath>
                  </m:oMathPara>
                </a14:m>
                <a:endParaRPr lang="en-GB" dirty="0"/>
              </a:p>
            </p:txBody>
          </p:sp>
        </mc:Choice>
        <mc:Fallback xmlns="">
          <p:sp>
            <p:nvSpPr>
              <p:cNvPr id="15" name="Flowchart: Alternate Process 14">
                <a:extLst>
                  <a:ext uri="{FF2B5EF4-FFF2-40B4-BE49-F238E27FC236}">
                    <a16:creationId xmlns:a16="http://schemas.microsoft.com/office/drawing/2014/main" id="{E64E27C9-2DF7-2ED3-D55A-2D7B95F92644}"/>
                  </a:ext>
                </a:extLst>
              </p:cNvPr>
              <p:cNvSpPr>
                <a:spLocks noRot="1" noChangeAspect="1" noMove="1" noResize="1" noEditPoints="1" noAdjustHandles="1" noChangeArrowheads="1" noChangeShapeType="1" noTextEdit="1"/>
              </p:cNvSpPr>
              <p:nvPr/>
            </p:nvSpPr>
            <p:spPr>
              <a:xfrm>
                <a:off x="709340" y="6192728"/>
                <a:ext cx="2278477" cy="460595"/>
              </a:xfrm>
              <a:prstGeom prst="flowChartAlternateProcess">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Flowchart: Alternate Process 15">
                <a:extLst>
                  <a:ext uri="{FF2B5EF4-FFF2-40B4-BE49-F238E27FC236}">
                    <a16:creationId xmlns:a16="http://schemas.microsoft.com/office/drawing/2014/main" id="{8A0669F1-FB59-A2E3-5073-649D91071C02}"/>
                  </a:ext>
                </a:extLst>
              </p:cNvPr>
              <p:cNvSpPr/>
              <p:nvPr/>
            </p:nvSpPr>
            <p:spPr>
              <a:xfrm>
                <a:off x="7175418" y="5923361"/>
                <a:ext cx="1611086" cy="53873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18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𝐹</m:t>
                          </m:r>
                        </m:e>
                        <m:sub>
                          <m:r>
                            <a:rPr lang="en-GB" sz="1800" i="1">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=1</m:t>
                      </m:r>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6" name="Flowchart: Alternate Process 15">
                <a:extLst>
                  <a:ext uri="{FF2B5EF4-FFF2-40B4-BE49-F238E27FC236}">
                    <a16:creationId xmlns:a16="http://schemas.microsoft.com/office/drawing/2014/main" id="{8A0669F1-FB59-A2E3-5073-649D91071C02}"/>
                  </a:ext>
                </a:extLst>
              </p:cNvPr>
              <p:cNvSpPr>
                <a:spLocks noRot="1" noChangeAspect="1" noMove="1" noResize="1" noEditPoints="1" noAdjustHandles="1" noChangeArrowheads="1" noChangeShapeType="1" noTextEdit="1"/>
              </p:cNvSpPr>
              <p:nvPr/>
            </p:nvSpPr>
            <p:spPr>
              <a:xfrm>
                <a:off x="7175418" y="5923361"/>
                <a:ext cx="1611086" cy="538734"/>
              </a:xfrm>
              <a:prstGeom prst="flowChartAlternateProcess">
                <a:avLst/>
              </a:prstGeom>
              <a:blipFill>
                <a:blip r:embed="rId6"/>
                <a:stretch>
                  <a:fillRect/>
                </a:stretch>
              </a:blipFill>
            </p:spPr>
            <p:txBody>
              <a:bodyPr/>
              <a:lstStyle/>
              <a:p>
                <a:r>
                  <a:rPr lang="en-US">
                    <a:noFill/>
                  </a:rPr>
                  <a:t> </a:t>
                </a:r>
              </a:p>
            </p:txBody>
          </p:sp>
        </mc:Fallback>
      </mc:AlternateContent>
      <p:sp>
        <p:nvSpPr>
          <p:cNvPr id="17" name="Oval 16">
            <a:extLst>
              <a:ext uri="{FF2B5EF4-FFF2-40B4-BE49-F238E27FC236}">
                <a16:creationId xmlns:a16="http://schemas.microsoft.com/office/drawing/2014/main" id="{8CAD30C2-DD78-98EB-30CF-4368E7FB05FD}"/>
              </a:ext>
            </a:extLst>
          </p:cNvPr>
          <p:cNvSpPr/>
          <p:nvPr/>
        </p:nvSpPr>
        <p:spPr>
          <a:xfrm>
            <a:off x="992339" y="2330313"/>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Oval 17">
            <a:extLst>
              <a:ext uri="{FF2B5EF4-FFF2-40B4-BE49-F238E27FC236}">
                <a16:creationId xmlns:a16="http://schemas.microsoft.com/office/drawing/2014/main" id="{EC7012D8-A5CF-BB42-5441-FFC21B6EF709}"/>
              </a:ext>
            </a:extLst>
          </p:cNvPr>
          <p:cNvSpPr/>
          <p:nvPr/>
        </p:nvSpPr>
        <p:spPr>
          <a:xfrm>
            <a:off x="1631844" y="2330313"/>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Oval 18">
            <a:extLst>
              <a:ext uri="{FF2B5EF4-FFF2-40B4-BE49-F238E27FC236}">
                <a16:creationId xmlns:a16="http://schemas.microsoft.com/office/drawing/2014/main" id="{AB0390AA-FB6F-D715-0462-AE6154D28632}"/>
              </a:ext>
            </a:extLst>
          </p:cNvPr>
          <p:cNvSpPr/>
          <p:nvPr/>
        </p:nvSpPr>
        <p:spPr>
          <a:xfrm>
            <a:off x="2271349" y="2331339"/>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Oval 19">
            <a:extLst>
              <a:ext uri="{FF2B5EF4-FFF2-40B4-BE49-F238E27FC236}">
                <a16:creationId xmlns:a16="http://schemas.microsoft.com/office/drawing/2014/main" id="{58250979-7682-C8F4-70D9-0A30A5E95E5D}"/>
              </a:ext>
            </a:extLst>
          </p:cNvPr>
          <p:cNvSpPr/>
          <p:nvPr/>
        </p:nvSpPr>
        <p:spPr>
          <a:xfrm>
            <a:off x="2987817" y="2330313"/>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Oval 20">
            <a:extLst>
              <a:ext uri="{FF2B5EF4-FFF2-40B4-BE49-F238E27FC236}">
                <a16:creationId xmlns:a16="http://schemas.microsoft.com/office/drawing/2014/main" id="{18544DDD-0F16-EFFB-2D8F-DA02B19951CF}"/>
              </a:ext>
            </a:extLst>
          </p:cNvPr>
          <p:cNvSpPr/>
          <p:nvPr/>
        </p:nvSpPr>
        <p:spPr>
          <a:xfrm>
            <a:off x="992339" y="2929123"/>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Oval 21">
            <a:extLst>
              <a:ext uri="{FF2B5EF4-FFF2-40B4-BE49-F238E27FC236}">
                <a16:creationId xmlns:a16="http://schemas.microsoft.com/office/drawing/2014/main" id="{B3CE06D7-B5FF-23B5-5D4D-C3B4D5245F19}"/>
              </a:ext>
            </a:extLst>
          </p:cNvPr>
          <p:cNvSpPr/>
          <p:nvPr/>
        </p:nvSpPr>
        <p:spPr>
          <a:xfrm>
            <a:off x="1631844" y="2916543"/>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Oval 22">
            <a:extLst>
              <a:ext uri="{FF2B5EF4-FFF2-40B4-BE49-F238E27FC236}">
                <a16:creationId xmlns:a16="http://schemas.microsoft.com/office/drawing/2014/main" id="{DCDFC00C-BE79-4693-DCAF-7CF342C6E0FA}"/>
              </a:ext>
            </a:extLst>
          </p:cNvPr>
          <p:cNvSpPr/>
          <p:nvPr/>
        </p:nvSpPr>
        <p:spPr>
          <a:xfrm>
            <a:off x="2271349" y="2929123"/>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Oval 23">
            <a:extLst>
              <a:ext uri="{FF2B5EF4-FFF2-40B4-BE49-F238E27FC236}">
                <a16:creationId xmlns:a16="http://schemas.microsoft.com/office/drawing/2014/main" id="{0FC57E59-0221-2389-FE92-9733D8B9542F}"/>
              </a:ext>
            </a:extLst>
          </p:cNvPr>
          <p:cNvSpPr/>
          <p:nvPr/>
        </p:nvSpPr>
        <p:spPr>
          <a:xfrm>
            <a:off x="2987817" y="2929123"/>
            <a:ext cx="433468" cy="420132"/>
          </a:xfrm>
          <a:prstGeom prst="ellipse">
            <a:avLst/>
          </a:prstGeom>
          <a:blipFill dpi="0" rotWithShape="1">
            <a:blip r:embed="rId7">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Rectangle: Rounded Corners 27">
            <a:extLst>
              <a:ext uri="{FF2B5EF4-FFF2-40B4-BE49-F238E27FC236}">
                <a16:creationId xmlns:a16="http://schemas.microsoft.com/office/drawing/2014/main" id="{9419B2A8-2393-7B17-42CF-0A0AD5FE018B}"/>
              </a:ext>
            </a:extLst>
          </p:cNvPr>
          <p:cNvSpPr/>
          <p:nvPr/>
        </p:nvSpPr>
        <p:spPr>
          <a:xfrm>
            <a:off x="10856520" y="2297369"/>
            <a:ext cx="369649" cy="967156"/>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Rounded Corners 28">
            <a:extLst>
              <a:ext uri="{FF2B5EF4-FFF2-40B4-BE49-F238E27FC236}">
                <a16:creationId xmlns:a16="http://schemas.microsoft.com/office/drawing/2014/main" id="{04094EEF-5C0B-25B8-D897-A0CD6F65CE9A}"/>
              </a:ext>
            </a:extLst>
          </p:cNvPr>
          <p:cNvSpPr/>
          <p:nvPr/>
        </p:nvSpPr>
        <p:spPr>
          <a:xfrm>
            <a:off x="923350" y="4751402"/>
            <a:ext cx="1004914" cy="967156"/>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Rounded Corners 29">
            <a:extLst>
              <a:ext uri="{FF2B5EF4-FFF2-40B4-BE49-F238E27FC236}">
                <a16:creationId xmlns:a16="http://schemas.microsoft.com/office/drawing/2014/main" id="{A72117F1-E184-259D-3277-8EA77F1D5B04}"/>
              </a:ext>
            </a:extLst>
          </p:cNvPr>
          <p:cNvSpPr/>
          <p:nvPr/>
        </p:nvSpPr>
        <p:spPr>
          <a:xfrm>
            <a:off x="2303414" y="4819676"/>
            <a:ext cx="1004914" cy="967156"/>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Rounded Corners 30">
            <a:extLst>
              <a:ext uri="{FF2B5EF4-FFF2-40B4-BE49-F238E27FC236}">
                <a16:creationId xmlns:a16="http://schemas.microsoft.com/office/drawing/2014/main" id="{476F73E6-132E-3907-E256-66FF1BFB1A7C}"/>
              </a:ext>
            </a:extLst>
          </p:cNvPr>
          <p:cNvSpPr/>
          <p:nvPr/>
        </p:nvSpPr>
        <p:spPr>
          <a:xfrm>
            <a:off x="6921340" y="4751402"/>
            <a:ext cx="2321671" cy="94405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Rounded Corners 31">
            <a:extLst>
              <a:ext uri="{FF2B5EF4-FFF2-40B4-BE49-F238E27FC236}">
                <a16:creationId xmlns:a16="http://schemas.microsoft.com/office/drawing/2014/main" id="{61151D5B-FCCE-9C7B-1761-A281E2DF9887}"/>
              </a:ext>
            </a:extLst>
          </p:cNvPr>
          <p:cNvSpPr/>
          <p:nvPr/>
        </p:nvSpPr>
        <p:spPr>
          <a:xfrm>
            <a:off x="8908903" y="2330313"/>
            <a:ext cx="1023732" cy="327099"/>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Rounded Corners 32">
            <a:extLst>
              <a:ext uri="{FF2B5EF4-FFF2-40B4-BE49-F238E27FC236}">
                <a16:creationId xmlns:a16="http://schemas.microsoft.com/office/drawing/2014/main" id="{1B748B7C-6E58-ABE1-C748-D92AB9BBF885}"/>
              </a:ext>
            </a:extLst>
          </p:cNvPr>
          <p:cNvSpPr/>
          <p:nvPr/>
        </p:nvSpPr>
        <p:spPr>
          <a:xfrm>
            <a:off x="8934625" y="2915556"/>
            <a:ext cx="1023732" cy="327099"/>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Rounded Corners 33">
            <a:extLst>
              <a:ext uri="{FF2B5EF4-FFF2-40B4-BE49-F238E27FC236}">
                <a16:creationId xmlns:a16="http://schemas.microsoft.com/office/drawing/2014/main" id="{F2749982-6C2D-F6BF-3852-367739F1FAA4}"/>
              </a:ext>
            </a:extLst>
          </p:cNvPr>
          <p:cNvSpPr/>
          <p:nvPr/>
        </p:nvSpPr>
        <p:spPr>
          <a:xfrm>
            <a:off x="10195615" y="2275499"/>
            <a:ext cx="369649" cy="967156"/>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lide Number Placeholder 3">
            <a:extLst>
              <a:ext uri="{FF2B5EF4-FFF2-40B4-BE49-F238E27FC236}">
                <a16:creationId xmlns:a16="http://schemas.microsoft.com/office/drawing/2014/main" id="{1C606F69-635F-0F11-5B7D-215781CF4DDC}"/>
              </a:ext>
            </a:extLst>
          </p:cNvPr>
          <p:cNvSpPr>
            <a:spLocks noGrp="1"/>
          </p:cNvSpPr>
          <p:nvPr>
            <p:ph type="sldNum" sz="quarter" idx="12"/>
          </p:nvPr>
        </p:nvSpPr>
        <p:spPr/>
        <p:txBody>
          <a:bodyPr/>
          <a:lstStyle/>
          <a:p>
            <a:fld id="{041DC1CA-1C04-4C31-B74E-7C107D883BCF}" type="slidenum">
              <a:rPr lang="en-US" altLang="en-US" smtClean="0"/>
              <a:pPr/>
              <a:t>12</a:t>
            </a:fld>
            <a:endParaRPr lang="en-US" altLang="en-US"/>
          </a:p>
        </p:txBody>
      </p:sp>
    </p:spTree>
    <p:extLst>
      <p:ext uri="{BB962C8B-B14F-4D97-AF65-F5344CB8AC3E}">
        <p14:creationId xmlns:p14="http://schemas.microsoft.com/office/powerpoint/2010/main" val="1566756597"/>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3"/>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9"/>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30"/>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15"/>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11"/>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31"/>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8" grpId="0" animBg="1"/>
      <p:bldP spid="29" grpId="0" animBg="1"/>
      <p:bldP spid="30" grpId="0" animBg="1"/>
      <p:bldP spid="31" grpId="0" animBg="1"/>
      <p:bldP spid="32" grpId="0" animBg="1"/>
      <p:bldP spid="33" grpId="0" animBg="1"/>
      <p:bldP spid="3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8" name="TextBox 7">
            <a:extLst>
              <a:ext uri="{FF2B5EF4-FFF2-40B4-BE49-F238E27FC236}">
                <a16:creationId xmlns:a16="http://schemas.microsoft.com/office/drawing/2014/main" id="{5D50AF7E-2332-60B6-D59E-B60DA74391B0}"/>
              </a:ext>
            </a:extLst>
          </p:cNvPr>
          <p:cNvSpPr txBox="1"/>
          <p:nvPr/>
        </p:nvSpPr>
        <p:spPr>
          <a:xfrm>
            <a:off x="513771" y="1290516"/>
            <a:ext cx="4485611" cy="95410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4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latin typeface="Calibri" panose="020F0502020204030204" pitchFamily="34" charset="0"/>
                <a:ea typeface="DengXian" panose="02010600030101010101" pitchFamily="2" charset="-122"/>
                <a:cs typeface="Arial" panose="020B0604020202020204" pitchFamily="34" charset="0"/>
              </a:rPr>
              <a:t>4</a:t>
            </a:r>
            <a:r>
              <a:rPr lang="en-GB" sz="2800" b="1" dirty="0">
                <a:effectLst/>
                <a:latin typeface="Calibri" panose="020F0502020204030204" pitchFamily="34" charset="0"/>
                <a:ea typeface="DengXian" panose="02010600030101010101" pitchFamily="2" charset="-122"/>
                <a:cs typeface="Arial" panose="020B0604020202020204" pitchFamily="34" charset="0"/>
              </a:rPr>
              <a:t>)</a:t>
            </a:r>
          </a:p>
          <a:p>
            <a:endParaRPr lang="en-GB" sz="2800" b="1" dirty="0">
              <a:latin typeface="Cambria" panose="02040503050406030204" pitchFamily="18" charset="0"/>
              <a:ea typeface="Cambria" panose="02040503050406030204" pitchFamily="18" charset="0"/>
            </a:endParaRPr>
          </a:p>
        </p:txBody>
      </p:sp>
      <p:pic>
        <p:nvPicPr>
          <p:cNvPr id="9" name="Picture 8">
            <a:extLst>
              <a:ext uri="{FF2B5EF4-FFF2-40B4-BE49-F238E27FC236}">
                <a16:creationId xmlns:a16="http://schemas.microsoft.com/office/drawing/2014/main" id="{CD00F6AC-1F99-5CF8-0279-EDF2DA9FE8B5}"/>
              </a:ext>
            </a:extLst>
          </p:cNvPr>
          <p:cNvPicPr>
            <a:picLocks noChangeAspect="1"/>
          </p:cNvPicPr>
          <p:nvPr/>
        </p:nvPicPr>
        <p:blipFill>
          <a:blip r:embed="rId2"/>
          <a:stretch>
            <a:fillRect/>
          </a:stretch>
        </p:blipFill>
        <p:spPr>
          <a:xfrm>
            <a:off x="513771" y="1751114"/>
            <a:ext cx="3678825" cy="4911776"/>
          </a:xfrm>
          <a:prstGeom prst="rect">
            <a:avLst/>
          </a:prstGeom>
        </p:spPr>
      </p:pic>
      <p:pic>
        <p:nvPicPr>
          <p:cNvPr id="12" name="Picture 11">
            <a:extLst>
              <a:ext uri="{FF2B5EF4-FFF2-40B4-BE49-F238E27FC236}">
                <a16:creationId xmlns:a16="http://schemas.microsoft.com/office/drawing/2014/main" id="{771C7AE4-B128-80DD-43AA-387A131E9E60}"/>
              </a:ext>
            </a:extLst>
          </p:cNvPr>
          <p:cNvPicPr>
            <a:picLocks noChangeAspect="1"/>
          </p:cNvPicPr>
          <p:nvPr/>
        </p:nvPicPr>
        <p:blipFill>
          <a:blip r:embed="rId3"/>
          <a:stretch>
            <a:fillRect/>
          </a:stretch>
        </p:blipFill>
        <p:spPr>
          <a:xfrm>
            <a:off x="5345619" y="1998036"/>
            <a:ext cx="3996404" cy="3577471"/>
          </a:xfrm>
          <a:prstGeom prst="rect">
            <a:avLst/>
          </a:prstGeom>
        </p:spPr>
      </p:pic>
      <p:sp>
        <p:nvSpPr>
          <p:cNvPr id="4" name="Slide Number Placeholder 3">
            <a:extLst>
              <a:ext uri="{FF2B5EF4-FFF2-40B4-BE49-F238E27FC236}">
                <a16:creationId xmlns:a16="http://schemas.microsoft.com/office/drawing/2014/main" id="{F3E7341D-64B0-D56C-0F2A-346EC97869BA}"/>
              </a:ext>
            </a:extLst>
          </p:cNvPr>
          <p:cNvSpPr>
            <a:spLocks noGrp="1"/>
          </p:cNvSpPr>
          <p:nvPr>
            <p:ph type="sldNum" sz="quarter" idx="12"/>
          </p:nvPr>
        </p:nvSpPr>
        <p:spPr/>
        <p:txBody>
          <a:bodyPr/>
          <a:lstStyle/>
          <a:p>
            <a:fld id="{041DC1CA-1C04-4C31-B74E-7C107D883BCF}" type="slidenum">
              <a:rPr lang="en-US" altLang="en-US" smtClean="0"/>
              <a:pPr/>
              <a:t>13</a:t>
            </a:fld>
            <a:endParaRPr lang="en-US" altLang="en-US"/>
          </a:p>
        </p:txBody>
      </p:sp>
    </p:spTree>
    <p:extLst>
      <p:ext uri="{BB962C8B-B14F-4D97-AF65-F5344CB8AC3E}">
        <p14:creationId xmlns:p14="http://schemas.microsoft.com/office/powerpoint/2010/main" val="4002295036"/>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8" name="TextBox 7">
            <a:extLst>
              <a:ext uri="{FF2B5EF4-FFF2-40B4-BE49-F238E27FC236}">
                <a16:creationId xmlns:a16="http://schemas.microsoft.com/office/drawing/2014/main" id="{5D50AF7E-2332-60B6-D59E-B60DA74391B0}"/>
              </a:ext>
            </a:extLst>
          </p:cNvPr>
          <p:cNvSpPr txBox="1"/>
          <p:nvPr/>
        </p:nvSpPr>
        <p:spPr>
          <a:xfrm>
            <a:off x="513771" y="1290516"/>
            <a:ext cx="4485611" cy="95410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4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latin typeface="Calibri" panose="020F0502020204030204" pitchFamily="34" charset="0"/>
                <a:ea typeface="DengXian" panose="02010600030101010101" pitchFamily="2" charset="-122"/>
                <a:cs typeface="Arial" panose="020B0604020202020204" pitchFamily="34" charset="0"/>
              </a:rPr>
              <a:t>4</a:t>
            </a:r>
            <a:r>
              <a:rPr lang="en-GB" sz="2800" b="1" dirty="0">
                <a:effectLst/>
                <a:latin typeface="Calibri" panose="020F0502020204030204" pitchFamily="34" charset="0"/>
                <a:ea typeface="DengXian" panose="02010600030101010101" pitchFamily="2" charset="-122"/>
                <a:cs typeface="Arial" panose="020B0604020202020204" pitchFamily="34" charset="0"/>
              </a:rPr>
              <a:t>)</a:t>
            </a:r>
          </a:p>
          <a:p>
            <a:endParaRPr lang="en-GB" sz="2800" b="1" dirty="0">
              <a:latin typeface="Cambria" panose="02040503050406030204" pitchFamily="18" charset="0"/>
              <a:ea typeface="Cambria" panose="02040503050406030204" pitchFamily="18" charset="0"/>
            </a:endParaRPr>
          </a:p>
        </p:txBody>
      </p:sp>
      <p:pic>
        <p:nvPicPr>
          <p:cNvPr id="16" name="Picture 15">
            <a:extLst>
              <a:ext uri="{FF2B5EF4-FFF2-40B4-BE49-F238E27FC236}">
                <a16:creationId xmlns:a16="http://schemas.microsoft.com/office/drawing/2014/main" id="{FB7103E9-A852-FE13-A7C9-A679A32ED2DD}"/>
              </a:ext>
            </a:extLst>
          </p:cNvPr>
          <p:cNvPicPr>
            <a:picLocks noChangeAspect="1"/>
          </p:cNvPicPr>
          <p:nvPr/>
        </p:nvPicPr>
        <p:blipFill>
          <a:blip r:embed="rId2"/>
          <a:stretch>
            <a:fillRect/>
          </a:stretch>
        </p:blipFill>
        <p:spPr>
          <a:xfrm>
            <a:off x="929667" y="2244623"/>
            <a:ext cx="8559902" cy="3141331"/>
          </a:xfrm>
          <a:prstGeom prst="rect">
            <a:avLst/>
          </a:prstGeom>
        </p:spPr>
      </p:pic>
      <p:sp>
        <p:nvSpPr>
          <p:cNvPr id="4" name="Slide Number Placeholder 3">
            <a:extLst>
              <a:ext uri="{FF2B5EF4-FFF2-40B4-BE49-F238E27FC236}">
                <a16:creationId xmlns:a16="http://schemas.microsoft.com/office/drawing/2014/main" id="{9E53492A-0AA0-2C4B-4297-3820E8C7F761}"/>
              </a:ext>
            </a:extLst>
          </p:cNvPr>
          <p:cNvSpPr>
            <a:spLocks noGrp="1"/>
          </p:cNvSpPr>
          <p:nvPr>
            <p:ph type="sldNum" sz="quarter" idx="12"/>
          </p:nvPr>
        </p:nvSpPr>
        <p:spPr/>
        <p:txBody>
          <a:bodyPr/>
          <a:lstStyle/>
          <a:p>
            <a:fld id="{041DC1CA-1C04-4C31-B74E-7C107D883BCF}" type="slidenum">
              <a:rPr lang="en-US" altLang="en-US" smtClean="0"/>
              <a:pPr/>
              <a:t>14</a:t>
            </a:fld>
            <a:endParaRPr lang="en-US" altLang="en-US"/>
          </a:p>
        </p:txBody>
      </p:sp>
    </p:spTree>
    <p:extLst>
      <p:ext uri="{BB962C8B-B14F-4D97-AF65-F5344CB8AC3E}">
        <p14:creationId xmlns:p14="http://schemas.microsoft.com/office/powerpoint/2010/main" val="1414425243"/>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8" name="TextBox 7">
            <a:extLst>
              <a:ext uri="{FF2B5EF4-FFF2-40B4-BE49-F238E27FC236}">
                <a16:creationId xmlns:a16="http://schemas.microsoft.com/office/drawing/2014/main" id="{5D50AF7E-2332-60B6-D59E-B60DA74391B0}"/>
              </a:ext>
            </a:extLst>
          </p:cNvPr>
          <p:cNvSpPr txBox="1"/>
          <p:nvPr/>
        </p:nvSpPr>
        <p:spPr>
          <a:xfrm>
            <a:off x="513771" y="1290516"/>
            <a:ext cx="4485611" cy="95410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4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latin typeface="Calibri" panose="020F0502020204030204" pitchFamily="34" charset="0"/>
                <a:ea typeface="DengXian" panose="02010600030101010101" pitchFamily="2" charset="-122"/>
                <a:cs typeface="Arial" panose="020B0604020202020204" pitchFamily="34" charset="0"/>
              </a:rPr>
              <a:t>4</a:t>
            </a:r>
            <a:r>
              <a:rPr lang="en-GB" sz="2800" b="1" dirty="0">
                <a:effectLst/>
                <a:latin typeface="Calibri" panose="020F0502020204030204" pitchFamily="34" charset="0"/>
                <a:ea typeface="DengXian" panose="02010600030101010101" pitchFamily="2" charset="-122"/>
                <a:cs typeface="Arial" panose="020B0604020202020204" pitchFamily="34" charset="0"/>
              </a:rPr>
              <a:t>)</a:t>
            </a:r>
          </a:p>
          <a:p>
            <a:endParaRPr lang="en-GB" sz="2800" b="1" dirty="0">
              <a:latin typeface="Cambria" panose="02040503050406030204" pitchFamily="18" charset="0"/>
              <a:ea typeface="Cambria" panose="02040503050406030204" pitchFamily="18" charset="0"/>
            </a:endParaRPr>
          </a:p>
        </p:txBody>
      </p:sp>
      <p:sp>
        <p:nvSpPr>
          <p:cNvPr id="5" name="TextBox 4">
            <a:extLst>
              <a:ext uri="{FF2B5EF4-FFF2-40B4-BE49-F238E27FC236}">
                <a16:creationId xmlns:a16="http://schemas.microsoft.com/office/drawing/2014/main" id="{16F1CB06-8B96-C2F8-4EE0-B2B2E4D40819}"/>
              </a:ext>
            </a:extLst>
          </p:cNvPr>
          <p:cNvSpPr txBox="1"/>
          <p:nvPr/>
        </p:nvSpPr>
        <p:spPr>
          <a:xfrm>
            <a:off x="-62610" y="1687816"/>
            <a:ext cx="7255229" cy="461665"/>
          </a:xfrm>
          <a:prstGeom prst="rect">
            <a:avLst/>
          </a:prstGeom>
          <a:noFill/>
        </p:spPr>
        <p:txBody>
          <a:bodyPr wrap="square">
            <a:spAutoFit/>
          </a:bodyPr>
          <a:lstStyle/>
          <a:p>
            <a:r>
              <a:rPr lang="en-GB" sz="2400" dirty="0">
                <a:latin typeface="Cambria" panose="02040503050406030204" pitchFamily="18" charset="0"/>
                <a:ea typeface="Cambria" panose="02040503050406030204" pitchFamily="18" charset="0"/>
              </a:rPr>
              <a:t>Find the Minimal Expression for the below </a:t>
            </a:r>
            <a:r>
              <a:rPr lang="en-GB" sz="2400" dirty="0" err="1">
                <a:latin typeface="Cambria" panose="02040503050406030204" pitchFamily="18" charset="0"/>
                <a:ea typeface="Cambria" panose="02040503050406030204" pitchFamily="18" charset="0"/>
              </a:rPr>
              <a:t>minterm</a:t>
            </a:r>
            <a:endParaRPr lang="en-GB" sz="2400" dirty="0">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C4767D09-8560-E168-CD0B-0E1907838219}"/>
              </a:ext>
            </a:extLst>
          </p:cNvPr>
          <p:cNvPicPr>
            <a:picLocks noChangeAspect="1"/>
          </p:cNvPicPr>
          <p:nvPr/>
        </p:nvPicPr>
        <p:blipFill>
          <a:blip r:embed="rId2"/>
          <a:stretch>
            <a:fillRect/>
          </a:stretch>
        </p:blipFill>
        <p:spPr>
          <a:xfrm>
            <a:off x="181857" y="2149481"/>
            <a:ext cx="6166526" cy="428237"/>
          </a:xfrm>
          <a:prstGeom prst="rect">
            <a:avLst/>
          </a:prstGeom>
        </p:spPr>
      </p:pic>
      <p:pic>
        <p:nvPicPr>
          <p:cNvPr id="14" name="Picture 13">
            <a:extLst>
              <a:ext uri="{FF2B5EF4-FFF2-40B4-BE49-F238E27FC236}">
                <a16:creationId xmlns:a16="http://schemas.microsoft.com/office/drawing/2014/main" id="{53D4976E-1F37-93A6-65BA-CB19FFFFE7E2}"/>
              </a:ext>
            </a:extLst>
          </p:cNvPr>
          <p:cNvPicPr>
            <a:picLocks noChangeAspect="1"/>
          </p:cNvPicPr>
          <p:nvPr/>
        </p:nvPicPr>
        <p:blipFill>
          <a:blip r:embed="rId3"/>
          <a:stretch>
            <a:fillRect/>
          </a:stretch>
        </p:blipFill>
        <p:spPr>
          <a:xfrm>
            <a:off x="285355" y="2777695"/>
            <a:ext cx="3825018" cy="3471675"/>
          </a:xfrm>
          <a:prstGeom prst="rect">
            <a:avLst/>
          </a:prstGeom>
        </p:spPr>
      </p:pic>
      <p:sp>
        <p:nvSpPr>
          <p:cNvPr id="4" name="Oval 3">
            <a:extLst>
              <a:ext uri="{FF2B5EF4-FFF2-40B4-BE49-F238E27FC236}">
                <a16:creationId xmlns:a16="http://schemas.microsoft.com/office/drawing/2014/main" id="{0E528479-AE8B-8C99-6D09-179B003DB9F6}"/>
              </a:ext>
            </a:extLst>
          </p:cNvPr>
          <p:cNvSpPr/>
          <p:nvPr/>
        </p:nvSpPr>
        <p:spPr>
          <a:xfrm>
            <a:off x="1764396" y="4116562"/>
            <a:ext cx="433468" cy="346680"/>
          </a:xfrm>
          <a:prstGeom prst="ellipse">
            <a:avLst/>
          </a:prstGeom>
          <a:blipFill dpi="0" rotWithShape="1">
            <a:blip r:embed="rId4">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a:extLst>
              <a:ext uri="{FF2B5EF4-FFF2-40B4-BE49-F238E27FC236}">
                <a16:creationId xmlns:a16="http://schemas.microsoft.com/office/drawing/2014/main" id="{2233F6CD-F38D-AC02-0C9C-0CDD1A78986B}"/>
              </a:ext>
            </a:extLst>
          </p:cNvPr>
          <p:cNvSpPr/>
          <p:nvPr/>
        </p:nvSpPr>
        <p:spPr>
          <a:xfrm>
            <a:off x="2539842" y="4835202"/>
            <a:ext cx="433468" cy="420132"/>
          </a:xfrm>
          <a:prstGeom prst="ellipse">
            <a:avLst/>
          </a:prstGeom>
          <a:blipFill dpi="0" rotWithShape="1">
            <a:blip r:embed="rId4">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a:extLst>
              <a:ext uri="{FF2B5EF4-FFF2-40B4-BE49-F238E27FC236}">
                <a16:creationId xmlns:a16="http://schemas.microsoft.com/office/drawing/2014/main" id="{CA62ED12-50CF-9FD1-81CB-96AAF1FE2FF4}"/>
              </a:ext>
            </a:extLst>
          </p:cNvPr>
          <p:cNvSpPr/>
          <p:nvPr/>
        </p:nvSpPr>
        <p:spPr>
          <a:xfrm>
            <a:off x="1764396" y="5592043"/>
            <a:ext cx="433468" cy="420132"/>
          </a:xfrm>
          <a:prstGeom prst="ellipse">
            <a:avLst/>
          </a:prstGeom>
          <a:blipFill dpi="0" rotWithShape="1">
            <a:blip r:embed="rId4">
              <a:alphaModFix amt="0"/>
            </a:blip>
            <a:srcRect/>
            <a:tile tx="0" ty="0" sx="100000" sy="100000" flip="none" algn="tl"/>
          </a:blip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mc:AlternateContent xmlns:mc="http://schemas.openxmlformats.org/markup-compatibility/2006" xmlns:p14="http://schemas.microsoft.com/office/powerpoint/2010/main">
        <mc:Choice Requires="p14">
          <p:contentPart p14:bwMode="auto" r:id="rId5">
            <p14:nvContentPartPr>
              <p14:cNvPr id="16" name="Ink 15">
                <a:extLst>
                  <a:ext uri="{FF2B5EF4-FFF2-40B4-BE49-F238E27FC236}">
                    <a16:creationId xmlns:a16="http://schemas.microsoft.com/office/drawing/2014/main" id="{AE831D89-1409-E1C1-35A2-48F4E39DED42}"/>
                  </a:ext>
                </a:extLst>
              </p14:cNvPr>
              <p14:cNvContentPartPr/>
              <p14:nvPr/>
            </p14:nvContentPartPr>
            <p14:xfrm>
              <a:off x="852198" y="3266922"/>
              <a:ext cx="540360" cy="613080"/>
            </p14:xfrm>
          </p:contentPart>
        </mc:Choice>
        <mc:Fallback xmlns="">
          <p:pic>
            <p:nvPicPr>
              <p:cNvPr id="16" name="Ink 15">
                <a:extLst>
                  <a:ext uri="{FF2B5EF4-FFF2-40B4-BE49-F238E27FC236}">
                    <a16:creationId xmlns:a16="http://schemas.microsoft.com/office/drawing/2014/main" id="{AE831D89-1409-E1C1-35A2-48F4E39DED42}"/>
                  </a:ext>
                </a:extLst>
              </p:cNvPr>
              <p:cNvPicPr/>
              <p:nvPr/>
            </p:nvPicPr>
            <p:blipFill>
              <a:blip r:embed="rId6"/>
              <a:stretch>
                <a:fillRect/>
              </a:stretch>
            </p:blipFill>
            <p:spPr>
              <a:xfrm>
                <a:off x="834198" y="3248933"/>
                <a:ext cx="576000" cy="648699"/>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7" name="Ink 16">
                <a:extLst>
                  <a:ext uri="{FF2B5EF4-FFF2-40B4-BE49-F238E27FC236}">
                    <a16:creationId xmlns:a16="http://schemas.microsoft.com/office/drawing/2014/main" id="{3CD8D4C6-99BF-89CF-7448-A727B6A7BF12}"/>
                  </a:ext>
                </a:extLst>
              </p14:cNvPr>
              <p14:cNvContentPartPr/>
              <p14:nvPr/>
            </p14:nvContentPartPr>
            <p14:xfrm>
              <a:off x="3178878" y="3266922"/>
              <a:ext cx="461160" cy="571680"/>
            </p14:xfrm>
          </p:contentPart>
        </mc:Choice>
        <mc:Fallback xmlns="">
          <p:pic>
            <p:nvPicPr>
              <p:cNvPr id="17" name="Ink 16">
                <a:extLst>
                  <a:ext uri="{FF2B5EF4-FFF2-40B4-BE49-F238E27FC236}">
                    <a16:creationId xmlns:a16="http://schemas.microsoft.com/office/drawing/2014/main" id="{3CD8D4C6-99BF-89CF-7448-A727B6A7BF12}"/>
                  </a:ext>
                </a:extLst>
              </p:cNvPr>
              <p:cNvPicPr/>
              <p:nvPr/>
            </p:nvPicPr>
            <p:blipFill>
              <a:blip r:embed="rId8"/>
              <a:stretch>
                <a:fillRect/>
              </a:stretch>
            </p:blipFill>
            <p:spPr>
              <a:xfrm>
                <a:off x="3160878" y="3248922"/>
                <a:ext cx="496800" cy="607320"/>
              </a:xfrm>
              <a:prstGeom prst="rect">
                <a:avLst/>
              </a:prstGeom>
            </p:spPr>
          </p:pic>
        </mc:Fallback>
      </mc:AlternateContent>
      <mc:AlternateContent xmlns:mc="http://schemas.openxmlformats.org/markup-compatibility/2006" xmlns:a14="http://schemas.microsoft.com/office/drawing/2010/main">
        <mc:Choice Requires="a14">
          <p:sp>
            <p:nvSpPr>
              <p:cNvPr id="18" name="Flowchart: Alternate Process 17">
                <a:extLst>
                  <a:ext uri="{FF2B5EF4-FFF2-40B4-BE49-F238E27FC236}">
                    <a16:creationId xmlns:a16="http://schemas.microsoft.com/office/drawing/2014/main" id="{8D927428-F8DD-D268-8D39-F43DC451703B}"/>
                  </a:ext>
                </a:extLst>
              </p:cNvPr>
              <p:cNvSpPr/>
              <p:nvPr/>
            </p:nvSpPr>
            <p:spPr>
              <a:xfrm>
                <a:off x="4839913" y="3665262"/>
                <a:ext cx="3150895" cy="73201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𝐹</m:t>
                        </m:r>
                      </m:e>
                      <m:sub>
                        <m:r>
                          <a:rPr lang="en-GB" sz="2400" i="1">
                            <a:effectLst/>
                            <a:latin typeface="Cambria Math" panose="02040503050406030204" pitchFamily="18" charset="0"/>
                            <a:ea typeface="DengXian" panose="02010600030101010101" pitchFamily="2" charset="-122"/>
                            <a:cs typeface="Arial" panose="020B0604020202020204" pitchFamily="34" charset="0"/>
                          </a:rPr>
                          <m:t>1</m:t>
                        </m:r>
                      </m:sub>
                    </m:sSub>
                    <m:r>
                      <a:rPr lang="en-GB" sz="24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𝐷</m:t>
                        </m:r>
                      </m:e>
                    </m:acc>
                  </m:oMath>
                </a14:m>
                <a:r>
                  <a:rPr lang="en-GB" sz="2400" dirty="0">
                    <a:effectLst/>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𝐵</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𝐷</m:t>
                    </m:r>
                  </m:oMath>
                </a14:m>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8" name="Flowchart: Alternate Process 17">
                <a:extLst>
                  <a:ext uri="{FF2B5EF4-FFF2-40B4-BE49-F238E27FC236}">
                    <a16:creationId xmlns:a16="http://schemas.microsoft.com/office/drawing/2014/main" id="{8D927428-F8DD-D268-8D39-F43DC451703B}"/>
                  </a:ext>
                </a:extLst>
              </p:cNvPr>
              <p:cNvSpPr>
                <a:spLocks noRot="1" noChangeAspect="1" noMove="1" noResize="1" noEditPoints="1" noAdjustHandles="1" noChangeArrowheads="1" noChangeShapeType="1" noTextEdit="1"/>
              </p:cNvSpPr>
              <p:nvPr/>
            </p:nvSpPr>
            <p:spPr>
              <a:xfrm>
                <a:off x="4839913" y="3665262"/>
                <a:ext cx="3150895" cy="732012"/>
              </a:xfrm>
              <a:prstGeom prst="flowChartAlternateProcess">
                <a:avLst/>
              </a:prstGeom>
              <a:blipFill>
                <a:blip r:embed="rId9"/>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9" name="Flowchart: Alternate Process 18">
                <a:extLst>
                  <a:ext uri="{FF2B5EF4-FFF2-40B4-BE49-F238E27FC236}">
                    <a16:creationId xmlns:a16="http://schemas.microsoft.com/office/drawing/2014/main" id="{37CD831B-DEAF-B057-986E-675D0D23DC4C}"/>
                  </a:ext>
                </a:extLst>
              </p:cNvPr>
              <p:cNvSpPr/>
              <p:nvPr/>
            </p:nvSpPr>
            <p:spPr>
              <a:xfrm>
                <a:off x="4839913" y="4482222"/>
                <a:ext cx="4030349" cy="62464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𝐹</m:t>
                        </m:r>
                      </m:e>
                      <m:sub>
                        <m:r>
                          <a:rPr lang="en-GB" sz="2400" i="1">
                            <a:effectLst/>
                            <a:latin typeface="Cambria Math" panose="02040503050406030204" pitchFamily="18" charset="0"/>
                            <a:ea typeface="DengXian" panose="02010600030101010101" pitchFamily="2" charset="-122"/>
                            <a:cs typeface="Arial" panose="020B0604020202020204" pitchFamily="34" charset="0"/>
                          </a:rPr>
                          <m:t>1</m:t>
                        </m:r>
                      </m:sub>
                    </m:sSub>
                    <m:r>
                      <a:rPr lang="en-GB" sz="24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𝐷</m:t>
                        </m:r>
                      </m:e>
                    </m:acc>
                  </m:oMath>
                </a14:m>
                <a:r>
                  <a:rPr lang="en-GB" sz="2400" dirty="0">
                    <a:effectLst/>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𝐵</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𝐷</m:t>
                    </m:r>
                    <m:r>
                      <a:rPr lang="en-GB" sz="2400" i="1">
                        <a:effectLst/>
                        <a:latin typeface="Cambria Math" panose="02040503050406030204" pitchFamily="18" charset="0"/>
                        <a:ea typeface="DengXian" panose="02010600030101010101" pitchFamily="2" charset="-122"/>
                        <a:cs typeface="Arial" panose="020B0604020202020204" pitchFamily="34" charset="0"/>
                      </a:rPr>
                      <m:t>+</m:t>
                    </m:r>
                    <m:r>
                      <a:rPr lang="en-GB" sz="2400" i="1">
                        <a:effectLst/>
                        <a:latin typeface="Cambria Math" panose="02040503050406030204" pitchFamily="18" charset="0"/>
                        <a:ea typeface="DengXian" panose="02010600030101010101" pitchFamily="2" charset="-122"/>
                        <a:cs typeface="Arial" panose="020B0604020202020204" pitchFamily="34" charset="0"/>
                      </a:rPr>
                      <m:t>𝐴𝐵𝐶𝐷</m:t>
                    </m:r>
                  </m:oMath>
                </a14:m>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9" name="Flowchart: Alternate Process 18">
                <a:extLst>
                  <a:ext uri="{FF2B5EF4-FFF2-40B4-BE49-F238E27FC236}">
                    <a16:creationId xmlns:a16="http://schemas.microsoft.com/office/drawing/2014/main" id="{37CD831B-DEAF-B057-986E-675D0D23DC4C}"/>
                  </a:ext>
                </a:extLst>
              </p:cNvPr>
              <p:cNvSpPr>
                <a:spLocks noRot="1" noChangeAspect="1" noMove="1" noResize="1" noEditPoints="1" noAdjustHandles="1" noChangeArrowheads="1" noChangeShapeType="1" noTextEdit="1"/>
              </p:cNvSpPr>
              <p:nvPr/>
            </p:nvSpPr>
            <p:spPr>
              <a:xfrm>
                <a:off x="4839913" y="4482222"/>
                <a:ext cx="4030349" cy="624640"/>
              </a:xfrm>
              <a:prstGeom prst="flowChartAlternateProcess">
                <a:avLst/>
              </a:prstGeom>
              <a:blipFill>
                <a:blip r:embed="rId10"/>
                <a:stretch>
                  <a:fillRect b="-761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Flowchart: Alternate Process 19">
                <a:extLst>
                  <a:ext uri="{FF2B5EF4-FFF2-40B4-BE49-F238E27FC236}">
                    <a16:creationId xmlns:a16="http://schemas.microsoft.com/office/drawing/2014/main" id="{C927F31F-A9EB-8D1A-92E5-EB9A948E02E3}"/>
                  </a:ext>
                </a:extLst>
              </p:cNvPr>
              <p:cNvSpPr/>
              <p:nvPr/>
            </p:nvSpPr>
            <p:spPr>
              <a:xfrm>
                <a:off x="4839913" y="5779658"/>
                <a:ext cx="5399037" cy="62464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𝐹</m:t>
                        </m:r>
                      </m:e>
                      <m:sub>
                        <m:r>
                          <a:rPr lang="en-GB" sz="2400" i="1">
                            <a:effectLst/>
                            <a:latin typeface="Cambria Math" panose="02040503050406030204" pitchFamily="18" charset="0"/>
                            <a:ea typeface="DengXian" panose="02010600030101010101" pitchFamily="2" charset="-122"/>
                            <a:cs typeface="Arial" panose="020B0604020202020204" pitchFamily="34" charset="0"/>
                          </a:rPr>
                          <m:t>1</m:t>
                        </m:r>
                      </m:sub>
                    </m:sSub>
                    <m:r>
                      <a:rPr lang="en-GB" sz="24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𝐷</m:t>
                        </m:r>
                      </m:e>
                    </m:acc>
                  </m:oMath>
                </a14:m>
                <a:r>
                  <a:rPr lang="en-GB" sz="2400" dirty="0">
                    <a:effectLst/>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𝐵</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𝐷</m:t>
                    </m:r>
                    <m:r>
                      <a:rPr lang="en-GB" sz="2400" i="1">
                        <a:effectLst/>
                        <a:latin typeface="Cambria Math" panose="02040503050406030204" pitchFamily="18" charset="0"/>
                        <a:ea typeface="DengXian" panose="02010600030101010101" pitchFamily="2" charset="-122"/>
                        <a:cs typeface="Arial" panose="020B0604020202020204" pitchFamily="34" charset="0"/>
                      </a:rPr>
                      <m:t>+</m:t>
                    </m:r>
                    <m:r>
                      <a:rPr lang="en-GB" sz="2400" i="1">
                        <a:effectLst/>
                        <a:latin typeface="Cambria Math" panose="02040503050406030204" pitchFamily="18" charset="0"/>
                        <a:ea typeface="DengXian" panose="02010600030101010101" pitchFamily="2" charset="-122"/>
                        <a:cs typeface="Arial" panose="020B0604020202020204" pitchFamily="34" charset="0"/>
                      </a:rPr>
                      <m:t>𝐴𝐵𝐶𝐷</m:t>
                    </m:r>
                    <m:r>
                      <a:rPr lang="en-GB" sz="2400" i="1">
                        <a:effectLst/>
                        <a:latin typeface="Cambria Math" panose="02040503050406030204" pitchFamily="18" charset="0"/>
                        <a:ea typeface="DengXian" panose="02010600030101010101" pitchFamily="2" charset="-122"/>
                        <a:cs typeface="Arial" panose="020B0604020202020204" pitchFamily="34" charset="0"/>
                      </a:rPr>
                      <m:t>+</m:t>
                    </m:r>
                    <m:r>
                      <a:rPr lang="en-GB" sz="2400" i="1">
                        <a:effectLst/>
                        <a:latin typeface="Cambria Math" panose="02040503050406030204" pitchFamily="18" charset="0"/>
                        <a:ea typeface="DengXian" panose="02010600030101010101" pitchFamily="2" charset="-122"/>
                        <a:cs typeface="Arial" panose="020B0604020202020204" pitchFamily="34" charset="0"/>
                      </a:rPr>
                      <m:t>𝐴</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𝐶</m:t>
                        </m:r>
                      </m:e>
                    </m:acc>
                    <m:r>
                      <a:rPr lang="en-GB" sz="2400" i="1">
                        <a:effectLst/>
                        <a:latin typeface="Cambria Math" panose="02040503050406030204" pitchFamily="18" charset="0"/>
                        <a:ea typeface="DengXian" panose="02010600030101010101" pitchFamily="2" charset="-122"/>
                        <a:cs typeface="Arial" panose="020B0604020202020204" pitchFamily="34" charset="0"/>
                      </a:rPr>
                      <m:t>𝐷</m:t>
                    </m:r>
                  </m:oMath>
                </a14:m>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0" name="Flowchart: Alternate Process 19">
                <a:extLst>
                  <a:ext uri="{FF2B5EF4-FFF2-40B4-BE49-F238E27FC236}">
                    <a16:creationId xmlns:a16="http://schemas.microsoft.com/office/drawing/2014/main" id="{C927F31F-A9EB-8D1A-92E5-EB9A948E02E3}"/>
                  </a:ext>
                </a:extLst>
              </p:cNvPr>
              <p:cNvSpPr>
                <a:spLocks noRot="1" noChangeAspect="1" noMove="1" noResize="1" noEditPoints="1" noAdjustHandles="1" noChangeArrowheads="1" noChangeShapeType="1" noTextEdit="1"/>
              </p:cNvSpPr>
              <p:nvPr/>
            </p:nvSpPr>
            <p:spPr>
              <a:xfrm>
                <a:off x="4839913" y="5779658"/>
                <a:ext cx="5399037" cy="624640"/>
              </a:xfrm>
              <a:prstGeom prst="flowChartAlternateProcess">
                <a:avLst/>
              </a:prstGeom>
              <a:blipFill>
                <a:blip r:embed="rId11"/>
                <a:stretch>
                  <a:fillRect b="-761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Flowchart: Alternate Process 20">
                <a:extLst>
                  <a:ext uri="{FF2B5EF4-FFF2-40B4-BE49-F238E27FC236}">
                    <a16:creationId xmlns:a16="http://schemas.microsoft.com/office/drawing/2014/main" id="{44A61942-9C30-CE10-F891-2CD9976DAC2B}"/>
                  </a:ext>
                </a:extLst>
              </p:cNvPr>
              <p:cNvSpPr/>
              <p:nvPr/>
            </p:nvSpPr>
            <p:spPr>
              <a:xfrm>
                <a:off x="4839914" y="2846353"/>
                <a:ext cx="2283088" cy="62464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𝐹</m:t>
                        </m:r>
                      </m:e>
                      <m:sub>
                        <m:r>
                          <a:rPr lang="en-GB" sz="2400" i="1">
                            <a:effectLst/>
                            <a:latin typeface="Cambria Math" panose="02040503050406030204" pitchFamily="18" charset="0"/>
                            <a:ea typeface="DengXian" panose="02010600030101010101" pitchFamily="2" charset="-122"/>
                            <a:cs typeface="Arial" panose="020B0604020202020204" pitchFamily="34" charset="0"/>
                          </a:rPr>
                          <m:t>1</m:t>
                        </m:r>
                      </m:sub>
                    </m:sSub>
                    <m:r>
                      <a:rPr lang="en-GB" sz="24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𝐴</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𝐵</m:t>
                        </m:r>
                      </m:e>
                    </m:acc>
                    <m:acc>
                      <m:accPr>
                        <m:chr m:val="̅"/>
                        <m:ctrlPr>
                          <a:rPr lang="en-GB" sz="2400" i="1">
                            <a:effectLst/>
                            <a:latin typeface="Cambria Math" panose="02040503050406030204" pitchFamily="18" charset="0"/>
                            <a:ea typeface="DengXian" panose="02010600030101010101" pitchFamily="2" charset="-122"/>
                            <a:cs typeface="Arial" panose="020B0604020202020204" pitchFamily="34" charset="0"/>
                          </a:rPr>
                        </m:ctrlPr>
                      </m:accPr>
                      <m:e>
                        <m:r>
                          <a:rPr lang="en-GB" sz="2400" i="1">
                            <a:effectLst/>
                            <a:latin typeface="Cambria Math" panose="02040503050406030204" pitchFamily="18" charset="0"/>
                            <a:ea typeface="DengXian" panose="02010600030101010101" pitchFamily="2" charset="-122"/>
                            <a:cs typeface="Arial" panose="020B0604020202020204" pitchFamily="34" charset="0"/>
                          </a:rPr>
                          <m:t>𝐷</m:t>
                        </m:r>
                      </m:e>
                    </m:acc>
                  </m:oMath>
                </a14:m>
                <a:r>
                  <a:rPr lang="en-GB" sz="2400" dirty="0">
                    <a:effectLst/>
                    <a:latin typeface="Calibri" panose="020F0502020204030204" pitchFamily="34" charset="0"/>
                    <a:ea typeface="DengXian" panose="02010600030101010101" pitchFamily="2" charset="-122"/>
                    <a:cs typeface="Arial" panose="020B0604020202020204" pitchFamily="34" charset="0"/>
                  </a:rPr>
                  <a:t> </a:t>
                </a:r>
              </a:p>
            </p:txBody>
          </p:sp>
        </mc:Choice>
        <mc:Fallback xmlns="">
          <p:sp>
            <p:nvSpPr>
              <p:cNvPr id="21" name="Flowchart: Alternate Process 20">
                <a:extLst>
                  <a:ext uri="{FF2B5EF4-FFF2-40B4-BE49-F238E27FC236}">
                    <a16:creationId xmlns:a16="http://schemas.microsoft.com/office/drawing/2014/main" id="{44A61942-9C30-CE10-F891-2CD9976DAC2B}"/>
                  </a:ext>
                </a:extLst>
              </p:cNvPr>
              <p:cNvSpPr>
                <a:spLocks noRot="1" noChangeAspect="1" noMove="1" noResize="1" noEditPoints="1" noAdjustHandles="1" noChangeArrowheads="1" noChangeShapeType="1" noTextEdit="1"/>
              </p:cNvSpPr>
              <p:nvPr/>
            </p:nvSpPr>
            <p:spPr>
              <a:xfrm>
                <a:off x="4839914" y="2846353"/>
                <a:ext cx="2283088" cy="624640"/>
              </a:xfrm>
              <a:prstGeom prst="flowChartAlternateProcess">
                <a:avLst/>
              </a:prstGeom>
              <a:blipFill>
                <a:blip r:embed="rId12"/>
                <a:stretch>
                  <a:fillRect r="-2660"/>
                </a:stretch>
              </a:blipFill>
            </p:spPr>
            <p:txBody>
              <a:bodyPr/>
              <a:lstStyle/>
              <a:p>
                <a:r>
                  <a:rPr lang="en-US">
                    <a:noFill/>
                  </a:rPr>
                  <a:t> </a:t>
                </a:r>
              </a:p>
            </p:txBody>
          </p:sp>
        </mc:Fallback>
      </mc:AlternateContent>
      <p:sp>
        <p:nvSpPr>
          <p:cNvPr id="22" name="TextBox 21">
            <a:extLst>
              <a:ext uri="{FF2B5EF4-FFF2-40B4-BE49-F238E27FC236}">
                <a16:creationId xmlns:a16="http://schemas.microsoft.com/office/drawing/2014/main" id="{41E8EEF0-5910-28AA-A4FD-4976F1FA5580}"/>
              </a:ext>
            </a:extLst>
          </p:cNvPr>
          <p:cNvSpPr txBox="1"/>
          <p:nvPr/>
        </p:nvSpPr>
        <p:spPr>
          <a:xfrm>
            <a:off x="4210900" y="5255334"/>
            <a:ext cx="2912102" cy="461665"/>
          </a:xfrm>
          <a:prstGeom prst="rect">
            <a:avLst/>
          </a:prstGeom>
          <a:noFill/>
        </p:spPr>
        <p:txBody>
          <a:bodyPr wrap="square" rtlCol="0">
            <a:spAutoFit/>
          </a:bodyPr>
          <a:lstStyle/>
          <a:p>
            <a:r>
              <a:rPr lang="en-GB" sz="2400" b="1" dirty="0">
                <a:latin typeface="Cambria" panose="02040503050406030204" pitchFamily="18" charset="0"/>
                <a:ea typeface="Cambria" panose="02040503050406030204" pitchFamily="18" charset="0"/>
              </a:rPr>
              <a:t>Final Expression</a:t>
            </a:r>
          </a:p>
        </p:txBody>
      </p:sp>
      <p:sp>
        <p:nvSpPr>
          <p:cNvPr id="10" name="Slide Number Placeholder 9">
            <a:extLst>
              <a:ext uri="{FF2B5EF4-FFF2-40B4-BE49-F238E27FC236}">
                <a16:creationId xmlns:a16="http://schemas.microsoft.com/office/drawing/2014/main" id="{9ADD60C7-EA5B-8F58-C944-236DF790A6B8}"/>
              </a:ext>
            </a:extLst>
          </p:cNvPr>
          <p:cNvSpPr>
            <a:spLocks noGrp="1"/>
          </p:cNvSpPr>
          <p:nvPr>
            <p:ph type="sldNum" sz="quarter" idx="12"/>
          </p:nvPr>
        </p:nvSpPr>
        <p:spPr/>
        <p:txBody>
          <a:bodyPr/>
          <a:lstStyle/>
          <a:p>
            <a:fld id="{041DC1CA-1C04-4C31-B74E-7C107D883BCF}" type="slidenum">
              <a:rPr lang="en-US" altLang="en-US" smtClean="0"/>
              <a:pPr/>
              <a:t>15</a:t>
            </a:fld>
            <a:endParaRPr lang="en-US" altLang="en-US"/>
          </a:p>
        </p:txBody>
      </p:sp>
    </p:spTree>
    <p:extLst>
      <p:ext uri="{BB962C8B-B14F-4D97-AF65-F5344CB8AC3E}">
        <p14:creationId xmlns:p14="http://schemas.microsoft.com/office/powerpoint/2010/main" val="3126036533"/>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2"/>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9" grpId="0" animBg="1"/>
      <p:bldP spid="18" grpId="0" animBg="1"/>
      <p:bldP spid="19" grpId="0" animBg="1"/>
      <p:bldP spid="20" grpId="0" animBg="1"/>
      <p:bldP spid="21" grpId="0" animBg="1"/>
      <p:bldP spid="2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8" name="TextBox 7">
            <a:extLst>
              <a:ext uri="{FF2B5EF4-FFF2-40B4-BE49-F238E27FC236}">
                <a16:creationId xmlns:a16="http://schemas.microsoft.com/office/drawing/2014/main" id="{5D50AF7E-2332-60B6-D59E-B60DA74391B0}"/>
              </a:ext>
            </a:extLst>
          </p:cNvPr>
          <p:cNvSpPr txBox="1"/>
          <p:nvPr/>
        </p:nvSpPr>
        <p:spPr>
          <a:xfrm>
            <a:off x="513771" y="1290517"/>
            <a:ext cx="10045511" cy="954107"/>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4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latin typeface="Calibri" panose="020F0502020204030204" pitchFamily="34" charset="0"/>
                <a:ea typeface="DengXian" panose="02010600030101010101" pitchFamily="2" charset="-122"/>
                <a:cs typeface="Arial" panose="020B0604020202020204" pitchFamily="34" charset="0"/>
              </a:rPr>
              <a:t>4</a:t>
            </a:r>
            <a:r>
              <a:rPr lang="en-GB" sz="2800" b="1" dirty="0">
                <a:effectLst/>
                <a:latin typeface="Calibri" panose="020F0502020204030204" pitchFamily="34" charset="0"/>
                <a:ea typeface="DengXian" panose="02010600030101010101" pitchFamily="2" charset="-122"/>
                <a:cs typeface="Arial" panose="020B0604020202020204" pitchFamily="34" charset="0"/>
              </a:rPr>
              <a:t>) Possibilities </a:t>
            </a:r>
            <a:r>
              <a:rPr lang="en-GB" sz="2800" b="1" dirty="0">
                <a:latin typeface="Calibri" panose="020F0502020204030204" pitchFamily="34" charset="0"/>
                <a:ea typeface="DengXian" panose="02010600030101010101" pitchFamily="2" charset="-122"/>
                <a:cs typeface="Arial" panose="020B0604020202020204" pitchFamily="34" charset="0"/>
              </a:rPr>
              <a:t>-Round Wrapping</a:t>
            </a:r>
            <a:endParaRPr lang="en-GB" sz="2800" b="1" dirty="0">
              <a:effectLst/>
              <a:latin typeface="Calibri" panose="020F0502020204030204" pitchFamily="34" charset="0"/>
              <a:ea typeface="DengXian" panose="02010600030101010101" pitchFamily="2" charset="-122"/>
              <a:cs typeface="Arial" panose="020B0604020202020204" pitchFamily="34" charset="0"/>
            </a:endParaRPr>
          </a:p>
          <a:p>
            <a:endParaRPr lang="en-GB" sz="2800" b="1" dirty="0">
              <a:latin typeface="Cambria" panose="02040503050406030204" pitchFamily="18" charset="0"/>
              <a:ea typeface="Cambria" panose="02040503050406030204" pitchFamily="18" charset="0"/>
            </a:endParaRPr>
          </a:p>
        </p:txBody>
      </p:sp>
      <p:pic>
        <p:nvPicPr>
          <p:cNvPr id="13" name="Picture 12">
            <a:extLst>
              <a:ext uri="{FF2B5EF4-FFF2-40B4-BE49-F238E27FC236}">
                <a16:creationId xmlns:a16="http://schemas.microsoft.com/office/drawing/2014/main" id="{70B5A2AF-AAF0-092C-3235-CAF232F17914}"/>
              </a:ext>
            </a:extLst>
          </p:cNvPr>
          <p:cNvPicPr>
            <a:picLocks noChangeAspect="1"/>
          </p:cNvPicPr>
          <p:nvPr/>
        </p:nvPicPr>
        <p:blipFill>
          <a:blip r:embed="rId2"/>
          <a:stretch>
            <a:fillRect/>
          </a:stretch>
        </p:blipFill>
        <p:spPr>
          <a:xfrm>
            <a:off x="513771" y="2244624"/>
            <a:ext cx="4048125" cy="3609975"/>
          </a:xfrm>
          <a:prstGeom prst="rect">
            <a:avLst/>
          </a:prstGeom>
        </p:spPr>
      </p:pic>
      <mc:AlternateContent xmlns:mc="http://schemas.openxmlformats.org/markup-compatibility/2006" xmlns:p14="http://schemas.microsoft.com/office/powerpoint/2010/main">
        <mc:Choice Requires="p14">
          <p:contentPart p14:bwMode="auto" r:id="rId3">
            <p14:nvContentPartPr>
              <p14:cNvPr id="24" name="Ink 23">
                <a:extLst>
                  <a:ext uri="{FF2B5EF4-FFF2-40B4-BE49-F238E27FC236}">
                    <a16:creationId xmlns:a16="http://schemas.microsoft.com/office/drawing/2014/main" id="{31FBF33A-6E5A-30EC-8784-56FDAF17C6BC}"/>
                  </a:ext>
                </a:extLst>
              </p14:cNvPr>
              <p14:cNvContentPartPr/>
              <p14:nvPr/>
            </p14:nvContentPartPr>
            <p14:xfrm>
              <a:off x="1112118" y="2958402"/>
              <a:ext cx="763920" cy="2674080"/>
            </p14:xfrm>
          </p:contentPart>
        </mc:Choice>
        <mc:Fallback xmlns="">
          <p:pic>
            <p:nvPicPr>
              <p:cNvPr id="24" name="Ink 23">
                <a:extLst>
                  <a:ext uri="{FF2B5EF4-FFF2-40B4-BE49-F238E27FC236}">
                    <a16:creationId xmlns:a16="http://schemas.microsoft.com/office/drawing/2014/main" id="{31FBF33A-6E5A-30EC-8784-56FDAF17C6BC}"/>
                  </a:ext>
                </a:extLst>
              </p:cNvPr>
              <p:cNvPicPr/>
              <p:nvPr/>
            </p:nvPicPr>
            <p:blipFill>
              <a:blip r:embed="rId4"/>
              <a:stretch>
                <a:fillRect/>
              </a:stretch>
            </p:blipFill>
            <p:spPr>
              <a:xfrm>
                <a:off x="1094118" y="2940402"/>
                <a:ext cx="799560" cy="27097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8" name="Ink 27">
                <a:extLst>
                  <a:ext uri="{FF2B5EF4-FFF2-40B4-BE49-F238E27FC236}">
                    <a16:creationId xmlns:a16="http://schemas.microsoft.com/office/drawing/2014/main" id="{E233B9FE-3E33-82F3-BCEE-76620EE3FF6B}"/>
                  </a:ext>
                </a:extLst>
              </p14:cNvPr>
              <p14:cNvContentPartPr/>
              <p14:nvPr/>
            </p14:nvContentPartPr>
            <p14:xfrm>
              <a:off x="3423678" y="2760042"/>
              <a:ext cx="624240" cy="2656440"/>
            </p14:xfrm>
          </p:contentPart>
        </mc:Choice>
        <mc:Fallback xmlns="">
          <p:pic>
            <p:nvPicPr>
              <p:cNvPr id="28" name="Ink 27">
                <a:extLst>
                  <a:ext uri="{FF2B5EF4-FFF2-40B4-BE49-F238E27FC236}">
                    <a16:creationId xmlns:a16="http://schemas.microsoft.com/office/drawing/2014/main" id="{E233B9FE-3E33-82F3-BCEE-76620EE3FF6B}"/>
                  </a:ext>
                </a:extLst>
              </p:cNvPr>
              <p:cNvPicPr/>
              <p:nvPr/>
            </p:nvPicPr>
            <p:blipFill>
              <a:blip r:embed="rId6"/>
              <a:stretch>
                <a:fillRect/>
              </a:stretch>
            </p:blipFill>
            <p:spPr>
              <a:xfrm>
                <a:off x="3405688" y="2742042"/>
                <a:ext cx="659859" cy="2692080"/>
              </a:xfrm>
              <a:prstGeom prst="rect">
                <a:avLst/>
              </a:prstGeom>
            </p:spPr>
          </p:pic>
        </mc:Fallback>
      </mc:AlternateContent>
      <mc:AlternateContent xmlns:mc="http://schemas.openxmlformats.org/markup-compatibility/2006" xmlns:a14="http://schemas.microsoft.com/office/drawing/2010/main">
        <mc:Choice Requires="a14">
          <p:sp>
            <p:nvSpPr>
              <p:cNvPr id="36" name="Flowchart: Alternate Process 35">
                <a:extLst>
                  <a:ext uri="{FF2B5EF4-FFF2-40B4-BE49-F238E27FC236}">
                    <a16:creationId xmlns:a16="http://schemas.microsoft.com/office/drawing/2014/main" id="{E6255174-02FA-E000-50A7-9521E2F372CA}"/>
                  </a:ext>
                </a:extLst>
              </p:cNvPr>
              <p:cNvSpPr/>
              <p:nvPr/>
            </p:nvSpPr>
            <p:spPr>
              <a:xfrm>
                <a:off x="1339567" y="5929039"/>
                <a:ext cx="2015174" cy="57077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400" b="1" i="1" smtClean="0">
                              <a:effectLst/>
                              <a:latin typeface="Cambria Math" panose="02040503050406030204" pitchFamily="18"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𝑭</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𝟏</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b="1" i="1">
                              <a:effectLst/>
                              <a:latin typeface="Cambria Math" panose="02040503050406030204" pitchFamily="18" charset="0"/>
                            </a:rPr>
                          </m:ctrlPr>
                        </m:accPr>
                        <m:e>
                          <m:r>
                            <a:rPr lang="en-GB" sz="2400" b="1" i="1">
                              <a:effectLst/>
                              <a:latin typeface="Cambria Math" panose="02040503050406030204" pitchFamily="18" charset="0"/>
                              <a:ea typeface="DengXian" panose="02010600030101010101" pitchFamily="2" charset="-122"/>
                              <a:cs typeface="Arial" panose="020B0604020202020204" pitchFamily="34" charset="0"/>
                            </a:rPr>
                            <m:t>𝑫</m:t>
                          </m:r>
                        </m:e>
                      </m:acc>
                    </m:oMath>
                  </m:oMathPara>
                </a14:m>
                <a:endParaRPr lang="en-GB" sz="2400" b="1" dirty="0"/>
              </a:p>
            </p:txBody>
          </p:sp>
        </mc:Choice>
        <mc:Fallback xmlns="">
          <p:sp>
            <p:nvSpPr>
              <p:cNvPr id="36" name="Flowchart: Alternate Process 35">
                <a:extLst>
                  <a:ext uri="{FF2B5EF4-FFF2-40B4-BE49-F238E27FC236}">
                    <a16:creationId xmlns:a16="http://schemas.microsoft.com/office/drawing/2014/main" id="{E6255174-02FA-E000-50A7-9521E2F372CA}"/>
                  </a:ext>
                </a:extLst>
              </p:cNvPr>
              <p:cNvSpPr>
                <a:spLocks noRot="1" noChangeAspect="1" noMove="1" noResize="1" noEditPoints="1" noAdjustHandles="1" noChangeArrowheads="1" noChangeShapeType="1" noTextEdit="1"/>
              </p:cNvSpPr>
              <p:nvPr/>
            </p:nvSpPr>
            <p:spPr>
              <a:xfrm>
                <a:off x="1339567" y="5929039"/>
                <a:ext cx="2015174" cy="570772"/>
              </a:xfrm>
              <a:prstGeom prst="flowChartAlternateProcess">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Flowchart: Alternate Process 36">
                <a:extLst>
                  <a:ext uri="{FF2B5EF4-FFF2-40B4-BE49-F238E27FC236}">
                    <a16:creationId xmlns:a16="http://schemas.microsoft.com/office/drawing/2014/main" id="{4FDC1A52-97E7-2FD4-D6F2-18A85A547823}"/>
                  </a:ext>
                </a:extLst>
              </p:cNvPr>
              <p:cNvSpPr/>
              <p:nvPr/>
            </p:nvSpPr>
            <p:spPr>
              <a:xfrm>
                <a:off x="6779471" y="5796053"/>
                <a:ext cx="2015174" cy="57077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400" b="1" i="1" smtClean="0">
                              <a:effectLst/>
                              <a:latin typeface="Cambria Math" panose="02040503050406030204" pitchFamily="18"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𝑭</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𝟏</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b="1" i="1">
                              <a:effectLst/>
                              <a:latin typeface="Cambria Math" panose="02040503050406030204" pitchFamily="18" charset="0"/>
                            </a:rPr>
                          </m:ctrlPr>
                        </m:accPr>
                        <m:e>
                          <m:r>
                            <a:rPr lang="en-GB" sz="2400" b="1" i="1" smtClean="0">
                              <a:effectLst/>
                              <a:latin typeface="Cambria Math" panose="02040503050406030204" pitchFamily="18" charset="0"/>
                              <a:ea typeface="DengXian" panose="02010600030101010101" pitchFamily="2" charset="-122"/>
                              <a:cs typeface="Arial" panose="020B0604020202020204" pitchFamily="34" charset="0"/>
                            </a:rPr>
                            <m:t>𝑩</m:t>
                          </m:r>
                        </m:e>
                      </m:acc>
                    </m:oMath>
                  </m:oMathPara>
                </a14:m>
                <a:endParaRPr lang="en-GB" sz="2400" b="1" dirty="0"/>
              </a:p>
            </p:txBody>
          </p:sp>
        </mc:Choice>
        <mc:Fallback xmlns="">
          <p:sp>
            <p:nvSpPr>
              <p:cNvPr id="37" name="Flowchart: Alternate Process 36">
                <a:extLst>
                  <a:ext uri="{FF2B5EF4-FFF2-40B4-BE49-F238E27FC236}">
                    <a16:creationId xmlns:a16="http://schemas.microsoft.com/office/drawing/2014/main" id="{4FDC1A52-97E7-2FD4-D6F2-18A85A547823}"/>
                  </a:ext>
                </a:extLst>
              </p:cNvPr>
              <p:cNvSpPr>
                <a:spLocks noRot="1" noChangeAspect="1" noMove="1" noResize="1" noEditPoints="1" noAdjustHandles="1" noChangeArrowheads="1" noChangeShapeType="1" noTextEdit="1"/>
              </p:cNvSpPr>
              <p:nvPr/>
            </p:nvSpPr>
            <p:spPr>
              <a:xfrm>
                <a:off x="6779471" y="5796053"/>
                <a:ext cx="2015174" cy="570772"/>
              </a:xfrm>
              <a:prstGeom prst="flowChartAlternateProcess">
                <a:avLst/>
              </a:prstGeom>
              <a:blipFill>
                <a:blip r:embed="rId8"/>
                <a:stretch>
                  <a:fillRect/>
                </a:stretch>
              </a:blipFill>
            </p:spPr>
            <p:txBody>
              <a:bodyPr/>
              <a:lstStyle/>
              <a:p>
                <a:r>
                  <a:rPr lang="en-US">
                    <a:noFill/>
                  </a:rPr>
                  <a:t> </a:t>
                </a:r>
              </a:p>
            </p:txBody>
          </p:sp>
        </mc:Fallback>
      </mc:AlternateContent>
      <p:pic>
        <p:nvPicPr>
          <p:cNvPr id="40" name="Picture 39">
            <a:extLst>
              <a:ext uri="{FF2B5EF4-FFF2-40B4-BE49-F238E27FC236}">
                <a16:creationId xmlns:a16="http://schemas.microsoft.com/office/drawing/2014/main" id="{755E09B0-902F-5211-345E-412588F5E90B}"/>
              </a:ext>
            </a:extLst>
          </p:cNvPr>
          <p:cNvPicPr>
            <a:picLocks noChangeAspect="1"/>
          </p:cNvPicPr>
          <p:nvPr/>
        </p:nvPicPr>
        <p:blipFill>
          <a:blip r:embed="rId9"/>
          <a:stretch>
            <a:fillRect/>
          </a:stretch>
        </p:blipFill>
        <p:spPr>
          <a:xfrm>
            <a:off x="6029479" y="1881279"/>
            <a:ext cx="3943350" cy="3629025"/>
          </a:xfrm>
          <a:prstGeom prst="rect">
            <a:avLst/>
          </a:prstGeom>
        </p:spPr>
      </p:pic>
      <mc:AlternateContent xmlns:mc="http://schemas.openxmlformats.org/markup-compatibility/2006" xmlns:p14="http://schemas.microsoft.com/office/powerpoint/2010/main">
        <mc:Choice Requires="p14">
          <p:contentPart p14:bwMode="auto" r:id="rId10">
            <p14:nvContentPartPr>
              <p14:cNvPr id="41" name="Ink 40">
                <a:extLst>
                  <a:ext uri="{FF2B5EF4-FFF2-40B4-BE49-F238E27FC236}">
                    <a16:creationId xmlns:a16="http://schemas.microsoft.com/office/drawing/2014/main" id="{5CFFEC12-6749-E7E4-396F-77A569B62296}"/>
                  </a:ext>
                </a:extLst>
              </p14:cNvPr>
              <p14:cNvContentPartPr/>
              <p14:nvPr/>
            </p14:nvContentPartPr>
            <p14:xfrm>
              <a:off x="6709392" y="2161302"/>
              <a:ext cx="2807640" cy="1023120"/>
            </p14:xfrm>
          </p:contentPart>
        </mc:Choice>
        <mc:Fallback xmlns="">
          <p:pic>
            <p:nvPicPr>
              <p:cNvPr id="41" name="Ink 40">
                <a:extLst>
                  <a:ext uri="{FF2B5EF4-FFF2-40B4-BE49-F238E27FC236}">
                    <a16:creationId xmlns:a16="http://schemas.microsoft.com/office/drawing/2014/main" id="{5CFFEC12-6749-E7E4-396F-77A569B62296}"/>
                  </a:ext>
                </a:extLst>
              </p:cNvPr>
              <p:cNvPicPr/>
              <p:nvPr/>
            </p:nvPicPr>
            <p:blipFill>
              <a:blip r:embed="rId11"/>
              <a:stretch>
                <a:fillRect/>
              </a:stretch>
            </p:blipFill>
            <p:spPr>
              <a:xfrm>
                <a:off x="6691394" y="2143302"/>
                <a:ext cx="2843275" cy="10587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43" name="Ink 42">
                <a:extLst>
                  <a:ext uri="{FF2B5EF4-FFF2-40B4-BE49-F238E27FC236}">
                    <a16:creationId xmlns:a16="http://schemas.microsoft.com/office/drawing/2014/main" id="{1B1580ED-D8E7-D6B6-FC87-E29796E31658}"/>
                  </a:ext>
                </a:extLst>
              </p14:cNvPr>
              <p14:cNvContentPartPr/>
              <p14:nvPr/>
            </p14:nvContentPartPr>
            <p14:xfrm>
              <a:off x="6709392" y="4535372"/>
              <a:ext cx="2971080" cy="549000"/>
            </p14:xfrm>
          </p:contentPart>
        </mc:Choice>
        <mc:Fallback xmlns="">
          <p:pic>
            <p:nvPicPr>
              <p:cNvPr id="43" name="Ink 42">
                <a:extLst>
                  <a:ext uri="{FF2B5EF4-FFF2-40B4-BE49-F238E27FC236}">
                    <a16:creationId xmlns:a16="http://schemas.microsoft.com/office/drawing/2014/main" id="{1B1580ED-D8E7-D6B6-FC87-E29796E31658}"/>
                  </a:ext>
                </a:extLst>
              </p:cNvPr>
              <p:cNvPicPr/>
              <p:nvPr/>
            </p:nvPicPr>
            <p:blipFill>
              <a:blip r:embed="rId13"/>
              <a:stretch>
                <a:fillRect/>
              </a:stretch>
            </p:blipFill>
            <p:spPr>
              <a:xfrm>
                <a:off x="6691394" y="4517372"/>
                <a:ext cx="3006716" cy="584640"/>
              </a:xfrm>
              <a:prstGeom prst="rect">
                <a:avLst/>
              </a:prstGeom>
            </p:spPr>
          </p:pic>
        </mc:Fallback>
      </mc:AlternateContent>
      <p:sp>
        <p:nvSpPr>
          <p:cNvPr id="4" name="Slide Number Placeholder 3">
            <a:extLst>
              <a:ext uri="{FF2B5EF4-FFF2-40B4-BE49-F238E27FC236}">
                <a16:creationId xmlns:a16="http://schemas.microsoft.com/office/drawing/2014/main" id="{07650FF6-355A-7143-0FFD-94FCD88C96AA}"/>
              </a:ext>
            </a:extLst>
          </p:cNvPr>
          <p:cNvSpPr>
            <a:spLocks noGrp="1"/>
          </p:cNvSpPr>
          <p:nvPr>
            <p:ph type="sldNum" sz="quarter" idx="12"/>
          </p:nvPr>
        </p:nvSpPr>
        <p:spPr/>
        <p:txBody>
          <a:bodyPr/>
          <a:lstStyle/>
          <a:p>
            <a:fld id="{041DC1CA-1C04-4C31-B74E-7C107D883BCF}" type="slidenum">
              <a:rPr lang="en-US" altLang="en-US" smtClean="0"/>
              <a:pPr/>
              <a:t>16</a:t>
            </a:fld>
            <a:endParaRPr lang="en-US" altLang="en-US"/>
          </a:p>
        </p:txBody>
      </p:sp>
    </p:spTree>
    <p:extLst>
      <p:ext uri="{BB962C8B-B14F-4D97-AF65-F5344CB8AC3E}">
        <p14:creationId xmlns:p14="http://schemas.microsoft.com/office/powerpoint/2010/main" val="6005151"/>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8" name="TextBox 7">
            <a:extLst>
              <a:ext uri="{FF2B5EF4-FFF2-40B4-BE49-F238E27FC236}">
                <a16:creationId xmlns:a16="http://schemas.microsoft.com/office/drawing/2014/main" id="{5D50AF7E-2332-60B6-D59E-B60DA74391B0}"/>
              </a:ext>
            </a:extLst>
          </p:cNvPr>
          <p:cNvSpPr txBox="1"/>
          <p:nvPr/>
        </p:nvSpPr>
        <p:spPr>
          <a:xfrm>
            <a:off x="513771" y="1290517"/>
            <a:ext cx="10045511"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4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latin typeface="Calibri" panose="020F0502020204030204" pitchFamily="34" charset="0"/>
                <a:ea typeface="DengXian" panose="02010600030101010101" pitchFamily="2" charset="-122"/>
                <a:cs typeface="Arial" panose="020B0604020202020204" pitchFamily="34" charset="0"/>
              </a:rPr>
              <a:t>4</a:t>
            </a:r>
            <a:r>
              <a:rPr lang="en-GB" sz="2800" b="1" dirty="0">
                <a:effectLst/>
                <a:latin typeface="Calibri" panose="020F0502020204030204" pitchFamily="34" charset="0"/>
                <a:ea typeface="DengXian" panose="02010600030101010101" pitchFamily="2" charset="-122"/>
                <a:cs typeface="Arial" panose="020B0604020202020204" pitchFamily="34" charset="0"/>
              </a:rPr>
              <a:t>) Possibilities</a:t>
            </a:r>
            <a:endParaRPr lang="en-GB" sz="2800" b="1" dirty="0">
              <a:latin typeface="Cambria" panose="02040503050406030204" pitchFamily="18" charset="0"/>
              <a:ea typeface="Cambria" panose="02040503050406030204" pitchFamily="18" charset="0"/>
            </a:endParaRPr>
          </a:p>
        </p:txBody>
      </p:sp>
      <mc:AlternateContent xmlns:mc="http://schemas.openxmlformats.org/markup-compatibility/2006" xmlns:a14="http://schemas.microsoft.com/office/drawing/2010/main">
        <mc:Choice Requires="a14">
          <p:sp>
            <p:nvSpPr>
              <p:cNvPr id="36" name="Flowchart: Alternate Process 35">
                <a:extLst>
                  <a:ext uri="{FF2B5EF4-FFF2-40B4-BE49-F238E27FC236}">
                    <a16:creationId xmlns:a16="http://schemas.microsoft.com/office/drawing/2014/main" id="{E6255174-02FA-E000-50A7-9521E2F372CA}"/>
                  </a:ext>
                </a:extLst>
              </p:cNvPr>
              <p:cNvSpPr/>
              <p:nvPr/>
            </p:nvSpPr>
            <p:spPr>
              <a:xfrm>
                <a:off x="1100775" y="5627151"/>
                <a:ext cx="2015174" cy="57077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400" b="1" i="1" smtClean="0">
                              <a:effectLst/>
                              <a:latin typeface="Cambria Math" panose="02040503050406030204" pitchFamily="18"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𝑭</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𝟏</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b="1" i="1">
                              <a:effectLst/>
                              <a:latin typeface="Cambria Math" panose="02040503050406030204" pitchFamily="18" charset="0"/>
                            </a:rPr>
                          </m:ctrlPr>
                        </m:accPr>
                        <m:e>
                          <m:r>
                            <a:rPr lang="en-GB" sz="2400" b="1" i="1" smtClean="0">
                              <a:effectLst/>
                              <a:latin typeface="Cambria Math" panose="02040503050406030204" pitchFamily="18" charset="0"/>
                            </a:rPr>
                            <m:t>𝑪</m:t>
                          </m:r>
                        </m:e>
                      </m:acc>
                    </m:oMath>
                  </m:oMathPara>
                </a14:m>
                <a:endParaRPr lang="en-GB" sz="2400" b="1" dirty="0"/>
              </a:p>
            </p:txBody>
          </p:sp>
        </mc:Choice>
        <mc:Fallback xmlns="">
          <p:sp>
            <p:nvSpPr>
              <p:cNvPr id="36" name="Flowchart: Alternate Process 35">
                <a:extLst>
                  <a:ext uri="{FF2B5EF4-FFF2-40B4-BE49-F238E27FC236}">
                    <a16:creationId xmlns:a16="http://schemas.microsoft.com/office/drawing/2014/main" id="{E6255174-02FA-E000-50A7-9521E2F372CA}"/>
                  </a:ext>
                </a:extLst>
              </p:cNvPr>
              <p:cNvSpPr>
                <a:spLocks noRot="1" noChangeAspect="1" noMove="1" noResize="1" noEditPoints="1" noAdjustHandles="1" noChangeArrowheads="1" noChangeShapeType="1" noTextEdit="1"/>
              </p:cNvSpPr>
              <p:nvPr/>
            </p:nvSpPr>
            <p:spPr>
              <a:xfrm>
                <a:off x="1100775" y="5627151"/>
                <a:ext cx="2015174" cy="570772"/>
              </a:xfrm>
              <a:prstGeom prst="flowChartAlternateProcess">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Flowchart: Alternate Process 36">
                <a:extLst>
                  <a:ext uri="{FF2B5EF4-FFF2-40B4-BE49-F238E27FC236}">
                    <a16:creationId xmlns:a16="http://schemas.microsoft.com/office/drawing/2014/main" id="{4FDC1A52-97E7-2FD4-D6F2-18A85A547823}"/>
                  </a:ext>
                </a:extLst>
              </p:cNvPr>
              <p:cNvSpPr/>
              <p:nvPr/>
            </p:nvSpPr>
            <p:spPr>
              <a:xfrm>
                <a:off x="7326946" y="5627151"/>
                <a:ext cx="2015174" cy="57077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400" b="1" i="1" smtClean="0">
                              <a:effectLst/>
                              <a:latin typeface="Cambria Math" panose="02040503050406030204" pitchFamily="18"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𝑭</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𝟏</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b="1" i="1">
                              <a:effectLst/>
                              <a:latin typeface="Cambria Math" panose="02040503050406030204" pitchFamily="18" charset="0"/>
                            </a:rPr>
                          </m:ctrlPr>
                        </m:accPr>
                        <m:e>
                          <m:r>
                            <a:rPr lang="en-GB" sz="2400" b="1" i="1" smtClean="0">
                              <a:effectLst/>
                              <a:latin typeface="Cambria Math" panose="02040503050406030204" pitchFamily="18" charset="0"/>
                            </a:rPr>
                            <m:t>𝑨</m:t>
                          </m:r>
                        </m:e>
                      </m:acc>
                    </m:oMath>
                  </m:oMathPara>
                </a14:m>
                <a:endParaRPr lang="en-GB" sz="2400" b="1" dirty="0"/>
              </a:p>
            </p:txBody>
          </p:sp>
        </mc:Choice>
        <mc:Fallback xmlns="">
          <p:sp>
            <p:nvSpPr>
              <p:cNvPr id="37" name="Flowchart: Alternate Process 36">
                <a:extLst>
                  <a:ext uri="{FF2B5EF4-FFF2-40B4-BE49-F238E27FC236}">
                    <a16:creationId xmlns:a16="http://schemas.microsoft.com/office/drawing/2014/main" id="{4FDC1A52-97E7-2FD4-D6F2-18A85A547823}"/>
                  </a:ext>
                </a:extLst>
              </p:cNvPr>
              <p:cNvSpPr>
                <a:spLocks noRot="1" noChangeAspect="1" noMove="1" noResize="1" noEditPoints="1" noAdjustHandles="1" noChangeArrowheads="1" noChangeShapeType="1" noTextEdit="1"/>
              </p:cNvSpPr>
              <p:nvPr/>
            </p:nvSpPr>
            <p:spPr>
              <a:xfrm>
                <a:off x="7326946" y="5627151"/>
                <a:ext cx="2015174" cy="570772"/>
              </a:xfrm>
              <a:prstGeom prst="flowChartAlternateProcess">
                <a:avLst/>
              </a:prstGeom>
              <a:blipFill>
                <a:blip r:embed="rId3"/>
                <a:stretch>
                  <a:fillRect/>
                </a:stretch>
              </a:blipFill>
            </p:spPr>
            <p:txBody>
              <a:bodyPr/>
              <a:lstStyle/>
              <a:p>
                <a:r>
                  <a:rPr lang="en-US">
                    <a:noFill/>
                  </a:rPr>
                  <a:t> </a:t>
                </a:r>
              </a:p>
            </p:txBody>
          </p:sp>
        </mc:Fallback>
      </mc:AlternateContent>
      <p:pic>
        <p:nvPicPr>
          <p:cNvPr id="4" name="Picture 3">
            <a:extLst>
              <a:ext uri="{FF2B5EF4-FFF2-40B4-BE49-F238E27FC236}">
                <a16:creationId xmlns:a16="http://schemas.microsoft.com/office/drawing/2014/main" id="{339E2AC0-370E-3172-4519-02494E8A8FAD}"/>
              </a:ext>
            </a:extLst>
          </p:cNvPr>
          <p:cNvPicPr>
            <a:picLocks noChangeAspect="1"/>
          </p:cNvPicPr>
          <p:nvPr/>
        </p:nvPicPr>
        <p:blipFill>
          <a:blip r:embed="rId4"/>
          <a:stretch>
            <a:fillRect/>
          </a:stretch>
        </p:blipFill>
        <p:spPr>
          <a:xfrm>
            <a:off x="299946" y="1929744"/>
            <a:ext cx="3962400" cy="3581400"/>
          </a:xfrm>
          <a:prstGeom prst="rect">
            <a:avLst/>
          </a:prstGeom>
        </p:spPr>
      </p:pic>
      <p:pic>
        <p:nvPicPr>
          <p:cNvPr id="6" name="Picture 5">
            <a:extLst>
              <a:ext uri="{FF2B5EF4-FFF2-40B4-BE49-F238E27FC236}">
                <a16:creationId xmlns:a16="http://schemas.microsoft.com/office/drawing/2014/main" id="{0F70126A-F14E-5816-D90A-12B26C2822E7}"/>
              </a:ext>
            </a:extLst>
          </p:cNvPr>
          <p:cNvPicPr>
            <a:picLocks noChangeAspect="1"/>
          </p:cNvPicPr>
          <p:nvPr/>
        </p:nvPicPr>
        <p:blipFill>
          <a:blip r:embed="rId5"/>
          <a:stretch>
            <a:fillRect/>
          </a:stretch>
        </p:blipFill>
        <p:spPr>
          <a:xfrm>
            <a:off x="6096000" y="1724085"/>
            <a:ext cx="3905250" cy="3619500"/>
          </a:xfrm>
          <a:prstGeom prst="rect">
            <a:avLst/>
          </a:prstGeom>
        </p:spPr>
      </p:pic>
      <p:sp>
        <p:nvSpPr>
          <p:cNvPr id="7" name="Rectangle: Rounded Corners 6">
            <a:extLst>
              <a:ext uri="{FF2B5EF4-FFF2-40B4-BE49-F238E27FC236}">
                <a16:creationId xmlns:a16="http://schemas.microsoft.com/office/drawing/2014/main" id="{AFDF9B22-7713-CB75-70A0-315A232F5B10}"/>
              </a:ext>
            </a:extLst>
          </p:cNvPr>
          <p:cNvSpPr/>
          <p:nvPr/>
        </p:nvSpPr>
        <p:spPr>
          <a:xfrm>
            <a:off x="1100774" y="2461844"/>
            <a:ext cx="1089975" cy="2739170"/>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DF4A0592-65DC-7FA8-937D-5CC3568B39BD}"/>
              </a:ext>
            </a:extLst>
          </p:cNvPr>
          <p:cNvSpPr/>
          <p:nvPr/>
        </p:nvSpPr>
        <p:spPr>
          <a:xfrm>
            <a:off x="6773931" y="2443474"/>
            <a:ext cx="3010731" cy="1090361"/>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lide Number Placeholder 4">
            <a:extLst>
              <a:ext uri="{FF2B5EF4-FFF2-40B4-BE49-F238E27FC236}">
                <a16:creationId xmlns:a16="http://schemas.microsoft.com/office/drawing/2014/main" id="{1257C4C9-7E19-55CA-667E-4E42CAF27AD2}"/>
              </a:ext>
            </a:extLst>
          </p:cNvPr>
          <p:cNvSpPr>
            <a:spLocks noGrp="1"/>
          </p:cNvSpPr>
          <p:nvPr>
            <p:ph type="sldNum" sz="quarter" idx="12"/>
          </p:nvPr>
        </p:nvSpPr>
        <p:spPr/>
        <p:txBody>
          <a:bodyPr/>
          <a:lstStyle/>
          <a:p>
            <a:fld id="{041DC1CA-1C04-4C31-B74E-7C107D883BCF}" type="slidenum">
              <a:rPr lang="en-US" altLang="en-US" smtClean="0"/>
              <a:pPr/>
              <a:t>17</a:t>
            </a:fld>
            <a:endParaRPr lang="en-US" altLang="en-US"/>
          </a:p>
        </p:txBody>
      </p:sp>
    </p:spTree>
    <p:extLst>
      <p:ext uri="{BB962C8B-B14F-4D97-AF65-F5344CB8AC3E}">
        <p14:creationId xmlns:p14="http://schemas.microsoft.com/office/powerpoint/2010/main" val="4008877391"/>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8" name="TextBox 7">
            <a:extLst>
              <a:ext uri="{FF2B5EF4-FFF2-40B4-BE49-F238E27FC236}">
                <a16:creationId xmlns:a16="http://schemas.microsoft.com/office/drawing/2014/main" id="{5D50AF7E-2332-60B6-D59E-B60DA74391B0}"/>
              </a:ext>
            </a:extLst>
          </p:cNvPr>
          <p:cNvSpPr txBox="1"/>
          <p:nvPr/>
        </p:nvSpPr>
        <p:spPr>
          <a:xfrm>
            <a:off x="513771" y="1290517"/>
            <a:ext cx="10045511"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4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latin typeface="Calibri" panose="020F0502020204030204" pitchFamily="34" charset="0"/>
                <a:ea typeface="DengXian" panose="02010600030101010101" pitchFamily="2" charset="-122"/>
                <a:cs typeface="Arial" panose="020B0604020202020204" pitchFamily="34" charset="0"/>
              </a:rPr>
              <a:t>4</a:t>
            </a:r>
            <a:r>
              <a:rPr lang="en-GB" sz="2800" b="1" dirty="0">
                <a:effectLst/>
                <a:latin typeface="Calibri" panose="020F0502020204030204" pitchFamily="34" charset="0"/>
                <a:ea typeface="DengXian" panose="02010600030101010101" pitchFamily="2" charset="-122"/>
                <a:cs typeface="Arial" panose="020B0604020202020204" pitchFamily="34" charset="0"/>
              </a:rPr>
              <a:t>) Possibilities</a:t>
            </a:r>
            <a:endParaRPr lang="en-GB" sz="2800" b="1" dirty="0">
              <a:latin typeface="Cambria" panose="02040503050406030204" pitchFamily="18" charset="0"/>
              <a:ea typeface="Cambria" panose="02040503050406030204" pitchFamily="18" charset="0"/>
            </a:endParaRPr>
          </a:p>
        </p:txBody>
      </p:sp>
      <mc:AlternateContent xmlns:mc="http://schemas.openxmlformats.org/markup-compatibility/2006" xmlns:a14="http://schemas.microsoft.com/office/drawing/2010/main">
        <mc:Choice Requires="a14">
          <p:sp>
            <p:nvSpPr>
              <p:cNvPr id="36" name="Flowchart: Alternate Process 35">
                <a:extLst>
                  <a:ext uri="{FF2B5EF4-FFF2-40B4-BE49-F238E27FC236}">
                    <a16:creationId xmlns:a16="http://schemas.microsoft.com/office/drawing/2014/main" id="{E6255174-02FA-E000-50A7-9521E2F372CA}"/>
                  </a:ext>
                </a:extLst>
              </p:cNvPr>
              <p:cNvSpPr/>
              <p:nvPr/>
            </p:nvSpPr>
            <p:spPr>
              <a:xfrm>
                <a:off x="1100775" y="5627151"/>
                <a:ext cx="2015174" cy="57077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b="1" i="1" smtClean="0">
                            <a:effectLst/>
                            <a:latin typeface="Cambria Math" panose="02040503050406030204" pitchFamily="18"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𝑭</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𝟏</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b="1" i="1">
                            <a:effectLst/>
                            <a:latin typeface="Cambria Math" panose="02040503050406030204" pitchFamily="18" charset="0"/>
                          </a:rPr>
                        </m:ctrlPr>
                      </m:accPr>
                      <m:e>
                        <m:r>
                          <a:rPr lang="en-GB" sz="2400" b="1" i="1" smtClean="0">
                            <a:effectLst/>
                            <a:latin typeface="Cambria Math" panose="02040503050406030204" pitchFamily="18" charset="0"/>
                          </a:rPr>
                          <m:t>𝑨</m:t>
                        </m:r>
                      </m:e>
                    </m:acc>
                  </m:oMath>
                </a14:m>
                <a:r>
                  <a:rPr lang="en-GB" sz="2400" b="1" dirty="0"/>
                  <a:t> </a:t>
                </a:r>
                <a14:m>
                  <m:oMath xmlns:m="http://schemas.openxmlformats.org/officeDocument/2006/math">
                    <m:acc>
                      <m:accPr>
                        <m:chr m:val="̅"/>
                        <m:ctrlPr>
                          <a:rPr lang="en-GB" sz="2400" b="1" i="1" smtClean="0">
                            <a:latin typeface="Cambria Math" panose="02040503050406030204" pitchFamily="18" charset="0"/>
                          </a:rPr>
                        </m:ctrlPr>
                      </m:accPr>
                      <m:e>
                        <m:r>
                          <a:rPr lang="en-GB" sz="2400" b="1" i="1" smtClean="0">
                            <a:latin typeface="Cambria Math" panose="02040503050406030204" pitchFamily="18" charset="0"/>
                          </a:rPr>
                          <m:t>𝑪</m:t>
                        </m:r>
                      </m:e>
                    </m:acc>
                  </m:oMath>
                </a14:m>
                <a:r>
                  <a:rPr lang="en-GB" sz="2400" b="1" dirty="0"/>
                  <a:t>+AC</a:t>
                </a:r>
              </a:p>
            </p:txBody>
          </p:sp>
        </mc:Choice>
        <mc:Fallback xmlns="">
          <p:sp>
            <p:nvSpPr>
              <p:cNvPr id="36" name="Flowchart: Alternate Process 35">
                <a:extLst>
                  <a:ext uri="{FF2B5EF4-FFF2-40B4-BE49-F238E27FC236}">
                    <a16:creationId xmlns:a16="http://schemas.microsoft.com/office/drawing/2014/main" id="{E6255174-02FA-E000-50A7-9521E2F372CA}"/>
                  </a:ext>
                </a:extLst>
              </p:cNvPr>
              <p:cNvSpPr>
                <a:spLocks noRot="1" noChangeAspect="1" noMove="1" noResize="1" noEditPoints="1" noAdjustHandles="1" noChangeArrowheads="1" noChangeShapeType="1" noTextEdit="1"/>
              </p:cNvSpPr>
              <p:nvPr/>
            </p:nvSpPr>
            <p:spPr>
              <a:xfrm>
                <a:off x="1100775" y="5627151"/>
                <a:ext cx="2015174" cy="570772"/>
              </a:xfrm>
              <a:prstGeom prst="flowChartAlternateProcess">
                <a:avLst/>
              </a:prstGeom>
              <a:blipFill>
                <a:blip r:embed="rId2"/>
                <a:stretch>
                  <a:fillRect r="-602" b="-125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Flowchart: Alternate Process 36">
                <a:extLst>
                  <a:ext uri="{FF2B5EF4-FFF2-40B4-BE49-F238E27FC236}">
                    <a16:creationId xmlns:a16="http://schemas.microsoft.com/office/drawing/2014/main" id="{4FDC1A52-97E7-2FD4-D6F2-18A85A547823}"/>
                  </a:ext>
                </a:extLst>
              </p:cNvPr>
              <p:cNvSpPr/>
              <p:nvPr/>
            </p:nvSpPr>
            <p:spPr>
              <a:xfrm>
                <a:off x="7326946" y="5627151"/>
                <a:ext cx="2015174" cy="57077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400" b="1" i="1" smtClean="0">
                              <a:effectLst/>
                              <a:latin typeface="Cambria Math" panose="02040503050406030204" pitchFamily="18"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𝑭</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𝟏</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400" b="1" i="1">
                              <a:effectLst/>
                              <a:latin typeface="Cambria Math" panose="02040503050406030204" pitchFamily="18" charset="0"/>
                            </a:rPr>
                          </m:ctrlPr>
                        </m:accPr>
                        <m:e>
                          <m:r>
                            <a:rPr lang="en-GB" sz="2400" b="1" i="1" smtClean="0">
                              <a:effectLst/>
                              <a:latin typeface="Cambria Math" panose="02040503050406030204" pitchFamily="18" charset="0"/>
                              <a:ea typeface="DengXian" panose="02010600030101010101" pitchFamily="2" charset="-122"/>
                              <a:cs typeface="Arial" panose="020B0604020202020204" pitchFamily="34" charset="0"/>
                            </a:rPr>
                            <m:t>𝑩</m:t>
                          </m:r>
                        </m:e>
                      </m:acc>
                      <m:acc>
                        <m:accPr>
                          <m:chr m:val="̅"/>
                          <m:ctrlPr>
                            <a:rPr lang="en-GB" sz="2400" b="1" i="1">
                              <a:latin typeface="Cambria Math" panose="02040503050406030204" pitchFamily="18" charset="0"/>
                            </a:rPr>
                          </m:ctrlPr>
                        </m:accPr>
                        <m:e>
                          <m:r>
                            <a:rPr lang="en-GB" sz="2400" b="1" i="1" smtClean="0">
                              <a:latin typeface="Cambria Math" panose="02040503050406030204" pitchFamily="18" charset="0"/>
                            </a:rPr>
                            <m:t>𝑪</m:t>
                          </m:r>
                        </m:e>
                      </m:acc>
                    </m:oMath>
                  </m:oMathPara>
                </a14:m>
                <a:endParaRPr lang="en-GB" sz="2400" b="1" dirty="0"/>
              </a:p>
            </p:txBody>
          </p:sp>
        </mc:Choice>
        <mc:Fallback xmlns="">
          <p:sp>
            <p:nvSpPr>
              <p:cNvPr id="37" name="Flowchart: Alternate Process 36">
                <a:extLst>
                  <a:ext uri="{FF2B5EF4-FFF2-40B4-BE49-F238E27FC236}">
                    <a16:creationId xmlns:a16="http://schemas.microsoft.com/office/drawing/2014/main" id="{4FDC1A52-97E7-2FD4-D6F2-18A85A547823}"/>
                  </a:ext>
                </a:extLst>
              </p:cNvPr>
              <p:cNvSpPr>
                <a:spLocks noRot="1" noChangeAspect="1" noMove="1" noResize="1" noEditPoints="1" noAdjustHandles="1" noChangeArrowheads="1" noChangeShapeType="1" noTextEdit="1"/>
              </p:cNvSpPr>
              <p:nvPr/>
            </p:nvSpPr>
            <p:spPr>
              <a:xfrm>
                <a:off x="7326946" y="5627151"/>
                <a:ext cx="2015174" cy="570772"/>
              </a:xfrm>
              <a:prstGeom prst="flowChartAlternateProcess">
                <a:avLst/>
              </a:prstGeom>
              <a:blipFill>
                <a:blip r:embed="rId3"/>
                <a:stretch>
                  <a:fillRect r="-4204"/>
                </a:stretch>
              </a:blipFill>
            </p:spPr>
            <p:txBody>
              <a:bodyPr/>
              <a:lstStyle/>
              <a:p>
                <a:r>
                  <a:rPr lang="en-US">
                    <a:noFill/>
                  </a:rPr>
                  <a:t> </a:t>
                </a:r>
              </a:p>
            </p:txBody>
          </p:sp>
        </mc:Fallback>
      </mc:AlternateContent>
      <p:pic>
        <p:nvPicPr>
          <p:cNvPr id="5" name="Picture 4">
            <a:extLst>
              <a:ext uri="{FF2B5EF4-FFF2-40B4-BE49-F238E27FC236}">
                <a16:creationId xmlns:a16="http://schemas.microsoft.com/office/drawing/2014/main" id="{4BC451ED-A549-2075-C629-388E12EA8809}"/>
              </a:ext>
            </a:extLst>
          </p:cNvPr>
          <p:cNvPicPr>
            <a:picLocks noChangeAspect="1"/>
          </p:cNvPicPr>
          <p:nvPr/>
        </p:nvPicPr>
        <p:blipFill>
          <a:blip r:embed="rId4"/>
          <a:stretch>
            <a:fillRect/>
          </a:stretch>
        </p:blipFill>
        <p:spPr>
          <a:xfrm>
            <a:off x="463540" y="1874969"/>
            <a:ext cx="3914775" cy="3562350"/>
          </a:xfrm>
          <a:prstGeom prst="rect">
            <a:avLst/>
          </a:prstGeom>
        </p:spPr>
      </p:pic>
      <p:pic>
        <p:nvPicPr>
          <p:cNvPr id="9" name="Picture 8">
            <a:extLst>
              <a:ext uri="{FF2B5EF4-FFF2-40B4-BE49-F238E27FC236}">
                <a16:creationId xmlns:a16="http://schemas.microsoft.com/office/drawing/2014/main" id="{704C2238-ACE1-9385-6356-A28263D655BC}"/>
              </a:ext>
            </a:extLst>
          </p:cNvPr>
          <p:cNvPicPr>
            <a:picLocks noChangeAspect="1"/>
          </p:cNvPicPr>
          <p:nvPr/>
        </p:nvPicPr>
        <p:blipFill>
          <a:blip r:embed="rId5"/>
          <a:stretch>
            <a:fillRect/>
          </a:stretch>
        </p:blipFill>
        <p:spPr>
          <a:xfrm>
            <a:off x="6824632" y="1813737"/>
            <a:ext cx="3924300" cy="3543300"/>
          </a:xfrm>
          <a:prstGeom prst="rect">
            <a:avLst/>
          </a:prstGeom>
        </p:spPr>
      </p:pic>
      <p:sp>
        <p:nvSpPr>
          <p:cNvPr id="10" name="Rectangle: Rounded Corners 9">
            <a:extLst>
              <a:ext uri="{FF2B5EF4-FFF2-40B4-BE49-F238E27FC236}">
                <a16:creationId xmlns:a16="http://schemas.microsoft.com/office/drawing/2014/main" id="{E3604E32-F8B3-1DD1-D9B3-ACC1C691B92B}"/>
              </a:ext>
            </a:extLst>
          </p:cNvPr>
          <p:cNvSpPr/>
          <p:nvPr/>
        </p:nvSpPr>
        <p:spPr>
          <a:xfrm>
            <a:off x="1214561" y="2461844"/>
            <a:ext cx="1161714" cy="114333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C28F4F8A-AC87-1763-2491-630248BC5B22}"/>
              </a:ext>
            </a:extLst>
          </p:cNvPr>
          <p:cNvSpPr/>
          <p:nvPr/>
        </p:nvSpPr>
        <p:spPr>
          <a:xfrm>
            <a:off x="2613492" y="3924365"/>
            <a:ext cx="1317846" cy="1183461"/>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71AF9761-E0F3-4792-1A7A-B12747381DFE}"/>
                  </a:ext>
                </a:extLst>
              </p14:cNvPr>
              <p14:cNvContentPartPr/>
              <p14:nvPr/>
            </p14:nvContentPartPr>
            <p14:xfrm>
              <a:off x="7385093" y="2208871"/>
              <a:ext cx="1357560" cy="732600"/>
            </p14:xfrm>
          </p:contentPart>
        </mc:Choice>
        <mc:Fallback xmlns="">
          <p:pic>
            <p:nvPicPr>
              <p:cNvPr id="13" name="Ink 12">
                <a:extLst>
                  <a:ext uri="{FF2B5EF4-FFF2-40B4-BE49-F238E27FC236}">
                    <a16:creationId xmlns:a16="http://schemas.microsoft.com/office/drawing/2014/main" id="{71AF9761-E0F3-4792-1A7A-B12747381DFE}"/>
                  </a:ext>
                </a:extLst>
              </p:cNvPr>
              <p:cNvPicPr/>
              <p:nvPr/>
            </p:nvPicPr>
            <p:blipFill>
              <a:blip r:embed="rId7"/>
              <a:stretch>
                <a:fillRect/>
              </a:stretch>
            </p:blipFill>
            <p:spPr>
              <a:xfrm>
                <a:off x="7367098" y="2190871"/>
                <a:ext cx="1393191" cy="7682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4" name="Ink 13">
                <a:extLst>
                  <a:ext uri="{FF2B5EF4-FFF2-40B4-BE49-F238E27FC236}">
                    <a16:creationId xmlns:a16="http://schemas.microsoft.com/office/drawing/2014/main" id="{3AAB244C-EFC9-94F9-A2DC-ACD5821D720A}"/>
                  </a:ext>
                </a:extLst>
              </p14:cNvPr>
              <p14:cNvContentPartPr/>
              <p14:nvPr/>
            </p14:nvContentPartPr>
            <p14:xfrm>
              <a:off x="7553573" y="4396591"/>
              <a:ext cx="1299240" cy="750240"/>
            </p14:xfrm>
          </p:contentPart>
        </mc:Choice>
        <mc:Fallback xmlns="">
          <p:pic>
            <p:nvPicPr>
              <p:cNvPr id="14" name="Ink 13">
                <a:extLst>
                  <a:ext uri="{FF2B5EF4-FFF2-40B4-BE49-F238E27FC236}">
                    <a16:creationId xmlns:a16="http://schemas.microsoft.com/office/drawing/2014/main" id="{3AAB244C-EFC9-94F9-A2DC-ACD5821D720A}"/>
                  </a:ext>
                </a:extLst>
              </p:cNvPr>
              <p:cNvPicPr/>
              <p:nvPr/>
            </p:nvPicPr>
            <p:blipFill>
              <a:blip r:embed="rId9"/>
              <a:stretch>
                <a:fillRect/>
              </a:stretch>
            </p:blipFill>
            <p:spPr>
              <a:xfrm>
                <a:off x="7535573" y="4378600"/>
                <a:ext cx="1334880" cy="785863"/>
              </a:xfrm>
              <a:prstGeom prst="rect">
                <a:avLst/>
              </a:prstGeom>
            </p:spPr>
          </p:pic>
        </mc:Fallback>
      </mc:AlternateContent>
      <p:sp>
        <p:nvSpPr>
          <p:cNvPr id="4" name="Slide Number Placeholder 3">
            <a:extLst>
              <a:ext uri="{FF2B5EF4-FFF2-40B4-BE49-F238E27FC236}">
                <a16:creationId xmlns:a16="http://schemas.microsoft.com/office/drawing/2014/main" id="{B44ADB10-BE82-4164-F0DA-0168D8072BA8}"/>
              </a:ext>
            </a:extLst>
          </p:cNvPr>
          <p:cNvSpPr>
            <a:spLocks noGrp="1"/>
          </p:cNvSpPr>
          <p:nvPr>
            <p:ph type="sldNum" sz="quarter" idx="12"/>
          </p:nvPr>
        </p:nvSpPr>
        <p:spPr/>
        <p:txBody>
          <a:bodyPr/>
          <a:lstStyle/>
          <a:p>
            <a:fld id="{041DC1CA-1C04-4C31-B74E-7C107D883BCF}" type="slidenum">
              <a:rPr lang="en-US" altLang="en-US" smtClean="0"/>
              <a:pPr/>
              <a:t>18</a:t>
            </a:fld>
            <a:endParaRPr lang="en-US" altLang="en-US"/>
          </a:p>
        </p:txBody>
      </p:sp>
    </p:spTree>
    <p:extLst>
      <p:ext uri="{BB962C8B-B14F-4D97-AF65-F5344CB8AC3E}">
        <p14:creationId xmlns:p14="http://schemas.microsoft.com/office/powerpoint/2010/main" val="2498857174"/>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87A531-21FB-C540-5879-500F81A33B68}"/>
              </a:ext>
            </a:extLst>
          </p:cNvPr>
          <p:cNvSpPr txBox="1"/>
          <p:nvPr/>
        </p:nvSpPr>
        <p:spPr>
          <a:xfrm>
            <a:off x="4999382" y="277504"/>
            <a:ext cx="2941983" cy="584775"/>
          </a:xfrm>
          <a:prstGeom prst="rect">
            <a:avLst/>
          </a:prstGeom>
          <a:noFill/>
        </p:spPr>
        <p:txBody>
          <a:bodyPr wrap="square" rtlCol="0">
            <a:spAutoFit/>
          </a:bodyPr>
          <a:lstStyle/>
          <a:p>
            <a:r>
              <a:rPr lang="en-GB" sz="3200" b="1" dirty="0">
                <a:solidFill>
                  <a:schemeClr val="bg1"/>
                </a:solidFill>
                <a:latin typeface="Cambria" panose="02040503050406030204" pitchFamily="18" charset="0"/>
                <a:ea typeface="Cambria" panose="02040503050406030204" pitchFamily="18" charset="0"/>
              </a:rPr>
              <a:t>K - Map</a:t>
            </a:r>
          </a:p>
        </p:txBody>
      </p:sp>
      <p:sp>
        <p:nvSpPr>
          <p:cNvPr id="8" name="TextBox 7">
            <a:extLst>
              <a:ext uri="{FF2B5EF4-FFF2-40B4-BE49-F238E27FC236}">
                <a16:creationId xmlns:a16="http://schemas.microsoft.com/office/drawing/2014/main" id="{5D50AF7E-2332-60B6-D59E-B60DA74391B0}"/>
              </a:ext>
            </a:extLst>
          </p:cNvPr>
          <p:cNvSpPr txBox="1"/>
          <p:nvPr/>
        </p:nvSpPr>
        <p:spPr>
          <a:xfrm>
            <a:off x="513771" y="1290517"/>
            <a:ext cx="10045511" cy="523220"/>
          </a:xfrm>
          <a:prstGeom prst="rect">
            <a:avLst/>
          </a:prstGeom>
          <a:noFill/>
        </p:spPr>
        <p:txBody>
          <a:bodyPr wrap="square" rtlCol="0">
            <a:spAutoFit/>
          </a:bodyPr>
          <a:lstStyle/>
          <a:p>
            <a:r>
              <a:rPr lang="en-GB" sz="2800" b="1" dirty="0">
                <a:latin typeface="Cambria" panose="02040503050406030204" pitchFamily="18" charset="0"/>
                <a:ea typeface="Cambria" panose="02040503050406030204" pitchFamily="18" charset="0"/>
              </a:rPr>
              <a:t>4 – Variable K – Map </a:t>
            </a:r>
            <a:r>
              <a:rPr lang="en-GB" sz="2800" b="1" dirty="0">
                <a:effectLst/>
                <a:latin typeface="Calibri" panose="020F0502020204030204" pitchFamily="34" charset="0"/>
                <a:ea typeface="DengXian" panose="02010600030101010101" pitchFamily="2" charset="-122"/>
                <a:cs typeface="Arial" panose="020B0604020202020204" pitchFamily="34" charset="0"/>
              </a:rPr>
              <a:t>(2</a:t>
            </a:r>
            <a:r>
              <a:rPr lang="en-GB" sz="2800" b="1" baseline="30000" dirty="0">
                <a:latin typeface="Calibri" panose="020F0502020204030204" pitchFamily="34" charset="0"/>
                <a:ea typeface="DengXian" panose="02010600030101010101" pitchFamily="2" charset="-122"/>
                <a:cs typeface="Arial" panose="020B0604020202020204" pitchFamily="34" charset="0"/>
              </a:rPr>
              <a:t>4</a:t>
            </a:r>
            <a:r>
              <a:rPr lang="en-GB" sz="2800" b="1" dirty="0">
                <a:effectLst/>
                <a:latin typeface="Calibri" panose="020F0502020204030204" pitchFamily="34" charset="0"/>
                <a:ea typeface="DengXian" panose="02010600030101010101" pitchFamily="2" charset="-122"/>
                <a:cs typeface="Arial" panose="020B0604020202020204" pitchFamily="34" charset="0"/>
              </a:rPr>
              <a:t>) Possibilities</a:t>
            </a:r>
            <a:endParaRPr lang="en-GB" sz="2800" b="1" dirty="0">
              <a:latin typeface="Cambria" panose="02040503050406030204" pitchFamily="18" charset="0"/>
              <a:ea typeface="Cambria" panose="02040503050406030204" pitchFamily="18" charset="0"/>
            </a:endParaRPr>
          </a:p>
        </p:txBody>
      </p:sp>
      <mc:AlternateContent xmlns:mc="http://schemas.openxmlformats.org/markup-compatibility/2006" xmlns:a14="http://schemas.microsoft.com/office/drawing/2010/main">
        <mc:Choice Requires="a14">
          <p:sp>
            <p:nvSpPr>
              <p:cNvPr id="36" name="Flowchart: Alternate Process 35">
                <a:extLst>
                  <a:ext uri="{FF2B5EF4-FFF2-40B4-BE49-F238E27FC236}">
                    <a16:creationId xmlns:a16="http://schemas.microsoft.com/office/drawing/2014/main" id="{E6255174-02FA-E000-50A7-9521E2F372CA}"/>
                  </a:ext>
                </a:extLst>
              </p:cNvPr>
              <p:cNvSpPr/>
              <p:nvPr/>
            </p:nvSpPr>
            <p:spPr>
              <a:xfrm>
                <a:off x="3459578" y="5860120"/>
                <a:ext cx="2015174" cy="57077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GB" sz="2400" b="1" i="1" smtClean="0">
                              <a:effectLst/>
                              <a:latin typeface="Cambria Math" panose="02040503050406030204" pitchFamily="18"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𝑭</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𝟏</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m:t>
                      </m:r>
                      <m:r>
                        <a:rPr lang="en-GB" sz="2400" b="1" i="1" smtClean="0">
                          <a:effectLst/>
                          <a:latin typeface="Cambria Math" panose="02040503050406030204" pitchFamily="18" charset="0"/>
                          <a:ea typeface="DengXian" panose="02010600030101010101" pitchFamily="2" charset="-122"/>
                          <a:cs typeface="Arial" panose="020B0604020202020204" pitchFamily="34" charset="0"/>
                        </a:rPr>
                        <m:t>𝟏</m:t>
                      </m:r>
                    </m:oMath>
                  </m:oMathPara>
                </a14:m>
                <a:endParaRPr lang="en-GB" sz="2400" b="1" dirty="0"/>
              </a:p>
            </p:txBody>
          </p:sp>
        </mc:Choice>
        <mc:Fallback xmlns="">
          <p:sp>
            <p:nvSpPr>
              <p:cNvPr id="36" name="Flowchart: Alternate Process 35">
                <a:extLst>
                  <a:ext uri="{FF2B5EF4-FFF2-40B4-BE49-F238E27FC236}">
                    <a16:creationId xmlns:a16="http://schemas.microsoft.com/office/drawing/2014/main" id="{E6255174-02FA-E000-50A7-9521E2F372CA}"/>
                  </a:ext>
                </a:extLst>
              </p:cNvPr>
              <p:cNvSpPr>
                <a:spLocks noRot="1" noChangeAspect="1" noMove="1" noResize="1" noEditPoints="1" noAdjustHandles="1" noChangeArrowheads="1" noChangeShapeType="1" noTextEdit="1"/>
              </p:cNvSpPr>
              <p:nvPr/>
            </p:nvSpPr>
            <p:spPr>
              <a:xfrm>
                <a:off x="3459578" y="5860120"/>
                <a:ext cx="2015174" cy="570772"/>
              </a:xfrm>
              <a:prstGeom prst="flowChartAlternateProcess">
                <a:avLst/>
              </a:prstGeom>
              <a:blipFill>
                <a:blip r:embed="rId2"/>
                <a:stretch>
                  <a:fillRect/>
                </a:stretch>
              </a:blipFill>
            </p:spPr>
            <p:txBody>
              <a:bodyPr/>
              <a:lstStyle/>
              <a:p>
                <a:r>
                  <a:rPr lang="en-US">
                    <a:noFill/>
                  </a:rPr>
                  <a:t> </a:t>
                </a:r>
              </a:p>
            </p:txBody>
          </p:sp>
        </mc:Fallback>
      </mc:AlternateContent>
      <p:pic>
        <p:nvPicPr>
          <p:cNvPr id="4" name="Picture 3">
            <a:extLst>
              <a:ext uri="{FF2B5EF4-FFF2-40B4-BE49-F238E27FC236}">
                <a16:creationId xmlns:a16="http://schemas.microsoft.com/office/drawing/2014/main" id="{B674747F-4228-25F8-F731-3AF842620ADE}"/>
              </a:ext>
            </a:extLst>
          </p:cNvPr>
          <p:cNvPicPr>
            <a:picLocks noChangeAspect="1"/>
          </p:cNvPicPr>
          <p:nvPr/>
        </p:nvPicPr>
        <p:blipFill>
          <a:blip r:embed="rId3"/>
          <a:stretch>
            <a:fillRect/>
          </a:stretch>
        </p:blipFill>
        <p:spPr>
          <a:xfrm>
            <a:off x="2428815" y="1928933"/>
            <a:ext cx="4076700" cy="3638550"/>
          </a:xfrm>
          <a:prstGeom prst="rect">
            <a:avLst/>
          </a:prstGeom>
        </p:spPr>
      </p:pic>
      <p:sp>
        <p:nvSpPr>
          <p:cNvPr id="6" name="Rectangle: Rounded Corners 5">
            <a:extLst>
              <a:ext uri="{FF2B5EF4-FFF2-40B4-BE49-F238E27FC236}">
                <a16:creationId xmlns:a16="http://schemas.microsoft.com/office/drawing/2014/main" id="{EAFABEFA-8579-6A3F-EDA5-B894ECFD5E9F}"/>
              </a:ext>
            </a:extLst>
          </p:cNvPr>
          <p:cNvSpPr/>
          <p:nvPr/>
        </p:nvSpPr>
        <p:spPr>
          <a:xfrm>
            <a:off x="3047244" y="2419392"/>
            <a:ext cx="3048756" cy="2657631"/>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lide Number Placeholder 4">
            <a:extLst>
              <a:ext uri="{FF2B5EF4-FFF2-40B4-BE49-F238E27FC236}">
                <a16:creationId xmlns:a16="http://schemas.microsoft.com/office/drawing/2014/main" id="{374C6C9D-1844-A9BD-CAE9-C78606AC3772}"/>
              </a:ext>
            </a:extLst>
          </p:cNvPr>
          <p:cNvSpPr>
            <a:spLocks noGrp="1"/>
          </p:cNvSpPr>
          <p:nvPr>
            <p:ph type="sldNum" sz="quarter" idx="12"/>
          </p:nvPr>
        </p:nvSpPr>
        <p:spPr/>
        <p:txBody>
          <a:bodyPr/>
          <a:lstStyle/>
          <a:p>
            <a:fld id="{041DC1CA-1C04-4C31-B74E-7C107D883BCF}" type="slidenum">
              <a:rPr lang="en-US" altLang="en-US" smtClean="0"/>
              <a:pPr/>
              <a:t>19</a:t>
            </a:fld>
            <a:endParaRPr lang="en-US" altLang="en-US"/>
          </a:p>
        </p:txBody>
      </p:sp>
    </p:spTree>
    <p:extLst>
      <p:ext uri="{BB962C8B-B14F-4D97-AF65-F5344CB8AC3E}">
        <p14:creationId xmlns:p14="http://schemas.microsoft.com/office/powerpoint/2010/main" val="1043805472"/>
      </p:ext>
    </p:extLst>
  </p:cSld>
  <p:clrMapOvr>
    <a:masterClrMapping/>
  </p:clrMapOvr>
  <mc:AlternateContent xmlns:mc="http://schemas.openxmlformats.org/markup-compatibility/2006" xmlns:p14="http://schemas.microsoft.com/office/powerpoint/2010/main">
    <mc:Choice Requires="p14">
      <p:transition spd="slow" p14:dur="2000" advTm="125509"/>
    </mc:Choice>
    <mc:Fallback xmlns="">
      <p:transition spd="slow" advTm="125509"/>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B5E92-3B3A-353A-06DD-CB0BA4B1E6B9}"/>
              </a:ext>
            </a:extLst>
          </p:cNvPr>
          <p:cNvSpPr>
            <a:spLocks noGrp="1"/>
          </p:cNvSpPr>
          <p:nvPr>
            <p:ph type="ctrTitle"/>
          </p:nvPr>
        </p:nvSpPr>
        <p:spPr>
          <a:xfrm>
            <a:off x="914400" y="742784"/>
            <a:ext cx="10363200" cy="1470025"/>
          </a:xfrm>
        </p:spPr>
        <p:txBody>
          <a:bodyPr>
            <a:normAutofit/>
          </a:bodyPr>
          <a:lstStyle/>
          <a:p>
            <a:r>
              <a:rPr lang="en-US" sz="2800" b="1" dirty="0">
                <a:latin typeface="Cambria" panose="02040503050406030204" pitchFamily="18" charset="0"/>
                <a:ea typeface="Cambria" panose="02040503050406030204" pitchFamily="18" charset="0"/>
              </a:rPr>
              <a:t>Don’t Care function</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7D51A6CF-115D-4751-2A7A-69891D6DCBF5}"/>
                  </a:ext>
                </a:extLst>
              </p:cNvPr>
              <p:cNvSpPr txBox="1"/>
              <p:nvPr/>
            </p:nvSpPr>
            <p:spPr>
              <a:xfrm>
                <a:off x="755780" y="1978090"/>
                <a:ext cx="8285583" cy="646331"/>
              </a:xfrm>
              <a:prstGeom prst="rect">
                <a:avLst/>
              </a:prstGeom>
              <a:noFill/>
            </p:spPr>
            <p:txBody>
              <a:bodyPr wrap="square" rtlCol="0">
                <a:spAutoFit/>
              </a:bodyPr>
              <a:lstStyle/>
              <a:p>
                <a:r>
                  <a:rPr lang="en-US" dirty="0"/>
                  <a:t>Find the Minimal Expression for the function </a:t>
                </a:r>
                <a14:m>
                  <m:oMath xmlns:m="http://schemas.openxmlformats.org/officeDocument/2006/math">
                    <m:sSub>
                      <m:sSubPr>
                        <m:ctrlPr>
                          <a:rPr lang="en-US" sz="1800" i="1" smtClean="0">
                            <a:effectLst/>
                            <a:latin typeface="Cambria Math" panose="02040503050406030204" pitchFamily="18" charset="0"/>
                            <a:ea typeface="Calibri" panose="020F0502020204030204" pitchFamily="34" charset="0"/>
                            <a:cs typeface="Times New Roman" panose="02020603050405020304" pitchFamily="18" charset="0"/>
                          </a:rPr>
                        </m:ctrlPr>
                      </m:sSubPr>
                      <m:e>
                        <m:r>
                          <a:rPr lang="en-US" sz="1800" i="1">
                            <a:effectLst/>
                            <a:latin typeface="Cambria Math" panose="02040503050406030204" pitchFamily="18" charset="0"/>
                            <a:ea typeface="Calibri" panose="020F0502020204030204" pitchFamily="34" charset="0"/>
                            <a:cs typeface="Times New Roman" panose="02020603050405020304" pitchFamily="18" charset="0"/>
                          </a:rPr>
                          <m:t>𝐹</m:t>
                        </m:r>
                      </m:e>
                      <m:sub>
                        <m:r>
                          <a:rPr lang="en-US" sz="18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US" sz="18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US" sz="1800" i="1">
                            <a:effectLst/>
                            <a:latin typeface="Cambria Math" panose="02040503050406030204" pitchFamily="18" charset="0"/>
                            <a:ea typeface="Calibri" panose="020F0502020204030204" pitchFamily="34" charset="0"/>
                            <a:cs typeface="Times New Roman" panose="02020603050405020304" pitchFamily="18" charset="0"/>
                          </a:rPr>
                        </m:ctrlPr>
                      </m:sSubPr>
                      <m:e>
                        <m:r>
                          <m:rPr>
                            <m:sty m:val="p"/>
                          </m:rPr>
                          <a:rPr lang="en-US" sz="1800">
                            <a:effectLst/>
                            <a:latin typeface="Cambria Math" panose="02040503050406030204" pitchFamily="18" charset="0"/>
                            <a:ea typeface="Calibri" panose="020F0502020204030204" pitchFamily="34" charset="0"/>
                            <a:cs typeface="Times New Roman" panose="02020603050405020304" pitchFamily="18" charset="0"/>
                          </a:rPr>
                          <m:t>Σ</m:t>
                        </m:r>
                      </m:e>
                      <m:sub>
                        <m:r>
                          <a:rPr lang="en-US" sz="1800" i="1">
                            <a:effectLst/>
                            <a:latin typeface="Cambria Math" panose="02040503050406030204" pitchFamily="18" charset="0"/>
                            <a:ea typeface="Calibri" panose="020F0502020204030204" pitchFamily="34" charset="0"/>
                            <a:cs typeface="Times New Roman" panose="02020603050405020304" pitchFamily="18" charset="0"/>
                          </a:rPr>
                          <m:t>𝑚</m:t>
                        </m:r>
                      </m:sub>
                    </m:sSub>
                    <m:r>
                      <a:rPr lang="en-US" sz="1800" i="1">
                        <a:effectLst/>
                        <a:latin typeface="Cambria Math" panose="02040503050406030204" pitchFamily="18" charset="0"/>
                        <a:ea typeface="Calibri" panose="020F0502020204030204" pitchFamily="34" charset="0"/>
                        <a:cs typeface="Times New Roman" panose="02020603050405020304" pitchFamily="18" charset="0"/>
                      </a:rPr>
                      <m:t>(0,1,10,1</m:t>
                    </m:r>
                    <m:r>
                      <a:rPr lang="en-US" sz="1800" b="0" i="1" smtClean="0">
                        <a:effectLst/>
                        <a:latin typeface="Cambria Math" panose="02040503050406030204" pitchFamily="18" charset="0"/>
                        <a:ea typeface="Calibri" panose="020F0502020204030204" pitchFamily="34" charset="0"/>
                        <a:cs typeface="Times New Roman" panose="02020603050405020304" pitchFamily="18" charset="0"/>
                      </a:rPr>
                      <m:t>4</m:t>
                    </m:r>
                    <m:r>
                      <a:rPr lang="en-US" sz="1800" i="1">
                        <a:effectLst/>
                        <a:latin typeface="Cambria Math" panose="02040503050406030204" pitchFamily="18" charset="0"/>
                        <a:ea typeface="Calibri" panose="020F0502020204030204" pitchFamily="34" charset="0"/>
                        <a:cs typeface="Times New Roman" panose="02020603050405020304" pitchFamily="18" charset="0"/>
                      </a:rPr>
                      <m:t>)+</m:t>
                    </m:r>
                    <m:sSub>
                      <m:sSubPr>
                        <m:ctrlPr>
                          <a:rPr lang="en-US" sz="1800" i="1">
                            <a:effectLst/>
                            <a:latin typeface="Cambria Math" panose="02040503050406030204" pitchFamily="18" charset="0"/>
                            <a:ea typeface="Calibri" panose="020F0502020204030204" pitchFamily="34" charset="0"/>
                            <a:cs typeface="Times New Roman" panose="02020603050405020304" pitchFamily="18" charset="0"/>
                          </a:rPr>
                        </m:ctrlPr>
                      </m:sSubPr>
                      <m:e>
                        <m:r>
                          <m:rPr>
                            <m:sty m:val="p"/>
                          </m:rPr>
                          <a:rPr lang="en-US" sz="1800">
                            <a:effectLst/>
                            <a:latin typeface="Cambria Math" panose="02040503050406030204" pitchFamily="18" charset="0"/>
                            <a:ea typeface="Calibri" panose="020F0502020204030204" pitchFamily="34" charset="0"/>
                            <a:cs typeface="Times New Roman" panose="02020603050405020304" pitchFamily="18" charset="0"/>
                          </a:rPr>
                          <m:t>Σ</m:t>
                        </m:r>
                      </m:e>
                      <m:sub>
                        <m:r>
                          <a:rPr lang="en-US" sz="1800" i="1">
                            <a:effectLst/>
                            <a:latin typeface="Cambria Math" panose="02040503050406030204" pitchFamily="18" charset="0"/>
                            <a:ea typeface="Calibri" panose="020F0502020204030204" pitchFamily="34" charset="0"/>
                            <a:cs typeface="Times New Roman" panose="02020603050405020304" pitchFamily="18" charset="0"/>
                          </a:rPr>
                          <m:t>𝑑</m:t>
                        </m:r>
                      </m:sub>
                    </m:sSub>
                  </m:oMath>
                </a14:m>
                <a:r>
                  <a:rPr lang="en-US" sz="1800" dirty="0">
                    <a:effectLst/>
                    <a:latin typeface="Calibri" panose="020F0502020204030204" pitchFamily="34" charset="0"/>
                    <a:ea typeface="Times New Roman" panose="02020603050405020304" pitchFamily="18" charset="0"/>
                    <a:cs typeface="Times New Roman" panose="02020603050405020304" pitchFamily="18" charset="0"/>
                  </a:rPr>
                  <a:t>(4,5, 8,12)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dirty="0"/>
                  <a:t> </a:t>
                </a:r>
              </a:p>
            </p:txBody>
          </p:sp>
        </mc:Choice>
        <mc:Fallback xmlns="">
          <p:sp>
            <p:nvSpPr>
              <p:cNvPr id="6" name="TextBox 5">
                <a:extLst>
                  <a:ext uri="{FF2B5EF4-FFF2-40B4-BE49-F238E27FC236}">
                    <a16:creationId xmlns:a16="http://schemas.microsoft.com/office/drawing/2014/main" id="{7D51A6CF-115D-4751-2A7A-69891D6DCBF5}"/>
                  </a:ext>
                </a:extLst>
              </p:cNvPr>
              <p:cNvSpPr txBox="1">
                <a:spLocks noRot="1" noChangeAspect="1" noMove="1" noResize="1" noEditPoints="1" noAdjustHandles="1" noChangeArrowheads="1" noChangeShapeType="1" noTextEdit="1"/>
              </p:cNvSpPr>
              <p:nvPr/>
            </p:nvSpPr>
            <p:spPr>
              <a:xfrm>
                <a:off x="755780" y="1978090"/>
                <a:ext cx="8285583" cy="646331"/>
              </a:xfrm>
              <a:prstGeom prst="rect">
                <a:avLst/>
              </a:prstGeom>
              <a:blipFill>
                <a:blip r:embed="rId2"/>
                <a:stretch>
                  <a:fillRect l="-662" t="-4673"/>
                </a:stretch>
              </a:blipFill>
            </p:spPr>
            <p:txBody>
              <a:bodyPr/>
              <a:lstStyle/>
              <a:p>
                <a:r>
                  <a:rPr lang="en-US">
                    <a:noFill/>
                  </a:rPr>
                  <a:t> </a:t>
                </a:r>
              </a:p>
            </p:txBody>
          </p:sp>
        </mc:Fallback>
      </mc:AlternateContent>
      <p:pic>
        <p:nvPicPr>
          <p:cNvPr id="8" name="Picture 7">
            <a:extLst>
              <a:ext uri="{FF2B5EF4-FFF2-40B4-BE49-F238E27FC236}">
                <a16:creationId xmlns:a16="http://schemas.microsoft.com/office/drawing/2014/main" id="{E4F6A3A7-C5E9-2A25-94F4-432D0E13CAAF}"/>
              </a:ext>
            </a:extLst>
          </p:cNvPr>
          <p:cNvPicPr>
            <a:picLocks noChangeAspect="1"/>
          </p:cNvPicPr>
          <p:nvPr/>
        </p:nvPicPr>
        <p:blipFill>
          <a:blip r:embed="rId3"/>
          <a:stretch>
            <a:fillRect/>
          </a:stretch>
        </p:blipFill>
        <p:spPr>
          <a:xfrm>
            <a:off x="2796955" y="2624421"/>
            <a:ext cx="3487113" cy="3124241"/>
          </a:xfrm>
          <a:prstGeom prst="rect">
            <a:avLst/>
          </a:prstGeom>
        </p:spPr>
      </p:pic>
      <p:sp>
        <p:nvSpPr>
          <p:cNvPr id="9" name="Rectangle: Rounded Corners 8">
            <a:extLst>
              <a:ext uri="{FF2B5EF4-FFF2-40B4-BE49-F238E27FC236}">
                <a16:creationId xmlns:a16="http://schemas.microsoft.com/office/drawing/2014/main" id="{A1F7C15A-D09F-4273-E0DD-7D301ECAB795}"/>
              </a:ext>
            </a:extLst>
          </p:cNvPr>
          <p:cNvSpPr/>
          <p:nvPr/>
        </p:nvSpPr>
        <p:spPr>
          <a:xfrm>
            <a:off x="3436351" y="3214191"/>
            <a:ext cx="1310748" cy="1114618"/>
          </a:xfrm>
          <a:prstGeom prst="roundRect">
            <a:avLst/>
          </a:prstGeom>
          <a:solidFill>
            <a:schemeClr val="accent1">
              <a:alpha val="0"/>
            </a:schemeClr>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xmlns:aink="http://schemas.microsoft.com/office/drawing/2016/ink">
        <mc:Choice Requires="p14 aink">
          <p:contentPart p14:bwMode="auto" r:id="rId4">
            <p14:nvContentPartPr>
              <p14:cNvPr id="10" name="Ink 9">
                <a:extLst>
                  <a:ext uri="{FF2B5EF4-FFF2-40B4-BE49-F238E27FC236}">
                    <a16:creationId xmlns:a16="http://schemas.microsoft.com/office/drawing/2014/main" id="{52D27B40-40A9-EF60-8223-F41EC6733012}"/>
                  </a:ext>
                </a:extLst>
              </p14:cNvPr>
              <p14:cNvContentPartPr/>
              <p14:nvPr/>
            </p14:nvContentPartPr>
            <p14:xfrm>
              <a:off x="3133256" y="4455130"/>
              <a:ext cx="729360" cy="1362960"/>
            </p14:xfrm>
          </p:contentPart>
        </mc:Choice>
        <mc:Fallback xmlns="">
          <p:pic>
            <p:nvPicPr>
              <p:cNvPr id="10" name="Ink 9">
                <a:extLst>
                  <a:ext uri="{FF2B5EF4-FFF2-40B4-BE49-F238E27FC236}">
                    <a16:creationId xmlns:a16="http://schemas.microsoft.com/office/drawing/2014/main" id="{52D27B40-40A9-EF60-8223-F41EC6733012}"/>
                  </a:ext>
                </a:extLst>
              </p:cNvPr>
              <p:cNvPicPr/>
              <p:nvPr/>
            </p:nvPicPr>
            <p:blipFill>
              <a:blip r:embed="rId5"/>
              <a:stretch>
                <a:fillRect/>
              </a:stretch>
            </p:blipFill>
            <p:spPr>
              <a:xfrm>
                <a:off x="3115256" y="4437130"/>
                <a:ext cx="765000" cy="13986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
            <p14:nvContentPartPr>
              <p14:cNvPr id="12" name="Ink 11">
                <a:extLst>
                  <a:ext uri="{FF2B5EF4-FFF2-40B4-BE49-F238E27FC236}">
                    <a16:creationId xmlns:a16="http://schemas.microsoft.com/office/drawing/2014/main" id="{02C24D05-2345-0E4E-F19A-57828AC3F0EA}"/>
                  </a:ext>
                </a:extLst>
              </p14:cNvPr>
              <p14:cNvContentPartPr/>
              <p14:nvPr/>
            </p14:nvContentPartPr>
            <p14:xfrm>
              <a:off x="5534096" y="4357570"/>
              <a:ext cx="726840" cy="1284840"/>
            </p14:xfrm>
          </p:contentPart>
        </mc:Choice>
        <mc:Fallback xmlns="">
          <p:pic>
            <p:nvPicPr>
              <p:cNvPr id="12" name="Ink 11">
                <a:extLst>
                  <a:ext uri="{FF2B5EF4-FFF2-40B4-BE49-F238E27FC236}">
                    <a16:creationId xmlns:a16="http://schemas.microsoft.com/office/drawing/2014/main" id="{02C24D05-2345-0E4E-F19A-57828AC3F0EA}"/>
                  </a:ext>
                </a:extLst>
              </p:cNvPr>
              <p:cNvPicPr/>
              <p:nvPr/>
            </p:nvPicPr>
            <p:blipFill>
              <a:blip r:embed="rId7"/>
              <a:stretch>
                <a:fillRect/>
              </a:stretch>
            </p:blipFill>
            <p:spPr>
              <a:xfrm>
                <a:off x="5516096" y="4339930"/>
                <a:ext cx="762480" cy="1320480"/>
              </a:xfrm>
              <a:prstGeom prst="rect">
                <a:avLst/>
              </a:prstGeom>
            </p:spPr>
          </p:pic>
        </mc:Fallback>
      </mc:AlternateContent>
      <mc:AlternateContent xmlns:mc="http://schemas.openxmlformats.org/markup-compatibility/2006" xmlns:a14="http://schemas.microsoft.com/office/drawing/2010/main">
        <mc:Choice Requires="a14">
          <p:sp>
            <p:nvSpPr>
              <p:cNvPr id="13" name="Flowchart: Alternate Process 12">
                <a:extLst>
                  <a:ext uri="{FF2B5EF4-FFF2-40B4-BE49-F238E27FC236}">
                    <a16:creationId xmlns:a16="http://schemas.microsoft.com/office/drawing/2014/main" id="{5351F252-388A-7551-25E7-5892AA155088}"/>
                  </a:ext>
                </a:extLst>
              </p:cNvPr>
              <p:cNvSpPr/>
              <p:nvPr/>
            </p:nvSpPr>
            <p:spPr>
              <a:xfrm>
                <a:off x="3586030" y="5944411"/>
                <a:ext cx="2322138" cy="52034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14:m>
                  <m:oMath xmlns:m="http://schemas.openxmlformats.org/officeDocument/2006/math">
                    <m:sSub>
                      <m:sSubPr>
                        <m:ctrlPr>
                          <a:rPr lang="en-GB" sz="2400" b="1" i="1" smtClean="0">
                            <a:effectLst/>
                            <a:latin typeface="Cambria Math" panose="02040503050406030204" pitchFamily="18" charset="0"/>
                            <a:ea typeface="Cambria Math" panose="02040503050406030204" pitchFamily="18" charset="0"/>
                          </a:rPr>
                        </m:ctrlPr>
                      </m:sSubPr>
                      <m:e>
                        <m:r>
                          <a:rPr lang="en-GB" sz="2400" b="1" i="1">
                            <a:effectLst/>
                            <a:latin typeface="Cambria Math" panose="02040503050406030204" pitchFamily="18" charset="0"/>
                            <a:ea typeface="Cambria Math" panose="02040503050406030204" pitchFamily="18" charset="0"/>
                            <a:cs typeface="Arial" panose="020B0604020202020204" pitchFamily="34" charset="0"/>
                          </a:rPr>
                          <m:t>𝑭</m:t>
                        </m:r>
                      </m:e>
                      <m:sub>
                        <m:r>
                          <a:rPr lang="en-GB" sz="2400" b="1" i="1">
                            <a:effectLst/>
                            <a:latin typeface="Cambria Math" panose="02040503050406030204" pitchFamily="18" charset="0"/>
                            <a:ea typeface="Cambria Math" panose="02040503050406030204" pitchFamily="18" charset="0"/>
                            <a:cs typeface="Arial" panose="020B0604020202020204" pitchFamily="34" charset="0"/>
                          </a:rPr>
                          <m:t>𝟏</m:t>
                        </m:r>
                      </m:sub>
                    </m:sSub>
                    <m:r>
                      <a:rPr lang="en-GB" sz="2400" b="1" i="1">
                        <a:effectLst/>
                        <a:latin typeface="Cambria Math" panose="02040503050406030204" pitchFamily="18" charset="0"/>
                        <a:ea typeface="Cambria Math" panose="02040503050406030204" pitchFamily="18" charset="0"/>
                        <a:cs typeface="Arial" panose="020B0604020202020204" pitchFamily="34" charset="0"/>
                      </a:rPr>
                      <m:t>=</m:t>
                    </m:r>
                    <m:acc>
                      <m:accPr>
                        <m:chr m:val="̅"/>
                        <m:ctrlPr>
                          <a:rPr lang="en-GB" sz="2400" b="1" i="1">
                            <a:effectLst/>
                            <a:latin typeface="Cambria Math" panose="02040503050406030204" pitchFamily="18" charset="0"/>
                            <a:ea typeface="Cambria Math" panose="02040503050406030204" pitchFamily="18" charset="0"/>
                          </a:rPr>
                        </m:ctrlPr>
                      </m:accPr>
                      <m:e>
                        <m:r>
                          <a:rPr lang="en-GB" sz="2400" b="1" i="1" smtClean="0">
                            <a:effectLst/>
                            <a:latin typeface="Cambria Math" panose="02040503050406030204" pitchFamily="18" charset="0"/>
                            <a:ea typeface="Cambria Math" panose="02040503050406030204" pitchFamily="18" charset="0"/>
                          </a:rPr>
                          <m:t>𝑨</m:t>
                        </m:r>
                      </m:e>
                    </m:acc>
                  </m:oMath>
                </a14:m>
                <a:r>
                  <a:rPr lang="en-GB" sz="2400" b="1" i="1" dirty="0">
                    <a:latin typeface="Cambria Math" panose="02040503050406030204" pitchFamily="18" charset="0"/>
                    <a:ea typeface="Cambria Math" panose="02040503050406030204" pitchFamily="18" charset="0"/>
                  </a:rPr>
                  <a:t> </a:t>
                </a:r>
                <a14:m>
                  <m:oMath xmlns:m="http://schemas.openxmlformats.org/officeDocument/2006/math">
                    <m:acc>
                      <m:accPr>
                        <m:chr m:val="̅"/>
                        <m:ctrlPr>
                          <a:rPr lang="en-GB" sz="2400" b="1" i="1" smtClean="0">
                            <a:latin typeface="Cambria Math" panose="02040503050406030204" pitchFamily="18" charset="0"/>
                            <a:ea typeface="Cambria Math" panose="02040503050406030204" pitchFamily="18" charset="0"/>
                          </a:rPr>
                        </m:ctrlPr>
                      </m:accPr>
                      <m:e>
                        <m:r>
                          <a:rPr lang="en-GB" sz="2400" b="1" i="1" smtClean="0">
                            <a:latin typeface="Cambria Math" panose="02040503050406030204" pitchFamily="18" charset="0"/>
                            <a:ea typeface="Cambria Math" panose="02040503050406030204" pitchFamily="18" charset="0"/>
                          </a:rPr>
                          <m:t>𝑪</m:t>
                        </m:r>
                      </m:e>
                    </m:acc>
                  </m:oMath>
                </a14:m>
                <a:r>
                  <a:rPr lang="en-GB" sz="2400" b="1" i="1" dirty="0">
                    <a:latin typeface="Cambria Math" panose="02040503050406030204" pitchFamily="18" charset="0"/>
                    <a:ea typeface="Cambria Math" panose="02040503050406030204" pitchFamily="18" charset="0"/>
                  </a:rPr>
                  <a:t>+A </a:t>
                </a:r>
                <a14:m>
                  <m:oMath xmlns:m="http://schemas.openxmlformats.org/officeDocument/2006/math">
                    <m:acc>
                      <m:accPr>
                        <m:chr m:val="̅"/>
                        <m:ctrlPr>
                          <a:rPr lang="en-GB" sz="2400" b="1" i="1" smtClean="0">
                            <a:latin typeface="Cambria Math" panose="02040503050406030204" pitchFamily="18" charset="0"/>
                            <a:ea typeface="Cambria Math" panose="02040503050406030204" pitchFamily="18" charset="0"/>
                          </a:rPr>
                        </m:ctrlPr>
                      </m:accPr>
                      <m:e>
                        <m:r>
                          <a:rPr lang="en-US" sz="2400" b="1" i="1" smtClean="0">
                            <a:latin typeface="Cambria Math" panose="02040503050406030204" pitchFamily="18" charset="0"/>
                            <a:ea typeface="Cambria Math" panose="02040503050406030204" pitchFamily="18" charset="0"/>
                          </a:rPr>
                          <m:t>𝑫</m:t>
                        </m:r>
                      </m:e>
                    </m:acc>
                  </m:oMath>
                </a14:m>
                <a:endParaRPr lang="en-GB" sz="2400" b="1" i="1" dirty="0">
                  <a:latin typeface="Cambria Math" panose="02040503050406030204" pitchFamily="18" charset="0"/>
                  <a:ea typeface="Cambria Math" panose="02040503050406030204" pitchFamily="18" charset="0"/>
                </a:endParaRPr>
              </a:p>
            </p:txBody>
          </p:sp>
        </mc:Choice>
        <mc:Fallback xmlns="">
          <p:sp>
            <p:nvSpPr>
              <p:cNvPr id="13" name="Flowchart: Alternate Process 12">
                <a:extLst>
                  <a:ext uri="{FF2B5EF4-FFF2-40B4-BE49-F238E27FC236}">
                    <a16:creationId xmlns:a16="http://schemas.microsoft.com/office/drawing/2014/main" id="{5351F252-388A-7551-25E7-5892AA155088}"/>
                  </a:ext>
                </a:extLst>
              </p:cNvPr>
              <p:cNvSpPr>
                <a:spLocks noRot="1" noChangeAspect="1" noMove="1" noResize="1" noEditPoints="1" noAdjustHandles="1" noChangeArrowheads="1" noChangeShapeType="1" noTextEdit="1"/>
              </p:cNvSpPr>
              <p:nvPr/>
            </p:nvSpPr>
            <p:spPr>
              <a:xfrm>
                <a:off x="3586030" y="5944411"/>
                <a:ext cx="2322138" cy="520342"/>
              </a:xfrm>
              <a:prstGeom prst="flowChartAlternateProcess">
                <a:avLst/>
              </a:prstGeom>
              <a:blipFill>
                <a:blip r:embed="rId8"/>
                <a:stretch>
                  <a:fillRect t="-2299" r="-14099" b="-19540"/>
                </a:stretch>
              </a:blipFill>
            </p:spPr>
            <p:txBody>
              <a:bodyPr/>
              <a:lstStyle/>
              <a:p>
                <a:r>
                  <a:rPr lang="en-US">
                    <a:noFill/>
                  </a:rPr>
                  <a:t> </a:t>
                </a:r>
              </a:p>
            </p:txBody>
          </p:sp>
        </mc:Fallback>
      </mc:AlternateContent>
      <p:sp>
        <p:nvSpPr>
          <p:cNvPr id="14" name="Slide Number Placeholder 13">
            <a:extLst>
              <a:ext uri="{FF2B5EF4-FFF2-40B4-BE49-F238E27FC236}">
                <a16:creationId xmlns:a16="http://schemas.microsoft.com/office/drawing/2014/main" id="{3D913391-24DB-5920-5206-5C113EB0EA09}"/>
              </a:ext>
            </a:extLst>
          </p:cNvPr>
          <p:cNvSpPr>
            <a:spLocks noGrp="1"/>
          </p:cNvSpPr>
          <p:nvPr>
            <p:ph type="sldNum" sz="quarter" idx="12"/>
          </p:nvPr>
        </p:nvSpPr>
        <p:spPr/>
        <p:txBody>
          <a:bodyPr/>
          <a:lstStyle/>
          <a:p>
            <a:fld id="{041DC1CA-1C04-4C31-B74E-7C107D883BCF}" type="slidenum">
              <a:rPr lang="en-US" altLang="en-US" smtClean="0"/>
              <a:pPr/>
              <a:t>20</a:t>
            </a:fld>
            <a:endParaRPr lang="en-US" altLang="en-US"/>
          </a:p>
        </p:txBody>
      </p:sp>
    </p:spTree>
    <p:extLst>
      <p:ext uri="{BB962C8B-B14F-4D97-AF65-F5344CB8AC3E}">
        <p14:creationId xmlns:p14="http://schemas.microsoft.com/office/powerpoint/2010/main" val="37518229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48858" y="5508765"/>
            <a:ext cx="5315818" cy="3088946"/>
          </a:xfrm>
        </p:spPr>
        <p:txBody>
          <a:bodyPr/>
          <a:lstStyle/>
          <a:p>
            <a:r>
              <a:rPr lang="en-GB" sz="2000" b="1" dirty="0">
                <a:latin typeface="Arial" panose="020B0604020202020204" pitchFamily="34" charset="0"/>
              </a:rPr>
              <a:t>Prepared By,</a:t>
            </a:r>
          </a:p>
          <a:p>
            <a:r>
              <a:rPr lang="en-GB" sz="2000" b="1" dirty="0">
                <a:latin typeface="Arial" panose="020B0604020202020204" pitchFamily="34" charset="0"/>
              </a:rPr>
              <a:t>                    - Jenifer Prince Devaraj M.E., M.Ed. </a:t>
            </a:r>
          </a:p>
        </p:txBody>
      </p:sp>
      <p:sp>
        <p:nvSpPr>
          <p:cNvPr id="3" name="Content Placeholder 1">
            <a:extLst>
              <a:ext uri="{FF2B5EF4-FFF2-40B4-BE49-F238E27FC236}">
                <a16:creationId xmlns:a16="http://schemas.microsoft.com/office/drawing/2014/main" id="{AA205271-8453-0C56-CE04-6289558BCEE4}"/>
              </a:ext>
            </a:extLst>
          </p:cNvPr>
          <p:cNvSpPr txBox="1">
            <a:spLocks/>
          </p:cNvSpPr>
          <p:nvPr/>
        </p:nvSpPr>
        <p:spPr>
          <a:xfrm>
            <a:off x="4774265" y="3035226"/>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b="1" dirty="0">
                <a:latin typeface="Cambria" panose="02040503050406030204" pitchFamily="18" charset="0"/>
                <a:ea typeface="Cambria" panose="02040503050406030204" pitchFamily="18" charset="0"/>
              </a:rPr>
              <a:t>Thank you</a:t>
            </a:r>
          </a:p>
        </p:txBody>
      </p:sp>
    </p:spTree>
    <p:extLst>
      <p:ext uri="{BB962C8B-B14F-4D97-AF65-F5344CB8AC3E}">
        <p14:creationId xmlns:p14="http://schemas.microsoft.com/office/powerpoint/2010/main" val="158141856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purl.org/dc/elements/1.1/"/>
    <ds:schemaRef ds:uri="303dbf9b-b85b-46a0-94f1-894078c07ecd"/>
    <ds:schemaRef ds:uri="http://schemas.microsoft.com/office/infopath/2007/PartnerControls"/>
    <ds:schemaRef ds:uri="http://schemas.microsoft.com/office/2006/documentManagement/types"/>
    <ds:schemaRef ds:uri="http://schemas.openxmlformats.org/package/2006/metadata/core-properties"/>
    <ds:schemaRef ds:uri="211f9404-bca0-4bcf-9c1d-965ccb6f8d2d"/>
    <ds:schemaRef ds:uri="http://purl.org/dc/dcmitype/"/>
    <ds:schemaRef ds:uri="http://purl.org/dc/te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693</Words>
  <Application>Microsoft Office PowerPoint</Application>
  <PresentationFormat>Widescreen</PresentationFormat>
  <Paragraphs>114</Paragraphs>
  <Slides>21</Slides>
  <Notes>0</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21</vt:i4>
      </vt:variant>
    </vt:vector>
  </HeadingPairs>
  <TitlesOfParts>
    <vt:vector size="46" baseType="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Rules to obtain the most simplified expression</vt:lpstr>
      <vt:lpstr>Karnaugh Maps (K-Maps)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Don’t Care function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251</cp:revision>
  <dcterms:created xsi:type="dcterms:W3CDTF">2021-03-09T15:35:42Z</dcterms:created>
  <dcterms:modified xsi:type="dcterms:W3CDTF">2023-01-31T12:45:17Z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