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61244"/>
    <a:srgbClr val="6F42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CB33F6-F525-4EAB-AA99-4F6074C881C5}" v="108" dt="2026-10-11T20:32:54.0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 autoAdjust="0"/>
    <p:restoredTop sz="94660"/>
  </p:normalViewPr>
  <p:slideViewPr>
    <p:cSldViewPr snapToGrid="0">
      <p:cViewPr>
        <p:scale>
          <a:sx n="88" d="100"/>
          <a:sy n="88" d="100"/>
        </p:scale>
        <p:origin x="1548" y="-16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M (IV)" userId="b7522799-ee6d-425f-9620-bd2cb18b60ee" providerId="ADAL" clId="{C0EDDF2E-CCC8-404A-A7BD-833FA4BF88E7}"/>
    <pc:docChg chg="undo custSel modSld">
      <pc:chgData name="Alina M (IV)" userId="b7522799-ee6d-425f-9620-bd2cb18b60ee" providerId="ADAL" clId="{C0EDDF2E-CCC8-404A-A7BD-833FA4BF88E7}" dt="2026-10-11T20:43:40.654" v="6341" actId="1076"/>
      <pc:docMkLst>
        <pc:docMk/>
      </pc:docMkLst>
      <pc:sldChg chg="addSp delSp modSp mod">
        <pc:chgData name="Alina M (IV)" userId="b7522799-ee6d-425f-9620-bd2cb18b60ee" providerId="ADAL" clId="{C0EDDF2E-CCC8-404A-A7BD-833FA4BF88E7}" dt="2026-10-11T20:43:40.654" v="6341" actId="1076"/>
        <pc:sldMkLst>
          <pc:docMk/>
          <pc:sldMk cId="4103317174" sldId="256"/>
        </pc:sldMkLst>
        <pc:spChg chg="del mod">
          <ac:chgData name="Alina M (IV)" userId="b7522799-ee6d-425f-9620-bd2cb18b60ee" providerId="ADAL" clId="{C0EDDF2E-CCC8-404A-A7BD-833FA4BF88E7}" dt="2026-10-11T18:33:10.764" v="1" actId="478"/>
          <ac:spMkLst>
            <pc:docMk/>
            <pc:sldMk cId="4103317174" sldId="256"/>
            <ac:spMk id="2" creationId="{13113AE5-8383-078E-7455-AC312371B9EB}"/>
          </ac:spMkLst>
        </pc:spChg>
        <pc:spChg chg="del mod">
          <ac:chgData name="Alina M (IV)" userId="b7522799-ee6d-425f-9620-bd2cb18b60ee" providerId="ADAL" clId="{C0EDDF2E-CCC8-404A-A7BD-833FA4BF88E7}" dt="2026-10-11T18:33:13.491" v="3" actId="478"/>
          <ac:spMkLst>
            <pc:docMk/>
            <pc:sldMk cId="4103317174" sldId="256"/>
            <ac:spMk id="3" creationId="{F289221C-B366-CCFB-F93D-4C72B74D4CCC}"/>
          </ac:spMkLst>
        </pc:spChg>
        <pc:spChg chg="add mod">
          <ac:chgData name="Alina M (IV)" userId="b7522799-ee6d-425f-9620-bd2cb18b60ee" providerId="ADAL" clId="{C0EDDF2E-CCC8-404A-A7BD-833FA4BF88E7}" dt="2026-10-11T18:33:36.182" v="5" actId="767"/>
          <ac:spMkLst>
            <pc:docMk/>
            <pc:sldMk cId="4103317174" sldId="256"/>
            <ac:spMk id="4" creationId="{B54DE0C6-EDFA-CAF9-A300-A421FDFDBAAF}"/>
          </ac:spMkLst>
        </pc:spChg>
        <pc:spChg chg="add del mod">
          <ac:chgData name="Alina M (IV)" userId="b7522799-ee6d-425f-9620-bd2cb18b60ee" providerId="ADAL" clId="{C0EDDF2E-CCC8-404A-A7BD-833FA4BF88E7}" dt="2026-10-11T18:36:00.841" v="76" actId="478"/>
          <ac:spMkLst>
            <pc:docMk/>
            <pc:sldMk cId="4103317174" sldId="256"/>
            <ac:spMk id="5" creationId="{02AA3BCA-B654-0DBE-FA86-45B9F44F8456}"/>
          </ac:spMkLst>
        </pc:spChg>
        <pc:spChg chg="add del mod">
          <ac:chgData name="Alina M (IV)" userId="b7522799-ee6d-425f-9620-bd2cb18b60ee" providerId="ADAL" clId="{C0EDDF2E-CCC8-404A-A7BD-833FA4BF88E7}" dt="2026-10-11T18:43:37.223" v="375" actId="12084"/>
          <ac:spMkLst>
            <pc:docMk/>
            <pc:sldMk cId="4103317174" sldId="256"/>
            <ac:spMk id="6" creationId="{D5A7160A-8C3C-B6B9-3D84-0790FDA5E542}"/>
          </ac:spMkLst>
        </pc:spChg>
        <pc:spChg chg="add del mod">
          <ac:chgData name="Alina M (IV)" userId="b7522799-ee6d-425f-9620-bd2cb18b60ee" providerId="ADAL" clId="{C0EDDF2E-CCC8-404A-A7BD-833FA4BF88E7}" dt="2026-10-11T18:43:42.273" v="376" actId="12084"/>
          <ac:spMkLst>
            <pc:docMk/>
            <pc:sldMk cId="4103317174" sldId="256"/>
            <ac:spMk id="7" creationId="{FF3C75E1-F635-4C30-634D-4FE9A341896E}"/>
          </ac:spMkLst>
        </pc:spChg>
        <pc:spChg chg="add del mod">
          <ac:chgData name="Alina M (IV)" userId="b7522799-ee6d-425f-9620-bd2cb18b60ee" providerId="ADAL" clId="{C0EDDF2E-CCC8-404A-A7BD-833FA4BF88E7}" dt="2026-10-11T18:43:48.170" v="377" actId="12084"/>
          <ac:spMkLst>
            <pc:docMk/>
            <pc:sldMk cId="4103317174" sldId="256"/>
            <ac:spMk id="8" creationId="{C6531F89-98E2-88A8-816D-3D6E92AC0E11}"/>
          </ac:spMkLst>
        </pc:spChg>
        <pc:spChg chg="add del mod">
          <ac:chgData name="Alina M (IV)" userId="b7522799-ee6d-425f-9620-bd2cb18b60ee" providerId="ADAL" clId="{C0EDDF2E-CCC8-404A-A7BD-833FA4BF88E7}" dt="2026-10-11T18:42:34.273" v="332" actId="12084"/>
          <ac:spMkLst>
            <pc:docMk/>
            <pc:sldMk cId="4103317174" sldId="256"/>
            <ac:spMk id="9" creationId="{D9A7F23C-0640-4643-30CC-3117B3EAD75B}"/>
          </ac:spMkLst>
        </pc:spChg>
        <pc:spChg chg="add del mod">
          <ac:chgData name="Alina M (IV)" userId="b7522799-ee6d-425f-9620-bd2cb18b60ee" providerId="ADAL" clId="{C0EDDF2E-CCC8-404A-A7BD-833FA4BF88E7}" dt="2026-10-11T18:46:30.334" v="405" actId="12084"/>
          <ac:spMkLst>
            <pc:docMk/>
            <pc:sldMk cId="4103317174" sldId="256"/>
            <ac:spMk id="14" creationId="{585CAA39-B9E8-65AE-9145-63B67FCAFE11}"/>
          </ac:spMkLst>
        </pc:spChg>
        <pc:spChg chg="add mod">
          <ac:chgData name="Alina M (IV)" userId="b7522799-ee6d-425f-9620-bd2cb18b60ee" providerId="ADAL" clId="{C0EDDF2E-CCC8-404A-A7BD-833FA4BF88E7}" dt="2026-10-11T18:48:02.469" v="415" actId="767"/>
          <ac:spMkLst>
            <pc:docMk/>
            <pc:sldMk cId="4103317174" sldId="256"/>
            <ac:spMk id="19" creationId="{784FA774-8A8D-10CA-35A6-65E9798C4697}"/>
          </ac:spMkLst>
        </pc:spChg>
        <pc:spChg chg="add del mod">
          <ac:chgData name="Alina M (IV)" userId="b7522799-ee6d-425f-9620-bd2cb18b60ee" providerId="ADAL" clId="{C0EDDF2E-CCC8-404A-A7BD-833FA4BF88E7}" dt="2026-10-11T18:52:05.259" v="930" actId="12084"/>
          <ac:spMkLst>
            <pc:docMk/>
            <pc:sldMk cId="4103317174" sldId="256"/>
            <ac:spMk id="20" creationId="{FF814DAC-781C-B1B3-8621-24805264D357}"/>
          </ac:spMkLst>
        </pc:spChg>
        <pc:spChg chg="add del mod">
          <ac:chgData name="Alina M (IV)" userId="b7522799-ee6d-425f-9620-bd2cb18b60ee" providerId="ADAL" clId="{C0EDDF2E-CCC8-404A-A7BD-833FA4BF88E7}" dt="2026-10-11T18:53:50.766" v="965" actId="12084"/>
          <ac:spMkLst>
            <pc:docMk/>
            <pc:sldMk cId="4103317174" sldId="256"/>
            <ac:spMk id="22" creationId="{B0CC2122-70A2-5F59-7939-D2BC02C98817}"/>
          </ac:spMkLst>
        </pc:spChg>
        <pc:spChg chg="add mod">
          <ac:chgData name="Alina M (IV)" userId="b7522799-ee6d-425f-9620-bd2cb18b60ee" providerId="ADAL" clId="{C0EDDF2E-CCC8-404A-A7BD-833FA4BF88E7}" dt="2026-10-11T18:54:14.665" v="967" actId="767"/>
          <ac:spMkLst>
            <pc:docMk/>
            <pc:sldMk cId="4103317174" sldId="256"/>
            <ac:spMk id="24" creationId="{78CC4102-D660-D335-1FFD-D496E2B42EBE}"/>
          </ac:spMkLst>
        </pc:spChg>
        <pc:spChg chg="add mod">
          <ac:chgData name="Alina M (IV)" userId="b7522799-ee6d-425f-9620-bd2cb18b60ee" providerId="ADAL" clId="{C0EDDF2E-CCC8-404A-A7BD-833FA4BF88E7}" dt="2026-10-11T18:54:27.173" v="968" actId="767"/>
          <ac:spMkLst>
            <pc:docMk/>
            <pc:sldMk cId="4103317174" sldId="256"/>
            <ac:spMk id="25" creationId="{B3296FB4-A36D-A2B3-670D-3AE837703B62}"/>
          </ac:spMkLst>
        </pc:spChg>
        <pc:spChg chg="add del mod">
          <ac:chgData name="Alina M (IV)" userId="b7522799-ee6d-425f-9620-bd2cb18b60ee" providerId="ADAL" clId="{C0EDDF2E-CCC8-404A-A7BD-833FA4BF88E7}" dt="2026-10-11T18:58:45.444" v="1015" actId="478"/>
          <ac:spMkLst>
            <pc:docMk/>
            <pc:sldMk cId="4103317174" sldId="256"/>
            <ac:spMk id="26" creationId="{7B65E82A-24D6-691B-9A6F-50DE556B6F3C}"/>
          </ac:spMkLst>
        </pc:spChg>
        <pc:spChg chg="add del mod">
          <ac:chgData name="Alina M (IV)" userId="b7522799-ee6d-425f-9620-bd2cb18b60ee" providerId="ADAL" clId="{C0EDDF2E-CCC8-404A-A7BD-833FA4BF88E7}" dt="2026-10-11T18:57:48.699" v="1008"/>
          <ac:spMkLst>
            <pc:docMk/>
            <pc:sldMk cId="4103317174" sldId="256"/>
            <ac:spMk id="28" creationId="{D5A57F29-3F61-EBFE-0FD4-3159D41EC234}"/>
          </ac:spMkLst>
        </pc:spChg>
        <pc:spChg chg="add del mod">
          <ac:chgData name="Alina M (IV)" userId="b7522799-ee6d-425f-9620-bd2cb18b60ee" providerId="ADAL" clId="{C0EDDF2E-CCC8-404A-A7BD-833FA4BF88E7}" dt="2026-10-11T18:58:47.069" v="1016" actId="478"/>
          <ac:spMkLst>
            <pc:docMk/>
            <pc:sldMk cId="4103317174" sldId="256"/>
            <ac:spMk id="29" creationId="{1607B330-2D58-195A-2375-CC7A914B6484}"/>
          </ac:spMkLst>
        </pc:spChg>
        <pc:spChg chg="add mod">
          <ac:chgData name="Alina M (IV)" userId="b7522799-ee6d-425f-9620-bd2cb18b60ee" providerId="ADAL" clId="{C0EDDF2E-CCC8-404A-A7BD-833FA4BF88E7}" dt="2026-10-11T20:42:56.774" v="6337" actId="14100"/>
          <ac:spMkLst>
            <pc:docMk/>
            <pc:sldMk cId="4103317174" sldId="256"/>
            <ac:spMk id="30" creationId="{6D56B352-F18D-2357-E90F-FB24D0E1926D}"/>
          </ac:spMkLst>
        </pc:spChg>
        <pc:spChg chg="add mod">
          <ac:chgData name="Alina M (IV)" userId="b7522799-ee6d-425f-9620-bd2cb18b60ee" providerId="ADAL" clId="{C0EDDF2E-CCC8-404A-A7BD-833FA4BF88E7}" dt="2026-10-11T20:42:43.079" v="6335" actId="1076"/>
          <ac:spMkLst>
            <pc:docMk/>
            <pc:sldMk cId="4103317174" sldId="256"/>
            <ac:spMk id="31" creationId="{07AA51F6-9684-EEC4-F577-9164FA79AF7A}"/>
          </ac:spMkLst>
        </pc:spChg>
        <pc:spChg chg="add mod">
          <ac:chgData name="Alina M (IV)" userId="b7522799-ee6d-425f-9620-bd2cb18b60ee" providerId="ADAL" clId="{C0EDDF2E-CCC8-404A-A7BD-833FA4BF88E7}" dt="2026-10-11T19:06:12.122" v="1672" actId="767"/>
          <ac:spMkLst>
            <pc:docMk/>
            <pc:sldMk cId="4103317174" sldId="256"/>
            <ac:spMk id="32" creationId="{CB9D4B6D-EFCC-C420-1262-F5C8176C95F3}"/>
          </ac:spMkLst>
        </pc:spChg>
        <pc:spChg chg="add del mod">
          <ac:chgData name="Alina M (IV)" userId="b7522799-ee6d-425f-9620-bd2cb18b60ee" providerId="ADAL" clId="{C0EDDF2E-CCC8-404A-A7BD-833FA4BF88E7}" dt="2026-10-11T19:06:51.330" v="1707" actId="12084"/>
          <ac:spMkLst>
            <pc:docMk/>
            <pc:sldMk cId="4103317174" sldId="256"/>
            <ac:spMk id="33" creationId="{704D635B-A288-563E-D823-01623744C450}"/>
          </ac:spMkLst>
        </pc:spChg>
        <pc:spChg chg="add mod">
          <ac:chgData name="Alina M (IV)" userId="b7522799-ee6d-425f-9620-bd2cb18b60ee" providerId="ADAL" clId="{C0EDDF2E-CCC8-404A-A7BD-833FA4BF88E7}" dt="2026-10-11T20:43:02.109" v="6338" actId="14100"/>
          <ac:spMkLst>
            <pc:docMk/>
            <pc:sldMk cId="4103317174" sldId="256"/>
            <ac:spMk id="35" creationId="{F3F7FC80-0948-5136-1C08-A500EEFD9CCF}"/>
          </ac:spMkLst>
        </pc:spChg>
        <pc:spChg chg="add mod">
          <ac:chgData name="Alina M (IV)" userId="b7522799-ee6d-425f-9620-bd2cb18b60ee" providerId="ADAL" clId="{C0EDDF2E-CCC8-404A-A7BD-833FA4BF88E7}" dt="2026-10-11T20:42:33.962" v="6334" actId="1076"/>
          <ac:spMkLst>
            <pc:docMk/>
            <pc:sldMk cId="4103317174" sldId="256"/>
            <ac:spMk id="36" creationId="{2F5104CB-F670-48AC-F892-710F8C4E4E84}"/>
          </ac:spMkLst>
        </pc:spChg>
        <pc:spChg chg="add mod">
          <ac:chgData name="Alina M (IV)" userId="b7522799-ee6d-425f-9620-bd2cb18b60ee" providerId="ADAL" clId="{C0EDDF2E-CCC8-404A-A7BD-833FA4BF88E7}" dt="2026-10-11T19:16:48.185" v="2396" actId="767"/>
          <ac:spMkLst>
            <pc:docMk/>
            <pc:sldMk cId="4103317174" sldId="256"/>
            <ac:spMk id="37" creationId="{B33E70D3-59A3-21ED-E46C-FBBC9ACA2510}"/>
          </ac:spMkLst>
        </pc:spChg>
        <pc:spChg chg="add del mod">
          <ac:chgData name="Alina M (IV)" userId="b7522799-ee6d-425f-9620-bd2cb18b60ee" providerId="ADAL" clId="{C0EDDF2E-CCC8-404A-A7BD-833FA4BF88E7}" dt="2026-10-11T19:17:23.760" v="2424" actId="12084"/>
          <ac:spMkLst>
            <pc:docMk/>
            <pc:sldMk cId="4103317174" sldId="256"/>
            <ac:spMk id="38" creationId="{54ACE6D8-72B2-D6C1-D34B-98583EC7F036}"/>
          </ac:spMkLst>
        </pc:spChg>
        <pc:spChg chg="add mod">
          <ac:chgData name="Alina M (IV)" userId="b7522799-ee6d-425f-9620-bd2cb18b60ee" providerId="ADAL" clId="{C0EDDF2E-CCC8-404A-A7BD-833FA4BF88E7}" dt="2026-10-11T19:59:58.923" v="5024" actId="14100"/>
          <ac:spMkLst>
            <pc:docMk/>
            <pc:sldMk cId="4103317174" sldId="256"/>
            <ac:spMk id="40" creationId="{41D3E140-2A69-3FB5-A4FD-D009C80C27FA}"/>
          </ac:spMkLst>
        </pc:spChg>
        <pc:spChg chg="add mod">
          <ac:chgData name="Alina M (IV)" userId="b7522799-ee6d-425f-9620-bd2cb18b60ee" providerId="ADAL" clId="{C0EDDF2E-CCC8-404A-A7BD-833FA4BF88E7}" dt="2026-10-11T19:59:54.336" v="5023" actId="255"/>
          <ac:spMkLst>
            <pc:docMk/>
            <pc:sldMk cId="4103317174" sldId="256"/>
            <ac:spMk id="41" creationId="{8C9CD094-3BBA-09AE-D7A4-44BE0D92A193}"/>
          </ac:spMkLst>
        </pc:spChg>
        <pc:spChg chg="add del mod">
          <ac:chgData name="Alina M (IV)" userId="b7522799-ee6d-425f-9620-bd2cb18b60ee" providerId="ADAL" clId="{C0EDDF2E-CCC8-404A-A7BD-833FA4BF88E7}" dt="2026-10-11T19:26:02.057" v="2968" actId="11529"/>
          <ac:spMkLst>
            <pc:docMk/>
            <pc:sldMk cId="4103317174" sldId="256"/>
            <ac:spMk id="42" creationId="{2FCD02A2-0A3B-D8C9-A899-B0C146905C2B}"/>
          </ac:spMkLst>
        </pc:spChg>
        <pc:spChg chg="add del mod">
          <ac:chgData name="Alina M (IV)" userId="b7522799-ee6d-425f-9620-bd2cb18b60ee" providerId="ADAL" clId="{C0EDDF2E-CCC8-404A-A7BD-833FA4BF88E7}" dt="2026-10-11T19:26:37.995" v="3012" actId="12084"/>
          <ac:spMkLst>
            <pc:docMk/>
            <pc:sldMk cId="4103317174" sldId="256"/>
            <ac:spMk id="43" creationId="{26253682-3795-1AE9-1F39-489CA983E9B8}"/>
          </ac:spMkLst>
        </pc:spChg>
        <pc:spChg chg="add del mod">
          <ac:chgData name="Alina M (IV)" userId="b7522799-ee6d-425f-9620-bd2cb18b60ee" providerId="ADAL" clId="{C0EDDF2E-CCC8-404A-A7BD-833FA4BF88E7}" dt="2026-10-11T20:23:59.742" v="5687" actId="478"/>
          <ac:spMkLst>
            <pc:docMk/>
            <pc:sldMk cId="4103317174" sldId="256"/>
            <ac:spMk id="45" creationId="{3588ADDF-CC76-0E5A-066D-4F2EF35002A1}"/>
          </ac:spMkLst>
        </pc:spChg>
        <pc:spChg chg="add del mod">
          <ac:chgData name="Alina M (IV)" userId="b7522799-ee6d-425f-9620-bd2cb18b60ee" providerId="ADAL" clId="{C0EDDF2E-CCC8-404A-A7BD-833FA4BF88E7}" dt="2026-10-11T19:32:27.565" v="3656"/>
          <ac:spMkLst>
            <pc:docMk/>
            <pc:sldMk cId="4103317174" sldId="256"/>
            <ac:spMk id="46" creationId="{7A98FEFA-D906-B481-824F-C429E97C8398}"/>
          </ac:spMkLst>
        </pc:spChg>
        <pc:spChg chg="add del mod">
          <ac:chgData name="Alina M (IV)" userId="b7522799-ee6d-425f-9620-bd2cb18b60ee" providerId="ADAL" clId="{C0EDDF2E-CCC8-404A-A7BD-833FA4BF88E7}" dt="2026-10-11T20:24:49.711" v="5694" actId="478"/>
          <ac:spMkLst>
            <pc:docMk/>
            <pc:sldMk cId="4103317174" sldId="256"/>
            <ac:spMk id="47" creationId="{4EE7CD32-33C2-3B31-335A-8A53766F44B2}"/>
          </ac:spMkLst>
        </pc:spChg>
        <pc:spChg chg="add del mod">
          <ac:chgData name="Alina M (IV)" userId="b7522799-ee6d-425f-9620-bd2cb18b60ee" providerId="ADAL" clId="{C0EDDF2E-CCC8-404A-A7BD-833FA4BF88E7}" dt="2026-10-11T19:33:59.111" v="3690" actId="12084"/>
          <ac:spMkLst>
            <pc:docMk/>
            <pc:sldMk cId="4103317174" sldId="256"/>
            <ac:spMk id="48" creationId="{F3BDB6CC-310A-C31D-6DD6-F8D07D08F67D}"/>
          </ac:spMkLst>
        </pc:spChg>
        <pc:spChg chg="add mod">
          <ac:chgData name="Alina M (IV)" userId="b7522799-ee6d-425f-9620-bd2cb18b60ee" providerId="ADAL" clId="{C0EDDF2E-CCC8-404A-A7BD-833FA4BF88E7}" dt="2026-10-11T20:01:54.800" v="5034" actId="14100"/>
          <ac:spMkLst>
            <pc:docMk/>
            <pc:sldMk cId="4103317174" sldId="256"/>
            <ac:spMk id="50" creationId="{9D1AA9C0-A92D-CAC5-2BD9-1731456944C9}"/>
          </ac:spMkLst>
        </pc:spChg>
        <pc:spChg chg="add mod">
          <ac:chgData name="Alina M (IV)" userId="b7522799-ee6d-425f-9620-bd2cb18b60ee" providerId="ADAL" clId="{C0EDDF2E-CCC8-404A-A7BD-833FA4BF88E7}" dt="2026-10-11T20:01:48.654" v="5033" actId="255"/>
          <ac:spMkLst>
            <pc:docMk/>
            <pc:sldMk cId="4103317174" sldId="256"/>
            <ac:spMk id="51" creationId="{974CA3BC-8904-DC71-C00E-0A219C5CA4BF}"/>
          </ac:spMkLst>
        </pc:spChg>
        <pc:spChg chg="add del mod">
          <ac:chgData name="Alina M (IV)" userId="b7522799-ee6d-425f-9620-bd2cb18b60ee" providerId="ADAL" clId="{C0EDDF2E-CCC8-404A-A7BD-833FA4BF88E7}" dt="2026-10-11T19:41:56.561" v="4295" actId="11529"/>
          <ac:spMkLst>
            <pc:docMk/>
            <pc:sldMk cId="4103317174" sldId="256"/>
            <ac:spMk id="52" creationId="{02E7EEB9-B1D5-4657-8808-C0D9B9851987}"/>
          </ac:spMkLst>
        </pc:spChg>
        <pc:spChg chg="add del mod">
          <ac:chgData name="Alina M (IV)" userId="b7522799-ee6d-425f-9620-bd2cb18b60ee" providerId="ADAL" clId="{C0EDDF2E-CCC8-404A-A7BD-833FA4BF88E7}" dt="2026-10-11T19:46:17.203" v="4438" actId="478"/>
          <ac:spMkLst>
            <pc:docMk/>
            <pc:sldMk cId="4103317174" sldId="256"/>
            <ac:spMk id="53" creationId="{2B90265F-4036-7045-39E2-D64B6F4758B8}"/>
          </ac:spMkLst>
        </pc:spChg>
        <pc:spChg chg="add mod">
          <ac:chgData name="Alina M (IV)" userId="b7522799-ee6d-425f-9620-bd2cb18b60ee" providerId="ADAL" clId="{C0EDDF2E-CCC8-404A-A7BD-833FA4BF88E7}" dt="2026-10-11T19:43:11.664" v="4318" actId="767"/>
          <ac:spMkLst>
            <pc:docMk/>
            <pc:sldMk cId="4103317174" sldId="256"/>
            <ac:spMk id="55" creationId="{9F059390-A6FE-0316-4C06-AA479CFCC912}"/>
          </ac:spMkLst>
        </pc:spChg>
        <pc:spChg chg="add del mod">
          <ac:chgData name="Alina M (IV)" userId="b7522799-ee6d-425f-9620-bd2cb18b60ee" providerId="ADAL" clId="{C0EDDF2E-CCC8-404A-A7BD-833FA4BF88E7}" dt="2026-10-11T19:44:18.704" v="4323" actId="478"/>
          <ac:spMkLst>
            <pc:docMk/>
            <pc:sldMk cId="4103317174" sldId="256"/>
            <ac:spMk id="56" creationId="{E4C77192-AC95-9061-CFBD-C28880B48333}"/>
          </ac:spMkLst>
        </pc:spChg>
        <pc:spChg chg="add mod">
          <ac:chgData name="Alina M (IV)" userId="b7522799-ee6d-425f-9620-bd2cb18b60ee" providerId="ADAL" clId="{C0EDDF2E-CCC8-404A-A7BD-833FA4BF88E7}" dt="2026-10-11T19:46:43.581" v="4440" actId="767"/>
          <ac:spMkLst>
            <pc:docMk/>
            <pc:sldMk cId="4103317174" sldId="256"/>
            <ac:spMk id="57" creationId="{B6D101F0-FABB-47AC-09C0-6601CCB56958}"/>
          </ac:spMkLst>
        </pc:spChg>
        <pc:spChg chg="add del mod">
          <ac:chgData name="Alina M (IV)" userId="b7522799-ee6d-425f-9620-bd2cb18b60ee" providerId="ADAL" clId="{C0EDDF2E-CCC8-404A-A7BD-833FA4BF88E7}" dt="2026-10-11T20:26:42.314" v="5709" actId="478"/>
          <ac:spMkLst>
            <pc:docMk/>
            <pc:sldMk cId="4103317174" sldId="256"/>
            <ac:spMk id="58" creationId="{56256E1A-6565-5DDA-87F3-2953BFD04570}"/>
          </ac:spMkLst>
        </pc:spChg>
        <pc:spChg chg="add del mod">
          <ac:chgData name="Alina M (IV)" userId="b7522799-ee6d-425f-9620-bd2cb18b60ee" providerId="ADAL" clId="{C0EDDF2E-CCC8-404A-A7BD-833FA4BF88E7}" dt="2026-10-11T20:02:05.966" v="5035" actId="478"/>
          <ac:spMkLst>
            <pc:docMk/>
            <pc:sldMk cId="4103317174" sldId="256"/>
            <ac:spMk id="59" creationId="{3E7DDA1B-EC27-81FA-A9DD-2910AF238978}"/>
          </ac:spMkLst>
        </pc:spChg>
        <pc:spChg chg="add del mod">
          <ac:chgData name="Alina M (IV)" userId="b7522799-ee6d-425f-9620-bd2cb18b60ee" providerId="ADAL" clId="{C0EDDF2E-CCC8-404A-A7BD-833FA4BF88E7}" dt="2026-10-11T20:03:53.948" v="5042"/>
          <ac:spMkLst>
            <pc:docMk/>
            <pc:sldMk cId="4103317174" sldId="256"/>
            <ac:spMk id="60" creationId="{3D851DB7-D503-D500-0C7F-1AA032835FA0}"/>
          </ac:spMkLst>
        </pc:spChg>
        <pc:spChg chg="add mod">
          <ac:chgData name="Alina M (IV)" userId="b7522799-ee6d-425f-9620-bd2cb18b60ee" providerId="ADAL" clId="{C0EDDF2E-CCC8-404A-A7BD-833FA4BF88E7}" dt="2026-10-11T20:04:56.670" v="5051" actId="767"/>
          <ac:spMkLst>
            <pc:docMk/>
            <pc:sldMk cId="4103317174" sldId="256"/>
            <ac:spMk id="61" creationId="{0FBD9C16-E705-A3FA-ED3A-66AF901DD069}"/>
          </ac:spMkLst>
        </pc:spChg>
        <pc:spChg chg="add del mod">
          <ac:chgData name="Alina M (IV)" userId="b7522799-ee6d-425f-9620-bd2cb18b60ee" providerId="ADAL" clId="{C0EDDF2E-CCC8-404A-A7BD-833FA4BF88E7}" dt="2026-10-11T20:30:02.515" v="5737" actId="478"/>
          <ac:spMkLst>
            <pc:docMk/>
            <pc:sldMk cId="4103317174" sldId="256"/>
            <ac:spMk id="62" creationId="{FEB50C0B-5490-CA30-C25D-EFD78AAB0004}"/>
          </ac:spMkLst>
        </pc:spChg>
        <pc:spChg chg="add mod">
          <ac:chgData name="Alina M (IV)" userId="b7522799-ee6d-425f-9620-bd2cb18b60ee" providerId="ADAL" clId="{C0EDDF2E-CCC8-404A-A7BD-833FA4BF88E7}" dt="2026-10-11T20:22:25.830" v="5683" actId="1076"/>
          <ac:spMkLst>
            <pc:docMk/>
            <pc:sldMk cId="4103317174" sldId="256"/>
            <ac:spMk id="63" creationId="{CB04B216-BDAF-B209-2609-F6B3356EF055}"/>
          </ac:spMkLst>
        </pc:spChg>
        <pc:spChg chg="add del">
          <ac:chgData name="Alina M (IV)" userId="b7522799-ee6d-425f-9620-bd2cb18b60ee" providerId="ADAL" clId="{C0EDDF2E-CCC8-404A-A7BD-833FA4BF88E7}" dt="2026-10-11T20:23:13.877" v="5686" actId="478"/>
          <ac:spMkLst>
            <pc:docMk/>
            <pc:sldMk cId="4103317174" sldId="256"/>
            <ac:spMk id="64" creationId="{5E46FC45-CEA7-1346-D04D-B9B021F17B02}"/>
          </ac:spMkLst>
        </pc:spChg>
        <pc:spChg chg="add del">
          <ac:chgData name="Alina M (IV)" userId="b7522799-ee6d-425f-9620-bd2cb18b60ee" providerId="ADAL" clId="{C0EDDF2E-CCC8-404A-A7BD-833FA4BF88E7}" dt="2026-10-11T20:24:19.852" v="5689" actId="478"/>
          <ac:spMkLst>
            <pc:docMk/>
            <pc:sldMk cId="4103317174" sldId="256"/>
            <ac:spMk id="65" creationId="{8794ABB0-AA0B-76E7-D25A-26ECE463F376}"/>
          </ac:spMkLst>
        </pc:spChg>
        <pc:spChg chg="add del mod">
          <ac:chgData name="Alina M (IV)" userId="b7522799-ee6d-425f-9620-bd2cb18b60ee" providerId="ADAL" clId="{C0EDDF2E-CCC8-404A-A7BD-833FA4BF88E7}" dt="2026-10-11T20:24:43.641" v="5692" actId="478"/>
          <ac:spMkLst>
            <pc:docMk/>
            <pc:sldMk cId="4103317174" sldId="256"/>
            <ac:spMk id="66" creationId="{75A0FE43-1DB3-61A3-03EA-94860762205C}"/>
          </ac:spMkLst>
        </pc:spChg>
        <pc:spChg chg="add mod">
          <ac:chgData name="Alina M (IV)" userId="b7522799-ee6d-425f-9620-bd2cb18b60ee" providerId="ADAL" clId="{C0EDDF2E-CCC8-404A-A7BD-833FA4BF88E7}" dt="2026-10-11T20:26:01.475" v="5705" actId="1076"/>
          <ac:spMkLst>
            <pc:docMk/>
            <pc:sldMk cId="4103317174" sldId="256"/>
            <ac:spMk id="67" creationId="{18016A97-ABC2-A11F-1EF7-37E98BAF8CA9}"/>
          </ac:spMkLst>
        </pc:spChg>
        <pc:spChg chg="add mod">
          <ac:chgData name="Alina M (IV)" userId="b7522799-ee6d-425f-9620-bd2cb18b60ee" providerId="ADAL" clId="{C0EDDF2E-CCC8-404A-A7BD-833FA4BF88E7}" dt="2026-10-11T20:25:46.374" v="5703" actId="1076"/>
          <ac:spMkLst>
            <pc:docMk/>
            <pc:sldMk cId="4103317174" sldId="256"/>
            <ac:spMk id="68" creationId="{287BA738-2580-FA06-5EE9-25847DEA4C86}"/>
          </ac:spMkLst>
        </pc:spChg>
        <pc:spChg chg="add mod">
          <ac:chgData name="Alina M (IV)" userId="b7522799-ee6d-425f-9620-bd2cb18b60ee" providerId="ADAL" clId="{C0EDDF2E-CCC8-404A-A7BD-833FA4BF88E7}" dt="2026-10-11T20:29:39.397" v="5735" actId="14100"/>
          <ac:spMkLst>
            <pc:docMk/>
            <pc:sldMk cId="4103317174" sldId="256"/>
            <ac:spMk id="69" creationId="{BD5E9B3B-08B0-EFB6-BAE1-46CBD6A50158}"/>
          </ac:spMkLst>
        </pc:spChg>
        <pc:spChg chg="add mod">
          <ac:chgData name="Alina M (IV)" userId="b7522799-ee6d-425f-9620-bd2cb18b60ee" providerId="ADAL" clId="{C0EDDF2E-CCC8-404A-A7BD-833FA4BF88E7}" dt="2026-10-11T20:41:21.304" v="6324" actId="113"/>
          <ac:spMkLst>
            <pc:docMk/>
            <pc:sldMk cId="4103317174" sldId="256"/>
            <ac:spMk id="70" creationId="{4D336313-A64B-A6CB-3B39-4C8C3629132E}"/>
          </ac:spMkLst>
        </pc:spChg>
        <pc:spChg chg="add mod">
          <ac:chgData name="Alina M (IV)" userId="b7522799-ee6d-425f-9620-bd2cb18b60ee" providerId="ADAL" clId="{C0EDDF2E-CCC8-404A-A7BD-833FA4BF88E7}" dt="2026-10-11T20:43:28.406" v="6340" actId="1076"/>
          <ac:spMkLst>
            <pc:docMk/>
            <pc:sldMk cId="4103317174" sldId="256"/>
            <ac:spMk id="71" creationId="{EB74BB7F-FB9B-3A19-2ADD-121708B6FAD3}"/>
          </ac:spMkLst>
        </pc:spChg>
        <pc:spChg chg="add mod">
          <ac:chgData name="Alina M (IV)" userId="b7522799-ee6d-425f-9620-bd2cb18b60ee" providerId="ADAL" clId="{C0EDDF2E-CCC8-404A-A7BD-833FA4BF88E7}" dt="2026-10-11T20:43:40.654" v="6341" actId="1076"/>
          <ac:spMkLst>
            <pc:docMk/>
            <pc:sldMk cId="4103317174" sldId="256"/>
            <ac:spMk id="72" creationId="{65A5033B-16B1-EF27-9E75-258D4A6FE5E6}"/>
          </ac:spMkLst>
        </pc:spChg>
        <pc:spChg chg="add mod">
          <ac:chgData name="Alina M (IV)" userId="b7522799-ee6d-425f-9620-bd2cb18b60ee" providerId="ADAL" clId="{C0EDDF2E-CCC8-404A-A7BD-833FA4BF88E7}" dt="2026-10-11T20:32:45.148" v="5754" actId="207"/>
          <ac:spMkLst>
            <pc:docMk/>
            <pc:sldMk cId="4103317174" sldId="256"/>
            <ac:spMk id="73" creationId="{017DF976-1CA2-4940-6774-F59D39B5E3D0}"/>
          </ac:spMkLst>
        </pc:spChg>
        <pc:spChg chg="add mod">
          <ac:chgData name="Alina M (IV)" userId="b7522799-ee6d-425f-9620-bd2cb18b60ee" providerId="ADAL" clId="{C0EDDF2E-CCC8-404A-A7BD-833FA4BF88E7}" dt="2026-10-11T20:41:30.828" v="6326" actId="1076"/>
          <ac:spMkLst>
            <pc:docMk/>
            <pc:sldMk cId="4103317174" sldId="256"/>
            <ac:spMk id="74" creationId="{E200BC54-E2F2-90FB-AF93-414AFD8946C6}"/>
          </ac:spMkLst>
        </pc:spChg>
        <pc:graphicFrameChg chg="add mod modGraphic">
          <ac:chgData name="Alina M (IV)" userId="b7522799-ee6d-425f-9620-bd2cb18b60ee" providerId="ADAL" clId="{C0EDDF2E-CCC8-404A-A7BD-833FA4BF88E7}" dt="2026-10-11T18:43:23.549" v="374" actId="20577"/>
          <ac:graphicFrameMkLst>
            <pc:docMk/>
            <pc:sldMk cId="4103317174" sldId="256"/>
            <ac:graphicFrameMk id="10" creationId="{82002184-5E8A-5680-68B0-5D419B50514A}"/>
          </ac:graphicFrameMkLst>
        </pc:graphicFrameChg>
        <pc:graphicFrameChg chg="add mod">
          <ac:chgData name="Alina M (IV)" userId="b7522799-ee6d-425f-9620-bd2cb18b60ee" providerId="ADAL" clId="{C0EDDF2E-CCC8-404A-A7BD-833FA4BF88E7}" dt="2026-10-11T18:43:37.223" v="375" actId="12084"/>
          <ac:graphicFrameMkLst>
            <pc:docMk/>
            <pc:sldMk cId="4103317174" sldId="256"/>
            <ac:graphicFrameMk id="11" creationId="{F30485A6-1F74-F16E-A19E-AA8188D22823}"/>
          </ac:graphicFrameMkLst>
        </pc:graphicFrameChg>
        <pc:graphicFrameChg chg="add mod">
          <ac:chgData name="Alina M (IV)" userId="b7522799-ee6d-425f-9620-bd2cb18b60ee" providerId="ADAL" clId="{C0EDDF2E-CCC8-404A-A7BD-833FA4BF88E7}" dt="2026-10-11T18:44:32.620" v="381"/>
          <ac:graphicFrameMkLst>
            <pc:docMk/>
            <pc:sldMk cId="4103317174" sldId="256"/>
            <ac:graphicFrameMk id="12" creationId="{9BFC5EF6-2CE3-CC26-ADC6-3DB1F6CC5EF9}"/>
          </ac:graphicFrameMkLst>
        </pc:graphicFrameChg>
        <pc:graphicFrameChg chg="add mod">
          <ac:chgData name="Alina M (IV)" userId="b7522799-ee6d-425f-9620-bd2cb18b60ee" providerId="ADAL" clId="{C0EDDF2E-CCC8-404A-A7BD-833FA4BF88E7}" dt="2026-10-11T18:43:48.170" v="377" actId="12084"/>
          <ac:graphicFrameMkLst>
            <pc:docMk/>
            <pc:sldMk cId="4103317174" sldId="256"/>
            <ac:graphicFrameMk id="13" creationId="{E3E2C9F9-BD37-376C-16C6-3EB4C4787953}"/>
          </ac:graphicFrameMkLst>
        </pc:graphicFrameChg>
        <pc:graphicFrameChg chg="add mod modGraphic">
          <ac:chgData name="Alina M (IV)" userId="b7522799-ee6d-425f-9620-bd2cb18b60ee" providerId="ADAL" clId="{C0EDDF2E-CCC8-404A-A7BD-833FA4BF88E7}" dt="2026-10-11T18:46:00.370" v="402" actId="207"/>
          <ac:graphicFrameMkLst>
            <pc:docMk/>
            <pc:sldMk cId="4103317174" sldId="256"/>
            <ac:graphicFrameMk id="15" creationId="{950B51F1-9FF6-99B7-7663-DC106FB3DB2F}"/>
          </ac:graphicFrameMkLst>
        </pc:graphicFrameChg>
        <pc:graphicFrameChg chg="add mod">
          <ac:chgData name="Alina M (IV)" userId="b7522799-ee6d-425f-9620-bd2cb18b60ee" providerId="ADAL" clId="{C0EDDF2E-CCC8-404A-A7BD-833FA4BF88E7}" dt="2026-10-11T19:07:18.492" v="1711" actId="122"/>
          <ac:graphicFrameMkLst>
            <pc:docMk/>
            <pc:sldMk cId="4103317174" sldId="256"/>
            <ac:graphicFrameMk id="16" creationId="{4D1F7B8E-07B1-DEA5-F349-F4A7836D09E2}"/>
          </ac:graphicFrameMkLst>
        </pc:graphicFrameChg>
        <pc:graphicFrameChg chg="add del modGraphic">
          <ac:chgData name="Alina M (IV)" userId="b7522799-ee6d-425f-9620-bd2cb18b60ee" providerId="ADAL" clId="{C0EDDF2E-CCC8-404A-A7BD-833FA4BF88E7}" dt="2026-10-11T18:47:04.089" v="408" actId="1032"/>
          <ac:graphicFrameMkLst>
            <pc:docMk/>
            <pc:sldMk cId="4103317174" sldId="256"/>
            <ac:graphicFrameMk id="17" creationId="{3CE80D62-A231-1B3A-46C7-AFAE478E8594}"/>
          </ac:graphicFrameMkLst>
        </pc:graphicFrameChg>
        <pc:graphicFrameChg chg="add del mod modGraphic">
          <ac:chgData name="Alina M (IV)" userId="b7522799-ee6d-425f-9620-bd2cb18b60ee" providerId="ADAL" clId="{C0EDDF2E-CCC8-404A-A7BD-833FA4BF88E7}" dt="2026-10-11T18:47:49.542" v="413" actId="1032"/>
          <ac:graphicFrameMkLst>
            <pc:docMk/>
            <pc:sldMk cId="4103317174" sldId="256"/>
            <ac:graphicFrameMk id="18" creationId="{AF8FC1FB-CF31-AE7E-F9A0-76A88C5636E5}"/>
          </ac:graphicFrameMkLst>
        </pc:graphicFrameChg>
        <pc:graphicFrameChg chg="add mod">
          <ac:chgData name="Alina M (IV)" userId="b7522799-ee6d-425f-9620-bd2cb18b60ee" providerId="ADAL" clId="{C0EDDF2E-CCC8-404A-A7BD-833FA4BF88E7}" dt="2026-10-11T20:43:12.197" v="6339" actId="14100"/>
          <ac:graphicFrameMkLst>
            <pc:docMk/>
            <pc:sldMk cId="4103317174" sldId="256"/>
            <ac:graphicFrameMk id="21" creationId="{FAE8FB32-E996-F5C6-8C17-49A3DCB82E5B}"/>
          </ac:graphicFrameMkLst>
        </pc:graphicFrameChg>
        <pc:graphicFrameChg chg="add mod">
          <ac:chgData name="Alina M (IV)" userId="b7522799-ee6d-425f-9620-bd2cb18b60ee" providerId="ADAL" clId="{C0EDDF2E-CCC8-404A-A7BD-833FA4BF88E7}" dt="2026-10-11T19:07:16.194" v="1710" actId="122"/>
          <ac:graphicFrameMkLst>
            <pc:docMk/>
            <pc:sldMk cId="4103317174" sldId="256"/>
            <ac:graphicFrameMk id="23" creationId="{5F942DC6-698B-4A4F-5712-A206BC01E807}"/>
          </ac:graphicFrameMkLst>
        </pc:graphicFrameChg>
        <pc:graphicFrameChg chg="add del">
          <ac:chgData name="Alina M (IV)" userId="b7522799-ee6d-425f-9620-bd2cb18b60ee" providerId="ADAL" clId="{C0EDDF2E-CCC8-404A-A7BD-833FA4BF88E7}" dt="2026-10-11T18:56:11.745" v="994" actId="546"/>
          <ac:graphicFrameMkLst>
            <pc:docMk/>
            <pc:sldMk cId="4103317174" sldId="256"/>
            <ac:graphicFrameMk id="27" creationId="{F7284305-9D5D-8D7A-C793-40F8EE631794}"/>
          </ac:graphicFrameMkLst>
        </pc:graphicFrameChg>
        <pc:graphicFrameChg chg="add mod">
          <ac:chgData name="Alina M (IV)" userId="b7522799-ee6d-425f-9620-bd2cb18b60ee" providerId="ADAL" clId="{C0EDDF2E-CCC8-404A-A7BD-833FA4BF88E7}" dt="2026-10-11T19:07:24.335" v="1712" actId="313"/>
          <ac:graphicFrameMkLst>
            <pc:docMk/>
            <pc:sldMk cId="4103317174" sldId="256"/>
            <ac:graphicFrameMk id="34" creationId="{70550FD9-593A-5C54-29E8-D0DD981243AE}"/>
          </ac:graphicFrameMkLst>
        </pc:graphicFrameChg>
        <pc:graphicFrameChg chg="add mod">
          <ac:chgData name="Alina M (IV)" userId="b7522799-ee6d-425f-9620-bd2cb18b60ee" providerId="ADAL" clId="{C0EDDF2E-CCC8-404A-A7BD-833FA4BF88E7}" dt="2026-10-11T19:57:33.212" v="5009" actId="14100"/>
          <ac:graphicFrameMkLst>
            <pc:docMk/>
            <pc:sldMk cId="4103317174" sldId="256"/>
            <ac:graphicFrameMk id="39" creationId="{68A362A5-9BBA-375D-DACD-B9D7E009007F}"/>
          </ac:graphicFrameMkLst>
        </pc:graphicFrameChg>
        <pc:graphicFrameChg chg="add mod">
          <ac:chgData name="Alina M (IV)" userId="b7522799-ee6d-425f-9620-bd2cb18b60ee" providerId="ADAL" clId="{C0EDDF2E-CCC8-404A-A7BD-833FA4BF88E7}" dt="2026-10-11T19:58:42.538" v="5014" actId="1076"/>
          <ac:graphicFrameMkLst>
            <pc:docMk/>
            <pc:sldMk cId="4103317174" sldId="256"/>
            <ac:graphicFrameMk id="44" creationId="{492E56D2-CD76-4340-CDC0-02704471E960}"/>
          </ac:graphicFrameMkLst>
        </pc:graphicFrameChg>
        <pc:graphicFrameChg chg="add mod">
          <ac:chgData name="Alina M (IV)" userId="b7522799-ee6d-425f-9620-bd2cb18b60ee" providerId="ADAL" clId="{C0EDDF2E-CCC8-404A-A7BD-833FA4BF88E7}" dt="2026-10-11T19:59:10.369" v="5019" actId="14100"/>
          <ac:graphicFrameMkLst>
            <pc:docMk/>
            <pc:sldMk cId="4103317174" sldId="256"/>
            <ac:graphicFrameMk id="49" creationId="{5A391C75-5DB3-9F15-D996-DFC31F70E66A}"/>
          </ac:graphicFrameMkLst>
        </pc:graphicFrameChg>
        <pc:graphicFrameChg chg="add mod">
          <ac:chgData name="Alina M (IV)" userId="b7522799-ee6d-425f-9620-bd2cb18b60ee" providerId="ADAL" clId="{C0EDDF2E-CCC8-404A-A7BD-833FA4BF88E7}" dt="2026-10-11T19:42:22.889" v="4298" actId="12100"/>
          <ac:graphicFrameMkLst>
            <pc:docMk/>
            <pc:sldMk cId="4103317174" sldId="256"/>
            <ac:graphicFrameMk id="54" creationId="{590F4264-2272-52A7-2249-757DF83EFBA6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2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cycle">
      <a:schemeClr val="accent2">
        <a:shade val="6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cycle">
      <a:schemeClr val="accent2">
        <a:tint val="75000"/>
      </a:schemeClr>
      <a:schemeClr val="accent2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2">
        <a:shade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2">
        <a:tint val="99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2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5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4"/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4">
        <a:tint val="75000"/>
      </a:schemeClr>
      <a:schemeClr val="accent5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5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3"/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3">
        <a:tint val="75000"/>
      </a:schemeClr>
      <a:schemeClr val="accent4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DE95DF-FFDC-4B23-B3C2-D4FF26ADB06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640EF80-BF7F-4B02-AC05-52F902A51ABC}">
      <dgm:prSet/>
      <dgm:spPr/>
      <dgm:t>
        <a:bodyPr/>
        <a:lstStyle/>
        <a:p>
          <a:r>
            <a:rPr lang="en-GB" b="1"/>
            <a:t>Name</a:t>
          </a:r>
          <a:r>
            <a:rPr lang="en-GB"/>
            <a:t>: Alina Georgiana Mihoc</a:t>
          </a:r>
        </a:p>
      </dgm:t>
    </dgm:pt>
    <dgm:pt modelId="{2D9A9015-3F26-4DA8-A30F-75B04FA3924D}" type="parTrans" cxnId="{3D2DD1E7-D47F-435A-85AA-EB2C301B3437}">
      <dgm:prSet/>
      <dgm:spPr/>
      <dgm:t>
        <a:bodyPr/>
        <a:lstStyle/>
        <a:p>
          <a:endParaRPr lang="en-GB"/>
        </a:p>
      </dgm:t>
    </dgm:pt>
    <dgm:pt modelId="{186DC349-4D06-44C9-809B-6DC17F71156C}" type="sibTrans" cxnId="{3D2DD1E7-D47F-435A-85AA-EB2C301B3437}">
      <dgm:prSet/>
      <dgm:spPr/>
      <dgm:t>
        <a:bodyPr/>
        <a:lstStyle/>
        <a:p>
          <a:endParaRPr lang="en-GB"/>
        </a:p>
      </dgm:t>
    </dgm:pt>
    <dgm:pt modelId="{112441AC-3222-449E-BEE6-9727CBABE973}">
      <dgm:prSet/>
      <dgm:spPr/>
      <dgm:t>
        <a:bodyPr/>
        <a:lstStyle/>
        <a:p>
          <a:r>
            <a:rPr lang="en-GB" b="1"/>
            <a:t>Student ID</a:t>
          </a:r>
          <a:r>
            <a:rPr lang="en-GB"/>
            <a:t>: 2009438</a:t>
          </a:r>
        </a:p>
      </dgm:t>
    </dgm:pt>
    <dgm:pt modelId="{4666CAC8-7ACA-4A6A-889C-3FF8D1C414F8}" type="parTrans" cxnId="{C92B3412-6724-4802-9286-CF986B4E19F4}">
      <dgm:prSet/>
      <dgm:spPr/>
      <dgm:t>
        <a:bodyPr/>
        <a:lstStyle/>
        <a:p>
          <a:endParaRPr lang="en-GB"/>
        </a:p>
      </dgm:t>
    </dgm:pt>
    <dgm:pt modelId="{997B22A9-D02A-4BB1-8D5B-028B72DDE4A7}" type="sibTrans" cxnId="{C92B3412-6724-4802-9286-CF986B4E19F4}">
      <dgm:prSet/>
      <dgm:spPr/>
      <dgm:t>
        <a:bodyPr/>
        <a:lstStyle/>
        <a:p>
          <a:endParaRPr lang="en-GB"/>
        </a:p>
      </dgm:t>
    </dgm:pt>
    <dgm:pt modelId="{5E41CF92-5C40-4A02-94AA-061AF083BE01}" type="pres">
      <dgm:prSet presAssocID="{08DE95DF-FFDC-4B23-B3C2-D4FF26ADB061}" presName="linear" presStyleCnt="0">
        <dgm:presLayoutVars>
          <dgm:animLvl val="lvl"/>
          <dgm:resizeHandles val="exact"/>
        </dgm:presLayoutVars>
      </dgm:prSet>
      <dgm:spPr/>
    </dgm:pt>
    <dgm:pt modelId="{E46C72E6-709B-4B8B-821A-FA9B8B511045}" type="pres">
      <dgm:prSet presAssocID="{C640EF80-BF7F-4B02-AC05-52F902A51AB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63AD5CF-D1CA-4853-A051-61BFB6D0F1DF}" type="pres">
      <dgm:prSet presAssocID="{186DC349-4D06-44C9-809B-6DC17F71156C}" presName="spacer" presStyleCnt="0"/>
      <dgm:spPr/>
    </dgm:pt>
    <dgm:pt modelId="{2C7ADABF-D402-4B21-8062-FE1909654D67}" type="pres">
      <dgm:prSet presAssocID="{112441AC-3222-449E-BEE6-9727CBABE97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FDC7402-A110-4BCB-AD9B-6E3C491BB0B5}" type="presOf" srcId="{C640EF80-BF7F-4B02-AC05-52F902A51ABC}" destId="{E46C72E6-709B-4B8B-821A-FA9B8B511045}" srcOrd="0" destOrd="0" presId="urn:microsoft.com/office/officeart/2005/8/layout/vList2"/>
    <dgm:cxn modelId="{C92B3412-6724-4802-9286-CF986B4E19F4}" srcId="{08DE95DF-FFDC-4B23-B3C2-D4FF26ADB061}" destId="{112441AC-3222-449E-BEE6-9727CBABE973}" srcOrd="1" destOrd="0" parTransId="{4666CAC8-7ACA-4A6A-889C-3FF8D1C414F8}" sibTransId="{997B22A9-D02A-4BB1-8D5B-028B72DDE4A7}"/>
    <dgm:cxn modelId="{52B77E29-A4E7-4CD4-8318-49C1E13B9E81}" type="presOf" srcId="{08DE95DF-FFDC-4B23-B3C2-D4FF26ADB061}" destId="{5E41CF92-5C40-4A02-94AA-061AF083BE01}" srcOrd="0" destOrd="0" presId="urn:microsoft.com/office/officeart/2005/8/layout/vList2"/>
    <dgm:cxn modelId="{92C222A8-6C49-481B-A9CC-43C1A47202C2}" type="presOf" srcId="{112441AC-3222-449E-BEE6-9727CBABE973}" destId="{2C7ADABF-D402-4B21-8062-FE1909654D67}" srcOrd="0" destOrd="0" presId="urn:microsoft.com/office/officeart/2005/8/layout/vList2"/>
    <dgm:cxn modelId="{3D2DD1E7-D47F-435A-85AA-EB2C301B3437}" srcId="{08DE95DF-FFDC-4B23-B3C2-D4FF26ADB061}" destId="{C640EF80-BF7F-4B02-AC05-52F902A51ABC}" srcOrd="0" destOrd="0" parTransId="{2D9A9015-3F26-4DA8-A30F-75B04FA3924D}" sibTransId="{186DC349-4D06-44C9-809B-6DC17F71156C}"/>
    <dgm:cxn modelId="{170BB6C3-8C03-4858-9EDD-71287712A307}" type="presParOf" srcId="{5E41CF92-5C40-4A02-94AA-061AF083BE01}" destId="{E46C72E6-709B-4B8B-821A-FA9B8B511045}" srcOrd="0" destOrd="0" presId="urn:microsoft.com/office/officeart/2005/8/layout/vList2"/>
    <dgm:cxn modelId="{9A80CF5E-6D8D-4D36-8485-38160F9E55E9}" type="presParOf" srcId="{5E41CF92-5C40-4A02-94AA-061AF083BE01}" destId="{263AD5CF-D1CA-4853-A051-61BFB6D0F1DF}" srcOrd="1" destOrd="0" presId="urn:microsoft.com/office/officeart/2005/8/layout/vList2"/>
    <dgm:cxn modelId="{3E331E1E-AFAA-4208-AD8A-428197A1E8F7}" type="presParOf" srcId="{5E41CF92-5C40-4A02-94AA-061AF083BE01}" destId="{2C7ADABF-D402-4B21-8062-FE1909654D6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6E5D61-5FAE-438E-A544-D3258029697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D3F9AA5-BE60-4DE0-876C-92E98B5690C0}">
      <dgm:prSet/>
      <dgm:spPr/>
      <dgm:t>
        <a:bodyPr/>
        <a:lstStyle/>
        <a:p>
          <a:r>
            <a:rPr lang="en-GB" b="1" dirty="0"/>
            <a:t>Module Code</a:t>
          </a:r>
          <a:r>
            <a:rPr lang="en-GB" dirty="0"/>
            <a:t>: LCLM5006</a:t>
          </a:r>
        </a:p>
      </dgm:t>
    </dgm:pt>
    <dgm:pt modelId="{FB0A5468-E170-46EF-A066-787F3E22A39C}" type="parTrans" cxnId="{359A0AB5-3C93-41A1-AD51-2E2B0D4D3BE4}">
      <dgm:prSet/>
      <dgm:spPr/>
      <dgm:t>
        <a:bodyPr/>
        <a:lstStyle/>
        <a:p>
          <a:endParaRPr lang="en-GB"/>
        </a:p>
      </dgm:t>
    </dgm:pt>
    <dgm:pt modelId="{F71E3552-CA7D-40CA-93B4-BEF1B453CFCA}" type="sibTrans" cxnId="{359A0AB5-3C93-41A1-AD51-2E2B0D4D3BE4}">
      <dgm:prSet/>
      <dgm:spPr/>
      <dgm:t>
        <a:bodyPr/>
        <a:lstStyle/>
        <a:p>
          <a:endParaRPr lang="en-GB"/>
        </a:p>
      </dgm:t>
    </dgm:pt>
    <dgm:pt modelId="{B12E8AFE-8A5A-4E5B-9700-CE143B74D6C3}">
      <dgm:prSet/>
      <dgm:spPr/>
      <dgm:t>
        <a:bodyPr/>
        <a:lstStyle/>
        <a:p>
          <a:r>
            <a:rPr lang="en-GB" b="1"/>
            <a:t>Module Title</a:t>
          </a:r>
          <a:r>
            <a:rPr lang="en-GB"/>
            <a:t>: Developing Emotional Intelligence Skills</a:t>
          </a:r>
        </a:p>
      </dgm:t>
    </dgm:pt>
    <dgm:pt modelId="{3C4B24F9-2B1F-41BD-B0FD-1D39A973BDA9}" type="parTrans" cxnId="{8219C85E-4803-4BDB-AC9B-F487BB6178BF}">
      <dgm:prSet/>
      <dgm:spPr/>
      <dgm:t>
        <a:bodyPr/>
        <a:lstStyle/>
        <a:p>
          <a:endParaRPr lang="en-GB"/>
        </a:p>
      </dgm:t>
    </dgm:pt>
    <dgm:pt modelId="{F84782EE-6723-43C4-8D1E-B3A8E3B92105}" type="sibTrans" cxnId="{8219C85E-4803-4BDB-AC9B-F487BB6178BF}">
      <dgm:prSet/>
      <dgm:spPr/>
      <dgm:t>
        <a:bodyPr/>
        <a:lstStyle/>
        <a:p>
          <a:endParaRPr lang="en-GB"/>
        </a:p>
      </dgm:t>
    </dgm:pt>
    <dgm:pt modelId="{0AD43FF1-2EA5-43C1-B073-CE55207F1EAE}" type="pres">
      <dgm:prSet presAssocID="{A06E5D61-5FAE-438E-A544-D3258029697E}" presName="linear" presStyleCnt="0">
        <dgm:presLayoutVars>
          <dgm:animLvl val="lvl"/>
          <dgm:resizeHandles val="exact"/>
        </dgm:presLayoutVars>
      </dgm:prSet>
      <dgm:spPr/>
    </dgm:pt>
    <dgm:pt modelId="{C5E613D5-85E1-41F6-967D-F5DCEF7EAF66}" type="pres">
      <dgm:prSet presAssocID="{8D3F9AA5-BE60-4DE0-876C-92E98B5690C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6C521CC-F25E-49C7-AC54-C48135D782A8}" type="pres">
      <dgm:prSet presAssocID="{F71E3552-CA7D-40CA-93B4-BEF1B453CFCA}" presName="spacer" presStyleCnt="0"/>
      <dgm:spPr/>
    </dgm:pt>
    <dgm:pt modelId="{4F2D8139-E390-4C94-BEDF-6C4E9F40292E}" type="pres">
      <dgm:prSet presAssocID="{B12E8AFE-8A5A-4E5B-9700-CE143B74D6C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219C85E-4803-4BDB-AC9B-F487BB6178BF}" srcId="{A06E5D61-5FAE-438E-A544-D3258029697E}" destId="{B12E8AFE-8A5A-4E5B-9700-CE143B74D6C3}" srcOrd="1" destOrd="0" parTransId="{3C4B24F9-2B1F-41BD-B0FD-1D39A973BDA9}" sibTransId="{F84782EE-6723-43C4-8D1E-B3A8E3B92105}"/>
    <dgm:cxn modelId="{ECA1D146-7F71-4E85-9CAC-B631FDC56E9D}" type="presOf" srcId="{B12E8AFE-8A5A-4E5B-9700-CE143B74D6C3}" destId="{4F2D8139-E390-4C94-BEDF-6C4E9F40292E}" srcOrd="0" destOrd="0" presId="urn:microsoft.com/office/officeart/2005/8/layout/vList2"/>
    <dgm:cxn modelId="{17263BA4-1392-4027-B25D-2EC63BEBC065}" type="presOf" srcId="{A06E5D61-5FAE-438E-A544-D3258029697E}" destId="{0AD43FF1-2EA5-43C1-B073-CE55207F1EAE}" srcOrd="0" destOrd="0" presId="urn:microsoft.com/office/officeart/2005/8/layout/vList2"/>
    <dgm:cxn modelId="{359A0AB5-3C93-41A1-AD51-2E2B0D4D3BE4}" srcId="{A06E5D61-5FAE-438E-A544-D3258029697E}" destId="{8D3F9AA5-BE60-4DE0-876C-92E98B5690C0}" srcOrd="0" destOrd="0" parTransId="{FB0A5468-E170-46EF-A066-787F3E22A39C}" sibTransId="{F71E3552-CA7D-40CA-93B4-BEF1B453CFCA}"/>
    <dgm:cxn modelId="{B296CFF1-1C36-4C79-9462-23C85970F413}" type="presOf" srcId="{8D3F9AA5-BE60-4DE0-876C-92E98B5690C0}" destId="{C5E613D5-85E1-41F6-967D-F5DCEF7EAF66}" srcOrd="0" destOrd="0" presId="urn:microsoft.com/office/officeart/2005/8/layout/vList2"/>
    <dgm:cxn modelId="{CA156662-8F18-48E5-AE14-B55E9BFE9062}" type="presParOf" srcId="{0AD43FF1-2EA5-43C1-B073-CE55207F1EAE}" destId="{C5E613D5-85E1-41F6-967D-F5DCEF7EAF66}" srcOrd="0" destOrd="0" presId="urn:microsoft.com/office/officeart/2005/8/layout/vList2"/>
    <dgm:cxn modelId="{972F6D1E-7F5A-4591-A6D6-1F97A8063461}" type="presParOf" srcId="{0AD43FF1-2EA5-43C1-B073-CE55207F1EAE}" destId="{A6C521CC-F25E-49C7-AC54-C48135D782A8}" srcOrd="1" destOrd="0" presId="urn:microsoft.com/office/officeart/2005/8/layout/vList2"/>
    <dgm:cxn modelId="{59F1A14F-4B89-48AA-B06F-FD1BC68BCA60}" type="presParOf" srcId="{0AD43FF1-2EA5-43C1-B073-CE55207F1EAE}" destId="{4F2D8139-E390-4C94-BEDF-6C4E9F40292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C4AE177-DEBF-4A7C-A1F7-1F87952297C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13C3F13B-4E23-49B3-8F37-362636615498}">
      <dgm:prSet/>
      <dgm:spPr/>
      <dgm:t>
        <a:bodyPr/>
        <a:lstStyle/>
        <a:p>
          <a:r>
            <a:rPr lang="en-GB" b="1"/>
            <a:t>Lecturer’s Name</a:t>
          </a:r>
          <a:r>
            <a:rPr lang="en-GB"/>
            <a:t>: Taonga Kaonga Sobere-Snithers</a:t>
          </a:r>
        </a:p>
      </dgm:t>
    </dgm:pt>
    <dgm:pt modelId="{67585C29-6425-451B-8431-D2E07887E8AC}" type="parTrans" cxnId="{E79990DA-922F-48CB-AC6A-4F59F2E084B2}">
      <dgm:prSet/>
      <dgm:spPr/>
      <dgm:t>
        <a:bodyPr/>
        <a:lstStyle/>
        <a:p>
          <a:endParaRPr lang="en-GB"/>
        </a:p>
      </dgm:t>
    </dgm:pt>
    <dgm:pt modelId="{A1999CCC-38FB-4473-81A4-E6B08E22C6B9}" type="sibTrans" cxnId="{E79990DA-922F-48CB-AC6A-4F59F2E084B2}">
      <dgm:prSet/>
      <dgm:spPr/>
      <dgm:t>
        <a:bodyPr/>
        <a:lstStyle/>
        <a:p>
          <a:endParaRPr lang="en-GB"/>
        </a:p>
      </dgm:t>
    </dgm:pt>
    <dgm:pt modelId="{D18CB345-42C3-4A71-A293-D67E6BF6E968}" type="pres">
      <dgm:prSet presAssocID="{9C4AE177-DEBF-4A7C-A1F7-1F87952297C6}" presName="linear" presStyleCnt="0">
        <dgm:presLayoutVars>
          <dgm:animLvl val="lvl"/>
          <dgm:resizeHandles val="exact"/>
        </dgm:presLayoutVars>
      </dgm:prSet>
      <dgm:spPr/>
    </dgm:pt>
    <dgm:pt modelId="{A245609E-0C9E-4C97-AD55-774F3BFF7C5D}" type="pres">
      <dgm:prSet presAssocID="{13C3F13B-4E23-49B3-8F37-362636615498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2768D305-95D0-4891-8759-6B0BA10A57F2}" type="presOf" srcId="{9C4AE177-DEBF-4A7C-A1F7-1F87952297C6}" destId="{D18CB345-42C3-4A71-A293-D67E6BF6E968}" srcOrd="0" destOrd="0" presId="urn:microsoft.com/office/officeart/2005/8/layout/vList2"/>
    <dgm:cxn modelId="{E79990DA-922F-48CB-AC6A-4F59F2E084B2}" srcId="{9C4AE177-DEBF-4A7C-A1F7-1F87952297C6}" destId="{13C3F13B-4E23-49B3-8F37-362636615498}" srcOrd="0" destOrd="0" parTransId="{67585C29-6425-451B-8431-D2E07887E8AC}" sibTransId="{A1999CCC-38FB-4473-81A4-E6B08E22C6B9}"/>
    <dgm:cxn modelId="{2474D6EA-1E97-4D59-BCC5-D1562F362470}" type="presOf" srcId="{13C3F13B-4E23-49B3-8F37-362636615498}" destId="{A245609E-0C9E-4C97-AD55-774F3BFF7C5D}" srcOrd="0" destOrd="0" presId="urn:microsoft.com/office/officeart/2005/8/layout/vList2"/>
    <dgm:cxn modelId="{69FC9071-4FBA-416E-B0BF-3BE7400B0FC9}" type="presParOf" srcId="{D18CB345-42C3-4A71-A293-D67E6BF6E968}" destId="{A245609E-0C9E-4C97-AD55-774F3BFF7C5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91F084-F141-49CC-BB6C-B658F82739B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81C9F12-C446-473F-B4FB-022A7E70F26A}">
      <dgm:prSet/>
      <dgm:spPr/>
      <dgm:t>
        <a:bodyPr/>
        <a:lstStyle/>
        <a:p>
          <a:r>
            <a:rPr lang="en-GB" b="1" dirty="0"/>
            <a:t>                                      C1-Individual Poster Presentation</a:t>
          </a:r>
          <a:endParaRPr lang="en-GB" dirty="0"/>
        </a:p>
      </dgm:t>
    </dgm:pt>
    <dgm:pt modelId="{811F50E7-826D-499C-AAB0-C865EB0D0984}" type="parTrans" cxnId="{DFAB0CAC-2016-423C-93FF-2155F0DCAAE8}">
      <dgm:prSet/>
      <dgm:spPr/>
      <dgm:t>
        <a:bodyPr/>
        <a:lstStyle/>
        <a:p>
          <a:endParaRPr lang="en-GB"/>
        </a:p>
      </dgm:t>
    </dgm:pt>
    <dgm:pt modelId="{28A8AB61-7379-4E8A-A775-064A77529EAD}" type="sibTrans" cxnId="{DFAB0CAC-2016-423C-93FF-2155F0DCAAE8}">
      <dgm:prSet/>
      <dgm:spPr/>
      <dgm:t>
        <a:bodyPr/>
        <a:lstStyle/>
        <a:p>
          <a:endParaRPr lang="en-GB"/>
        </a:p>
      </dgm:t>
    </dgm:pt>
    <dgm:pt modelId="{83C98653-87E1-4374-9C38-15D4328B5C6A}" type="pres">
      <dgm:prSet presAssocID="{B491F084-F141-49CC-BB6C-B658F82739B9}" presName="linear" presStyleCnt="0">
        <dgm:presLayoutVars>
          <dgm:animLvl val="lvl"/>
          <dgm:resizeHandles val="exact"/>
        </dgm:presLayoutVars>
      </dgm:prSet>
      <dgm:spPr/>
    </dgm:pt>
    <dgm:pt modelId="{D38490FE-2698-42F7-8777-0DCE1C0B17E1}" type="pres">
      <dgm:prSet presAssocID="{D81C9F12-C446-473F-B4FB-022A7E70F26A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113AC009-C33E-4502-A7F0-DAF5B000B3A9}" type="presOf" srcId="{B491F084-F141-49CC-BB6C-B658F82739B9}" destId="{83C98653-87E1-4374-9C38-15D4328B5C6A}" srcOrd="0" destOrd="0" presId="urn:microsoft.com/office/officeart/2005/8/layout/vList2"/>
    <dgm:cxn modelId="{DFAB0CAC-2016-423C-93FF-2155F0DCAAE8}" srcId="{B491F084-F141-49CC-BB6C-B658F82739B9}" destId="{D81C9F12-C446-473F-B4FB-022A7E70F26A}" srcOrd="0" destOrd="0" parTransId="{811F50E7-826D-499C-AAB0-C865EB0D0984}" sibTransId="{28A8AB61-7379-4E8A-A775-064A77529EAD}"/>
    <dgm:cxn modelId="{D60A94BE-0998-467B-88FC-07F3262FF7B2}" type="presOf" srcId="{D81C9F12-C446-473F-B4FB-022A7E70F26A}" destId="{D38490FE-2698-42F7-8777-0DCE1C0B17E1}" srcOrd="0" destOrd="0" presId="urn:microsoft.com/office/officeart/2005/8/layout/vList2"/>
    <dgm:cxn modelId="{0B5F4AFB-7A92-433C-B9C6-F218D4CFB539}" type="presParOf" srcId="{83C98653-87E1-4374-9C38-15D4328B5C6A}" destId="{D38490FE-2698-42F7-8777-0DCE1C0B17E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6D0D75C-0782-48E2-826B-D1F58C3E5D20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GB"/>
        </a:p>
      </dgm:t>
    </dgm:pt>
    <dgm:pt modelId="{D73123A2-3FA8-4EF8-94B4-BD3B0A582D3E}">
      <dgm:prSet/>
      <dgm:spPr/>
      <dgm:t>
        <a:bodyPr/>
        <a:lstStyle/>
        <a:p>
          <a:pPr algn="ctr"/>
          <a:r>
            <a:rPr lang="en-GB" dirty="0"/>
            <a:t>Introduction</a:t>
          </a:r>
        </a:p>
      </dgm:t>
    </dgm:pt>
    <dgm:pt modelId="{B561116B-7288-422B-A603-966EF8D8DEEB}" type="parTrans" cxnId="{BABF3FB7-B56E-4336-89FF-9F9BBC1E9A17}">
      <dgm:prSet/>
      <dgm:spPr/>
      <dgm:t>
        <a:bodyPr/>
        <a:lstStyle/>
        <a:p>
          <a:endParaRPr lang="en-GB"/>
        </a:p>
      </dgm:t>
    </dgm:pt>
    <dgm:pt modelId="{CE337E01-3CED-48CB-8EF1-A0204D9327D9}" type="sibTrans" cxnId="{BABF3FB7-B56E-4336-89FF-9F9BBC1E9A17}">
      <dgm:prSet/>
      <dgm:spPr/>
      <dgm:t>
        <a:bodyPr/>
        <a:lstStyle/>
        <a:p>
          <a:endParaRPr lang="en-GB"/>
        </a:p>
      </dgm:t>
    </dgm:pt>
    <dgm:pt modelId="{4CD00781-A6CC-470F-AE46-D06D9CD6433B}" type="pres">
      <dgm:prSet presAssocID="{16D0D75C-0782-48E2-826B-D1F58C3E5D20}" presName="linear" presStyleCnt="0">
        <dgm:presLayoutVars>
          <dgm:animLvl val="lvl"/>
          <dgm:resizeHandles val="exact"/>
        </dgm:presLayoutVars>
      </dgm:prSet>
      <dgm:spPr/>
    </dgm:pt>
    <dgm:pt modelId="{9436C8EA-6EBB-4CA6-8020-DE5FC9115969}" type="pres">
      <dgm:prSet presAssocID="{D73123A2-3FA8-4EF8-94B4-BD3B0A582D3E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A44FC904-5CD9-4C8C-A7AB-5823C26FAF30}" type="presOf" srcId="{16D0D75C-0782-48E2-826B-D1F58C3E5D20}" destId="{4CD00781-A6CC-470F-AE46-D06D9CD6433B}" srcOrd="0" destOrd="0" presId="urn:microsoft.com/office/officeart/2005/8/layout/vList2"/>
    <dgm:cxn modelId="{BABF3FB7-B56E-4336-89FF-9F9BBC1E9A17}" srcId="{16D0D75C-0782-48E2-826B-D1F58C3E5D20}" destId="{D73123A2-3FA8-4EF8-94B4-BD3B0A582D3E}" srcOrd="0" destOrd="0" parTransId="{B561116B-7288-422B-A603-966EF8D8DEEB}" sibTransId="{CE337E01-3CED-48CB-8EF1-A0204D9327D9}"/>
    <dgm:cxn modelId="{3FCE68ED-6425-4037-AE93-20CCB41BEFCF}" type="presOf" srcId="{D73123A2-3FA8-4EF8-94B4-BD3B0A582D3E}" destId="{9436C8EA-6EBB-4CA6-8020-DE5FC9115969}" srcOrd="0" destOrd="0" presId="urn:microsoft.com/office/officeart/2005/8/layout/vList2"/>
    <dgm:cxn modelId="{64EE1E52-2D6A-4DA3-8BEA-A6E2C8E0B792}" type="presParOf" srcId="{4CD00781-A6CC-470F-AE46-D06D9CD6433B}" destId="{9436C8EA-6EBB-4CA6-8020-DE5FC911596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6582AF2-8D23-4732-893C-88CE46818A82}" type="doc">
      <dgm:prSet loTypeId="urn:microsoft.com/office/officeart/2005/8/layout/vList2" loCatId="list" qsTypeId="urn:microsoft.com/office/officeart/2005/8/quickstyle/simple1" qsCatId="simple" csTypeId="urn:microsoft.com/office/officeart/2005/8/colors/accent2_4" csCatId="accent2"/>
      <dgm:spPr/>
      <dgm:t>
        <a:bodyPr/>
        <a:lstStyle/>
        <a:p>
          <a:endParaRPr lang="en-GB"/>
        </a:p>
      </dgm:t>
    </dgm:pt>
    <dgm:pt modelId="{5E23A613-3A6F-4E38-8067-250277394D48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Emotional Intelligence (EI) is the ability to recognise, understand, manage and use emotions effectively (Salovey and Mayer, 1990). It plays an important role in personal well-being, communication, teamwork and leadership (Mayer, Salovey and Caruso, 2004). This poster explores my EI through a personal assessment, reflects on key emotional challenges and discussed how developing EI can support my professional and personal growth. </a:t>
          </a:r>
        </a:p>
      </dgm:t>
    </dgm:pt>
    <dgm:pt modelId="{79696C62-B924-4EB8-BD2B-518956720AE1}" type="parTrans" cxnId="{65C56160-B7DF-4600-A457-183B2D956DC0}">
      <dgm:prSet/>
      <dgm:spPr/>
      <dgm:t>
        <a:bodyPr/>
        <a:lstStyle/>
        <a:p>
          <a:endParaRPr lang="en-GB"/>
        </a:p>
      </dgm:t>
    </dgm:pt>
    <dgm:pt modelId="{4F44767A-8D8F-493F-B4A5-072CAAE08544}" type="sibTrans" cxnId="{65C56160-B7DF-4600-A457-183B2D956DC0}">
      <dgm:prSet/>
      <dgm:spPr/>
      <dgm:t>
        <a:bodyPr/>
        <a:lstStyle/>
        <a:p>
          <a:endParaRPr lang="en-GB"/>
        </a:p>
      </dgm:t>
    </dgm:pt>
    <dgm:pt modelId="{CB5553A7-67AC-4044-9F88-0BD80B3FC6DB}" type="pres">
      <dgm:prSet presAssocID="{A6582AF2-8D23-4732-893C-88CE46818A82}" presName="linear" presStyleCnt="0">
        <dgm:presLayoutVars>
          <dgm:animLvl val="lvl"/>
          <dgm:resizeHandles val="exact"/>
        </dgm:presLayoutVars>
      </dgm:prSet>
      <dgm:spPr/>
    </dgm:pt>
    <dgm:pt modelId="{EDBE9E1A-2562-42C1-9D2F-CEB9B9CC963B}" type="pres">
      <dgm:prSet presAssocID="{5E23A613-3A6F-4E38-8067-250277394D48}" presName="parentText" presStyleLbl="node1" presStyleIdx="0" presStyleCnt="1" custLinFactNeighborX="-1172" custLinFactNeighborY="-10271">
        <dgm:presLayoutVars>
          <dgm:chMax val="0"/>
          <dgm:bulletEnabled val="1"/>
        </dgm:presLayoutVars>
      </dgm:prSet>
      <dgm:spPr/>
    </dgm:pt>
  </dgm:ptLst>
  <dgm:cxnLst>
    <dgm:cxn modelId="{65C56160-B7DF-4600-A457-183B2D956DC0}" srcId="{A6582AF2-8D23-4732-893C-88CE46818A82}" destId="{5E23A613-3A6F-4E38-8067-250277394D48}" srcOrd="0" destOrd="0" parTransId="{79696C62-B924-4EB8-BD2B-518956720AE1}" sibTransId="{4F44767A-8D8F-493F-B4A5-072CAAE08544}"/>
    <dgm:cxn modelId="{E1850862-C12E-4A7C-BFFD-7DA10EB64534}" type="presOf" srcId="{A6582AF2-8D23-4732-893C-88CE46818A82}" destId="{CB5553A7-67AC-4044-9F88-0BD80B3FC6DB}" srcOrd="0" destOrd="0" presId="urn:microsoft.com/office/officeart/2005/8/layout/vList2"/>
    <dgm:cxn modelId="{E0BD4D9C-91F6-46C5-88C4-CE4C5C8E2267}" type="presOf" srcId="{5E23A613-3A6F-4E38-8067-250277394D48}" destId="{EDBE9E1A-2562-42C1-9D2F-CEB9B9CC963B}" srcOrd="0" destOrd="0" presId="urn:microsoft.com/office/officeart/2005/8/layout/vList2"/>
    <dgm:cxn modelId="{DB364908-28CC-4648-B08E-82910E7D48CE}" type="presParOf" srcId="{CB5553A7-67AC-4044-9F88-0BD80B3FC6DB}" destId="{EDBE9E1A-2562-42C1-9D2F-CEB9B9CC963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3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637E78A-7B63-4FD3-B805-3130D3DE58BA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GB"/>
        </a:p>
      </dgm:t>
    </dgm:pt>
    <dgm:pt modelId="{890B75AA-FF95-45C2-B824-8D97CFB76670}">
      <dgm:prSet/>
      <dgm:spPr/>
      <dgm:t>
        <a:bodyPr/>
        <a:lstStyle/>
        <a:p>
          <a:pPr algn="ctr"/>
          <a:r>
            <a:rPr lang="en-GB" dirty="0"/>
            <a:t>My EI Test Results (</a:t>
          </a:r>
          <a:r>
            <a:rPr lang="en-GB" dirty="0" err="1"/>
            <a:t>BlossomUP</a:t>
          </a:r>
          <a:r>
            <a:rPr lang="en-GB" dirty="0"/>
            <a:t>)</a:t>
          </a:r>
        </a:p>
      </dgm:t>
    </dgm:pt>
    <dgm:pt modelId="{31FF202F-1BCD-460E-BF96-5077039CFC57}" type="parTrans" cxnId="{84A859D4-C766-413A-98DB-BEF23D4D4061}">
      <dgm:prSet/>
      <dgm:spPr/>
      <dgm:t>
        <a:bodyPr/>
        <a:lstStyle/>
        <a:p>
          <a:endParaRPr lang="en-GB"/>
        </a:p>
      </dgm:t>
    </dgm:pt>
    <dgm:pt modelId="{C8672FAA-7467-4FA9-A35E-E636E16BE1CF}" type="sibTrans" cxnId="{84A859D4-C766-413A-98DB-BEF23D4D4061}">
      <dgm:prSet/>
      <dgm:spPr/>
      <dgm:t>
        <a:bodyPr/>
        <a:lstStyle/>
        <a:p>
          <a:endParaRPr lang="en-GB"/>
        </a:p>
      </dgm:t>
    </dgm:pt>
    <dgm:pt modelId="{334B5A73-F955-44EB-80D2-5ABF88FE3DB9}" type="pres">
      <dgm:prSet presAssocID="{3637E78A-7B63-4FD3-B805-3130D3DE58BA}" presName="linear" presStyleCnt="0">
        <dgm:presLayoutVars>
          <dgm:animLvl val="lvl"/>
          <dgm:resizeHandles val="exact"/>
        </dgm:presLayoutVars>
      </dgm:prSet>
      <dgm:spPr/>
    </dgm:pt>
    <dgm:pt modelId="{BF301F33-B86F-4AB4-87D5-9314F95844FC}" type="pres">
      <dgm:prSet presAssocID="{890B75AA-FF95-45C2-B824-8D97CFB76670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01A93B02-15F7-4F4D-B48B-E6E682084BAB}" type="presOf" srcId="{3637E78A-7B63-4FD3-B805-3130D3DE58BA}" destId="{334B5A73-F955-44EB-80D2-5ABF88FE3DB9}" srcOrd="0" destOrd="0" presId="urn:microsoft.com/office/officeart/2005/8/layout/vList2"/>
    <dgm:cxn modelId="{3A052EB4-1CAA-4CB8-8B6C-F0F82920E1C5}" type="presOf" srcId="{890B75AA-FF95-45C2-B824-8D97CFB76670}" destId="{BF301F33-B86F-4AB4-87D5-9314F95844FC}" srcOrd="0" destOrd="0" presId="urn:microsoft.com/office/officeart/2005/8/layout/vList2"/>
    <dgm:cxn modelId="{84A859D4-C766-413A-98DB-BEF23D4D4061}" srcId="{3637E78A-7B63-4FD3-B805-3130D3DE58BA}" destId="{890B75AA-FF95-45C2-B824-8D97CFB76670}" srcOrd="0" destOrd="0" parTransId="{31FF202F-1BCD-460E-BF96-5077039CFC57}" sibTransId="{C8672FAA-7467-4FA9-A35E-E636E16BE1CF}"/>
    <dgm:cxn modelId="{CB3DD885-2542-4FD8-B275-023E42743ED7}" type="presParOf" srcId="{334B5A73-F955-44EB-80D2-5ABF88FE3DB9}" destId="{BF301F33-B86F-4AB4-87D5-9314F95844F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3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D0FA986-3E37-4554-A1EA-B4E80B6FECCF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C012062E-76E6-46B3-B07A-E85C375D51CD}">
      <dgm:prSet/>
      <dgm:spPr/>
      <dgm:t>
        <a:bodyPr/>
        <a:lstStyle/>
        <a:p>
          <a:pPr algn="ctr"/>
          <a:r>
            <a:rPr lang="en-GB" dirty="0"/>
            <a:t>Analyse Emotional Awareness </a:t>
          </a:r>
        </a:p>
      </dgm:t>
    </dgm:pt>
    <dgm:pt modelId="{3A0C66CC-CEDA-4CCC-AA22-1055F5EC7EAA}" type="parTrans" cxnId="{549DC5C3-3922-41C6-A396-38DD60190DC0}">
      <dgm:prSet/>
      <dgm:spPr/>
      <dgm:t>
        <a:bodyPr/>
        <a:lstStyle/>
        <a:p>
          <a:endParaRPr lang="en-GB"/>
        </a:p>
      </dgm:t>
    </dgm:pt>
    <dgm:pt modelId="{D0C4A02E-CE83-4D0B-AFDA-FFD86147E5C6}" type="sibTrans" cxnId="{549DC5C3-3922-41C6-A396-38DD60190DC0}">
      <dgm:prSet/>
      <dgm:spPr/>
      <dgm:t>
        <a:bodyPr/>
        <a:lstStyle/>
        <a:p>
          <a:endParaRPr lang="en-GB"/>
        </a:p>
      </dgm:t>
    </dgm:pt>
    <dgm:pt modelId="{D8E57314-B228-490F-B9B0-D44CA99702B0}" type="pres">
      <dgm:prSet presAssocID="{8D0FA986-3E37-4554-A1EA-B4E80B6FECCF}" presName="linear" presStyleCnt="0">
        <dgm:presLayoutVars>
          <dgm:animLvl val="lvl"/>
          <dgm:resizeHandles val="exact"/>
        </dgm:presLayoutVars>
      </dgm:prSet>
      <dgm:spPr/>
    </dgm:pt>
    <dgm:pt modelId="{A3B409D2-7BD6-4771-8234-096BC60C2BB5}" type="pres">
      <dgm:prSet presAssocID="{C012062E-76E6-46B3-B07A-E85C375D51CD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F06C1B8C-472C-4A55-99B4-D34D4EE79DFF}" type="presOf" srcId="{8D0FA986-3E37-4554-A1EA-B4E80B6FECCF}" destId="{D8E57314-B228-490F-B9B0-D44CA99702B0}" srcOrd="0" destOrd="0" presId="urn:microsoft.com/office/officeart/2005/8/layout/vList2"/>
    <dgm:cxn modelId="{76E56EB2-3DC0-41AC-85B2-971608619E17}" type="presOf" srcId="{C012062E-76E6-46B3-B07A-E85C375D51CD}" destId="{A3B409D2-7BD6-4771-8234-096BC60C2BB5}" srcOrd="0" destOrd="0" presId="urn:microsoft.com/office/officeart/2005/8/layout/vList2"/>
    <dgm:cxn modelId="{549DC5C3-3922-41C6-A396-38DD60190DC0}" srcId="{8D0FA986-3E37-4554-A1EA-B4E80B6FECCF}" destId="{C012062E-76E6-46B3-B07A-E85C375D51CD}" srcOrd="0" destOrd="0" parTransId="{3A0C66CC-CEDA-4CCC-AA22-1055F5EC7EAA}" sibTransId="{D0C4A02E-CE83-4D0B-AFDA-FFD86147E5C6}"/>
    <dgm:cxn modelId="{B1F553D3-FB06-4212-8735-E64368A4BED9}" type="presParOf" srcId="{D8E57314-B228-490F-B9B0-D44CA99702B0}" destId="{A3B409D2-7BD6-4771-8234-096BC60C2BB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4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2ECEBBC-7855-418D-9533-6B42EABF4EEA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8432490F-E0DE-4FFF-AA42-95BCD8827DBE}">
      <dgm:prSet/>
      <dgm:spPr/>
      <dgm:t>
        <a:bodyPr/>
        <a:lstStyle/>
        <a:p>
          <a:pPr algn="ctr"/>
          <a:r>
            <a:rPr lang="en-GB" dirty="0"/>
            <a:t>Key Emotional Challenges</a:t>
          </a:r>
        </a:p>
      </dgm:t>
    </dgm:pt>
    <dgm:pt modelId="{13958AB3-562C-4BEB-9DC3-08E04B9621D5}" type="parTrans" cxnId="{B0AC8527-5415-4A50-8119-22C077F64527}">
      <dgm:prSet/>
      <dgm:spPr/>
      <dgm:t>
        <a:bodyPr/>
        <a:lstStyle/>
        <a:p>
          <a:endParaRPr lang="en-GB"/>
        </a:p>
      </dgm:t>
    </dgm:pt>
    <dgm:pt modelId="{7B9B157A-359C-4A57-B878-6857E62466AE}" type="sibTrans" cxnId="{B0AC8527-5415-4A50-8119-22C077F64527}">
      <dgm:prSet/>
      <dgm:spPr/>
      <dgm:t>
        <a:bodyPr/>
        <a:lstStyle/>
        <a:p>
          <a:endParaRPr lang="en-GB"/>
        </a:p>
      </dgm:t>
    </dgm:pt>
    <dgm:pt modelId="{31CACC4C-B14E-4480-BD47-02162EE9041B}" type="pres">
      <dgm:prSet presAssocID="{92ECEBBC-7855-418D-9533-6B42EABF4EEA}" presName="linear" presStyleCnt="0">
        <dgm:presLayoutVars>
          <dgm:animLvl val="lvl"/>
          <dgm:resizeHandles val="exact"/>
        </dgm:presLayoutVars>
      </dgm:prSet>
      <dgm:spPr/>
    </dgm:pt>
    <dgm:pt modelId="{6C491FC5-2BF8-4AD6-8F5C-33081C5F950A}" type="pres">
      <dgm:prSet presAssocID="{8432490F-E0DE-4FFF-AA42-95BCD8827DBE}" presName="parentText" presStyleLbl="node1" presStyleIdx="0" presStyleCnt="1" custLinFactY="-58659" custLinFactNeighborX="2607" custLinFactNeighborY="-100000">
        <dgm:presLayoutVars>
          <dgm:chMax val="0"/>
          <dgm:bulletEnabled val="1"/>
        </dgm:presLayoutVars>
      </dgm:prSet>
      <dgm:spPr/>
    </dgm:pt>
  </dgm:ptLst>
  <dgm:cxnLst>
    <dgm:cxn modelId="{B0AC8527-5415-4A50-8119-22C077F64527}" srcId="{92ECEBBC-7855-418D-9533-6B42EABF4EEA}" destId="{8432490F-E0DE-4FFF-AA42-95BCD8827DBE}" srcOrd="0" destOrd="0" parTransId="{13958AB3-562C-4BEB-9DC3-08E04B9621D5}" sibTransId="{7B9B157A-359C-4A57-B878-6857E62466AE}"/>
    <dgm:cxn modelId="{DC8B7742-4479-4EF7-88C9-08532EAA4CE6}" type="presOf" srcId="{92ECEBBC-7855-418D-9533-6B42EABF4EEA}" destId="{31CACC4C-B14E-4480-BD47-02162EE9041B}" srcOrd="0" destOrd="0" presId="urn:microsoft.com/office/officeart/2005/8/layout/vList2"/>
    <dgm:cxn modelId="{03436C5A-67DE-4B68-89A1-A20F3A81FE15}" type="presOf" srcId="{8432490F-E0DE-4FFF-AA42-95BCD8827DBE}" destId="{6C491FC5-2BF8-4AD6-8F5C-33081C5F950A}" srcOrd="0" destOrd="0" presId="urn:microsoft.com/office/officeart/2005/8/layout/vList2"/>
    <dgm:cxn modelId="{A0C54A77-682F-4633-A5BA-12B16CBCC8E3}" type="presParOf" srcId="{31CACC4C-B14E-4480-BD47-02162EE9041B}" destId="{6C491FC5-2BF8-4AD6-8F5C-33081C5F950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4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1BD84E0-3C43-49D8-A8BB-F8141379447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DEA73367-4061-45CA-BA57-39CFE79B0F8D}">
      <dgm:prSet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pPr algn="ctr"/>
          <a:r>
            <a:rPr lang="en-GB" dirty="0"/>
            <a:t>How can EI help manage these challenges?</a:t>
          </a:r>
        </a:p>
      </dgm:t>
    </dgm:pt>
    <dgm:pt modelId="{3A0D5788-3DC8-4A9D-8BFA-359C8C7DA1DC}" type="parTrans" cxnId="{A05D1968-9ABC-41B4-A42C-3E902FB77D44}">
      <dgm:prSet/>
      <dgm:spPr/>
      <dgm:t>
        <a:bodyPr/>
        <a:lstStyle/>
        <a:p>
          <a:endParaRPr lang="en-GB"/>
        </a:p>
      </dgm:t>
    </dgm:pt>
    <dgm:pt modelId="{79C4AADC-216A-49F3-9FBB-EEDDBA1AC840}" type="sibTrans" cxnId="{A05D1968-9ABC-41B4-A42C-3E902FB77D44}">
      <dgm:prSet/>
      <dgm:spPr/>
      <dgm:t>
        <a:bodyPr/>
        <a:lstStyle/>
        <a:p>
          <a:endParaRPr lang="en-GB"/>
        </a:p>
      </dgm:t>
    </dgm:pt>
    <dgm:pt modelId="{CE68D431-4D02-4E3E-BADC-0FC68320F277}" type="pres">
      <dgm:prSet presAssocID="{51BD84E0-3C43-49D8-A8BB-F81413794473}" presName="linear" presStyleCnt="0">
        <dgm:presLayoutVars>
          <dgm:animLvl val="lvl"/>
          <dgm:resizeHandles val="exact"/>
        </dgm:presLayoutVars>
      </dgm:prSet>
      <dgm:spPr/>
    </dgm:pt>
    <dgm:pt modelId="{96DD536F-D80F-4385-9A5F-28DC28ED0F69}" type="pres">
      <dgm:prSet presAssocID="{DEA73367-4061-45CA-BA57-39CFE79B0F8D}" presName="parentText" presStyleLbl="node1" presStyleIdx="0" presStyleCnt="1" custLinFactNeighborX="-1741" custLinFactNeighborY="-73717">
        <dgm:presLayoutVars>
          <dgm:chMax val="0"/>
          <dgm:bulletEnabled val="1"/>
        </dgm:presLayoutVars>
      </dgm:prSet>
      <dgm:spPr/>
    </dgm:pt>
  </dgm:ptLst>
  <dgm:cxnLst>
    <dgm:cxn modelId="{A05D1968-9ABC-41B4-A42C-3E902FB77D44}" srcId="{51BD84E0-3C43-49D8-A8BB-F81413794473}" destId="{DEA73367-4061-45CA-BA57-39CFE79B0F8D}" srcOrd="0" destOrd="0" parTransId="{3A0D5788-3DC8-4A9D-8BFA-359C8C7DA1DC}" sibTransId="{79C4AADC-216A-49F3-9FBB-EEDDBA1AC840}"/>
    <dgm:cxn modelId="{3A8FE374-7D74-4941-915D-ACE4BE51EBFA}" type="presOf" srcId="{51BD84E0-3C43-49D8-A8BB-F81413794473}" destId="{CE68D431-4D02-4E3E-BADC-0FC68320F277}" srcOrd="0" destOrd="0" presId="urn:microsoft.com/office/officeart/2005/8/layout/vList2"/>
    <dgm:cxn modelId="{93CB5495-218A-4678-990B-53860AB1DE32}" type="presOf" srcId="{DEA73367-4061-45CA-BA57-39CFE79B0F8D}" destId="{96DD536F-D80F-4385-9A5F-28DC28ED0F69}" srcOrd="0" destOrd="0" presId="urn:microsoft.com/office/officeart/2005/8/layout/vList2"/>
    <dgm:cxn modelId="{C4D3B8BA-244B-40BC-B4F3-9BCE30899BF8}" type="presParOf" srcId="{CE68D431-4D02-4E3E-BADC-0FC68320F277}" destId="{96DD536F-D80F-4385-9A5F-28DC28ED0F6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5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6D99C78-6C2E-4B7E-A6F7-896401F7F12C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F1ED409F-EF4C-4B52-9C4D-85A922EC4B37}">
      <dgm:prSet/>
      <dgm:spPr/>
      <dgm:t>
        <a:bodyPr/>
        <a:lstStyle/>
        <a:p>
          <a:pPr algn="ctr"/>
          <a:r>
            <a:rPr lang="en-GB" dirty="0"/>
            <a:t>Personal Developing Plan</a:t>
          </a:r>
        </a:p>
      </dgm:t>
    </dgm:pt>
    <dgm:pt modelId="{B6935747-6882-42C7-9475-CEB43A137725}" type="parTrans" cxnId="{EAD05EA8-4248-46EB-8D15-4E8763EB9B77}">
      <dgm:prSet/>
      <dgm:spPr/>
      <dgm:t>
        <a:bodyPr/>
        <a:lstStyle/>
        <a:p>
          <a:endParaRPr lang="en-GB"/>
        </a:p>
      </dgm:t>
    </dgm:pt>
    <dgm:pt modelId="{3DE587C7-661F-4E49-A178-352DC166EC40}" type="sibTrans" cxnId="{EAD05EA8-4248-46EB-8D15-4E8763EB9B77}">
      <dgm:prSet/>
      <dgm:spPr/>
      <dgm:t>
        <a:bodyPr/>
        <a:lstStyle/>
        <a:p>
          <a:endParaRPr lang="en-GB"/>
        </a:p>
      </dgm:t>
    </dgm:pt>
    <dgm:pt modelId="{ECEFAAAA-C6CE-4332-A791-96D703DFB46C}" type="pres">
      <dgm:prSet presAssocID="{A6D99C78-6C2E-4B7E-A6F7-896401F7F12C}" presName="linear" presStyleCnt="0">
        <dgm:presLayoutVars>
          <dgm:animLvl val="lvl"/>
          <dgm:resizeHandles val="exact"/>
        </dgm:presLayoutVars>
      </dgm:prSet>
      <dgm:spPr/>
    </dgm:pt>
    <dgm:pt modelId="{829EA792-0400-4F85-8DE5-4A7607F0D8FA}" type="pres">
      <dgm:prSet presAssocID="{F1ED409F-EF4C-4B52-9C4D-85A922EC4B37}" presName="parentText" presStyleLbl="node1" presStyleIdx="0" presStyleCnt="1" custLinFactY="-66594" custLinFactNeighborX="2383" custLinFactNeighborY="-100000">
        <dgm:presLayoutVars>
          <dgm:chMax val="0"/>
          <dgm:bulletEnabled val="1"/>
        </dgm:presLayoutVars>
      </dgm:prSet>
      <dgm:spPr/>
    </dgm:pt>
  </dgm:ptLst>
  <dgm:cxnLst>
    <dgm:cxn modelId="{F66B2515-8ED8-4451-AFBE-0DC553F7EA53}" type="presOf" srcId="{F1ED409F-EF4C-4B52-9C4D-85A922EC4B37}" destId="{829EA792-0400-4F85-8DE5-4A7607F0D8FA}" srcOrd="0" destOrd="0" presId="urn:microsoft.com/office/officeart/2005/8/layout/vList2"/>
    <dgm:cxn modelId="{EAD05EA8-4248-46EB-8D15-4E8763EB9B77}" srcId="{A6D99C78-6C2E-4B7E-A6F7-896401F7F12C}" destId="{F1ED409F-EF4C-4B52-9C4D-85A922EC4B37}" srcOrd="0" destOrd="0" parTransId="{B6935747-6882-42C7-9475-CEB43A137725}" sibTransId="{3DE587C7-661F-4E49-A178-352DC166EC40}"/>
    <dgm:cxn modelId="{A0477FC5-A4F3-435B-9042-BDDE7B7FBBD6}" type="presOf" srcId="{A6D99C78-6C2E-4B7E-A6F7-896401F7F12C}" destId="{ECEFAAAA-C6CE-4332-A791-96D703DFB46C}" srcOrd="0" destOrd="0" presId="urn:microsoft.com/office/officeart/2005/8/layout/vList2"/>
    <dgm:cxn modelId="{943C6DA7-5250-46CA-84E8-5995D0C50519}" type="presParOf" srcId="{ECEFAAAA-C6CE-4332-A791-96D703DFB46C}" destId="{829EA792-0400-4F85-8DE5-4A7607F0D8F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5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C72E6-709B-4B8B-821A-FA9B8B511045}">
      <dsp:nvSpPr>
        <dsp:cNvPr id="0" name=""/>
        <dsp:cNvSpPr/>
      </dsp:nvSpPr>
      <dsp:spPr>
        <a:xfrm>
          <a:off x="0" y="17984"/>
          <a:ext cx="2074127" cy="1719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/>
            <a:t>Name</a:t>
          </a:r>
          <a:r>
            <a:rPr lang="en-GB" sz="700" kern="1200"/>
            <a:t>: Alina Georgiana Mihoc</a:t>
          </a:r>
        </a:p>
      </dsp:txBody>
      <dsp:txXfrm>
        <a:off x="8396" y="26380"/>
        <a:ext cx="2057335" cy="155198"/>
      </dsp:txXfrm>
    </dsp:sp>
    <dsp:sp modelId="{2C7ADABF-D402-4B21-8062-FE1909654D67}">
      <dsp:nvSpPr>
        <dsp:cNvPr id="0" name=""/>
        <dsp:cNvSpPr/>
      </dsp:nvSpPr>
      <dsp:spPr>
        <a:xfrm>
          <a:off x="0" y="210135"/>
          <a:ext cx="2074127" cy="1719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/>
            <a:t>Student ID</a:t>
          </a:r>
          <a:r>
            <a:rPr lang="en-GB" sz="700" kern="1200"/>
            <a:t>: 2009438</a:t>
          </a:r>
        </a:p>
      </dsp:txBody>
      <dsp:txXfrm>
        <a:off x="8396" y="218531"/>
        <a:ext cx="2057335" cy="1551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E613D5-85E1-41F6-967D-F5DCEF7EAF66}">
      <dsp:nvSpPr>
        <dsp:cNvPr id="0" name=""/>
        <dsp:cNvSpPr/>
      </dsp:nvSpPr>
      <dsp:spPr>
        <a:xfrm>
          <a:off x="0" y="17984"/>
          <a:ext cx="2401229" cy="1719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 dirty="0"/>
            <a:t>Module Code</a:t>
          </a:r>
          <a:r>
            <a:rPr lang="en-GB" sz="700" kern="1200" dirty="0"/>
            <a:t>: LCLM5006</a:t>
          </a:r>
        </a:p>
      </dsp:txBody>
      <dsp:txXfrm>
        <a:off x="8396" y="26380"/>
        <a:ext cx="2384437" cy="155198"/>
      </dsp:txXfrm>
    </dsp:sp>
    <dsp:sp modelId="{4F2D8139-E390-4C94-BEDF-6C4E9F40292E}">
      <dsp:nvSpPr>
        <dsp:cNvPr id="0" name=""/>
        <dsp:cNvSpPr/>
      </dsp:nvSpPr>
      <dsp:spPr>
        <a:xfrm>
          <a:off x="0" y="210135"/>
          <a:ext cx="2401229" cy="1719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b="1" kern="1200"/>
            <a:t>Module Title</a:t>
          </a:r>
          <a:r>
            <a:rPr lang="en-GB" sz="700" kern="1200"/>
            <a:t>: Developing Emotional Intelligence Skills</a:t>
          </a:r>
        </a:p>
      </dsp:txBody>
      <dsp:txXfrm>
        <a:off x="8396" y="218531"/>
        <a:ext cx="2384437" cy="1551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5609E-0C9E-4C97-AD55-774F3BFF7C5D}">
      <dsp:nvSpPr>
        <dsp:cNvPr id="0" name=""/>
        <dsp:cNvSpPr/>
      </dsp:nvSpPr>
      <dsp:spPr>
        <a:xfrm>
          <a:off x="0" y="1154"/>
          <a:ext cx="2233961" cy="397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Lecturer’s Name</a:t>
          </a:r>
          <a:r>
            <a:rPr lang="en-GB" sz="1000" kern="1200"/>
            <a:t>: Taonga Kaonga Sobere-Snithers</a:t>
          </a:r>
        </a:p>
      </dsp:txBody>
      <dsp:txXfrm>
        <a:off x="19419" y="20573"/>
        <a:ext cx="2195123" cy="3589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8490FE-2698-42F7-8777-0DCE1C0B17E1}">
      <dsp:nvSpPr>
        <dsp:cNvPr id="0" name=""/>
        <dsp:cNvSpPr/>
      </dsp:nvSpPr>
      <dsp:spPr>
        <a:xfrm>
          <a:off x="0" y="3494"/>
          <a:ext cx="68580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                                      C1-Individual Poster Presentation</a:t>
          </a:r>
          <a:endParaRPr lang="en-GB" sz="1600" kern="1200" dirty="0"/>
        </a:p>
      </dsp:txBody>
      <dsp:txXfrm>
        <a:off x="19191" y="22685"/>
        <a:ext cx="6819618" cy="3547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36C8EA-6EBB-4CA6-8020-DE5FC9115969}">
      <dsp:nvSpPr>
        <dsp:cNvPr id="0" name=""/>
        <dsp:cNvSpPr/>
      </dsp:nvSpPr>
      <dsp:spPr>
        <a:xfrm>
          <a:off x="0" y="260"/>
          <a:ext cx="1932877" cy="245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Introduction</a:t>
          </a:r>
        </a:p>
      </dsp:txBody>
      <dsp:txXfrm>
        <a:off x="11994" y="12254"/>
        <a:ext cx="1908889" cy="2217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BE9E1A-2562-42C1-9D2F-CEB9B9CC963B}">
      <dsp:nvSpPr>
        <dsp:cNvPr id="0" name=""/>
        <dsp:cNvSpPr/>
      </dsp:nvSpPr>
      <dsp:spPr>
        <a:xfrm>
          <a:off x="0" y="0"/>
          <a:ext cx="1885142" cy="2539951"/>
        </a:xfrm>
        <a:prstGeom prst="roundRect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Emotional Intelligence (EI) is the ability to recognise, understand, manage and use emotions effectively (Salovey and Mayer, 1990). It plays an important role in personal well-being, communication, teamwork and leadership (Mayer, Salovey and Caruso, 2004). This poster explores my EI through a personal assessment, reflects on key emotional challenges and discussed how developing EI can support my professional and personal growth. </a:t>
          </a:r>
        </a:p>
      </dsp:txBody>
      <dsp:txXfrm>
        <a:off x="92025" y="92025"/>
        <a:ext cx="1701092" cy="23559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01F33-B86F-4AB4-87D5-9314F95844FC}">
      <dsp:nvSpPr>
        <dsp:cNvPr id="0" name=""/>
        <dsp:cNvSpPr/>
      </dsp:nvSpPr>
      <dsp:spPr>
        <a:xfrm>
          <a:off x="0" y="260"/>
          <a:ext cx="2059258" cy="2457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My EI Test Results (</a:t>
          </a:r>
          <a:r>
            <a:rPr lang="en-GB" sz="1000" kern="1200" dirty="0" err="1"/>
            <a:t>BlossomUP</a:t>
          </a:r>
          <a:r>
            <a:rPr lang="en-GB" sz="1000" kern="1200" dirty="0"/>
            <a:t>)</a:t>
          </a:r>
        </a:p>
      </dsp:txBody>
      <dsp:txXfrm>
        <a:off x="11994" y="12254"/>
        <a:ext cx="2035270" cy="22171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B409D2-7BD6-4771-8234-096BC60C2BB5}">
      <dsp:nvSpPr>
        <dsp:cNvPr id="0" name=""/>
        <dsp:cNvSpPr/>
      </dsp:nvSpPr>
      <dsp:spPr>
        <a:xfrm>
          <a:off x="0" y="260"/>
          <a:ext cx="2345473" cy="245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Analyse Emotional Awareness </a:t>
          </a:r>
        </a:p>
      </dsp:txBody>
      <dsp:txXfrm>
        <a:off x="11994" y="12254"/>
        <a:ext cx="2321485" cy="22171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491FC5-2BF8-4AD6-8F5C-33081C5F950A}">
      <dsp:nvSpPr>
        <dsp:cNvPr id="0" name=""/>
        <dsp:cNvSpPr/>
      </dsp:nvSpPr>
      <dsp:spPr>
        <a:xfrm>
          <a:off x="0" y="0"/>
          <a:ext cx="1903142" cy="22113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Key Emotional Challenges</a:t>
          </a:r>
        </a:p>
      </dsp:txBody>
      <dsp:txXfrm>
        <a:off x="10795" y="10795"/>
        <a:ext cx="1881552" cy="19954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DD536F-D80F-4385-9A5F-28DC28ED0F69}">
      <dsp:nvSpPr>
        <dsp:cNvPr id="0" name=""/>
        <dsp:cNvSpPr/>
      </dsp:nvSpPr>
      <dsp:spPr>
        <a:xfrm>
          <a:off x="0" y="0"/>
          <a:ext cx="2349189" cy="221130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How can EI help manage these challenges?</a:t>
          </a:r>
        </a:p>
      </dsp:txBody>
      <dsp:txXfrm>
        <a:off x="10795" y="10795"/>
        <a:ext cx="2327599" cy="19954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9EA792-0400-4F85-8DE5-4A7607F0D8FA}">
      <dsp:nvSpPr>
        <dsp:cNvPr id="0" name=""/>
        <dsp:cNvSpPr/>
      </dsp:nvSpPr>
      <dsp:spPr>
        <a:xfrm>
          <a:off x="0" y="0"/>
          <a:ext cx="2222811" cy="2457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Personal Developing Plan</a:t>
          </a:r>
        </a:p>
      </dsp:txBody>
      <dsp:txXfrm>
        <a:off x="11994" y="11994"/>
        <a:ext cx="2198823" cy="221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7C44-8261-48D4-A879-E55ACD061A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FB56A-4529-4D19-944D-F3B654182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412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7C44-8261-48D4-A879-E55ACD061A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FB56A-4529-4D19-944D-F3B654182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690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7C44-8261-48D4-A879-E55ACD061A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FB56A-4529-4D19-944D-F3B654182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243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7C44-8261-48D4-A879-E55ACD061A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FB56A-4529-4D19-944D-F3B654182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605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7C44-8261-48D4-A879-E55ACD061A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FB56A-4529-4D19-944D-F3B654182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006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7C44-8261-48D4-A879-E55ACD061A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FB56A-4529-4D19-944D-F3B654182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705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7C44-8261-48D4-A879-E55ACD061A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FB56A-4529-4D19-944D-F3B654182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998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7C44-8261-48D4-A879-E55ACD061A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FB56A-4529-4D19-944D-F3B654182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108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7C44-8261-48D4-A879-E55ACD061A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FB56A-4529-4D19-944D-F3B654182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664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7C44-8261-48D4-A879-E55ACD061A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FB56A-4529-4D19-944D-F3B654182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678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E7C44-8261-48D4-A879-E55ACD061A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FB56A-4529-4D19-944D-F3B654182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81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1E7C44-8261-48D4-A879-E55ACD061A1E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BFB56A-4529-4D19-944D-F3B654182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079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26" Type="http://schemas.microsoft.com/office/2007/relationships/diagramDrawing" Target="../diagrams/drawing5.xml"/><Relationship Id="rId39" Type="http://schemas.openxmlformats.org/officeDocument/2006/relationships/diagramQuickStyle" Target="../diagrams/quickStyle8.xml"/><Relationship Id="rId21" Type="http://schemas.microsoft.com/office/2007/relationships/diagramDrawing" Target="../diagrams/drawing4.xml"/><Relationship Id="rId34" Type="http://schemas.openxmlformats.org/officeDocument/2006/relationships/diagramQuickStyle" Target="../diagrams/quickStyle7.xml"/><Relationship Id="rId42" Type="http://schemas.openxmlformats.org/officeDocument/2006/relationships/diagramData" Target="../diagrams/data9.xml"/><Relationship Id="rId47" Type="http://schemas.openxmlformats.org/officeDocument/2006/relationships/diagramData" Target="../diagrams/data10.xml"/><Relationship Id="rId50" Type="http://schemas.openxmlformats.org/officeDocument/2006/relationships/diagramColors" Target="../diagrams/colors10.xml"/><Relationship Id="rId55" Type="http://schemas.openxmlformats.org/officeDocument/2006/relationships/diagramColors" Target="../diagrams/colors1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9" Type="http://schemas.openxmlformats.org/officeDocument/2006/relationships/diagramQuickStyle" Target="../diagrams/quickStyle6.xml"/><Relationship Id="rId11" Type="http://schemas.microsoft.com/office/2007/relationships/diagramDrawing" Target="../diagrams/drawing2.xml"/><Relationship Id="rId24" Type="http://schemas.openxmlformats.org/officeDocument/2006/relationships/diagramQuickStyle" Target="../diagrams/quickStyle5.xml"/><Relationship Id="rId32" Type="http://schemas.openxmlformats.org/officeDocument/2006/relationships/diagramData" Target="../diagrams/data7.xml"/><Relationship Id="rId37" Type="http://schemas.openxmlformats.org/officeDocument/2006/relationships/diagramData" Target="../diagrams/data8.xml"/><Relationship Id="rId40" Type="http://schemas.openxmlformats.org/officeDocument/2006/relationships/diagramColors" Target="../diagrams/colors8.xml"/><Relationship Id="rId45" Type="http://schemas.openxmlformats.org/officeDocument/2006/relationships/diagramColors" Target="../diagrams/colors9.xml"/><Relationship Id="rId53" Type="http://schemas.openxmlformats.org/officeDocument/2006/relationships/diagramLayout" Target="../diagrams/layout11.xml"/><Relationship Id="rId58" Type="http://schemas.openxmlformats.org/officeDocument/2006/relationships/hyperlink" Target="https://gbr01.safelinks.protection.outlook.com/?url=https%3A%2F%2Fdoi.org%2F10%2C1371%2Fjournal&amp;data=05%7C02%7Calina.mihoc%40homeoffice.gov.uk%7C1da088be5ab84d9be0bb08df27d4e09d%7Cf24d93ecb2914192a08af182245945c2%7C0%7C0%7C639273467389442337%7CUnknown%7CTWFpbGZsb3d8eyJFbXB0eU1hcGkiOnRydWUsIlYiOiIwLjAuMDAwMCIsIlAiOiJXaW4zMiIsIkFOIjoiTWFpbCIsIldUIjoyfQ%3D%3D%7C0%7C%7C%7C&amp;sdata=4CG%2Fq1HypzjQzVyGIMGxHsJRApL4CccMveu%2F1xam2jQ%3D&amp;reserved=0" TargetMode="External"/><Relationship Id="rId5" Type="http://schemas.openxmlformats.org/officeDocument/2006/relationships/diagramColors" Target="../diagrams/colors1.xml"/><Relationship Id="rId61" Type="http://schemas.openxmlformats.org/officeDocument/2006/relationships/hyperlink" Target="https://gbr01.safelinks.protection.outlook.com/?url=https%3A%2F%2Fdoi.org%2F10.1111%2Fj.1468-2370.2010.00285.x&amp;data=05%7C02%7Calina.mihoc%40homeoffice.gov.uk%7C1da088be5ab84d9be0bb08df27d4e09d%7Cf24d93ecb2914192a08af182245945c2%7C0%7C0%7C639273467389499692%7CUnknown%7CTWFpbGZsb3d8eyJFbXB0eU1hcGkiOnRydWUsIlYiOiIwLjAuMDAwMCIsIlAiOiJXaW4zMiIsIkFOIjoiTWFpbCIsIldUIjoyfQ%3D%3D%7C0%7C%7C%7C&amp;sdata=89kCadHdC%2BMgnYOLnolRWbkqz0UvIPSRfxt9ofFEUsk%3D&amp;reserved=0" TargetMode="External"/><Relationship Id="rId19" Type="http://schemas.openxmlformats.org/officeDocument/2006/relationships/diagramQuickStyle" Target="../diagrams/quickStyle4.xml"/><Relationship Id="rId14" Type="http://schemas.openxmlformats.org/officeDocument/2006/relationships/diagramQuickStyle" Target="../diagrams/quickStyle3.xml"/><Relationship Id="rId22" Type="http://schemas.openxmlformats.org/officeDocument/2006/relationships/diagramData" Target="../diagrams/data5.xml"/><Relationship Id="rId27" Type="http://schemas.openxmlformats.org/officeDocument/2006/relationships/diagramData" Target="../diagrams/data6.xml"/><Relationship Id="rId30" Type="http://schemas.openxmlformats.org/officeDocument/2006/relationships/diagramColors" Target="../diagrams/colors6.xml"/><Relationship Id="rId35" Type="http://schemas.openxmlformats.org/officeDocument/2006/relationships/diagramColors" Target="../diagrams/colors7.xml"/><Relationship Id="rId43" Type="http://schemas.openxmlformats.org/officeDocument/2006/relationships/diagramLayout" Target="../diagrams/layout9.xml"/><Relationship Id="rId48" Type="http://schemas.openxmlformats.org/officeDocument/2006/relationships/diagramLayout" Target="../diagrams/layout10.xml"/><Relationship Id="rId56" Type="http://schemas.microsoft.com/office/2007/relationships/diagramDrawing" Target="../diagrams/drawing11.xml"/><Relationship Id="rId8" Type="http://schemas.openxmlformats.org/officeDocument/2006/relationships/diagramLayout" Target="../diagrams/layout2.xml"/><Relationship Id="rId51" Type="http://schemas.microsoft.com/office/2007/relationships/diagramDrawing" Target="../diagrams/drawing10.xml"/><Relationship Id="rId3" Type="http://schemas.openxmlformats.org/officeDocument/2006/relationships/diagramLayout" Target="../diagrams/layout1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5" Type="http://schemas.openxmlformats.org/officeDocument/2006/relationships/diagramColors" Target="../diagrams/colors5.xml"/><Relationship Id="rId33" Type="http://schemas.openxmlformats.org/officeDocument/2006/relationships/diagramLayout" Target="../diagrams/layout7.xml"/><Relationship Id="rId38" Type="http://schemas.openxmlformats.org/officeDocument/2006/relationships/diagramLayout" Target="../diagrams/layout8.xml"/><Relationship Id="rId46" Type="http://schemas.microsoft.com/office/2007/relationships/diagramDrawing" Target="../diagrams/drawing9.xml"/><Relationship Id="rId59" Type="http://schemas.openxmlformats.org/officeDocument/2006/relationships/hyperlink" Target="https://gbr01.safelinks.protection.outlook.com/?url=https%3A%2F%2Fdoi.org%2F10.1002%2Fjob.1913&amp;data=05%7C02%7Calina.mihoc%40homeoffice.gov.uk%7C1da088be5ab84d9be0bb08df27d4e09d%7Cf24d93ecb2914192a08af182245945c2%7C0%7C0%7C639273467389461908%7CUnknown%7CTWFpbGZsb3d8eyJFbXB0eU1hcGkiOnRydWUsIlYiOiIwLjAuMDAwMCIsIlAiOiJXaW4zMiIsIkFOIjoiTWFpbCIsIldUIjoyfQ%3D%3D%7C0%7C%7C%7C&amp;sdata=cYkjV%2FEy%2Bxag4cG1EdGGUVyAI%2FT1x91GUqUsnMLZh9I%3D&amp;reserved=0" TargetMode="External"/><Relationship Id="rId20" Type="http://schemas.openxmlformats.org/officeDocument/2006/relationships/diagramColors" Target="../diagrams/colors4.xml"/><Relationship Id="rId41" Type="http://schemas.microsoft.com/office/2007/relationships/diagramDrawing" Target="../diagrams/drawing8.xml"/><Relationship Id="rId54" Type="http://schemas.openxmlformats.org/officeDocument/2006/relationships/diagramQuickStyle" Target="../diagrams/quickStyle11.xml"/><Relationship Id="rId62" Type="http://schemas.openxmlformats.org/officeDocument/2006/relationships/hyperlink" Target="https://gbr01.safelinks.protection.outlook.com/?url=https%3A%2F%2Fdoi.org%2F10.2190%2FDUGG-P24E-52WK-6CDG&amp;data=05%7C02%7Calina.mihoc%40homeoffice.gov.uk%7C1da088be5ab84d9be0bb08df27d4e09d%7Cf24d93ecb2914192a08af182245945c2%7C0%7C0%7C639273467389518283%7CUnknown%7CTWFpbGZsb3d8eyJFbXB0eU1hcGkiOnRydWUsIlYiOiIwLjAuMDAwMCIsIlAiOiJXaW4zMiIsIkFOIjoiTWFpbCIsIldUIjoyfQ%3D%3D%7C0%7C%7C%7C&amp;sdata=umM8f2YTdYl8cCEW1pbWehPxLXSV1GkUg0Lxvq%2FeLPs%3D&amp;reserved=0" TargetMode="Externa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5" Type="http://schemas.openxmlformats.org/officeDocument/2006/relationships/diagramColors" Target="../diagrams/colors3.xml"/><Relationship Id="rId23" Type="http://schemas.openxmlformats.org/officeDocument/2006/relationships/diagramLayout" Target="../diagrams/layout5.xml"/><Relationship Id="rId28" Type="http://schemas.openxmlformats.org/officeDocument/2006/relationships/diagramLayout" Target="../diagrams/layout6.xml"/><Relationship Id="rId36" Type="http://schemas.microsoft.com/office/2007/relationships/diagramDrawing" Target="../diagrams/drawing7.xml"/><Relationship Id="rId49" Type="http://schemas.openxmlformats.org/officeDocument/2006/relationships/diagramQuickStyle" Target="../diagrams/quickStyle10.xml"/><Relationship Id="rId57" Type="http://schemas.openxmlformats.org/officeDocument/2006/relationships/hyperlink" Target="https://gbr01.safelinks.protection.outlook.com/?url=https%3A%2F%2Fdoi.ore%2F10.2307%257C2666999&amp;data=05%7C02%7Calina.mihoc%40homeoffice.gov.uk%7C1da088be5ab84d9be0bb08df27d4e09d%7Cf24d93ecb2914192a08af182245945c2%7C0%7C0%7C639273467389418535%7CUnknown%7CTWFpbGZsb3d8eyJFbXB0eU1hcGkiOnRydWUsIlYiOiIwLjAuMDAwMCIsIlAiOiJXaW4zMiIsIkFOIjoiTWFpbCIsIldUIjoyfQ%3D%3D%7C0%7C%7C%7C&amp;sdata=y0K9V35nC8ZV3tXvJpJEJ2NHVbK3XBB2Ze0KAAyJvoY%3D&amp;reserved=0" TargetMode="External"/><Relationship Id="rId10" Type="http://schemas.openxmlformats.org/officeDocument/2006/relationships/diagramColors" Target="../diagrams/colors2.xml"/><Relationship Id="rId31" Type="http://schemas.microsoft.com/office/2007/relationships/diagramDrawing" Target="../diagrams/drawing6.xml"/><Relationship Id="rId44" Type="http://schemas.openxmlformats.org/officeDocument/2006/relationships/diagramQuickStyle" Target="../diagrams/quickStyle9.xml"/><Relationship Id="rId52" Type="http://schemas.openxmlformats.org/officeDocument/2006/relationships/diagramData" Target="../diagrams/data11.xml"/><Relationship Id="rId60" Type="http://schemas.openxmlformats.org/officeDocument/2006/relationships/hyperlink" Target="https://gbr01.safelinks.protection.outlook.com/?url=https%3A%2F%2Fdoi.org%2F10.12700%2FAPH.17.5.2020.5.14&amp;data=05%7C02%7Calina.mihoc%40homeoffice.gov.uk%7C1da088be5ab84d9be0bb08df27d4e09d%7Cf24d93ecb2914192a08af182245945c2%7C0%7C0%7C639273467389480802%7CUnknown%7CTWFpbGZsb3d8eyJFbXB0eU1hcGkiOnRydWUsIlYiOiIwLjAuMDAwMCIsIlAiOiJXaW4zMiIsIkFOIjoiTWFpbCIsIldUIjoyfQ%3D%3D%7C0%7C%7C%7C&amp;sdata=0qtr04oi%2FVuFMvDKYW%2BXWmuUcjRZRMXixT6LEZIuBf8%3D&amp;reserved=0" TargetMode="Externa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F30485A6-1F74-F16E-A19E-AA8188D22823}"/>
              </a:ext>
            </a:extLst>
          </p:cNvPr>
          <p:cNvGraphicFramePr/>
          <p:nvPr/>
        </p:nvGraphicFramePr>
        <p:xfrm>
          <a:off x="0" y="0"/>
          <a:ext cx="2074127" cy="400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9BFC5EF6-2CE3-CC26-ADC6-3DB1F6CC5E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52083517"/>
              </p:ext>
            </p:extLst>
          </p:nvPr>
        </p:nvGraphicFramePr>
        <p:xfrm>
          <a:off x="2022087" y="-1"/>
          <a:ext cx="2401229" cy="400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E3E2C9F9-BD37-376C-16C6-3EB4C4787953}"/>
              </a:ext>
            </a:extLst>
          </p:cNvPr>
          <p:cNvGraphicFramePr/>
          <p:nvPr/>
        </p:nvGraphicFramePr>
        <p:xfrm>
          <a:off x="4624039" y="0"/>
          <a:ext cx="2233961" cy="400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82002184-5E8A-5680-68B0-5D419B5051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95857091"/>
              </p:ext>
            </p:extLst>
          </p:nvPr>
        </p:nvGraphicFramePr>
        <p:xfrm>
          <a:off x="0" y="553999"/>
          <a:ext cx="6858000" cy="400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4D1F7B8E-07B1-DEA5-F349-F4A7836D09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29945917"/>
              </p:ext>
            </p:extLst>
          </p:nvPr>
        </p:nvGraphicFramePr>
        <p:xfrm>
          <a:off x="89210" y="1011044"/>
          <a:ext cx="1932877" cy="2462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21" name="Diagram 20">
            <a:extLst>
              <a:ext uri="{FF2B5EF4-FFF2-40B4-BE49-F238E27FC236}">
                <a16:creationId xmlns:a16="http://schemas.microsoft.com/office/drawing/2014/main" id="{FAE8FB32-E996-F5C6-8C17-49A3DCB82E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68366953"/>
              </p:ext>
            </p:extLst>
          </p:nvPr>
        </p:nvGraphicFramePr>
        <p:xfrm>
          <a:off x="89210" y="1231987"/>
          <a:ext cx="1885142" cy="25406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5F942DC6-698B-4A4F-5712-A206BC01E8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31844909"/>
              </p:ext>
            </p:extLst>
          </p:nvPr>
        </p:nvGraphicFramePr>
        <p:xfrm>
          <a:off x="2178205" y="1011044"/>
          <a:ext cx="2059258" cy="2462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2" r:lo="rId33" r:qs="rId34" r:cs="rId35"/>
          </a:graphicData>
        </a:graphic>
      </p:graphicFrame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6D56B352-F18D-2357-E90F-FB24D0E1926D}"/>
              </a:ext>
            </a:extLst>
          </p:cNvPr>
          <p:cNvSpPr/>
          <p:nvPr/>
        </p:nvSpPr>
        <p:spPr>
          <a:xfrm>
            <a:off x="2175068" y="1283107"/>
            <a:ext cx="1996068" cy="2540633"/>
          </a:xfrm>
          <a:prstGeom prst="roundRect">
            <a:avLst>
              <a:gd name="adj" fmla="val 20391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7AA51F6-9684-EEC4-F577-9164FA79AF7A}"/>
              </a:ext>
            </a:extLst>
          </p:cNvPr>
          <p:cNvSpPr txBox="1"/>
          <p:nvPr/>
        </p:nvSpPr>
        <p:spPr>
          <a:xfrm>
            <a:off x="2285999" y="1409208"/>
            <a:ext cx="195146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Self-awareness: 50-69 (Average)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Self-regulation: 30-49 (Low)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Motivation: 30-49 (Low)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Empathy: 50-69 (Average)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Social skills: 50-69 (Average)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My results show that my key strengths are self-awareness (50-69), empathy (50-69) and social skills (50-69),which indicate that I understand my emotions, can consider other perspectives and build positive relationships. My lowest scores are in self-regulation (30-49) and motivation (30-49), suggesting that I sometimes struggle to manage my emotions and maintain motivation, particularly when facing challenges or uncertainty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graphicFrame>
        <p:nvGraphicFramePr>
          <p:cNvPr id="34" name="Diagram 33">
            <a:extLst>
              <a:ext uri="{FF2B5EF4-FFF2-40B4-BE49-F238E27FC236}">
                <a16:creationId xmlns:a16="http://schemas.microsoft.com/office/drawing/2014/main" id="{70550FD9-593A-5C54-29E8-D0DD981243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09768392"/>
              </p:ext>
            </p:extLst>
          </p:nvPr>
        </p:nvGraphicFramePr>
        <p:xfrm>
          <a:off x="4423316" y="1011044"/>
          <a:ext cx="2345473" cy="2462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7" r:lo="rId38" r:qs="rId39" r:cs="rId40"/>
          </a:graphicData>
        </a:graphic>
      </p:graphicFrame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F3F7FC80-0948-5136-1C08-A500EEFD9CCF}"/>
              </a:ext>
            </a:extLst>
          </p:cNvPr>
          <p:cNvSpPr/>
          <p:nvPr/>
        </p:nvSpPr>
        <p:spPr>
          <a:xfrm>
            <a:off x="4371852" y="1276919"/>
            <a:ext cx="2274275" cy="247139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F5104CB-F670-48AC-F892-710F8C4E4E84}"/>
              </a:ext>
            </a:extLst>
          </p:cNvPr>
          <p:cNvSpPr txBox="1"/>
          <p:nvPr/>
        </p:nvSpPr>
        <p:spPr>
          <a:xfrm>
            <a:off x="4467922" y="1345996"/>
            <a:ext cx="21782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I am generally aware of my emotions and can recognise when I feel stressed, frustrated or anxious.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For example, when I experience a heavy work-load I notice that I become tense and less patient. I feel that I may not be capable of completing a project to a good standard, which can lead to self-doubt and overthinking. However, I also recognise when I feel confident, calm and positive, especially after achieving a goal or receiving constructive feedback. Developing greater emotional awareness helps me understand the impact of my emotions on my behaviour and decision-making.</a:t>
            </a:r>
          </a:p>
        </p:txBody>
      </p:sp>
      <p:graphicFrame>
        <p:nvGraphicFramePr>
          <p:cNvPr id="39" name="Diagram 38">
            <a:extLst>
              <a:ext uri="{FF2B5EF4-FFF2-40B4-BE49-F238E27FC236}">
                <a16:creationId xmlns:a16="http://schemas.microsoft.com/office/drawing/2014/main" id="{68A362A5-9BBA-375D-DACD-B9D7E00900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5355511"/>
              </p:ext>
            </p:extLst>
          </p:nvPr>
        </p:nvGraphicFramePr>
        <p:xfrm>
          <a:off x="0" y="3944541"/>
          <a:ext cx="1903142" cy="226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2" r:lo="rId43" r:qs="rId44" r:cs="rId45"/>
          </a:graphicData>
        </a:graphic>
      </p:graphicFrame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41D3E140-2A69-3FB5-A4FD-D009C80C27FA}"/>
              </a:ext>
            </a:extLst>
          </p:cNvPr>
          <p:cNvSpPr/>
          <p:nvPr/>
        </p:nvSpPr>
        <p:spPr>
          <a:xfrm>
            <a:off x="59475" y="4181144"/>
            <a:ext cx="1932877" cy="232751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8C9CD094-3BBA-09AE-D7A4-44BE0D92A193}"/>
              </a:ext>
            </a:extLst>
          </p:cNvPr>
          <p:cNvSpPr txBox="1"/>
          <p:nvPr/>
        </p:nvSpPr>
        <p:spPr>
          <a:xfrm>
            <a:off x="159833" y="4181143"/>
            <a:ext cx="1761891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Anxiety and Overthinking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I can become anxious when facing deadlines or new responsibilities, which can lead to overthinking and self-doubt.</a:t>
            </a: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Maintaining motivation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I sometimes find it difficult to stay motivated, particularly when tasks are complex or progress is slow.</a:t>
            </a: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Managing interpersonal situations</a:t>
            </a: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I can find it challenging to navigate difficult conversations or conflict , as I may worry about how others perceive me.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4" name="Diagram 43">
            <a:extLst>
              <a:ext uri="{FF2B5EF4-FFF2-40B4-BE49-F238E27FC236}">
                <a16:creationId xmlns:a16="http://schemas.microsoft.com/office/drawing/2014/main" id="{492E56D2-CD76-4340-CDC0-02704471E9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7208922"/>
              </p:ext>
            </p:extLst>
          </p:nvPr>
        </p:nvGraphicFramePr>
        <p:xfrm>
          <a:off x="2074127" y="3947720"/>
          <a:ext cx="2349189" cy="289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7" r:lo="rId48" r:qs="rId49" r:cs="rId50"/>
          </a:graphicData>
        </a:graphic>
      </p:graphicFrame>
      <p:graphicFrame>
        <p:nvGraphicFramePr>
          <p:cNvPr id="49" name="Diagram 48">
            <a:extLst>
              <a:ext uri="{FF2B5EF4-FFF2-40B4-BE49-F238E27FC236}">
                <a16:creationId xmlns:a16="http://schemas.microsoft.com/office/drawing/2014/main" id="{5A391C75-5DB3-9F15-D996-DFC31F70E6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9511656"/>
              </p:ext>
            </p:extLst>
          </p:nvPr>
        </p:nvGraphicFramePr>
        <p:xfrm>
          <a:off x="4423316" y="3909365"/>
          <a:ext cx="2222811" cy="2613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2" r:lo="rId53" r:qs="rId54" r:cs="rId55"/>
          </a:graphicData>
        </a:graphic>
      </p:graphicFrame>
      <p:sp>
        <p:nvSpPr>
          <p:cNvPr id="50" name="Rectangle: Rounded Corners 49">
            <a:extLst>
              <a:ext uri="{FF2B5EF4-FFF2-40B4-BE49-F238E27FC236}">
                <a16:creationId xmlns:a16="http://schemas.microsoft.com/office/drawing/2014/main" id="{9D1AA9C0-A92D-CAC5-2BD9-1731456944C9}"/>
              </a:ext>
            </a:extLst>
          </p:cNvPr>
          <p:cNvSpPr/>
          <p:nvPr/>
        </p:nvSpPr>
        <p:spPr>
          <a:xfrm>
            <a:off x="4560846" y="4177930"/>
            <a:ext cx="2178204" cy="2499803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974CA3BC-8904-DC71-C00E-0A219C5CA4BF}"/>
              </a:ext>
            </a:extLst>
          </p:cNvPr>
          <p:cNvSpPr txBox="1"/>
          <p:nvPr/>
        </p:nvSpPr>
        <p:spPr>
          <a:xfrm>
            <a:off x="4823062" y="4150207"/>
            <a:ext cx="177304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Specific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-Build strategies to manage anxiety and improve motivation.</a:t>
            </a: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Measurable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- Track progress through regular reflection and monitor improvements in motivation and stress levels.</a:t>
            </a: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Achievable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- Use practical techniques such as  mindfulness, goal setting and time management.</a:t>
            </a: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Relevant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-Supports my academic success, well-being and future career goals.</a:t>
            </a:r>
          </a:p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Time-bound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- Review progress in three months to assess improvements and adjust strategies if needed.</a:t>
            </a:r>
            <a:endParaRPr lang="en-GB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CB04B216-BDAF-B209-2609-F6B3356EF055}"/>
              </a:ext>
            </a:extLst>
          </p:cNvPr>
          <p:cNvSpPr txBox="1"/>
          <p:nvPr/>
        </p:nvSpPr>
        <p:spPr>
          <a:xfrm>
            <a:off x="261892" y="8404064"/>
            <a:ext cx="6354432" cy="14157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Edmondson, A. (1999) 'Psychological safety and learning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in work teams', Administrative Science Quarterly, 44(2), pp. 350-383.</a:t>
            </a:r>
          </a:p>
          <a:p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57"/>
              </a:rPr>
              <a:t>https://doi.ore/10.2307|2666999</a:t>
            </a:r>
            <a:endParaRPr lang="en-GB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Fiori, M., Antonietti, J.-P., Mikolajczak, M.,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Luminet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O.,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Hansenne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M. and Rossier, J. (2014) What is the ability emotional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inteligence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test (MSCEIT) good for?</a:t>
            </a:r>
          </a:p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An evaluation using item response theory, PLOS ONE, 9(6), e98827.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58"/>
              </a:rPr>
              <a:t>https://doi.org/10,1371/journal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. pone. 0098827</a:t>
            </a:r>
          </a:p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Lyons, S.T. and Kuron, L.K.J. (2014) 'Generational differences in the workplace: A review of the evidence and directions for future research", Journal of Organizational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35(S1), pp. S139-S157.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59"/>
              </a:rPr>
              <a:t>https://doi.org/10.1002/job.1913</a:t>
            </a:r>
            <a:endParaRPr lang="en-GB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Machová, R., Zsigmond, T., Lazányi, K. and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Krepszová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V. (2020) 'Generations and emotional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inteligence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: A pilot study', Acta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Polytechnica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Hungarica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17(5), pp. 229-247.</a:t>
            </a:r>
          </a:p>
          <a:p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60"/>
              </a:rPr>
              <a:t>https://doi.org/10.12700/APH.17.5.2020.5.14</a:t>
            </a:r>
            <a:endParaRPr lang="en-GB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Mayer, J.D., Salovey, P. and Caruso, D.R. (2004) 'Emotional intelligence: Theory, findings, and implications', Psychological Inquiry, 15(3), pp. 197-215.</a:t>
            </a:r>
          </a:p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Parry, E. and Urwin, P. (2011) 'Generational differences in work values: A review of theory and evidence', International Journal of Management Reviews, 13(1), pp. 79-96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61"/>
              </a:rPr>
              <a:t>https://doi.org/10.1111/j.1468-2370.2010.00285.x</a:t>
            </a:r>
            <a:endParaRPr lang="en-GB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Salovey, P. and Mayer, J.D. (1990) 'Emotional intelligence", Imagination, Cognition and Personality, 9(3), pp. 185-211.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62"/>
              </a:rPr>
              <a:t>https://doi.org/10.2190/DUGG-P24E-52WK-6CDG</a:t>
            </a:r>
            <a:endParaRPr lang="en-GB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Rectangle: Rounded Corners 66">
            <a:extLst>
              <a:ext uri="{FF2B5EF4-FFF2-40B4-BE49-F238E27FC236}">
                <a16:creationId xmlns:a16="http://schemas.microsoft.com/office/drawing/2014/main" id="{18016A97-ABC2-A11F-1EF7-37E98BAF8CA9}"/>
              </a:ext>
            </a:extLst>
          </p:cNvPr>
          <p:cNvSpPr/>
          <p:nvPr/>
        </p:nvSpPr>
        <p:spPr>
          <a:xfrm>
            <a:off x="2129882" y="4209913"/>
            <a:ext cx="2291617" cy="228150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287BA738-2580-FA06-5EE9-25847DEA4C86}"/>
              </a:ext>
            </a:extLst>
          </p:cNvPr>
          <p:cNvSpPr txBox="1"/>
          <p:nvPr/>
        </p:nvSpPr>
        <p:spPr>
          <a:xfrm>
            <a:off x="2244531" y="4209913"/>
            <a:ext cx="19266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Better emotion regulation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EI can help me manage anxiety by using techniques such as mindfulness and reframing negative thoughts, allowing me to respond more calmly.</a:t>
            </a:r>
          </a:p>
          <a:p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Increased motivation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 stronger understanding of my emotions can help me identify what drives me, set realistic goals and maintain a positive mindset during challenging periods.</a:t>
            </a:r>
          </a:p>
          <a:p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Improved relationships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Developing empathy and social skills can help me communicate more effectively, handle conflict with confidence and build stronger, more supportive relationships.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Rectangle: Rounded Corners 68">
            <a:extLst>
              <a:ext uri="{FF2B5EF4-FFF2-40B4-BE49-F238E27FC236}">
                <a16:creationId xmlns:a16="http://schemas.microsoft.com/office/drawing/2014/main" id="{BD5E9B3B-08B0-EFB6-BAE1-46CBD6A50158}"/>
              </a:ext>
            </a:extLst>
          </p:cNvPr>
          <p:cNvSpPr/>
          <p:nvPr/>
        </p:nvSpPr>
        <p:spPr>
          <a:xfrm>
            <a:off x="59476" y="6615393"/>
            <a:ext cx="2237679" cy="162601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4D336313-A64B-A6CB-3B39-4C8C3629132E}"/>
              </a:ext>
            </a:extLst>
          </p:cNvPr>
          <p:cNvSpPr txBox="1"/>
          <p:nvPr/>
        </p:nvSpPr>
        <p:spPr>
          <a:xfrm>
            <a:off x="89205" y="6590191"/>
            <a:ext cx="2040677" cy="1831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00" b="1" dirty="0">
                <a:latin typeface="Arial" panose="020B0604020202020204" pitchFamily="34" charset="0"/>
                <a:cs typeface="Arial" panose="020B0604020202020204" pitchFamily="34" charset="0"/>
              </a:rPr>
              <a:t>Key Takeaways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EI helps me understand and manage my emotions, which supports decision-making and well-being.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My key challenges include anxiety, maintaining motivation and managing interpersonal situations.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Developing EI can help me manage these challenges through better emotion regulation and  increased motivation.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A clear personal development plan will support my ongoing growth and help me achieve my academic and professional goals.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EB74BB7F-FB9B-3A19-2ADD-121708B6FAD3}"/>
              </a:ext>
            </a:extLst>
          </p:cNvPr>
          <p:cNvSpPr/>
          <p:nvPr/>
        </p:nvSpPr>
        <p:spPr>
          <a:xfrm>
            <a:off x="2371504" y="6629374"/>
            <a:ext cx="2096418" cy="163672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65A5033B-16B1-EF27-9E75-258D4A6FE5E6}"/>
              </a:ext>
            </a:extLst>
          </p:cNvPr>
          <p:cNvSpPr txBox="1"/>
          <p:nvPr/>
        </p:nvSpPr>
        <p:spPr>
          <a:xfrm>
            <a:off x="2511843" y="6580246"/>
            <a:ext cx="1877729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algn="ctr"/>
            <a:endParaRPr lang="en-GB" sz="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This poster highlights the importance of EI in understanding and managing my emotions, overcoming challenges and supporting personal and professional growth. My EI test results show strengths in self-awareness, empathy and social skills, while self-regulation and motivation are areas for development. By applying EI strategies, I can manage anxiety, maintain motivation and build stronger relationships. Developing EI will not only support my academic success but also prepare me for future career opportunities.</a:t>
            </a:r>
          </a:p>
        </p:txBody>
      </p:sp>
      <p:sp>
        <p:nvSpPr>
          <p:cNvPr id="73" name="Rectangle: Rounded Corners 72">
            <a:extLst>
              <a:ext uri="{FF2B5EF4-FFF2-40B4-BE49-F238E27FC236}">
                <a16:creationId xmlns:a16="http://schemas.microsoft.com/office/drawing/2014/main" id="{017DF976-1CA2-4940-6774-F59D39B5E3D0}"/>
              </a:ext>
            </a:extLst>
          </p:cNvPr>
          <p:cNvSpPr/>
          <p:nvPr/>
        </p:nvSpPr>
        <p:spPr>
          <a:xfrm>
            <a:off x="4560846" y="6735530"/>
            <a:ext cx="2178204" cy="1602542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E200BC54-E2F2-90FB-AF93-414AFD8946C6}"/>
              </a:ext>
            </a:extLst>
          </p:cNvPr>
          <p:cNvSpPr txBox="1"/>
          <p:nvPr/>
        </p:nvSpPr>
        <p:spPr>
          <a:xfrm>
            <a:off x="4710824" y="6722052"/>
            <a:ext cx="182321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" b="1" dirty="0">
                <a:latin typeface="Arial" panose="020B0604020202020204" pitchFamily="34" charset="0"/>
                <a:cs typeface="Arial" panose="020B0604020202020204" pitchFamily="34" charset="0"/>
              </a:rPr>
              <a:t>EI Assessment tools</a:t>
            </a:r>
          </a:p>
          <a:p>
            <a:pPr algn="ctr"/>
            <a:endParaRPr lang="en-GB" sz="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There are several established Ei assessments based on different models: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Mayer-Salovey-Caruso EI test (MSCEIT)- ability model.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Self-report EI test (SREIT).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Trait EI Questionnaire (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TEIQue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Emotional and Social Competence Inventory (ESCI).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Bar-on Emotional Quotient Inventory (EQ-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The Situational Test of Emotional Management (STEM).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The Situational Test of Emotional Understanding (STEU).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endParaRPr lang="en-GB" sz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3317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131</TotalTime>
  <Words>1108</Words>
  <Application>Microsoft Office PowerPoint</Application>
  <PresentationFormat>A4 Paper (210x297 mm)</PresentationFormat>
  <Paragraphs>69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Wingdings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M (IV)</dc:creator>
  <cp:lastModifiedBy>Alina M (IV)</cp:lastModifiedBy>
  <cp:revision>1</cp:revision>
  <dcterms:created xsi:type="dcterms:W3CDTF">2026-10-11T18:32:38Z</dcterms:created>
  <dcterms:modified xsi:type="dcterms:W3CDTF">2026-10-11T20:43:50Z</dcterms:modified>
</cp:coreProperties>
</file>