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A54CC-7492-B648-48E4-C6B3EF979BF1}" v="835" dt="2026-07-11T21:56:05.679"/>
    <p1510:client id="{1C9E1BBC-3BE5-BCF5-7BF3-543D9CE38827}" v="71" dt="2026-07-11T21:03:45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F2F446-0B8A-45B6-8DB8-CC569B25674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922050-F071-4650-AD26-7ACA564F3AAA}">
      <dgm:prSet/>
      <dgm:spPr/>
      <dgm:t>
        <a:bodyPr/>
        <a:lstStyle/>
        <a:p>
          <a:r>
            <a:rPr lang="en-US"/>
            <a:t>Pick the right tool for a specific job without sking for help</a:t>
          </a:r>
        </a:p>
      </dgm:t>
    </dgm:pt>
    <dgm:pt modelId="{8B79102E-FAFB-4068-8B9F-FF26B59EF123}" type="parTrans" cxnId="{22122652-0570-43FF-BDA9-19BFD6360C5F}">
      <dgm:prSet/>
      <dgm:spPr/>
      <dgm:t>
        <a:bodyPr/>
        <a:lstStyle/>
        <a:p>
          <a:endParaRPr lang="en-US"/>
        </a:p>
      </dgm:t>
    </dgm:pt>
    <dgm:pt modelId="{FE748C9E-F405-443B-8AC4-6263A823C51C}" type="sibTrans" cxnId="{22122652-0570-43FF-BDA9-19BFD6360C5F}">
      <dgm:prSet/>
      <dgm:spPr/>
      <dgm:t>
        <a:bodyPr/>
        <a:lstStyle/>
        <a:p>
          <a:endParaRPr lang="en-US"/>
        </a:p>
      </dgm:t>
    </dgm:pt>
    <dgm:pt modelId="{34558096-5217-4EBF-8A2A-83CCA10C5D4D}">
      <dgm:prSet/>
      <dgm:spPr/>
      <dgm:t>
        <a:bodyPr/>
        <a:lstStyle/>
        <a:p>
          <a:r>
            <a:rPr lang="en-US"/>
            <a:t>Keep my work organised and easy to find later</a:t>
          </a:r>
        </a:p>
      </dgm:t>
    </dgm:pt>
    <dgm:pt modelId="{582FFE71-1824-4301-8081-D3D4097DF26C}" type="parTrans" cxnId="{1AB8744D-9118-429B-A9A2-4926DF77C81F}">
      <dgm:prSet/>
      <dgm:spPr/>
      <dgm:t>
        <a:bodyPr/>
        <a:lstStyle/>
        <a:p>
          <a:endParaRPr lang="en-US"/>
        </a:p>
      </dgm:t>
    </dgm:pt>
    <dgm:pt modelId="{ADA7188B-38C5-4608-9A42-C24D81DDEDB8}" type="sibTrans" cxnId="{1AB8744D-9118-429B-A9A2-4926DF77C81F}">
      <dgm:prSet/>
      <dgm:spPr/>
      <dgm:t>
        <a:bodyPr/>
        <a:lstStyle/>
        <a:p>
          <a:endParaRPr lang="en-US"/>
        </a:p>
      </dgm:t>
    </dgm:pt>
    <dgm:pt modelId="{0D1D5AED-A547-4F77-9E81-4D62709A40FC}">
      <dgm:prSet/>
      <dgm:spPr/>
      <dgm:t>
        <a:bodyPr/>
        <a:lstStyle/>
        <a:p>
          <a:r>
            <a:rPr lang="en-US"/>
            <a:t>Troubleshoot simple techincal problems on my own </a:t>
          </a:r>
        </a:p>
      </dgm:t>
    </dgm:pt>
    <dgm:pt modelId="{A18C8BD4-7C19-4926-AE69-FD2FCDEE909E}" type="parTrans" cxnId="{B7424729-32C6-4873-A4B9-EFAB0841E4DB}">
      <dgm:prSet/>
      <dgm:spPr/>
      <dgm:t>
        <a:bodyPr/>
        <a:lstStyle/>
        <a:p>
          <a:endParaRPr lang="en-US"/>
        </a:p>
      </dgm:t>
    </dgm:pt>
    <dgm:pt modelId="{B021C792-DB6D-4B2C-A226-B226FC173E11}" type="sibTrans" cxnId="{B7424729-32C6-4873-A4B9-EFAB0841E4DB}">
      <dgm:prSet/>
      <dgm:spPr/>
      <dgm:t>
        <a:bodyPr/>
        <a:lstStyle/>
        <a:p>
          <a:endParaRPr lang="en-US"/>
        </a:p>
      </dgm:t>
    </dgm:pt>
    <dgm:pt modelId="{8A082B45-4125-43ED-8E96-B81DE43FF410}">
      <dgm:prSet/>
      <dgm:spPr/>
      <dgm:t>
        <a:bodyPr/>
        <a:lstStyle/>
        <a:p>
          <a:r>
            <a:rPr lang="en-US"/>
            <a:t>Structure and present my work clearly for diferent audiences </a:t>
          </a:r>
        </a:p>
      </dgm:t>
    </dgm:pt>
    <dgm:pt modelId="{326B933E-CE40-46BE-8354-B476794F58A6}" type="parTrans" cxnId="{2A01D46F-55AA-418C-99FE-58EF6DB989CA}">
      <dgm:prSet/>
      <dgm:spPr/>
      <dgm:t>
        <a:bodyPr/>
        <a:lstStyle/>
        <a:p>
          <a:endParaRPr lang="en-US"/>
        </a:p>
      </dgm:t>
    </dgm:pt>
    <dgm:pt modelId="{50D459A8-6065-48E4-9109-EFB2B9799402}" type="sibTrans" cxnId="{2A01D46F-55AA-418C-99FE-58EF6DB989CA}">
      <dgm:prSet/>
      <dgm:spPr/>
      <dgm:t>
        <a:bodyPr/>
        <a:lstStyle/>
        <a:p>
          <a:endParaRPr lang="en-US"/>
        </a:p>
      </dgm:t>
    </dgm:pt>
    <dgm:pt modelId="{4434AB9A-F5E0-4696-8018-27ECE0856828}">
      <dgm:prSet/>
      <dgm:spPr/>
      <dgm:t>
        <a:bodyPr/>
        <a:lstStyle/>
        <a:p>
          <a:r>
            <a:rPr lang="en-US"/>
            <a:t>Plan my time to finish tasks by deadlines </a:t>
          </a:r>
        </a:p>
      </dgm:t>
    </dgm:pt>
    <dgm:pt modelId="{C14881BF-177B-4DDA-AED5-C32CE82E73F4}" type="parTrans" cxnId="{9E08B236-5258-4000-A45F-79E039B379AD}">
      <dgm:prSet/>
      <dgm:spPr/>
      <dgm:t>
        <a:bodyPr/>
        <a:lstStyle/>
        <a:p>
          <a:endParaRPr lang="en-US"/>
        </a:p>
      </dgm:t>
    </dgm:pt>
    <dgm:pt modelId="{CC0FAF18-5BB4-434B-9C2F-CD427915F806}" type="sibTrans" cxnId="{9E08B236-5258-4000-A45F-79E039B379AD}">
      <dgm:prSet/>
      <dgm:spPr/>
      <dgm:t>
        <a:bodyPr/>
        <a:lstStyle/>
        <a:p>
          <a:endParaRPr lang="en-US"/>
        </a:p>
      </dgm:t>
    </dgm:pt>
    <dgm:pt modelId="{0522B0D3-5778-47E0-A298-D89A3021984C}" type="pres">
      <dgm:prSet presAssocID="{AEF2F446-0B8A-45B6-8DB8-CC569B256740}" presName="linear" presStyleCnt="0">
        <dgm:presLayoutVars>
          <dgm:animLvl val="lvl"/>
          <dgm:resizeHandles val="exact"/>
        </dgm:presLayoutVars>
      </dgm:prSet>
      <dgm:spPr/>
    </dgm:pt>
    <dgm:pt modelId="{9537207C-5AC3-4B2F-B190-BC400CAEAD55}" type="pres">
      <dgm:prSet presAssocID="{98922050-F071-4650-AD26-7ACA564F3AA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C368FBD-F02F-428A-A9DB-435FEC543FFA}" type="pres">
      <dgm:prSet presAssocID="{FE748C9E-F405-443B-8AC4-6263A823C51C}" presName="spacer" presStyleCnt="0"/>
      <dgm:spPr/>
    </dgm:pt>
    <dgm:pt modelId="{AD1EE18E-CADC-43FD-8707-F6B371AE48FD}" type="pres">
      <dgm:prSet presAssocID="{34558096-5217-4EBF-8A2A-83CCA10C5D4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CFC6FAF-B660-47FD-A885-69000879C313}" type="pres">
      <dgm:prSet presAssocID="{ADA7188B-38C5-4608-9A42-C24D81DDEDB8}" presName="spacer" presStyleCnt="0"/>
      <dgm:spPr/>
    </dgm:pt>
    <dgm:pt modelId="{CD31BCFB-F121-4CAB-8228-DE4A47D793F1}" type="pres">
      <dgm:prSet presAssocID="{0D1D5AED-A547-4F77-9E81-4D62709A40F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F45567F-59BB-4AD0-84CD-982735AAD326}" type="pres">
      <dgm:prSet presAssocID="{B021C792-DB6D-4B2C-A226-B226FC173E11}" presName="spacer" presStyleCnt="0"/>
      <dgm:spPr/>
    </dgm:pt>
    <dgm:pt modelId="{1A994CC6-A2E5-4569-AD50-10EB1B0B8648}" type="pres">
      <dgm:prSet presAssocID="{8A082B45-4125-43ED-8E96-B81DE43FF4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9758C2-EA9F-4572-8CCF-48527DCFF555}" type="pres">
      <dgm:prSet presAssocID="{50D459A8-6065-48E4-9109-EFB2B9799402}" presName="spacer" presStyleCnt="0"/>
      <dgm:spPr/>
    </dgm:pt>
    <dgm:pt modelId="{05E61AD0-A170-4C0E-9392-26D58125AE06}" type="pres">
      <dgm:prSet presAssocID="{4434AB9A-F5E0-4696-8018-27ECE085682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6381D0E-49F4-4210-B745-92A61E3489DD}" type="presOf" srcId="{98922050-F071-4650-AD26-7ACA564F3AAA}" destId="{9537207C-5AC3-4B2F-B190-BC400CAEAD55}" srcOrd="0" destOrd="0" presId="urn:microsoft.com/office/officeart/2005/8/layout/vList2"/>
    <dgm:cxn modelId="{04BA4214-C2CC-4A6B-8434-F2D761670573}" type="presOf" srcId="{34558096-5217-4EBF-8A2A-83CCA10C5D4D}" destId="{AD1EE18E-CADC-43FD-8707-F6B371AE48FD}" srcOrd="0" destOrd="0" presId="urn:microsoft.com/office/officeart/2005/8/layout/vList2"/>
    <dgm:cxn modelId="{23FF041E-F57D-451C-925D-7EDBD243C04E}" type="presOf" srcId="{0D1D5AED-A547-4F77-9E81-4D62709A40FC}" destId="{CD31BCFB-F121-4CAB-8228-DE4A47D793F1}" srcOrd="0" destOrd="0" presId="urn:microsoft.com/office/officeart/2005/8/layout/vList2"/>
    <dgm:cxn modelId="{B7424729-32C6-4873-A4B9-EFAB0841E4DB}" srcId="{AEF2F446-0B8A-45B6-8DB8-CC569B256740}" destId="{0D1D5AED-A547-4F77-9E81-4D62709A40FC}" srcOrd="2" destOrd="0" parTransId="{A18C8BD4-7C19-4926-AE69-FD2FCDEE909E}" sibTransId="{B021C792-DB6D-4B2C-A226-B226FC173E11}"/>
    <dgm:cxn modelId="{9E08B236-5258-4000-A45F-79E039B379AD}" srcId="{AEF2F446-0B8A-45B6-8DB8-CC569B256740}" destId="{4434AB9A-F5E0-4696-8018-27ECE0856828}" srcOrd="4" destOrd="0" parTransId="{C14881BF-177B-4DDA-AED5-C32CE82E73F4}" sibTransId="{CC0FAF18-5BB4-434B-9C2F-CD427915F806}"/>
    <dgm:cxn modelId="{1AB8744D-9118-429B-A9A2-4926DF77C81F}" srcId="{AEF2F446-0B8A-45B6-8DB8-CC569B256740}" destId="{34558096-5217-4EBF-8A2A-83CCA10C5D4D}" srcOrd="1" destOrd="0" parTransId="{582FFE71-1824-4301-8081-D3D4097DF26C}" sibTransId="{ADA7188B-38C5-4608-9A42-C24D81DDEDB8}"/>
    <dgm:cxn modelId="{2A01D46F-55AA-418C-99FE-58EF6DB989CA}" srcId="{AEF2F446-0B8A-45B6-8DB8-CC569B256740}" destId="{8A082B45-4125-43ED-8E96-B81DE43FF410}" srcOrd="3" destOrd="0" parTransId="{326B933E-CE40-46BE-8354-B476794F58A6}" sibTransId="{50D459A8-6065-48E4-9109-EFB2B9799402}"/>
    <dgm:cxn modelId="{22122652-0570-43FF-BDA9-19BFD6360C5F}" srcId="{AEF2F446-0B8A-45B6-8DB8-CC569B256740}" destId="{98922050-F071-4650-AD26-7ACA564F3AAA}" srcOrd="0" destOrd="0" parTransId="{8B79102E-FAFB-4068-8B9F-FF26B59EF123}" sibTransId="{FE748C9E-F405-443B-8AC4-6263A823C51C}"/>
    <dgm:cxn modelId="{E7BE4F8F-5152-41B5-B496-B307BBC4BFDD}" type="presOf" srcId="{8A082B45-4125-43ED-8E96-B81DE43FF410}" destId="{1A994CC6-A2E5-4569-AD50-10EB1B0B8648}" srcOrd="0" destOrd="0" presId="urn:microsoft.com/office/officeart/2005/8/layout/vList2"/>
    <dgm:cxn modelId="{A24745C4-1428-4B41-B7F9-955CEBA96D34}" type="presOf" srcId="{4434AB9A-F5E0-4696-8018-27ECE0856828}" destId="{05E61AD0-A170-4C0E-9392-26D58125AE06}" srcOrd="0" destOrd="0" presId="urn:microsoft.com/office/officeart/2005/8/layout/vList2"/>
    <dgm:cxn modelId="{1E27F1D5-523C-40AD-823F-2D7CF1921286}" type="presOf" srcId="{AEF2F446-0B8A-45B6-8DB8-CC569B256740}" destId="{0522B0D3-5778-47E0-A298-D89A3021984C}" srcOrd="0" destOrd="0" presId="urn:microsoft.com/office/officeart/2005/8/layout/vList2"/>
    <dgm:cxn modelId="{B5403038-E039-4D7A-A6EC-D8F2E53CBD35}" type="presParOf" srcId="{0522B0D3-5778-47E0-A298-D89A3021984C}" destId="{9537207C-5AC3-4B2F-B190-BC400CAEAD55}" srcOrd="0" destOrd="0" presId="urn:microsoft.com/office/officeart/2005/8/layout/vList2"/>
    <dgm:cxn modelId="{76F82D81-8B61-40F5-8E3A-10EAE8C792F0}" type="presParOf" srcId="{0522B0D3-5778-47E0-A298-D89A3021984C}" destId="{EC368FBD-F02F-428A-A9DB-435FEC543FFA}" srcOrd="1" destOrd="0" presId="urn:microsoft.com/office/officeart/2005/8/layout/vList2"/>
    <dgm:cxn modelId="{0EAC386A-CA55-42DB-AC96-6DA430A7E42A}" type="presParOf" srcId="{0522B0D3-5778-47E0-A298-D89A3021984C}" destId="{AD1EE18E-CADC-43FD-8707-F6B371AE48FD}" srcOrd="2" destOrd="0" presId="urn:microsoft.com/office/officeart/2005/8/layout/vList2"/>
    <dgm:cxn modelId="{2875789A-D6F4-48ED-84C3-80694DC082E3}" type="presParOf" srcId="{0522B0D3-5778-47E0-A298-D89A3021984C}" destId="{CCFC6FAF-B660-47FD-A885-69000879C313}" srcOrd="3" destOrd="0" presId="urn:microsoft.com/office/officeart/2005/8/layout/vList2"/>
    <dgm:cxn modelId="{601022D5-7080-4E8F-BC71-D97FC3698B29}" type="presParOf" srcId="{0522B0D3-5778-47E0-A298-D89A3021984C}" destId="{CD31BCFB-F121-4CAB-8228-DE4A47D793F1}" srcOrd="4" destOrd="0" presId="urn:microsoft.com/office/officeart/2005/8/layout/vList2"/>
    <dgm:cxn modelId="{784AA44E-5BB7-4E59-81E0-E512EC6F61A5}" type="presParOf" srcId="{0522B0D3-5778-47E0-A298-D89A3021984C}" destId="{1F45567F-59BB-4AD0-84CD-982735AAD326}" srcOrd="5" destOrd="0" presId="urn:microsoft.com/office/officeart/2005/8/layout/vList2"/>
    <dgm:cxn modelId="{8FE0B3E3-805B-4A5B-B22A-E9D7AFAD0D93}" type="presParOf" srcId="{0522B0D3-5778-47E0-A298-D89A3021984C}" destId="{1A994CC6-A2E5-4569-AD50-10EB1B0B8648}" srcOrd="6" destOrd="0" presId="urn:microsoft.com/office/officeart/2005/8/layout/vList2"/>
    <dgm:cxn modelId="{05010C3B-F3C3-456D-836A-AA6DAC32A824}" type="presParOf" srcId="{0522B0D3-5778-47E0-A298-D89A3021984C}" destId="{4F9758C2-EA9F-4572-8CCF-48527DCFF555}" srcOrd="7" destOrd="0" presId="urn:microsoft.com/office/officeart/2005/8/layout/vList2"/>
    <dgm:cxn modelId="{A8207FC3-06AB-4FC9-B2EC-0120F5BCD5DA}" type="presParOf" srcId="{0522B0D3-5778-47E0-A298-D89A3021984C}" destId="{05E61AD0-A170-4C0E-9392-26D58125AE0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D0F785-F70B-44A8-87D5-9AAF75154D4A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2D2064D-D1D2-409E-AE34-93A9F1C7AB37}">
      <dgm:prSet/>
      <dgm:spPr/>
      <dgm:t>
        <a:bodyPr/>
        <a:lstStyle/>
        <a:p>
          <a:r>
            <a:rPr lang="en-US"/>
            <a:t>I work faster and don’t get stuck on baisic tech issues </a:t>
          </a:r>
        </a:p>
      </dgm:t>
    </dgm:pt>
    <dgm:pt modelId="{E8570878-23A1-4630-B9E7-811277EEFE7E}" type="parTrans" cxnId="{D7D47840-BF5D-451C-86D8-19A0453B1113}">
      <dgm:prSet/>
      <dgm:spPr/>
      <dgm:t>
        <a:bodyPr/>
        <a:lstStyle/>
        <a:p>
          <a:endParaRPr lang="en-US"/>
        </a:p>
      </dgm:t>
    </dgm:pt>
    <dgm:pt modelId="{F2FD32F5-B658-49CE-A0C6-B6A294CA4CE0}" type="sibTrans" cxnId="{D7D47840-BF5D-451C-86D8-19A0453B1113}">
      <dgm:prSet/>
      <dgm:spPr/>
      <dgm:t>
        <a:bodyPr/>
        <a:lstStyle/>
        <a:p>
          <a:endParaRPr lang="en-US"/>
        </a:p>
      </dgm:t>
    </dgm:pt>
    <dgm:pt modelId="{A5C2CFC1-6F11-4727-874E-9F8353746333}">
      <dgm:prSet/>
      <dgm:spPr/>
      <dgm:t>
        <a:bodyPr/>
        <a:lstStyle/>
        <a:p>
          <a:r>
            <a:rPr lang="en-US"/>
            <a:t>I can produce work that’s clear profesional and easy to follow </a:t>
          </a:r>
        </a:p>
      </dgm:t>
    </dgm:pt>
    <dgm:pt modelId="{925F3546-323C-4B07-BAAB-6C65BC76B803}" type="parTrans" cxnId="{D4F8592C-C028-4ABD-A15D-18917C6C7059}">
      <dgm:prSet/>
      <dgm:spPr/>
      <dgm:t>
        <a:bodyPr/>
        <a:lstStyle/>
        <a:p>
          <a:endParaRPr lang="en-US"/>
        </a:p>
      </dgm:t>
    </dgm:pt>
    <dgm:pt modelId="{D41A23AD-6353-41A1-ACD4-445A0E770FF7}" type="sibTrans" cxnId="{D4F8592C-C028-4ABD-A15D-18917C6C7059}">
      <dgm:prSet/>
      <dgm:spPr/>
      <dgm:t>
        <a:bodyPr/>
        <a:lstStyle/>
        <a:p>
          <a:endParaRPr lang="en-US"/>
        </a:p>
      </dgm:t>
    </dgm:pt>
    <dgm:pt modelId="{B65715F9-EEAF-4D96-B4A2-7C3D5B1A27A8}">
      <dgm:prSet/>
      <dgm:spPr/>
      <dgm:t>
        <a:bodyPr/>
        <a:lstStyle/>
        <a:p>
          <a:r>
            <a:rPr lang="en-US"/>
            <a:t>I find and use information much more effectively </a:t>
          </a:r>
        </a:p>
      </dgm:t>
    </dgm:pt>
    <dgm:pt modelId="{5E257F11-933A-4BE5-B6AC-899CAC6001B6}" type="parTrans" cxnId="{9CF2DB21-3A3C-49B5-AE17-1D8E534F0BFD}">
      <dgm:prSet/>
      <dgm:spPr/>
      <dgm:t>
        <a:bodyPr/>
        <a:lstStyle/>
        <a:p>
          <a:endParaRPr lang="en-US"/>
        </a:p>
      </dgm:t>
    </dgm:pt>
    <dgm:pt modelId="{E122010D-6550-444E-A4D2-3B335547E0BB}" type="sibTrans" cxnId="{9CF2DB21-3A3C-49B5-AE17-1D8E534F0BFD}">
      <dgm:prSet/>
      <dgm:spPr/>
      <dgm:t>
        <a:bodyPr/>
        <a:lstStyle/>
        <a:p>
          <a:endParaRPr lang="en-US"/>
        </a:p>
      </dgm:t>
    </dgm:pt>
    <dgm:pt modelId="{78DA5F04-7012-4FB0-B6F1-65BA44528877}">
      <dgm:prSet/>
      <dgm:spPr/>
      <dgm:t>
        <a:bodyPr/>
        <a:lstStyle/>
        <a:p>
          <a:r>
            <a:rPr lang="en-US"/>
            <a:t>I can work more indepentely and prepare for better for asigments </a:t>
          </a:r>
        </a:p>
      </dgm:t>
    </dgm:pt>
    <dgm:pt modelId="{D16456F9-599F-4B5D-94E9-3048AF321779}" type="parTrans" cxnId="{ED1C0B5C-AB72-474A-8ABA-80F59821243F}">
      <dgm:prSet/>
      <dgm:spPr/>
      <dgm:t>
        <a:bodyPr/>
        <a:lstStyle/>
        <a:p>
          <a:endParaRPr lang="en-US"/>
        </a:p>
      </dgm:t>
    </dgm:pt>
    <dgm:pt modelId="{67FC8447-1ED8-47E3-9A68-057743EAE4FE}" type="sibTrans" cxnId="{ED1C0B5C-AB72-474A-8ABA-80F59821243F}">
      <dgm:prSet/>
      <dgm:spPr/>
      <dgm:t>
        <a:bodyPr/>
        <a:lstStyle/>
        <a:p>
          <a:endParaRPr lang="en-US"/>
        </a:p>
      </dgm:t>
    </dgm:pt>
    <dgm:pt modelId="{6D16F078-6F70-45C7-A6D6-E7FBA1416E4E}">
      <dgm:prSet/>
      <dgm:spPr/>
      <dgm:t>
        <a:bodyPr/>
        <a:lstStyle/>
        <a:p>
          <a:r>
            <a:rPr lang="en-US"/>
            <a:t>Keep practicing this tools to get even more comfortable </a:t>
          </a:r>
        </a:p>
      </dgm:t>
    </dgm:pt>
    <dgm:pt modelId="{7D0B2D0D-9B76-4748-94E4-9EF4905F9537}" type="parTrans" cxnId="{AD278CCC-395D-4443-9EBC-D02C43DB1970}">
      <dgm:prSet/>
      <dgm:spPr/>
      <dgm:t>
        <a:bodyPr/>
        <a:lstStyle/>
        <a:p>
          <a:endParaRPr lang="en-US"/>
        </a:p>
      </dgm:t>
    </dgm:pt>
    <dgm:pt modelId="{470014B1-63D9-4D46-8228-A3466E41E22F}" type="sibTrans" cxnId="{AD278CCC-395D-4443-9EBC-D02C43DB1970}">
      <dgm:prSet/>
      <dgm:spPr/>
      <dgm:t>
        <a:bodyPr/>
        <a:lstStyle/>
        <a:p>
          <a:endParaRPr lang="en-US"/>
        </a:p>
      </dgm:t>
    </dgm:pt>
    <dgm:pt modelId="{598A3414-E9D6-496B-A7E6-F8F21032CE00}">
      <dgm:prSet/>
      <dgm:spPr/>
      <dgm:t>
        <a:bodyPr/>
        <a:lstStyle/>
        <a:p>
          <a:r>
            <a:rPr lang="en-US"/>
            <a:t>Try out new futures I haven't used yet </a:t>
          </a:r>
        </a:p>
      </dgm:t>
    </dgm:pt>
    <dgm:pt modelId="{A77923D9-37C6-4218-A806-CD47F6F0BE9F}" type="parTrans" cxnId="{CA18F811-D1D7-418B-95F6-918C7ED39237}">
      <dgm:prSet/>
      <dgm:spPr/>
      <dgm:t>
        <a:bodyPr/>
        <a:lstStyle/>
        <a:p>
          <a:endParaRPr lang="en-US"/>
        </a:p>
      </dgm:t>
    </dgm:pt>
    <dgm:pt modelId="{6D6839B7-5A23-40A2-A727-DD1CC15D91EC}" type="sibTrans" cxnId="{CA18F811-D1D7-418B-95F6-918C7ED39237}">
      <dgm:prSet/>
      <dgm:spPr/>
      <dgm:t>
        <a:bodyPr/>
        <a:lstStyle/>
        <a:p>
          <a:endParaRPr lang="en-US"/>
        </a:p>
      </dgm:t>
    </dgm:pt>
    <dgm:pt modelId="{17A992D4-60B6-4378-B242-E7B345358ECA}">
      <dgm:prSet/>
      <dgm:spPr/>
      <dgm:t>
        <a:bodyPr/>
        <a:lstStyle/>
        <a:p>
          <a:r>
            <a:rPr lang="en-US"/>
            <a:t>Use this skills in my other subjects and personal projects </a:t>
          </a:r>
        </a:p>
      </dgm:t>
    </dgm:pt>
    <dgm:pt modelId="{E58699C4-F41C-4AAA-BC71-0AAC3B54B63B}" type="parTrans" cxnId="{8DD5CF37-B116-4493-8E4E-F93B05042098}">
      <dgm:prSet/>
      <dgm:spPr/>
      <dgm:t>
        <a:bodyPr/>
        <a:lstStyle/>
        <a:p>
          <a:endParaRPr lang="en-US"/>
        </a:p>
      </dgm:t>
    </dgm:pt>
    <dgm:pt modelId="{C4A300FF-DCE9-4C0E-8443-105856116C41}" type="sibTrans" cxnId="{8DD5CF37-B116-4493-8E4E-F93B05042098}">
      <dgm:prSet/>
      <dgm:spPr/>
      <dgm:t>
        <a:bodyPr/>
        <a:lstStyle/>
        <a:p>
          <a:endParaRPr lang="en-US"/>
        </a:p>
      </dgm:t>
    </dgm:pt>
    <dgm:pt modelId="{C425E821-3333-4477-9143-C96C9B76D251}" type="pres">
      <dgm:prSet presAssocID="{BBD0F785-F70B-44A8-87D5-9AAF75154D4A}" presName="Name0" presStyleCnt="0">
        <dgm:presLayoutVars>
          <dgm:dir/>
          <dgm:animLvl val="lvl"/>
          <dgm:resizeHandles val="exact"/>
        </dgm:presLayoutVars>
      </dgm:prSet>
      <dgm:spPr/>
    </dgm:pt>
    <dgm:pt modelId="{C7298E15-6EAA-4EBD-B316-39B5BF668081}" type="pres">
      <dgm:prSet presAssocID="{12D2064D-D1D2-409E-AE34-93A9F1C7AB37}" presName="linNode" presStyleCnt="0"/>
      <dgm:spPr/>
    </dgm:pt>
    <dgm:pt modelId="{1BA69600-60A3-47EC-8D25-C098ADC1B010}" type="pres">
      <dgm:prSet presAssocID="{12D2064D-D1D2-409E-AE34-93A9F1C7AB37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1AF376F5-F110-450B-BA0F-975A581D56E3}" type="pres">
      <dgm:prSet presAssocID="{F2FD32F5-B658-49CE-A0C6-B6A294CA4CE0}" presName="sp" presStyleCnt="0"/>
      <dgm:spPr/>
    </dgm:pt>
    <dgm:pt modelId="{4ACA0876-88F9-4E87-8009-E1F06FF1DE05}" type="pres">
      <dgm:prSet presAssocID="{A5C2CFC1-6F11-4727-874E-9F8353746333}" presName="linNode" presStyleCnt="0"/>
      <dgm:spPr/>
    </dgm:pt>
    <dgm:pt modelId="{5799287D-134F-439E-9C85-70A87EDBA3B2}" type="pres">
      <dgm:prSet presAssocID="{A5C2CFC1-6F11-4727-874E-9F8353746333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13666CA6-4C43-4C83-9D70-9B82DAB9EB75}" type="pres">
      <dgm:prSet presAssocID="{D41A23AD-6353-41A1-ACD4-445A0E770FF7}" presName="sp" presStyleCnt="0"/>
      <dgm:spPr/>
    </dgm:pt>
    <dgm:pt modelId="{F074EBB4-A534-4AA7-8214-5F1497363D96}" type="pres">
      <dgm:prSet presAssocID="{B65715F9-EEAF-4D96-B4A2-7C3D5B1A27A8}" presName="linNode" presStyleCnt="0"/>
      <dgm:spPr/>
    </dgm:pt>
    <dgm:pt modelId="{40C20ABB-423D-4EA6-B2AC-FB9AF0C24D97}" type="pres">
      <dgm:prSet presAssocID="{B65715F9-EEAF-4D96-B4A2-7C3D5B1A27A8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A85E24F2-BC85-468D-99F6-9DDDF446D726}" type="pres">
      <dgm:prSet presAssocID="{E122010D-6550-444E-A4D2-3B335547E0BB}" presName="sp" presStyleCnt="0"/>
      <dgm:spPr/>
    </dgm:pt>
    <dgm:pt modelId="{8ED94870-FCBF-431F-853E-AECDC3D99D39}" type="pres">
      <dgm:prSet presAssocID="{78DA5F04-7012-4FB0-B6F1-65BA44528877}" presName="linNode" presStyleCnt="0"/>
      <dgm:spPr/>
    </dgm:pt>
    <dgm:pt modelId="{E2F01D67-80E3-46AF-983C-CBD500953CE0}" type="pres">
      <dgm:prSet presAssocID="{78DA5F04-7012-4FB0-B6F1-65BA44528877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5FDD5C33-801E-4B3C-9072-B18250C18EF2}" type="pres">
      <dgm:prSet presAssocID="{67FC8447-1ED8-47E3-9A68-057743EAE4FE}" presName="sp" presStyleCnt="0"/>
      <dgm:spPr/>
    </dgm:pt>
    <dgm:pt modelId="{0E358756-96F0-4004-96C8-2671E112C496}" type="pres">
      <dgm:prSet presAssocID="{6D16F078-6F70-45C7-A6D6-E7FBA1416E4E}" presName="linNode" presStyleCnt="0"/>
      <dgm:spPr/>
    </dgm:pt>
    <dgm:pt modelId="{05CCDFF1-1FC2-4213-A849-973B33AE0A92}" type="pres">
      <dgm:prSet presAssocID="{6D16F078-6F70-45C7-A6D6-E7FBA1416E4E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AE380BB8-71C4-4CB4-8CF7-4CBF3E8C51A7}" type="pres">
      <dgm:prSet presAssocID="{470014B1-63D9-4D46-8228-A3466E41E22F}" presName="sp" presStyleCnt="0"/>
      <dgm:spPr/>
    </dgm:pt>
    <dgm:pt modelId="{92F7ACFA-7031-4BC8-9BAB-165305782D64}" type="pres">
      <dgm:prSet presAssocID="{598A3414-E9D6-496B-A7E6-F8F21032CE00}" presName="linNode" presStyleCnt="0"/>
      <dgm:spPr/>
    </dgm:pt>
    <dgm:pt modelId="{E431E652-3F83-420E-955C-33A83EAE75F0}" type="pres">
      <dgm:prSet presAssocID="{598A3414-E9D6-496B-A7E6-F8F21032CE00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F0DD3A1B-56CC-464B-B2EC-08BDC6506164}" type="pres">
      <dgm:prSet presAssocID="{6D6839B7-5A23-40A2-A727-DD1CC15D91EC}" presName="sp" presStyleCnt="0"/>
      <dgm:spPr/>
    </dgm:pt>
    <dgm:pt modelId="{37D9366A-E6AF-4B89-AD15-254CEF1305E4}" type="pres">
      <dgm:prSet presAssocID="{17A992D4-60B6-4378-B242-E7B345358ECA}" presName="linNode" presStyleCnt="0"/>
      <dgm:spPr/>
    </dgm:pt>
    <dgm:pt modelId="{1F7F29E0-5214-4468-A506-F7BBA970801E}" type="pres">
      <dgm:prSet presAssocID="{17A992D4-60B6-4378-B242-E7B345358ECA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1414B700-FCD1-4869-8844-AEBF5D633EDB}" type="presOf" srcId="{17A992D4-60B6-4378-B242-E7B345358ECA}" destId="{1F7F29E0-5214-4468-A506-F7BBA970801E}" srcOrd="0" destOrd="0" presId="urn:microsoft.com/office/officeart/2005/8/layout/vList5"/>
    <dgm:cxn modelId="{4836540F-C268-4AFD-9CE5-E9C5A2282E67}" type="presOf" srcId="{12D2064D-D1D2-409E-AE34-93A9F1C7AB37}" destId="{1BA69600-60A3-47EC-8D25-C098ADC1B010}" srcOrd="0" destOrd="0" presId="urn:microsoft.com/office/officeart/2005/8/layout/vList5"/>
    <dgm:cxn modelId="{CA18F811-D1D7-418B-95F6-918C7ED39237}" srcId="{BBD0F785-F70B-44A8-87D5-9AAF75154D4A}" destId="{598A3414-E9D6-496B-A7E6-F8F21032CE00}" srcOrd="5" destOrd="0" parTransId="{A77923D9-37C6-4218-A806-CD47F6F0BE9F}" sibTransId="{6D6839B7-5A23-40A2-A727-DD1CC15D91EC}"/>
    <dgm:cxn modelId="{9CF2DB21-3A3C-49B5-AE17-1D8E534F0BFD}" srcId="{BBD0F785-F70B-44A8-87D5-9AAF75154D4A}" destId="{B65715F9-EEAF-4D96-B4A2-7C3D5B1A27A8}" srcOrd="2" destOrd="0" parTransId="{5E257F11-933A-4BE5-B6AC-899CAC6001B6}" sibTransId="{E122010D-6550-444E-A4D2-3B335547E0BB}"/>
    <dgm:cxn modelId="{D4F8592C-C028-4ABD-A15D-18917C6C7059}" srcId="{BBD0F785-F70B-44A8-87D5-9AAF75154D4A}" destId="{A5C2CFC1-6F11-4727-874E-9F8353746333}" srcOrd="1" destOrd="0" parTransId="{925F3546-323C-4B07-BAAB-6C65BC76B803}" sibTransId="{D41A23AD-6353-41A1-ACD4-445A0E770FF7}"/>
    <dgm:cxn modelId="{8DD5CF37-B116-4493-8E4E-F93B05042098}" srcId="{BBD0F785-F70B-44A8-87D5-9AAF75154D4A}" destId="{17A992D4-60B6-4378-B242-E7B345358ECA}" srcOrd="6" destOrd="0" parTransId="{E58699C4-F41C-4AAA-BC71-0AAC3B54B63B}" sibTransId="{C4A300FF-DCE9-4C0E-8443-105856116C41}"/>
    <dgm:cxn modelId="{56B91739-4E43-4AFB-A1E8-9C73FC239FFD}" type="presOf" srcId="{78DA5F04-7012-4FB0-B6F1-65BA44528877}" destId="{E2F01D67-80E3-46AF-983C-CBD500953CE0}" srcOrd="0" destOrd="0" presId="urn:microsoft.com/office/officeart/2005/8/layout/vList5"/>
    <dgm:cxn modelId="{D7D47840-BF5D-451C-86D8-19A0453B1113}" srcId="{BBD0F785-F70B-44A8-87D5-9AAF75154D4A}" destId="{12D2064D-D1D2-409E-AE34-93A9F1C7AB37}" srcOrd="0" destOrd="0" parTransId="{E8570878-23A1-4630-B9E7-811277EEFE7E}" sibTransId="{F2FD32F5-B658-49CE-A0C6-B6A294CA4CE0}"/>
    <dgm:cxn modelId="{ED1C0B5C-AB72-474A-8ABA-80F59821243F}" srcId="{BBD0F785-F70B-44A8-87D5-9AAF75154D4A}" destId="{78DA5F04-7012-4FB0-B6F1-65BA44528877}" srcOrd="3" destOrd="0" parTransId="{D16456F9-599F-4B5D-94E9-3048AF321779}" sibTransId="{67FC8447-1ED8-47E3-9A68-057743EAE4FE}"/>
    <dgm:cxn modelId="{18127C55-0C8E-418E-87E1-BF80605445EF}" type="presOf" srcId="{598A3414-E9D6-496B-A7E6-F8F21032CE00}" destId="{E431E652-3F83-420E-955C-33A83EAE75F0}" srcOrd="0" destOrd="0" presId="urn:microsoft.com/office/officeart/2005/8/layout/vList5"/>
    <dgm:cxn modelId="{2B281091-FE73-4A7D-8DFE-E8F796857204}" type="presOf" srcId="{6D16F078-6F70-45C7-A6D6-E7FBA1416E4E}" destId="{05CCDFF1-1FC2-4213-A849-973B33AE0A92}" srcOrd="0" destOrd="0" presId="urn:microsoft.com/office/officeart/2005/8/layout/vList5"/>
    <dgm:cxn modelId="{B0C4FBA2-558D-4407-B070-69F993EC4240}" type="presOf" srcId="{BBD0F785-F70B-44A8-87D5-9AAF75154D4A}" destId="{C425E821-3333-4477-9143-C96C9B76D251}" srcOrd="0" destOrd="0" presId="urn:microsoft.com/office/officeart/2005/8/layout/vList5"/>
    <dgm:cxn modelId="{074A2EC0-6967-4634-94A4-75B5346B603E}" type="presOf" srcId="{A5C2CFC1-6F11-4727-874E-9F8353746333}" destId="{5799287D-134F-439E-9C85-70A87EDBA3B2}" srcOrd="0" destOrd="0" presId="urn:microsoft.com/office/officeart/2005/8/layout/vList5"/>
    <dgm:cxn modelId="{AD278CCC-395D-4443-9EBC-D02C43DB1970}" srcId="{BBD0F785-F70B-44A8-87D5-9AAF75154D4A}" destId="{6D16F078-6F70-45C7-A6D6-E7FBA1416E4E}" srcOrd="4" destOrd="0" parTransId="{7D0B2D0D-9B76-4748-94E4-9EF4905F9537}" sibTransId="{470014B1-63D9-4D46-8228-A3466E41E22F}"/>
    <dgm:cxn modelId="{1DC904F4-F148-419C-A844-989B3EFA8718}" type="presOf" srcId="{B65715F9-EEAF-4D96-B4A2-7C3D5B1A27A8}" destId="{40C20ABB-423D-4EA6-B2AC-FB9AF0C24D97}" srcOrd="0" destOrd="0" presId="urn:microsoft.com/office/officeart/2005/8/layout/vList5"/>
    <dgm:cxn modelId="{89E5CBBA-7409-450E-ADA8-8B0245850E31}" type="presParOf" srcId="{C425E821-3333-4477-9143-C96C9B76D251}" destId="{C7298E15-6EAA-4EBD-B316-39B5BF668081}" srcOrd="0" destOrd="0" presId="urn:microsoft.com/office/officeart/2005/8/layout/vList5"/>
    <dgm:cxn modelId="{6582788D-9535-4D24-BB31-035B85A82453}" type="presParOf" srcId="{C7298E15-6EAA-4EBD-B316-39B5BF668081}" destId="{1BA69600-60A3-47EC-8D25-C098ADC1B010}" srcOrd="0" destOrd="0" presId="urn:microsoft.com/office/officeart/2005/8/layout/vList5"/>
    <dgm:cxn modelId="{510D37E9-3386-42A2-A129-178F4899162F}" type="presParOf" srcId="{C425E821-3333-4477-9143-C96C9B76D251}" destId="{1AF376F5-F110-450B-BA0F-975A581D56E3}" srcOrd="1" destOrd="0" presId="urn:microsoft.com/office/officeart/2005/8/layout/vList5"/>
    <dgm:cxn modelId="{A8109FE1-1BB2-4080-A1FE-1659AC9EAD29}" type="presParOf" srcId="{C425E821-3333-4477-9143-C96C9B76D251}" destId="{4ACA0876-88F9-4E87-8009-E1F06FF1DE05}" srcOrd="2" destOrd="0" presId="urn:microsoft.com/office/officeart/2005/8/layout/vList5"/>
    <dgm:cxn modelId="{6FC04672-19FE-4BB6-84FA-3070EAAF95C9}" type="presParOf" srcId="{4ACA0876-88F9-4E87-8009-E1F06FF1DE05}" destId="{5799287D-134F-439E-9C85-70A87EDBA3B2}" srcOrd="0" destOrd="0" presId="urn:microsoft.com/office/officeart/2005/8/layout/vList5"/>
    <dgm:cxn modelId="{ED0C975B-7FFD-4D86-96A0-35092C3BCE1D}" type="presParOf" srcId="{C425E821-3333-4477-9143-C96C9B76D251}" destId="{13666CA6-4C43-4C83-9D70-9B82DAB9EB75}" srcOrd="3" destOrd="0" presId="urn:microsoft.com/office/officeart/2005/8/layout/vList5"/>
    <dgm:cxn modelId="{1879BA74-2E61-4A19-BF63-55B679E664DB}" type="presParOf" srcId="{C425E821-3333-4477-9143-C96C9B76D251}" destId="{F074EBB4-A534-4AA7-8214-5F1497363D96}" srcOrd="4" destOrd="0" presId="urn:microsoft.com/office/officeart/2005/8/layout/vList5"/>
    <dgm:cxn modelId="{693BDAB8-3950-4F99-97A1-87CED55B12C6}" type="presParOf" srcId="{F074EBB4-A534-4AA7-8214-5F1497363D96}" destId="{40C20ABB-423D-4EA6-B2AC-FB9AF0C24D97}" srcOrd="0" destOrd="0" presId="urn:microsoft.com/office/officeart/2005/8/layout/vList5"/>
    <dgm:cxn modelId="{321602A9-8D87-4CD0-8CF7-D98EB2BC74B6}" type="presParOf" srcId="{C425E821-3333-4477-9143-C96C9B76D251}" destId="{A85E24F2-BC85-468D-99F6-9DDDF446D726}" srcOrd="5" destOrd="0" presId="urn:microsoft.com/office/officeart/2005/8/layout/vList5"/>
    <dgm:cxn modelId="{E7395283-E9D1-48DA-939B-7EB6D3BA33D3}" type="presParOf" srcId="{C425E821-3333-4477-9143-C96C9B76D251}" destId="{8ED94870-FCBF-431F-853E-AECDC3D99D39}" srcOrd="6" destOrd="0" presId="urn:microsoft.com/office/officeart/2005/8/layout/vList5"/>
    <dgm:cxn modelId="{3C19DBD9-EF6A-4498-A30A-58000C0BAA2C}" type="presParOf" srcId="{8ED94870-FCBF-431F-853E-AECDC3D99D39}" destId="{E2F01D67-80E3-46AF-983C-CBD500953CE0}" srcOrd="0" destOrd="0" presId="urn:microsoft.com/office/officeart/2005/8/layout/vList5"/>
    <dgm:cxn modelId="{4A637E81-AA7C-4B55-9E12-AB61B8BEB4DB}" type="presParOf" srcId="{C425E821-3333-4477-9143-C96C9B76D251}" destId="{5FDD5C33-801E-4B3C-9072-B18250C18EF2}" srcOrd="7" destOrd="0" presId="urn:microsoft.com/office/officeart/2005/8/layout/vList5"/>
    <dgm:cxn modelId="{03386DFD-98DD-4256-8A6E-40BDBD6629D6}" type="presParOf" srcId="{C425E821-3333-4477-9143-C96C9B76D251}" destId="{0E358756-96F0-4004-96C8-2671E112C496}" srcOrd="8" destOrd="0" presId="urn:microsoft.com/office/officeart/2005/8/layout/vList5"/>
    <dgm:cxn modelId="{89D75C51-6D17-43F7-A763-395E440500CF}" type="presParOf" srcId="{0E358756-96F0-4004-96C8-2671E112C496}" destId="{05CCDFF1-1FC2-4213-A849-973B33AE0A92}" srcOrd="0" destOrd="0" presId="urn:microsoft.com/office/officeart/2005/8/layout/vList5"/>
    <dgm:cxn modelId="{9B621986-5B87-45BF-B346-F5CEF7FD4032}" type="presParOf" srcId="{C425E821-3333-4477-9143-C96C9B76D251}" destId="{AE380BB8-71C4-4CB4-8CF7-4CBF3E8C51A7}" srcOrd="9" destOrd="0" presId="urn:microsoft.com/office/officeart/2005/8/layout/vList5"/>
    <dgm:cxn modelId="{EE5AA925-8A8A-42BC-83D7-EE3148E3E98B}" type="presParOf" srcId="{C425E821-3333-4477-9143-C96C9B76D251}" destId="{92F7ACFA-7031-4BC8-9BAB-165305782D64}" srcOrd="10" destOrd="0" presId="urn:microsoft.com/office/officeart/2005/8/layout/vList5"/>
    <dgm:cxn modelId="{D2E7F942-ED44-4BBF-99A8-428B7946F042}" type="presParOf" srcId="{92F7ACFA-7031-4BC8-9BAB-165305782D64}" destId="{E431E652-3F83-420E-955C-33A83EAE75F0}" srcOrd="0" destOrd="0" presId="urn:microsoft.com/office/officeart/2005/8/layout/vList5"/>
    <dgm:cxn modelId="{F48A46FA-5A33-4C48-BFEC-065A919C7BEA}" type="presParOf" srcId="{C425E821-3333-4477-9143-C96C9B76D251}" destId="{F0DD3A1B-56CC-464B-B2EC-08BDC6506164}" srcOrd="11" destOrd="0" presId="urn:microsoft.com/office/officeart/2005/8/layout/vList5"/>
    <dgm:cxn modelId="{87188ECF-0CD1-4206-9152-4EB87EB0F843}" type="presParOf" srcId="{C425E821-3333-4477-9143-C96C9B76D251}" destId="{37D9366A-E6AF-4B89-AD15-254CEF1305E4}" srcOrd="12" destOrd="0" presId="urn:microsoft.com/office/officeart/2005/8/layout/vList5"/>
    <dgm:cxn modelId="{E69F0808-46A4-4571-A316-9810A1DC0C1B}" type="presParOf" srcId="{37D9366A-E6AF-4B89-AD15-254CEF1305E4}" destId="{1F7F29E0-5214-4468-A506-F7BBA970801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7207C-5AC3-4B2F-B190-BC400CAEAD55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Pick the right tool for a specific job without sking for help</a:t>
          </a:r>
        </a:p>
      </dsp:txBody>
      <dsp:txXfrm>
        <a:off x="48547" y="145256"/>
        <a:ext cx="6569739" cy="897406"/>
      </dsp:txXfrm>
    </dsp:sp>
    <dsp:sp modelId="{AD1EE18E-CADC-43FD-8707-F6B371AE48FD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Keep my work organised and easy to find later</a:t>
          </a:r>
        </a:p>
      </dsp:txBody>
      <dsp:txXfrm>
        <a:off x="48547" y="1211756"/>
        <a:ext cx="6569739" cy="897406"/>
      </dsp:txXfrm>
    </dsp:sp>
    <dsp:sp modelId="{CD31BCFB-F121-4CAB-8228-DE4A47D793F1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Troubleshoot simple techincal problems on my own </a:t>
          </a:r>
        </a:p>
      </dsp:txBody>
      <dsp:txXfrm>
        <a:off x="48547" y="2278257"/>
        <a:ext cx="6569739" cy="897406"/>
      </dsp:txXfrm>
    </dsp:sp>
    <dsp:sp modelId="{1A994CC6-A2E5-4569-AD50-10EB1B0B8648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Structure and present my work clearly for diferent audiences </a:t>
          </a:r>
        </a:p>
      </dsp:txBody>
      <dsp:txXfrm>
        <a:off x="48547" y="3344757"/>
        <a:ext cx="6569739" cy="897406"/>
      </dsp:txXfrm>
    </dsp:sp>
    <dsp:sp modelId="{05E61AD0-A170-4C0E-9392-26D58125AE06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Plan my time to finish tasks by deadlines </a:t>
          </a:r>
        </a:p>
      </dsp:txBody>
      <dsp:txXfrm>
        <a:off x="48547" y="4411257"/>
        <a:ext cx="6569739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69600-60A3-47EC-8D25-C098ADC1B010}">
      <dsp:nvSpPr>
        <dsp:cNvPr id="0" name=""/>
        <dsp:cNvSpPr/>
      </dsp:nvSpPr>
      <dsp:spPr>
        <a:xfrm>
          <a:off x="3364992" y="371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work faster and don’t get stuck on baisic tech issues </a:t>
          </a:r>
        </a:p>
      </dsp:txBody>
      <dsp:txXfrm>
        <a:off x="3394085" y="29464"/>
        <a:ext cx="3727430" cy="537785"/>
      </dsp:txXfrm>
    </dsp:sp>
    <dsp:sp modelId="{5799287D-134F-439E-9C85-70A87EDBA3B2}">
      <dsp:nvSpPr>
        <dsp:cNvPr id="0" name=""/>
        <dsp:cNvSpPr/>
      </dsp:nvSpPr>
      <dsp:spPr>
        <a:xfrm>
          <a:off x="3364992" y="626142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can produce work that’s clear profesional and easy to follow </a:t>
          </a:r>
        </a:p>
      </dsp:txBody>
      <dsp:txXfrm>
        <a:off x="3394085" y="655235"/>
        <a:ext cx="3727430" cy="537785"/>
      </dsp:txXfrm>
    </dsp:sp>
    <dsp:sp modelId="{40C20ABB-423D-4EA6-B2AC-FB9AF0C24D97}">
      <dsp:nvSpPr>
        <dsp:cNvPr id="0" name=""/>
        <dsp:cNvSpPr/>
      </dsp:nvSpPr>
      <dsp:spPr>
        <a:xfrm>
          <a:off x="3364992" y="1251912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find and use information much more effectively </a:t>
          </a:r>
        </a:p>
      </dsp:txBody>
      <dsp:txXfrm>
        <a:off x="3394085" y="1281005"/>
        <a:ext cx="3727430" cy="537785"/>
      </dsp:txXfrm>
    </dsp:sp>
    <dsp:sp modelId="{E2F01D67-80E3-46AF-983C-CBD500953CE0}">
      <dsp:nvSpPr>
        <dsp:cNvPr id="0" name=""/>
        <dsp:cNvSpPr/>
      </dsp:nvSpPr>
      <dsp:spPr>
        <a:xfrm>
          <a:off x="3364992" y="1877683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can work more indepentely and prepare for better for asigments </a:t>
          </a:r>
        </a:p>
      </dsp:txBody>
      <dsp:txXfrm>
        <a:off x="3394085" y="1906776"/>
        <a:ext cx="3727430" cy="537785"/>
      </dsp:txXfrm>
    </dsp:sp>
    <dsp:sp modelId="{05CCDFF1-1FC2-4213-A849-973B33AE0A92}">
      <dsp:nvSpPr>
        <dsp:cNvPr id="0" name=""/>
        <dsp:cNvSpPr/>
      </dsp:nvSpPr>
      <dsp:spPr>
        <a:xfrm>
          <a:off x="3364992" y="2503453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Keep practicing this tools to get even more comfortable </a:t>
          </a:r>
        </a:p>
      </dsp:txBody>
      <dsp:txXfrm>
        <a:off x="3394085" y="2532546"/>
        <a:ext cx="3727430" cy="537785"/>
      </dsp:txXfrm>
    </dsp:sp>
    <dsp:sp modelId="{E431E652-3F83-420E-955C-33A83EAE75F0}">
      <dsp:nvSpPr>
        <dsp:cNvPr id="0" name=""/>
        <dsp:cNvSpPr/>
      </dsp:nvSpPr>
      <dsp:spPr>
        <a:xfrm>
          <a:off x="3364992" y="3129223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Try out new futures I haven't used yet </a:t>
          </a:r>
        </a:p>
      </dsp:txBody>
      <dsp:txXfrm>
        <a:off x="3394085" y="3158316"/>
        <a:ext cx="3727430" cy="537785"/>
      </dsp:txXfrm>
    </dsp:sp>
    <dsp:sp modelId="{1F7F29E0-5214-4468-A506-F7BBA970801E}">
      <dsp:nvSpPr>
        <dsp:cNvPr id="0" name=""/>
        <dsp:cNvSpPr/>
      </dsp:nvSpPr>
      <dsp:spPr>
        <a:xfrm>
          <a:off x="3364992" y="3754994"/>
          <a:ext cx="3785616" cy="595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 this skills in my other subjects and personal projects </a:t>
          </a:r>
        </a:p>
      </dsp:txBody>
      <dsp:txXfrm>
        <a:off x="3394085" y="3784087"/>
        <a:ext cx="3727430" cy="5377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ro-RO" sz="1900">
                <a:solidFill>
                  <a:schemeClr val="tx2"/>
                </a:solidFill>
              </a:rPr>
              <a:t>Name stefania cazac</a:t>
            </a:r>
            <a:br>
              <a:rPr lang="ro-RO" sz="1900">
                <a:solidFill>
                  <a:schemeClr val="tx2"/>
                </a:solidFill>
              </a:rPr>
            </a:br>
            <a:r>
              <a:rPr lang="ro-RO" sz="1900">
                <a:solidFill>
                  <a:schemeClr val="tx2"/>
                </a:solidFill>
              </a:rPr>
              <a:t>ID:2538200</a:t>
            </a:r>
            <a:br>
              <a:rPr lang="ro-RO" sz="1900">
                <a:solidFill>
                  <a:schemeClr val="tx2"/>
                </a:solidFill>
              </a:rPr>
            </a:br>
            <a:r>
              <a:rPr lang="ro-RO" sz="1900">
                <a:solidFill>
                  <a:schemeClr val="tx2"/>
                </a:solidFill>
              </a:rPr>
              <a:t>DS3 Reflection</a:t>
            </a:r>
            <a:br>
              <a:rPr lang="ro-RO" sz="1900">
                <a:solidFill>
                  <a:schemeClr val="tx2"/>
                </a:solidFill>
              </a:rPr>
            </a:br>
            <a:endParaRPr lang="ro-RO" sz="1900">
              <a:solidFill>
                <a:schemeClr val="tx2"/>
              </a:solidFill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ro-RO" sz="2000">
              <a:solidFill>
                <a:schemeClr val="tx2"/>
              </a:solidFill>
            </a:endParaRPr>
          </a:p>
        </p:txBody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67F835C1-7C77-ED6A-987A-44BD4850C3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CBDFE-C8CA-569D-0A00-0BF648BC9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DS3 REFLECTIONS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34E60-09ED-DE33-DB9A-28BFB8A5A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A full record of all tasks, </a:t>
            </a:r>
            <a:r>
              <a:rPr lang="en-US" sz="2000"/>
              <a:t>exercises and projects I completed across the DS3 module</a:t>
            </a:r>
            <a:endParaRPr lang="en-US" sz="2000" dirty="0"/>
          </a:p>
          <a:p>
            <a:r>
              <a:rPr lang="en-US" sz="2000" dirty="0"/>
              <a:t>Practical examples of how I applied new skills, not just </a:t>
            </a:r>
            <a:r>
              <a:rPr lang="en-US" sz="2000"/>
              <a:t>theory</a:t>
            </a:r>
            <a:endParaRPr lang="en-US" sz="2000" dirty="0"/>
          </a:p>
          <a:p>
            <a:r>
              <a:rPr lang="en-US" sz="2000" dirty="0"/>
              <a:t>Progress from basic tasks to complex, indep</a:t>
            </a:r>
            <a:r>
              <a:rPr lang="en-US" sz="2000"/>
              <a:t>endent work</a:t>
            </a:r>
            <a:endParaRPr lang="en-US" sz="2000" dirty="0"/>
          </a:p>
          <a:p>
            <a:r>
              <a:rPr lang="en-US" sz="2000" dirty="0"/>
              <a:t>Evidence of problem-solving and adapting when things didn’t work </a:t>
            </a:r>
            <a:r>
              <a:rPr lang="en-US" sz="2000" dirty="0" err="1"/>
              <a:t>forst</a:t>
            </a:r>
            <a:r>
              <a:rPr lang="en-US" sz="2000" dirty="0"/>
              <a:t> time </a:t>
            </a:r>
          </a:p>
          <a:p>
            <a:r>
              <a:rPr lang="en-US" sz="2000" dirty="0"/>
              <a:t>Work I'm proud of: </a:t>
            </a:r>
            <a:r>
              <a:rPr lang="en-US" sz="2000" dirty="0" err="1"/>
              <a:t>e.g</a:t>
            </a:r>
            <a:r>
              <a:rPr lang="en-US" sz="2000" dirty="0"/>
              <a:t>, my final data presentation, learning to </a:t>
            </a:r>
            <a:r>
              <a:rPr lang="en-US" sz="2000" dirty="0" err="1"/>
              <a:t>organise</a:t>
            </a:r>
            <a:r>
              <a:rPr lang="en-US" sz="2000" dirty="0"/>
              <a:t> files systemically or troubleshooting my own tech issues.</a:t>
            </a:r>
          </a:p>
          <a:p>
            <a:r>
              <a:rPr lang="en-US" sz="2000" dirty="0"/>
              <a:t>Digital skills: File management online search creating structured documents spreadsheets evaluating information </a:t>
            </a:r>
            <a:r>
              <a:rPr lang="en-US" sz="2000"/>
              <a:t>reliability basic data presentation </a:t>
            </a:r>
            <a:endParaRPr lang="en-US" sz="2000" dirty="0"/>
          </a:p>
          <a:p>
            <a:r>
              <a:rPr lang="en-US" sz="2000" dirty="0"/>
              <a:t>Tools Word processing software spreadsheets cloud storage online research platforms </a:t>
            </a:r>
            <a:r>
              <a:rPr lang="en-US" sz="2000" dirty="0" err="1"/>
              <a:t>prestention</a:t>
            </a:r>
            <a:r>
              <a:rPr lang="en-US" sz="2000" dirty="0"/>
              <a:t> tools 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667604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BCC3F-1B02-8C23-75D7-75F2C6613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I've developed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1569C-C1DC-4F0B-554E-54F5848A3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pPr marL="0"/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D6859E-366A-BAE2-2667-B135E116B3BF}"/>
              </a:ext>
            </a:extLst>
          </p:cNvPr>
          <p:cNvSpPr txBox="1"/>
          <p:nvPr/>
        </p:nvSpPr>
        <p:spPr>
          <a:xfrm>
            <a:off x="6570204" y="3671315"/>
            <a:ext cx="5057398" cy="25466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Knowing which digital tool to use different tasks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Staying organised with so many different files and drafts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Feeling confident using new software or features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Finding the most useful information from online sources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Planning longer tasks and breaking them down step-by-step</a:t>
            </a:r>
          </a:p>
        </p:txBody>
      </p:sp>
    </p:spTree>
    <p:extLst>
      <p:ext uri="{BB962C8B-B14F-4D97-AF65-F5344CB8AC3E}">
        <p14:creationId xmlns:p14="http://schemas.microsoft.com/office/powerpoint/2010/main" val="3970380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92DC3-22A5-ACFE-64EC-056CFBEE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What can I do independently 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D96C5590-D968-0494-01DB-FE248A80D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27577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3489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64FE54-F4AE-29EB-6D99-7F8AFAC7C1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3235" t="23278" r="5850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3B62A-66E3-704F-703E-EA301BDDA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Why this matters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A576E5-3EB7-84DB-BF07-DB7CCE800E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0568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869664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Temă Office</vt:lpstr>
      <vt:lpstr>Name stefania cazac ID:2538200 DS3 Reflection </vt:lpstr>
      <vt:lpstr>DS3 REFLECTIONS </vt:lpstr>
      <vt:lpstr>How I've developed</vt:lpstr>
      <vt:lpstr>What can I do independently </vt:lpstr>
      <vt:lpstr>Why this matters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212</cp:revision>
  <dcterms:created xsi:type="dcterms:W3CDTF">2026-07-11T20:34:54Z</dcterms:created>
  <dcterms:modified xsi:type="dcterms:W3CDTF">2026-07-11T21:56:47Z</dcterms:modified>
</cp:coreProperties>
</file>