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8" r:id="rId3"/>
    <p:sldId id="257" r:id="rId4"/>
    <p:sldId id="260" r:id="rId5"/>
    <p:sldId id="259"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94"/>
  </p:normalViewPr>
  <p:slideViewPr>
    <p:cSldViewPr snapToGrid="0" snapToObjects="1">
      <p:cViewPr varScale="1">
        <p:scale>
          <a:sx n="96" d="100"/>
          <a:sy n="96" d="100"/>
        </p:scale>
        <p:origin x="200"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BF39CBF-6410-5249-8353-B57E166759DB}"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6FCFF2C7-ECA7-A746-AC33-B9E640F3D570}"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99388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F39CBF-6410-5249-8353-B57E166759DB}"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CFF2C7-ECA7-A746-AC33-B9E640F3D570}"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80179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F39CBF-6410-5249-8353-B57E166759DB}"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3484909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BF39CBF-6410-5249-8353-B57E166759DB}" type="datetimeFigureOut">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CFF2C7-ECA7-A746-AC33-B9E640F3D570}"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1800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BF39CBF-6410-5249-8353-B57E166759DB}" type="datetimeFigureOut">
              <a:rPr lang="en-US" smtClean="0"/>
              <a:t>1/13/23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2178359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BF39CBF-6410-5249-8353-B57E166759DB}" type="datetimeFigureOut">
              <a:rPr lang="en-US" smtClean="0"/>
              <a:t>1/13/23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FCFF2C7-ECA7-A746-AC33-B9E640F3D570}"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11596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BF39CBF-6410-5249-8353-B57E166759DB}" type="datetimeFigureOut">
              <a:rPr lang="en-US" smtClean="0"/>
              <a:t>1/13/23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2197435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BF39CBF-6410-5249-8353-B57E166759DB}" type="datetimeFigureOut">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1208454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BF39CBF-6410-5249-8353-B57E166759DB}" type="datetimeFigureOut">
              <a:rPr lang="en-US" smtClean="0"/>
              <a:t>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4060323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F39CBF-6410-5249-8353-B57E166759DB}"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2821732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F39CBF-6410-5249-8353-B57E166759DB}" type="datetimeFigureOut">
              <a:rPr lang="en-US" smtClean="0"/>
              <a:t>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CFF2C7-ECA7-A746-AC33-B9E640F3D570}" type="slidenum">
              <a:rPr lang="en-US" smtClean="0"/>
              <a:t>‹#›</a:t>
            </a:fld>
            <a:endParaRPr lang="en-US"/>
          </a:p>
        </p:txBody>
      </p:sp>
    </p:spTree>
    <p:extLst>
      <p:ext uri="{BB962C8B-B14F-4D97-AF65-F5344CB8AC3E}">
        <p14:creationId xmlns:p14="http://schemas.microsoft.com/office/powerpoint/2010/main" val="2439080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2BF39CBF-6410-5249-8353-B57E166759DB}" type="datetimeFigureOut">
              <a:rPr lang="en-US" smtClean="0"/>
              <a:t>1/13/23</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FCFF2C7-ECA7-A746-AC33-B9E640F3D570}"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78589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F4AF-76B8-BF72-B1E6-74B31C73D7FA}"/>
              </a:ext>
            </a:extLst>
          </p:cNvPr>
          <p:cNvSpPr>
            <a:spLocks noGrp="1"/>
          </p:cNvSpPr>
          <p:nvPr>
            <p:ph type="ctrTitle"/>
          </p:nvPr>
        </p:nvSpPr>
        <p:spPr/>
        <p:txBody>
          <a:bodyPr>
            <a:normAutofit fontScale="90000"/>
          </a:bodyPr>
          <a:lstStyle/>
          <a:p>
            <a:r>
              <a:rPr lang="en-US" dirty="0"/>
              <a:t>E- PORTFOLIO OF LEARNING</a:t>
            </a:r>
          </a:p>
        </p:txBody>
      </p:sp>
      <p:sp>
        <p:nvSpPr>
          <p:cNvPr id="3" name="Subtitle 2">
            <a:extLst>
              <a:ext uri="{FF2B5EF4-FFF2-40B4-BE49-F238E27FC236}">
                <a16:creationId xmlns:a16="http://schemas.microsoft.com/office/drawing/2014/main" id="{A9CABB66-FF65-09CB-B9DD-E7399E6BA1F1}"/>
              </a:ext>
            </a:extLst>
          </p:cNvPr>
          <p:cNvSpPr>
            <a:spLocks noGrp="1"/>
          </p:cNvSpPr>
          <p:nvPr>
            <p:ph type="subTitle" idx="1"/>
          </p:nvPr>
        </p:nvSpPr>
        <p:spPr/>
        <p:txBody>
          <a:bodyPr/>
          <a:lstStyle/>
          <a:p>
            <a:r>
              <a:rPr lang="en-US" dirty="0"/>
              <a:t>Enoch Kuku-</a:t>
            </a:r>
            <a:r>
              <a:rPr lang="en-US" dirty="0" err="1"/>
              <a:t>Ogunfeibo</a:t>
            </a:r>
            <a:endParaRPr lang="en-US" dirty="0"/>
          </a:p>
        </p:txBody>
      </p:sp>
    </p:spTree>
    <p:extLst>
      <p:ext uri="{BB962C8B-B14F-4D97-AF65-F5344CB8AC3E}">
        <p14:creationId xmlns:p14="http://schemas.microsoft.com/office/powerpoint/2010/main" val="1210275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2C96B-4D8E-52E3-684D-D1BC6796A330}"/>
              </a:ext>
            </a:extLst>
          </p:cNvPr>
          <p:cNvSpPr>
            <a:spLocks noGrp="1"/>
          </p:cNvSpPr>
          <p:nvPr>
            <p:ph type="title"/>
          </p:nvPr>
        </p:nvSpPr>
        <p:spPr/>
        <p:txBody>
          <a:bodyPr/>
          <a:lstStyle/>
          <a:p>
            <a:r>
              <a:rPr lang="en-US" sz="3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Table of Contents</a:t>
            </a:r>
            <a:br>
              <a:rPr lang="en-GB" sz="3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b="1" dirty="0"/>
          </a:p>
        </p:txBody>
      </p:sp>
      <p:sp>
        <p:nvSpPr>
          <p:cNvPr id="3" name="Content Placeholder 2">
            <a:extLst>
              <a:ext uri="{FF2B5EF4-FFF2-40B4-BE49-F238E27FC236}">
                <a16:creationId xmlns:a16="http://schemas.microsoft.com/office/drawing/2014/main" id="{B686A98C-1A28-9EBD-BDEB-7F5C38C5B6B3}"/>
              </a:ext>
            </a:extLst>
          </p:cNvPr>
          <p:cNvSpPr>
            <a:spLocks noGrp="1"/>
          </p:cNvSpPr>
          <p:nvPr>
            <p:ph idx="1"/>
          </p:nvPr>
        </p:nvSpPr>
        <p:spPr/>
        <p:txBody>
          <a:bodyPr/>
          <a:lstStyle/>
          <a:p>
            <a:pPr>
              <a:lnSpc>
                <a:spcPct val="105000"/>
              </a:lnSpc>
              <a:spcAft>
                <a:spcPts val="500"/>
              </a:spcAft>
              <a:tabLst>
                <a:tab pos="5731510" algn="r"/>
              </a:tabLst>
            </a:pPr>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Introduction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137160">
              <a:lnSpc>
                <a:spcPct val="105000"/>
              </a:lnSpc>
              <a:spcAft>
                <a:spcPts val="500"/>
              </a:spcAft>
              <a:tabLst>
                <a:tab pos="57315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Unit One Mind Map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283210">
              <a:lnSpc>
                <a:spcPct val="105000"/>
              </a:lnSpc>
              <a:spcAft>
                <a:spcPts val="500"/>
              </a:spcAft>
              <a:tabLst>
                <a:tab pos="5731510" algn="r"/>
              </a:tabLs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Unit Two Project Idea</a:t>
            </a:r>
          </a:p>
          <a:p>
            <a:pPr marL="283210">
              <a:lnSpc>
                <a:spcPct val="105000"/>
              </a:lnSpc>
              <a:spcAft>
                <a:spcPts val="500"/>
              </a:spcAft>
              <a:tabLst>
                <a:tab pos="5731510" algn="r"/>
              </a:tabLst>
            </a:pPr>
            <a:r>
              <a:rPr lang="en-US" sz="1800" dirty="0"/>
              <a:t>Engagement Prestation </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US" dirty="0"/>
          </a:p>
        </p:txBody>
      </p:sp>
    </p:spTree>
    <p:extLst>
      <p:ext uri="{BB962C8B-B14F-4D97-AF65-F5344CB8AC3E}">
        <p14:creationId xmlns:p14="http://schemas.microsoft.com/office/powerpoint/2010/main" val="1428958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5D20-D7F3-6E7E-FB0C-AA49AA10E16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C67522E5-4618-2A7E-6FC4-209267D270DD}"/>
              </a:ext>
            </a:extLst>
          </p:cNvPr>
          <p:cNvSpPr>
            <a:spLocks noGrp="1"/>
          </p:cNvSpPr>
          <p:nvPr>
            <p:ph idx="1"/>
          </p:nvPr>
        </p:nvSpPr>
        <p:spPr/>
        <p:txBody>
          <a:bodyPr>
            <a:normAutofit fontScale="92500" lnSpcReduction="2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During the course of this assignment, I’m going to be showcasing what I have understood and learnt in this module. The point of this assignment is to show my idea and present how much knowledge has been acquired about unit 1/2 and more. I am going to demonstrate my creativeness and innovative ideas. My idea is going to spoken about during this essay.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This mind map will breakdown the pros and cons and why I think the idea is good and how it will help a sector in some sort of way.</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Innovation is the application of concepts in a way that results in the creation of new products or services or enhances the provision of existing ones while the innovation must make life easier and have a positive impact on humanity and society.</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433166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09BB1-00BB-96D6-2302-90FC4D8E87D3}"/>
              </a:ext>
            </a:extLst>
          </p:cNvPr>
          <p:cNvSpPr>
            <a:spLocks noGrp="1"/>
          </p:cNvSpPr>
          <p:nvPr>
            <p:ph type="title"/>
          </p:nvPr>
        </p:nvSpPr>
        <p:spPr/>
        <p:txBody>
          <a:bodyPr/>
          <a:lstStyle/>
          <a:p>
            <a:r>
              <a:rPr lang="en-US" dirty="0"/>
              <a:t>MIND MAP</a:t>
            </a:r>
          </a:p>
        </p:txBody>
      </p:sp>
      <p:pic>
        <p:nvPicPr>
          <p:cNvPr id="5" name="Content Placeholder 4" descr="Diagram&#10;&#10;Description automatically generated">
            <a:extLst>
              <a:ext uri="{FF2B5EF4-FFF2-40B4-BE49-F238E27FC236}">
                <a16:creationId xmlns:a16="http://schemas.microsoft.com/office/drawing/2014/main" id="{AC5D8C43-E99C-EFCB-15F0-E66EECFAE2C3}"/>
              </a:ext>
            </a:extLst>
          </p:cNvPr>
          <p:cNvPicPr>
            <a:picLocks noGrp="1" noChangeAspect="1"/>
          </p:cNvPicPr>
          <p:nvPr>
            <p:ph idx="1"/>
          </p:nvPr>
        </p:nvPicPr>
        <p:blipFill>
          <a:blip r:embed="rId2"/>
          <a:stretch>
            <a:fillRect/>
          </a:stretch>
        </p:blipFill>
        <p:spPr>
          <a:xfrm>
            <a:off x="2080591" y="1346670"/>
            <a:ext cx="7633251" cy="5241907"/>
          </a:xfrm>
        </p:spPr>
      </p:pic>
    </p:spTree>
    <p:extLst>
      <p:ext uri="{BB962C8B-B14F-4D97-AF65-F5344CB8AC3E}">
        <p14:creationId xmlns:p14="http://schemas.microsoft.com/office/powerpoint/2010/main" val="4264708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48F03-E587-612B-FE89-E8B4DA8C5674}"/>
              </a:ext>
            </a:extLst>
          </p:cNvPr>
          <p:cNvSpPr>
            <a:spLocks noGrp="1"/>
          </p:cNvSpPr>
          <p:nvPr>
            <p:ph type="title"/>
          </p:nvPr>
        </p:nvSpPr>
        <p:spPr/>
        <p:txBody>
          <a:bodyPr>
            <a:noAutofit/>
          </a:bodyPr>
          <a:lstStyle/>
          <a:p>
            <a:r>
              <a:rPr lang="en-GB" sz="3600" u="sng" dirty="0">
                <a:effectLst/>
                <a:latin typeface="Calibri" panose="020F0502020204030204" pitchFamily="34" charset="0"/>
                <a:ea typeface="Calibri" panose="020F0502020204030204" pitchFamily="34" charset="0"/>
                <a:cs typeface="Times New Roman" panose="02020603050405020304" pitchFamily="18" charset="0"/>
              </a:rPr>
              <a:t>Unit Two Project Idea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US" sz="3600" dirty="0"/>
          </a:p>
        </p:txBody>
      </p:sp>
      <p:sp>
        <p:nvSpPr>
          <p:cNvPr id="3" name="Content Placeholder 2">
            <a:extLst>
              <a:ext uri="{FF2B5EF4-FFF2-40B4-BE49-F238E27FC236}">
                <a16:creationId xmlns:a16="http://schemas.microsoft.com/office/drawing/2014/main" id="{0867A4B8-B8A5-B536-AAD8-E632DC9DAB0E}"/>
              </a:ext>
            </a:extLst>
          </p:cNvPr>
          <p:cNvSpPr>
            <a:spLocks noGrp="1"/>
          </p:cNvSpPr>
          <p:nvPr>
            <p:ph idx="1"/>
          </p:nvPr>
        </p:nvSpPr>
        <p:spPr/>
        <p:txBody>
          <a:bodyPr>
            <a:normAutofit fontScale="85000" lnSpcReduction="10000"/>
          </a:bodyPr>
          <a:lstStyle/>
          <a:p>
            <a:r>
              <a:rPr lang="en-US" dirty="0"/>
              <a:t>The Idea and concept I focused on is Artificial Intelligence products. The reason I focused on artificial intelligence has been enforced all over this essay I believe the world is digital and is going to continue to become more and more integrated in all aspects of society in one way or another in the near future more than it already is. I believe pushing this agenda is the right way for word and ai may be able to optimize our daily life, businesses and more many many companies already have incorporated this into they framework and business for reason which can be found through this whole essay. The change over to all this digital will benefit humanity as computation makes things easier to control things like what goes on in their house in their car by the click of a button. Innovation is all about making change and this idea would definitely be able to make greater change. </a:t>
            </a:r>
          </a:p>
        </p:txBody>
      </p:sp>
    </p:spTree>
    <p:extLst>
      <p:ext uri="{BB962C8B-B14F-4D97-AF65-F5344CB8AC3E}">
        <p14:creationId xmlns:p14="http://schemas.microsoft.com/office/powerpoint/2010/main" val="310497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7F78-77D8-5444-EBC1-525B75D9FB0C}"/>
              </a:ext>
            </a:extLst>
          </p:cNvPr>
          <p:cNvSpPr>
            <a:spLocks noGrp="1"/>
          </p:cNvSpPr>
          <p:nvPr>
            <p:ph type="title"/>
          </p:nvPr>
        </p:nvSpPr>
        <p:spPr/>
        <p:txBody>
          <a:bodyPr/>
          <a:lstStyle/>
          <a:p>
            <a:r>
              <a:rPr lang="en-US" dirty="0"/>
              <a:t>Engagement Prestation </a:t>
            </a:r>
          </a:p>
        </p:txBody>
      </p:sp>
      <p:sp>
        <p:nvSpPr>
          <p:cNvPr id="3" name="Content Placeholder 2">
            <a:extLst>
              <a:ext uri="{FF2B5EF4-FFF2-40B4-BE49-F238E27FC236}">
                <a16:creationId xmlns:a16="http://schemas.microsoft.com/office/drawing/2014/main" id="{43B35A8B-1AFC-3D97-E847-5D008D674F0B}"/>
              </a:ext>
            </a:extLst>
          </p:cNvPr>
          <p:cNvSpPr>
            <a:spLocks noGrp="1"/>
          </p:cNvSpPr>
          <p:nvPr>
            <p:ph idx="1"/>
          </p:nvPr>
        </p:nvSpPr>
        <p:spPr/>
        <p:txBody>
          <a:bodyPr>
            <a:normAutofit fontScale="55000" lnSpcReduction="20000"/>
          </a:bodyPr>
          <a:lstStyle/>
          <a:p>
            <a:r>
              <a:rPr lang="en-GB" b="1" i="0" dirty="0">
                <a:solidFill>
                  <a:srgbClr val="121212"/>
                </a:solidFill>
                <a:effectLst/>
                <a:latin typeface="Montserrat" panose="020F0502020204030204" pitchFamily="34" charset="0"/>
              </a:rPr>
              <a:t>Automation</a:t>
            </a:r>
          </a:p>
          <a:p>
            <a:pPr algn="l" fontAlgn="base"/>
            <a:r>
              <a:rPr lang="en-GB" b="1" i="0" dirty="0">
                <a:solidFill>
                  <a:srgbClr val="121212"/>
                </a:solidFill>
                <a:effectLst/>
                <a:latin typeface="Montserrat" panose="020F0502020204030204" pitchFamily="34" charset="0"/>
              </a:rPr>
              <a:t>2. Smart Decision Making</a:t>
            </a:r>
          </a:p>
          <a:p>
            <a:pPr algn="l" fontAlgn="base"/>
            <a:r>
              <a:rPr lang="en-GB" b="1" dirty="0">
                <a:solidFill>
                  <a:srgbClr val="121212"/>
                </a:solidFill>
                <a:latin typeface="Montserrat" panose="020F0502020204030204" pitchFamily="34" charset="0"/>
              </a:rPr>
              <a:t>3.better c</a:t>
            </a:r>
            <a:r>
              <a:rPr lang="en-GB" b="1" i="0" dirty="0">
                <a:solidFill>
                  <a:srgbClr val="121212"/>
                </a:solidFill>
                <a:effectLst/>
                <a:latin typeface="Montserrat" panose="020F0502020204030204" pitchFamily="34" charset="0"/>
              </a:rPr>
              <a:t>ustomer Experience</a:t>
            </a:r>
          </a:p>
          <a:p>
            <a:pPr algn="l" fontAlgn="base"/>
            <a:r>
              <a:rPr lang="en-GB" b="1" i="0" dirty="0">
                <a:solidFill>
                  <a:srgbClr val="121212"/>
                </a:solidFill>
                <a:effectLst/>
                <a:latin typeface="Montserrat" panose="020F0502020204030204" pitchFamily="34" charset="0"/>
              </a:rPr>
              <a:t>4.Medical Advances</a:t>
            </a:r>
          </a:p>
          <a:p>
            <a:r>
              <a:rPr lang="en-GB" b="1" i="0" dirty="0">
                <a:solidFill>
                  <a:srgbClr val="121212"/>
                </a:solidFill>
                <a:effectLst/>
                <a:latin typeface="Montserrat" panose="020F0502020204030204" pitchFamily="34" charset="0"/>
              </a:rPr>
              <a:t> 5.Solving Extreme Problems</a:t>
            </a:r>
          </a:p>
          <a:p>
            <a:pPr algn="l" fontAlgn="base"/>
            <a:r>
              <a:rPr lang="en-GB" b="1" i="0" dirty="0">
                <a:solidFill>
                  <a:srgbClr val="121212"/>
                </a:solidFill>
                <a:effectLst/>
                <a:latin typeface="Montserrat" panose="020F0502020204030204" pitchFamily="34" charset="0"/>
              </a:rPr>
              <a:t>6. Managing Repetitive Tasks</a:t>
            </a:r>
          </a:p>
          <a:p>
            <a:pPr algn="l" fontAlgn="base"/>
            <a:r>
              <a:rPr lang="en-GB" b="1" dirty="0">
                <a:solidFill>
                  <a:srgbClr val="121212"/>
                </a:solidFill>
                <a:latin typeface="Montserrat" panose="020F0502020204030204" pitchFamily="34" charset="0"/>
              </a:rPr>
              <a:t>Minimizing human errors </a:t>
            </a:r>
            <a:r>
              <a:rPr lang="en-GB" b="1" i="0" dirty="0">
                <a:solidFill>
                  <a:srgbClr val="121212"/>
                </a:solidFill>
                <a:effectLst/>
                <a:latin typeface="Montserrat" panose="020F0502020204030204" pitchFamily="34" charset="0"/>
              </a:rPr>
              <a:t> </a:t>
            </a:r>
          </a:p>
          <a:p>
            <a:pPr algn="l" fontAlgn="base"/>
            <a:r>
              <a:rPr lang="en-GB" b="1" dirty="0">
                <a:solidFill>
                  <a:srgbClr val="121212"/>
                </a:solidFill>
                <a:latin typeface="Montserrat" panose="020F0502020204030204" pitchFamily="34" charset="0"/>
              </a:rPr>
              <a:t>One of the major points in business is to make money save money and now a new one  save the environment while customers value saving the planet self driving cars use ai  smartphone apps  and more integrating this into all aspects of life may be the only way forward to make life easier and more efficient.  </a:t>
            </a:r>
            <a:endParaRPr lang="en-GB" b="1" i="0" dirty="0">
              <a:solidFill>
                <a:srgbClr val="121212"/>
              </a:solidFill>
              <a:effectLst/>
              <a:latin typeface="Montserrat" panose="020F0502020204030204" pitchFamily="34" charset="0"/>
            </a:endParaRPr>
          </a:p>
          <a:p>
            <a:br>
              <a:rPr lang="en-GB" dirty="0"/>
            </a:br>
            <a:br>
              <a:rPr lang="en-GB" dirty="0"/>
            </a:br>
            <a:endParaRPr lang="en-US" dirty="0"/>
          </a:p>
        </p:txBody>
      </p:sp>
    </p:spTree>
    <p:extLst>
      <p:ext uri="{BB962C8B-B14F-4D97-AF65-F5344CB8AC3E}">
        <p14:creationId xmlns:p14="http://schemas.microsoft.com/office/powerpoint/2010/main" val="2381868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7CCF-CF95-3CBF-7CD9-9F0E93E59156}"/>
              </a:ext>
            </a:extLst>
          </p:cNvPr>
          <p:cNvSpPr>
            <a:spLocks noGrp="1"/>
          </p:cNvSpPr>
          <p:nvPr>
            <p:ph type="title"/>
          </p:nvPr>
        </p:nvSpPr>
        <p:spPr/>
        <p:txBody>
          <a:bodyPr/>
          <a:lstStyle/>
          <a:p>
            <a:r>
              <a:rPr lang="en-US" dirty="0"/>
              <a:t>REFRENCES </a:t>
            </a:r>
          </a:p>
        </p:txBody>
      </p:sp>
      <p:sp>
        <p:nvSpPr>
          <p:cNvPr id="3" name="Content Placeholder 2">
            <a:extLst>
              <a:ext uri="{FF2B5EF4-FFF2-40B4-BE49-F238E27FC236}">
                <a16:creationId xmlns:a16="http://schemas.microsoft.com/office/drawing/2014/main" id="{BCA70CAB-9530-6E0E-72EC-680A9148C680}"/>
              </a:ext>
            </a:extLst>
          </p:cNvPr>
          <p:cNvSpPr>
            <a:spLocks noGrp="1"/>
          </p:cNvSpPr>
          <p:nvPr>
            <p:ph idx="1"/>
          </p:nvPr>
        </p:nvSpPr>
        <p:spPr/>
        <p:txBody>
          <a:bodyPr/>
          <a:lstStyle/>
          <a:p>
            <a:r>
              <a:rPr lang="en-GB" sz="1200" i="1" dirty="0">
                <a:effectLst/>
              </a:rPr>
              <a:t>Benefits of AI and machine learning</a:t>
            </a:r>
            <a:r>
              <a:rPr lang="en-GB" sz="1200" dirty="0">
                <a:effectLst/>
              </a:rPr>
              <a:t> (2022) </a:t>
            </a:r>
            <a:r>
              <a:rPr lang="en-GB" sz="1200" i="1" dirty="0">
                <a:effectLst/>
              </a:rPr>
              <a:t>SailPoint</a:t>
            </a:r>
            <a:r>
              <a:rPr lang="en-GB" sz="1200" dirty="0">
                <a:effectLst/>
              </a:rPr>
              <a:t>. Available at: https://</a:t>
            </a:r>
            <a:r>
              <a:rPr lang="en-GB" sz="1200" dirty="0" err="1">
                <a:effectLst/>
              </a:rPr>
              <a:t>www.sailpoint.com</a:t>
            </a:r>
            <a:r>
              <a:rPr lang="en-GB" sz="1200" dirty="0">
                <a:effectLst/>
              </a:rPr>
              <a:t>/identity-library/benefits-of-ai-and-machine-learning/?</a:t>
            </a:r>
            <a:r>
              <a:rPr lang="en-GB" sz="1200" dirty="0" err="1">
                <a:effectLst/>
              </a:rPr>
              <a:t>campaignid</a:t>
            </a:r>
            <a:r>
              <a:rPr lang="en-GB" sz="1200" dirty="0">
                <a:effectLst/>
              </a:rPr>
              <a:t>=19539147734&amp;utm_source=</a:t>
            </a:r>
            <a:r>
              <a:rPr lang="en-GB" sz="1200" dirty="0" err="1">
                <a:effectLst/>
              </a:rPr>
              <a:t>google&amp;utm_medium</a:t>
            </a:r>
            <a:r>
              <a:rPr lang="en-GB" sz="1200" dirty="0">
                <a:effectLst/>
              </a:rPr>
              <a:t>=</a:t>
            </a:r>
            <a:r>
              <a:rPr lang="en-GB" sz="1200" dirty="0" err="1">
                <a:effectLst/>
              </a:rPr>
              <a:t>cpc&amp;utm_content</a:t>
            </a:r>
            <a:r>
              <a:rPr lang="en-GB" sz="1200" dirty="0">
                <a:effectLst/>
              </a:rPr>
              <a:t>=</a:t>
            </a:r>
            <a:r>
              <a:rPr lang="en-GB" sz="1200" dirty="0" err="1">
                <a:effectLst/>
              </a:rPr>
              <a:t>emea-bofu-all-lp-nb-ai-dy&amp;utm_id</a:t>
            </a:r>
            <a:r>
              <a:rPr lang="en-GB" sz="1200" dirty="0">
                <a:effectLst/>
              </a:rPr>
              <a:t>=7012J000001FbaE&amp;gclid=Cj0KCQiA_P6dBhD1ARIsAAGI7HASp3KAn9clChDyhV46tlPebW9ItAgu5NVGRNMdlYGunHRZa8usKdEaAlBdEALw_wcB (Accessed: January 6, 2023). </a:t>
            </a:r>
          </a:p>
          <a:p>
            <a:r>
              <a:rPr lang="en-US" dirty="0"/>
              <a:t>Class units </a:t>
            </a:r>
          </a:p>
        </p:txBody>
      </p:sp>
    </p:spTree>
    <p:extLst>
      <p:ext uri="{BB962C8B-B14F-4D97-AF65-F5344CB8AC3E}">
        <p14:creationId xmlns:p14="http://schemas.microsoft.com/office/powerpoint/2010/main" val="40972465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{617B908B-4E99-C14D-8949-29222A8D2D68}tf16401378</Template>
  <TotalTime>385</TotalTime>
  <Words>503</Words>
  <Application>Microsoft Macintosh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Calibri</vt:lpstr>
      <vt:lpstr>Calibri Light</vt:lpstr>
      <vt:lpstr>Montserrat</vt:lpstr>
      <vt:lpstr>MS Shell Dlg 2</vt:lpstr>
      <vt:lpstr>Wingdings</vt:lpstr>
      <vt:lpstr>Wingdings 3</vt:lpstr>
      <vt:lpstr>Madison</vt:lpstr>
      <vt:lpstr>E- PORTFOLIO OF LEARNING</vt:lpstr>
      <vt:lpstr>Table of Contents </vt:lpstr>
      <vt:lpstr>INTRODUCTION</vt:lpstr>
      <vt:lpstr>MIND MAP</vt:lpstr>
      <vt:lpstr>Unit Two Project Idea  </vt:lpstr>
      <vt:lpstr>Engagement Prestation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PORTFOLIO OF LEARNING</dc:title>
  <dc:creator>Enoch Okikiola Kuku-Ogunfeibo (2107304)</dc:creator>
  <cp:lastModifiedBy>Enoch Okikiola Kuku-Ogunfeibo (2107304)</cp:lastModifiedBy>
  <cp:revision>1</cp:revision>
  <dcterms:created xsi:type="dcterms:W3CDTF">2023-01-13T08:28:21Z</dcterms:created>
  <dcterms:modified xsi:type="dcterms:W3CDTF">2023-01-13T14:53:33Z</dcterms:modified>
</cp:coreProperties>
</file>