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68" r:id="rId15"/>
    <p:sldId id="270" r:id="rId16"/>
    <p:sldId id="271" r:id="rId17"/>
    <p:sldId id="272" r:id="rId18"/>
    <p:sldId id="273" r:id="rId19"/>
    <p:sldId id="274" r:id="rId20"/>
    <p:sldId id="275" r:id="rId21"/>
    <p:sldId id="276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9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12/5/2018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12/5/2018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12/5/2018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12/5/2018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12/5/2018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12/5/2018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12/5/2018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12/5/2018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12/5/2018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5D0A36-7953-4D9F-A57D-F936BA6E18D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Akhteruzzaman </a:t>
            </a:r>
            <a:r>
              <a:rPr lang="en-GB" b="1" dirty="0" err="1"/>
              <a:t>quraishi</a:t>
            </a:r>
            <a:endParaRPr lang="en-GB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E380FE-98F7-481A-B0EF-06AF356BFC2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1709589</a:t>
            </a:r>
          </a:p>
        </p:txBody>
      </p:sp>
    </p:spTree>
    <p:extLst>
      <p:ext uri="{BB962C8B-B14F-4D97-AF65-F5344CB8AC3E}">
        <p14:creationId xmlns:p14="http://schemas.microsoft.com/office/powerpoint/2010/main" val="18001076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D6ABD3-F18D-420C-85E1-AFB76E9151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Team MEMBERS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FF0896-05FF-4967-8B2E-EA20DDE539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562942"/>
            <a:ext cx="10820400" cy="4024125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b="1" dirty="0"/>
              <a:t>Akhteruzzaman Quraishi</a:t>
            </a:r>
          </a:p>
          <a:p>
            <a:pPr marL="0" indent="0">
              <a:buNone/>
            </a:pPr>
            <a:r>
              <a:rPr lang="en-GB" dirty="0"/>
              <a:t>Shahed Bakshi</a:t>
            </a:r>
          </a:p>
          <a:p>
            <a:pPr marL="0" indent="0">
              <a:buNone/>
            </a:pPr>
            <a:r>
              <a:rPr lang="en-GB" dirty="0" err="1"/>
              <a:t>Foysal</a:t>
            </a:r>
            <a:r>
              <a:rPr lang="en-GB" dirty="0"/>
              <a:t> Ahmed</a:t>
            </a:r>
          </a:p>
          <a:p>
            <a:pPr marL="0" indent="0">
              <a:buNone/>
            </a:pPr>
            <a:r>
              <a:rPr lang="en-GB" dirty="0"/>
              <a:t>Mohammed Rahman</a:t>
            </a:r>
          </a:p>
          <a:p>
            <a:pPr marL="0" indent="0">
              <a:buNone/>
            </a:pPr>
            <a:r>
              <a:rPr lang="en-GB" dirty="0" err="1"/>
              <a:t>Zuhel</a:t>
            </a:r>
            <a:r>
              <a:rPr lang="en-GB" dirty="0"/>
              <a:t> Miah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Gmail Access:</a:t>
            </a:r>
          </a:p>
          <a:p>
            <a:pPr marL="0" indent="0">
              <a:buNone/>
            </a:pPr>
            <a:r>
              <a:rPr lang="en-GB" dirty="0"/>
              <a:t>Address: redcarpetevents18@gmail.com</a:t>
            </a:r>
            <a:br>
              <a:rPr lang="en-GB" dirty="0"/>
            </a:br>
            <a:r>
              <a:rPr lang="en-GB" dirty="0"/>
              <a:t>Password: redcarpet2018</a:t>
            </a:r>
            <a:br>
              <a:rPr lang="en-GB" dirty="0"/>
            </a:br>
            <a:br>
              <a:rPr lang="en-GB" dirty="0"/>
            </a:br>
            <a:r>
              <a:rPr lang="en-GB" dirty="0"/>
              <a:t>Questionnaire Link: </a:t>
            </a:r>
            <a:r>
              <a:rPr lang="en-GB" sz="1100" dirty="0"/>
              <a:t>https://docs.google.com/forms/d/e/1FAIpQLScIllwUWSxK38At9WMUDXECcT7lAuPI6vN4lMGEgGqn9u9hsQ/viewform?usp=sf_link</a:t>
            </a:r>
            <a:endParaRPr lang="en-GB" dirty="0"/>
          </a:p>
        </p:txBody>
      </p:sp>
      <p:pic>
        <p:nvPicPr>
          <p:cNvPr id="1026" name="Picture 2" descr="Image result for team meeting images">
            <a:extLst>
              <a:ext uri="{FF2B5EF4-FFF2-40B4-BE49-F238E27FC236}">
                <a16:creationId xmlns:a16="http://schemas.microsoft.com/office/drawing/2014/main" id="{14CA2C02-C735-4FD9-858A-6C120E42DAF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59" b="7460"/>
          <a:stretch/>
        </p:blipFill>
        <p:spPr bwMode="auto">
          <a:xfrm>
            <a:off x="7467424" y="2438399"/>
            <a:ext cx="2924175" cy="2269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25449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E208E7-1B0B-4F36-AA84-6760694100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Questionnaire screenshots</a:t>
            </a:r>
            <a:br>
              <a:rPr lang="en-GB" dirty="0"/>
            </a:br>
            <a:r>
              <a:rPr lang="en-GB" sz="1800" dirty="0"/>
              <a:t>(11 questions)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A672429-0439-4F86-8EA3-EC5FC700922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bg1">
                <a:lumMod val="95000"/>
                <a:lumOff val="5000"/>
                <a:tint val="45000"/>
                <a:satMod val="400000"/>
              </a:schemeClr>
            </a:duotone>
          </a:blip>
          <a:srcRect l="23750" t="33534" r="23008" b="12690"/>
          <a:stretch/>
        </p:blipFill>
        <p:spPr>
          <a:xfrm>
            <a:off x="841021" y="1961621"/>
            <a:ext cx="7638399" cy="43375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82450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90281DB-8426-4172-BBAE-78A91A04D32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bg1">
                <a:tint val="45000"/>
                <a:satMod val="400000"/>
              </a:schemeClr>
            </a:duotone>
          </a:blip>
          <a:srcRect l="22617" t="11440" r="22891" b="31866"/>
          <a:stretch/>
        </p:blipFill>
        <p:spPr>
          <a:xfrm>
            <a:off x="779611" y="1796170"/>
            <a:ext cx="7742824" cy="4529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4236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A2CA60F-2927-4E67-BD6C-AAFAF722F9D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bg1">
                <a:tint val="45000"/>
                <a:satMod val="400000"/>
              </a:schemeClr>
            </a:duotone>
          </a:blip>
          <a:srcRect l="23086" t="28323" r="29922" b="27073"/>
          <a:stretch/>
        </p:blipFill>
        <p:spPr>
          <a:xfrm>
            <a:off x="500063" y="1900237"/>
            <a:ext cx="7871078" cy="4200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18517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15DEEE6-72ED-428F-A5F6-AC1E36F962C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bg1">
                <a:tint val="45000"/>
                <a:satMod val="400000"/>
              </a:schemeClr>
            </a:duotone>
          </a:blip>
          <a:srcRect l="21797" t="33951" r="24883" b="17484"/>
          <a:stretch/>
        </p:blipFill>
        <p:spPr>
          <a:xfrm>
            <a:off x="285749" y="1764506"/>
            <a:ext cx="8607303" cy="4407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83090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2EFA4B6-CFFF-4060-A4E4-AB0640D4535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bg1">
                <a:tint val="45000"/>
                <a:satMod val="400000"/>
              </a:schemeClr>
            </a:duotone>
          </a:blip>
          <a:srcRect l="21445" t="38328" r="23476" b="10397"/>
          <a:stretch/>
        </p:blipFill>
        <p:spPr>
          <a:xfrm>
            <a:off x="371475" y="1685925"/>
            <a:ext cx="8789720" cy="4600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62035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5314F65-0AC8-4482-9C22-03C07AE6A96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bg1">
                <a:tint val="45000"/>
                <a:satMod val="400000"/>
              </a:schemeClr>
            </a:duotone>
          </a:blip>
          <a:srcRect l="22031" t="27489" r="23594" b="32283"/>
          <a:stretch/>
        </p:blipFill>
        <p:spPr>
          <a:xfrm>
            <a:off x="500061" y="2050256"/>
            <a:ext cx="10081497" cy="4193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61593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C4C7C3B-756B-4195-B0C5-A5294B13E5A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bg1">
                <a:tint val="45000"/>
                <a:satMod val="400000"/>
              </a:schemeClr>
            </a:duotone>
          </a:blip>
          <a:srcRect l="21914" t="31241" r="24531" b="29990"/>
          <a:stretch/>
        </p:blipFill>
        <p:spPr>
          <a:xfrm>
            <a:off x="357188" y="2257426"/>
            <a:ext cx="8670744" cy="35290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71038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6D6A1F4-14EF-4434-BFCD-AB5C65AE47E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bg1">
                <a:tint val="45000"/>
                <a:satMod val="400000"/>
              </a:schemeClr>
            </a:duotone>
          </a:blip>
          <a:srcRect l="21914" t="27697" r="22774" b="7896"/>
          <a:stretch/>
        </p:blipFill>
        <p:spPr>
          <a:xfrm>
            <a:off x="571499" y="1585912"/>
            <a:ext cx="7672389" cy="50228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35778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30023F-3890-482D-8F2C-CCF459FFC7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Questionnaire response graphs/charts</a:t>
            </a:r>
          </a:p>
        </p:txBody>
      </p:sp>
      <p:pic>
        <p:nvPicPr>
          <p:cNvPr id="2050" name="Picture 2" descr="https://lh3.googleusercontent.com/sp0Q0MbgOQx1lUaxHf1BfqMeUtucyWy6aLkdZesibtK-VuotczI5M47WxBbMu-b51C2WETLNI5FD5W5wp2j5yLakL4dqOsHoE2lzhqadQLFHidsWNZGex_siiMrKlsx8JqD6q7Nc-NA">
            <a:extLst>
              <a:ext uri="{FF2B5EF4-FFF2-40B4-BE49-F238E27FC236}">
                <a16:creationId xmlns:a16="http://schemas.microsoft.com/office/drawing/2014/main" id="{6C0112C0-D367-4BEE-8B9E-3F0DD73974D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000" b="13541"/>
          <a:stretch/>
        </p:blipFill>
        <p:spPr bwMode="auto">
          <a:xfrm>
            <a:off x="814388" y="2175689"/>
            <a:ext cx="7310438" cy="3917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00127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s://lh5.googleusercontent.com/A6VIbbMbKaAvs4F0hCowmPjir3BNL8RErVl0ZIjYd1_LIeIjXUCcGTAH17PrOf9RKr215K8SVJSv50xfLbl5bacyTxNn55fqTNgd6-3SCQa9MKdYMHShtLHUQrbaEOta_KwX5POyIPs">
            <a:extLst>
              <a:ext uri="{FF2B5EF4-FFF2-40B4-BE49-F238E27FC236}">
                <a16:creationId xmlns:a16="http://schemas.microsoft.com/office/drawing/2014/main" id="{5178AC0A-8B47-4054-9C1F-61D8E74693A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167" b="15417"/>
          <a:stretch/>
        </p:blipFill>
        <p:spPr bwMode="auto">
          <a:xfrm>
            <a:off x="781050" y="1843087"/>
            <a:ext cx="9144000" cy="4143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98198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s://lh3.googleusercontent.com/_eY7p7ek5P9VhPI7y8TzjLFQyWkF4ErTRQCQm-BAeNJ86IpHqiHzaV3NUBY-Ak11tl2OH4zx7e5R0HuFWZbES4fEJbqM4HClsH7mJg0WCrChM2HXTQNvaxt0CM2-1ntQa_mzhZT39xc">
            <a:extLst>
              <a:ext uri="{FF2B5EF4-FFF2-40B4-BE49-F238E27FC236}">
                <a16:creationId xmlns:a16="http://schemas.microsoft.com/office/drawing/2014/main" id="{33A3BBF6-E495-41FE-936B-A501DED271B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583" b="18333"/>
          <a:stretch/>
        </p:blipFill>
        <p:spPr bwMode="auto">
          <a:xfrm>
            <a:off x="623888" y="1957388"/>
            <a:ext cx="9144000" cy="4257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39215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s://lh6.googleusercontent.com/RyhOE59ClPMV1eQfdA7_d8dEripx-w-CDOHhTr3hrVqsDe3WiI8xWqRe_a21SSzB3Lbi49mM4FYC9VSyamm9pqrnYse3Sg5EzaIotVwLk-WXrZShHz-bcE2faRVmDnv87dbeqdbdhgA">
            <a:extLst>
              <a:ext uri="{FF2B5EF4-FFF2-40B4-BE49-F238E27FC236}">
                <a16:creationId xmlns:a16="http://schemas.microsoft.com/office/drawing/2014/main" id="{A3A4CEEC-E8FD-473F-ADC5-A7E901D6134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208"/>
          <a:stretch/>
        </p:blipFill>
        <p:spPr bwMode="auto">
          <a:xfrm>
            <a:off x="642937" y="1522236"/>
            <a:ext cx="8053388" cy="5121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47647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s://lh4.googleusercontent.com/szD4HOak0m970d5JdNknsLvS0k4OadZyGmx3X-sMIuiOES1nYhfe-rchcUX4meCK9p4Od5ca26ivCHBr4-IugicOP-aJhp6doyMXI2Nr252IJ-rmSNB0w9vmccHk9oJmtf4dVHk21BI">
            <a:extLst>
              <a:ext uri="{FF2B5EF4-FFF2-40B4-BE49-F238E27FC236}">
                <a16:creationId xmlns:a16="http://schemas.microsoft.com/office/drawing/2014/main" id="{8D1018ED-11E8-4F90-B7FF-FFE3441371D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333" b="17083"/>
          <a:stretch/>
        </p:blipFill>
        <p:spPr bwMode="auto">
          <a:xfrm>
            <a:off x="652462" y="1814512"/>
            <a:ext cx="9144000" cy="4429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1449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https://lh5.googleusercontent.com/iHj_79c7YrpTu3NGX0gdS2fardgkLATn7b_czt4tI2HyF3elpJeGUUKsbSO2yQuCbewpbx0HB61SFCMHWoqhrvvLf2EJy2NX-vp6kwuWS5cxdC_e2iHVcl-cMcqVVmbZY2YMbEcspMs">
            <a:extLst>
              <a:ext uri="{FF2B5EF4-FFF2-40B4-BE49-F238E27FC236}">
                <a16:creationId xmlns:a16="http://schemas.microsoft.com/office/drawing/2014/main" id="{C97231E3-9C77-4F18-A426-2DBABEC643D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999" b="15626"/>
          <a:stretch/>
        </p:blipFill>
        <p:spPr bwMode="auto">
          <a:xfrm>
            <a:off x="695325" y="1800225"/>
            <a:ext cx="9144000" cy="4414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734193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https://lh5.googleusercontent.com/Y0O48bih-pryQPJnEwuM5JC3ZUZetxJbMqva2jwUowNPiapnm8L1J1hbB8ztjiqbLitzOq0jlGNrclkKzL6KN7xlp9FVK1QwKhUB58peN1XUk9oPIWLkY75T1qFX813JDJ-SRa7khag">
            <a:extLst>
              <a:ext uri="{FF2B5EF4-FFF2-40B4-BE49-F238E27FC236}">
                <a16:creationId xmlns:a16="http://schemas.microsoft.com/office/drawing/2014/main" id="{039F8E26-5A81-4F08-B3C0-3473AB78D41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625" b="16250"/>
          <a:stretch/>
        </p:blipFill>
        <p:spPr bwMode="auto">
          <a:xfrm>
            <a:off x="595313" y="1714499"/>
            <a:ext cx="9144000" cy="4329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20619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https://lh5.googleusercontent.com/ZNrkWs4bZNaIppxJrTwLn1WdrKAvpgwMAKHdYZ06C_HKZczsgNS5fBEjGXAP81zxQt5ZYl8bKK2oQiRcpDEH4GzsddWR_RceojOktchA_WE3oJb3WVVbeHmACRUc82CVnpfu59MFNos">
            <a:extLst>
              <a:ext uri="{FF2B5EF4-FFF2-40B4-BE49-F238E27FC236}">
                <a16:creationId xmlns:a16="http://schemas.microsoft.com/office/drawing/2014/main" id="{AA085D9F-CCB6-483E-8FCF-0BA50478CF4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000" b="19167"/>
          <a:stretch/>
        </p:blipFill>
        <p:spPr bwMode="auto">
          <a:xfrm>
            <a:off x="581025" y="2185988"/>
            <a:ext cx="9144000" cy="3829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29224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https://lh3.googleusercontent.com/XwxMaX8IR5ViB9XsMgTa_N_0g8Sh7uq7R6vF84ndqz7Ih6GqGvvj2ctdOTaWDEBFjXfbhBD2vkaGjWUR7MvMxaBQcT_TP2-DgjvRX8zPey4HxFcu__VwzuCua0Io3k1u0F5MejCb1Ds">
            <a:extLst>
              <a:ext uri="{FF2B5EF4-FFF2-40B4-BE49-F238E27FC236}">
                <a16:creationId xmlns:a16="http://schemas.microsoft.com/office/drawing/2014/main" id="{DCC364E9-F72C-465A-9AF0-4C50651A360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500" r="14635" b="19375"/>
          <a:stretch/>
        </p:blipFill>
        <p:spPr bwMode="auto">
          <a:xfrm>
            <a:off x="395286" y="1914524"/>
            <a:ext cx="8589109" cy="4386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190746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https://lh3.googleusercontent.com/7CVxjnDAPfhMbGrEfgVtq_Yd9L4OhJKJZnuCdzyhiWcMUzHGPR33iFJFve03xr8gdGnmBVlawrLp1vv1fxjYzXC2bjPe2sQ6bUe9_efmqtPQcK6kL1SzhDP_5raU6kKcn_xa_nw3EbI">
            <a:extLst>
              <a:ext uri="{FF2B5EF4-FFF2-40B4-BE49-F238E27FC236}">
                <a16:creationId xmlns:a16="http://schemas.microsoft.com/office/drawing/2014/main" id="{889C4297-44E3-4C55-A8EB-10561C4E610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708" b="17083"/>
          <a:stretch/>
        </p:blipFill>
        <p:spPr bwMode="auto">
          <a:xfrm>
            <a:off x="438150" y="2085976"/>
            <a:ext cx="9144000" cy="4129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560629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https://lh6.googleusercontent.com/iG2-pqlhqdeKZnYDQSGglIO70hID4gFzIZXP2ztEHeqpCBdM-IOTmvhr6I2F1nh3M5-c690d3Kqg2FlK3hnl6sRJhl1oYxJ92TlfBPml75YAjG-pdl_hnhQJXxDOs-pdUPumuNdJyPo">
            <a:extLst>
              <a:ext uri="{FF2B5EF4-FFF2-40B4-BE49-F238E27FC236}">
                <a16:creationId xmlns:a16="http://schemas.microsoft.com/office/drawing/2014/main" id="{F7FAA138-D94B-4E6D-A41E-8AFEF04B98F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15" t="22083" r="11198"/>
          <a:stretch/>
        </p:blipFill>
        <p:spPr bwMode="auto">
          <a:xfrm>
            <a:off x="571501" y="1228724"/>
            <a:ext cx="7058025" cy="5343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603975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25</TotalTime>
  <Words>32</Words>
  <Application>Microsoft Office PowerPoint</Application>
  <PresentationFormat>Widescreen</PresentationFormat>
  <Paragraphs>13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4" baseType="lpstr">
      <vt:lpstr>Arial</vt:lpstr>
      <vt:lpstr>Century Gothic</vt:lpstr>
      <vt:lpstr>Vapor Trail</vt:lpstr>
      <vt:lpstr>Akhteruzzaman quraishi</vt:lpstr>
      <vt:lpstr>Team MEMBERS</vt:lpstr>
      <vt:lpstr>Questionnaire screenshots (11 questions)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Questionnaire response graphs/charts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Akhteruzzaman quraishi</dc:title>
  <dc:creator>Tasnima Quraishi</dc:creator>
  <cp:lastModifiedBy>Yaaseen</cp:lastModifiedBy>
  <cp:revision>6</cp:revision>
  <dcterms:created xsi:type="dcterms:W3CDTF">2018-12-05T19:06:21Z</dcterms:created>
  <dcterms:modified xsi:type="dcterms:W3CDTF">2018-12-05T20:12:04Z</dcterms:modified>
</cp:coreProperties>
</file>