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8" r:id="rId6"/>
    <p:sldId id="257"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F7434B-F19D-43BC-A66A-5E9562FB7704}" v="3" dt="2025-10-10T12:12:34.9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6" d="100"/>
          <a:sy n="76" d="100"/>
        </p:scale>
        <p:origin x="67"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ebowale Ogungbure (2133162)" userId="41c50e5a-9698-49b8-b076-aa7e5dfcba25" providerId="ADAL" clId="{D15B1AF5-6620-4463-A67B-3E07CBB0165E}"/>
    <pc:docChg chg="undo custSel modSld">
      <pc:chgData name="Adebowale Ogungbure (2133162)" userId="41c50e5a-9698-49b8-b076-aa7e5dfcba25" providerId="ADAL" clId="{D15B1AF5-6620-4463-A67B-3E07CBB0165E}" dt="2025-10-10T12:20:10.184" v="393" actId="255"/>
      <pc:docMkLst>
        <pc:docMk/>
      </pc:docMkLst>
      <pc:sldChg chg="addSp modSp mod setBg">
        <pc:chgData name="Adebowale Ogungbure (2133162)" userId="41c50e5a-9698-49b8-b076-aa7e5dfcba25" providerId="ADAL" clId="{D15B1AF5-6620-4463-A67B-3E07CBB0165E}" dt="2025-10-10T10:47:15.138" v="105" actId="26606"/>
        <pc:sldMkLst>
          <pc:docMk/>
          <pc:sldMk cId="2711330480" sldId="256"/>
        </pc:sldMkLst>
        <pc:spChg chg="mod">
          <ac:chgData name="Adebowale Ogungbure (2133162)" userId="41c50e5a-9698-49b8-b076-aa7e5dfcba25" providerId="ADAL" clId="{D15B1AF5-6620-4463-A67B-3E07CBB0165E}" dt="2025-10-10T10:47:15.138" v="105" actId="26606"/>
          <ac:spMkLst>
            <pc:docMk/>
            <pc:sldMk cId="2711330480" sldId="256"/>
            <ac:spMk id="2" creationId="{B8AC76C0-3F37-1016-1FFA-5397DD1DBE99}"/>
          </ac:spMkLst>
        </pc:spChg>
        <pc:spChg chg="mod">
          <ac:chgData name="Adebowale Ogungbure (2133162)" userId="41c50e5a-9698-49b8-b076-aa7e5dfcba25" providerId="ADAL" clId="{D15B1AF5-6620-4463-A67B-3E07CBB0165E}" dt="2025-10-10T10:47:15.138" v="105" actId="26606"/>
          <ac:spMkLst>
            <pc:docMk/>
            <pc:sldMk cId="2711330480" sldId="256"/>
            <ac:spMk id="3" creationId="{7EA1C6FF-BD52-77AE-624A-A05EA355E2F4}"/>
          </ac:spMkLst>
        </pc:spChg>
        <pc:spChg chg="add">
          <ac:chgData name="Adebowale Ogungbure (2133162)" userId="41c50e5a-9698-49b8-b076-aa7e5dfcba25" providerId="ADAL" clId="{D15B1AF5-6620-4463-A67B-3E07CBB0165E}" dt="2025-10-10T10:47:15.138" v="105" actId="26606"/>
          <ac:spMkLst>
            <pc:docMk/>
            <pc:sldMk cId="2711330480" sldId="256"/>
            <ac:spMk id="10" creationId="{5A7802B6-FF37-40CF-A7E2-6F2A0D9A91EF}"/>
          </ac:spMkLst>
        </pc:spChg>
        <pc:picChg chg="add">
          <ac:chgData name="Adebowale Ogungbure (2133162)" userId="41c50e5a-9698-49b8-b076-aa7e5dfcba25" providerId="ADAL" clId="{D15B1AF5-6620-4463-A67B-3E07CBB0165E}" dt="2025-10-10T10:47:15.138" v="105" actId="26606"/>
          <ac:picMkLst>
            <pc:docMk/>
            <pc:sldMk cId="2711330480" sldId="256"/>
            <ac:picMk id="7" creationId="{EF984D48-A478-DE9E-87A9-A11B007D2414}"/>
          </ac:picMkLst>
        </pc:picChg>
      </pc:sldChg>
      <pc:sldChg chg="addSp delSp modSp mod setBg">
        <pc:chgData name="Adebowale Ogungbure (2133162)" userId="41c50e5a-9698-49b8-b076-aa7e5dfcba25" providerId="ADAL" clId="{D15B1AF5-6620-4463-A67B-3E07CBB0165E}" dt="2025-10-10T10:54:01.118" v="115" actId="26606"/>
        <pc:sldMkLst>
          <pc:docMk/>
          <pc:sldMk cId="1307718997" sldId="257"/>
        </pc:sldMkLst>
        <pc:spChg chg="mod">
          <ac:chgData name="Adebowale Ogungbure (2133162)" userId="41c50e5a-9698-49b8-b076-aa7e5dfcba25" providerId="ADAL" clId="{D15B1AF5-6620-4463-A67B-3E07CBB0165E}" dt="2025-10-10T10:52:57.374" v="112" actId="26606"/>
          <ac:spMkLst>
            <pc:docMk/>
            <pc:sldMk cId="1307718997" sldId="257"/>
            <ac:spMk id="2" creationId="{B5175AC6-779D-FDE3-232C-B8EBD88CAA9B}"/>
          </ac:spMkLst>
        </pc:spChg>
        <pc:spChg chg="del mod">
          <ac:chgData name="Adebowale Ogungbure (2133162)" userId="41c50e5a-9698-49b8-b076-aa7e5dfcba25" providerId="ADAL" clId="{D15B1AF5-6620-4463-A67B-3E07CBB0165E}" dt="2025-10-10T10:49:25.594" v="108" actId="26606"/>
          <ac:spMkLst>
            <pc:docMk/>
            <pc:sldMk cId="1307718997" sldId="257"/>
            <ac:spMk id="3" creationId="{E37DCDCD-4C84-197B-813F-0281E0D43FFC}"/>
          </ac:spMkLst>
        </pc:spChg>
        <pc:spChg chg="add del">
          <ac:chgData name="Adebowale Ogungbure (2133162)" userId="41c50e5a-9698-49b8-b076-aa7e5dfcba25" providerId="ADAL" clId="{D15B1AF5-6620-4463-A67B-3E07CBB0165E}" dt="2025-10-10T10:52:57.374" v="112" actId="26606"/>
          <ac:spMkLst>
            <pc:docMk/>
            <pc:sldMk cId="1307718997" sldId="257"/>
            <ac:spMk id="10" creationId="{9F4444CE-BC8D-4D61-B303-4C05614E62AB}"/>
          </ac:spMkLst>
        </pc:spChg>
        <pc:spChg chg="add del">
          <ac:chgData name="Adebowale Ogungbure (2133162)" userId="41c50e5a-9698-49b8-b076-aa7e5dfcba25" providerId="ADAL" clId="{D15B1AF5-6620-4463-A67B-3E07CBB0165E}" dt="2025-10-10T10:52:57.374" v="112" actId="26606"/>
          <ac:spMkLst>
            <pc:docMk/>
            <pc:sldMk cId="1307718997" sldId="257"/>
            <ac:spMk id="12" creationId="{73772B81-181F-48B7-8826-4D9686D15DF5}"/>
          </ac:spMkLst>
        </pc:spChg>
        <pc:spChg chg="add del">
          <ac:chgData name="Adebowale Ogungbure (2133162)" userId="41c50e5a-9698-49b8-b076-aa7e5dfcba25" providerId="ADAL" clId="{D15B1AF5-6620-4463-A67B-3E07CBB0165E}" dt="2025-10-10T10:52:57.374" v="112" actId="26606"/>
          <ac:spMkLst>
            <pc:docMk/>
            <pc:sldMk cId="1307718997" sldId="257"/>
            <ac:spMk id="14" creationId="{B2205F6E-03C6-4E92-877C-E2482F6599AA}"/>
          </ac:spMkLst>
        </pc:spChg>
        <pc:graphicFrameChg chg="add mod modGraphic">
          <ac:chgData name="Adebowale Ogungbure (2133162)" userId="41c50e5a-9698-49b8-b076-aa7e5dfcba25" providerId="ADAL" clId="{D15B1AF5-6620-4463-A67B-3E07CBB0165E}" dt="2025-10-10T10:54:01.118" v="115" actId="26606"/>
          <ac:graphicFrameMkLst>
            <pc:docMk/>
            <pc:sldMk cId="1307718997" sldId="257"/>
            <ac:graphicFrameMk id="5" creationId="{3F7078FC-7299-58BD-3D75-A93D00DAB004}"/>
          </ac:graphicFrameMkLst>
        </pc:graphicFrameChg>
      </pc:sldChg>
      <pc:sldChg chg="delSp modSp mod">
        <pc:chgData name="Adebowale Ogungbure (2133162)" userId="41c50e5a-9698-49b8-b076-aa7e5dfcba25" providerId="ADAL" clId="{D15B1AF5-6620-4463-A67B-3E07CBB0165E}" dt="2025-10-10T11:22:38.097" v="180" actId="21"/>
        <pc:sldMkLst>
          <pc:docMk/>
          <pc:sldMk cId="1201555002" sldId="258"/>
        </pc:sldMkLst>
        <pc:spChg chg="del mod">
          <ac:chgData name="Adebowale Ogungbure (2133162)" userId="41c50e5a-9698-49b8-b076-aa7e5dfcba25" providerId="ADAL" clId="{D15B1AF5-6620-4463-A67B-3E07CBB0165E}" dt="2025-10-10T11:22:38.097" v="180" actId="21"/>
          <ac:spMkLst>
            <pc:docMk/>
            <pc:sldMk cId="1201555002" sldId="258"/>
            <ac:spMk id="2" creationId="{AC10AAE1-1682-DFB4-B39B-FF3300F3B605}"/>
          </ac:spMkLst>
        </pc:spChg>
        <pc:spChg chg="mod">
          <ac:chgData name="Adebowale Ogungbure (2133162)" userId="41c50e5a-9698-49b8-b076-aa7e5dfcba25" providerId="ADAL" clId="{D15B1AF5-6620-4463-A67B-3E07CBB0165E}" dt="2025-10-10T10:55:56.002" v="118" actId="688"/>
          <ac:spMkLst>
            <pc:docMk/>
            <pc:sldMk cId="1201555002" sldId="258"/>
            <ac:spMk id="7" creationId="{5B4C219E-AF86-50EE-F13D-A8A93A0D7A98}"/>
          </ac:spMkLst>
        </pc:spChg>
      </pc:sldChg>
      <pc:sldChg chg="addSp modSp mod setBg">
        <pc:chgData name="Adebowale Ogungbure (2133162)" userId="41c50e5a-9698-49b8-b076-aa7e5dfcba25" providerId="ADAL" clId="{D15B1AF5-6620-4463-A67B-3E07CBB0165E}" dt="2025-10-10T10:56:40.966" v="119" actId="26606"/>
        <pc:sldMkLst>
          <pc:docMk/>
          <pc:sldMk cId="2990757284" sldId="259"/>
        </pc:sldMkLst>
        <pc:spChg chg="mod">
          <ac:chgData name="Adebowale Ogungbure (2133162)" userId="41c50e5a-9698-49b8-b076-aa7e5dfcba25" providerId="ADAL" clId="{D15B1AF5-6620-4463-A67B-3E07CBB0165E}" dt="2025-10-10T10:56:40.966" v="119" actId="26606"/>
          <ac:spMkLst>
            <pc:docMk/>
            <pc:sldMk cId="2990757284" sldId="259"/>
            <ac:spMk id="3" creationId="{45250B2A-2717-E6D4-0127-99A49973DAB4}"/>
          </ac:spMkLst>
        </pc:spChg>
        <pc:spChg chg="add">
          <ac:chgData name="Adebowale Ogungbure (2133162)" userId="41c50e5a-9698-49b8-b076-aa7e5dfcba25" providerId="ADAL" clId="{D15B1AF5-6620-4463-A67B-3E07CBB0165E}" dt="2025-10-10T10:56:40.966" v="119" actId="26606"/>
          <ac:spMkLst>
            <pc:docMk/>
            <pc:sldMk cId="2990757284" sldId="259"/>
            <ac:spMk id="21" creationId="{3BCB5F6A-9EB0-40B0-9D13-3023E9A20508}"/>
          </ac:spMkLst>
        </pc:spChg>
        <pc:grpChg chg="add">
          <ac:chgData name="Adebowale Ogungbure (2133162)" userId="41c50e5a-9698-49b8-b076-aa7e5dfcba25" providerId="ADAL" clId="{D15B1AF5-6620-4463-A67B-3E07CBB0165E}" dt="2025-10-10T10:56:40.966" v="119" actId="26606"/>
          <ac:grpSpMkLst>
            <pc:docMk/>
            <pc:sldMk cId="2990757284" sldId="259"/>
            <ac:grpSpMk id="9" creationId="{10BE40E3-5550-4CDD-B4FD-387C33EBF157}"/>
          </ac:grpSpMkLst>
        </pc:grpChg>
        <pc:picChg chg="add">
          <ac:chgData name="Adebowale Ogungbure (2133162)" userId="41c50e5a-9698-49b8-b076-aa7e5dfcba25" providerId="ADAL" clId="{D15B1AF5-6620-4463-A67B-3E07CBB0165E}" dt="2025-10-10T10:56:40.966" v="119" actId="26606"/>
          <ac:picMkLst>
            <pc:docMk/>
            <pc:sldMk cId="2990757284" sldId="259"/>
            <ac:picMk id="5" creationId="{F9391705-B21F-3360-8510-3D8DC308BAD8}"/>
          </ac:picMkLst>
        </pc:picChg>
      </pc:sldChg>
      <pc:sldChg chg="addSp modSp mod setBg setClrOvrMap">
        <pc:chgData name="Adebowale Ogungbure (2133162)" userId="41c50e5a-9698-49b8-b076-aa7e5dfcba25" providerId="ADAL" clId="{D15B1AF5-6620-4463-A67B-3E07CBB0165E}" dt="2025-10-10T11:01:42.337" v="120" actId="26606"/>
        <pc:sldMkLst>
          <pc:docMk/>
          <pc:sldMk cId="276769481" sldId="260"/>
        </pc:sldMkLst>
        <pc:spChg chg="mod">
          <ac:chgData name="Adebowale Ogungbure (2133162)" userId="41c50e5a-9698-49b8-b076-aa7e5dfcba25" providerId="ADAL" clId="{D15B1AF5-6620-4463-A67B-3E07CBB0165E}" dt="2025-10-10T11:01:42.337" v="120" actId="26606"/>
          <ac:spMkLst>
            <pc:docMk/>
            <pc:sldMk cId="276769481" sldId="260"/>
            <ac:spMk id="3" creationId="{7B5C1EB4-808B-1DD2-F2D7-99E454DBD0AC}"/>
          </ac:spMkLst>
        </pc:spChg>
        <pc:spChg chg="add">
          <ac:chgData name="Adebowale Ogungbure (2133162)" userId="41c50e5a-9698-49b8-b076-aa7e5dfcba25" providerId="ADAL" clId="{D15B1AF5-6620-4463-A67B-3E07CBB0165E}" dt="2025-10-10T11:01:42.337" v="120" actId="26606"/>
          <ac:spMkLst>
            <pc:docMk/>
            <pc:sldMk cId="276769481" sldId="260"/>
            <ac:spMk id="20" creationId="{A65AC7D1-EAA9-48F5-B509-60A7F50BF703}"/>
          </ac:spMkLst>
        </pc:spChg>
        <pc:spChg chg="add">
          <ac:chgData name="Adebowale Ogungbure (2133162)" userId="41c50e5a-9698-49b8-b076-aa7e5dfcba25" providerId="ADAL" clId="{D15B1AF5-6620-4463-A67B-3E07CBB0165E}" dt="2025-10-10T11:01:42.337" v="120" actId="26606"/>
          <ac:spMkLst>
            <pc:docMk/>
            <pc:sldMk cId="276769481" sldId="260"/>
            <ac:spMk id="22" creationId="{D6320AF9-619A-4175-865B-5663E1AEF4C5}"/>
          </ac:spMkLst>
        </pc:spChg>
        <pc:spChg chg="add">
          <ac:chgData name="Adebowale Ogungbure (2133162)" userId="41c50e5a-9698-49b8-b076-aa7e5dfcba25" providerId="ADAL" clId="{D15B1AF5-6620-4463-A67B-3E07CBB0165E}" dt="2025-10-10T11:01:42.337" v="120" actId="26606"/>
          <ac:spMkLst>
            <pc:docMk/>
            <pc:sldMk cId="276769481" sldId="260"/>
            <ac:spMk id="28" creationId="{7E018740-5C2B-4A41-AC1A-7E68D1EC1954}"/>
          </ac:spMkLst>
        </pc:spChg>
        <pc:spChg chg="add">
          <ac:chgData name="Adebowale Ogungbure (2133162)" userId="41c50e5a-9698-49b8-b076-aa7e5dfcba25" providerId="ADAL" clId="{D15B1AF5-6620-4463-A67B-3E07CBB0165E}" dt="2025-10-10T11:01:42.337" v="120" actId="26606"/>
          <ac:spMkLst>
            <pc:docMk/>
            <pc:sldMk cId="276769481" sldId="260"/>
            <ac:spMk id="30" creationId="{166F75A4-C475-4941-8EE2-B80A06A2C1BB}"/>
          </ac:spMkLst>
        </pc:spChg>
        <pc:spChg chg="add">
          <ac:chgData name="Adebowale Ogungbure (2133162)" userId="41c50e5a-9698-49b8-b076-aa7e5dfcba25" providerId="ADAL" clId="{D15B1AF5-6620-4463-A67B-3E07CBB0165E}" dt="2025-10-10T11:01:42.337" v="120" actId="26606"/>
          <ac:spMkLst>
            <pc:docMk/>
            <pc:sldMk cId="276769481" sldId="260"/>
            <ac:spMk id="32" creationId="{A032553A-72E8-4B0D-8405-FF9771C9AF05}"/>
          </ac:spMkLst>
        </pc:spChg>
        <pc:spChg chg="add">
          <ac:chgData name="Adebowale Ogungbure (2133162)" userId="41c50e5a-9698-49b8-b076-aa7e5dfcba25" providerId="ADAL" clId="{D15B1AF5-6620-4463-A67B-3E07CBB0165E}" dt="2025-10-10T11:01:42.337" v="120" actId="26606"/>
          <ac:spMkLst>
            <pc:docMk/>
            <pc:sldMk cId="276769481" sldId="260"/>
            <ac:spMk id="34" creationId="{765800AC-C3B9-498E-87BC-29FAE4C76B21}"/>
          </ac:spMkLst>
        </pc:spChg>
        <pc:spChg chg="add">
          <ac:chgData name="Adebowale Ogungbure (2133162)" userId="41c50e5a-9698-49b8-b076-aa7e5dfcba25" providerId="ADAL" clId="{D15B1AF5-6620-4463-A67B-3E07CBB0165E}" dt="2025-10-10T11:01:42.337" v="120" actId="26606"/>
          <ac:spMkLst>
            <pc:docMk/>
            <pc:sldMk cId="276769481" sldId="260"/>
            <ac:spMk id="36" creationId="{1F9D6ACB-2FF4-49F9-978A-E0D5327FC635}"/>
          </ac:spMkLst>
        </pc:spChg>
        <pc:spChg chg="add">
          <ac:chgData name="Adebowale Ogungbure (2133162)" userId="41c50e5a-9698-49b8-b076-aa7e5dfcba25" providerId="ADAL" clId="{D15B1AF5-6620-4463-A67B-3E07CBB0165E}" dt="2025-10-10T11:01:42.337" v="120" actId="26606"/>
          <ac:spMkLst>
            <pc:docMk/>
            <pc:sldMk cId="276769481" sldId="260"/>
            <ac:spMk id="38" creationId="{142BFA2A-77A0-4F60-A32A-685681C84889}"/>
          </ac:spMkLst>
        </pc:spChg>
        <pc:grpChg chg="add">
          <ac:chgData name="Adebowale Ogungbure (2133162)" userId="41c50e5a-9698-49b8-b076-aa7e5dfcba25" providerId="ADAL" clId="{D15B1AF5-6620-4463-A67B-3E07CBB0165E}" dt="2025-10-10T11:01:42.337" v="120" actId="26606"/>
          <ac:grpSpMkLst>
            <pc:docMk/>
            <pc:sldMk cId="276769481" sldId="260"/>
            <ac:grpSpMk id="8" creationId="{09EA7EA7-74F5-4EE2-8E3D-1A10308259D7}"/>
          </ac:grpSpMkLst>
        </pc:grpChg>
      </pc:sldChg>
      <pc:sldChg chg="addSp modSp mod setBg">
        <pc:chgData name="Adebowale Ogungbure (2133162)" userId="41c50e5a-9698-49b8-b076-aa7e5dfcba25" providerId="ADAL" clId="{D15B1AF5-6620-4463-A67B-3E07CBB0165E}" dt="2025-10-10T12:00:36.438" v="182" actId="20577"/>
        <pc:sldMkLst>
          <pc:docMk/>
          <pc:sldMk cId="91978908" sldId="261"/>
        </pc:sldMkLst>
        <pc:spChg chg="mod">
          <ac:chgData name="Adebowale Ogungbure (2133162)" userId="41c50e5a-9698-49b8-b076-aa7e5dfcba25" providerId="ADAL" clId="{D15B1AF5-6620-4463-A67B-3E07CBB0165E}" dt="2025-10-10T12:00:36.438" v="182" actId="20577"/>
          <ac:spMkLst>
            <pc:docMk/>
            <pc:sldMk cId="91978908" sldId="261"/>
            <ac:spMk id="3" creationId="{1BCA48D4-EA4B-8C6A-735A-B48D520DB9E0}"/>
          </ac:spMkLst>
        </pc:spChg>
        <pc:spChg chg="add">
          <ac:chgData name="Adebowale Ogungbure (2133162)" userId="41c50e5a-9698-49b8-b076-aa7e5dfcba25" providerId="ADAL" clId="{D15B1AF5-6620-4463-A67B-3E07CBB0165E}" dt="2025-10-10T11:02:09.425" v="121" actId="26606"/>
          <ac:spMkLst>
            <pc:docMk/>
            <pc:sldMk cId="91978908" sldId="261"/>
            <ac:spMk id="20" creationId="{CE3A6A76-AE5D-49AE-9D49-90C0F1548261}"/>
          </ac:spMkLst>
        </pc:spChg>
        <pc:grpChg chg="add">
          <ac:chgData name="Adebowale Ogungbure (2133162)" userId="41c50e5a-9698-49b8-b076-aa7e5dfcba25" providerId="ADAL" clId="{D15B1AF5-6620-4463-A67B-3E07CBB0165E}" dt="2025-10-10T11:02:09.425" v="121" actId="26606"/>
          <ac:grpSpMkLst>
            <pc:docMk/>
            <pc:sldMk cId="91978908" sldId="261"/>
            <ac:grpSpMk id="8" creationId="{09EA7EA7-74F5-4EE2-8E3D-1A10308259D7}"/>
          </ac:grpSpMkLst>
        </pc:grpChg>
        <pc:grpChg chg="add">
          <ac:chgData name="Adebowale Ogungbure (2133162)" userId="41c50e5a-9698-49b8-b076-aa7e5dfcba25" providerId="ADAL" clId="{D15B1AF5-6620-4463-A67B-3E07CBB0165E}" dt="2025-10-10T11:02:09.425" v="121" actId="26606"/>
          <ac:grpSpMkLst>
            <pc:docMk/>
            <pc:sldMk cId="91978908" sldId="261"/>
            <ac:grpSpMk id="22" creationId="{A9A5CCB5-EF7C-48C3-B6DF-ADC1771CCD09}"/>
          </ac:grpSpMkLst>
        </pc:grpChg>
      </pc:sldChg>
      <pc:sldChg chg="addSp modSp mod setBg">
        <pc:chgData name="Adebowale Ogungbure (2133162)" userId="41c50e5a-9698-49b8-b076-aa7e5dfcba25" providerId="ADAL" clId="{D15B1AF5-6620-4463-A67B-3E07CBB0165E}" dt="2025-10-10T11:02:30.367" v="122" actId="26606"/>
        <pc:sldMkLst>
          <pc:docMk/>
          <pc:sldMk cId="1492099131" sldId="262"/>
        </pc:sldMkLst>
        <pc:spChg chg="mod">
          <ac:chgData name="Adebowale Ogungbure (2133162)" userId="41c50e5a-9698-49b8-b076-aa7e5dfcba25" providerId="ADAL" clId="{D15B1AF5-6620-4463-A67B-3E07CBB0165E}" dt="2025-10-10T11:02:30.367" v="122" actId="26606"/>
          <ac:spMkLst>
            <pc:docMk/>
            <pc:sldMk cId="1492099131" sldId="262"/>
            <ac:spMk id="3" creationId="{581788BE-329B-BB89-1A2D-99487AA32B28}"/>
          </ac:spMkLst>
        </pc:spChg>
        <pc:spChg chg="add">
          <ac:chgData name="Adebowale Ogungbure (2133162)" userId="41c50e5a-9698-49b8-b076-aa7e5dfcba25" providerId="ADAL" clId="{D15B1AF5-6620-4463-A67B-3E07CBB0165E}" dt="2025-10-10T11:02:30.367" v="122" actId="26606"/>
          <ac:spMkLst>
            <pc:docMk/>
            <pc:sldMk cId="1492099131" sldId="262"/>
            <ac:spMk id="20" creationId="{C52ED567-06B3-4107-9773-BBB6BD78673C}"/>
          </ac:spMkLst>
        </pc:spChg>
        <pc:spChg chg="add">
          <ac:chgData name="Adebowale Ogungbure (2133162)" userId="41c50e5a-9698-49b8-b076-aa7e5dfcba25" providerId="ADAL" clId="{D15B1AF5-6620-4463-A67B-3E07CBB0165E}" dt="2025-10-10T11:02:30.367" v="122" actId="26606"/>
          <ac:spMkLst>
            <pc:docMk/>
            <pc:sldMk cId="1492099131" sldId="262"/>
            <ac:spMk id="22" creationId="{AF551D8B-3775-4477-88B7-7B7C350D34E4}"/>
          </ac:spMkLst>
        </pc:spChg>
        <pc:spChg chg="add">
          <ac:chgData name="Adebowale Ogungbure (2133162)" userId="41c50e5a-9698-49b8-b076-aa7e5dfcba25" providerId="ADAL" clId="{D15B1AF5-6620-4463-A67B-3E07CBB0165E}" dt="2025-10-10T11:02:30.367" v="122" actId="26606"/>
          <ac:spMkLst>
            <pc:docMk/>
            <pc:sldMk cId="1492099131" sldId="262"/>
            <ac:spMk id="28" creationId="{BB934D2B-85E2-4375-94EE-B66C16BF7999}"/>
          </ac:spMkLst>
        </pc:spChg>
        <pc:spChg chg="add">
          <ac:chgData name="Adebowale Ogungbure (2133162)" userId="41c50e5a-9698-49b8-b076-aa7e5dfcba25" providerId="ADAL" clId="{D15B1AF5-6620-4463-A67B-3E07CBB0165E}" dt="2025-10-10T11:02:30.367" v="122" actId="26606"/>
          <ac:spMkLst>
            <pc:docMk/>
            <pc:sldMk cId="1492099131" sldId="262"/>
            <ac:spMk id="30" creationId="{9B445E02-D785-4565-B842-9567BBC09508}"/>
          </ac:spMkLst>
        </pc:spChg>
        <pc:spChg chg="add">
          <ac:chgData name="Adebowale Ogungbure (2133162)" userId="41c50e5a-9698-49b8-b076-aa7e5dfcba25" providerId="ADAL" clId="{D15B1AF5-6620-4463-A67B-3E07CBB0165E}" dt="2025-10-10T11:02:30.367" v="122" actId="26606"/>
          <ac:spMkLst>
            <pc:docMk/>
            <pc:sldMk cId="1492099131" sldId="262"/>
            <ac:spMk id="32" creationId="{2C153736-D102-4F57-9DE7-615AFC02B0AC}"/>
          </ac:spMkLst>
        </pc:spChg>
        <pc:spChg chg="add">
          <ac:chgData name="Adebowale Ogungbure (2133162)" userId="41c50e5a-9698-49b8-b076-aa7e5dfcba25" providerId="ADAL" clId="{D15B1AF5-6620-4463-A67B-3E07CBB0165E}" dt="2025-10-10T11:02:30.367" v="122" actId="26606"/>
          <ac:spMkLst>
            <pc:docMk/>
            <pc:sldMk cId="1492099131" sldId="262"/>
            <ac:spMk id="34" creationId="{BA407A52-66F4-4CDE-A726-FF79F3EC342D}"/>
          </ac:spMkLst>
        </pc:spChg>
        <pc:spChg chg="add">
          <ac:chgData name="Adebowale Ogungbure (2133162)" userId="41c50e5a-9698-49b8-b076-aa7e5dfcba25" providerId="ADAL" clId="{D15B1AF5-6620-4463-A67B-3E07CBB0165E}" dt="2025-10-10T11:02:30.367" v="122" actId="26606"/>
          <ac:spMkLst>
            <pc:docMk/>
            <pc:sldMk cId="1492099131" sldId="262"/>
            <ac:spMk id="36" creationId="{D28FFB34-4FC3-46F5-B900-D3B774FD0BE6}"/>
          </ac:spMkLst>
        </pc:spChg>
        <pc:spChg chg="add">
          <ac:chgData name="Adebowale Ogungbure (2133162)" userId="41c50e5a-9698-49b8-b076-aa7e5dfcba25" providerId="ADAL" clId="{D15B1AF5-6620-4463-A67B-3E07CBB0165E}" dt="2025-10-10T11:02:30.367" v="122" actId="26606"/>
          <ac:spMkLst>
            <pc:docMk/>
            <pc:sldMk cId="1492099131" sldId="262"/>
            <ac:spMk id="38" creationId="{205F7B13-ACB5-46BE-8070-0431266B183B}"/>
          </ac:spMkLst>
        </pc:spChg>
        <pc:spChg chg="add">
          <ac:chgData name="Adebowale Ogungbure (2133162)" userId="41c50e5a-9698-49b8-b076-aa7e5dfcba25" providerId="ADAL" clId="{D15B1AF5-6620-4463-A67B-3E07CBB0165E}" dt="2025-10-10T11:02:30.367" v="122" actId="26606"/>
          <ac:spMkLst>
            <pc:docMk/>
            <pc:sldMk cId="1492099131" sldId="262"/>
            <ac:spMk id="40" creationId="{D52A0D23-45DD-4DF4-ADE6-A81F409BB9FB}"/>
          </ac:spMkLst>
        </pc:spChg>
      </pc:sldChg>
      <pc:sldChg chg="addSp modSp mod setBg setClrOvrMap">
        <pc:chgData name="Adebowale Ogungbure (2133162)" userId="41c50e5a-9698-49b8-b076-aa7e5dfcba25" providerId="ADAL" clId="{D15B1AF5-6620-4463-A67B-3E07CBB0165E}" dt="2025-10-10T11:02:43.708" v="123" actId="26606"/>
        <pc:sldMkLst>
          <pc:docMk/>
          <pc:sldMk cId="464682016" sldId="263"/>
        </pc:sldMkLst>
        <pc:spChg chg="mod">
          <ac:chgData name="Adebowale Ogungbure (2133162)" userId="41c50e5a-9698-49b8-b076-aa7e5dfcba25" providerId="ADAL" clId="{D15B1AF5-6620-4463-A67B-3E07CBB0165E}" dt="2025-10-10T11:02:43.708" v="123" actId="26606"/>
          <ac:spMkLst>
            <pc:docMk/>
            <pc:sldMk cId="464682016" sldId="263"/>
            <ac:spMk id="3" creationId="{88E96683-976D-2019-1903-C70C628D099C}"/>
          </ac:spMkLst>
        </pc:spChg>
        <pc:spChg chg="add">
          <ac:chgData name="Adebowale Ogungbure (2133162)" userId="41c50e5a-9698-49b8-b076-aa7e5dfcba25" providerId="ADAL" clId="{D15B1AF5-6620-4463-A67B-3E07CBB0165E}" dt="2025-10-10T11:02:43.708" v="123" actId="26606"/>
          <ac:spMkLst>
            <pc:docMk/>
            <pc:sldMk cId="464682016" sldId="263"/>
            <ac:spMk id="21" creationId="{3BCB5F6A-9EB0-40B0-9D13-3023E9A20508}"/>
          </ac:spMkLst>
        </pc:spChg>
        <pc:grpChg chg="add">
          <ac:chgData name="Adebowale Ogungbure (2133162)" userId="41c50e5a-9698-49b8-b076-aa7e5dfcba25" providerId="ADAL" clId="{D15B1AF5-6620-4463-A67B-3E07CBB0165E}" dt="2025-10-10T11:02:43.708" v="123" actId="26606"/>
          <ac:grpSpMkLst>
            <pc:docMk/>
            <pc:sldMk cId="464682016" sldId="263"/>
            <ac:grpSpMk id="9" creationId="{10BE40E3-5550-4CDD-B4FD-387C33EBF157}"/>
          </ac:grpSpMkLst>
        </pc:grpChg>
        <pc:picChg chg="add">
          <ac:chgData name="Adebowale Ogungbure (2133162)" userId="41c50e5a-9698-49b8-b076-aa7e5dfcba25" providerId="ADAL" clId="{D15B1AF5-6620-4463-A67B-3E07CBB0165E}" dt="2025-10-10T11:02:43.708" v="123" actId="26606"/>
          <ac:picMkLst>
            <pc:docMk/>
            <pc:sldMk cId="464682016" sldId="263"/>
            <ac:picMk id="5" creationId="{AD3C4C0D-A6A0-34D2-0C81-D5995B37F5FB}"/>
          </ac:picMkLst>
        </pc:picChg>
      </pc:sldChg>
      <pc:sldChg chg="addSp delSp modSp mod setBg setClrOvrMap">
        <pc:chgData name="Adebowale Ogungbure (2133162)" userId="41c50e5a-9698-49b8-b076-aa7e5dfcba25" providerId="ADAL" clId="{D15B1AF5-6620-4463-A67B-3E07CBB0165E}" dt="2025-10-10T11:03:38.277" v="128" actId="26606"/>
        <pc:sldMkLst>
          <pc:docMk/>
          <pc:sldMk cId="4226799235" sldId="264"/>
        </pc:sldMkLst>
        <pc:spChg chg="mod">
          <ac:chgData name="Adebowale Ogungbure (2133162)" userId="41c50e5a-9698-49b8-b076-aa7e5dfcba25" providerId="ADAL" clId="{D15B1AF5-6620-4463-A67B-3E07CBB0165E}" dt="2025-10-10T11:03:38.277" v="128" actId="26606"/>
          <ac:spMkLst>
            <pc:docMk/>
            <pc:sldMk cId="4226799235" sldId="264"/>
            <ac:spMk id="3" creationId="{0EE44D2C-6278-4108-AE81-E33A8A954F50}"/>
          </ac:spMkLst>
        </pc:spChg>
        <pc:spChg chg="add del">
          <ac:chgData name="Adebowale Ogungbure (2133162)" userId="41c50e5a-9698-49b8-b076-aa7e5dfcba25" providerId="ADAL" clId="{D15B1AF5-6620-4463-A67B-3E07CBB0165E}" dt="2025-10-10T11:03:38.262" v="127" actId="26606"/>
          <ac:spMkLst>
            <pc:docMk/>
            <pc:sldMk cId="4226799235" sldId="264"/>
            <ac:spMk id="22" creationId="{AF551D8B-3775-4477-88B7-7B7C350D34E4}"/>
          </ac:spMkLst>
        </pc:spChg>
        <pc:spChg chg="add del">
          <ac:chgData name="Adebowale Ogungbure (2133162)" userId="41c50e5a-9698-49b8-b076-aa7e5dfcba25" providerId="ADAL" clId="{D15B1AF5-6620-4463-A67B-3E07CBB0165E}" dt="2025-10-10T11:03:38.262" v="127" actId="26606"/>
          <ac:spMkLst>
            <pc:docMk/>
            <pc:sldMk cId="4226799235" sldId="264"/>
            <ac:spMk id="28" creationId="{BB934D2B-85E2-4375-94EE-B66C16BF7999}"/>
          </ac:spMkLst>
        </pc:spChg>
        <pc:spChg chg="add del">
          <ac:chgData name="Adebowale Ogungbure (2133162)" userId="41c50e5a-9698-49b8-b076-aa7e5dfcba25" providerId="ADAL" clId="{D15B1AF5-6620-4463-A67B-3E07CBB0165E}" dt="2025-10-10T11:03:38.262" v="127" actId="26606"/>
          <ac:spMkLst>
            <pc:docMk/>
            <pc:sldMk cId="4226799235" sldId="264"/>
            <ac:spMk id="30" creationId="{9B445E02-D785-4565-B842-9567BBC09508}"/>
          </ac:spMkLst>
        </pc:spChg>
        <pc:spChg chg="add del">
          <ac:chgData name="Adebowale Ogungbure (2133162)" userId="41c50e5a-9698-49b8-b076-aa7e5dfcba25" providerId="ADAL" clId="{D15B1AF5-6620-4463-A67B-3E07CBB0165E}" dt="2025-10-10T11:03:38.262" v="127" actId="26606"/>
          <ac:spMkLst>
            <pc:docMk/>
            <pc:sldMk cId="4226799235" sldId="264"/>
            <ac:spMk id="32" creationId="{2C153736-D102-4F57-9DE7-615AFC02B0AC}"/>
          </ac:spMkLst>
        </pc:spChg>
        <pc:spChg chg="add del">
          <ac:chgData name="Adebowale Ogungbure (2133162)" userId="41c50e5a-9698-49b8-b076-aa7e5dfcba25" providerId="ADAL" clId="{D15B1AF5-6620-4463-A67B-3E07CBB0165E}" dt="2025-10-10T11:03:38.262" v="127" actId="26606"/>
          <ac:spMkLst>
            <pc:docMk/>
            <pc:sldMk cId="4226799235" sldId="264"/>
            <ac:spMk id="34" creationId="{BA407A52-66F4-4CDE-A726-FF79F3EC342D}"/>
          </ac:spMkLst>
        </pc:spChg>
        <pc:spChg chg="add del">
          <ac:chgData name="Adebowale Ogungbure (2133162)" userId="41c50e5a-9698-49b8-b076-aa7e5dfcba25" providerId="ADAL" clId="{D15B1AF5-6620-4463-A67B-3E07CBB0165E}" dt="2025-10-10T11:03:38.262" v="127" actId="26606"/>
          <ac:spMkLst>
            <pc:docMk/>
            <pc:sldMk cId="4226799235" sldId="264"/>
            <ac:spMk id="36" creationId="{D28FFB34-4FC3-46F5-B900-D3B774FD0BE6}"/>
          </ac:spMkLst>
        </pc:spChg>
        <pc:spChg chg="add del">
          <ac:chgData name="Adebowale Ogungbure (2133162)" userId="41c50e5a-9698-49b8-b076-aa7e5dfcba25" providerId="ADAL" clId="{D15B1AF5-6620-4463-A67B-3E07CBB0165E}" dt="2025-10-10T11:03:38.262" v="127" actId="26606"/>
          <ac:spMkLst>
            <pc:docMk/>
            <pc:sldMk cId="4226799235" sldId="264"/>
            <ac:spMk id="38" creationId="{205F7B13-ACB5-46BE-8070-0431266B183B}"/>
          </ac:spMkLst>
        </pc:spChg>
        <pc:spChg chg="add del">
          <ac:chgData name="Adebowale Ogungbure (2133162)" userId="41c50e5a-9698-49b8-b076-aa7e5dfcba25" providerId="ADAL" clId="{D15B1AF5-6620-4463-A67B-3E07CBB0165E}" dt="2025-10-10T11:03:38.262" v="127" actId="26606"/>
          <ac:spMkLst>
            <pc:docMk/>
            <pc:sldMk cId="4226799235" sldId="264"/>
            <ac:spMk id="40" creationId="{D52A0D23-45DD-4DF4-ADE6-A81F409BB9FB}"/>
          </ac:spMkLst>
        </pc:spChg>
        <pc:spChg chg="add del">
          <ac:chgData name="Adebowale Ogungbure (2133162)" userId="41c50e5a-9698-49b8-b076-aa7e5dfcba25" providerId="ADAL" clId="{D15B1AF5-6620-4463-A67B-3E07CBB0165E}" dt="2025-10-10T11:03:38.262" v="127" actId="26606"/>
          <ac:spMkLst>
            <pc:docMk/>
            <pc:sldMk cId="4226799235" sldId="264"/>
            <ac:spMk id="41" creationId="{C52ED567-06B3-4107-9773-BBB6BD78673C}"/>
          </ac:spMkLst>
        </pc:spChg>
        <pc:spChg chg="add">
          <ac:chgData name="Adebowale Ogungbure (2133162)" userId="41c50e5a-9698-49b8-b076-aa7e5dfcba25" providerId="ADAL" clId="{D15B1AF5-6620-4463-A67B-3E07CBB0165E}" dt="2025-10-10T11:03:38.277" v="128" actId="26606"/>
          <ac:spMkLst>
            <pc:docMk/>
            <pc:sldMk cId="4226799235" sldId="264"/>
            <ac:spMk id="44" creationId="{A65AC7D1-EAA9-48F5-B509-60A7F50BF703}"/>
          </ac:spMkLst>
        </pc:spChg>
        <pc:spChg chg="add">
          <ac:chgData name="Adebowale Ogungbure (2133162)" userId="41c50e5a-9698-49b8-b076-aa7e5dfcba25" providerId="ADAL" clId="{D15B1AF5-6620-4463-A67B-3E07CBB0165E}" dt="2025-10-10T11:03:38.277" v="128" actId="26606"/>
          <ac:spMkLst>
            <pc:docMk/>
            <pc:sldMk cId="4226799235" sldId="264"/>
            <ac:spMk id="45" creationId="{D6320AF9-619A-4175-865B-5663E1AEF4C5}"/>
          </ac:spMkLst>
        </pc:spChg>
        <pc:spChg chg="add">
          <ac:chgData name="Adebowale Ogungbure (2133162)" userId="41c50e5a-9698-49b8-b076-aa7e5dfcba25" providerId="ADAL" clId="{D15B1AF5-6620-4463-A67B-3E07CBB0165E}" dt="2025-10-10T11:03:38.277" v="128" actId="26606"/>
          <ac:spMkLst>
            <pc:docMk/>
            <pc:sldMk cId="4226799235" sldId="264"/>
            <ac:spMk id="48" creationId="{7E018740-5C2B-4A41-AC1A-7E68D1EC1954}"/>
          </ac:spMkLst>
        </pc:spChg>
        <pc:spChg chg="add">
          <ac:chgData name="Adebowale Ogungbure (2133162)" userId="41c50e5a-9698-49b8-b076-aa7e5dfcba25" providerId="ADAL" clId="{D15B1AF5-6620-4463-A67B-3E07CBB0165E}" dt="2025-10-10T11:03:38.277" v="128" actId="26606"/>
          <ac:spMkLst>
            <pc:docMk/>
            <pc:sldMk cId="4226799235" sldId="264"/>
            <ac:spMk id="49" creationId="{166F75A4-C475-4941-8EE2-B80A06A2C1BB}"/>
          </ac:spMkLst>
        </pc:spChg>
        <pc:spChg chg="add">
          <ac:chgData name="Adebowale Ogungbure (2133162)" userId="41c50e5a-9698-49b8-b076-aa7e5dfcba25" providerId="ADAL" clId="{D15B1AF5-6620-4463-A67B-3E07CBB0165E}" dt="2025-10-10T11:03:38.277" v="128" actId="26606"/>
          <ac:spMkLst>
            <pc:docMk/>
            <pc:sldMk cId="4226799235" sldId="264"/>
            <ac:spMk id="50" creationId="{A032553A-72E8-4B0D-8405-FF9771C9AF05}"/>
          </ac:spMkLst>
        </pc:spChg>
        <pc:spChg chg="add">
          <ac:chgData name="Adebowale Ogungbure (2133162)" userId="41c50e5a-9698-49b8-b076-aa7e5dfcba25" providerId="ADAL" clId="{D15B1AF5-6620-4463-A67B-3E07CBB0165E}" dt="2025-10-10T11:03:38.277" v="128" actId="26606"/>
          <ac:spMkLst>
            <pc:docMk/>
            <pc:sldMk cId="4226799235" sldId="264"/>
            <ac:spMk id="51" creationId="{765800AC-C3B9-498E-87BC-29FAE4C76B21}"/>
          </ac:spMkLst>
        </pc:spChg>
        <pc:spChg chg="add">
          <ac:chgData name="Adebowale Ogungbure (2133162)" userId="41c50e5a-9698-49b8-b076-aa7e5dfcba25" providerId="ADAL" clId="{D15B1AF5-6620-4463-A67B-3E07CBB0165E}" dt="2025-10-10T11:03:38.277" v="128" actId="26606"/>
          <ac:spMkLst>
            <pc:docMk/>
            <pc:sldMk cId="4226799235" sldId="264"/>
            <ac:spMk id="52" creationId="{1F9D6ACB-2FF4-49F9-978A-E0D5327FC635}"/>
          </ac:spMkLst>
        </pc:spChg>
        <pc:spChg chg="add">
          <ac:chgData name="Adebowale Ogungbure (2133162)" userId="41c50e5a-9698-49b8-b076-aa7e5dfcba25" providerId="ADAL" clId="{D15B1AF5-6620-4463-A67B-3E07CBB0165E}" dt="2025-10-10T11:03:38.277" v="128" actId="26606"/>
          <ac:spMkLst>
            <pc:docMk/>
            <pc:sldMk cId="4226799235" sldId="264"/>
            <ac:spMk id="53" creationId="{142BFA2A-77A0-4F60-A32A-685681C84889}"/>
          </ac:spMkLst>
        </pc:spChg>
        <pc:grpChg chg="add del">
          <ac:chgData name="Adebowale Ogungbure (2133162)" userId="41c50e5a-9698-49b8-b076-aa7e5dfcba25" providerId="ADAL" clId="{D15B1AF5-6620-4463-A67B-3E07CBB0165E}" dt="2025-10-10T11:03:26.670" v="125" actId="26606"/>
          <ac:grpSpMkLst>
            <pc:docMk/>
            <pc:sldMk cId="4226799235" sldId="264"/>
            <ac:grpSpMk id="8" creationId="{09EA7EA7-74F5-4EE2-8E3D-1A10308259D7}"/>
          </ac:grpSpMkLst>
        </pc:grpChg>
        <pc:grpChg chg="add">
          <ac:chgData name="Adebowale Ogungbure (2133162)" userId="41c50e5a-9698-49b8-b076-aa7e5dfcba25" providerId="ADAL" clId="{D15B1AF5-6620-4463-A67B-3E07CBB0165E}" dt="2025-10-10T11:03:38.277" v="128" actId="26606"/>
          <ac:grpSpMkLst>
            <pc:docMk/>
            <pc:sldMk cId="4226799235" sldId="264"/>
            <ac:grpSpMk id="43" creationId="{09EA7EA7-74F5-4EE2-8E3D-1A10308259D7}"/>
          </ac:grpSpMkLst>
        </pc:grpChg>
        <pc:cxnChg chg="add del">
          <ac:chgData name="Adebowale Ogungbure (2133162)" userId="41c50e5a-9698-49b8-b076-aa7e5dfcba25" providerId="ADAL" clId="{D15B1AF5-6620-4463-A67B-3E07CBB0165E}" dt="2025-10-10T11:03:26.670" v="125" actId="26606"/>
          <ac:cxnSpMkLst>
            <pc:docMk/>
            <pc:sldMk cId="4226799235" sldId="264"/>
            <ac:cxnSpMk id="20" creationId="{0B5F7E3B-C5F1-40E0-A491-558BAFBC1127}"/>
          </ac:cxnSpMkLst>
        </pc:cxnChg>
      </pc:sldChg>
      <pc:sldChg chg="addSp modSp mod setBg">
        <pc:chgData name="Adebowale Ogungbure (2133162)" userId="41c50e5a-9698-49b8-b076-aa7e5dfcba25" providerId="ADAL" clId="{D15B1AF5-6620-4463-A67B-3E07CBB0165E}" dt="2025-10-10T11:03:54.344" v="129" actId="26606"/>
        <pc:sldMkLst>
          <pc:docMk/>
          <pc:sldMk cId="315830824" sldId="265"/>
        </pc:sldMkLst>
        <pc:spChg chg="mod">
          <ac:chgData name="Adebowale Ogungbure (2133162)" userId="41c50e5a-9698-49b8-b076-aa7e5dfcba25" providerId="ADAL" clId="{D15B1AF5-6620-4463-A67B-3E07CBB0165E}" dt="2025-10-10T11:03:54.344" v="129" actId="26606"/>
          <ac:spMkLst>
            <pc:docMk/>
            <pc:sldMk cId="315830824" sldId="265"/>
            <ac:spMk id="3" creationId="{39CEC08F-2146-FCCE-8970-14716F6A48E3}"/>
          </ac:spMkLst>
        </pc:spChg>
        <pc:spChg chg="add">
          <ac:chgData name="Adebowale Ogungbure (2133162)" userId="41c50e5a-9698-49b8-b076-aa7e5dfcba25" providerId="ADAL" clId="{D15B1AF5-6620-4463-A67B-3E07CBB0165E}" dt="2025-10-10T11:03:54.344" v="129" actId="26606"/>
          <ac:spMkLst>
            <pc:docMk/>
            <pc:sldMk cId="315830824" sldId="265"/>
            <ac:spMk id="20" creationId="{C52ED567-06B3-4107-9773-BBB6BD78673C}"/>
          </ac:spMkLst>
        </pc:spChg>
        <pc:spChg chg="add">
          <ac:chgData name="Adebowale Ogungbure (2133162)" userId="41c50e5a-9698-49b8-b076-aa7e5dfcba25" providerId="ADAL" clId="{D15B1AF5-6620-4463-A67B-3E07CBB0165E}" dt="2025-10-10T11:03:54.344" v="129" actId="26606"/>
          <ac:spMkLst>
            <pc:docMk/>
            <pc:sldMk cId="315830824" sldId="265"/>
            <ac:spMk id="22" creationId="{AF551D8B-3775-4477-88B7-7B7C350D34E4}"/>
          </ac:spMkLst>
        </pc:spChg>
        <pc:spChg chg="add">
          <ac:chgData name="Adebowale Ogungbure (2133162)" userId="41c50e5a-9698-49b8-b076-aa7e5dfcba25" providerId="ADAL" clId="{D15B1AF5-6620-4463-A67B-3E07CBB0165E}" dt="2025-10-10T11:03:54.344" v="129" actId="26606"/>
          <ac:spMkLst>
            <pc:docMk/>
            <pc:sldMk cId="315830824" sldId="265"/>
            <ac:spMk id="28" creationId="{BB934D2B-85E2-4375-94EE-B66C16BF7999}"/>
          </ac:spMkLst>
        </pc:spChg>
        <pc:spChg chg="add">
          <ac:chgData name="Adebowale Ogungbure (2133162)" userId="41c50e5a-9698-49b8-b076-aa7e5dfcba25" providerId="ADAL" clId="{D15B1AF5-6620-4463-A67B-3E07CBB0165E}" dt="2025-10-10T11:03:54.344" v="129" actId="26606"/>
          <ac:spMkLst>
            <pc:docMk/>
            <pc:sldMk cId="315830824" sldId="265"/>
            <ac:spMk id="30" creationId="{9B445E02-D785-4565-B842-9567BBC09508}"/>
          </ac:spMkLst>
        </pc:spChg>
        <pc:spChg chg="add">
          <ac:chgData name="Adebowale Ogungbure (2133162)" userId="41c50e5a-9698-49b8-b076-aa7e5dfcba25" providerId="ADAL" clId="{D15B1AF5-6620-4463-A67B-3E07CBB0165E}" dt="2025-10-10T11:03:54.344" v="129" actId="26606"/>
          <ac:spMkLst>
            <pc:docMk/>
            <pc:sldMk cId="315830824" sldId="265"/>
            <ac:spMk id="32" creationId="{2C153736-D102-4F57-9DE7-615AFC02B0AC}"/>
          </ac:spMkLst>
        </pc:spChg>
        <pc:spChg chg="add">
          <ac:chgData name="Adebowale Ogungbure (2133162)" userId="41c50e5a-9698-49b8-b076-aa7e5dfcba25" providerId="ADAL" clId="{D15B1AF5-6620-4463-A67B-3E07CBB0165E}" dt="2025-10-10T11:03:54.344" v="129" actId="26606"/>
          <ac:spMkLst>
            <pc:docMk/>
            <pc:sldMk cId="315830824" sldId="265"/>
            <ac:spMk id="34" creationId="{BA407A52-66F4-4CDE-A726-FF79F3EC342D}"/>
          </ac:spMkLst>
        </pc:spChg>
        <pc:spChg chg="add">
          <ac:chgData name="Adebowale Ogungbure (2133162)" userId="41c50e5a-9698-49b8-b076-aa7e5dfcba25" providerId="ADAL" clId="{D15B1AF5-6620-4463-A67B-3E07CBB0165E}" dt="2025-10-10T11:03:54.344" v="129" actId="26606"/>
          <ac:spMkLst>
            <pc:docMk/>
            <pc:sldMk cId="315830824" sldId="265"/>
            <ac:spMk id="36" creationId="{D28FFB34-4FC3-46F5-B900-D3B774FD0BE6}"/>
          </ac:spMkLst>
        </pc:spChg>
        <pc:spChg chg="add">
          <ac:chgData name="Adebowale Ogungbure (2133162)" userId="41c50e5a-9698-49b8-b076-aa7e5dfcba25" providerId="ADAL" clId="{D15B1AF5-6620-4463-A67B-3E07CBB0165E}" dt="2025-10-10T11:03:54.344" v="129" actId="26606"/>
          <ac:spMkLst>
            <pc:docMk/>
            <pc:sldMk cId="315830824" sldId="265"/>
            <ac:spMk id="38" creationId="{205F7B13-ACB5-46BE-8070-0431266B183B}"/>
          </ac:spMkLst>
        </pc:spChg>
        <pc:spChg chg="add">
          <ac:chgData name="Adebowale Ogungbure (2133162)" userId="41c50e5a-9698-49b8-b076-aa7e5dfcba25" providerId="ADAL" clId="{D15B1AF5-6620-4463-A67B-3E07CBB0165E}" dt="2025-10-10T11:03:54.344" v="129" actId="26606"/>
          <ac:spMkLst>
            <pc:docMk/>
            <pc:sldMk cId="315830824" sldId="265"/>
            <ac:spMk id="40" creationId="{D52A0D23-45DD-4DF4-ADE6-A81F409BB9FB}"/>
          </ac:spMkLst>
        </pc:spChg>
      </pc:sldChg>
      <pc:sldChg chg="addSp modSp mod setBg setClrOvrMap">
        <pc:chgData name="Adebowale Ogungbure (2133162)" userId="41c50e5a-9698-49b8-b076-aa7e5dfcba25" providerId="ADAL" clId="{D15B1AF5-6620-4463-A67B-3E07CBB0165E}" dt="2025-10-10T11:04:24.708" v="130" actId="26606"/>
        <pc:sldMkLst>
          <pc:docMk/>
          <pc:sldMk cId="1149533547" sldId="266"/>
        </pc:sldMkLst>
        <pc:spChg chg="mod">
          <ac:chgData name="Adebowale Ogungbure (2133162)" userId="41c50e5a-9698-49b8-b076-aa7e5dfcba25" providerId="ADAL" clId="{D15B1AF5-6620-4463-A67B-3E07CBB0165E}" dt="2025-10-10T11:04:24.708" v="130" actId="26606"/>
          <ac:spMkLst>
            <pc:docMk/>
            <pc:sldMk cId="1149533547" sldId="266"/>
            <ac:spMk id="3" creationId="{8B866061-477D-8EDE-E070-A4436D08F9B3}"/>
          </ac:spMkLst>
        </pc:spChg>
        <pc:spChg chg="add">
          <ac:chgData name="Adebowale Ogungbure (2133162)" userId="41c50e5a-9698-49b8-b076-aa7e5dfcba25" providerId="ADAL" clId="{D15B1AF5-6620-4463-A67B-3E07CBB0165E}" dt="2025-10-10T11:04:24.708" v="130" actId="26606"/>
          <ac:spMkLst>
            <pc:docMk/>
            <pc:sldMk cId="1149533547" sldId="266"/>
            <ac:spMk id="20" creationId="{86C16C40-7C29-4ACC-B851-7E08E459B596}"/>
          </ac:spMkLst>
        </pc:spChg>
        <pc:grpChg chg="add">
          <ac:chgData name="Adebowale Ogungbure (2133162)" userId="41c50e5a-9698-49b8-b076-aa7e5dfcba25" providerId="ADAL" clId="{D15B1AF5-6620-4463-A67B-3E07CBB0165E}" dt="2025-10-10T11:04:24.708" v="130" actId="26606"/>
          <ac:grpSpMkLst>
            <pc:docMk/>
            <pc:sldMk cId="1149533547" sldId="266"/>
            <ac:grpSpMk id="8" creationId="{09EA7EA7-74F5-4EE2-8E3D-1A10308259D7}"/>
          </ac:grpSpMkLst>
        </pc:grpChg>
        <pc:grpChg chg="add">
          <ac:chgData name="Adebowale Ogungbure (2133162)" userId="41c50e5a-9698-49b8-b076-aa7e5dfcba25" providerId="ADAL" clId="{D15B1AF5-6620-4463-A67B-3E07CBB0165E}" dt="2025-10-10T11:04:24.708" v="130" actId="26606"/>
          <ac:grpSpMkLst>
            <pc:docMk/>
            <pc:sldMk cId="1149533547" sldId="266"/>
            <ac:grpSpMk id="22" creationId="{CDD733AE-DD5E-4C77-8BCD-72BF12A06BB1}"/>
          </ac:grpSpMkLst>
        </pc:grpChg>
      </pc:sldChg>
      <pc:sldChg chg="addSp modSp mod setBg">
        <pc:chgData name="Adebowale Ogungbure (2133162)" userId="41c50e5a-9698-49b8-b076-aa7e5dfcba25" providerId="ADAL" clId="{D15B1AF5-6620-4463-A67B-3E07CBB0165E}" dt="2025-10-10T12:11:33.001" v="383" actId="20577"/>
        <pc:sldMkLst>
          <pc:docMk/>
          <pc:sldMk cId="209446780" sldId="267"/>
        </pc:sldMkLst>
        <pc:spChg chg="mod">
          <ac:chgData name="Adebowale Ogungbure (2133162)" userId="41c50e5a-9698-49b8-b076-aa7e5dfcba25" providerId="ADAL" clId="{D15B1AF5-6620-4463-A67B-3E07CBB0165E}" dt="2025-10-10T12:11:33.001" v="383" actId="20577"/>
          <ac:spMkLst>
            <pc:docMk/>
            <pc:sldMk cId="209446780" sldId="267"/>
            <ac:spMk id="3" creationId="{0C34AE83-E8CC-F514-BCB4-1C2024CE8130}"/>
          </ac:spMkLst>
        </pc:spChg>
        <pc:spChg chg="add">
          <ac:chgData name="Adebowale Ogungbure (2133162)" userId="41c50e5a-9698-49b8-b076-aa7e5dfcba25" providerId="ADAL" clId="{D15B1AF5-6620-4463-A67B-3E07CBB0165E}" dt="2025-10-10T11:04:44.564" v="131" actId="26606"/>
          <ac:spMkLst>
            <pc:docMk/>
            <pc:sldMk cId="209446780" sldId="267"/>
            <ac:spMk id="20" creationId="{CE3A6A76-AE5D-49AE-9D49-90C0F1548261}"/>
          </ac:spMkLst>
        </pc:spChg>
        <pc:grpChg chg="add">
          <ac:chgData name="Adebowale Ogungbure (2133162)" userId="41c50e5a-9698-49b8-b076-aa7e5dfcba25" providerId="ADAL" clId="{D15B1AF5-6620-4463-A67B-3E07CBB0165E}" dt="2025-10-10T11:04:44.564" v="131" actId="26606"/>
          <ac:grpSpMkLst>
            <pc:docMk/>
            <pc:sldMk cId="209446780" sldId="267"/>
            <ac:grpSpMk id="8" creationId="{09EA7EA7-74F5-4EE2-8E3D-1A10308259D7}"/>
          </ac:grpSpMkLst>
        </pc:grpChg>
        <pc:grpChg chg="add">
          <ac:chgData name="Adebowale Ogungbure (2133162)" userId="41c50e5a-9698-49b8-b076-aa7e5dfcba25" providerId="ADAL" clId="{D15B1AF5-6620-4463-A67B-3E07CBB0165E}" dt="2025-10-10T11:04:44.564" v="131" actId="26606"/>
          <ac:grpSpMkLst>
            <pc:docMk/>
            <pc:sldMk cId="209446780" sldId="267"/>
            <ac:grpSpMk id="22" creationId="{A9A5CCB5-EF7C-48C3-B6DF-ADC1771CCD09}"/>
          </ac:grpSpMkLst>
        </pc:grpChg>
      </pc:sldChg>
      <pc:sldChg chg="addSp delSp modSp mod setBg setClrOvrMap">
        <pc:chgData name="Adebowale Ogungbure (2133162)" userId="41c50e5a-9698-49b8-b076-aa7e5dfcba25" providerId="ADAL" clId="{D15B1AF5-6620-4463-A67B-3E07CBB0165E}" dt="2025-10-10T11:05:31.170" v="136" actId="26606"/>
        <pc:sldMkLst>
          <pc:docMk/>
          <pc:sldMk cId="1370820448" sldId="268"/>
        </pc:sldMkLst>
        <pc:spChg chg="mod">
          <ac:chgData name="Adebowale Ogungbure (2133162)" userId="41c50e5a-9698-49b8-b076-aa7e5dfcba25" providerId="ADAL" clId="{D15B1AF5-6620-4463-A67B-3E07CBB0165E}" dt="2025-10-10T11:05:31.170" v="136" actId="26606"/>
          <ac:spMkLst>
            <pc:docMk/>
            <pc:sldMk cId="1370820448" sldId="268"/>
            <ac:spMk id="3" creationId="{9E8882DC-85F2-5921-9CDD-A51D72670866}"/>
          </ac:spMkLst>
        </pc:spChg>
        <pc:spChg chg="add del">
          <ac:chgData name="Adebowale Ogungbure (2133162)" userId="41c50e5a-9698-49b8-b076-aa7e5dfcba25" providerId="ADAL" clId="{D15B1AF5-6620-4463-A67B-3E07CBB0165E}" dt="2025-10-10T11:05:27.079" v="133" actId="26606"/>
          <ac:spMkLst>
            <pc:docMk/>
            <pc:sldMk cId="1370820448" sldId="268"/>
            <ac:spMk id="21" creationId="{3BCB5F6A-9EB0-40B0-9D13-3023E9A20508}"/>
          </ac:spMkLst>
        </pc:spChg>
        <pc:spChg chg="add del">
          <ac:chgData name="Adebowale Ogungbure (2133162)" userId="41c50e5a-9698-49b8-b076-aa7e5dfcba25" providerId="ADAL" clId="{D15B1AF5-6620-4463-A67B-3E07CBB0165E}" dt="2025-10-10T11:05:31.160" v="135" actId="26606"/>
          <ac:spMkLst>
            <pc:docMk/>
            <pc:sldMk cId="1370820448" sldId="268"/>
            <ac:spMk id="25" creationId="{3F088236-D655-4F88-B238-E16762358025}"/>
          </ac:spMkLst>
        </pc:spChg>
        <pc:spChg chg="add del">
          <ac:chgData name="Adebowale Ogungbure (2133162)" userId="41c50e5a-9698-49b8-b076-aa7e5dfcba25" providerId="ADAL" clId="{D15B1AF5-6620-4463-A67B-3E07CBB0165E}" dt="2025-10-10T11:05:31.160" v="135" actId="26606"/>
          <ac:spMkLst>
            <pc:docMk/>
            <pc:sldMk cId="1370820448" sldId="268"/>
            <ac:spMk id="27" creationId="{3DAC0C92-199E-475C-9390-119A9B027276}"/>
          </ac:spMkLst>
        </pc:spChg>
        <pc:spChg chg="add del">
          <ac:chgData name="Adebowale Ogungbure (2133162)" userId="41c50e5a-9698-49b8-b076-aa7e5dfcba25" providerId="ADAL" clId="{D15B1AF5-6620-4463-A67B-3E07CBB0165E}" dt="2025-10-10T11:05:31.160" v="135" actId="26606"/>
          <ac:spMkLst>
            <pc:docMk/>
            <pc:sldMk cId="1370820448" sldId="268"/>
            <ac:spMk id="29" creationId="{C4CFB339-0ED8-4FE2-9EF1-6D1375B8499B}"/>
          </ac:spMkLst>
        </pc:spChg>
        <pc:spChg chg="add del">
          <ac:chgData name="Adebowale Ogungbure (2133162)" userId="41c50e5a-9698-49b8-b076-aa7e5dfcba25" providerId="ADAL" clId="{D15B1AF5-6620-4463-A67B-3E07CBB0165E}" dt="2025-10-10T11:05:31.160" v="135" actId="26606"/>
          <ac:spMkLst>
            <pc:docMk/>
            <pc:sldMk cId="1370820448" sldId="268"/>
            <ac:spMk id="31" creationId="{31896C80-2069-4431-9C19-83B913734490}"/>
          </ac:spMkLst>
        </pc:spChg>
        <pc:spChg chg="add del">
          <ac:chgData name="Adebowale Ogungbure (2133162)" userId="41c50e5a-9698-49b8-b076-aa7e5dfcba25" providerId="ADAL" clId="{D15B1AF5-6620-4463-A67B-3E07CBB0165E}" dt="2025-10-10T11:05:31.160" v="135" actId="26606"/>
          <ac:spMkLst>
            <pc:docMk/>
            <pc:sldMk cId="1370820448" sldId="268"/>
            <ac:spMk id="33" creationId="{BF120A21-0841-4823-B0C4-28AEBCEF9B78}"/>
          </ac:spMkLst>
        </pc:spChg>
        <pc:spChg chg="add del">
          <ac:chgData name="Adebowale Ogungbure (2133162)" userId="41c50e5a-9698-49b8-b076-aa7e5dfcba25" providerId="ADAL" clId="{D15B1AF5-6620-4463-A67B-3E07CBB0165E}" dt="2025-10-10T11:05:31.160" v="135" actId="26606"/>
          <ac:spMkLst>
            <pc:docMk/>
            <pc:sldMk cId="1370820448" sldId="268"/>
            <ac:spMk id="35" creationId="{DBB05BAE-BBD3-4289-899F-A6851503C6B0}"/>
          </ac:spMkLst>
        </pc:spChg>
        <pc:spChg chg="add del">
          <ac:chgData name="Adebowale Ogungbure (2133162)" userId="41c50e5a-9698-49b8-b076-aa7e5dfcba25" providerId="ADAL" clId="{D15B1AF5-6620-4463-A67B-3E07CBB0165E}" dt="2025-10-10T11:05:31.160" v="135" actId="26606"/>
          <ac:spMkLst>
            <pc:docMk/>
            <pc:sldMk cId="1370820448" sldId="268"/>
            <ac:spMk id="37" creationId="{9874D11C-36F5-4BBE-A490-019A54E953B0}"/>
          </ac:spMkLst>
        </pc:spChg>
        <pc:spChg chg="add">
          <ac:chgData name="Adebowale Ogungbure (2133162)" userId="41c50e5a-9698-49b8-b076-aa7e5dfcba25" providerId="ADAL" clId="{D15B1AF5-6620-4463-A67B-3E07CBB0165E}" dt="2025-10-10T11:05:31.170" v="136" actId="26606"/>
          <ac:spMkLst>
            <pc:docMk/>
            <pc:sldMk cId="1370820448" sldId="268"/>
            <ac:spMk id="45" creationId="{3BCB5F6A-9EB0-40B0-9D13-3023E9A20508}"/>
          </ac:spMkLst>
        </pc:spChg>
        <pc:grpChg chg="add del">
          <ac:chgData name="Adebowale Ogungbure (2133162)" userId="41c50e5a-9698-49b8-b076-aa7e5dfcba25" providerId="ADAL" clId="{D15B1AF5-6620-4463-A67B-3E07CBB0165E}" dt="2025-10-10T11:05:27.079" v="133" actId="26606"/>
          <ac:grpSpMkLst>
            <pc:docMk/>
            <pc:sldMk cId="1370820448" sldId="268"/>
            <ac:grpSpMk id="9" creationId="{10BE40E3-5550-4CDD-B4FD-387C33EBF157}"/>
          </ac:grpSpMkLst>
        </pc:grpChg>
        <pc:grpChg chg="add del">
          <ac:chgData name="Adebowale Ogungbure (2133162)" userId="41c50e5a-9698-49b8-b076-aa7e5dfcba25" providerId="ADAL" clId="{D15B1AF5-6620-4463-A67B-3E07CBB0165E}" dt="2025-10-10T11:05:31.160" v="135" actId="26606"/>
          <ac:grpSpMkLst>
            <pc:docMk/>
            <pc:sldMk cId="1370820448" sldId="268"/>
            <ac:grpSpMk id="24" creationId="{10BE40E3-5550-4CDD-B4FD-387C33EBF157}"/>
          </ac:grpSpMkLst>
        </pc:grpChg>
        <pc:grpChg chg="add">
          <ac:chgData name="Adebowale Ogungbure (2133162)" userId="41c50e5a-9698-49b8-b076-aa7e5dfcba25" providerId="ADAL" clId="{D15B1AF5-6620-4463-A67B-3E07CBB0165E}" dt="2025-10-10T11:05:31.170" v="136" actId="26606"/>
          <ac:grpSpMkLst>
            <pc:docMk/>
            <pc:sldMk cId="1370820448" sldId="268"/>
            <ac:grpSpMk id="43" creationId="{10BE40E3-5550-4CDD-B4FD-387C33EBF157}"/>
          </ac:grpSpMkLst>
        </pc:grpChg>
        <pc:picChg chg="add del">
          <ac:chgData name="Adebowale Ogungbure (2133162)" userId="41c50e5a-9698-49b8-b076-aa7e5dfcba25" providerId="ADAL" clId="{D15B1AF5-6620-4463-A67B-3E07CBB0165E}" dt="2025-10-10T11:05:27.079" v="133" actId="26606"/>
          <ac:picMkLst>
            <pc:docMk/>
            <pc:sldMk cId="1370820448" sldId="268"/>
            <ac:picMk id="5" creationId="{281E4A29-5B14-785F-C1FD-62D30714422C}"/>
          </ac:picMkLst>
        </pc:picChg>
        <pc:picChg chg="add del">
          <ac:chgData name="Adebowale Ogungbure (2133162)" userId="41c50e5a-9698-49b8-b076-aa7e5dfcba25" providerId="ADAL" clId="{D15B1AF5-6620-4463-A67B-3E07CBB0165E}" dt="2025-10-10T11:05:31.160" v="135" actId="26606"/>
          <ac:picMkLst>
            <pc:docMk/>
            <pc:sldMk cId="1370820448" sldId="268"/>
            <ac:picMk id="40" creationId="{23AFAA54-20FE-518F-F3B5-00F71BF28FBA}"/>
          </ac:picMkLst>
        </pc:picChg>
        <pc:picChg chg="add">
          <ac:chgData name="Adebowale Ogungbure (2133162)" userId="41c50e5a-9698-49b8-b076-aa7e5dfcba25" providerId="ADAL" clId="{D15B1AF5-6620-4463-A67B-3E07CBB0165E}" dt="2025-10-10T11:05:31.170" v="136" actId="26606"/>
          <ac:picMkLst>
            <pc:docMk/>
            <pc:sldMk cId="1370820448" sldId="268"/>
            <ac:picMk id="44" creationId="{281E4A29-5B14-785F-C1FD-62D30714422C}"/>
          </ac:picMkLst>
        </pc:picChg>
      </pc:sldChg>
      <pc:sldChg chg="addSp modSp mod setBg setClrOvrMap">
        <pc:chgData name="Adebowale Ogungbure (2133162)" userId="41c50e5a-9698-49b8-b076-aa7e5dfcba25" providerId="ADAL" clId="{D15B1AF5-6620-4463-A67B-3E07CBB0165E}" dt="2025-10-10T11:05:48.053" v="137" actId="26606"/>
        <pc:sldMkLst>
          <pc:docMk/>
          <pc:sldMk cId="2354411986" sldId="269"/>
        </pc:sldMkLst>
        <pc:spChg chg="mod">
          <ac:chgData name="Adebowale Ogungbure (2133162)" userId="41c50e5a-9698-49b8-b076-aa7e5dfcba25" providerId="ADAL" clId="{D15B1AF5-6620-4463-A67B-3E07CBB0165E}" dt="2025-10-10T11:05:48.053" v="137" actId="26606"/>
          <ac:spMkLst>
            <pc:docMk/>
            <pc:sldMk cId="2354411986" sldId="269"/>
            <ac:spMk id="3" creationId="{FA0784D7-7DFD-5319-DAD0-C70297D75198}"/>
          </ac:spMkLst>
        </pc:spChg>
        <pc:spChg chg="add">
          <ac:chgData name="Adebowale Ogungbure (2133162)" userId="41c50e5a-9698-49b8-b076-aa7e5dfcba25" providerId="ADAL" clId="{D15B1AF5-6620-4463-A67B-3E07CBB0165E}" dt="2025-10-10T11:05:48.053" v="137" actId="26606"/>
          <ac:spMkLst>
            <pc:docMk/>
            <pc:sldMk cId="2354411986" sldId="269"/>
            <ac:spMk id="21" creationId="{3BCB5F6A-9EB0-40B0-9D13-3023E9A20508}"/>
          </ac:spMkLst>
        </pc:spChg>
        <pc:grpChg chg="add">
          <ac:chgData name="Adebowale Ogungbure (2133162)" userId="41c50e5a-9698-49b8-b076-aa7e5dfcba25" providerId="ADAL" clId="{D15B1AF5-6620-4463-A67B-3E07CBB0165E}" dt="2025-10-10T11:05:48.053" v="137" actId="26606"/>
          <ac:grpSpMkLst>
            <pc:docMk/>
            <pc:sldMk cId="2354411986" sldId="269"/>
            <ac:grpSpMk id="9" creationId="{10BE40E3-5550-4CDD-B4FD-387C33EBF157}"/>
          </ac:grpSpMkLst>
        </pc:grpChg>
        <pc:picChg chg="add">
          <ac:chgData name="Adebowale Ogungbure (2133162)" userId="41c50e5a-9698-49b8-b076-aa7e5dfcba25" providerId="ADAL" clId="{D15B1AF5-6620-4463-A67B-3E07CBB0165E}" dt="2025-10-10T11:05:48.053" v="137" actId="26606"/>
          <ac:picMkLst>
            <pc:docMk/>
            <pc:sldMk cId="2354411986" sldId="269"/>
            <ac:picMk id="5" creationId="{10056EA3-B128-B12A-907A-14D84E943654}"/>
          </ac:picMkLst>
        </pc:picChg>
      </pc:sldChg>
      <pc:sldChg chg="addSp delSp modSp mod setBg setClrOvrMap">
        <pc:chgData name="Adebowale Ogungbure (2133162)" userId="41c50e5a-9698-49b8-b076-aa7e5dfcba25" providerId="ADAL" clId="{D15B1AF5-6620-4463-A67B-3E07CBB0165E}" dt="2025-10-10T11:07:28.427" v="149" actId="26606"/>
        <pc:sldMkLst>
          <pc:docMk/>
          <pc:sldMk cId="1420912462" sldId="270"/>
        </pc:sldMkLst>
        <pc:spChg chg="mod">
          <ac:chgData name="Adebowale Ogungbure (2133162)" userId="41c50e5a-9698-49b8-b076-aa7e5dfcba25" providerId="ADAL" clId="{D15B1AF5-6620-4463-A67B-3E07CBB0165E}" dt="2025-10-10T11:07:28.427" v="149" actId="26606"/>
          <ac:spMkLst>
            <pc:docMk/>
            <pc:sldMk cId="1420912462" sldId="270"/>
            <ac:spMk id="3" creationId="{1A684C4B-DC89-CDC6-9DD2-7EF2881D2209}"/>
          </ac:spMkLst>
        </pc:spChg>
        <pc:spChg chg="add del">
          <ac:chgData name="Adebowale Ogungbure (2133162)" userId="41c50e5a-9698-49b8-b076-aa7e5dfcba25" providerId="ADAL" clId="{D15B1AF5-6620-4463-A67B-3E07CBB0165E}" dt="2025-10-10T11:07:28.427" v="149" actId="26606"/>
          <ac:spMkLst>
            <pc:docMk/>
            <pc:sldMk cId="1420912462" sldId="270"/>
            <ac:spMk id="20" creationId="{A65AC7D1-EAA9-48F5-B509-60A7F50BF703}"/>
          </ac:spMkLst>
        </pc:spChg>
        <pc:spChg chg="add del">
          <ac:chgData name="Adebowale Ogungbure (2133162)" userId="41c50e5a-9698-49b8-b076-aa7e5dfcba25" providerId="ADAL" clId="{D15B1AF5-6620-4463-A67B-3E07CBB0165E}" dt="2025-10-10T11:07:28.415" v="148" actId="26606"/>
          <ac:spMkLst>
            <pc:docMk/>
            <pc:sldMk cId="1420912462" sldId="270"/>
            <ac:spMk id="22" creationId="{D6320AF9-619A-4175-865B-5663E1AEF4C5}"/>
          </ac:spMkLst>
        </pc:spChg>
        <pc:spChg chg="add del">
          <ac:chgData name="Adebowale Ogungbure (2133162)" userId="41c50e5a-9698-49b8-b076-aa7e5dfcba25" providerId="ADAL" clId="{D15B1AF5-6620-4463-A67B-3E07CBB0165E}" dt="2025-10-10T11:07:28.415" v="148" actId="26606"/>
          <ac:spMkLst>
            <pc:docMk/>
            <pc:sldMk cId="1420912462" sldId="270"/>
            <ac:spMk id="28" creationId="{7E018740-5C2B-4A41-AC1A-7E68D1EC1954}"/>
          </ac:spMkLst>
        </pc:spChg>
        <pc:spChg chg="add del">
          <ac:chgData name="Adebowale Ogungbure (2133162)" userId="41c50e5a-9698-49b8-b076-aa7e5dfcba25" providerId="ADAL" clId="{D15B1AF5-6620-4463-A67B-3E07CBB0165E}" dt="2025-10-10T11:07:28.415" v="148" actId="26606"/>
          <ac:spMkLst>
            <pc:docMk/>
            <pc:sldMk cId="1420912462" sldId="270"/>
            <ac:spMk id="30" creationId="{166F75A4-C475-4941-8EE2-B80A06A2C1BB}"/>
          </ac:spMkLst>
        </pc:spChg>
        <pc:spChg chg="add del">
          <ac:chgData name="Adebowale Ogungbure (2133162)" userId="41c50e5a-9698-49b8-b076-aa7e5dfcba25" providerId="ADAL" clId="{D15B1AF5-6620-4463-A67B-3E07CBB0165E}" dt="2025-10-10T11:07:28.415" v="148" actId="26606"/>
          <ac:spMkLst>
            <pc:docMk/>
            <pc:sldMk cId="1420912462" sldId="270"/>
            <ac:spMk id="32" creationId="{A032553A-72E8-4B0D-8405-FF9771C9AF05}"/>
          </ac:spMkLst>
        </pc:spChg>
        <pc:spChg chg="add del">
          <ac:chgData name="Adebowale Ogungbure (2133162)" userId="41c50e5a-9698-49b8-b076-aa7e5dfcba25" providerId="ADAL" clId="{D15B1AF5-6620-4463-A67B-3E07CBB0165E}" dt="2025-10-10T11:07:28.427" v="149" actId="26606"/>
          <ac:spMkLst>
            <pc:docMk/>
            <pc:sldMk cId="1420912462" sldId="270"/>
            <ac:spMk id="34" creationId="{765800AC-C3B9-498E-87BC-29FAE4C76B21}"/>
          </ac:spMkLst>
        </pc:spChg>
        <pc:spChg chg="add del">
          <ac:chgData name="Adebowale Ogungbure (2133162)" userId="41c50e5a-9698-49b8-b076-aa7e5dfcba25" providerId="ADAL" clId="{D15B1AF5-6620-4463-A67B-3E07CBB0165E}" dt="2025-10-10T11:07:28.427" v="149" actId="26606"/>
          <ac:spMkLst>
            <pc:docMk/>
            <pc:sldMk cId="1420912462" sldId="270"/>
            <ac:spMk id="36" creationId="{1F9D6ACB-2FF4-49F9-978A-E0D5327FC635}"/>
          </ac:spMkLst>
        </pc:spChg>
        <pc:spChg chg="add del">
          <ac:chgData name="Adebowale Ogungbure (2133162)" userId="41c50e5a-9698-49b8-b076-aa7e5dfcba25" providerId="ADAL" clId="{D15B1AF5-6620-4463-A67B-3E07CBB0165E}" dt="2025-10-10T11:07:28.427" v="149" actId="26606"/>
          <ac:spMkLst>
            <pc:docMk/>
            <pc:sldMk cId="1420912462" sldId="270"/>
            <ac:spMk id="38" creationId="{142BFA2A-77A0-4F60-A32A-685681C84889}"/>
          </ac:spMkLst>
        </pc:spChg>
        <pc:spChg chg="add del">
          <ac:chgData name="Adebowale Ogungbure (2133162)" userId="41c50e5a-9698-49b8-b076-aa7e5dfcba25" providerId="ADAL" clId="{D15B1AF5-6620-4463-A67B-3E07CBB0165E}" dt="2025-10-10T11:07:18.734" v="146" actId="26606"/>
          <ac:spMkLst>
            <pc:docMk/>
            <pc:sldMk cId="1420912462" sldId="270"/>
            <ac:spMk id="55" creationId="{86C16C40-7C29-4ACC-B851-7E08E459B596}"/>
          </ac:spMkLst>
        </pc:spChg>
        <pc:spChg chg="add del">
          <ac:chgData name="Adebowale Ogungbure (2133162)" userId="41c50e5a-9698-49b8-b076-aa7e5dfcba25" providerId="ADAL" clId="{D15B1AF5-6620-4463-A67B-3E07CBB0165E}" dt="2025-10-10T11:07:12.685" v="144" actId="26606"/>
          <ac:spMkLst>
            <pc:docMk/>
            <pc:sldMk cId="1420912462" sldId="270"/>
            <ac:spMk id="56" creationId="{3BCB5F6A-9EB0-40B0-9D13-3023E9A20508}"/>
          </ac:spMkLst>
        </pc:spChg>
        <pc:spChg chg="add">
          <ac:chgData name="Adebowale Ogungbure (2133162)" userId="41c50e5a-9698-49b8-b076-aa7e5dfcba25" providerId="ADAL" clId="{D15B1AF5-6620-4463-A67B-3E07CBB0165E}" dt="2025-10-10T11:07:28.427" v="149" actId="26606"/>
          <ac:spMkLst>
            <pc:docMk/>
            <pc:sldMk cId="1420912462" sldId="270"/>
            <ac:spMk id="63" creationId="{7E018740-5C2B-4A41-AC1A-7E68D1EC1954}"/>
          </ac:spMkLst>
        </pc:spChg>
        <pc:spChg chg="add">
          <ac:chgData name="Adebowale Ogungbure (2133162)" userId="41c50e5a-9698-49b8-b076-aa7e5dfcba25" providerId="ADAL" clId="{D15B1AF5-6620-4463-A67B-3E07CBB0165E}" dt="2025-10-10T11:07:28.427" v="149" actId="26606"/>
          <ac:spMkLst>
            <pc:docMk/>
            <pc:sldMk cId="1420912462" sldId="270"/>
            <ac:spMk id="65" creationId="{166F75A4-C475-4941-8EE2-B80A06A2C1BB}"/>
          </ac:spMkLst>
        </pc:spChg>
        <pc:spChg chg="add">
          <ac:chgData name="Adebowale Ogungbure (2133162)" userId="41c50e5a-9698-49b8-b076-aa7e5dfcba25" providerId="ADAL" clId="{D15B1AF5-6620-4463-A67B-3E07CBB0165E}" dt="2025-10-10T11:07:28.427" v="149" actId="26606"/>
          <ac:spMkLst>
            <pc:docMk/>
            <pc:sldMk cId="1420912462" sldId="270"/>
            <ac:spMk id="69" creationId="{765800AC-C3B9-498E-87BC-29FAE4C76B21}"/>
          </ac:spMkLst>
        </pc:spChg>
        <pc:spChg chg="add">
          <ac:chgData name="Adebowale Ogungbure (2133162)" userId="41c50e5a-9698-49b8-b076-aa7e5dfcba25" providerId="ADAL" clId="{D15B1AF5-6620-4463-A67B-3E07CBB0165E}" dt="2025-10-10T11:07:28.427" v="149" actId="26606"/>
          <ac:spMkLst>
            <pc:docMk/>
            <pc:sldMk cId="1420912462" sldId="270"/>
            <ac:spMk id="73" creationId="{142BFA2A-77A0-4F60-A32A-685681C84889}"/>
          </ac:spMkLst>
        </pc:spChg>
        <pc:spChg chg="add">
          <ac:chgData name="Adebowale Ogungbure (2133162)" userId="41c50e5a-9698-49b8-b076-aa7e5dfcba25" providerId="ADAL" clId="{D15B1AF5-6620-4463-A67B-3E07CBB0165E}" dt="2025-10-10T11:07:28.427" v="149" actId="26606"/>
          <ac:spMkLst>
            <pc:docMk/>
            <pc:sldMk cId="1420912462" sldId="270"/>
            <ac:spMk id="92" creationId="{D6320AF9-619A-4175-865B-5663E1AEF4C5}"/>
          </ac:spMkLst>
        </pc:spChg>
        <pc:grpChg chg="add">
          <ac:chgData name="Adebowale Ogungbure (2133162)" userId="41c50e5a-9698-49b8-b076-aa7e5dfcba25" providerId="ADAL" clId="{D15B1AF5-6620-4463-A67B-3E07CBB0165E}" dt="2025-10-10T11:06:27.148" v="138" actId="26606"/>
          <ac:grpSpMkLst>
            <pc:docMk/>
            <pc:sldMk cId="1420912462" sldId="270"/>
            <ac:grpSpMk id="8" creationId="{09EA7EA7-74F5-4EE2-8E3D-1A10308259D7}"/>
          </ac:grpSpMkLst>
        </pc:grpChg>
        <pc:grpChg chg="add del">
          <ac:chgData name="Adebowale Ogungbure (2133162)" userId="41c50e5a-9698-49b8-b076-aa7e5dfcba25" providerId="ADAL" clId="{D15B1AF5-6620-4463-A67B-3E07CBB0165E}" dt="2025-10-10T11:07:28.415" v="148" actId="26606"/>
          <ac:grpSpMkLst>
            <pc:docMk/>
            <pc:sldMk cId="1420912462" sldId="270"/>
            <ac:grpSpMk id="77" creationId="{09EA7EA7-74F5-4EE2-8E3D-1A10308259D7}"/>
          </ac:grpSpMkLst>
        </pc:grpChg>
      </pc:sldChg>
      <pc:sldChg chg="addSp modSp mod setBg setClrOvrMap">
        <pc:chgData name="Adebowale Ogungbure (2133162)" userId="41c50e5a-9698-49b8-b076-aa7e5dfcba25" providerId="ADAL" clId="{D15B1AF5-6620-4463-A67B-3E07CBB0165E}" dt="2025-10-10T11:07:57.600" v="150" actId="26606"/>
        <pc:sldMkLst>
          <pc:docMk/>
          <pc:sldMk cId="3828083643" sldId="271"/>
        </pc:sldMkLst>
        <pc:spChg chg="mod">
          <ac:chgData name="Adebowale Ogungbure (2133162)" userId="41c50e5a-9698-49b8-b076-aa7e5dfcba25" providerId="ADAL" clId="{D15B1AF5-6620-4463-A67B-3E07CBB0165E}" dt="2025-10-10T11:07:57.600" v="150" actId="26606"/>
          <ac:spMkLst>
            <pc:docMk/>
            <pc:sldMk cId="3828083643" sldId="271"/>
            <ac:spMk id="3" creationId="{5AF83742-E922-9120-F8C5-BB07643EF0B3}"/>
          </ac:spMkLst>
        </pc:spChg>
        <pc:spChg chg="add">
          <ac:chgData name="Adebowale Ogungbure (2133162)" userId="41c50e5a-9698-49b8-b076-aa7e5dfcba25" providerId="ADAL" clId="{D15B1AF5-6620-4463-A67B-3E07CBB0165E}" dt="2025-10-10T11:07:57.600" v="150" actId="26606"/>
          <ac:spMkLst>
            <pc:docMk/>
            <pc:sldMk cId="3828083643" sldId="271"/>
            <ac:spMk id="20" creationId="{86C16C40-7C29-4ACC-B851-7E08E459B596}"/>
          </ac:spMkLst>
        </pc:spChg>
        <pc:grpChg chg="add">
          <ac:chgData name="Adebowale Ogungbure (2133162)" userId="41c50e5a-9698-49b8-b076-aa7e5dfcba25" providerId="ADAL" clId="{D15B1AF5-6620-4463-A67B-3E07CBB0165E}" dt="2025-10-10T11:07:57.600" v="150" actId="26606"/>
          <ac:grpSpMkLst>
            <pc:docMk/>
            <pc:sldMk cId="3828083643" sldId="271"/>
            <ac:grpSpMk id="8" creationId="{09EA7EA7-74F5-4EE2-8E3D-1A10308259D7}"/>
          </ac:grpSpMkLst>
        </pc:grpChg>
        <pc:grpChg chg="add">
          <ac:chgData name="Adebowale Ogungbure (2133162)" userId="41c50e5a-9698-49b8-b076-aa7e5dfcba25" providerId="ADAL" clId="{D15B1AF5-6620-4463-A67B-3E07CBB0165E}" dt="2025-10-10T11:07:57.600" v="150" actId="26606"/>
          <ac:grpSpMkLst>
            <pc:docMk/>
            <pc:sldMk cId="3828083643" sldId="271"/>
            <ac:grpSpMk id="22" creationId="{CDD733AE-DD5E-4C77-8BCD-72BF12A06BB1}"/>
          </ac:grpSpMkLst>
        </pc:grpChg>
      </pc:sldChg>
      <pc:sldChg chg="addSp modSp mod setBg">
        <pc:chgData name="Adebowale Ogungbure (2133162)" userId="41c50e5a-9698-49b8-b076-aa7e5dfcba25" providerId="ADAL" clId="{D15B1AF5-6620-4463-A67B-3E07CBB0165E}" dt="2025-10-10T12:20:10.184" v="393" actId="255"/>
        <pc:sldMkLst>
          <pc:docMk/>
          <pc:sldMk cId="193848354" sldId="272"/>
        </pc:sldMkLst>
        <pc:spChg chg="mod">
          <ac:chgData name="Adebowale Ogungbure (2133162)" userId="41c50e5a-9698-49b8-b076-aa7e5dfcba25" providerId="ADAL" clId="{D15B1AF5-6620-4463-A67B-3E07CBB0165E}" dt="2025-10-10T12:20:10.184" v="393" actId="255"/>
          <ac:spMkLst>
            <pc:docMk/>
            <pc:sldMk cId="193848354" sldId="272"/>
            <ac:spMk id="5" creationId="{CD4E5A83-B99F-BC0A-01DD-9D3FF2E70832}"/>
          </ac:spMkLst>
        </pc:spChg>
        <pc:spChg chg="add">
          <ac:chgData name="Adebowale Ogungbure (2133162)" userId="41c50e5a-9698-49b8-b076-aa7e5dfcba25" providerId="ADAL" clId="{D15B1AF5-6620-4463-A67B-3E07CBB0165E}" dt="2025-10-10T11:08:19.925" v="151" actId="26606"/>
          <ac:spMkLst>
            <pc:docMk/>
            <pc:sldMk cId="193848354" sldId="272"/>
            <ac:spMk id="22" creationId="{CE3A6A76-AE5D-49AE-9D49-90C0F1548261}"/>
          </ac:spMkLst>
        </pc:spChg>
        <pc:grpChg chg="add">
          <ac:chgData name="Adebowale Ogungbure (2133162)" userId="41c50e5a-9698-49b8-b076-aa7e5dfcba25" providerId="ADAL" clId="{D15B1AF5-6620-4463-A67B-3E07CBB0165E}" dt="2025-10-10T11:08:19.925" v="151" actId="26606"/>
          <ac:grpSpMkLst>
            <pc:docMk/>
            <pc:sldMk cId="193848354" sldId="272"/>
            <ac:grpSpMk id="10" creationId="{09EA7EA7-74F5-4EE2-8E3D-1A10308259D7}"/>
          </ac:grpSpMkLst>
        </pc:grpChg>
        <pc:grpChg chg="add">
          <ac:chgData name="Adebowale Ogungbure (2133162)" userId="41c50e5a-9698-49b8-b076-aa7e5dfcba25" providerId="ADAL" clId="{D15B1AF5-6620-4463-A67B-3E07CBB0165E}" dt="2025-10-10T11:08:19.925" v="151" actId="26606"/>
          <ac:grpSpMkLst>
            <pc:docMk/>
            <pc:sldMk cId="193848354" sldId="272"/>
            <ac:grpSpMk id="24" creationId="{A9A5CCB5-EF7C-48C3-B6DF-ADC1771CCD09}"/>
          </ac:grpSpMkLst>
        </pc:grpChg>
      </pc:sldChg>
      <pc:sldChg chg="addSp delSp modSp mod setBg setClrOvrMap">
        <pc:chgData name="Adebowale Ogungbure (2133162)" userId="41c50e5a-9698-49b8-b076-aa7e5dfcba25" providerId="ADAL" clId="{D15B1AF5-6620-4463-A67B-3E07CBB0165E}" dt="2025-10-10T12:19:44.038" v="391" actId="255"/>
        <pc:sldMkLst>
          <pc:docMk/>
          <pc:sldMk cId="3310841507" sldId="273"/>
        </pc:sldMkLst>
        <pc:spChg chg="mod">
          <ac:chgData name="Adebowale Ogungbure (2133162)" userId="41c50e5a-9698-49b8-b076-aa7e5dfcba25" providerId="ADAL" clId="{D15B1AF5-6620-4463-A67B-3E07CBB0165E}" dt="2025-10-10T12:19:44.038" v="391" actId="255"/>
          <ac:spMkLst>
            <pc:docMk/>
            <pc:sldMk cId="3310841507" sldId="273"/>
            <ac:spMk id="3" creationId="{C3806127-E5A9-A86D-986B-48BCF4A504A5}"/>
          </ac:spMkLst>
        </pc:spChg>
        <pc:spChg chg="add del">
          <ac:chgData name="Adebowale Ogungbure (2133162)" userId="41c50e5a-9698-49b8-b076-aa7e5dfcba25" providerId="ADAL" clId="{D15B1AF5-6620-4463-A67B-3E07CBB0165E}" dt="2025-10-10T11:10:25.755" v="154" actId="26606"/>
          <ac:spMkLst>
            <pc:docMk/>
            <pc:sldMk cId="3310841507" sldId="273"/>
            <ac:spMk id="20" creationId="{A65AC7D1-EAA9-48F5-B509-60A7F50BF703}"/>
          </ac:spMkLst>
        </pc:spChg>
        <pc:spChg chg="add del">
          <ac:chgData name="Adebowale Ogungbure (2133162)" userId="41c50e5a-9698-49b8-b076-aa7e5dfcba25" providerId="ADAL" clId="{D15B1AF5-6620-4463-A67B-3E07CBB0165E}" dt="2025-10-10T11:10:25.755" v="154" actId="26606"/>
          <ac:spMkLst>
            <pc:docMk/>
            <pc:sldMk cId="3310841507" sldId="273"/>
            <ac:spMk id="22" creationId="{D6320AF9-619A-4175-865B-5663E1AEF4C5}"/>
          </ac:spMkLst>
        </pc:spChg>
        <pc:spChg chg="add del">
          <ac:chgData name="Adebowale Ogungbure (2133162)" userId="41c50e5a-9698-49b8-b076-aa7e5dfcba25" providerId="ADAL" clId="{D15B1AF5-6620-4463-A67B-3E07CBB0165E}" dt="2025-10-10T11:10:25.755" v="154" actId="26606"/>
          <ac:spMkLst>
            <pc:docMk/>
            <pc:sldMk cId="3310841507" sldId="273"/>
            <ac:spMk id="28" creationId="{7E018740-5C2B-4A41-AC1A-7E68D1EC1954}"/>
          </ac:spMkLst>
        </pc:spChg>
        <pc:spChg chg="add del">
          <ac:chgData name="Adebowale Ogungbure (2133162)" userId="41c50e5a-9698-49b8-b076-aa7e5dfcba25" providerId="ADAL" clId="{D15B1AF5-6620-4463-A67B-3E07CBB0165E}" dt="2025-10-10T11:10:25.755" v="154" actId="26606"/>
          <ac:spMkLst>
            <pc:docMk/>
            <pc:sldMk cId="3310841507" sldId="273"/>
            <ac:spMk id="30" creationId="{166F75A4-C475-4941-8EE2-B80A06A2C1BB}"/>
          </ac:spMkLst>
        </pc:spChg>
        <pc:spChg chg="add del">
          <ac:chgData name="Adebowale Ogungbure (2133162)" userId="41c50e5a-9698-49b8-b076-aa7e5dfcba25" providerId="ADAL" clId="{D15B1AF5-6620-4463-A67B-3E07CBB0165E}" dt="2025-10-10T11:10:25.755" v="154" actId="26606"/>
          <ac:spMkLst>
            <pc:docMk/>
            <pc:sldMk cId="3310841507" sldId="273"/>
            <ac:spMk id="32" creationId="{A032553A-72E8-4B0D-8405-FF9771C9AF05}"/>
          </ac:spMkLst>
        </pc:spChg>
        <pc:spChg chg="add del">
          <ac:chgData name="Adebowale Ogungbure (2133162)" userId="41c50e5a-9698-49b8-b076-aa7e5dfcba25" providerId="ADAL" clId="{D15B1AF5-6620-4463-A67B-3E07CBB0165E}" dt="2025-10-10T11:10:25.755" v="154" actId="26606"/>
          <ac:spMkLst>
            <pc:docMk/>
            <pc:sldMk cId="3310841507" sldId="273"/>
            <ac:spMk id="34" creationId="{765800AC-C3B9-498E-87BC-29FAE4C76B21}"/>
          </ac:spMkLst>
        </pc:spChg>
        <pc:spChg chg="add del">
          <ac:chgData name="Adebowale Ogungbure (2133162)" userId="41c50e5a-9698-49b8-b076-aa7e5dfcba25" providerId="ADAL" clId="{D15B1AF5-6620-4463-A67B-3E07CBB0165E}" dt="2025-10-10T11:10:25.755" v="154" actId="26606"/>
          <ac:spMkLst>
            <pc:docMk/>
            <pc:sldMk cId="3310841507" sldId="273"/>
            <ac:spMk id="36" creationId="{1F9D6ACB-2FF4-49F9-978A-E0D5327FC635}"/>
          </ac:spMkLst>
        </pc:spChg>
        <pc:spChg chg="add del">
          <ac:chgData name="Adebowale Ogungbure (2133162)" userId="41c50e5a-9698-49b8-b076-aa7e5dfcba25" providerId="ADAL" clId="{D15B1AF5-6620-4463-A67B-3E07CBB0165E}" dt="2025-10-10T11:10:25.755" v="154" actId="26606"/>
          <ac:spMkLst>
            <pc:docMk/>
            <pc:sldMk cId="3310841507" sldId="273"/>
            <ac:spMk id="38" creationId="{142BFA2A-77A0-4F60-A32A-685681C84889}"/>
          </ac:spMkLst>
        </pc:spChg>
        <pc:spChg chg="add del">
          <ac:chgData name="Adebowale Ogungbure (2133162)" userId="41c50e5a-9698-49b8-b076-aa7e5dfcba25" providerId="ADAL" clId="{D15B1AF5-6620-4463-A67B-3E07CBB0165E}" dt="2025-10-10T11:12:39.527" v="159" actId="26606"/>
          <ac:spMkLst>
            <pc:docMk/>
            <pc:sldMk cId="3310841507" sldId="273"/>
            <ac:spMk id="49" creationId="{86C16C40-7C29-4ACC-B851-7E08E459B596}"/>
          </ac:spMkLst>
        </pc:spChg>
        <pc:spChg chg="add">
          <ac:chgData name="Adebowale Ogungbure (2133162)" userId="41c50e5a-9698-49b8-b076-aa7e5dfcba25" providerId="ADAL" clId="{D15B1AF5-6620-4463-A67B-3E07CBB0165E}" dt="2025-10-10T11:12:39.527" v="159" actId="26606"/>
          <ac:spMkLst>
            <pc:docMk/>
            <pc:sldMk cId="3310841507" sldId="273"/>
            <ac:spMk id="72" creationId="{CE3A6A76-AE5D-49AE-9D49-90C0F1548261}"/>
          </ac:spMkLst>
        </pc:spChg>
        <pc:grpChg chg="add del">
          <ac:chgData name="Adebowale Ogungbure (2133162)" userId="41c50e5a-9698-49b8-b076-aa7e5dfcba25" providerId="ADAL" clId="{D15B1AF5-6620-4463-A67B-3E07CBB0165E}" dt="2025-10-10T11:10:25.755" v="154" actId="26606"/>
          <ac:grpSpMkLst>
            <pc:docMk/>
            <pc:sldMk cId="3310841507" sldId="273"/>
            <ac:grpSpMk id="8" creationId="{09EA7EA7-74F5-4EE2-8E3D-1A10308259D7}"/>
          </ac:grpSpMkLst>
        </pc:grpChg>
        <pc:grpChg chg="add del">
          <ac:chgData name="Adebowale Ogungbure (2133162)" userId="41c50e5a-9698-49b8-b076-aa7e5dfcba25" providerId="ADAL" clId="{D15B1AF5-6620-4463-A67B-3E07CBB0165E}" dt="2025-10-10T11:12:39.527" v="159" actId="26606"/>
          <ac:grpSpMkLst>
            <pc:docMk/>
            <pc:sldMk cId="3310841507" sldId="273"/>
            <ac:grpSpMk id="40" creationId="{09EA7EA7-74F5-4EE2-8E3D-1A10308259D7}"/>
          </ac:grpSpMkLst>
        </pc:grpChg>
        <pc:grpChg chg="add del">
          <ac:chgData name="Adebowale Ogungbure (2133162)" userId="41c50e5a-9698-49b8-b076-aa7e5dfcba25" providerId="ADAL" clId="{D15B1AF5-6620-4463-A67B-3E07CBB0165E}" dt="2025-10-10T11:12:39.527" v="159" actId="26606"/>
          <ac:grpSpMkLst>
            <pc:docMk/>
            <pc:sldMk cId="3310841507" sldId="273"/>
            <ac:grpSpMk id="50" creationId="{CDD733AE-DD5E-4C77-8BCD-72BF12A06BB1}"/>
          </ac:grpSpMkLst>
        </pc:grpChg>
        <pc:grpChg chg="add">
          <ac:chgData name="Adebowale Ogungbure (2133162)" userId="41c50e5a-9698-49b8-b076-aa7e5dfcba25" providerId="ADAL" clId="{D15B1AF5-6620-4463-A67B-3E07CBB0165E}" dt="2025-10-10T11:12:39.527" v="159" actId="26606"/>
          <ac:grpSpMkLst>
            <pc:docMk/>
            <pc:sldMk cId="3310841507" sldId="273"/>
            <ac:grpSpMk id="60" creationId="{09EA7EA7-74F5-4EE2-8E3D-1A10308259D7}"/>
          </ac:grpSpMkLst>
        </pc:grpChg>
        <pc:grpChg chg="add">
          <ac:chgData name="Adebowale Ogungbure (2133162)" userId="41c50e5a-9698-49b8-b076-aa7e5dfcba25" providerId="ADAL" clId="{D15B1AF5-6620-4463-A67B-3E07CBB0165E}" dt="2025-10-10T11:12:39.527" v="159" actId="26606"/>
          <ac:grpSpMkLst>
            <pc:docMk/>
            <pc:sldMk cId="3310841507" sldId="273"/>
            <ac:grpSpMk id="74" creationId="{A9A5CCB5-EF7C-48C3-B6DF-ADC1771CCD09}"/>
          </ac:grpSpMkLst>
        </pc:gr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F26818-B76B-4042-B120-1FD3DD041496}"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3A11F183-2730-49D8-9DCE-545DE058C2A9}">
      <dgm:prSet/>
      <dgm:spPr/>
      <dgm:t>
        <a:bodyPr/>
        <a:lstStyle/>
        <a:p>
          <a:r>
            <a:rPr lang="en-GB"/>
            <a:t>Introduction: Tottenham Hotspur Football Academy</a:t>
          </a:r>
          <a:endParaRPr lang="en-US"/>
        </a:p>
      </dgm:t>
    </dgm:pt>
    <dgm:pt modelId="{22E270D1-8C19-4AEE-A524-F5B54CF7188B}" type="parTrans" cxnId="{78CAD808-C468-4378-83D1-8A6B83A73D65}">
      <dgm:prSet/>
      <dgm:spPr/>
      <dgm:t>
        <a:bodyPr/>
        <a:lstStyle/>
        <a:p>
          <a:endParaRPr lang="en-US"/>
        </a:p>
      </dgm:t>
    </dgm:pt>
    <dgm:pt modelId="{5F027D6B-3E2B-475A-84D5-9B2A256B798D}" type="sibTrans" cxnId="{78CAD808-C468-4378-83D1-8A6B83A73D65}">
      <dgm:prSet/>
      <dgm:spPr/>
      <dgm:t>
        <a:bodyPr/>
        <a:lstStyle/>
        <a:p>
          <a:endParaRPr lang="en-US"/>
        </a:p>
      </dgm:t>
    </dgm:pt>
    <dgm:pt modelId="{D0F0086E-2F50-46E5-93C7-CC201B75F63E}">
      <dgm:prSet/>
      <dgm:spPr/>
      <dgm:t>
        <a:bodyPr/>
        <a:lstStyle/>
        <a:p>
          <a:r>
            <a:rPr lang="en-GB"/>
            <a:t>Recruiting for a Business Transformation Project</a:t>
          </a:r>
          <a:endParaRPr lang="en-US"/>
        </a:p>
      </dgm:t>
    </dgm:pt>
    <dgm:pt modelId="{6619C8DF-5F96-41DD-BD35-B6B500FD1277}" type="parTrans" cxnId="{4DFE414E-F550-46C1-900C-4BACFB971A56}">
      <dgm:prSet/>
      <dgm:spPr/>
      <dgm:t>
        <a:bodyPr/>
        <a:lstStyle/>
        <a:p>
          <a:endParaRPr lang="en-US"/>
        </a:p>
      </dgm:t>
    </dgm:pt>
    <dgm:pt modelId="{541CFCBC-22EC-4AC3-8654-3D803B072B6E}" type="sibTrans" cxnId="{4DFE414E-F550-46C1-900C-4BACFB971A56}">
      <dgm:prSet/>
      <dgm:spPr/>
      <dgm:t>
        <a:bodyPr/>
        <a:lstStyle/>
        <a:p>
          <a:endParaRPr lang="en-US"/>
        </a:p>
      </dgm:t>
    </dgm:pt>
    <dgm:pt modelId="{5BCEC4BE-6FA9-416C-B6AA-7A0ACD0E57C5}">
      <dgm:prSet/>
      <dgm:spPr/>
      <dgm:t>
        <a:bodyPr/>
        <a:lstStyle/>
        <a:p>
          <a:r>
            <a:rPr lang="en-GB"/>
            <a:t>Recruitment Process</a:t>
          </a:r>
          <a:endParaRPr lang="en-US"/>
        </a:p>
      </dgm:t>
    </dgm:pt>
    <dgm:pt modelId="{85D43043-CA33-477B-A900-BFAFF136A4A2}" type="parTrans" cxnId="{33BF11BB-E9F8-4ABC-A0EA-623B3845DDB4}">
      <dgm:prSet/>
      <dgm:spPr/>
      <dgm:t>
        <a:bodyPr/>
        <a:lstStyle/>
        <a:p>
          <a:endParaRPr lang="en-US"/>
        </a:p>
      </dgm:t>
    </dgm:pt>
    <dgm:pt modelId="{83755B06-657F-4D38-BA05-21F3528501F2}" type="sibTrans" cxnId="{33BF11BB-E9F8-4ABC-A0EA-623B3845DDB4}">
      <dgm:prSet/>
      <dgm:spPr/>
      <dgm:t>
        <a:bodyPr/>
        <a:lstStyle/>
        <a:p>
          <a:endParaRPr lang="en-US"/>
        </a:p>
      </dgm:t>
    </dgm:pt>
    <dgm:pt modelId="{15DF9B08-BDB7-4082-A037-074155CBC2B3}">
      <dgm:prSet/>
      <dgm:spPr/>
      <dgm:t>
        <a:bodyPr/>
        <a:lstStyle/>
        <a:p>
          <a:r>
            <a:rPr lang="en-GB"/>
            <a:t>Job Analysis </a:t>
          </a:r>
          <a:endParaRPr lang="en-US"/>
        </a:p>
      </dgm:t>
    </dgm:pt>
    <dgm:pt modelId="{FA00F522-C9DD-4623-A3D5-1E2FF15AF0C4}" type="parTrans" cxnId="{769FC8D3-B509-4816-81E6-20116A269F73}">
      <dgm:prSet/>
      <dgm:spPr/>
      <dgm:t>
        <a:bodyPr/>
        <a:lstStyle/>
        <a:p>
          <a:endParaRPr lang="en-US"/>
        </a:p>
      </dgm:t>
    </dgm:pt>
    <dgm:pt modelId="{3FBFD84A-F9BB-4FB3-96C7-CD7074F1F485}" type="sibTrans" cxnId="{769FC8D3-B509-4816-81E6-20116A269F73}">
      <dgm:prSet/>
      <dgm:spPr/>
      <dgm:t>
        <a:bodyPr/>
        <a:lstStyle/>
        <a:p>
          <a:endParaRPr lang="en-US"/>
        </a:p>
      </dgm:t>
    </dgm:pt>
    <dgm:pt modelId="{AB446378-B396-4B60-A479-337F450D5259}">
      <dgm:prSet/>
      <dgm:spPr/>
      <dgm:t>
        <a:bodyPr/>
        <a:lstStyle/>
        <a:p>
          <a:r>
            <a:rPr lang="en-GB"/>
            <a:t>Job Description </a:t>
          </a:r>
          <a:endParaRPr lang="en-US"/>
        </a:p>
      </dgm:t>
    </dgm:pt>
    <dgm:pt modelId="{B7900C85-F80F-40F2-B556-70023F36ED29}" type="parTrans" cxnId="{69470C6E-8F82-460B-9839-4E39EC7A4EC1}">
      <dgm:prSet/>
      <dgm:spPr/>
      <dgm:t>
        <a:bodyPr/>
        <a:lstStyle/>
        <a:p>
          <a:endParaRPr lang="en-US"/>
        </a:p>
      </dgm:t>
    </dgm:pt>
    <dgm:pt modelId="{74B25112-3FD5-4D6D-8D56-FA6CE7BB7E96}" type="sibTrans" cxnId="{69470C6E-8F82-460B-9839-4E39EC7A4EC1}">
      <dgm:prSet/>
      <dgm:spPr/>
      <dgm:t>
        <a:bodyPr/>
        <a:lstStyle/>
        <a:p>
          <a:endParaRPr lang="en-US"/>
        </a:p>
      </dgm:t>
    </dgm:pt>
    <dgm:pt modelId="{50B725F8-9D32-49BB-8D16-C89243260FD5}">
      <dgm:prSet/>
      <dgm:spPr/>
      <dgm:t>
        <a:bodyPr/>
        <a:lstStyle/>
        <a:p>
          <a:r>
            <a:rPr lang="en-GB"/>
            <a:t>Person Specification</a:t>
          </a:r>
          <a:endParaRPr lang="en-US"/>
        </a:p>
      </dgm:t>
    </dgm:pt>
    <dgm:pt modelId="{92866781-1768-4112-A28B-5881B1169F86}" type="parTrans" cxnId="{3E18B040-5735-40B2-8EEB-344F0A7481DB}">
      <dgm:prSet/>
      <dgm:spPr/>
      <dgm:t>
        <a:bodyPr/>
        <a:lstStyle/>
        <a:p>
          <a:endParaRPr lang="en-US"/>
        </a:p>
      </dgm:t>
    </dgm:pt>
    <dgm:pt modelId="{7630E16D-BC0E-432D-9686-BFC2B92B827F}" type="sibTrans" cxnId="{3E18B040-5735-40B2-8EEB-344F0A7481DB}">
      <dgm:prSet/>
      <dgm:spPr/>
      <dgm:t>
        <a:bodyPr/>
        <a:lstStyle/>
        <a:p>
          <a:endParaRPr lang="en-US"/>
        </a:p>
      </dgm:t>
    </dgm:pt>
    <dgm:pt modelId="{5B301052-A5AF-4630-AC7A-983AF1CD173E}">
      <dgm:prSet/>
      <dgm:spPr/>
      <dgm:t>
        <a:bodyPr/>
        <a:lstStyle/>
        <a:p>
          <a:r>
            <a:rPr lang="en-GB"/>
            <a:t>Steps to Recruit the Right Candidate at the Right Time</a:t>
          </a:r>
          <a:endParaRPr lang="en-US"/>
        </a:p>
      </dgm:t>
    </dgm:pt>
    <dgm:pt modelId="{04A18DEE-947D-4786-A525-C1EBD8CF225D}" type="parTrans" cxnId="{5B8CEB80-8442-4F31-AF09-68C2EB09F558}">
      <dgm:prSet/>
      <dgm:spPr/>
      <dgm:t>
        <a:bodyPr/>
        <a:lstStyle/>
        <a:p>
          <a:endParaRPr lang="en-US"/>
        </a:p>
      </dgm:t>
    </dgm:pt>
    <dgm:pt modelId="{1F7CE20B-8BEE-4B7D-A072-A03CE2E25A8B}" type="sibTrans" cxnId="{5B8CEB80-8442-4F31-AF09-68C2EB09F558}">
      <dgm:prSet/>
      <dgm:spPr/>
      <dgm:t>
        <a:bodyPr/>
        <a:lstStyle/>
        <a:p>
          <a:endParaRPr lang="en-US"/>
        </a:p>
      </dgm:t>
    </dgm:pt>
    <dgm:pt modelId="{E3B67AB0-B58F-43D3-B364-6FFC64F18D56}">
      <dgm:prSet/>
      <dgm:spPr/>
      <dgm:t>
        <a:bodyPr/>
        <a:lstStyle/>
        <a:p>
          <a:r>
            <a:rPr lang="en-GB"/>
            <a:t>Interview Types (for team members in transformation projects) </a:t>
          </a:r>
          <a:endParaRPr lang="en-US"/>
        </a:p>
      </dgm:t>
    </dgm:pt>
    <dgm:pt modelId="{DFC1670A-EE51-4416-9FE3-44FE7E711CC4}" type="parTrans" cxnId="{E2B568C7-EFF6-4DFC-A105-306ACDCD442F}">
      <dgm:prSet/>
      <dgm:spPr/>
      <dgm:t>
        <a:bodyPr/>
        <a:lstStyle/>
        <a:p>
          <a:endParaRPr lang="en-US"/>
        </a:p>
      </dgm:t>
    </dgm:pt>
    <dgm:pt modelId="{9641A08E-0E4D-40D2-8CD8-3FF3C14D3347}" type="sibTrans" cxnId="{E2B568C7-EFF6-4DFC-A105-306ACDCD442F}">
      <dgm:prSet/>
      <dgm:spPr/>
      <dgm:t>
        <a:bodyPr/>
        <a:lstStyle/>
        <a:p>
          <a:endParaRPr lang="en-US"/>
        </a:p>
      </dgm:t>
    </dgm:pt>
    <dgm:pt modelId="{D846324F-BFFC-4006-94A7-443FA94D9EA0}">
      <dgm:prSet/>
      <dgm:spPr/>
      <dgm:t>
        <a:bodyPr/>
        <a:lstStyle/>
        <a:p>
          <a:r>
            <a:rPr lang="en-GB"/>
            <a:t>Structured  Interview </a:t>
          </a:r>
          <a:endParaRPr lang="en-US"/>
        </a:p>
      </dgm:t>
    </dgm:pt>
    <dgm:pt modelId="{F75E7D08-110F-4B83-833C-F063E4146D12}" type="parTrans" cxnId="{8FFAB47C-A432-45E9-B896-558292F47A84}">
      <dgm:prSet/>
      <dgm:spPr/>
      <dgm:t>
        <a:bodyPr/>
        <a:lstStyle/>
        <a:p>
          <a:endParaRPr lang="en-US"/>
        </a:p>
      </dgm:t>
    </dgm:pt>
    <dgm:pt modelId="{A0C06EED-04AD-4F8D-9FBE-7244096971F6}" type="sibTrans" cxnId="{8FFAB47C-A432-45E9-B896-558292F47A84}">
      <dgm:prSet/>
      <dgm:spPr/>
      <dgm:t>
        <a:bodyPr/>
        <a:lstStyle/>
        <a:p>
          <a:endParaRPr lang="en-US"/>
        </a:p>
      </dgm:t>
    </dgm:pt>
    <dgm:pt modelId="{B32E23B0-88D9-413C-9CBE-F7D13F2CFAF0}">
      <dgm:prSet/>
      <dgm:spPr/>
      <dgm:t>
        <a:bodyPr/>
        <a:lstStyle/>
        <a:p>
          <a:r>
            <a:rPr lang="en-GB"/>
            <a:t>Competency-Based / Behavioural Interview</a:t>
          </a:r>
          <a:endParaRPr lang="en-US"/>
        </a:p>
      </dgm:t>
    </dgm:pt>
    <dgm:pt modelId="{ECD9AD05-AA05-48B6-B38F-B6D59F545F13}" type="parTrans" cxnId="{C94F1DC8-1759-476D-9AB4-6D19AC34B63E}">
      <dgm:prSet/>
      <dgm:spPr/>
      <dgm:t>
        <a:bodyPr/>
        <a:lstStyle/>
        <a:p>
          <a:endParaRPr lang="en-US"/>
        </a:p>
      </dgm:t>
    </dgm:pt>
    <dgm:pt modelId="{EEF7350C-1174-4FA2-9346-E36A15D19519}" type="sibTrans" cxnId="{C94F1DC8-1759-476D-9AB4-6D19AC34B63E}">
      <dgm:prSet/>
      <dgm:spPr/>
      <dgm:t>
        <a:bodyPr/>
        <a:lstStyle/>
        <a:p>
          <a:endParaRPr lang="en-US"/>
        </a:p>
      </dgm:t>
    </dgm:pt>
    <dgm:pt modelId="{A102B9BD-DF60-4E2C-B8D6-8E197C69F8DF}">
      <dgm:prSet/>
      <dgm:spPr/>
      <dgm:t>
        <a:bodyPr/>
        <a:lstStyle/>
        <a:p>
          <a:r>
            <a:rPr lang="en-GB"/>
            <a:t>Panel / Group Interview</a:t>
          </a:r>
          <a:endParaRPr lang="en-US"/>
        </a:p>
      </dgm:t>
    </dgm:pt>
    <dgm:pt modelId="{329A9C8E-1599-49A8-B6C8-AEFFAD50021B}" type="parTrans" cxnId="{0101665C-6FF4-4959-AD57-7D8E447E3F8C}">
      <dgm:prSet/>
      <dgm:spPr/>
      <dgm:t>
        <a:bodyPr/>
        <a:lstStyle/>
        <a:p>
          <a:endParaRPr lang="en-US"/>
        </a:p>
      </dgm:t>
    </dgm:pt>
    <dgm:pt modelId="{38B2AFFF-8E02-43BA-8D5B-FCE3BA168F3E}" type="sibTrans" cxnId="{0101665C-6FF4-4959-AD57-7D8E447E3F8C}">
      <dgm:prSet/>
      <dgm:spPr/>
      <dgm:t>
        <a:bodyPr/>
        <a:lstStyle/>
        <a:p>
          <a:endParaRPr lang="en-US"/>
        </a:p>
      </dgm:t>
    </dgm:pt>
    <dgm:pt modelId="{085A00A0-76D1-4279-B20F-A3CA6F0A7E5F}">
      <dgm:prSet/>
      <dgm:spPr/>
      <dgm:t>
        <a:bodyPr/>
        <a:lstStyle/>
        <a:p>
          <a:r>
            <a:rPr lang="en-GB"/>
            <a:t>Questioning Techniques (probing, leading, Socratic, etc.) </a:t>
          </a:r>
          <a:endParaRPr lang="en-US"/>
        </a:p>
      </dgm:t>
    </dgm:pt>
    <dgm:pt modelId="{7109AF63-7043-443B-92D7-2D93C9395B80}" type="parTrans" cxnId="{2C841F2B-C5D4-4FE3-9CEC-55970C4C296D}">
      <dgm:prSet/>
      <dgm:spPr/>
      <dgm:t>
        <a:bodyPr/>
        <a:lstStyle/>
        <a:p>
          <a:endParaRPr lang="en-US"/>
        </a:p>
      </dgm:t>
    </dgm:pt>
    <dgm:pt modelId="{085E9F86-3102-4C7C-B43A-8CA1D59497CB}" type="sibTrans" cxnId="{2C841F2B-C5D4-4FE3-9CEC-55970C4C296D}">
      <dgm:prSet/>
      <dgm:spPr/>
      <dgm:t>
        <a:bodyPr/>
        <a:lstStyle/>
        <a:p>
          <a:endParaRPr lang="en-US"/>
        </a:p>
      </dgm:t>
    </dgm:pt>
    <dgm:pt modelId="{262E3D27-0F10-4F7F-8095-75F7406E7FAB}">
      <dgm:prSet/>
      <dgm:spPr/>
      <dgm:t>
        <a:bodyPr/>
        <a:lstStyle/>
        <a:p>
          <a:r>
            <a:rPr lang="en-GB"/>
            <a:t>Face-to-Face vs Online Interview</a:t>
          </a:r>
          <a:endParaRPr lang="en-US"/>
        </a:p>
      </dgm:t>
    </dgm:pt>
    <dgm:pt modelId="{E8D9B925-405A-4CD5-A7E9-27CF6C3C771B}" type="parTrans" cxnId="{3527F2D0-D71D-4AFB-9370-F3F35179BC6C}">
      <dgm:prSet/>
      <dgm:spPr/>
      <dgm:t>
        <a:bodyPr/>
        <a:lstStyle/>
        <a:p>
          <a:endParaRPr lang="en-US"/>
        </a:p>
      </dgm:t>
    </dgm:pt>
    <dgm:pt modelId="{172B2B3F-62B4-40ED-8612-A244992A9076}" type="sibTrans" cxnId="{3527F2D0-D71D-4AFB-9370-F3F35179BC6C}">
      <dgm:prSet/>
      <dgm:spPr/>
      <dgm:t>
        <a:bodyPr/>
        <a:lstStyle/>
        <a:p>
          <a:endParaRPr lang="en-US"/>
        </a:p>
      </dgm:t>
    </dgm:pt>
    <dgm:pt modelId="{170D54AB-405B-4A14-A73F-2C9413AA7876}">
      <dgm:prSet/>
      <dgm:spPr/>
      <dgm:t>
        <a:bodyPr/>
        <a:lstStyle/>
        <a:p>
          <a:r>
            <a:rPr lang="en-GB"/>
            <a:t>comparison for the Head of Youths Team Manager role</a:t>
          </a:r>
          <a:endParaRPr lang="en-US"/>
        </a:p>
      </dgm:t>
    </dgm:pt>
    <dgm:pt modelId="{4D2FD76F-C6D3-4799-AF42-9CEA4747B9C5}" type="parTrans" cxnId="{47FE706F-FD27-44D8-8FD6-2440819F205E}">
      <dgm:prSet/>
      <dgm:spPr/>
      <dgm:t>
        <a:bodyPr/>
        <a:lstStyle/>
        <a:p>
          <a:endParaRPr lang="en-US"/>
        </a:p>
      </dgm:t>
    </dgm:pt>
    <dgm:pt modelId="{82A042A5-417C-4F5C-AC33-472E2333DF00}" type="sibTrans" cxnId="{47FE706F-FD27-44D8-8FD6-2440819F205E}">
      <dgm:prSet/>
      <dgm:spPr/>
      <dgm:t>
        <a:bodyPr/>
        <a:lstStyle/>
        <a:p>
          <a:endParaRPr lang="en-US"/>
        </a:p>
      </dgm:t>
    </dgm:pt>
    <dgm:pt modelId="{AF999228-585B-40B0-BF47-1AF452E3FDBD}">
      <dgm:prSet/>
      <dgm:spPr/>
      <dgm:t>
        <a:bodyPr/>
        <a:lstStyle/>
        <a:p>
          <a:r>
            <a:rPr lang="en-GB"/>
            <a:t>Conclusion</a:t>
          </a:r>
          <a:endParaRPr lang="en-US"/>
        </a:p>
      </dgm:t>
    </dgm:pt>
    <dgm:pt modelId="{79CD590C-8564-4201-9937-E6DA0CBC5322}" type="parTrans" cxnId="{94DFD020-77CC-42E2-917F-F599A9E40FE5}">
      <dgm:prSet/>
      <dgm:spPr/>
      <dgm:t>
        <a:bodyPr/>
        <a:lstStyle/>
        <a:p>
          <a:endParaRPr lang="en-US"/>
        </a:p>
      </dgm:t>
    </dgm:pt>
    <dgm:pt modelId="{4AFDDF59-2EF3-40AB-A207-9C289F201651}" type="sibTrans" cxnId="{94DFD020-77CC-42E2-917F-F599A9E40FE5}">
      <dgm:prSet/>
      <dgm:spPr/>
      <dgm:t>
        <a:bodyPr/>
        <a:lstStyle/>
        <a:p>
          <a:endParaRPr lang="en-US"/>
        </a:p>
      </dgm:t>
    </dgm:pt>
    <dgm:pt modelId="{6F226ACA-C354-4C99-9E4F-625696F8B863}">
      <dgm:prSet/>
      <dgm:spPr/>
      <dgm:t>
        <a:bodyPr/>
        <a:lstStyle/>
        <a:p>
          <a:r>
            <a:rPr lang="en-GB"/>
            <a:t>References</a:t>
          </a:r>
          <a:endParaRPr lang="en-US"/>
        </a:p>
      </dgm:t>
    </dgm:pt>
    <dgm:pt modelId="{7031229D-1C38-4C53-BF4A-0A9ED736C4EE}" type="parTrans" cxnId="{2D0B63E8-3313-444C-970E-6644ACB6668F}">
      <dgm:prSet/>
      <dgm:spPr/>
      <dgm:t>
        <a:bodyPr/>
        <a:lstStyle/>
        <a:p>
          <a:endParaRPr lang="en-US"/>
        </a:p>
      </dgm:t>
    </dgm:pt>
    <dgm:pt modelId="{DC3DA7F0-171F-44B8-8A2E-FB23DE5B5054}" type="sibTrans" cxnId="{2D0B63E8-3313-444C-970E-6644ACB6668F}">
      <dgm:prSet/>
      <dgm:spPr/>
      <dgm:t>
        <a:bodyPr/>
        <a:lstStyle/>
        <a:p>
          <a:endParaRPr lang="en-US"/>
        </a:p>
      </dgm:t>
    </dgm:pt>
    <dgm:pt modelId="{8702BD51-85AF-4D33-B3CC-82B480FDA6F7}" type="pres">
      <dgm:prSet presAssocID="{E3F26818-B76B-4042-B120-1FD3DD041496}" presName="diagram" presStyleCnt="0">
        <dgm:presLayoutVars>
          <dgm:dir/>
          <dgm:resizeHandles val="exact"/>
        </dgm:presLayoutVars>
      </dgm:prSet>
      <dgm:spPr/>
    </dgm:pt>
    <dgm:pt modelId="{C6546722-9249-4F63-BB1E-FF40820D5853}" type="pres">
      <dgm:prSet presAssocID="{3A11F183-2730-49D8-9DCE-545DE058C2A9}" presName="node" presStyleLbl="node1" presStyleIdx="0" presStyleCnt="10">
        <dgm:presLayoutVars>
          <dgm:bulletEnabled val="1"/>
        </dgm:presLayoutVars>
      </dgm:prSet>
      <dgm:spPr/>
    </dgm:pt>
    <dgm:pt modelId="{07E42A25-368B-4A22-9B75-8BF68E42923C}" type="pres">
      <dgm:prSet presAssocID="{5F027D6B-3E2B-475A-84D5-9B2A256B798D}" presName="sibTrans" presStyleCnt="0"/>
      <dgm:spPr/>
    </dgm:pt>
    <dgm:pt modelId="{3FDE589E-07D7-41DB-9385-7DFA7190EFBB}" type="pres">
      <dgm:prSet presAssocID="{D0F0086E-2F50-46E5-93C7-CC201B75F63E}" presName="node" presStyleLbl="node1" presStyleIdx="1" presStyleCnt="10">
        <dgm:presLayoutVars>
          <dgm:bulletEnabled val="1"/>
        </dgm:presLayoutVars>
      </dgm:prSet>
      <dgm:spPr/>
    </dgm:pt>
    <dgm:pt modelId="{EE8EC54F-8708-440A-9B55-FDB2FCD255DF}" type="pres">
      <dgm:prSet presAssocID="{541CFCBC-22EC-4AC3-8654-3D803B072B6E}" presName="sibTrans" presStyleCnt="0"/>
      <dgm:spPr/>
    </dgm:pt>
    <dgm:pt modelId="{1142C868-2683-4991-87A4-F249397BEBF9}" type="pres">
      <dgm:prSet presAssocID="{5BCEC4BE-6FA9-416C-B6AA-7A0ACD0E57C5}" presName="node" presStyleLbl="node1" presStyleIdx="2" presStyleCnt="10">
        <dgm:presLayoutVars>
          <dgm:bulletEnabled val="1"/>
        </dgm:presLayoutVars>
      </dgm:prSet>
      <dgm:spPr/>
    </dgm:pt>
    <dgm:pt modelId="{5F16E0F6-E317-4481-8CAF-01E26A9EDFD7}" type="pres">
      <dgm:prSet presAssocID="{83755B06-657F-4D38-BA05-21F3528501F2}" presName="sibTrans" presStyleCnt="0"/>
      <dgm:spPr/>
    </dgm:pt>
    <dgm:pt modelId="{0678E72B-6041-4B5E-AB5C-74FA32C131DD}" type="pres">
      <dgm:prSet presAssocID="{15DF9B08-BDB7-4082-A037-074155CBC2B3}" presName="node" presStyleLbl="node1" presStyleIdx="3" presStyleCnt="10">
        <dgm:presLayoutVars>
          <dgm:bulletEnabled val="1"/>
        </dgm:presLayoutVars>
      </dgm:prSet>
      <dgm:spPr/>
    </dgm:pt>
    <dgm:pt modelId="{2AB32CFB-D041-4FBB-AD68-85E84FDBCB30}" type="pres">
      <dgm:prSet presAssocID="{3FBFD84A-F9BB-4FB3-96C7-CD7074F1F485}" presName="sibTrans" presStyleCnt="0"/>
      <dgm:spPr/>
    </dgm:pt>
    <dgm:pt modelId="{873E385F-F1C0-45A9-87AF-A0A2235A09A3}" type="pres">
      <dgm:prSet presAssocID="{AB446378-B396-4B60-A479-337F450D5259}" presName="node" presStyleLbl="node1" presStyleIdx="4" presStyleCnt="10">
        <dgm:presLayoutVars>
          <dgm:bulletEnabled val="1"/>
        </dgm:presLayoutVars>
      </dgm:prSet>
      <dgm:spPr/>
    </dgm:pt>
    <dgm:pt modelId="{5C01B90F-DD83-44C7-BD87-DA0AA18C22C9}" type="pres">
      <dgm:prSet presAssocID="{74B25112-3FD5-4D6D-8D56-FA6CE7BB7E96}" presName="sibTrans" presStyleCnt="0"/>
      <dgm:spPr/>
    </dgm:pt>
    <dgm:pt modelId="{8395AAB0-766F-44F7-B6A7-632C0D705F1B}" type="pres">
      <dgm:prSet presAssocID="{50B725F8-9D32-49BB-8D16-C89243260FD5}" presName="node" presStyleLbl="node1" presStyleIdx="5" presStyleCnt="10">
        <dgm:presLayoutVars>
          <dgm:bulletEnabled val="1"/>
        </dgm:presLayoutVars>
      </dgm:prSet>
      <dgm:spPr/>
    </dgm:pt>
    <dgm:pt modelId="{D44453B2-549E-4C27-BF6B-B3EE41A45292}" type="pres">
      <dgm:prSet presAssocID="{7630E16D-BC0E-432D-9686-BFC2B92B827F}" presName="sibTrans" presStyleCnt="0"/>
      <dgm:spPr/>
    </dgm:pt>
    <dgm:pt modelId="{1A31E675-ADAB-43C7-B780-6CF7AB785CCE}" type="pres">
      <dgm:prSet presAssocID="{5B301052-A5AF-4630-AC7A-983AF1CD173E}" presName="node" presStyleLbl="node1" presStyleIdx="6" presStyleCnt="10">
        <dgm:presLayoutVars>
          <dgm:bulletEnabled val="1"/>
        </dgm:presLayoutVars>
      </dgm:prSet>
      <dgm:spPr/>
    </dgm:pt>
    <dgm:pt modelId="{CEF8DF38-1FC7-48D8-95CF-5152F0671C3B}" type="pres">
      <dgm:prSet presAssocID="{1F7CE20B-8BEE-4B7D-A072-A03CE2E25A8B}" presName="sibTrans" presStyleCnt="0"/>
      <dgm:spPr/>
    </dgm:pt>
    <dgm:pt modelId="{9D4A788E-03EE-4EBE-AD97-F19023DD0403}" type="pres">
      <dgm:prSet presAssocID="{E3B67AB0-B58F-43D3-B364-6FFC64F18D56}" presName="node" presStyleLbl="node1" presStyleIdx="7" presStyleCnt="10">
        <dgm:presLayoutVars>
          <dgm:bulletEnabled val="1"/>
        </dgm:presLayoutVars>
      </dgm:prSet>
      <dgm:spPr/>
    </dgm:pt>
    <dgm:pt modelId="{E62AD6AD-DAA1-417F-9B13-04CD6A9E3EAB}" type="pres">
      <dgm:prSet presAssocID="{9641A08E-0E4D-40D2-8CD8-3FF3C14D3347}" presName="sibTrans" presStyleCnt="0"/>
      <dgm:spPr/>
    </dgm:pt>
    <dgm:pt modelId="{CB32DF89-8808-4DB8-956E-E6A715FF4B04}" type="pres">
      <dgm:prSet presAssocID="{D846324F-BFFC-4006-94A7-443FA94D9EA0}" presName="node" presStyleLbl="node1" presStyleIdx="8" presStyleCnt="10">
        <dgm:presLayoutVars>
          <dgm:bulletEnabled val="1"/>
        </dgm:presLayoutVars>
      </dgm:prSet>
      <dgm:spPr/>
    </dgm:pt>
    <dgm:pt modelId="{CC90DD68-0261-4FE8-8C45-23EB7773308F}" type="pres">
      <dgm:prSet presAssocID="{A0C06EED-04AD-4F8D-9FBE-7244096971F6}" presName="sibTrans" presStyleCnt="0"/>
      <dgm:spPr/>
    </dgm:pt>
    <dgm:pt modelId="{56899FD7-3F5C-47D1-918A-80FD6861A57F}" type="pres">
      <dgm:prSet presAssocID="{B32E23B0-88D9-413C-9CBE-F7D13F2CFAF0}" presName="node" presStyleLbl="node1" presStyleIdx="9" presStyleCnt="10">
        <dgm:presLayoutVars>
          <dgm:bulletEnabled val="1"/>
        </dgm:presLayoutVars>
      </dgm:prSet>
      <dgm:spPr/>
    </dgm:pt>
  </dgm:ptLst>
  <dgm:cxnLst>
    <dgm:cxn modelId="{78CAD808-C468-4378-83D1-8A6B83A73D65}" srcId="{E3F26818-B76B-4042-B120-1FD3DD041496}" destId="{3A11F183-2730-49D8-9DCE-545DE058C2A9}" srcOrd="0" destOrd="0" parTransId="{22E270D1-8C19-4AEE-A524-F5B54CF7188B}" sibTransId="{5F027D6B-3E2B-475A-84D5-9B2A256B798D}"/>
    <dgm:cxn modelId="{94DFD020-77CC-42E2-917F-F599A9E40FE5}" srcId="{B32E23B0-88D9-413C-9CBE-F7D13F2CFAF0}" destId="{AF999228-585B-40B0-BF47-1AF452E3FDBD}" srcOrd="4" destOrd="0" parTransId="{79CD590C-8564-4201-9937-E6DA0CBC5322}" sibTransId="{4AFDDF59-2EF3-40AB-A207-9C289F201651}"/>
    <dgm:cxn modelId="{2C841F2B-C5D4-4FE3-9CEC-55970C4C296D}" srcId="{B32E23B0-88D9-413C-9CBE-F7D13F2CFAF0}" destId="{085A00A0-76D1-4279-B20F-A3CA6F0A7E5F}" srcOrd="1" destOrd="0" parTransId="{7109AF63-7043-443B-92D7-2D93C9395B80}" sibTransId="{085E9F86-3102-4C7C-B43A-8CA1D59497CB}"/>
    <dgm:cxn modelId="{FDF32338-BAB9-4690-8169-B282CEF532A2}" type="presOf" srcId="{5BCEC4BE-6FA9-416C-B6AA-7A0ACD0E57C5}" destId="{1142C868-2683-4991-87A4-F249397BEBF9}" srcOrd="0" destOrd="0" presId="urn:microsoft.com/office/officeart/2005/8/layout/default"/>
    <dgm:cxn modelId="{3E18B040-5735-40B2-8EEB-344F0A7481DB}" srcId="{E3F26818-B76B-4042-B120-1FD3DD041496}" destId="{50B725F8-9D32-49BB-8D16-C89243260FD5}" srcOrd="5" destOrd="0" parTransId="{92866781-1768-4112-A28B-5881B1169F86}" sibTransId="{7630E16D-BC0E-432D-9686-BFC2B92B827F}"/>
    <dgm:cxn modelId="{0101665C-6FF4-4959-AD57-7D8E447E3F8C}" srcId="{B32E23B0-88D9-413C-9CBE-F7D13F2CFAF0}" destId="{A102B9BD-DF60-4E2C-B8D6-8E197C69F8DF}" srcOrd="0" destOrd="0" parTransId="{329A9C8E-1599-49A8-B6C8-AEFFAD50021B}" sibTransId="{38B2AFFF-8E02-43BA-8D5B-FCE3BA168F3E}"/>
    <dgm:cxn modelId="{A5BEB15E-683B-44D6-8A3B-BFDCE0E5DAE6}" type="presOf" srcId="{D846324F-BFFC-4006-94A7-443FA94D9EA0}" destId="{CB32DF89-8808-4DB8-956E-E6A715FF4B04}" srcOrd="0" destOrd="0" presId="urn:microsoft.com/office/officeart/2005/8/layout/default"/>
    <dgm:cxn modelId="{B3F4AF44-CB4E-42A3-ACD8-A908E3B01098}" type="presOf" srcId="{D0F0086E-2F50-46E5-93C7-CC201B75F63E}" destId="{3FDE589E-07D7-41DB-9385-7DFA7190EFBB}" srcOrd="0" destOrd="0" presId="urn:microsoft.com/office/officeart/2005/8/layout/default"/>
    <dgm:cxn modelId="{05795568-9618-4529-BF7E-CFF819DEBD4C}" type="presOf" srcId="{AB446378-B396-4B60-A479-337F450D5259}" destId="{873E385F-F1C0-45A9-87AF-A0A2235A09A3}" srcOrd="0" destOrd="0" presId="urn:microsoft.com/office/officeart/2005/8/layout/default"/>
    <dgm:cxn modelId="{7AB3106C-16FB-4106-B38F-ED54CA7DA76C}" type="presOf" srcId="{A102B9BD-DF60-4E2C-B8D6-8E197C69F8DF}" destId="{56899FD7-3F5C-47D1-918A-80FD6861A57F}" srcOrd="0" destOrd="1" presId="urn:microsoft.com/office/officeart/2005/8/layout/default"/>
    <dgm:cxn modelId="{BF2DB46C-D211-4D88-8A80-3DCB9BC4388E}" type="presOf" srcId="{170D54AB-405B-4A14-A73F-2C9413AA7876}" destId="{56899FD7-3F5C-47D1-918A-80FD6861A57F}" srcOrd="0" destOrd="4" presId="urn:microsoft.com/office/officeart/2005/8/layout/default"/>
    <dgm:cxn modelId="{69470C6E-8F82-460B-9839-4E39EC7A4EC1}" srcId="{E3F26818-B76B-4042-B120-1FD3DD041496}" destId="{AB446378-B396-4B60-A479-337F450D5259}" srcOrd="4" destOrd="0" parTransId="{B7900C85-F80F-40F2-B556-70023F36ED29}" sibTransId="{74B25112-3FD5-4D6D-8D56-FA6CE7BB7E96}"/>
    <dgm:cxn modelId="{4DFE414E-F550-46C1-900C-4BACFB971A56}" srcId="{E3F26818-B76B-4042-B120-1FD3DD041496}" destId="{D0F0086E-2F50-46E5-93C7-CC201B75F63E}" srcOrd="1" destOrd="0" parTransId="{6619C8DF-5F96-41DD-BD35-B6B500FD1277}" sibTransId="{541CFCBC-22EC-4AC3-8654-3D803B072B6E}"/>
    <dgm:cxn modelId="{0C63A14E-CD1E-4405-B79A-0C3AF2969827}" type="presOf" srcId="{B32E23B0-88D9-413C-9CBE-F7D13F2CFAF0}" destId="{56899FD7-3F5C-47D1-918A-80FD6861A57F}" srcOrd="0" destOrd="0" presId="urn:microsoft.com/office/officeart/2005/8/layout/default"/>
    <dgm:cxn modelId="{47FE706F-FD27-44D8-8FD6-2440819F205E}" srcId="{B32E23B0-88D9-413C-9CBE-F7D13F2CFAF0}" destId="{170D54AB-405B-4A14-A73F-2C9413AA7876}" srcOrd="3" destOrd="0" parTransId="{4D2FD76F-C6D3-4799-AF42-9CEA4747B9C5}" sibTransId="{82A042A5-417C-4F5C-AC33-472E2333DF00}"/>
    <dgm:cxn modelId="{8FFAB47C-A432-45E9-B896-558292F47A84}" srcId="{E3F26818-B76B-4042-B120-1FD3DD041496}" destId="{D846324F-BFFC-4006-94A7-443FA94D9EA0}" srcOrd="8" destOrd="0" parTransId="{F75E7D08-110F-4B83-833C-F063E4146D12}" sibTransId="{A0C06EED-04AD-4F8D-9FBE-7244096971F6}"/>
    <dgm:cxn modelId="{7678007E-AF08-4E15-A61C-34F5EFF8FA42}" type="presOf" srcId="{AF999228-585B-40B0-BF47-1AF452E3FDBD}" destId="{56899FD7-3F5C-47D1-918A-80FD6861A57F}" srcOrd="0" destOrd="5" presId="urn:microsoft.com/office/officeart/2005/8/layout/default"/>
    <dgm:cxn modelId="{5B8CEB80-8442-4F31-AF09-68C2EB09F558}" srcId="{E3F26818-B76B-4042-B120-1FD3DD041496}" destId="{5B301052-A5AF-4630-AC7A-983AF1CD173E}" srcOrd="6" destOrd="0" parTransId="{04A18DEE-947D-4786-A525-C1EBD8CF225D}" sibTransId="{1F7CE20B-8BEE-4B7D-A072-A03CE2E25A8B}"/>
    <dgm:cxn modelId="{C040A48A-0BF3-43DD-BB9E-3A392D9FC0AF}" type="presOf" srcId="{15DF9B08-BDB7-4082-A037-074155CBC2B3}" destId="{0678E72B-6041-4B5E-AB5C-74FA32C131DD}" srcOrd="0" destOrd="0" presId="urn:microsoft.com/office/officeart/2005/8/layout/default"/>
    <dgm:cxn modelId="{CE3E3CAD-C63B-4B67-91C6-38047DB601B1}" type="presOf" srcId="{085A00A0-76D1-4279-B20F-A3CA6F0A7E5F}" destId="{56899FD7-3F5C-47D1-918A-80FD6861A57F}" srcOrd="0" destOrd="2" presId="urn:microsoft.com/office/officeart/2005/8/layout/default"/>
    <dgm:cxn modelId="{294FC2AD-0537-4E9B-AECF-DCFE54AB192E}" type="presOf" srcId="{E3F26818-B76B-4042-B120-1FD3DD041496}" destId="{8702BD51-85AF-4D33-B3CC-82B480FDA6F7}" srcOrd="0" destOrd="0" presId="urn:microsoft.com/office/officeart/2005/8/layout/default"/>
    <dgm:cxn modelId="{33BF11BB-E9F8-4ABC-A0EA-623B3845DDB4}" srcId="{E3F26818-B76B-4042-B120-1FD3DD041496}" destId="{5BCEC4BE-6FA9-416C-B6AA-7A0ACD0E57C5}" srcOrd="2" destOrd="0" parTransId="{85D43043-CA33-477B-A900-BFAFF136A4A2}" sibTransId="{83755B06-657F-4D38-BA05-21F3528501F2}"/>
    <dgm:cxn modelId="{B379ADC2-D977-4AEB-A464-FA1DA9468DDB}" type="presOf" srcId="{5B301052-A5AF-4630-AC7A-983AF1CD173E}" destId="{1A31E675-ADAB-43C7-B780-6CF7AB785CCE}" srcOrd="0" destOrd="0" presId="urn:microsoft.com/office/officeart/2005/8/layout/default"/>
    <dgm:cxn modelId="{E2B568C7-EFF6-4DFC-A105-306ACDCD442F}" srcId="{E3F26818-B76B-4042-B120-1FD3DD041496}" destId="{E3B67AB0-B58F-43D3-B364-6FFC64F18D56}" srcOrd="7" destOrd="0" parTransId="{DFC1670A-EE51-4416-9FE3-44FE7E711CC4}" sibTransId="{9641A08E-0E4D-40D2-8CD8-3FF3C14D3347}"/>
    <dgm:cxn modelId="{C94F1DC8-1759-476D-9AB4-6D19AC34B63E}" srcId="{E3F26818-B76B-4042-B120-1FD3DD041496}" destId="{B32E23B0-88D9-413C-9CBE-F7D13F2CFAF0}" srcOrd="9" destOrd="0" parTransId="{ECD9AD05-AA05-48B6-B38F-B6D59F545F13}" sibTransId="{EEF7350C-1174-4FA2-9346-E36A15D19519}"/>
    <dgm:cxn modelId="{175FA8CC-0594-402C-B728-2933ECE8437A}" type="presOf" srcId="{E3B67AB0-B58F-43D3-B364-6FFC64F18D56}" destId="{9D4A788E-03EE-4EBE-AD97-F19023DD0403}" srcOrd="0" destOrd="0" presId="urn:microsoft.com/office/officeart/2005/8/layout/default"/>
    <dgm:cxn modelId="{3527F2D0-D71D-4AFB-9370-F3F35179BC6C}" srcId="{B32E23B0-88D9-413C-9CBE-F7D13F2CFAF0}" destId="{262E3D27-0F10-4F7F-8095-75F7406E7FAB}" srcOrd="2" destOrd="0" parTransId="{E8D9B925-405A-4CD5-A7E9-27CF6C3C771B}" sibTransId="{172B2B3F-62B4-40ED-8612-A244992A9076}"/>
    <dgm:cxn modelId="{769FC8D3-B509-4816-81E6-20116A269F73}" srcId="{E3F26818-B76B-4042-B120-1FD3DD041496}" destId="{15DF9B08-BDB7-4082-A037-074155CBC2B3}" srcOrd="3" destOrd="0" parTransId="{FA00F522-C9DD-4623-A3D5-1E2FF15AF0C4}" sibTransId="{3FBFD84A-F9BB-4FB3-96C7-CD7074F1F485}"/>
    <dgm:cxn modelId="{ECE8DBDF-AC02-4D8B-9F97-CF23487B4B3F}" type="presOf" srcId="{262E3D27-0F10-4F7F-8095-75F7406E7FAB}" destId="{56899FD7-3F5C-47D1-918A-80FD6861A57F}" srcOrd="0" destOrd="3" presId="urn:microsoft.com/office/officeart/2005/8/layout/default"/>
    <dgm:cxn modelId="{2D0B63E8-3313-444C-970E-6644ACB6668F}" srcId="{B32E23B0-88D9-413C-9CBE-F7D13F2CFAF0}" destId="{6F226ACA-C354-4C99-9E4F-625696F8B863}" srcOrd="5" destOrd="0" parTransId="{7031229D-1C38-4C53-BF4A-0A9ED736C4EE}" sibTransId="{DC3DA7F0-171F-44B8-8A2E-FB23DE5B5054}"/>
    <dgm:cxn modelId="{8E0F65E8-7746-454C-A898-CB7D0014CA72}" type="presOf" srcId="{3A11F183-2730-49D8-9DCE-545DE058C2A9}" destId="{C6546722-9249-4F63-BB1E-FF40820D5853}" srcOrd="0" destOrd="0" presId="urn:microsoft.com/office/officeart/2005/8/layout/default"/>
    <dgm:cxn modelId="{EE1B12EF-CE29-40E6-B0FD-7FBFBAEFA7EE}" type="presOf" srcId="{50B725F8-9D32-49BB-8D16-C89243260FD5}" destId="{8395AAB0-766F-44F7-B6A7-632C0D705F1B}" srcOrd="0" destOrd="0" presId="urn:microsoft.com/office/officeart/2005/8/layout/default"/>
    <dgm:cxn modelId="{9697F5F2-B879-4A29-B9EA-6BA8ED17A470}" type="presOf" srcId="{6F226ACA-C354-4C99-9E4F-625696F8B863}" destId="{56899FD7-3F5C-47D1-918A-80FD6861A57F}" srcOrd="0" destOrd="6" presId="urn:microsoft.com/office/officeart/2005/8/layout/default"/>
    <dgm:cxn modelId="{7B3DD0FB-9BF1-452C-BA82-662098A4DAEC}" type="presParOf" srcId="{8702BD51-85AF-4D33-B3CC-82B480FDA6F7}" destId="{C6546722-9249-4F63-BB1E-FF40820D5853}" srcOrd="0" destOrd="0" presId="urn:microsoft.com/office/officeart/2005/8/layout/default"/>
    <dgm:cxn modelId="{5BBEEBDD-801A-499C-A71E-18C9E1D8DEF3}" type="presParOf" srcId="{8702BD51-85AF-4D33-B3CC-82B480FDA6F7}" destId="{07E42A25-368B-4A22-9B75-8BF68E42923C}" srcOrd="1" destOrd="0" presId="urn:microsoft.com/office/officeart/2005/8/layout/default"/>
    <dgm:cxn modelId="{808CE6E7-FD46-45CA-991C-71A093281F2A}" type="presParOf" srcId="{8702BD51-85AF-4D33-B3CC-82B480FDA6F7}" destId="{3FDE589E-07D7-41DB-9385-7DFA7190EFBB}" srcOrd="2" destOrd="0" presId="urn:microsoft.com/office/officeart/2005/8/layout/default"/>
    <dgm:cxn modelId="{A1252CC6-5B62-441D-8347-B0B49DEBDAD0}" type="presParOf" srcId="{8702BD51-85AF-4D33-B3CC-82B480FDA6F7}" destId="{EE8EC54F-8708-440A-9B55-FDB2FCD255DF}" srcOrd="3" destOrd="0" presId="urn:microsoft.com/office/officeart/2005/8/layout/default"/>
    <dgm:cxn modelId="{0AC292BD-B4D0-442F-814D-7B87DCF1BDA1}" type="presParOf" srcId="{8702BD51-85AF-4D33-B3CC-82B480FDA6F7}" destId="{1142C868-2683-4991-87A4-F249397BEBF9}" srcOrd="4" destOrd="0" presId="urn:microsoft.com/office/officeart/2005/8/layout/default"/>
    <dgm:cxn modelId="{978CA5E7-6F6E-4327-ABA8-D70C4EA58CD4}" type="presParOf" srcId="{8702BD51-85AF-4D33-B3CC-82B480FDA6F7}" destId="{5F16E0F6-E317-4481-8CAF-01E26A9EDFD7}" srcOrd="5" destOrd="0" presId="urn:microsoft.com/office/officeart/2005/8/layout/default"/>
    <dgm:cxn modelId="{39D7BF5A-6DCF-4B80-BE87-9576CB1B8DB8}" type="presParOf" srcId="{8702BD51-85AF-4D33-B3CC-82B480FDA6F7}" destId="{0678E72B-6041-4B5E-AB5C-74FA32C131DD}" srcOrd="6" destOrd="0" presId="urn:microsoft.com/office/officeart/2005/8/layout/default"/>
    <dgm:cxn modelId="{8F58CF16-4B79-4DDA-89A3-0DE04A616EDB}" type="presParOf" srcId="{8702BD51-85AF-4D33-B3CC-82B480FDA6F7}" destId="{2AB32CFB-D041-4FBB-AD68-85E84FDBCB30}" srcOrd="7" destOrd="0" presId="urn:microsoft.com/office/officeart/2005/8/layout/default"/>
    <dgm:cxn modelId="{0C74674D-3128-4489-9E2B-181F1FDDE217}" type="presParOf" srcId="{8702BD51-85AF-4D33-B3CC-82B480FDA6F7}" destId="{873E385F-F1C0-45A9-87AF-A0A2235A09A3}" srcOrd="8" destOrd="0" presId="urn:microsoft.com/office/officeart/2005/8/layout/default"/>
    <dgm:cxn modelId="{8013588F-2E54-4AD8-B883-E2BC5E45A114}" type="presParOf" srcId="{8702BD51-85AF-4D33-B3CC-82B480FDA6F7}" destId="{5C01B90F-DD83-44C7-BD87-DA0AA18C22C9}" srcOrd="9" destOrd="0" presId="urn:microsoft.com/office/officeart/2005/8/layout/default"/>
    <dgm:cxn modelId="{AE823FB1-69A5-4FBF-9E4D-C3BFF5CFE989}" type="presParOf" srcId="{8702BD51-85AF-4D33-B3CC-82B480FDA6F7}" destId="{8395AAB0-766F-44F7-B6A7-632C0D705F1B}" srcOrd="10" destOrd="0" presId="urn:microsoft.com/office/officeart/2005/8/layout/default"/>
    <dgm:cxn modelId="{35BFE9FC-CFED-483E-BF61-DBE9E9BAA14E}" type="presParOf" srcId="{8702BD51-85AF-4D33-B3CC-82B480FDA6F7}" destId="{D44453B2-549E-4C27-BF6B-B3EE41A45292}" srcOrd="11" destOrd="0" presId="urn:microsoft.com/office/officeart/2005/8/layout/default"/>
    <dgm:cxn modelId="{F669643B-1FF3-42FF-838A-E153CF596CE8}" type="presParOf" srcId="{8702BD51-85AF-4D33-B3CC-82B480FDA6F7}" destId="{1A31E675-ADAB-43C7-B780-6CF7AB785CCE}" srcOrd="12" destOrd="0" presId="urn:microsoft.com/office/officeart/2005/8/layout/default"/>
    <dgm:cxn modelId="{732EDDA8-7106-4914-AFB8-851576AEBB2C}" type="presParOf" srcId="{8702BD51-85AF-4D33-B3CC-82B480FDA6F7}" destId="{CEF8DF38-1FC7-48D8-95CF-5152F0671C3B}" srcOrd="13" destOrd="0" presId="urn:microsoft.com/office/officeart/2005/8/layout/default"/>
    <dgm:cxn modelId="{9C6BFB2B-7F45-4CAE-BC79-E23FDFE6014B}" type="presParOf" srcId="{8702BD51-85AF-4D33-B3CC-82B480FDA6F7}" destId="{9D4A788E-03EE-4EBE-AD97-F19023DD0403}" srcOrd="14" destOrd="0" presId="urn:microsoft.com/office/officeart/2005/8/layout/default"/>
    <dgm:cxn modelId="{3667461E-B5E8-4808-9E89-1398499507D2}" type="presParOf" srcId="{8702BD51-85AF-4D33-B3CC-82B480FDA6F7}" destId="{E62AD6AD-DAA1-417F-9B13-04CD6A9E3EAB}" srcOrd="15" destOrd="0" presId="urn:microsoft.com/office/officeart/2005/8/layout/default"/>
    <dgm:cxn modelId="{13858CB4-C789-4E9A-89B7-806BA349CD92}" type="presParOf" srcId="{8702BD51-85AF-4D33-B3CC-82B480FDA6F7}" destId="{CB32DF89-8808-4DB8-956E-E6A715FF4B04}" srcOrd="16" destOrd="0" presId="urn:microsoft.com/office/officeart/2005/8/layout/default"/>
    <dgm:cxn modelId="{78A642C7-DFF6-482E-8EBD-68E3008C036B}" type="presParOf" srcId="{8702BD51-85AF-4D33-B3CC-82B480FDA6F7}" destId="{CC90DD68-0261-4FE8-8C45-23EB7773308F}" srcOrd="17" destOrd="0" presId="urn:microsoft.com/office/officeart/2005/8/layout/default"/>
    <dgm:cxn modelId="{D5628CE4-181A-4EF8-978A-B80E18BCC656}" type="presParOf" srcId="{8702BD51-85AF-4D33-B3CC-82B480FDA6F7}" destId="{56899FD7-3F5C-47D1-918A-80FD6861A57F}"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546722-9249-4F63-BB1E-FF40820D5853}">
      <dsp:nvSpPr>
        <dsp:cNvPr id="0" name=""/>
        <dsp:cNvSpPr/>
      </dsp:nvSpPr>
      <dsp:spPr>
        <a:xfrm>
          <a:off x="3080" y="267189"/>
          <a:ext cx="2444055" cy="146643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Introduction: Tottenham Hotspur Football Academy</a:t>
          </a:r>
          <a:endParaRPr lang="en-US" sz="1000" kern="1200"/>
        </a:p>
      </dsp:txBody>
      <dsp:txXfrm>
        <a:off x="3080" y="267189"/>
        <a:ext cx="2444055" cy="1466433"/>
      </dsp:txXfrm>
    </dsp:sp>
    <dsp:sp modelId="{3FDE589E-07D7-41DB-9385-7DFA7190EFBB}">
      <dsp:nvSpPr>
        <dsp:cNvPr id="0" name=""/>
        <dsp:cNvSpPr/>
      </dsp:nvSpPr>
      <dsp:spPr>
        <a:xfrm>
          <a:off x="2691541" y="267189"/>
          <a:ext cx="2444055" cy="146643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Recruiting for a Business Transformation Project</a:t>
          </a:r>
          <a:endParaRPr lang="en-US" sz="1000" kern="1200"/>
        </a:p>
      </dsp:txBody>
      <dsp:txXfrm>
        <a:off x="2691541" y="267189"/>
        <a:ext cx="2444055" cy="1466433"/>
      </dsp:txXfrm>
    </dsp:sp>
    <dsp:sp modelId="{1142C868-2683-4991-87A4-F249397BEBF9}">
      <dsp:nvSpPr>
        <dsp:cNvPr id="0" name=""/>
        <dsp:cNvSpPr/>
      </dsp:nvSpPr>
      <dsp:spPr>
        <a:xfrm>
          <a:off x="5380002" y="267189"/>
          <a:ext cx="2444055" cy="146643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Recruitment Process</a:t>
          </a:r>
          <a:endParaRPr lang="en-US" sz="1000" kern="1200"/>
        </a:p>
      </dsp:txBody>
      <dsp:txXfrm>
        <a:off x="5380002" y="267189"/>
        <a:ext cx="2444055" cy="1466433"/>
      </dsp:txXfrm>
    </dsp:sp>
    <dsp:sp modelId="{0678E72B-6041-4B5E-AB5C-74FA32C131DD}">
      <dsp:nvSpPr>
        <dsp:cNvPr id="0" name=""/>
        <dsp:cNvSpPr/>
      </dsp:nvSpPr>
      <dsp:spPr>
        <a:xfrm>
          <a:off x="8068463" y="267189"/>
          <a:ext cx="2444055" cy="146643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Job Analysis </a:t>
          </a:r>
          <a:endParaRPr lang="en-US" sz="1000" kern="1200"/>
        </a:p>
      </dsp:txBody>
      <dsp:txXfrm>
        <a:off x="8068463" y="267189"/>
        <a:ext cx="2444055" cy="1466433"/>
      </dsp:txXfrm>
    </dsp:sp>
    <dsp:sp modelId="{873E385F-F1C0-45A9-87AF-A0A2235A09A3}">
      <dsp:nvSpPr>
        <dsp:cNvPr id="0" name=""/>
        <dsp:cNvSpPr/>
      </dsp:nvSpPr>
      <dsp:spPr>
        <a:xfrm>
          <a:off x="3080" y="1978027"/>
          <a:ext cx="2444055" cy="146643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Job Description </a:t>
          </a:r>
          <a:endParaRPr lang="en-US" sz="1000" kern="1200"/>
        </a:p>
      </dsp:txBody>
      <dsp:txXfrm>
        <a:off x="3080" y="1978027"/>
        <a:ext cx="2444055" cy="1466433"/>
      </dsp:txXfrm>
    </dsp:sp>
    <dsp:sp modelId="{8395AAB0-766F-44F7-B6A7-632C0D705F1B}">
      <dsp:nvSpPr>
        <dsp:cNvPr id="0" name=""/>
        <dsp:cNvSpPr/>
      </dsp:nvSpPr>
      <dsp:spPr>
        <a:xfrm>
          <a:off x="2691541" y="1978027"/>
          <a:ext cx="2444055" cy="146643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Person Specification</a:t>
          </a:r>
          <a:endParaRPr lang="en-US" sz="1000" kern="1200"/>
        </a:p>
      </dsp:txBody>
      <dsp:txXfrm>
        <a:off x="2691541" y="1978027"/>
        <a:ext cx="2444055" cy="1466433"/>
      </dsp:txXfrm>
    </dsp:sp>
    <dsp:sp modelId="{1A31E675-ADAB-43C7-B780-6CF7AB785CCE}">
      <dsp:nvSpPr>
        <dsp:cNvPr id="0" name=""/>
        <dsp:cNvSpPr/>
      </dsp:nvSpPr>
      <dsp:spPr>
        <a:xfrm>
          <a:off x="5380002" y="1978027"/>
          <a:ext cx="2444055" cy="146643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Steps to Recruit the Right Candidate at the Right Time</a:t>
          </a:r>
          <a:endParaRPr lang="en-US" sz="1000" kern="1200"/>
        </a:p>
      </dsp:txBody>
      <dsp:txXfrm>
        <a:off x="5380002" y="1978027"/>
        <a:ext cx="2444055" cy="1466433"/>
      </dsp:txXfrm>
    </dsp:sp>
    <dsp:sp modelId="{9D4A788E-03EE-4EBE-AD97-F19023DD0403}">
      <dsp:nvSpPr>
        <dsp:cNvPr id="0" name=""/>
        <dsp:cNvSpPr/>
      </dsp:nvSpPr>
      <dsp:spPr>
        <a:xfrm>
          <a:off x="8068463" y="1978027"/>
          <a:ext cx="2444055" cy="146643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Interview Types (for team members in transformation projects) </a:t>
          </a:r>
          <a:endParaRPr lang="en-US" sz="1000" kern="1200"/>
        </a:p>
      </dsp:txBody>
      <dsp:txXfrm>
        <a:off x="8068463" y="1978027"/>
        <a:ext cx="2444055" cy="1466433"/>
      </dsp:txXfrm>
    </dsp:sp>
    <dsp:sp modelId="{CB32DF89-8808-4DB8-956E-E6A715FF4B04}">
      <dsp:nvSpPr>
        <dsp:cNvPr id="0" name=""/>
        <dsp:cNvSpPr/>
      </dsp:nvSpPr>
      <dsp:spPr>
        <a:xfrm>
          <a:off x="2691541" y="3688866"/>
          <a:ext cx="2444055" cy="146643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Structured  Interview </a:t>
          </a:r>
          <a:endParaRPr lang="en-US" sz="1000" kern="1200"/>
        </a:p>
      </dsp:txBody>
      <dsp:txXfrm>
        <a:off x="2691541" y="3688866"/>
        <a:ext cx="2444055" cy="1466433"/>
      </dsp:txXfrm>
    </dsp:sp>
    <dsp:sp modelId="{56899FD7-3F5C-47D1-918A-80FD6861A57F}">
      <dsp:nvSpPr>
        <dsp:cNvPr id="0" name=""/>
        <dsp:cNvSpPr/>
      </dsp:nvSpPr>
      <dsp:spPr>
        <a:xfrm>
          <a:off x="5380002" y="3688866"/>
          <a:ext cx="2444055" cy="146643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Competency-Based / Behavioural Interview</a:t>
          </a:r>
          <a:endParaRPr lang="en-US" sz="1000" kern="1200"/>
        </a:p>
        <a:p>
          <a:pPr marL="57150" lvl="1" indent="-57150" algn="l" defTabSz="355600">
            <a:lnSpc>
              <a:spcPct val="90000"/>
            </a:lnSpc>
            <a:spcBef>
              <a:spcPct val="0"/>
            </a:spcBef>
            <a:spcAft>
              <a:spcPct val="15000"/>
            </a:spcAft>
            <a:buChar char="•"/>
          </a:pPr>
          <a:r>
            <a:rPr lang="en-GB" sz="800" kern="1200"/>
            <a:t>Panel / Group Interview</a:t>
          </a:r>
          <a:endParaRPr lang="en-US" sz="800" kern="1200"/>
        </a:p>
        <a:p>
          <a:pPr marL="57150" lvl="1" indent="-57150" algn="l" defTabSz="355600">
            <a:lnSpc>
              <a:spcPct val="90000"/>
            </a:lnSpc>
            <a:spcBef>
              <a:spcPct val="0"/>
            </a:spcBef>
            <a:spcAft>
              <a:spcPct val="15000"/>
            </a:spcAft>
            <a:buChar char="•"/>
          </a:pPr>
          <a:r>
            <a:rPr lang="en-GB" sz="800" kern="1200"/>
            <a:t>Questioning Techniques (probing, leading, Socratic, etc.) </a:t>
          </a:r>
          <a:endParaRPr lang="en-US" sz="800" kern="1200"/>
        </a:p>
        <a:p>
          <a:pPr marL="57150" lvl="1" indent="-57150" algn="l" defTabSz="355600">
            <a:lnSpc>
              <a:spcPct val="90000"/>
            </a:lnSpc>
            <a:spcBef>
              <a:spcPct val="0"/>
            </a:spcBef>
            <a:spcAft>
              <a:spcPct val="15000"/>
            </a:spcAft>
            <a:buChar char="•"/>
          </a:pPr>
          <a:r>
            <a:rPr lang="en-GB" sz="800" kern="1200"/>
            <a:t>Face-to-Face vs Online Interview</a:t>
          </a:r>
          <a:endParaRPr lang="en-US" sz="800" kern="1200"/>
        </a:p>
        <a:p>
          <a:pPr marL="57150" lvl="1" indent="-57150" algn="l" defTabSz="355600">
            <a:lnSpc>
              <a:spcPct val="90000"/>
            </a:lnSpc>
            <a:spcBef>
              <a:spcPct val="0"/>
            </a:spcBef>
            <a:spcAft>
              <a:spcPct val="15000"/>
            </a:spcAft>
            <a:buChar char="•"/>
          </a:pPr>
          <a:r>
            <a:rPr lang="en-GB" sz="800" kern="1200"/>
            <a:t>comparison for the Head of Youths Team Manager role</a:t>
          </a:r>
          <a:endParaRPr lang="en-US" sz="800" kern="1200"/>
        </a:p>
        <a:p>
          <a:pPr marL="57150" lvl="1" indent="-57150" algn="l" defTabSz="355600">
            <a:lnSpc>
              <a:spcPct val="90000"/>
            </a:lnSpc>
            <a:spcBef>
              <a:spcPct val="0"/>
            </a:spcBef>
            <a:spcAft>
              <a:spcPct val="15000"/>
            </a:spcAft>
            <a:buChar char="•"/>
          </a:pPr>
          <a:r>
            <a:rPr lang="en-GB" sz="800" kern="1200"/>
            <a:t>Conclusion</a:t>
          </a:r>
          <a:endParaRPr lang="en-US" sz="800" kern="1200"/>
        </a:p>
        <a:p>
          <a:pPr marL="57150" lvl="1" indent="-57150" algn="l" defTabSz="355600">
            <a:lnSpc>
              <a:spcPct val="90000"/>
            </a:lnSpc>
            <a:spcBef>
              <a:spcPct val="0"/>
            </a:spcBef>
            <a:spcAft>
              <a:spcPct val="15000"/>
            </a:spcAft>
            <a:buChar char="•"/>
          </a:pPr>
          <a:r>
            <a:rPr lang="en-GB" sz="800" kern="1200"/>
            <a:t>References</a:t>
          </a:r>
          <a:endParaRPr lang="en-US" sz="800" kern="1200"/>
        </a:p>
      </dsp:txBody>
      <dsp:txXfrm>
        <a:off x="5380002" y="3688866"/>
        <a:ext cx="2444055" cy="146643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74949DA-DA13-4828-AA64-D14968A4B843}"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331716-B873-4514-A7AB-FD50BBCEFA1A}" type="slidenum">
              <a:rPr lang="en-GB" smtClean="0"/>
              <a:t>‹#›</a:t>
            </a:fld>
            <a:endParaRPr lang="en-GB"/>
          </a:p>
        </p:txBody>
      </p:sp>
    </p:spTree>
    <p:extLst>
      <p:ext uri="{BB962C8B-B14F-4D97-AF65-F5344CB8AC3E}">
        <p14:creationId xmlns:p14="http://schemas.microsoft.com/office/powerpoint/2010/main" val="21247552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74949DA-DA13-4828-AA64-D14968A4B843}"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331716-B873-4514-A7AB-FD50BBCEFA1A}" type="slidenum">
              <a:rPr lang="en-GB" smtClean="0"/>
              <a:t>‹#›</a:t>
            </a:fld>
            <a:endParaRPr lang="en-GB"/>
          </a:p>
        </p:txBody>
      </p:sp>
    </p:spTree>
    <p:extLst>
      <p:ext uri="{BB962C8B-B14F-4D97-AF65-F5344CB8AC3E}">
        <p14:creationId xmlns:p14="http://schemas.microsoft.com/office/powerpoint/2010/main" val="16827883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74949DA-DA13-4828-AA64-D14968A4B843}"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331716-B873-4514-A7AB-FD50BBCEFA1A}" type="slidenum">
              <a:rPr lang="en-GB" smtClean="0"/>
              <a:t>‹#›</a:t>
            </a:fld>
            <a:endParaRPr lang="en-GB"/>
          </a:p>
        </p:txBody>
      </p:sp>
    </p:spTree>
    <p:extLst>
      <p:ext uri="{BB962C8B-B14F-4D97-AF65-F5344CB8AC3E}">
        <p14:creationId xmlns:p14="http://schemas.microsoft.com/office/powerpoint/2010/main" val="40421362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74949DA-DA13-4828-AA64-D14968A4B843}" type="datetimeFigureOut">
              <a:rPr lang="en-GB" smtClean="0"/>
              <a:t>06/10/2025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331716-B873-4514-A7AB-FD50BBCEFA1A}" type="slidenum">
              <a:rPr lang="en-GB" smtClean="0"/>
              <a:t>‹#›</a:t>
            </a:fld>
            <a:endParaRPr lang="en-GB"/>
          </a:p>
        </p:txBody>
      </p:sp>
    </p:spTree>
    <p:extLst>
      <p:ext uri="{BB962C8B-B14F-4D97-AF65-F5344CB8AC3E}">
        <p14:creationId xmlns:p14="http://schemas.microsoft.com/office/powerpoint/2010/main" val="3955737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74949DA-DA13-4828-AA64-D14968A4B843}" type="datetimeFigureOut">
              <a:rPr lang="en-GB" smtClean="0"/>
              <a:t>06/10/2025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4331716-B873-4514-A7AB-FD50BBCEFA1A}" type="slidenum">
              <a:rPr lang="en-GB" smtClean="0"/>
              <a:t>‹#›</a:t>
            </a:fld>
            <a:endParaRPr lang="en-GB"/>
          </a:p>
        </p:txBody>
      </p:sp>
    </p:spTree>
    <p:extLst>
      <p:ext uri="{BB962C8B-B14F-4D97-AF65-F5344CB8AC3E}">
        <p14:creationId xmlns:p14="http://schemas.microsoft.com/office/powerpoint/2010/main" val="40115602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74949DA-DA13-4828-AA64-D14968A4B843}" type="datetimeFigureOut">
              <a:rPr lang="en-GB" smtClean="0"/>
              <a:t>06/10/2025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4331716-B873-4514-A7AB-FD50BBCEFA1A}" type="slidenum">
              <a:rPr lang="en-GB" smtClean="0"/>
              <a:t>‹#›</a:t>
            </a:fld>
            <a:endParaRPr lang="en-GB"/>
          </a:p>
        </p:txBody>
      </p:sp>
    </p:spTree>
    <p:extLst>
      <p:ext uri="{BB962C8B-B14F-4D97-AF65-F5344CB8AC3E}">
        <p14:creationId xmlns:p14="http://schemas.microsoft.com/office/powerpoint/2010/main" val="41662063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4949DA-DA13-4828-AA64-D14968A4B843}" type="datetimeFigureOut">
              <a:rPr lang="en-GB" smtClean="0"/>
              <a:t>06/10/2025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4331716-B873-4514-A7AB-FD50BBCEFA1A}" type="slidenum">
              <a:rPr lang="en-GB" smtClean="0"/>
              <a:t>‹#›</a:t>
            </a:fld>
            <a:endParaRPr lang="en-GB"/>
          </a:p>
        </p:txBody>
      </p:sp>
    </p:spTree>
    <p:extLst>
      <p:ext uri="{BB962C8B-B14F-4D97-AF65-F5344CB8AC3E}">
        <p14:creationId xmlns:p14="http://schemas.microsoft.com/office/powerpoint/2010/main" val="17220489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74949DA-DA13-4828-AA64-D14968A4B843}" type="datetimeFigureOut">
              <a:rPr lang="en-GB" smtClean="0"/>
              <a:t>06/10/2025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331716-B873-4514-A7AB-FD50BBCEFA1A}" type="slidenum">
              <a:rPr lang="en-GB" smtClean="0"/>
              <a:t>‹#›</a:t>
            </a:fld>
            <a:endParaRPr lang="en-GB"/>
          </a:p>
        </p:txBody>
      </p:sp>
    </p:spTree>
    <p:extLst>
      <p:ext uri="{BB962C8B-B14F-4D97-AF65-F5344CB8AC3E}">
        <p14:creationId xmlns:p14="http://schemas.microsoft.com/office/powerpoint/2010/main" val="37579256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74949DA-DA13-4828-AA64-D14968A4B843}" type="datetimeFigureOut">
              <a:rPr lang="en-GB" smtClean="0"/>
              <a:t>06/10/2025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331716-B873-4514-A7AB-FD50BBCEFA1A}" type="slidenum">
              <a:rPr lang="en-GB" smtClean="0"/>
              <a:t>‹#›</a:t>
            </a:fld>
            <a:endParaRPr lang="en-GB"/>
          </a:p>
        </p:txBody>
      </p:sp>
    </p:spTree>
    <p:extLst>
      <p:ext uri="{BB962C8B-B14F-4D97-AF65-F5344CB8AC3E}">
        <p14:creationId xmlns:p14="http://schemas.microsoft.com/office/powerpoint/2010/main" val="1078178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74949DA-DA13-4828-AA64-D14968A4B843}"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331716-B873-4514-A7AB-FD50BBCEFA1A}" type="slidenum">
              <a:rPr lang="en-GB" smtClean="0"/>
              <a:t>‹#›</a:t>
            </a:fld>
            <a:endParaRPr lang="en-GB"/>
          </a:p>
        </p:txBody>
      </p:sp>
    </p:spTree>
    <p:extLst>
      <p:ext uri="{BB962C8B-B14F-4D97-AF65-F5344CB8AC3E}">
        <p14:creationId xmlns:p14="http://schemas.microsoft.com/office/powerpoint/2010/main" val="3804143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74949DA-DA13-4828-AA64-D14968A4B843}"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331716-B873-4514-A7AB-FD50BBCEFA1A}"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486580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74949DA-DA13-4828-AA64-D14968A4B843}"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331716-B873-4514-A7AB-FD50BBCEFA1A}" type="slidenum">
              <a:rPr lang="en-GB" smtClean="0"/>
              <a:t>‹#›</a:t>
            </a:fld>
            <a:endParaRPr lang="en-GB"/>
          </a:p>
        </p:txBody>
      </p:sp>
    </p:spTree>
    <p:extLst>
      <p:ext uri="{BB962C8B-B14F-4D97-AF65-F5344CB8AC3E}">
        <p14:creationId xmlns:p14="http://schemas.microsoft.com/office/powerpoint/2010/main" val="22075290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74949DA-DA13-4828-AA64-D14968A4B843}"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331716-B873-4514-A7AB-FD50BBCEFA1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756253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74949DA-DA13-4828-AA64-D14968A4B843}"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331716-B873-4514-A7AB-FD50BBCEFA1A}" type="slidenum">
              <a:rPr lang="en-GB" smtClean="0"/>
              <a:t>‹#›</a:t>
            </a:fld>
            <a:endParaRPr lang="en-GB"/>
          </a:p>
        </p:txBody>
      </p:sp>
    </p:spTree>
    <p:extLst>
      <p:ext uri="{BB962C8B-B14F-4D97-AF65-F5344CB8AC3E}">
        <p14:creationId xmlns:p14="http://schemas.microsoft.com/office/powerpoint/2010/main" val="20879379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74949DA-DA13-4828-AA64-D14968A4B843}"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331716-B873-4514-A7AB-FD50BBCEFA1A}" type="slidenum">
              <a:rPr lang="en-GB" smtClean="0"/>
              <a:t>‹#›</a:t>
            </a:fld>
            <a:endParaRPr lang="en-GB"/>
          </a:p>
        </p:txBody>
      </p:sp>
    </p:spTree>
    <p:extLst>
      <p:ext uri="{BB962C8B-B14F-4D97-AF65-F5344CB8AC3E}">
        <p14:creationId xmlns:p14="http://schemas.microsoft.com/office/powerpoint/2010/main" val="35170158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74949DA-DA13-4828-AA64-D14968A4B843}"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331716-B873-4514-A7AB-FD50BBCEFA1A}" type="slidenum">
              <a:rPr lang="en-GB" smtClean="0"/>
              <a:t>‹#›</a:t>
            </a:fld>
            <a:endParaRPr lang="en-GB"/>
          </a:p>
        </p:txBody>
      </p:sp>
    </p:spTree>
    <p:extLst>
      <p:ext uri="{BB962C8B-B14F-4D97-AF65-F5344CB8AC3E}">
        <p14:creationId xmlns:p14="http://schemas.microsoft.com/office/powerpoint/2010/main" val="6198180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74949DA-DA13-4828-AA64-D14968A4B843}" type="datetimeFigureOut">
              <a:rPr lang="en-GB" smtClean="0"/>
              <a:t>06/10/2025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4331716-B873-4514-A7AB-FD50BBCEFA1A}" type="slidenum">
              <a:rPr lang="en-GB" smtClean="0"/>
              <a:t>‹#›</a:t>
            </a:fld>
            <a:endParaRPr lang="en-GB"/>
          </a:p>
        </p:txBody>
      </p:sp>
    </p:spTree>
    <p:extLst>
      <p:ext uri="{BB962C8B-B14F-4D97-AF65-F5344CB8AC3E}">
        <p14:creationId xmlns:p14="http://schemas.microsoft.com/office/powerpoint/2010/main" val="37377572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hyperlink" Target="https://www.ncbi.nlm.nih.gov/pmc/articles/PMC8889228/"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C76C0-3F37-1016-1FFA-5397DD1DBE99}"/>
              </a:ext>
            </a:extLst>
          </p:cNvPr>
          <p:cNvSpPr>
            <a:spLocks noGrp="1"/>
          </p:cNvSpPr>
          <p:nvPr>
            <p:ph type="ctrTitle"/>
          </p:nvPr>
        </p:nvSpPr>
        <p:spPr>
          <a:xfrm>
            <a:off x="4974337" y="1265314"/>
            <a:ext cx="4299666" cy="3249131"/>
          </a:xfrm>
        </p:spPr>
        <p:txBody>
          <a:bodyPr>
            <a:normAutofit/>
          </a:bodyPr>
          <a:lstStyle/>
          <a:p>
            <a:pPr algn="l">
              <a:lnSpc>
                <a:spcPct val="90000"/>
              </a:lnSpc>
            </a:pPr>
            <a:r>
              <a:rPr lang="en-GB" sz="3800"/>
              <a:t>Recruitment Report For Tottenham Hotspurs Football Academy</a:t>
            </a:r>
          </a:p>
        </p:txBody>
      </p:sp>
      <p:sp>
        <p:nvSpPr>
          <p:cNvPr id="3" name="Subtitle 2">
            <a:extLst>
              <a:ext uri="{FF2B5EF4-FFF2-40B4-BE49-F238E27FC236}">
                <a16:creationId xmlns:a16="http://schemas.microsoft.com/office/drawing/2014/main" id="{7EA1C6FF-BD52-77AE-624A-A05EA355E2F4}"/>
              </a:ext>
            </a:extLst>
          </p:cNvPr>
          <p:cNvSpPr>
            <a:spLocks noGrp="1"/>
          </p:cNvSpPr>
          <p:nvPr>
            <p:ph type="subTitle" idx="1"/>
          </p:nvPr>
        </p:nvSpPr>
        <p:spPr>
          <a:xfrm>
            <a:off x="4974336" y="4514446"/>
            <a:ext cx="4299666" cy="871042"/>
          </a:xfrm>
        </p:spPr>
        <p:txBody>
          <a:bodyPr>
            <a:normAutofit/>
          </a:bodyPr>
          <a:lstStyle/>
          <a:p>
            <a:pPr algn="l"/>
            <a:endParaRPr lang="en-GB" dirty="0"/>
          </a:p>
        </p:txBody>
      </p:sp>
      <p:sp>
        <p:nvSpPr>
          <p:cNvPr id="10" name="Isosceles Triangle 9">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Graphic 6" descr="Football">
            <a:extLst>
              <a:ext uri="{FF2B5EF4-FFF2-40B4-BE49-F238E27FC236}">
                <a16:creationId xmlns:a16="http://schemas.microsoft.com/office/drawing/2014/main" id="{EF984D48-A478-DE9E-87A9-A11B007D241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27113304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D5B8C6-2252-ABE8-B06F-6E0CF121164A}"/>
              </a:ext>
            </a:extLst>
          </p:cNvPr>
          <p:cNvSpPr>
            <a:spLocks noGrp="1"/>
          </p:cNvSpPr>
          <p:nvPr>
            <p:ph idx="1"/>
          </p:nvPr>
        </p:nvSpPr>
        <p:spPr/>
        <p:txBody>
          <a:bodyPr/>
          <a:lstStyle/>
          <a:p>
            <a:endParaRPr lang="en-GB" dirty="0"/>
          </a:p>
          <a:p>
            <a:pPr marL="0" indent="0">
              <a:buNone/>
            </a:pPr>
            <a:endParaRPr lang="en-GB" dirty="0"/>
          </a:p>
          <a:p>
            <a:endParaRPr lang="en-GB" dirty="0"/>
          </a:p>
        </p:txBody>
      </p:sp>
      <p:sp>
        <p:nvSpPr>
          <p:cNvPr id="7" name="TextBox 6">
            <a:extLst>
              <a:ext uri="{FF2B5EF4-FFF2-40B4-BE49-F238E27FC236}">
                <a16:creationId xmlns:a16="http://schemas.microsoft.com/office/drawing/2014/main" id="{5B4C219E-AF86-50EE-F13D-A8A93A0D7A98}"/>
              </a:ext>
            </a:extLst>
          </p:cNvPr>
          <p:cNvSpPr txBox="1"/>
          <p:nvPr/>
        </p:nvSpPr>
        <p:spPr>
          <a:xfrm>
            <a:off x="1030766" y="1474946"/>
            <a:ext cx="8426245" cy="1459502"/>
          </a:xfrm>
          <a:prstGeom prst="rect">
            <a:avLst/>
          </a:prstGeom>
          <a:noFill/>
        </p:spPr>
        <p:txBody>
          <a:bodyPr wrap="square">
            <a:spAutoFit/>
          </a:bodyPr>
          <a:lstStyle/>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Module Name:</a:t>
            </a:r>
            <a:r>
              <a:rPr lang="en-GB" sz="1100" kern="100" dirty="0">
                <a:effectLst/>
                <a:latin typeface="Arial" panose="020B0604020202020204" pitchFamily="34" charset="0"/>
                <a:ea typeface="Aptos" panose="020B0004020202020204" pitchFamily="34" charset="0"/>
                <a:cs typeface="Arial" panose="020B0604020202020204" pitchFamily="34" charset="0"/>
              </a:rPr>
              <a:t> Developing and Managing </a:t>
            </a:r>
            <a:r>
              <a:rPr lang="en-GB" sz="1100" kern="100" dirty="0">
                <a:latin typeface="Arial" panose="020B0604020202020204" pitchFamily="34" charset="0"/>
                <a:ea typeface="Aptos" panose="020B0004020202020204" pitchFamily="34" charset="0"/>
                <a:cs typeface="Arial" panose="020B0604020202020204" pitchFamily="34" charset="0"/>
              </a:rPr>
              <a:t>Individuals and Teams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nl-NL" sz="1100" b="1" kern="100" dirty="0">
                <a:effectLst/>
                <a:latin typeface="Arial" panose="020B0604020202020204" pitchFamily="34" charset="0"/>
                <a:ea typeface="Aptos" panose="020B0004020202020204" pitchFamily="34" charset="0"/>
                <a:cs typeface="Arial" panose="020B0604020202020204" pitchFamily="34" charset="0"/>
              </a:rPr>
              <a:t>Module COde: </a:t>
            </a:r>
            <a:r>
              <a:rPr lang="nl-NL" sz="1100" kern="100" dirty="0">
                <a:effectLst/>
                <a:latin typeface="Arial" panose="020B0604020202020204" pitchFamily="34" charset="0"/>
                <a:ea typeface="Aptos" panose="020B0004020202020204" pitchFamily="34" charset="0"/>
                <a:cs typeface="Arial" panose="020B0604020202020204" pitchFamily="34" charset="0"/>
              </a:rPr>
              <a:t>LCLM5002</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nl-NL" sz="1100" b="1" kern="100" dirty="0">
                <a:effectLst/>
                <a:latin typeface="Arial" panose="020B0604020202020204" pitchFamily="34" charset="0"/>
                <a:ea typeface="Aptos" panose="020B0004020202020204" pitchFamily="34" charset="0"/>
                <a:cs typeface="Arial" panose="020B0604020202020204" pitchFamily="34" charset="0"/>
              </a:rPr>
              <a:t>Student Name:</a:t>
            </a:r>
            <a:r>
              <a:rPr lang="nl-NL" sz="1100" kern="100" dirty="0">
                <a:effectLst/>
                <a:latin typeface="Arial" panose="020B0604020202020204" pitchFamily="34" charset="0"/>
                <a:ea typeface="Aptos" panose="020B0004020202020204" pitchFamily="34" charset="0"/>
                <a:cs typeface="Arial" panose="020B0604020202020204" pitchFamily="34" charset="0"/>
              </a:rPr>
              <a:t> Adebowale Ogungbure </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nl-NL" sz="1100" b="1" kern="100" dirty="0">
                <a:effectLst/>
                <a:latin typeface="Arial" panose="020B0604020202020204" pitchFamily="34" charset="0"/>
                <a:ea typeface="Aptos" panose="020B0004020202020204" pitchFamily="34" charset="0"/>
                <a:cs typeface="Arial" panose="020B0604020202020204" pitchFamily="34" charset="0"/>
              </a:rPr>
              <a:t>Student Nr:</a:t>
            </a:r>
            <a:r>
              <a:rPr lang="nl-NL" sz="1100" kern="100" dirty="0">
                <a:effectLst/>
                <a:latin typeface="Arial" panose="020B0604020202020204" pitchFamily="34" charset="0"/>
                <a:ea typeface="Aptos" panose="020B0004020202020204" pitchFamily="34" charset="0"/>
                <a:cs typeface="Arial" panose="020B0604020202020204" pitchFamily="34" charset="0"/>
              </a:rPr>
              <a:t> 2133162</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Lecturer Name:</a:t>
            </a:r>
            <a:r>
              <a:rPr lang="en-GB" sz="1100" kern="100" dirty="0">
                <a:effectLst/>
                <a:latin typeface="Arial" panose="020B0604020202020204" pitchFamily="34" charset="0"/>
                <a:ea typeface="Aptos" panose="020B0004020202020204" pitchFamily="34" charset="0"/>
                <a:cs typeface="Arial" panose="020B0604020202020204" pitchFamily="34" charset="0"/>
              </a:rPr>
              <a:t>  Dr Doreen Nyaa </a:t>
            </a:r>
            <a:r>
              <a:rPr lang="en-GB" sz="1100" kern="100" dirty="0" err="1">
                <a:effectLst/>
                <a:latin typeface="Arial" panose="020B0604020202020204" pitchFamily="34" charset="0"/>
                <a:ea typeface="Aptos" panose="020B0004020202020204" pitchFamily="34" charset="0"/>
                <a:cs typeface="Arial" panose="020B0604020202020204" pitchFamily="34" charset="0"/>
              </a:rPr>
              <a:t>Amundam</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2015550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75AC6-779D-FDE3-232C-B8EBD88CAA9B}"/>
              </a:ext>
            </a:extLst>
          </p:cNvPr>
          <p:cNvSpPr>
            <a:spLocks noGrp="1"/>
          </p:cNvSpPr>
          <p:nvPr>
            <p:ph type="title"/>
          </p:nvPr>
        </p:nvSpPr>
        <p:spPr/>
        <p:txBody>
          <a:bodyPr/>
          <a:lstStyle/>
          <a:p>
            <a:r>
              <a:rPr lang="en-GB" dirty="0"/>
              <a:t>Table of Contents:</a:t>
            </a:r>
          </a:p>
        </p:txBody>
      </p:sp>
      <p:graphicFrame>
        <p:nvGraphicFramePr>
          <p:cNvPr id="5" name="Content Placeholder 2">
            <a:extLst>
              <a:ext uri="{FF2B5EF4-FFF2-40B4-BE49-F238E27FC236}">
                <a16:creationId xmlns:a16="http://schemas.microsoft.com/office/drawing/2014/main" id="{3F7078FC-7299-58BD-3D75-A93D00DAB004}"/>
              </a:ext>
            </a:extLst>
          </p:cNvPr>
          <p:cNvGraphicFramePr>
            <a:graphicFrameLocks noGrp="1"/>
          </p:cNvGraphicFramePr>
          <p:nvPr>
            <p:ph idx="1"/>
            <p:extLst>
              <p:ext uri="{D42A27DB-BD31-4B8C-83A1-F6EECF244321}">
                <p14:modId xmlns:p14="http://schemas.microsoft.com/office/powerpoint/2010/main" val="4195438123"/>
              </p:ext>
            </p:extLst>
          </p:nvPr>
        </p:nvGraphicFramePr>
        <p:xfrm>
          <a:off x="838200" y="1435510"/>
          <a:ext cx="10515600" cy="54224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77189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 name="TextBox 2">
            <a:extLst>
              <a:ext uri="{FF2B5EF4-FFF2-40B4-BE49-F238E27FC236}">
                <a16:creationId xmlns:a16="http://schemas.microsoft.com/office/drawing/2014/main" id="{45250B2A-2717-E6D4-0127-99A49973DAB4}"/>
              </a:ext>
            </a:extLst>
          </p:cNvPr>
          <p:cNvSpPr txBox="1"/>
          <p:nvPr/>
        </p:nvSpPr>
        <p:spPr>
          <a:xfrm>
            <a:off x="5209563" y="2160589"/>
            <a:ext cx="4064439" cy="3880773"/>
          </a:xfrm>
          <a:prstGeom prst="rect">
            <a:avLst/>
          </a:prstGeom>
        </p:spPr>
        <p:txBody>
          <a:bodyPr vert="horz" lIns="91440" tIns="45720" rIns="91440" bIns="45720" rtlCol="0">
            <a:normAutofit/>
          </a:bodyPr>
          <a:lstStyle/>
          <a:p>
            <a:pPr>
              <a:lnSpc>
                <a:spcPct val="90000"/>
              </a:lnSpc>
              <a:spcBef>
                <a:spcPts val="1000"/>
              </a:spcBef>
              <a:buClr>
                <a:schemeClr val="accent1"/>
              </a:buClr>
              <a:buSzPct val="80000"/>
              <a:buFont typeface="Wingdings 3" charset="2"/>
              <a:buChar char=""/>
            </a:pPr>
            <a:r>
              <a:rPr lang="en-US" sz="1100" b="1">
                <a:solidFill>
                  <a:schemeClr val="tx1">
                    <a:lumMod val="75000"/>
                    <a:lumOff val="25000"/>
                  </a:schemeClr>
                </a:solidFill>
              </a:rPr>
              <a:t>Introduction: </a:t>
            </a:r>
          </a:p>
          <a:p>
            <a:pPr>
              <a:lnSpc>
                <a:spcPct val="90000"/>
              </a:lnSpc>
              <a:spcBef>
                <a:spcPts val="1000"/>
              </a:spcBef>
              <a:buClr>
                <a:schemeClr val="accent1"/>
              </a:buClr>
              <a:buSzPct val="80000"/>
              <a:buFont typeface="Wingdings 3" charset="2"/>
              <a:buChar char=""/>
            </a:pPr>
            <a:endParaRPr lang="en-US" sz="110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1100">
                <a:solidFill>
                  <a:schemeClr val="tx1">
                    <a:lumMod val="75000"/>
                    <a:lumOff val="25000"/>
                  </a:schemeClr>
                </a:solidFill>
              </a:rPr>
              <a:t>Tottenham Hotspur Football Academy</a:t>
            </a:r>
          </a:p>
          <a:p>
            <a:pPr>
              <a:lnSpc>
                <a:spcPct val="90000"/>
              </a:lnSpc>
              <a:spcBef>
                <a:spcPts val="1000"/>
              </a:spcBef>
              <a:buClr>
                <a:schemeClr val="accent1"/>
              </a:buClr>
              <a:buSzPct val="80000"/>
              <a:buFont typeface="Wingdings 3" charset="2"/>
              <a:buChar char=""/>
            </a:pPr>
            <a:endParaRPr lang="en-US" sz="110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1100">
                <a:solidFill>
                  <a:schemeClr val="tx1">
                    <a:lumMod val="75000"/>
                    <a:lumOff val="25000"/>
                  </a:schemeClr>
                </a:solidFill>
              </a:rPr>
              <a:t>Tottenham Hotspur Football Club is well known not only for its first team but also for its youth academy, which develops young players from around age 8 years up to about 23 years old. Tottenham Hotspur, the academy holds a Category One status under the Elite Player Performance Plan (EPPP), indicating the highest investment, infrastructure, and standards in youth development. The academy’s mission is to create an elite environment that both attracts, retains and develops talent to feed into the first team, while also ensuring that young players who do not reach the first team have educational or vocational pathways. Tottenham aims to maintain a coherent style of play (“the Tottenham Hotspur way”) from youth levels up to the first team, thereby easing transitions and ensuring a unified identity.</a:t>
            </a:r>
          </a:p>
        </p:txBody>
      </p:sp>
      <p:pic>
        <p:nvPicPr>
          <p:cNvPr id="5" name="Picture 4" descr="Two referees near the goal signalling touchdown to large stadium">
            <a:extLst>
              <a:ext uri="{FF2B5EF4-FFF2-40B4-BE49-F238E27FC236}">
                <a16:creationId xmlns:a16="http://schemas.microsoft.com/office/drawing/2014/main" id="{F9391705-B21F-3360-8510-3D8DC308BAD8}"/>
              </a:ext>
            </a:extLst>
          </p:cNvPr>
          <p:cNvPicPr>
            <a:picLocks noChangeAspect="1"/>
          </p:cNvPicPr>
          <p:nvPr/>
        </p:nvPicPr>
        <p:blipFill>
          <a:blip r:embed="rId2"/>
          <a:srcRect l="41847" r="5840"/>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1" name="Isosceles Triangle 2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990757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0" name="Rectangle 1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2" name="Rectangle 2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Isosceles Triangle 3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Freeform: Shape 37">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7B5C1EB4-808B-1DD2-F2D7-99E454DBD0AC}"/>
              </a:ext>
            </a:extLst>
          </p:cNvPr>
          <p:cNvSpPr txBox="1"/>
          <p:nvPr/>
        </p:nvSpPr>
        <p:spPr>
          <a:xfrm>
            <a:off x="6116084" y="609601"/>
            <a:ext cx="5511296" cy="5175624"/>
          </a:xfrm>
          <a:prstGeom prst="rect">
            <a:avLst/>
          </a:prstGeom>
        </p:spPr>
        <p:txBody>
          <a:bodyPr vert="horz" lIns="91440" tIns="45720" rIns="91440" bIns="45720" rtlCol="0" anchor="ctr">
            <a:normAutofit/>
          </a:bodyPr>
          <a:lstStyle/>
          <a:p>
            <a:pPr>
              <a:lnSpc>
                <a:spcPct val="90000"/>
              </a:lnSpc>
              <a:spcBef>
                <a:spcPts val="1000"/>
              </a:spcBef>
              <a:buClr>
                <a:schemeClr val="accent1"/>
              </a:buClr>
              <a:buSzPct val="80000"/>
              <a:buFont typeface="Wingdings 3" charset="2"/>
              <a:buChar char=""/>
            </a:pPr>
            <a:r>
              <a:rPr lang="en-US" sz="1500" b="1">
                <a:solidFill>
                  <a:srgbClr val="FFFFFF"/>
                </a:solidFill>
              </a:rPr>
              <a:t>Recruiting for a Business Transformation Project</a:t>
            </a:r>
          </a:p>
          <a:p>
            <a:pPr marL="342900" indent="-342900">
              <a:lnSpc>
                <a:spcPct val="90000"/>
              </a:lnSpc>
              <a:spcBef>
                <a:spcPts val="1000"/>
              </a:spcBef>
              <a:buClr>
                <a:schemeClr val="accent1"/>
              </a:buClr>
              <a:buSzPct val="80000"/>
              <a:buFont typeface="Wingdings 3" charset="2"/>
              <a:buChar char=""/>
            </a:pPr>
            <a:endParaRPr lang="en-US" sz="1500">
              <a:solidFill>
                <a:srgbClr val="FFFFFF"/>
              </a:solidFill>
            </a:endParaRPr>
          </a:p>
          <a:p>
            <a:pPr>
              <a:lnSpc>
                <a:spcPct val="90000"/>
              </a:lnSpc>
              <a:spcBef>
                <a:spcPts val="1000"/>
              </a:spcBef>
              <a:buClr>
                <a:schemeClr val="accent1"/>
              </a:buClr>
              <a:buSzPct val="80000"/>
              <a:buFont typeface="Wingdings 3" charset="2"/>
              <a:buChar char=""/>
            </a:pPr>
            <a:r>
              <a:rPr lang="en-US" sz="1500">
                <a:solidFill>
                  <a:srgbClr val="FFFFFF"/>
                </a:solidFill>
              </a:rPr>
              <a:t>When academy or club is embarking on a transformation project, for instance, introducing a new development pathway, new coaching analytics systems, or reorganising youth age groups, the success critically depends on having the right people in leadership roles who can drive change. For the role of Head of Youths Team Manager, i.e. someone who oversees the youth teams, engages with coaches, ensures the transformation is implemented on the ground, monitors progress, and aligns all youth teams with the new strategy, recruitment must be careful yet timely. Delays in filling this post could stall or delay the transformation.</a:t>
            </a:r>
          </a:p>
          <a:p>
            <a:pPr>
              <a:lnSpc>
                <a:spcPct val="90000"/>
              </a:lnSpc>
              <a:spcBef>
                <a:spcPts val="1000"/>
              </a:spcBef>
              <a:buClr>
                <a:schemeClr val="accent1"/>
              </a:buClr>
              <a:buSzPct val="80000"/>
              <a:buFont typeface="Wingdings 3" charset="2"/>
              <a:buChar char=""/>
            </a:pPr>
            <a:r>
              <a:rPr lang="en-US" sz="1500">
                <a:solidFill>
                  <a:srgbClr val="FFFFFF"/>
                </a:solidFill>
              </a:rPr>
              <a:t> Recruitment and selection process must be designed to ensure the candidate fits both technically and culturally. According to (Gilch and Sieweke,2020) that study build on the human resources (HR) literature by analysing the stratergig implications that digital transformation imposes on recruitment, highlighting recruitment part in renewing an organizations human resource base, which is crucial for its digital transformation.</a:t>
            </a:r>
          </a:p>
        </p:txBody>
      </p:sp>
    </p:spTree>
    <p:extLst>
      <p:ext uri="{BB962C8B-B14F-4D97-AF65-F5344CB8AC3E}">
        <p14:creationId xmlns:p14="http://schemas.microsoft.com/office/powerpoint/2010/main" val="27676948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0" name="Rectangle 19">
            <a:extLst>
              <a:ext uri="{FF2B5EF4-FFF2-40B4-BE49-F238E27FC236}">
                <a16:creationId xmlns:a16="http://schemas.microsoft.com/office/drawing/2014/main" id="{CE3A6A76-AE5D-49AE-9D49-90C0F15482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A9A5CCB5-EF7C-48C3-B6DF-ADC1771CC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3" name="Straight Connector 22">
              <a:extLst>
                <a:ext uri="{FF2B5EF4-FFF2-40B4-BE49-F238E27FC236}">
                  <a16:creationId xmlns:a16="http://schemas.microsoft.com/office/drawing/2014/main" id="{94CCC9E2-3000-4D65-A607-D2D2A37CAD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3250D6C2-D9D4-4A9F-87A3-8EBB72794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5">
              <a:extLst>
                <a:ext uri="{FF2B5EF4-FFF2-40B4-BE49-F238E27FC236}">
                  <a16:creationId xmlns:a16="http://schemas.microsoft.com/office/drawing/2014/main" id="{9A621299-817D-46DA-9048-2E0A16D4C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9F8D7E4E-4190-4BB5-A1AA-20610B2C5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7">
              <a:extLst>
                <a:ext uri="{FF2B5EF4-FFF2-40B4-BE49-F238E27FC236}">
                  <a16:creationId xmlns:a16="http://schemas.microsoft.com/office/drawing/2014/main" id="{53FB6299-378D-4A25-91E6-9C6E0A3096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8">
              <a:extLst>
                <a:ext uri="{FF2B5EF4-FFF2-40B4-BE49-F238E27FC236}">
                  <a16:creationId xmlns:a16="http://schemas.microsoft.com/office/drawing/2014/main" id="{AECD26A0-ED75-4BE4-BFEC-885CBEDB5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9">
              <a:extLst>
                <a:ext uri="{FF2B5EF4-FFF2-40B4-BE49-F238E27FC236}">
                  <a16:creationId xmlns:a16="http://schemas.microsoft.com/office/drawing/2014/main" id="{B459E0DD-85B6-45C6-8D5E-8E494E9472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30" name="Straight Connector 29">
              <a:extLst>
                <a:ext uri="{FF2B5EF4-FFF2-40B4-BE49-F238E27FC236}">
                  <a16:creationId xmlns:a16="http://schemas.microsoft.com/office/drawing/2014/main" id="{664D381D-8077-4635-82B6-CA7E6160D1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58017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31" name="Isosceles Triangle 30">
              <a:extLst>
                <a:ext uri="{FF2B5EF4-FFF2-40B4-BE49-F238E27FC236}">
                  <a16:creationId xmlns:a16="http://schemas.microsoft.com/office/drawing/2014/main" id="{B3F8D64C-15FA-42D6-AB21-7FB17F831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9C8DDD52-FBB2-4634-B9F8-A341CDE10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 name="TextBox 2">
            <a:extLst>
              <a:ext uri="{FF2B5EF4-FFF2-40B4-BE49-F238E27FC236}">
                <a16:creationId xmlns:a16="http://schemas.microsoft.com/office/drawing/2014/main" id="{1BCA48D4-EA4B-8C6A-735A-B48D520DB9E0}"/>
              </a:ext>
            </a:extLst>
          </p:cNvPr>
          <p:cNvSpPr txBox="1"/>
          <p:nvPr/>
        </p:nvSpPr>
        <p:spPr>
          <a:xfrm>
            <a:off x="677334" y="2160589"/>
            <a:ext cx="8596668" cy="3880773"/>
          </a:xfrm>
          <a:prstGeom prst="rect">
            <a:avLst/>
          </a:prstGeom>
        </p:spPr>
        <p:txBody>
          <a:bodyPr vert="horz" lIns="91440" tIns="45720" rIns="91440" bIns="45720" rtlCol="0">
            <a:normAutofit/>
          </a:bodyPr>
          <a:lstStyle/>
          <a:p>
            <a:pPr>
              <a:lnSpc>
                <a:spcPct val="90000"/>
              </a:lnSpc>
              <a:spcBef>
                <a:spcPts val="1000"/>
              </a:spcBef>
              <a:buClr>
                <a:schemeClr val="accent1"/>
              </a:buClr>
              <a:buSzPct val="80000"/>
              <a:buFont typeface="Wingdings 3" charset="2"/>
              <a:buChar char=""/>
            </a:pPr>
            <a:r>
              <a:rPr lang="en-US" sz="1700" dirty="0">
                <a:solidFill>
                  <a:srgbClr val="FFFFFF"/>
                </a:solidFill>
              </a:rPr>
              <a:t> </a:t>
            </a:r>
            <a:r>
              <a:rPr lang="en-US" sz="1700" b="1" dirty="0">
                <a:solidFill>
                  <a:srgbClr val="FFFFFF"/>
                </a:solidFill>
              </a:rPr>
              <a:t>Job Analysis</a:t>
            </a:r>
          </a:p>
          <a:p>
            <a:pPr>
              <a:lnSpc>
                <a:spcPct val="90000"/>
              </a:lnSpc>
              <a:spcBef>
                <a:spcPts val="1000"/>
              </a:spcBef>
              <a:buClr>
                <a:schemeClr val="accent1"/>
              </a:buClr>
              <a:buSzPct val="80000"/>
              <a:buFont typeface="Wingdings 3" charset="2"/>
              <a:buChar char=""/>
            </a:pPr>
            <a:endParaRPr lang="en-US" sz="1700" dirty="0">
              <a:solidFill>
                <a:srgbClr val="FFFFFF"/>
              </a:solidFill>
            </a:endParaRPr>
          </a:p>
          <a:p>
            <a:pPr>
              <a:lnSpc>
                <a:spcPct val="90000"/>
              </a:lnSpc>
              <a:spcBef>
                <a:spcPts val="1000"/>
              </a:spcBef>
              <a:buClr>
                <a:schemeClr val="accent1"/>
              </a:buClr>
              <a:buSzPct val="80000"/>
              <a:buFont typeface="Wingdings 3" charset="2"/>
              <a:buChar char=""/>
            </a:pPr>
            <a:r>
              <a:rPr lang="en-US" sz="1700" dirty="0">
                <a:solidFill>
                  <a:srgbClr val="FFFFFF"/>
                </a:solidFill>
              </a:rPr>
              <a:t>Gather information about what tasks, duties, responsibilities the Head of Youths Team Manager will perform in the transformed environment (e.g. oversight of youth squads, coaching alignment, performance reporting, integration of analytics, change management).Interview stakeholders (academy director, coaches, technical staff) to understand critical success factors. Identify required competencies (leadership, communication, change management, football coaching, youth development).Note constraints: resources, budget, reporting lines, working hours, travel, safeguarding responsibilities. The output of job analysis is a clear, up-to-date foundation for the next two steps. According to Krys one good experience may not be enough to attract applicants, and understanding the combined effect of experiences is even more important than understanding the effect of a single experience.(Krys and Konradt, 2022)</a:t>
            </a:r>
          </a:p>
        </p:txBody>
      </p:sp>
    </p:spTree>
    <p:extLst>
      <p:ext uri="{BB962C8B-B14F-4D97-AF65-F5344CB8AC3E}">
        <p14:creationId xmlns:p14="http://schemas.microsoft.com/office/powerpoint/2010/main" val="919789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0" name="Rectangle 19">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81788BE-329B-BB89-1A2D-99487AA32B28}"/>
              </a:ext>
            </a:extLst>
          </p:cNvPr>
          <p:cNvSpPr txBox="1"/>
          <p:nvPr/>
        </p:nvSpPr>
        <p:spPr>
          <a:xfrm>
            <a:off x="677334" y="1253067"/>
            <a:ext cx="6155266" cy="4351866"/>
          </a:xfrm>
          <a:prstGeom prst="rect">
            <a:avLst/>
          </a:prstGeom>
        </p:spPr>
        <p:txBody>
          <a:bodyPr vert="horz" lIns="91440" tIns="45720" rIns="91440" bIns="45720" rtlCol="0" anchor="ctr">
            <a:normAutofit/>
          </a:bodyPr>
          <a:lstStyle/>
          <a:p>
            <a:pPr>
              <a:spcBef>
                <a:spcPts val="1000"/>
              </a:spcBef>
              <a:buClr>
                <a:schemeClr val="accent1"/>
              </a:buClr>
              <a:buSzPct val="80000"/>
              <a:buFont typeface="Wingdings 3" charset="2"/>
              <a:buChar char=""/>
            </a:pPr>
            <a:r>
              <a:rPr lang="en-US" b="1">
                <a:solidFill>
                  <a:schemeClr val="tx1">
                    <a:lumMod val="75000"/>
                    <a:lumOff val="25000"/>
                  </a:schemeClr>
                </a:solidFill>
              </a:rPr>
              <a:t>Job Description</a:t>
            </a:r>
          </a:p>
          <a:p>
            <a:pPr>
              <a:spcBef>
                <a:spcPts val="1000"/>
              </a:spcBef>
              <a:buClr>
                <a:schemeClr val="accent1"/>
              </a:buClr>
              <a:buSzPct val="80000"/>
              <a:buFont typeface="Wingdings 3" charset="2"/>
              <a:buChar char=""/>
            </a:pPr>
            <a:endParaRPr lang="en-US">
              <a:solidFill>
                <a:schemeClr val="tx1">
                  <a:lumMod val="75000"/>
                  <a:lumOff val="25000"/>
                </a:schemeClr>
              </a:solidFill>
            </a:endParaRPr>
          </a:p>
          <a:p>
            <a:pPr>
              <a:spcBef>
                <a:spcPts val="1000"/>
              </a:spcBef>
              <a:buClr>
                <a:schemeClr val="accent1"/>
              </a:buClr>
              <a:buSzPct val="80000"/>
              <a:buFont typeface="Wingdings 3" charset="2"/>
              <a:buChar char=""/>
            </a:pPr>
            <a:r>
              <a:rPr lang="en-US">
                <a:solidFill>
                  <a:schemeClr val="tx1">
                    <a:lumMod val="75000"/>
                    <a:lumOff val="25000"/>
                  </a:schemeClr>
                </a:solidFill>
              </a:rPr>
              <a:t>Job title: Head of Youths Team Manager, Reporting line (e.g. to Academy Director) </a:t>
            </a:r>
          </a:p>
          <a:p>
            <a:pPr>
              <a:spcBef>
                <a:spcPts val="1000"/>
              </a:spcBef>
              <a:buClr>
                <a:schemeClr val="accent1"/>
              </a:buClr>
              <a:buSzPct val="80000"/>
              <a:buFont typeface="Wingdings 3" charset="2"/>
              <a:buChar char=""/>
            </a:pPr>
            <a:r>
              <a:rPr lang="en-US">
                <a:solidFill>
                  <a:schemeClr val="tx1">
                    <a:lumMod val="75000"/>
                    <a:lumOff val="25000"/>
                  </a:schemeClr>
                </a:solidFill>
              </a:rPr>
              <a:t>Purpose / overall objective of the role (especially in relation to the transformation)</a:t>
            </a:r>
          </a:p>
          <a:p>
            <a:pPr>
              <a:spcBef>
                <a:spcPts val="1000"/>
              </a:spcBef>
              <a:buClr>
                <a:schemeClr val="accent1"/>
              </a:buClr>
              <a:buSzPct val="80000"/>
              <a:buFont typeface="Wingdings 3" charset="2"/>
              <a:buChar char=""/>
            </a:pPr>
            <a:r>
              <a:rPr lang="en-US">
                <a:solidFill>
                  <a:schemeClr val="tx1">
                    <a:lumMod val="75000"/>
                    <a:lumOff val="25000"/>
                  </a:schemeClr>
                </a:solidFill>
              </a:rPr>
              <a:t>Key responsibilities (leading youth teams, managing coaches, liaising with analytics, implementing new systems, monitoring KPIs)Working environment, hours, travel, stakeholder interactions</a:t>
            </a:r>
          </a:p>
          <a:p>
            <a:pPr>
              <a:spcBef>
                <a:spcPts val="1000"/>
              </a:spcBef>
              <a:buClr>
                <a:schemeClr val="accent1"/>
              </a:buClr>
              <a:buSzPct val="80000"/>
              <a:buFont typeface="Wingdings 3" charset="2"/>
              <a:buChar char=""/>
            </a:pPr>
            <a:r>
              <a:rPr lang="en-US">
                <a:solidFill>
                  <a:schemeClr val="tx1">
                    <a:lumMod val="75000"/>
                    <a:lumOff val="25000"/>
                  </a:schemeClr>
                </a:solidFill>
              </a:rPr>
              <a:t>Key performance indicators (KPIs) to judge success</a:t>
            </a:r>
          </a:p>
        </p:txBody>
      </p:sp>
      <p:sp>
        <p:nvSpPr>
          <p:cNvPr id="22" name="Rectangle 21">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24" name="Straight Connector 23">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Isosceles Triangle 39">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4920991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 name="TextBox 2">
            <a:extLst>
              <a:ext uri="{FF2B5EF4-FFF2-40B4-BE49-F238E27FC236}">
                <a16:creationId xmlns:a16="http://schemas.microsoft.com/office/drawing/2014/main" id="{88E96683-976D-2019-1903-C70C628D099C}"/>
              </a:ext>
            </a:extLst>
          </p:cNvPr>
          <p:cNvSpPr txBox="1"/>
          <p:nvPr/>
        </p:nvSpPr>
        <p:spPr>
          <a:xfrm>
            <a:off x="5209563" y="2160589"/>
            <a:ext cx="4064439" cy="3880773"/>
          </a:xfrm>
          <a:prstGeom prst="rect">
            <a:avLst/>
          </a:prstGeom>
        </p:spPr>
        <p:txBody>
          <a:bodyPr vert="horz" lIns="91440" tIns="45720" rIns="91440" bIns="45720" rtlCol="0">
            <a:normAutofit/>
          </a:bodyPr>
          <a:lstStyle/>
          <a:p>
            <a:pPr>
              <a:lnSpc>
                <a:spcPct val="90000"/>
              </a:lnSpc>
              <a:spcBef>
                <a:spcPts val="1000"/>
              </a:spcBef>
              <a:buClr>
                <a:schemeClr val="accent1"/>
              </a:buClr>
              <a:buSzPct val="80000"/>
              <a:buFont typeface="Wingdings 3" charset="2"/>
              <a:buChar char=""/>
            </a:pPr>
            <a:r>
              <a:rPr lang="en-US" sz="900" b="1">
                <a:solidFill>
                  <a:schemeClr val="tx1">
                    <a:lumMod val="75000"/>
                    <a:lumOff val="25000"/>
                  </a:schemeClr>
                </a:solidFill>
              </a:rPr>
              <a:t>Person Specification</a:t>
            </a:r>
          </a:p>
          <a:p>
            <a:pPr>
              <a:lnSpc>
                <a:spcPct val="90000"/>
              </a:lnSpc>
              <a:spcBef>
                <a:spcPts val="1000"/>
              </a:spcBef>
              <a:buClr>
                <a:schemeClr val="accent1"/>
              </a:buClr>
              <a:buSzPct val="80000"/>
              <a:buFont typeface="Wingdings 3" charset="2"/>
              <a:buChar char=""/>
            </a:pPr>
            <a:endParaRPr lang="en-US" sz="90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900">
                <a:solidFill>
                  <a:schemeClr val="tx1">
                    <a:lumMod val="75000"/>
                    <a:lumOff val="25000"/>
                  </a:schemeClr>
                </a:solidFill>
              </a:rPr>
              <a:t>This describes the attributes expected from the candidate, usually divided into essential criteria </a:t>
            </a:r>
          </a:p>
          <a:p>
            <a:pPr>
              <a:lnSpc>
                <a:spcPct val="90000"/>
              </a:lnSpc>
              <a:spcBef>
                <a:spcPts val="1000"/>
              </a:spcBef>
              <a:buClr>
                <a:schemeClr val="accent1"/>
              </a:buClr>
              <a:buSzPct val="80000"/>
              <a:buFont typeface="Wingdings 3" charset="2"/>
              <a:buChar char=""/>
            </a:pPr>
            <a:r>
              <a:rPr lang="en-US" sz="900">
                <a:solidFill>
                  <a:schemeClr val="tx1">
                    <a:lumMod val="75000"/>
                    <a:lumOff val="25000"/>
                  </a:schemeClr>
                </a:solidFill>
              </a:rPr>
              <a:t>• Qualifications (e.g. UEFA A/B license, coaching qualifications, leadership or management qualification) </a:t>
            </a:r>
          </a:p>
          <a:p>
            <a:pPr>
              <a:lnSpc>
                <a:spcPct val="90000"/>
              </a:lnSpc>
              <a:spcBef>
                <a:spcPts val="1000"/>
              </a:spcBef>
              <a:buClr>
                <a:schemeClr val="accent1"/>
              </a:buClr>
              <a:buSzPct val="80000"/>
              <a:buFont typeface="Wingdings 3" charset="2"/>
              <a:buChar char=""/>
            </a:pPr>
            <a:r>
              <a:rPr lang="en-US" sz="900">
                <a:solidFill>
                  <a:schemeClr val="tx1">
                    <a:lumMod val="75000"/>
                    <a:lumOff val="25000"/>
                  </a:schemeClr>
                </a:solidFill>
              </a:rPr>
              <a:t>• Experience (e.g. experience in youth football management, leading teams, overseeing change) </a:t>
            </a:r>
          </a:p>
          <a:p>
            <a:pPr>
              <a:lnSpc>
                <a:spcPct val="90000"/>
              </a:lnSpc>
              <a:spcBef>
                <a:spcPts val="1000"/>
              </a:spcBef>
              <a:buClr>
                <a:schemeClr val="accent1"/>
              </a:buClr>
              <a:buSzPct val="80000"/>
              <a:buFont typeface="Wingdings 3" charset="2"/>
              <a:buChar char=""/>
            </a:pPr>
            <a:r>
              <a:rPr lang="en-US" sz="900">
                <a:solidFill>
                  <a:schemeClr val="tx1">
                    <a:lumMod val="75000"/>
                    <a:lumOff val="25000"/>
                  </a:schemeClr>
                </a:solidFill>
              </a:rPr>
              <a:t>• Technical skills (data analytics, performance monitoring, planning)</a:t>
            </a:r>
          </a:p>
          <a:p>
            <a:pPr>
              <a:lnSpc>
                <a:spcPct val="90000"/>
              </a:lnSpc>
              <a:spcBef>
                <a:spcPts val="1000"/>
              </a:spcBef>
              <a:buClr>
                <a:schemeClr val="accent1"/>
              </a:buClr>
              <a:buSzPct val="80000"/>
              <a:buFont typeface="Wingdings 3" charset="2"/>
              <a:buChar char=""/>
            </a:pPr>
            <a:r>
              <a:rPr lang="en-US" sz="900">
                <a:solidFill>
                  <a:schemeClr val="tx1">
                    <a:lumMod val="75000"/>
                    <a:lumOff val="25000"/>
                  </a:schemeClr>
                </a:solidFill>
              </a:rPr>
              <a:t>• Soft skills and behaviours (leadership, communication, resilience, stakeholder management)</a:t>
            </a:r>
          </a:p>
          <a:p>
            <a:pPr>
              <a:lnSpc>
                <a:spcPct val="90000"/>
              </a:lnSpc>
              <a:spcBef>
                <a:spcPts val="1000"/>
              </a:spcBef>
              <a:buClr>
                <a:schemeClr val="accent1"/>
              </a:buClr>
              <a:buSzPct val="80000"/>
              <a:buFont typeface="Wingdings 3" charset="2"/>
              <a:buChar char=""/>
            </a:pPr>
            <a:r>
              <a:rPr lang="en-US" sz="900">
                <a:solidFill>
                  <a:schemeClr val="tx1">
                    <a:lumMod val="75000"/>
                    <a:lumOff val="25000"/>
                  </a:schemeClr>
                </a:solidFill>
              </a:rPr>
              <a:t>• Values alignment (commitment to youth development, adherence to the club’s philosophy)Desirable criteria</a:t>
            </a:r>
          </a:p>
          <a:p>
            <a:pPr>
              <a:lnSpc>
                <a:spcPct val="90000"/>
              </a:lnSpc>
              <a:spcBef>
                <a:spcPts val="1000"/>
              </a:spcBef>
              <a:buClr>
                <a:schemeClr val="accent1"/>
              </a:buClr>
              <a:buSzPct val="80000"/>
              <a:buFont typeface="Wingdings 3" charset="2"/>
              <a:buChar char=""/>
            </a:pPr>
            <a:r>
              <a:rPr lang="en-US" sz="900">
                <a:solidFill>
                  <a:schemeClr val="tx1">
                    <a:lumMod val="75000"/>
                    <a:lumOff val="25000"/>
                  </a:schemeClr>
                </a:solidFill>
              </a:rPr>
              <a:t>• Experience in business transformation/ change projects </a:t>
            </a:r>
          </a:p>
          <a:p>
            <a:pPr>
              <a:lnSpc>
                <a:spcPct val="90000"/>
              </a:lnSpc>
              <a:spcBef>
                <a:spcPts val="1000"/>
              </a:spcBef>
              <a:buClr>
                <a:schemeClr val="accent1"/>
              </a:buClr>
              <a:buSzPct val="80000"/>
              <a:buFont typeface="Wingdings 3" charset="2"/>
              <a:buChar char=""/>
            </a:pPr>
            <a:r>
              <a:rPr lang="en-US" sz="900">
                <a:solidFill>
                  <a:schemeClr val="tx1">
                    <a:lumMod val="75000"/>
                    <a:lumOff val="25000"/>
                  </a:schemeClr>
                </a:solidFill>
              </a:rPr>
              <a:t>• Knowledge of cutting-edge football analytics systems </a:t>
            </a:r>
          </a:p>
          <a:p>
            <a:pPr>
              <a:lnSpc>
                <a:spcPct val="90000"/>
              </a:lnSpc>
              <a:spcBef>
                <a:spcPts val="1000"/>
              </a:spcBef>
              <a:buClr>
                <a:schemeClr val="accent1"/>
              </a:buClr>
              <a:buSzPct val="80000"/>
              <a:buFont typeface="Wingdings 3" charset="2"/>
              <a:buChar char=""/>
            </a:pPr>
            <a:r>
              <a:rPr lang="en-US" sz="900">
                <a:solidFill>
                  <a:schemeClr val="tx1">
                    <a:lumMod val="75000"/>
                    <a:lumOff val="25000"/>
                  </a:schemeClr>
                </a:solidFill>
              </a:rPr>
              <a:t>• Exposure to cross-functional work (e.g. liaising with education, external partners)</a:t>
            </a:r>
          </a:p>
          <a:p>
            <a:pPr>
              <a:lnSpc>
                <a:spcPct val="90000"/>
              </a:lnSpc>
              <a:spcBef>
                <a:spcPts val="1000"/>
              </a:spcBef>
              <a:buClr>
                <a:schemeClr val="accent1"/>
              </a:buClr>
              <a:buSzPct val="80000"/>
              <a:buFont typeface="Wingdings 3" charset="2"/>
              <a:buChar char=""/>
            </a:pPr>
            <a:r>
              <a:rPr lang="en-US" sz="900">
                <a:solidFill>
                  <a:schemeClr val="tx1">
                    <a:lumMod val="75000"/>
                    <a:lumOff val="25000"/>
                  </a:schemeClr>
                </a:solidFill>
              </a:rPr>
              <a:t>With a solid job description and person specification, you can now plan recruitment steps to find, attract, assess, and hire the right person.</a:t>
            </a:r>
          </a:p>
        </p:txBody>
      </p:sp>
      <p:pic>
        <p:nvPicPr>
          <p:cNvPr id="5" name="Picture 4" descr="Football ball in goal">
            <a:extLst>
              <a:ext uri="{FF2B5EF4-FFF2-40B4-BE49-F238E27FC236}">
                <a16:creationId xmlns:a16="http://schemas.microsoft.com/office/drawing/2014/main" id="{AD3C4C0D-A6A0-34D2-0C81-D5995B37F5FB}"/>
              </a:ext>
            </a:extLst>
          </p:cNvPr>
          <p:cNvPicPr>
            <a:picLocks noChangeAspect="1"/>
          </p:cNvPicPr>
          <p:nvPr/>
        </p:nvPicPr>
        <p:blipFill>
          <a:blip r:embed="rId2"/>
          <a:srcRect l="15888" r="31601"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1" name="Isosceles Triangle 2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6468201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44" name="Rectangle 43">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45" name="Rectangle 44">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6" name="Straight Connector 45">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4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Isosceles Triangle 4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Isosceles Triangle 51">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Freeform: Shape 37">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0EE44D2C-6278-4108-AE81-E33A8A954F50}"/>
              </a:ext>
            </a:extLst>
          </p:cNvPr>
          <p:cNvSpPr txBox="1"/>
          <p:nvPr/>
        </p:nvSpPr>
        <p:spPr>
          <a:xfrm>
            <a:off x="6116084" y="609601"/>
            <a:ext cx="5511296" cy="5175624"/>
          </a:xfrm>
          <a:prstGeom prst="rect">
            <a:avLst/>
          </a:prstGeom>
        </p:spPr>
        <p:txBody>
          <a:bodyPr vert="horz" lIns="91440" tIns="45720" rIns="91440" bIns="45720" rtlCol="0" anchor="ctr">
            <a:normAutofit/>
          </a:bodyPr>
          <a:lstStyle/>
          <a:p>
            <a:pPr>
              <a:lnSpc>
                <a:spcPct val="90000"/>
              </a:lnSpc>
              <a:spcBef>
                <a:spcPts val="1000"/>
              </a:spcBef>
              <a:buClr>
                <a:schemeClr val="accent1"/>
              </a:buClr>
              <a:buSzPct val="80000"/>
              <a:buFont typeface="Wingdings 3" charset="2"/>
              <a:buChar char=""/>
            </a:pPr>
            <a:r>
              <a:rPr lang="en-US" sz="1100">
                <a:solidFill>
                  <a:srgbClr val="FFFFFF"/>
                </a:solidFill>
              </a:rPr>
              <a:t>4. </a:t>
            </a:r>
            <a:r>
              <a:rPr lang="en-US" sz="1100" b="1">
                <a:solidFill>
                  <a:srgbClr val="FFFFFF"/>
                </a:solidFill>
              </a:rPr>
              <a:t>Steps to Recruit the Right Candidate at the Right Time</a:t>
            </a:r>
          </a:p>
          <a:p>
            <a:pPr>
              <a:lnSpc>
                <a:spcPct val="90000"/>
              </a:lnSpc>
              <a:spcBef>
                <a:spcPts val="1000"/>
              </a:spcBef>
              <a:buClr>
                <a:schemeClr val="accent1"/>
              </a:buClr>
              <a:buSzPct val="80000"/>
              <a:buFont typeface="Wingdings 3" charset="2"/>
              <a:buChar char=""/>
            </a:pPr>
            <a:endParaRPr lang="en-US" sz="1100" b="1">
              <a:solidFill>
                <a:srgbClr val="FFFFFF"/>
              </a:solidFill>
            </a:endParaRPr>
          </a:p>
          <a:p>
            <a:pPr>
              <a:lnSpc>
                <a:spcPct val="90000"/>
              </a:lnSpc>
              <a:spcBef>
                <a:spcPts val="1000"/>
              </a:spcBef>
              <a:buClr>
                <a:schemeClr val="accent1"/>
              </a:buClr>
              <a:buSzPct val="80000"/>
              <a:buFont typeface="Wingdings 3" charset="2"/>
              <a:buChar char=""/>
            </a:pPr>
            <a:r>
              <a:rPr lang="en-US" sz="1100">
                <a:solidFill>
                  <a:srgbClr val="FFFFFF"/>
                </a:solidFill>
              </a:rPr>
              <a:t>Workforce planning &amp; timing - Estimate when you’ll need the new manager  </a:t>
            </a:r>
          </a:p>
          <a:p>
            <a:pPr>
              <a:lnSpc>
                <a:spcPct val="90000"/>
              </a:lnSpc>
              <a:spcBef>
                <a:spcPts val="1000"/>
              </a:spcBef>
              <a:buClr>
                <a:schemeClr val="accent1"/>
              </a:buClr>
              <a:buSzPct val="80000"/>
              <a:buFont typeface="Wingdings 3" charset="2"/>
              <a:buChar char=""/>
            </a:pPr>
            <a:r>
              <a:rPr lang="en-US" sz="1100">
                <a:solidFill>
                  <a:srgbClr val="FFFFFF"/>
                </a:solidFill>
              </a:rPr>
              <a:t> Define lead time for advertising, shortlisting, interviewing, onboarding.</a:t>
            </a:r>
          </a:p>
          <a:p>
            <a:pPr>
              <a:lnSpc>
                <a:spcPct val="90000"/>
              </a:lnSpc>
              <a:spcBef>
                <a:spcPts val="1000"/>
              </a:spcBef>
              <a:buClr>
                <a:schemeClr val="accent1"/>
              </a:buClr>
              <a:buSzPct val="80000"/>
              <a:buFont typeface="Wingdings 3" charset="2"/>
              <a:buChar char=""/>
            </a:pPr>
            <a:r>
              <a:rPr lang="en-US" sz="1100">
                <a:solidFill>
                  <a:srgbClr val="FFFFFF"/>
                </a:solidFill>
              </a:rPr>
              <a:t>Account for delays (e.g. notice periods, reference checks, visa or safeguarding).</a:t>
            </a:r>
          </a:p>
          <a:p>
            <a:pPr>
              <a:lnSpc>
                <a:spcPct val="90000"/>
              </a:lnSpc>
              <a:spcBef>
                <a:spcPts val="1000"/>
              </a:spcBef>
              <a:buClr>
                <a:schemeClr val="accent1"/>
              </a:buClr>
              <a:buSzPct val="80000"/>
              <a:buFont typeface="Wingdings 3" charset="2"/>
              <a:buChar char=""/>
            </a:pPr>
            <a:r>
              <a:rPr lang="en-US" sz="1100">
                <a:solidFill>
                  <a:srgbClr val="FFFFFF"/>
                </a:solidFill>
              </a:rPr>
              <a:t>Sourcing candidates, attracting applications </a:t>
            </a:r>
          </a:p>
          <a:p>
            <a:pPr>
              <a:lnSpc>
                <a:spcPct val="90000"/>
              </a:lnSpc>
              <a:spcBef>
                <a:spcPts val="1000"/>
              </a:spcBef>
              <a:buClr>
                <a:schemeClr val="accent1"/>
              </a:buClr>
              <a:buSzPct val="80000"/>
              <a:buFont typeface="Wingdings 3" charset="2"/>
              <a:buChar char=""/>
            </a:pPr>
            <a:r>
              <a:rPr lang="en-US" sz="1100">
                <a:solidFill>
                  <a:srgbClr val="FFFFFF"/>
                </a:solidFill>
              </a:rPr>
              <a:t> Internal promotions / talent pipeline (if any) -</a:t>
            </a:r>
          </a:p>
          <a:p>
            <a:pPr>
              <a:lnSpc>
                <a:spcPct val="90000"/>
              </a:lnSpc>
              <a:spcBef>
                <a:spcPts val="1000"/>
              </a:spcBef>
              <a:buClr>
                <a:schemeClr val="accent1"/>
              </a:buClr>
              <a:buSzPct val="80000"/>
              <a:buFont typeface="Wingdings 3" charset="2"/>
              <a:buChar char=""/>
            </a:pPr>
            <a:r>
              <a:rPr lang="en-US" sz="1100">
                <a:solidFill>
                  <a:srgbClr val="FFFFFF"/>
                </a:solidFill>
              </a:rPr>
              <a:t> External advertisement (club networks, football associations, coaching networks) - Use specialized recruitment platforms in football / youth coaching </a:t>
            </a:r>
          </a:p>
          <a:p>
            <a:pPr>
              <a:lnSpc>
                <a:spcPct val="90000"/>
              </a:lnSpc>
              <a:spcBef>
                <a:spcPts val="1000"/>
              </a:spcBef>
              <a:buClr>
                <a:schemeClr val="accent1"/>
              </a:buClr>
              <a:buSzPct val="80000"/>
              <a:buFont typeface="Wingdings 3" charset="2"/>
              <a:buChar char=""/>
            </a:pPr>
            <a:r>
              <a:rPr lang="en-US" sz="1100">
                <a:solidFill>
                  <a:srgbClr val="FFFFFF"/>
                </a:solidFill>
              </a:rPr>
              <a:t> Use headhunting for senior candidates, where alignment is critical Screening / shortlisting - Filter via CV / application against essential criteria -</a:t>
            </a:r>
          </a:p>
          <a:p>
            <a:pPr>
              <a:lnSpc>
                <a:spcPct val="90000"/>
              </a:lnSpc>
              <a:spcBef>
                <a:spcPts val="1000"/>
              </a:spcBef>
              <a:buClr>
                <a:schemeClr val="accent1"/>
              </a:buClr>
              <a:buSzPct val="80000"/>
              <a:buFont typeface="Wingdings 3" charset="2"/>
              <a:buChar char=""/>
            </a:pPr>
            <a:r>
              <a:rPr lang="en-US" sz="1100">
                <a:solidFill>
                  <a:srgbClr val="FFFFFF"/>
                </a:solidFill>
              </a:rPr>
              <a:t> Use a scoring matrix against person specification - </a:t>
            </a:r>
          </a:p>
          <a:p>
            <a:pPr>
              <a:lnSpc>
                <a:spcPct val="90000"/>
              </a:lnSpc>
              <a:spcBef>
                <a:spcPts val="1000"/>
              </a:spcBef>
              <a:buClr>
                <a:schemeClr val="accent1"/>
              </a:buClr>
              <a:buSzPct val="80000"/>
              <a:buFont typeface="Wingdings 3" charset="2"/>
              <a:buChar char=""/>
            </a:pPr>
            <a:r>
              <a:rPr lang="en-US" sz="1100">
                <a:solidFill>
                  <a:srgbClr val="FFFFFF"/>
                </a:solidFill>
              </a:rPr>
              <a:t>Possibly include a short task (e.g. a short project proposal or case scenario) Interviews and assessments - Use one or more interview types (structured, competency, panel) - Use other assessments (e.g. coaching trial, simulation, presentation) - Use reference checks, background checks (DBS, safeguarding)Decision and offer - Combine interview results, assessment results, reference feedback. Fisher said that strategies to improve the ability of human resources (HR) recruiters to screen and advance qualified candidates for a project will result in improved initiation and execution of the project.(Fisher et al,2021)</a:t>
            </a:r>
          </a:p>
        </p:txBody>
      </p:sp>
    </p:spTree>
    <p:extLst>
      <p:ext uri="{BB962C8B-B14F-4D97-AF65-F5344CB8AC3E}">
        <p14:creationId xmlns:p14="http://schemas.microsoft.com/office/powerpoint/2010/main" val="422679923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0" name="Rectangle 19">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9CEC08F-2146-FCCE-8970-14716F6A48E3}"/>
              </a:ext>
            </a:extLst>
          </p:cNvPr>
          <p:cNvSpPr txBox="1"/>
          <p:nvPr/>
        </p:nvSpPr>
        <p:spPr>
          <a:xfrm>
            <a:off x="677334" y="1253067"/>
            <a:ext cx="6155266" cy="4351866"/>
          </a:xfrm>
          <a:prstGeom prst="rect">
            <a:avLst/>
          </a:prstGeom>
        </p:spPr>
        <p:txBody>
          <a:bodyPr vert="horz" lIns="91440" tIns="45720" rIns="91440" bIns="45720" rtlCol="0" anchor="ctr">
            <a:normAutofit/>
          </a:bodyPr>
          <a:lstStyle/>
          <a:p>
            <a:pPr>
              <a:lnSpc>
                <a:spcPct val="90000"/>
              </a:lnSpc>
              <a:spcBef>
                <a:spcPts val="1000"/>
              </a:spcBef>
              <a:buClr>
                <a:schemeClr val="accent1"/>
              </a:buClr>
              <a:buSzPct val="80000"/>
              <a:buFont typeface="Wingdings 3" charset="2"/>
              <a:buChar char=""/>
            </a:pPr>
            <a:r>
              <a:rPr lang="en-US" sz="1500" b="1">
                <a:solidFill>
                  <a:schemeClr val="tx1">
                    <a:lumMod val="75000"/>
                    <a:lumOff val="25000"/>
                  </a:schemeClr>
                </a:solidFill>
              </a:rPr>
              <a:t>Interview types for  team members for transformation project</a:t>
            </a:r>
          </a:p>
          <a:p>
            <a:pPr>
              <a:lnSpc>
                <a:spcPct val="90000"/>
              </a:lnSpc>
              <a:spcBef>
                <a:spcPts val="1000"/>
              </a:spcBef>
              <a:buClr>
                <a:schemeClr val="accent1"/>
              </a:buClr>
              <a:buSzPct val="80000"/>
              <a:buFont typeface="Wingdings 3" charset="2"/>
              <a:buChar char=""/>
            </a:pPr>
            <a:endParaRPr lang="en-US" sz="150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1500">
                <a:solidFill>
                  <a:schemeClr val="tx1">
                    <a:lumMod val="75000"/>
                    <a:lumOff val="25000"/>
                  </a:schemeClr>
                </a:solidFill>
              </a:rPr>
              <a:t>Structured / Standardised Interview</a:t>
            </a:r>
          </a:p>
          <a:p>
            <a:pPr>
              <a:lnSpc>
                <a:spcPct val="90000"/>
              </a:lnSpc>
              <a:spcBef>
                <a:spcPts val="1000"/>
              </a:spcBef>
              <a:buClr>
                <a:schemeClr val="accent1"/>
              </a:buClr>
              <a:buSzPct val="80000"/>
              <a:buFont typeface="Wingdings 3" charset="2"/>
              <a:buChar char=""/>
            </a:pPr>
            <a:r>
              <a:rPr lang="en-US" sz="1500">
                <a:solidFill>
                  <a:schemeClr val="tx1">
                    <a:lumMod val="75000"/>
                    <a:lumOff val="25000"/>
                  </a:schemeClr>
                </a:solidFill>
              </a:rPr>
              <a:t> </a:t>
            </a:r>
          </a:p>
          <a:p>
            <a:pPr>
              <a:lnSpc>
                <a:spcPct val="90000"/>
              </a:lnSpc>
              <a:spcBef>
                <a:spcPts val="1000"/>
              </a:spcBef>
              <a:buClr>
                <a:schemeClr val="accent1"/>
              </a:buClr>
              <a:buSzPct val="80000"/>
              <a:buFont typeface="Wingdings 3" charset="2"/>
              <a:buChar char=""/>
            </a:pPr>
            <a:r>
              <a:rPr lang="en-US" sz="1500">
                <a:solidFill>
                  <a:schemeClr val="tx1">
                    <a:lumMod val="75000"/>
                    <a:lumOff val="25000"/>
                  </a:schemeClr>
                </a:solidFill>
              </a:rPr>
              <a:t>A structured interview uses a fixed set of questions, asked in the same order and manner to all candidates. Each response is scored against predetermined criteria or rubrics. In a transformation / youth coaching environment, you would develop questions aligned to the key competencies (e.g. leadership under change, decision making, conflict resolution, vision alignment). Ensures fairness and consistency across candidates. Reduces interviewer bias because everyone is asked the same things. Easier to compare responses quantitatively. Good for core, required competencies (e.g. “Tell me about a time when you led a change initiative in youth sports”).</a:t>
            </a:r>
          </a:p>
        </p:txBody>
      </p:sp>
      <p:sp>
        <p:nvSpPr>
          <p:cNvPr id="22" name="Rectangle 21">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24" name="Straight Connector 23">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Isosceles Triangle 39">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15830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0" name="Rectangle 19">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3" name="Straight Connector 22">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 name="TextBox 2">
            <a:extLst>
              <a:ext uri="{FF2B5EF4-FFF2-40B4-BE49-F238E27FC236}">
                <a16:creationId xmlns:a16="http://schemas.microsoft.com/office/drawing/2014/main" id="{8B866061-477D-8EDE-E070-A4436D08F9B3}"/>
              </a:ext>
            </a:extLst>
          </p:cNvPr>
          <p:cNvSpPr txBox="1"/>
          <p:nvPr/>
        </p:nvSpPr>
        <p:spPr>
          <a:xfrm>
            <a:off x="677334" y="2160589"/>
            <a:ext cx="8596668" cy="3880773"/>
          </a:xfrm>
          <a:prstGeom prst="rect">
            <a:avLst/>
          </a:prstGeom>
        </p:spPr>
        <p:txBody>
          <a:bodyPr vert="horz" lIns="91440" tIns="45720" rIns="91440" bIns="45720" rtlCol="0">
            <a:normAutofit/>
          </a:bodyPr>
          <a:lstStyle/>
          <a:p>
            <a:pPr>
              <a:lnSpc>
                <a:spcPct val="90000"/>
              </a:lnSpc>
              <a:spcBef>
                <a:spcPts val="1000"/>
              </a:spcBef>
              <a:buClr>
                <a:schemeClr val="accent1"/>
              </a:buClr>
              <a:buSzPct val="80000"/>
              <a:buFont typeface="Wingdings 3" charset="2"/>
              <a:buChar char=""/>
            </a:pPr>
            <a:r>
              <a:rPr lang="en-US" sz="1500">
                <a:solidFill>
                  <a:schemeClr val="tx1">
                    <a:lumMod val="75000"/>
                    <a:lumOff val="25000"/>
                  </a:schemeClr>
                </a:solidFill>
              </a:rPr>
              <a:t>  </a:t>
            </a:r>
            <a:r>
              <a:rPr lang="en-US" sz="1500" b="1">
                <a:solidFill>
                  <a:schemeClr val="tx1">
                    <a:lumMod val="75000"/>
                    <a:lumOff val="25000"/>
                  </a:schemeClr>
                </a:solidFill>
              </a:rPr>
              <a:t>Behavioural Interview</a:t>
            </a:r>
          </a:p>
          <a:p>
            <a:pPr>
              <a:lnSpc>
                <a:spcPct val="90000"/>
              </a:lnSpc>
              <a:spcBef>
                <a:spcPts val="1000"/>
              </a:spcBef>
              <a:buClr>
                <a:schemeClr val="accent1"/>
              </a:buClr>
              <a:buSzPct val="80000"/>
              <a:buFont typeface="Wingdings 3" charset="2"/>
              <a:buChar char=""/>
            </a:pPr>
            <a:endParaRPr lang="en-US" sz="150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1500">
                <a:solidFill>
                  <a:schemeClr val="tx1">
                    <a:lumMod val="75000"/>
                    <a:lumOff val="25000"/>
                  </a:schemeClr>
                </a:solidFill>
              </a:rPr>
              <a:t>This style focuses on how candidates behaved in past situations and uses that as a predictor of future performance. Questions often begin with “Tell me about a time when …” or “Give me an example of …” The interviewers' probe for Situation, Task, Action, Result (STAR model).Past behaviour is often a strong predictor of future behaviour. You can uncover real examples of leadership, resilience, conflict, stakeholder management, adaptability — all critical in transformation. Helps you see how the candidate has handled change, setbacks, team dynamics — especially relevant for a transformation environment. Use consistent scoring rubrics for STAR responses (consider depth, clarity, lessons learned).Encourage candidates to reflect on failures or mistakes too not just successes. Strengths: Deeper insight into real behaviours and mindset Can reveal how a candidate thinks, learns, and grows More flexibility  Responses depend on the quality of candidate memory and self-awareness, Some may embellish or use hypotheticals Harder to compare quantitatively if scoring is not well structured Takes more time per candidate In your transformation project, a competency-based interview is essential to test whether the candidate has successfully managed change, aligned stakeholders, and has resilience. You might use this in the second round, after initial screening.</a:t>
            </a:r>
          </a:p>
        </p:txBody>
      </p:sp>
    </p:spTree>
    <p:extLst>
      <p:ext uri="{BB962C8B-B14F-4D97-AF65-F5344CB8AC3E}">
        <p14:creationId xmlns:p14="http://schemas.microsoft.com/office/powerpoint/2010/main" val="114953354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0" name="Rectangle 19">
            <a:extLst>
              <a:ext uri="{FF2B5EF4-FFF2-40B4-BE49-F238E27FC236}">
                <a16:creationId xmlns:a16="http://schemas.microsoft.com/office/drawing/2014/main" id="{CE3A6A76-AE5D-49AE-9D49-90C0F15482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A9A5CCB5-EF7C-48C3-B6DF-ADC1771CC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3" name="Straight Connector 22">
              <a:extLst>
                <a:ext uri="{FF2B5EF4-FFF2-40B4-BE49-F238E27FC236}">
                  <a16:creationId xmlns:a16="http://schemas.microsoft.com/office/drawing/2014/main" id="{94CCC9E2-3000-4D65-A607-D2D2A37CAD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3250D6C2-D9D4-4A9F-87A3-8EBB72794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5">
              <a:extLst>
                <a:ext uri="{FF2B5EF4-FFF2-40B4-BE49-F238E27FC236}">
                  <a16:creationId xmlns:a16="http://schemas.microsoft.com/office/drawing/2014/main" id="{9A621299-817D-46DA-9048-2E0A16D4C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9F8D7E4E-4190-4BB5-A1AA-20610B2C5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7">
              <a:extLst>
                <a:ext uri="{FF2B5EF4-FFF2-40B4-BE49-F238E27FC236}">
                  <a16:creationId xmlns:a16="http://schemas.microsoft.com/office/drawing/2014/main" id="{53FB6299-378D-4A25-91E6-9C6E0A3096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8">
              <a:extLst>
                <a:ext uri="{FF2B5EF4-FFF2-40B4-BE49-F238E27FC236}">
                  <a16:creationId xmlns:a16="http://schemas.microsoft.com/office/drawing/2014/main" id="{AECD26A0-ED75-4BE4-BFEC-885CBEDB5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9">
              <a:extLst>
                <a:ext uri="{FF2B5EF4-FFF2-40B4-BE49-F238E27FC236}">
                  <a16:creationId xmlns:a16="http://schemas.microsoft.com/office/drawing/2014/main" id="{B459E0DD-85B6-45C6-8D5E-8E494E9472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30" name="Straight Connector 29">
              <a:extLst>
                <a:ext uri="{FF2B5EF4-FFF2-40B4-BE49-F238E27FC236}">
                  <a16:creationId xmlns:a16="http://schemas.microsoft.com/office/drawing/2014/main" id="{664D381D-8077-4635-82B6-CA7E6160D1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58017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31" name="Isosceles Triangle 30">
              <a:extLst>
                <a:ext uri="{FF2B5EF4-FFF2-40B4-BE49-F238E27FC236}">
                  <a16:creationId xmlns:a16="http://schemas.microsoft.com/office/drawing/2014/main" id="{B3F8D64C-15FA-42D6-AB21-7FB17F831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9C8DDD52-FBB2-4634-B9F8-A341CDE10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 name="TextBox 2">
            <a:extLst>
              <a:ext uri="{FF2B5EF4-FFF2-40B4-BE49-F238E27FC236}">
                <a16:creationId xmlns:a16="http://schemas.microsoft.com/office/drawing/2014/main" id="{0C34AE83-E8CC-F514-BCB4-1C2024CE8130}"/>
              </a:ext>
            </a:extLst>
          </p:cNvPr>
          <p:cNvSpPr txBox="1"/>
          <p:nvPr/>
        </p:nvSpPr>
        <p:spPr>
          <a:xfrm>
            <a:off x="677334" y="2160589"/>
            <a:ext cx="8596668" cy="3880773"/>
          </a:xfrm>
          <a:prstGeom prst="rect">
            <a:avLst/>
          </a:prstGeom>
        </p:spPr>
        <p:txBody>
          <a:bodyPr vert="horz" lIns="91440" tIns="45720" rIns="91440" bIns="45720" rtlCol="0">
            <a:normAutofit lnSpcReduction="10000"/>
          </a:bodyPr>
          <a:lstStyle/>
          <a:p>
            <a:pPr>
              <a:lnSpc>
                <a:spcPct val="90000"/>
              </a:lnSpc>
              <a:spcBef>
                <a:spcPts val="1000"/>
              </a:spcBef>
              <a:buClr>
                <a:schemeClr val="accent1"/>
              </a:buClr>
              <a:buSzPct val="80000"/>
              <a:buFont typeface="Wingdings 3" charset="2"/>
              <a:buChar char=""/>
            </a:pPr>
            <a:r>
              <a:rPr lang="en-US" sz="1700" b="1" dirty="0">
                <a:solidFill>
                  <a:srgbClr val="FFFFFF"/>
                </a:solidFill>
              </a:rPr>
              <a:t>Panel / Group Interview</a:t>
            </a:r>
          </a:p>
          <a:p>
            <a:pPr>
              <a:lnSpc>
                <a:spcPct val="90000"/>
              </a:lnSpc>
              <a:spcBef>
                <a:spcPts val="1000"/>
              </a:spcBef>
              <a:buClr>
                <a:schemeClr val="accent1"/>
              </a:buClr>
              <a:buSzPct val="80000"/>
              <a:buFont typeface="Wingdings 3" charset="2"/>
              <a:buChar char=""/>
            </a:pPr>
            <a:endParaRPr lang="en-US" sz="1700" dirty="0">
              <a:solidFill>
                <a:srgbClr val="FFFFFF"/>
              </a:solidFill>
            </a:endParaRPr>
          </a:p>
          <a:p>
            <a:pPr>
              <a:lnSpc>
                <a:spcPct val="90000"/>
              </a:lnSpc>
              <a:spcBef>
                <a:spcPts val="1000"/>
              </a:spcBef>
              <a:buClr>
                <a:schemeClr val="accent1"/>
              </a:buClr>
              <a:buSzPct val="80000"/>
              <a:buFont typeface="Wingdings 3" charset="2"/>
              <a:buChar char=""/>
            </a:pPr>
            <a:r>
              <a:rPr lang="en-US" sz="1700" dirty="0">
                <a:solidFill>
                  <a:srgbClr val="FFFFFF"/>
                </a:solidFill>
              </a:rPr>
              <a:t> In a panel interview, multiple interviewers like the  Academy Director, Technical Director, HR, Youth Coaches, simultaneously interview one candidate. Sometimes the candidate may also interview as part of a group, multiple candidates in a group scenario, or a group assessment. According to </a:t>
            </a:r>
            <a:r>
              <a:rPr lang="en-US" sz="1700" dirty="0" err="1">
                <a:solidFill>
                  <a:srgbClr val="FFFFFF"/>
                </a:solidFill>
              </a:rPr>
              <a:t>Vanderpal</a:t>
            </a:r>
            <a:r>
              <a:rPr lang="en-US" sz="1700" dirty="0">
                <a:solidFill>
                  <a:srgbClr val="FFFFFF"/>
                </a:solidFill>
              </a:rPr>
              <a:t>, The advancement of modern HRM strategies has greatly contributed to the transformation of recruitment and selection practice (</a:t>
            </a:r>
            <a:r>
              <a:rPr lang="en-US" sz="1700" dirty="0" err="1">
                <a:solidFill>
                  <a:srgbClr val="FFFFFF"/>
                </a:solidFill>
              </a:rPr>
              <a:t>Vanderpal</a:t>
            </a:r>
            <a:r>
              <a:rPr lang="en-US" sz="1700" dirty="0">
                <a:solidFill>
                  <a:srgbClr val="FFFFFF"/>
                </a:solidFill>
              </a:rPr>
              <a:t> and Brazie, 2022).  It Brings multiple perspectives and reduces single-interviewer bias Enables cross-checking of candidate responses from different disciplinary contact (football, technical, HR) Can introduce group dynamics or role-play among candidates to assess interaction, leadership, conflict resolution. Assemble 3–5 interviewers representing key stakeholder roles (e.g. Academy, Coaching, HR)Before interview, each jury agrees on which competencies they will cover Use a coordinated interview plan (timing, question assignment) After candidate finishes, jury's may ask follow-up questions in turn, Use a shared scoring sheet and later have a  discussion In the group. The group exercise shows how the candidate works with others, convince people and thinks quickly.</a:t>
            </a:r>
          </a:p>
        </p:txBody>
      </p:sp>
    </p:spTree>
    <p:extLst>
      <p:ext uri="{BB962C8B-B14F-4D97-AF65-F5344CB8AC3E}">
        <p14:creationId xmlns:p14="http://schemas.microsoft.com/office/powerpoint/2010/main" val="2094467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 name="TextBox 2">
            <a:extLst>
              <a:ext uri="{FF2B5EF4-FFF2-40B4-BE49-F238E27FC236}">
                <a16:creationId xmlns:a16="http://schemas.microsoft.com/office/drawing/2014/main" id="{9E8882DC-85F2-5921-9CDD-A51D72670866}"/>
              </a:ext>
            </a:extLst>
          </p:cNvPr>
          <p:cNvSpPr txBox="1"/>
          <p:nvPr/>
        </p:nvSpPr>
        <p:spPr>
          <a:xfrm>
            <a:off x="5209563" y="2160589"/>
            <a:ext cx="4064439" cy="3880773"/>
          </a:xfrm>
          <a:prstGeom prst="rect">
            <a:avLst/>
          </a:prstGeom>
        </p:spPr>
        <p:txBody>
          <a:bodyPr vert="horz" lIns="91440" tIns="45720" rIns="91440" bIns="45720" rtlCol="0">
            <a:normAutofit/>
          </a:bodyPr>
          <a:lstStyle/>
          <a:p>
            <a:pPr>
              <a:lnSpc>
                <a:spcPct val="90000"/>
              </a:lnSpc>
              <a:spcBef>
                <a:spcPts val="1000"/>
              </a:spcBef>
              <a:buClr>
                <a:schemeClr val="accent1"/>
              </a:buClr>
              <a:buSzPct val="80000"/>
              <a:buFont typeface="Wingdings 3" charset="2"/>
              <a:buChar char=""/>
            </a:pPr>
            <a:r>
              <a:rPr lang="en-US" sz="700">
                <a:solidFill>
                  <a:schemeClr val="tx1">
                    <a:lumMod val="75000"/>
                    <a:lumOff val="25000"/>
                  </a:schemeClr>
                </a:solidFill>
              </a:rPr>
              <a:t> </a:t>
            </a:r>
            <a:r>
              <a:rPr lang="en-US" sz="700" b="1">
                <a:solidFill>
                  <a:schemeClr val="tx1">
                    <a:lumMod val="75000"/>
                    <a:lumOff val="25000"/>
                  </a:schemeClr>
                </a:solidFill>
              </a:rPr>
              <a:t>Questioning Techniques: Probing, Leading, Socratic, etc.</a:t>
            </a:r>
          </a:p>
          <a:p>
            <a:pPr>
              <a:lnSpc>
                <a:spcPct val="90000"/>
              </a:lnSpc>
              <a:spcBef>
                <a:spcPts val="1000"/>
              </a:spcBef>
              <a:buClr>
                <a:schemeClr val="accent1"/>
              </a:buClr>
              <a:buSzPct val="80000"/>
              <a:buFont typeface="Wingdings 3" charset="2"/>
              <a:buChar char=""/>
            </a:pPr>
            <a:endParaRPr lang="en-US" sz="700" b="1">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700">
                <a:solidFill>
                  <a:schemeClr val="tx1">
                    <a:lumMod val="75000"/>
                    <a:lumOff val="25000"/>
                  </a:schemeClr>
                </a:solidFill>
              </a:rPr>
              <a:t>  Probing questions are Follow-up questions to dig deeper, Why did you decide that? or What was the result?	After an initial answer that is not clear, it  Helps reveal more depth, it clarifies ambiguity but must avoid aggressive or interrogative tone Behavioural / STAR probing	Asking for more details about situation, action, result, or alternative paths	In competency/behavioural interviews	Promotes deeper understanding of actual experience; ensures you assess real behaviour, not general statements</a:t>
            </a:r>
          </a:p>
          <a:p>
            <a:pPr>
              <a:lnSpc>
                <a:spcPct val="90000"/>
              </a:lnSpc>
              <a:spcBef>
                <a:spcPts val="1000"/>
              </a:spcBef>
              <a:buClr>
                <a:schemeClr val="accent1"/>
              </a:buClr>
              <a:buSzPct val="80000"/>
              <a:buFont typeface="Wingdings 3" charset="2"/>
              <a:buChar char=""/>
            </a:pPr>
            <a:endParaRPr lang="en-US" sz="70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700">
                <a:solidFill>
                  <a:schemeClr val="tx1">
                    <a:lumMod val="75000"/>
                    <a:lumOff val="25000"/>
                  </a:schemeClr>
                </a:solidFill>
              </a:rPr>
              <a:t> Leading questions are questions that suggest or hint at the wanted answer, You responded with strong leadership, like,  right? for confirmation or clarification it is useful to confirm understanding, but overuse risks manipulating candidate or biasing response </a:t>
            </a:r>
          </a:p>
          <a:p>
            <a:pPr>
              <a:lnSpc>
                <a:spcPct val="90000"/>
              </a:lnSpc>
              <a:spcBef>
                <a:spcPts val="1000"/>
              </a:spcBef>
              <a:buClr>
                <a:schemeClr val="accent1"/>
              </a:buClr>
              <a:buSzPct val="80000"/>
              <a:buFont typeface="Wingdings 3" charset="2"/>
              <a:buChar char=""/>
            </a:pPr>
            <a:endParaRPr lang="en-US" sz="70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700">
                <a:solidFill>
                  <a:schemeClr val="tx1">
                    <a:lumMod val="75000"/>
                    <a:lumOff val="25000"/>
                  </a:schemeClr>
                </a:solidFill>
              </a:rPr>
              <a:t>Socratic questioning is asking series of thoughtful, reflective questions to make the candidate think deeper, Why do you think that approach works? What assumptions underlie it? What other alternative might there be? This help to explore the candidate’s reasoning, values, adaptability  It helps assess critical thinking, alignment, depth; but avoid overly confrontational style, keep it respectful Situational. You can also use hypothetical questions like	 What would you do if …? Scenarios. According to Gunawan, Socratic questioning method can enhance students critical thinking abilities, foster deep analysis, and improve confidence and motivation in academic discussions. (Gunawan, Simatupang and Sari, 2024)</a:t>
            </a:r>
          </a:p>
        </p:txBody>
      </p:sp>
      <p:pic>
        <p:nvPicPr>
          <p:cNvPr id="44" name="Picture 43" descr="Magnifying glass and question mark">
            <a:extLst>
              <a:ext uri="{FF2B5EF4-FFF2-40B4-BE49-F238E27FC236}">
                <a16:creationId xmlns:a16="http://schemas.microsoft.com/office/drawing/2014/main" id="{281E4A29-5B14-785F-C1FD-62D30714422C}"/>
              </a:ext>
            </a:extLst>
          </p:cNvPr>
          <p:cNvPicPr>
            <a:picLocks noChangeAspect="1"/>
          </p:cNvPicPr>
          <p:nvPr/>
        </p:nvPicPr>
        <p:blipFill>
          <a:blip r:embed="rId2"/>
          <a:srcRect l="29699" r="26051"/>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45" name="Isosceles Triangle 44">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370820448"/>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 name="TextBox 2">
            <a:extLst>
              <a:ext uri="{FF2B5EF4-FFF2-40B4-BE49-F238E27FC236}">
                <a16:creationId xmlns:a16="http://schemas.microsoft.com/office/drawing/2014/main" id="{FA0784D7-7DFD-5319-DAD0-C70297D75198}"/>
              </a:ext>
            </a:extLst>
          </p:cNvPr>
          <p:cNvSpPr txBox="1"/>
          <p:nvPr/>
        </p:nvSpPr>
        <p:spPr>
          <a:xfrm>
            <a:off x="5209563" y="2160589"/>
            <a:ext cx="4064439" cy="3880773"/>
          </a:xfrm>
          <a:prstGeom prst="rect">
            <a:avLst/>
          </a:prstGeom>
        </p:spPr>
        <p:txBody>
          <a:bodyPr vert="horz" lIns="91440" tIns="45720" rIns="91440" bIns="45720" rtlCol="0">
            <a:normAutofit/>
          </a:bodyPr>
          <a:lstStyle/>
          <a:p>
            <a:pPr>
              <a:lnSpc>
                <a:spcPct val="90000"/>
              </a:lnSpc>
              <a:spcBef>
                <a:spcPts val="1000"/>
              </a:spcBef>
              <a:buClr>
                <a:schemeClr val="accent1"/>
              </a:buClr>
              <a:buSzPct val="80000"/>
              <a:buFont typeface="Wingdings 3" charset="2"/>
              <a:buChar char=""/>
            </a:pPr>
            <a:r>
              <a:rPr lang="en-US" sz="1100" b="1">
                <a:solidFill>
                  <a:schemeClr val="tx1">
                    <a:lumMod val="75000"/>
                    <a:lumOff val="25000"/>
                  </a:schemeClr>
                </a:solidFill>
              </a:rPr>
              <a:t>Face-to-Face Interview</a:t>
            </a:r>
          </a:p>
          <a:p>
            <a:pPr>
              <a:lnSpc>
                <a:spcPct val="90000"/>
              </a:lnSpc>
              <a:spcBef>
                <a:spcPts val="1000"/>
              </a:spcBef>
              <a:buClr>
                <a:schemeClr val="accent1"/>
              </a:buClr>
              <a:buSzPct val="80000"/>
              <a:buFont typeface="Wingdings 3" charset="2"/>
              <a:buChar char=""/>
            </a:pPr>
            <a:endParaRPr lang="en-US" sz="110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1100">
                <a:solidFill>
                  <a:schemeClr val="tx1">
                    <a:lumMod val="75000"/>
                    <a:lumOff val="25000"/>
                  </a:schemeClr>
                </a:solidFill>
              </a:rPr>
              <a:t>Advantages: Better interpersonal dynamics Nonverbal cues (body language, eye contact, presence) are more easily read. Rapport and trust may be established more naturally, enabling richer conversation. Reduced technical risks No connectivity or technology issues. Fewer distractions from lag, screen glitches, or multitasking. Easier to build an immersive context You can tour facilities (training grounds, youth center), let candidate see environment. Onsite interactions (meet coaches, see operations) help candidate and your panel assess fit in situ. More authority / formality A senior role may deserve the gravitas of in-person interview, indicating seriousness. Disadvantages / challenges: Scheduling and travel logistics (for candidate and panel)Higher cost (travel, venue, time)Geographical limits (candidates farther away may be disadvantaged)Potential for bias (first impressions, physical appearance)</a:t>
            </a:r>
          </a:p>
        </p:txBody>
      </p:sp>
      <p:pic>
        <p:nvPicPr>
          <p:cNvPr id="5" name="Picture 4">
            <a:extLst>
              <a:ext uri="{FF2B5EF4-FFF2-40B4-BE49-F238E27FC236}">
                <a16:creationId xmlns:a16="http://schemas.microsoft.com/office/drawing/2014/main" id="{10056EA3-B128-B12A-907A-14D84E943654}"/>
              </a:ext>
            </a:extLst>
          </p:cNvPr>
          <p:cNvPicPr>
            <a:picLocks noChangeAspect="1"/>
          </p:cNvPicPr>
          <p:nvPr/>
        </p:nvPicPr>
        <p:blipFill>
          <a:blip r:embed="rId2"/>
          <a:srcRect l="16896" r="38854"/>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1" name="Isosceles Triangle 2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354411986"/>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2" name="Group 81">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3" name="Straight Connector 82">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5" name="Straight Connector 44">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6"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4"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5" name="Isosceles Triangle 84">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6"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7"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8"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9" name="Isosceles Triangle 88">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0" name="Isosceles Triangle 89">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91" name="Rectangle 9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92" name="Rectangle 9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9" name="Straight Connector 58">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63"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5"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7" name="Isosceles Triangle 66">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9"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1" name="Isosceles Triangle 70">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3" name="Freeform: Shape 72">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1A684C4B-DC89-CDC6-9DD2-7EF2881D2209}"/>
              </a:ext>
            </a:extLst>
          </p:cNvPr>
          <p:cNvSpPr txBox="1"/>
          <p:nvPr/>
        </p:nvSpPr>
        <p:spPr>
          <a:xfrm>
            <a:off x="6116084" y="609601"/>
            <a:ext cx="5511296" cy="5175624"/>
          </a:xfrm>
          <a:prstGeom prst="rect">
            <a:avLst/>
          </a:prstGeom>
        </p:spPr>
        <p:txBody>
          <a:bodyPr vert="horz" lIns="91440" tIns="45720" rIns="91440" bIns="45720" rtlCol="0" anchor="ctr">
            <a:normAutofit/>
          </a:bodyPr>
          <a:lstStyle/>
          <a:p>
            <a:pPr>
              <a:lnSpc>
                <a:spcPct val="90000"/>
              </a:lnSpc>
              <a:spcBef>
                <a:spcPts val="1000"/>
              </a:spcBef>
              <a:buClr>
                <a:schemeClr val="accent1"/>
              </a:buClr>
              <a:buSzPct val="80000"/>
              <a:buFont typeface="Wingdings 3" charset="2"/>
              <a:buChar char=""/>
            </a:pPr>
            <a:r>
              <a:rPr lang="en-US" sz="1100" b="1">
                <a:solidFill>
                  <a:srgbClr val="FFFFFF"/>
                </a:solidFill>
              </a:rPr>
              <a:t>Online / Virtual Interview</a:t>
            </a:r>
            <a:endParaRPr lang="en-US" sz="1100">
              <a:solidFill>
                <a:srgbClr val="FFFFFF"/>
              </a:solidFill>
            </a:endParaRPr>
          </a:p>
          <a:p>
            <a:pPr>
              <a:lnSpc>
                <a:spcPct val="90000"/>
              </a:lnSpc>
              <a:spcBef>
                <a:spcPts val="1000"/>
              </a:spcBef>
              <a:buClr>
                <a:schemeClr val="accent1"/>
              </a:buClr>
              <a:buSzPct val="80000"/>
              <a:buFont typeface="Wingdings 3" charset="2"/>
              <a:buChar char=""/>
            </a:pPr>
            <a:r>
              <a:rPr lang="en-US" sz="1100">
                <a:solidFill>
                  <a:srgbClr val="FFFFFF"/>
                </a:solidFill>
              </a:rPr>
              <a:t> Flexible  and convenience Easier scheduling across distances, fewer travel demands. Enables participation of panel members from remote locations. Broader candidate pool You can attract high-calibre candidates who might not be able (or willing) to travel for an initial interview. Cost-effective Saves travel, venue, accommodation expenses. Recorded sessions You can record interviews (with consent) for later review, calibration, or reference.</a:t>
            </a:r>
          </a:p>
          <a:p>
            <a:pPr>
              <a:lnSpc>
                <a:spcPct val="90000"/>
              </a:lnSpc>
              <a:spcBef>
                <a:spcPts val="1000"/>
              </a:spcBef>
              <a:buClr>
                <a:schemeClr val="accent1"/>
              </a:buClr>
              <a:buSzPct val="80000"/>
              <a:buFont typeface="Wingdings 3" charset="2"/>
              <a:buChar char=""/>
            </a:pPr>
            <a:endParaRPr lang="en-US" sz="1100">
              <a:solidFill>
                <a:srgbClr val="FFFFFF"/>
              </a:solidFill>
            </a:endParaRPr>
          </a:p>
          <a:p>
            <a:pPr>
              <a:lnSpc>
                <a:spcPct val="90000"/>
              </a:lnSpc>
              <a:spcBef>
                <a:spcPts val="1000"/>
              </a:spcBef>
              <a:buClr>
                <a:schemeClr val="accent1"/>
              </a:buClr>
              <a:buSzPct val="80000"/>
              <a:buFont typeface="Wingdings 3" charset="2"/>
              <a:buChar char=""/>
            </a:pPr>
            <a:r>
              <a:rPr lang="en-US" sz="1100">
                <a:solidFill>
                  <a:srgbClr val="FFFFFF"/>
                </a:solidFill>
              </a:rPr>
              <a:t> Disadvantages / limitations: </a:t>
            </a:r>
          </a:p>
          <a:p>
            <a:pPr>
              <a:lnSpc>
                <a:spcPct val="90000"/>
              </a:lnSpc>
              <a:spcBef>
                <a:spcPts val="1000"/>
              </a:spcBef>
              <a:buClr>
                <a:schemeClr val="accent1"/>
              </a:buClr>
              <a:buSzPct val="80000"/>
              <a:buFont typeface="Wingdings 3" charset="2"/>
              <a:buChar char=""/>
            </a:pPr>
            <a:r>
              <a:rPr lang="en-US" sz="1100">
                <a:solidFill>
                  <a:srgbClr val="FFFFFF"/>
                </a:solidFill>
              </a:rPr>
              <a:t>Loss of full nonverbal cues (posture, body language, energy)More prone to technical issues (internet lag, audio/video quality)Potential distractions or environmental interruptions Harder to build rapport — may feel more distant or less natural Candidate may find it easier to sanitize or script responses; harder to “feel out” authenticity Comparison for Head of Youths Team Manager in a transformation project Given the seniority and the cultural fit required, both modes have pros and cons; an optimal blend might work best: First round (screening): Use online interviews to reduce travel costs and widen your candidate pool. At this stage, you assess baseline competencies, values alignment, and motivation. Second / final rounds: Use face-to-face interviews (or hybrid) to deepen assessment. In person you can better sense leadership presence, observe how candidate engages with the club environment, allow them to walk the site, meet coaches, and judge situational reactions more fully. For the role at Tottenham’s youth academy, in-person presence may help the candidate feel more connected to the club’s philosophy and get a better feel for the culture and setting (which in turn helps them decide). However, strictly requiring face-to-face for all candidates might limit your pool or delay the process, so initial online screening helps. Additionally, panel interviews can be hybrid: some panel members in person, some online, with coordinated question plans, ensuring consistency.</a:t>
            </a:r>
          </a:p>
        </p:txBody>
      </p:sp>
    </p:spTree>
    <p:extLst>
      <p:ext uri="{BB962C8B-B14F-4D97-AF65-F5344CB8AC3E}">
        <p14:creationId xmlns:p14="http://schemas.microsoft.com/office/powerpoint/2010/main" val="1420912462"/>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0" name="Rectangle 19">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3" name="Straight Connector 22">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 name="TextBox 2">
            <a:extLst>
              <a:ext uri="{FF2B5EF4-FFF2-40B4-BE49-F238E27FC236}">
                <a16:creationId xmlns:a16="http://schemas.microsoft.com/office/drawing/2014/main" id="{5AF83742-E922-9120-F8C5-BB07643EF0B3}"/>
              </a:ext>
            </a:extLst>
          </p:cNvPr>
          <p:cNvSpPr txBox="1"/>
          <p:nvPr/>
        </p:nvSpPr>
        <p:spPr>
          <a:xfrm>
            <a:off x="677334" y="2160589"/>
            <a:ext cx="8596668" cy="3880773"/>
          </a:xfrm>
          <a:prstGeom prst="rect">
            <a:avLst/>
          </a:prstGeom>
        </p:spPr>
        <p:txBody>
          <a:bodyPr vert="horz" lIns="91440" tIns="45720" rIns="91440" bIns="45720" rtlCol="0">
            <a:normAutofit/>
          </a:bodyPr>
          <a:lstStyle/>
          <a:p>
            <a:pPr>
              <a:lnSpc>
                <a:spcPct val="90000"/>
              </a:lnSpc>
              <a:spcBef>
                <a:spcPts val="1000"/>
              </a:spcBef>
              <a:buClr>
                <a:schemeClr val="accent1"/>
              </a:buClr>
              <a:buSzPct val="80000"/>
              <a:buFont typeface="Wingdings 3" charset="2"/>
              <a:buChar char=""/>
            </a:pPr>
            <a:r>
              <a:rPr lang="en-US" sz="1000">
                <a:solidFill>
                  <a:schemeClr val="tx1">
                    <a:lumMod val="75000"/>
                    <a:lumOff val="25000"/>
                  </a:schemeClr>
                </a:solidFill>
              </a:rPr>
              <a:t> </a:t>
            </a:r>
            <a:r>
              <a:rPr lang="en-US" sz="1000" b="1">
                <a:solidFill>
                  <a:schemeClr val="tx1">
                    <a:lumMod val="75000"/>
                    <a:lumOff val="25000"/>
                  </a:schemeClr>
                </a:solidFill>
              </a:rPr>
              <a:t>Conclusion</a:t>
            </a:r>
          </a:p>
          <a:p>
            <a:pPr>
              <a:lnSpc>
                <a:spcPct val="90000"/>
              </a:lnSpc>
              <a:spcBef>
                <a:spcPts val="1000"/>
              </a:spcBef>
              <a:buClr>
                <a:schemeClr val="accent1"/>
              </a:buClr>
              <a:buSzPct val="80000"/>
              <a:buFont typeface="Wingdings 3" charset="2"/>
              <a:buChar char=""/>
            </a:pPr>
            <a:endParaRPr lang="en-US" sz="1000" b="1">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1000" b="1">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1000">
                <a:solidFill>
                  <a:schemeClr val="tx1">
                    <a:lumMod val="75000"/>
                    <a:lumOff val="25000"/>
                  </a:schemeClr>
                </a:solidFill>
              </a:rPr>
              <a:t>Finding, selecting, and onboarding the Head of Youths Team Manager at the right time is a mission-critical piece in any business transformation in a youth academy environment. Drawing on the thought behind the Simon Sinek quote — that hiring those who believe what you believe ensures not just transactional work but wholehearted commitment — the recruitment process must be designed to test both competence and alignment of values and vision. We began by situating this within Tottenham Hotspur’s academy context, whose ambition is to produce youth players aligned with the club’s philosophy, while ensuring pathways for those who do not reach the first team. The successful candidate must not only drive day-to-day youth operations, but also champion the transformation, bridging new systems, analytics, coaching approaches, and stakeholder expectations. A rigorous recruitment process—starting with job analysis, job description, and person specification—anchored the role’s demands and ideal candidate profile. From there, the stepwise process (planning, sourcing, shortlisting, interviewing, assessment, decision, onboarding, and review) ensures structured flow and timing, crucial for minimizing disruption. In examining interview types, we saw that structured interviews bring consistency and fairness; competency/behavioural interviews give deeper insight into how a candidate has handled change; and panel or group interviews allow multiple stakeholders to weigh in and test interpersonal dynamics. The right mix of these in rounds ensures coverage of various dimensions. The use of questioning techniques—probing, Socratic, leading (sparingly), situational, and clarification—enables interviewers to dig beneath surface answers, assess reasoning, and test alignment of beliefs and mindset. It ensures that candidates are not merely plausible on paper, but convincingly expressive of their motivations and values. Finally, the choice between face-to-face and online interviewing must balance practicality with depth. For a senior, transformational role, a hybrid model works best: initial online screening to widen the candidate pool, followed by in-person or hybrid final rounds to fully assess presence, authenticity, and culture fit. f you execute this recruitment process carefully and ensure your interviewers are well trained, you will maximize the chance of selecting a candidate who not only can do the job, but believes in what the club is trying to do—someone who will invest their “blood, sweat, and tears” into delivering the transformation</a:t>
            </a:r>
          </a:p>
        </p:txBody>
      </p:sp>
    </p:spTree>
    <p:extLst>
      <p:ext uri="{BB962C8B-B14F-4D97-AF65-F5344CB8AC3E}">
        <p14:creationId xmlns:p14="http://schemas.microsoft.com/office/powerpoint/2010/main" val="3828083643"/>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CE3A6A76-AE5D-49AE-9D49-90C0F15482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A9A5CCB5-EF7C-48C3-B6DF-ADC1771CC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94CCC9E2-3000-4D65-A607-D2D2A37CAD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3250D6C2-D9D4-4A9F-87A3-8EBB72794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9A621299-817D-46DA-9048-2E0A16D4C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9F8D7E4E-4190-4BB5-A1AA-20610B2C5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7">
              <a:extLst>
                <a:ext uri="{FF2B5EF4-FFF2-40B4-BE49-F238E27FC236}">
                  <a16:creationId xmlns:a16="http://schemas.microsoft.com/office/drawing/2014/main" id="{53FB6299-378D-4A25-91E6-9C6E0A3096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8">
              <a:extLst>
                <a:ext uri="{FF2B5EF4-FFF2-40B4-BE49-F238E27FC236}">
                  <a16:creationId xmlns:a16="http://schemas.microsoft.com/office/drawing/2014/main" id="{AECD26A0-ED75-4BE4-BFEC-885CBEDB5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9">
              <a:extLst>
                <a:ext uri="{FF2B5EF4-FFF2-40B4-BE49-F238E27FC236}">
                  <a16:creationId xmlns:a16="http://schemas.microsoft.com/office/drawing/2014/main" id="{B459E0DD-85B6-45C6-8D5E-8E494E9472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32" name="Straight Connector 31">
              <a:extLst>
                <a:ext uri="{FF2B5EF4-FFF2-40B4-BE49-F238E27FC236}">
                  <a16:creationId xmlns:a16="http://schemas.microsoft.com/office/drawing/2014/main" id="{664D381D-8077-4635-82B6-CA7E6160D1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58017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33" name="Isosceles Triangle 32">
              <a:extLst>
                <a:ext uri="{FF2B5EF4-FFF2-40B4-BE49-F238E27FC236}">
                  <a16:creationId xmlns:a16="http://schemas.microsoft.com/office/drawing/2014/main" id="{B3F8D64C-15FA-42D6-AB21-7FB17F831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33">
              <a:extLst>
                <a:ext uri="{FF2B5EF4-FFF2-40B4-BE49-F238E27FC236}">
                  <a16:creationId xmlns:a16="http://schemas.microsoft.com/office/drawing/2014/main" id="{9C8DDD52-FBB2-4634-B9F8-A341CDE10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5" name="TextBox 4">
            <a:extLst>
              <a:ext uri="{FF2B5EF4-FFF2-40B4-BE49-F238E27FC236}">
                <a16:creationId xmlns:a16="http://schemas.microsoft.com/office/drawing/2014/main" id="{CD4E5A83-B99F-BC0A-01DD-9D3FF2E70832}"/>
              </a:ext>
            </a:extLst>
          </p:cNvPr>
          <p:cNvSpPr txBox="1"/>
          <p:nvPr/>
        </p:nvSpPr>
        <p:spPr>
          <a:xfrm>
            <a:off x="747673" y="1245995"/>
            <a:ext cx="8596668" cy="4815463"/>
          </a:xfrm>
          <a:prstGeom prst="rect">
            <a:avLst/>
          </a:prstGeom>
        </p:spPr>
        <p:txBody>
          <a:bodyPr vert="horz" lIns="91440" tIns="45720" rIns="91440" bIns="45720" rtlCol="0">
            <a:normAutofit/>
          </a:bodyPr>
          <a:lstStyle/>
          <a:p>
            <a:pPr>
              <a:lnSpc>
                <a:spcPct val="90000"/>
              </a:lnSpc>
              <a:spcBef>
                <a:spcPts val="1000"/>
              </a:spcBef>
              <a:buClr>
                <a:schemeClr val="accent1"/>
              </a:buClr>
              <a:buSzPct val="80000"/>
            </a:pPr>
            <a:r>
              <a:rPr lang="en-US" sz="1500" dirty="0">
                <a:solidFill>
                  <a:srgbClr val="FFFFFF"/>
                </a:solidFill>
              </a:rPr>
              <a:t> </a:t>
            </a:r>
            <a:r>
              <a:rPr lang="en-US" sz="1100" dirty="0">
                <a:solidFill>
                  <a:srgbClr val="FFFFFF"/>
                </a:solidFill>
                <a:latin typeface="Arial" panose="020B0604020202020204" pitchFamily="34" charset="0"/>
                <a:cs typeface="Arial" panose="020B0604020202020204" pitchFamily="34" charset="0"/>
              </a:rPr>
              <a:t>Fisher, E., Thomas, R.S., Higgins, M.K., Williams, C.J., Choi, I. and McCauley, L.A. (2021). Finding the right candidate: Developing hiring guidelines for screening applicants for clinical research coordinator positions. Journal of Clinical and Translational Science, [online] 6(1). Available at: </a:t>
            </a:r>
            <a:r>
              <a:rPr lang="en-US" sz="1100" dirty="0">
                <a:solidFill>
                  <a:srgbClr val="FFFFFF"/>
                </a:solidFill>
                <a:latin typeface="Arial" panose="020B0604020202020204" pitchFamily="34" charset="0"/>
                <a:cs typeface="Arial" panose="020B0604020202020204" pitchFamily="34" charset="0"/>
                <a:hlinkClick r:id="rId2"/>
              </a:rPr>
              <a:t>https://www.ncbi.nlm.nih.gov/pmc/articles/PMC8889228/</a:t>
            </a:r>
            <a:endParaRPr lang="en-US" sz="1100" dirty="0">
              <a:solidFill>
                <a:srgbClr val="FFFFFF"/>
              </a:solidFill>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r>
              <a:rPr lang="en-US" sz="1100" dirty="0" err="1">
                <a:solidFill>
                  <a:srgbClr val="FFFFFF"/>
                </a:solidFill>
                <a:latin typeface="Arial" panose="020B0604020202020204" pitchFamily="34" charset="0"/>
                <a:cs typeface="Arial" panose="020B0604020202020204" pitchFamily="34" charset="0"/>
              </a:rPr>
              <a:t>Gilch</a:t>
            </a:r>
            <a:r>
              <a:rPr lang="en-US" sz="1100" dirty="0">
                <a:solidFill>
                  <a:srgbClr val="FFFFFF"/>
                </a:solidFill>
                <a:latin typeface="Arial" panose="020B0604020202020204" pitchFamily="34" charset="0"/>
                <a:cs typeface="Arial" panose="020B0604020202020204" pitchFamily="34" charset="0"/>
              </a:rPr>
              <a:t>, P.M. and </a:t>
            </a:r>
            <a:r>
              <a:rPr lang="en-US" sz="1100" dirty="0" err="1">
                <a:solidFill>
                  <a:srgbClr val="FFFFFF"/>
                </a:solidFill>
                <a:latin typeface="Arial" panose="020B0604020202020204" pitchFamily="34" charset="0"/>
                <a:cs typeface="Arial" panose="020B0604020202020204" pitchFamily="34" charset="0"/>
              </a:rPr>
              <a:t>Sieweke</a:t>
            </a:r>
            <a:r>
              <a:rPr lang="en-US" sz="1100" dirty="0">
                <a:solidFill>
                  <a:srgbClr val="FFFFFF"/>
                </a:solidFill>
                <a:latin typeface="Arial" panose="020B0604020202020204" pitchFamily="34" charset="0"/>
                <a:cs typeface="Arial" panose="020B0604020202020204" pitchFamily="34" charset="0"/>
              </a:rPr>
              <a:t>, J. (2020). Recruiting Digital talent: the Strategic Role of Recruitment in </a:t>
            </a:r>
            <a:r>
              <a:rPr lang="en-US" sz="1100" dirty="0" err="1">
                <a:solidFill>
                  <a:srgbClr val="FFFFFF"/>
                </a:solidFill>
                <a:latin typeface="Arial" panose="020B0604020202020204" pitchFamily="34" charset="0"/>
                <a:cs typeface="Arial" panose="020B0604020202020204" pitchFamily="34" charset="0"/>
              </a:rPr>
              <a:t>Organisations’</a:t>
            </a:r>
            <a:r>
              <a:rPr lang="en-US" sz="1100" dirty="0">
                <a:solidFill>
                  <a:srgbClr val="FFFFFF"/>
                </a:solidFill>
                <a:latin typeface="Arial" panose="020B0604020202020204" pitchFamily="34" charset="0"/>
                <a:cs typeface="Arial" panose="020B0604020202020204" pitchFamily="34" charset="0"/>
              </a:rPr>
              <a:t> Digital Transformation. German Journal of Human Resource Management: </a:t>
            </a:r>
            <a:r>
              <a:rPr lang="en-US" sz="1100" dirty="0" err="1">
                <a:solidFill>
                  <a:srgbClr val="FFFFFF"/>
                </a:solidFill>
                <a:latin typeface="Arial" panose="020B0604020202020204" pitchFamily="34" charset="0"/>
                <a:cs typeface="Arial" panose="020B0604020202020204" pitchFamily="34" charset="0"/>
              </a:rPr>
              <a:t>Zeitschrift</a:t>
            </a:r>
            <a:r>
              <a:rPr lang="en-US" sz="1100" dirty="0">
                <a:solidFill>
                  <a:srgbClr val="FFFFFF"/>
                </a:solidFill>
                <a:latin typeface="Arial" panose="020B0604020202020204" pitchFamily="34" charset="0"/>
                <a:cs typeface="Arial" panose="020B0604020202020204" pitchFamily="34" charset="0"/>
              </a:rPr>
              <a:t> für </a:t>
            </a:r>
            <a:r>
              <a:rPr lang="en-US" sz="1100" dirty="0" err="1">
                <a:solidFill>
                  <a:srgbClr val="FFFFFF"/>
                </a:solidFill>
                <a:latin typeface="Arial" panose="020B0604020202020204" pitchFamily="34" charset="0"/>
                <a:cs typeface="Arial" panose="020B0604020202020204" pitchFamily="34" charset="0"/>
              </a:rPr>
              <a:t>Personalforschung</a:t>
            </a:r>
            <a:r>
              <a:rPr lang="en-US" sz="1100" dirty="0">
                <a:solidFill>
                  <a:srgbClr val="FFFFFF"/>
                </a:solidFill>
                <a:latin typeface="Arial" panose="020B0604020202020204" pitchFamily="34" charset="0"/>
                <a:cs typeface="Arial" panose="020B0604020202020204" pitchFamily="34" charset="0"/>
              </a:rPr>
              <a:t>, 35(1), pp.53–82.</a:t>
            </a:r>
          </a:p>
          <a:p>
            <a:pPr>
              <a:lnSpc>
                <a:spcPct val="90000"/>
              </a:lnSpc>
              <a:spcBef>
                <a:spcPts val="1000"/>
              </a:spcBef>
              <a:buClr>
                <a:schemeClr val="accent1"/>
              </a:buClr>
              <a:buSzPct val="80000"/>
            </a:pPr>
            <a:r>
              <a:rPr lang="en-US" sz="1100" dirty="0">
                <a:solidFill>
                  <a:srgbClr val="FFFFFF"/>
                </a:solidFill>
                <a:latin typeface="Arial" panose="020B0604020202020204" pitchFamily="34" charset="0"/>
                <a:cs typeface="Arial" panose="020B0604020202020204" pitchFamily="34" charset="0"/>
              </a:rPr>
              <a:t>Krys, S. and Konradt, U. (2022). Losing and Regaining Organizational Attractiveness During the Recruitment Process: A Multiple-Segment Factorial Vignette Study. Journal of Work and Organizational Psychology, [online] 38(1), pp.43–58. </a:t>
            </a:r>
            <a:r>
              <a:rPr lang="en-US" sz="1100" dirty="0" err="1">
                <a:solidFill>
                  <a:srgbClr val="FFFFFF"/>
                </a:solidFill>
                <a:latin typeface="Arial" panose="020B0604020202020204" pitchFamily="34" charset="0"/>
                <a:cs typeface="Arial" panose="020B0604020202020204" pitchFamily="34" charset="0"/>
              </a:rPr>
              <a:t>doi:https</a:t>
            </a:r>
            <a:r>
              <a:rPr lang="en-US" sz="1100" dirty="0">
                <a:solidFill>
                  <a:srgbClr val="FFFFFF"/>
                </a:solidFill>
                <a:latin typeface="Arial" panose="020B0604020202020204" pitchFamily="34" charset="0"/>
                <a:cs typeface="Arial" panose="020B0604020202020204" pitchFamily="34" charset="0"/>
              </a:rPr>
              <a:t>://doi.org/10.5093/jwop2022a4. </a:t>
            </a:r>
          </a:p>
        </p:txBody>
      </p:sp>
    </p:spTree>
    <p:extLst>
      <p:ext uri="{BB962C8B-B14F-4D97-AF65-F5344CB8AC3E}">
        <p14:creationId xmlns:p14="http://schemas.microsoft.com/office/powerpoint/2010/main" val="1938483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grpSp>
        <p:nvGrpSpPr>
          <p:cNvPr id="60" name="Group 59">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61" name="Straight Connector 60">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62" name="Straight Connector 61">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3"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4"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5" name="Isosceles Triangle 64">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6"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7"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8"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9" name="Isosceles Triangle 68">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0" name="Isosceles Triangle 69">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72" name="Rectangle 71">
            <a:extLst>
              <a:ext uri="{FF2B5EF4-FFF2-40B4-BE49-F238E27FC236}">
                <a16:creationId xmlns:a16="http://schemas.microsoft.com/office/drawing/2014/main" id="{CE3A6A76-AE5D-49AE-9D49-90C0F15482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a:extLst>
              <a:ext uri="{FF2B5EF4-FFF2-40B4-BE49-F238E27FC236}">
                <a16:creationId xmlns:a16="http://schemas.microsoft.com/office/drawing/2014/main" id="{A9A5CCB5-EF7C-48C3-B6DF-ADC1771CC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5" name="Straight Connector 74">
              <a:extLst>
                <a:ext uri="{FF2B5EF4-FFF2-40B4-BE49-F238E27FC236}">
                  <a16:creationId xmlns:a16="http://schemas.microsoft.com/office/drawing/2014/main" id="{94CCC9E2-3000-4D65-A607-D2D2A37CAD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76" name="Rectangle 23">
              <a:extLst>
                <a:ext uri="{FF2B5EF4-FFF2-40B4-BE49-F238E27FC236}">
                  <a16:creationId xmlns:a16="http://schemas.microsoft.com/office/drawing/2014/main" id="{3250D6C2-D9D4-4A9F-87A3-8EBB72794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7" name="Rectangle 25">
              <a:extLst>
                <a:ext uri="{FF2B5EF4-FFF2-40B4-BE49-F238E27FC236}">
                  <a16:creationId xmlns:a16="http://schemas.microsoft.com/office/drawing/2014/main" id="{9A621299-817D-46DA-9048-2E0A16D4C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8" name="Isosceles Triangle 77">
              <a:extLst>
                <a:ext uri="{FF2B5EF4-FFF2-40B4-BE49-F238E27FC236}">
                  <a16:creationId xmlns:a16="http://schemas.microsoft.com/office/drawing/2014/main" id="{9F8D7E4E-4190-4BB5-A1AA-20610B2C5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9" name="Rectangle 27">
              <a:extLst>
                <a:ext uri="{FF2B5EF4-FFF2-40B4-BE49-F238E27FC236}">
                  <a16:creationId xmlns:a16="http://schemas.microsoft.com/office/drawing/2014/main" id="{53FB6299-378D-4A25-91E6-9C6E0A3096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0" name="Rectangle 28">
              <a:extLst>
                <a:ext uri="{FF2B5EF4-FFF2-40B4-BE49-F238E27FC236}">
                  <a16:creationId xmlns:a16="http://schemas.microsoft.com/office/drawing/2014/main" id="{AECD26A0-ED75-4BE4-BFEC-885CBEDB5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1" name="Rectangle 29">
              <a:extLst>
                <a:ext uri="{FF2B5EF4-FFF2-40B4-BE49-F238E27FC236}">
                  <a16:creationId xmlns:a16="http://schemas.microsoft.com/office/drawing/2014/main" id="{B459E0DD-85B6-45C6-8D5E-8E494E9472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82" name="Straight Connector 81">
              <a:extLst>
                <a:ext uri="{FF2B5EF4-FFF2-40B4-BE49-F238E27FC236}">
                  <a16:creationId xmlns:a16="http://schemas.microsoft.com/office/drawing/2014/main" id="{664D381D-8077-4635-82B6-CA7E6160D1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58017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83" name="Isosceles Triangle 82">
              <a:extLst>
                <a:ext uri="{FF2B5EF4-FFF2-40B4-BE49-F238E27FC236}">
                  <a16:creationId xmlns:a16="http://schemas.microsoft.com/office/drawing/2014/main" id="{B3F8D64C-15FA-42D6-AB21-7FB17F831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4" name="Isosceles Triangle 83">
              <a:extLst>
                <a:ext uri="{FF2B5EF4-FFF2-40B4-BE49-F238E27FC236}">
                  <a16:creationId xmlns:a16="http://schemas.microsoft.com/office/drawing/2014/main" id="{9C8DDD52-FBB2-4634-B9F8-A341CDE10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 name="TextBox 2">
            <a:extLst>
              <a:ext uri="{FF2B5EF4-FFF2-40B4-BE49-F238E27FC236}">
                <a16:creationId xmlns:a16="http://schemas.microsoft.com/office/drawing/2014/main" id="{C3806127-E5A9-A86D-986B-48BCF4A504A5}"/>
              </a:ext>
            </a:extLst>
          </p:cNvPr>
          <p:cNvSpPr txBox="1"/>
          <p:nvPr/>
        </p:nvSpPr>
        <p:spPr>
          <a:xfrm>
            <a:off x="-100485" y="683289"/>
            <a:ext cx="10249319" cy="5358074"/>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sz="1100" dirty="0">
                <a:solidFill>
                  <a:srgbClr val="FFFFFF"/>
                </a:solidFill>
                <a:latin typeface="Arial" panose="020B0604020202020204" pitchFamily="34" charset="0"/>
                <a:cs typeface="Arial" panose="020B0604020202020204" pitchFamily="34" charset="0"/>
              </a:rPr>
              <a:t>Gunawan, H., </a:t>
            </a:r>
            <a:r>
              <a:rPr lang="en-US" sz="1100" dirty="0" err="1">
                <a:solidFill>
                  <a:srgbClr val="FFFFFF"/>
                </a:solidFill>
                <a:latin typeface="Arial" panose="020B0604020202020204" pitchFamily="34" charset="0"/>
                <a:cs typeface="Arial" panose="020B0604020202020204" pitchFamily="34" charset="0"/>
              </a:rPr>
              <a:t>Simatupang</a:t>
            </a:r>
            <a:r>
              <a:rPr lang="en-US" sz="1100" dirty="0">
                <a:solidFill>
                  <a:srgbClr val="FFFFFF"/>
                </a:solidFill>
                <a:latin typeface="Arial" panose="020B0604020202020204" pitchFamily="34" charset="0"/>
                <a:cs typeface="Arial" panose="020B0604020202020204" pitchFamily="34" charset="0"/>
              </a:rPr>
              <a:t>, E.C. and Sari, P. (2024). FOSTERING CRITICAL THINKING SKILLS THROUGH SOCRATIC QUESTIONING: INSIGHTS FROM WIDYATAMA UNIVERSITY. Indonesian EFL Journal, 10(2), pp.343–352. </a:t>
            </a:r>
            <a:r>
              <a:rPr lang="en-US" sz="1100" dirty="0" err="1">
                <a:solidFill>
                  <a:srgbClr val="FFFFFF"/>
                </a:solidFill>
                <a:latin typeface="Arial" panose="020B0604020202020204" pitchFamily="34" charset="0"/>
                <a:cs typeface="Arial" panose="020B0604020202020204" pitchFamily="34" charset="0"/>
              </a:rPr>
              <a:t>doi:https</a:t>
            </a:r>
            <a:r>
              <a:rPr lang="en-US" sz="1100" dirty="0">
                <a:solidFill>
                  <a:srgbClr val="FFFFFF"/>
                </a:solidFill>
                <a:latin typeface="Arial" panose="020B0604020202020204" pitchFamily="34" charset="0"/>
                <a:cs typeface="Arial" panose="020B0604020202020204" pitchFamily="34" charset="0"/>
              </a:rPr>
              <a:t>://doi.org/10.25134/ieflj.v10i2.10255.</a:t>
            </a:r>
          </a:p>
          <a:p>
            <a:pPr>
              <a:spcBef>
                <a:spcPts val="1000"/>
              </a:spcBef>
              <a:buClr>
                <a:schemeClr val="accent1"/>
              </a:buClr>
              <a:buSzPct val="80000"/>
              <a:buFont typeface="Wingdings 3" charset="2"/>
              <a:buChar char=""/>
            </a:pPr>
            <a:r>
              <a:rPr lang="en-GB" sz="1100" dirty="0">
                <a:solidFill>
                  <a:srgbClr val="FFFFFF"/>
                </a:solidFill>
                <a:latin typeface="Arial" panose="020B0604020202020204" pitchFamily="34" charset="0"/>
                <a:cs typeface="Arial" panose="020B0604020202020204" pitchFamily="34" charset="0"/>
              </a:rPr>
              <a:t>Wakelin, K.J., McAra-Couper, J. and Fleming, T. (2024). Using an Online Platform for Conducting Face-To-Face Interviews. International Journal of Qualitative Methods, 23(1). </a:t>
            </a:r>
            <a:r>
              <a:rPr lang="en-GB" sz="1100" dirty="0" err="1">
                <a:solidFill>
                  <a:srgbClr val="FFFFFF"/>
                </a:solidFill>
                <a:latin typeface="Arial" panose="020B0604020202020204" pitchFamily="34" charset="0"/>
                <a:cs typeface="Arial" panose="020B0604020202020204" pitchFamily="34" charset="0"/>
              </a:rPr>
              <a:t>doi:https</a:t>
            </a:r>
            <a:r>
              <a:rPr lang="en-GB" sz="1100" dirty="0">
                <a:solidFill>
                  <a:srgbClr val="FFFFFF"/>
                </a:solidFill>
                <a:latin typeface="Arial" panose="020B0604020202020204" pitchFamily="34" charset="0"/>
                <a:cs typeface="Arial" panose="020B0604020202020204" pitchFamily="34" charset="0"/>
              </a:rPr>
              <a:t>://doi.org/10.1177/16094069241234183.</a:t>
            </a:r>
          </a:p>
          <a:p>
            <a:pPr>
              <a:spcBef>
                <a:spcPts val="1000"/>
              </a:spcBef>
              <a:buClr>
                <a:schemeClr val="accent1"/>
              </a:buClr>
              <a:buSzPct val="80000"/>
              <a:buFont typeface="Wingdings 3" charset="2"/>
              <a:buChar char=""/>
            </a:pPr>
            <a:r>
              <a:rPr lang="en-GB" sz="1100" dirty="0" err="1">
                <a:solidFill>
                  <a:srgbClr val="FFFFFF"/>
                </a:solidFill>
                <a:latin typeface="Arial" panose="020B0604020202020204" pitchFamily="34" charset="0"/>
                <a:cs typeface="Arial" panose="020B0604020202020204" pitchFamily="34" charset="0"/>
              </a:rPr>
              <a:t>Vanderpal</a:t>
            </a:r>
            <a:r>
              <a:rPr lang="en-GB" sz="1100" dirty="0">
                <a:solidFill>
                  <a:srgbClr val="FFFFFF"/>
                </a:solidFill>
                <a:latin typeface="Arial" panose="020B0604020202020204" pitchFamily="34" charset="0"/>
                <a:cs typeface="Arial" panose="020B0604020202020204" pitchFamily="34" charset="0"/>
              </a:rPr>
              <a:t>, G. and Brazie, R. (2022). The Impact of Underlying Stress and Trauma on HRM Recruitment and Selection Bias in Employee Interviews. Journal of Leadership, Accountability and Ethics, 19(2). </a:t>
            </a:r>
            <a:r>
              <a:rPr lang="en-GB" sz="1100" dirty="0" err="1">
                <a:solidFill>
                  <a:srgbClr val="FFFFFF"/>
                </a:solidFill>
                <a:latin typeface="Arial" panose="020B0604020202020204" pitchFamily="34" charset="0"/>
                <a:cs typeface="Arial" panose="020B0604020202020204" pitchFamily="34" charset="0"/>
              </a:rPr>
              <a:t>doi:https</a:t>
            </a:r>
            <a:r>
              <a:rPr lang="en-GB" sz="1100" dirty="0">
                <a:solidFill>
                  <a:srgbClr val="FFFFFF"/>
                </a:solidFill>
                <a:latin typeface="Arial" panose="020B0604020202020204" pitchFamily="34" charset="0"/>
                <a:cs typeface="Arial" panose="020B0604020202020204" pitchFamily="34" charset="0"/>
              </a:rPr>
              <a:t>://doi.org/10.33423/jlae.v19i2.5111.</a:t>
            </a:r>
            <a:endParaRPr lang="en-US" sz="1100" dirty="0">
              <a:solidFill>
                <a:srgbClr val="FFFFFF"/>
              </a:solidFill>
              <a:latin typeface="Arial" panose="020B0604020202020204" pitchFamily="34" charset="0"/>
              <a:cs typeface="Arial" panose="020B0604020202020204" pitchFamily="34" charset="0"/>
            </a:endParaRPr>
          </a:p>
          <a:p>
            <a:pPr>
              <a:spcBef>
                <a:spcPts val="1000"/>
              </a:spcBef>
              <a:buClr>
                <a:schemeClr val="accent1"/>
              </a:buClr>
              <a:buSzPct val="80000"/>
              <a:buFont typeface="Wingdings 3" charset="2"/>
              <a:buChar char=""/>
            </a:pPr>
            <a:endParaRPr lang="en-US" sz="1100" dirty="0">
              <a:solidFill>
                <a:srgbClr val="FFFFFF"/>
              </a:solidFill>
              <a:latin typeface="Arial" panose="020B0604020202020204" pitchFamily="34" charset="0"/>
              <a:cs typeface="Arial" panose="020B0604020202020204" pitchFamily="34" charset="0"/>
            </a:endParaRPr>
          </a:p>
          <a:p>
            <a:pPr>
              <a:spcBef>
                <a:spcPts val="1000"/>
              </a:spcBef>
              <a:buClr>
                <a:schemeClr val="accent1"/>
              </a:buClr>
              <a:buSzPct val="80000"/>
              <a:buFont typeface="Wingdings 3" charset="2"/>
              <a:buChar char=""/>
            </a:pPr>
            <a:endParaRPr lang="en-US" dirty="0">
              <a:solidFill>
                <a:srgbClr val="FFFFFF"/>
              </a:solidFill>
            </a:endParaRPr>
          </a:p>
          <a:p>
            <a:pPr>
              <a:spcBef>
                <a:spcPts val="1000"/>
              </a:spcBef>
              <a:buClr>
                <a:schemeClr val="accent1"/>
              </a:buClr>
              <a:buSzPct val="80000"/>
              <a:buFont typeface="Wingdings 3" charset="2"/>
              <a:buChar char=""/>
            </a:pPr>
            <a:endParaRPr lang="en-US" dirty="0">
              <a:solidFill>
                <a:srgbClr val="FFFFFF"/>
              </a:solidFill>
            </a:endParaRPr>
          </a:p>
          <a:p>
            <a:pPr>
              <a:spcBef>
                <a:spcPts val="1000"/>
              </a:spcBef>
              <a:buClr>
                <a:schemeClr val="accent1"/>
              </a:buClr>
              <a:buSzPct val="80000"/>
              <a:buFont typeface="Wingdings 3" charset="2"/>
              <a:buChar char=""/>
            </a:pPr>
            <a:endParaRPr lang="en-US" dirty="0">
              <a:solidFill>
                <a:srgbClr val="FFFFFF"/>
              </a:solidFill>
            </a:endParaRPr>
          </a:p>
          <a:p>
            <a:pPr>
              <a:spcBef>
                <a:spcPts val="1000"/>
              </a:spcBef>
              <a:buClr>
                <a:schemeClr val="accent1"/>
              </a:buClr>
              <a:buSzPct val="80000"/>
              <a:buFont typeface="Wingdings 3" charset="2"/>
              <a:buChar char=""/>
            </a:pPr>
            <a:endParaRPr lang="en-US" dirty="0">
              <a:solidFill>
                <a:srgbClr val="FFFFFF"/>
              </a:solidFill>
            </a:endParaRPr>
          </a:p>
          <a:p>
            <a:pPr>
              <a:spcBef>
                <a:spcPts val="1000"/>
              </a:spcBef>
              <a:buClr>
                <a:schemeClr val="accent1"/>
              </a:buClr>
              <a:buSzPct val="80000"/>
              <a:buFont typeface="Wingdings 3" charset="2"/>
              <a:buChar char=""/>
            </a:pPr>
            <a:endParaRPr lang="en-US" dirty="0">
              <a:solidFill>
                <a:srgbClr val="FFFFFF"/>
              </a:solidFill>
            </a:endParaRPr>
          </a:p>
        </p:txBody>
      </p:sp>
    </p:spTree>
    <p:extLst>
      <p:ext uri="{BB962C8B-B14F-4D97-AF65-F5344CB8AC3E}">
        <p14:creationId xmlns:p14="http://schemas.microsoft.com/office/powerpoint/2010/main" val="331084150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08c16db4103bc983ef06b4ebdb5dbdcf">
  <xsd:schema xmlns:xsd="http://www.w3.org/2001/XMLSchema" xmlns:xs="http://www.w3.org/2001/XMLSchema" xmlns:p="http://schemas.microsoft.com/office/2006/metadata/properties" xmlns:ns3="0085e1a2-9cbf-4b92-866b-21f3c89040b6" targetNamespace="http://schemas.microsoft.com/office/2006/metadata/properties" ma:root="true" ma:fieldsID="e78b11d172428b54c9794abeac2e6052"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BD9F2C25-704D-4110-B602-EB02ED3154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4FFCE7D-8D48-4374-9346-AA103C8DAF2B}">
  <ds:schemaRefs>
    <ds:schemaRef ds:uri="http://schemas.microsoft.com/sharepoint/v3/contenttype/forms"/>
  </ds:schemaRefs>
</ds:datastoreItem>
</file>

<file path=customXml/itemProps3.xml><?xml version="1.0" encoding="utf-8"?>
<ds:datastoreItem xmlns:ds="http://schemas.openxmlformats.org/officeDocument/2006/customXml" ds:itemID="{08686FB8-F9AA-48CE-8E75-19F1208B9E9E}">
  <ds:schemaRefs>
    <ds:schemaRef ds:uri="http://www.w3.org/XML/1998/namespace"/>
    <ds:schemaRef ds:uri="0085e1a2-9cbf-4b92-866b-21f3c89040b6"/>
    <ds:schemaRef ds:uri="http://schemas.microsoft.com/office/2006/documentManagement/types"/>
    <ds:schemaRef ds:uri="http://purl.org/dc/terms/"/>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Facet</Template>
  <TotalTime>5672</TotalTime>
  <Words>3219</Words>
  <Application>Microsoft Office PowerPoint</Application>
  <PresentationFormat>Widescreen</PresentationFormat>
  <Paragraphs>105</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Trebuchet MS</vt:lpstr>
      <vt:lpstr>Wingdings 3</vt:lpstr>
      <vt:lpstr>Facet</vt:lpstr>
      <vt:lpstr>Recruitment Report For Tottenham Hotspurs Football Academy</vt:lpstr>
      <vt:lpstr>PowerPoint Presentation</vt:lpstr>
      <vt:lpstr>Table of Contents: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Adebowale Ogungbure (2133162)</dc:creator>
  <cp:lastModifiedBy>Adebowale Ogungbure (2133162)</cp:lastModifiedBy>
  <cp:revision>1</cp:revision>
  <dcterms:created xsi:type="dcterms:W3CDTF">2025-10-06T13:48:06Z</dcterms:created>
  <dcterms:modified xsi:type="dcterms:W3CDTF">2025-10-10T12:20:14Z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