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3.jpg" ContentType="image/jpg"/>
  <Override PartName="/ppt/media/image4.jpg" ContentType="image/jpg"/>
  <Override PartName="/ppt/media/image5.jpg" ContentType="image/jpg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79" r:id="rId3"/>
  </p:sldMasterIdLst>
  <p:notesMasterIdLst>
    <p:notesMasterId r:id="rId7"/>
  </p:notesMasterIdLst>
  <p:sldIdLst>
    <p:sldId id="421" r:id="rId4"/>
    <p:sldId id="461" r:id="rId5"/>
    <p:sldId id="37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0915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0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545FFA31-F7F1-4E2D-9F23-97546FE43AEF}"/>
    <pc:docChg chg="custSel delSld modSld">
      <pc:chgData name="Vasilios Tavlaridis" userId="cf0f3e73-e183-4ecf-9d20-cf90aae84965" providerId="ADAL" clId="{545FFA31-F7F1-4E2D-9F23-97546FE43AEF}" dt="2024-06-20T07:55:25.250" v="334" actId="47"/>
      <pc:docMkLst>
        <pc:docMk/>
      </pc:docMkLst>
      <pc:sldChg chg="del">
        <pc:chgData name="Vasilios Tavlaridis" userId="cf0f3e73-e183-4ecf-9d20-cf90aae84965" providerId="ADAL" clId="{545FFA31-F7F1-4E2D-9F23-97546FE43AEF}" dt="2024-06-20T07:53:23.655" v="47" actId="47"/>
        <pc:sldMkLst>
          <pc:docMk/>
          <pc:sldMk cId="0" sldId="270"/>
        </pc:sldMkLst>
      </pc:sldChg>
      <pc:sldChg chg="modSp del mod">
        <pc:chgData name="Vasilios Tavlaridis" userId="cf0f3e73-e183-4ecf-9d20-cf90aae84965" providerId="ADAL" clId="{545FFA31-F7F1-4E2D-9F23-97546FE43AEF}" dt="2024-06-20T07:53:46.648" v="81" actId="47"/>
        <pc:sldMkLst>
          <pc:docMk/>
          <pc:sldMk cId="0" sldId="289"/>
        </pc:sldMkLst>
        <pc:spChg chg="mod">
          <ac:chgData name="Vasilios Tavlaridis" userId="cf0f3e73-e183-4ecf-9d20-cf90aae84965" providerId="ADAL" clId="{545FFA31-F7F1-4E2D-9F23-97546FE43AEF}" dt="2024-06-20T07:53:38.937" v="79" actId="20577"/>
          <ac:spMkLst>
            <pc:docMk/>
            <pc:sldMk cId="0" sldId="289"/>
            <ac:spMk id="10242" creationId="{35B6EA54-7DDB-42A8-85EB-01DF8FE0133A}"/>
          </ac:spMkLst>
        </pc:spChg>
        <pc:spChg chg="mod">
          <ac:chgData name="Vasilios Tavlaridis" userId="cf0f3e73-e183-4ecf-9d20-cf90aae84965" providerId="ADAL" clId="{545FFA31-F7F1-4E2D-9F23-97546FE43AEF}" dt="2024-06-20T07:53:44.683" v="80" actId="14100"/>
          <ac:spMkLst>
            <pc:docMk/>
            <pc:sldMk cId="0" sldId="289"/>
            <ac:spMk id="10243" creationId="{D571DE6F-889D-4E19-B878-9A2F22314C23}"/>
          </ac:spMkLst>
        </pc:spChg>
      </pc:sldChg>
      <pc:sldChg chg="del">
        <pc:chgData name="Vasilios Tavlaridis" userId="cf0f3e73-e183-4ecf-9d20-cf90aae84965" providerId="ADAL" clId="{545FFA31-F7F1-4E2D-9F23-97546FE43AEF}" dt="2024-06-20T07:53:20" v="41" actId="47"/>
        <pc:sldMkLst>
          <pc:docMk/>
          <pc:sldMk cId="0" sldId="291"/>
        </pc:sldMkLst>
      </pc:sldChg>
      <pc:sldChg chg="del">
        <pc:chgData name="Vasilios Tavlaridis" userId="cf0f3e73-e183-4ecf-9d20-cf90aae84965" providerId="ADAL" clId="{545FFA31-F7F1-4E2D-9F23-97546FE43AEF}" dt="2024-06-20T07:53:14.739" v="39" actId="47"/>
        <pc:sldMkLst>
          <pc:docMk/>
          <pc:sldMk cId="1660327970" sldId="400"/>
        </pc:sldMkLst>
      </pc:sldChg>
      <pc:sldChg chg="modSp mod">
        <pc:chgData name="Vasilios Tavlaridis" userId="cf0f3e73-e183-4ecf-9d20-cf90aae84965" providerId="ADAL" clId="{545FFA31-F7F1-4E2D-9F23-97546FE43AEF}" dt="2024-06-20T07:53:01.932" v="38" actId="20577"/>
        <pc:sldMkLst>
          <pc:docMk/>
          <pc:sldMk cId="3123271954" sldId="421"/>
        </pc:sldMkLst>
        <pc:spChg chg="mod">
          <ac:chgData name="Vasilios Tavlaridis" userId="cf0f3e73-e183-4ecf-9d20-cf90aae84965" providerId="ADAL" clId="{545FFA31-F7F1-4E2D-9F23-97546FE43AEF}" dt="2024-06-20T07:53:01.932" v="38" actId="20577"/>
          <ac:spMkLst>
            <pc:docMk/>
            <pc:sldMk cId="3123271954" sldId="421"/>
            <ac:spMk id="2" creationId="{7C77C14D-13EC-7558-CA2D-9762BACDFA6C}"/>
          </ac:spMkLst>
        </pc:spChg>
      </pc:sldChg>
      <pc:sldChg chg="del">
        <pc:chgData name="Vasilios Tavlaridis" userId="cf0f3e73-e183-4ecf-9d20-cf90aae84965" providerId="ADAL" clId="{545FFA31-F7F1-4E2D-9F23-97546FE43AEF}" dt="2024-06-20T07:55:24.161" v="332" actId="47"/>
        <pc:sldMkLst>
          <pc:docMk/>
          <pc:sldMk cId="248661259" sldId="431"/>
        </pc:sldMkLst>
      </pc:sldChg>
      <pc:sldChg chg="modSp mod">
        <pc:chgData name="Vasilios Tavlaridis" userId="cf0f3e73-e183-4ecf-9d20-cf90aae84965" providerId="ADAL" clId="{545FFA31-F7F1-4E2D-9F23-97546FE43AEF}" dt="2024-06-20T07:55:21.326" v="331" actId="20577"/>
        <pc:sldMkLst>
          <pc:docMk/>
          <pc:sldMk cId="3880124372" sldId="461"/>
        </pc:sldMkLst>
        <pc:spChg chg="mod">
          <ac:chgData name="Vasilios Tavlaridis" userId="cf0f3e73-e183-4ecf-9d20-cf90aae84965" providerId="ADAL" clId="{545FFA31-F7F1-4E2D-9F23-97546FE43AEF}" dt="2024-06-20T07:54:02.750" v="121" actId="20577"/>
          <ac:spMkLst>
            <pc:docMk/>
            <pc:sldMk cId="3880124372" sldId="461"/>
            <ac:spMk id="2" creationId="{00000000-0000-0000-0000-000000000000}"/>
          </ac:spMkLst>
        </pc:spChg>
        <pc:spChg chg="mod">
          <ac:chgData name="Vasilios Tavlaridis" userId="cf0f3e73-e183-4ecf-9d20-cf90aae84965" providerId="ADAL" clId="{545FFA31-F7F1-4E2D-9F23-97546FE43AEF}" dt="2024-06-20T07:55:21.326" v="331" actId="20577"/>
          <ac:spMkLst>
            <pc:docMk/>
            <pc:sldMk cId="3880124372" sldId="461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545FFA31-F7F1-4E2D-9F23-97546FE43AEF}" dt="2024-06-20T07:55:25.250" v="334" actId="47"/>
        <pc:sldMkLst>
          <pc:docMk/>
          <pc:sldMk cId="194984883" sldId="584"/>
        </pc:sldMkLst>
      </pc:sldChg>
      <pc:sldChg chg="del">
        <pc:chgData name="Vasilios Tavlaridis" userId="cf0f3e73-e183-4ecf-9d20-cf90aae84965" providerId="ADAL" clId="{545FFA31-F7F1-4E2D-9F23-97546FE43AEF}" dt="2024-06-20T07:53:20.563" v="42" actId="47"/>
        <pc:sldMkLst>
          <pc:docMk/>
          <pc:sldMk cId="4279994547" sldId="609"/>
        </pc:sldMkLst>
      </pc:sldChg>
      <pc:sldChg chg="del">
        <pc:chgData name="Vasilios Tavlaridis" userId="cf0f3e73-e183-4ecf-9d20-cf90aae84965" providerId="ADAL" clId="{545FFA31-F7F1-4E2D-9F23-97546FE43AEF}" dt="2024-06-20T07:53:22.236" v="44" actId="47"/>
        <pc:sldMkLst>
          <pc:docMk/>
          <pc:sldMk cId="68114892" sldId="611"/>
        </pc:sldMkLst>
      </pc:sldChg>
      <pc:sldChg chg="del">
        <pc:chgData name="Vasilios Tavlaridis" userId="cf0f3e73-e183-4ecf-9d20-cf90aae84965" providerId="ADAL" clId="{545FFA31-F7F1-4E2D-9F23-97546FE43AEF}" dt="2024-06-20T07:53:22.712" v="45" actId="47"/>
        <pc:sldMkLst>
          <pc:docMk/>
          <pc:sldMk cId="4288642327" sldId="612"/>
        </pc:sldMkLst>
      </pc:sldChg>
      <pc:sldChg chg="del">
        <pc:chgData name="Vasilios Tavlaridis" userId="cf0f3e73-e183-4ecf-9d20-cf90aae84965" providerId="ADAL" clId="{545FFA31-F7F1-4E2D-9F23-97546FE43AEF}" dt="2024-06-20T07:53:23.159" v="46" actId="47"/>
        <pc:sldMkLst>
          <pc:docMk/>
          <pc:sldMk cId="4236901313" sldId="615"/>
        </pc:sldMkLst>
      </pc:sldChg>
      <pc:sldChg chg="del">
        <pc:chgData name="Vasilios Tavlaridis" userId="cf0f3e73-e183-4ecf-9d20-cf90aae84965" providerId="ADAL" clId="{545FFA31-F7F1-4E2D-9F23-97546FE43AEF}" dt="2024-06-20T07:53:19.346" v="40" actId="47"/>
        <pc:sldMkLst>
          <pc:docMk/>
          <pc:sldMk cId="1989970384" sldId="630"/>
        </pc:sldMkLst>
      </pc:sldChg>
      <pc:sldChg chg="del">
        <pc:chgData name="Vasilios Tavlaridis" userId="cf0f3e73-e183-4ecf-9d20-cf90aae84965" providerId="ADAL" clId="{545FFA31-F7F1-4E2D-9F23-97546FE43AEF}" dt="2024-06-20T07:55:24.745" v="333" actId="47"/>
        <pc:sldMkLst>
          <pc:docMk/>
          <pc:sldMk cId="862979693" sldId="631"/>
        </pc:sldMkLst>
      </pc:sldChg>
      <pc:sldChg chg="del">
        <pc:chgData name="Vasilios Tavlaridis" userId="cf0f3e73-e183-4ecf-9d20-cf90aae84965" providerId="ADAL" clId="{545FFA31-F7F1-4E2D-9F23-97546FE43AEF}" dt="2024-06-20T07:53:21.641" v="43" actId="47"/>
        <pc:sldMkLst>
          <pc:docMk/>
          <pc:sldMk cId="3465733825" sldId="632"/>
        </pc:sldMkLst>
      </pc:sldChg>
    </pc:docChg>
  </pc:docChgLst>
  <pc:docChgLst>
    <pc:chgData name="Vasilios Tavlaridis" userId="cf0f3e73-e183-4ecf-9d20-cf90aae84965" providerId="ADAL" clId="{7752A78D-A183-4FBC-9467-BBED8A83C3C6}"/>
    <pc:docChg chg="undo custSel addSld delSld modSld sldOrd">
      <pc:chgData name="Vasilios Tavlaridis" userId="cf0f3e73-e183-4ecf-9d20-cf90aae84965" providerId="ADAL" clId="{7752A78D-A183-4FBC-9467-BBED8A83C3C6}" dt="2024-01-16T03:09:50.258" v="4092"/>
      <pc:docMkLst>
        <pc:docMk/>
      </pc:docMkLst>
      <pc:sldChg chg="modSp del mod">
        <pc:chgData name="Vasilios Tavlaridis" userId="cf0f3e73-e183-4ecf-9d20-cf90aae84965" providerId="ADAL" clId="{7752A78D-A183-4FBC-9467-BBED8A83C3C6}" dt="2024-01-15T23:59:48.138" v="427" actId="47"/>
        <pc:sldMkLst>
          <pc:docMk/>
          <pc:sldMk cId="2765643847" sldId="257"/>
        </pc:sldMkLst>
        <pc:spChg chg="mod">
          <ac:chgData name="Vasilios Tavlaridis" userId="cf0f3e73-e183-4ecf-9d20-cf90aae84965" providerId="ADAL" clId="{7752A78D-A183-4FBC-9467-BBED8A83C3C6}" dt="2024-01-15T23:59:36.397" v="426" actId="27636"/>
          <ac:spMkLst>
            <pc:docMk/>
            <pc:sldMk cId="2765643847" sldId="257"/>
            <ac:spMk id="2" creationId="{00000000-0000-0000-0000-000000000000}"/>
          </ac:spMkLst>
        </pc:spChg>
      </pc:sldChg>
      <pc:sldChg chg="del ord">
        <pc:chgData name="Vasilios Tavlaridis" userId="cf0f3e73-e183-4ecf-9d20-cf90aae84965" providerId="ADAL" clId="{7752A78D-A183-4FBC-9467-BBED8A83C3C6}" dt="2024-01-16T00:05:04.640" v="523" actId="47"/>
        <pc:sldMkLst>
          <pc:docMk/>
          <pc:sldMk cId="802745900" sldId="258"/>
        </pc:sldMkLst>
      </pc:sldChg>
      <pc:sldChg chg="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0" sldId="259"/>
        </pc:sldMkLst>
      </pc:sldChg>
      <pc:sldChg chg="del">
        <pc:chgData name="Vasilios Tavlaridis" userId="cf0f3e73-e183-4ecf-9d20-cf90aae84965" providerId="ADAL" clId="{7752A78D-A183-4FBC-9467-BBED8A83C3C6}" dt="2024-01-16T02:31:49.812" v="3483" actId="47"/>
        <pc:sldMkLst>
          <pc:docMk/>
          <pc:sldMk cId="1390188246" sldId="259"/>
        </pc:sldMkLst>
      </pc:sldChg>
      <pc:sldChg chg="del">
        <pc:chgData name="Vasilios Tavlaridis" userId="cf0f3e73-e183-4ecf-9d20-cf90aae84965" providerId="ADAL" clId="{7752A78D-A183-4FBC-9467-BBED8A83C3C6}" dt="2024-01-16T01:21:05.574" v="3014" actId="47"/>
        <pc:sldMkLst>
          <pc:docMk/>
          <pc:sldMk cId="0" sldId="261"/>
        </pc:sldMkLst>
      </pc:sldChg>
      <pc:sldChg chg="del">
        <pc:chgData name="Vasilios Tavlaridis" userId="cf0f3e73-e183-4ecf-9d20-cf90aae84965" providerId="ADAL" clId="{7752A78D-A183-4FBC-9467-BBED8A83C3C6}" dt="2024-01-16T01:21:01.053" v="3012" actId="47"/>
        <pc:sldMkLst>
          <pc:docMk/>
          <pc:sldMk cId="0" sldId="262"/>
        </pc:sldMkLst>
      </pc:sldChg>
      <pc:sldChg chg="del">
        <pc:chgData name="Vasilios Tavlaridis" userId="cf0f3e73-e183-4ecf-9d20-cf90aae84965" providerId="ADAL" clId="{7752A78D-A183-4FBC-9467-BBED8A83C3C6}" dt="2024-01-16T01:21:02.606" v="3013" actId="47"/>
        <pc:sldMkLst>
          <pc:docMk/>
          <pc:sldMk cId="0" sldId="268"/>
        </pc:sldMkLst>
      </pc:sldChg>
      <pc:sldChg chg="modSp del mod">
        <pc:chgData name="Vasilios Tavlaridis" userId="cf0f3e73-e183-4ecf-9d20-cf90aae84965" providerId="ADAL" clId="{7752A78D-A183-4FBC-9467-BBED8A83C3C6}" dt="2024-01-16T00:03:56.730" v="518" actId="47"/>
        <pc:sldMkLst>
          <pc:docMk/>
          <pc:sldMk cId="0" sldId="287"/>
        </pc:sldMkLst>
        <pc:spChg chg="mod">
          <ac:chgData name="Vasilios Tavlaridis" userId="cf0f3e73-e183-4ecf-9d20-cf90aae84965" providerId="ADAL" clId="{7752A78D-A183-4FBC-9467-BBED8A83C3C6}" dt="2024-01-15T23:58:13.250" v="377" actId="20577"/>
          <ac:spMkLst>
            <pc:docMk/>
            <pc:sldMk cId="0" sldId="287"/>
            <ac:spMk id="5" creationId="{00000000-0000-0000-0000-000000000000}"/>
          </ac:spMkLst>
        </pc:spChg>
      </pc:sldChg>
      <pc:sldChg chg="del">
        <pc:chgData name="Vasilios Tavlaridis" userId="cf0f3e73-e183-4ecf-9d20-cf90aae84965" providerId="ADAL" clId="{7752A78D-A183-4FBC-9467-BBED8A83C3C6}" dt="2024-01-16T01:21:25.923" v="3016" actId="47"/>
        <pc:sldMkLst>
          <pc:docMk/>
          <pc:sldMk cId="0" sldId="301"/>
        </pc:sldMkLst>
      </pc:sldChg>
      <pc:sldChg chg="del">
        <pc:chgData name="Vasilios Tavlaridis" userId="cf0f3e73-e183-4ecf-9d20-cf90aae84965" providerId="ADAL" clId="{7752A78D-A183-4FBC-9467-BBED8A83C3C6}" dt="2024-01-16T01:21:09.115" v="3015" actId="47"/>
        <pc:sldMkLst>
          <pc:docMk/>
          <pc:sldMk cId="0" sldId="338"/>
        </pc:sldMkLst>
      </pc:sldChg>
      <pc:sldChg chg="modSp del mod ord">
        <pc:chgData name="Vasilios Tavlaridis" userId="cf0f3e73-e183-4ecf-9d20-cf90aae84965" providerId="ADAL" clId="{7752A78D-A183-4FBC-9467-BBED8A83C3C6}" dt="2024-01-16T01:06:04.474" v="2459" actId="2696"/>
        <pc:sldMkLst>
          <pc:docMk/>
          <pc:sldMk cId="1733081196" sldId="339"/>
        </pc:sldMkLst>
        <pc:spChg chg="mod">
          <ac:chgData name="Vasilios Tavlaridis" userId="cf0f3e73-e183-4ecf-9d20-cf90aae84965" providerId="ADAL" clId="{7752A78D-A183-4FBC-9467-BBED8A83C3C6}" dt="2024-01-16T01:03:32.293" v="2305" actId="403"/>
          <ac:spMkLst>
            <pc:docMk/>
            <pc:sldMk cId="1733081196" sldId="339"/>
            <ac:spMk id="2" creationId="{00000000-0000-0000-0000-000000000000}"/>
          </ac:spMkLst>
        </pc:spChg>
      </pc:sldChg>
      <pc:sldChg chg="del">
        <pc:chgData name="Vasilios Tavlaridis" userId="cf0f3e73-e183-4ecf-9d20-cf90aae84965" providerId="ADAL" clId="{7752A78D-A183-4FBC-9467-BBED8A83C3C6}" dt="2024-01-16T00:15:19.061" v="1002" actId="47"/>
        <pc:sldMkLst>
          <pc:docMk/>
          <pc:sldMk cId="190563061" sldId="342"/>
        </pc:sldMkLst>
      </pc:sldChg>
      <pc:sldChg chg="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0" sldId="348"/>
        </pc:sldMkLst>
      </pc:sldChg>
      <pc:sldChg chg="del">
        <pc:chgData name="Vasilios Tavlaridis" userId="cf0f3e73-e183-4ecf-9d20-cf90aae84965" providerId="ADAL" clId="{7752A78D-A183-4FBC-9467-BBED8A83C3C6}" dt="2024-01-16T02:22:46.044" v="3263" actId="47"/>
        <pc:sldMkLst>
          <pc:docMk/>
          <pc:sldMk cId="2941126469" sldId="348"/>
        </pc:sldMkLst>
      </pc:sldChg>
      <pc:sldChg chg="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0" sldId="354"/>
        </pc:sldMkLst>
      </pc:sldChg>
      <pc:sldChg chg="modSp del mod">
        <pc:chgData name="Vasilios Tavlaridis" userId="cf0f3e73-e183-4ecf-9d20-cf90aae84965" providerId="ADAL" clId="{7752A78D-A183-4FBC-9467-BBED8A83C3C6}" dt="2024-01-16T02:41:52.240" v="3717" actId="47"/>
        <pc:sldMkLst>
          <pc:docMk/>
          <pc:sldMk cId="3949572305" sldId="354"/>
        </pc:sldMkLst>
        <pc:spChg chg="mod">
          <ac:chgData name="Vasilios Tavlaridis" userId="cf0f3e73-e183-4ecf-9d20-cf90aae84965" providerId="ADAL" clId="{7752A78D-A183-4FBC-9467-BBED8A83C3C6}" dt="2024-01-16T02:37:34.340" v="3576" actId="21"/>
          <ac:spMkLst>
            <pc:docMk/>
            <pc:sldMk cId="3949572305" sldId="354"/>
            <ac:spMk id="67587" creationId="{BAF7BC55-0FB0-4E2F-A09A-C3A6BE3515E7}"/>
          </ac:spMkLst>
        </pc:spChg>
      </pc:sldChg>
      <pc:sldChg chg="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0" sldId="355"/>
        </pc:sldMkLst>
      </pc:sldChg>
      <pc:sldChg chg="del">
        <pc:chgData name="Vasilios Tavlaridis" userId="cf0f3e73-e183-4ecf-9d20-cf90aae84965" providerId="ADAL" clId="{7752A78D-A183-4FBC-9467-BBED8A83C3C6}" dt="2024-01-16T02:42:43.533" v="3726" actId="47"/>
        <pc:sldMkLst>
          <pc:docMk/>
          <pc:sldMk cId="1272861705" sldId="355"/>
        </pc:sldMkLst>
      </pc:sldChg>
      <pc:sldChg chg="add 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2685822066" sldId="358"/>
        </pc:sldMkLst>
      </pc:sldChg>
      <pc:sldChg chg="modSp del mod">
        <pc:chgData name="Vasilios Tavlaridis" userId="cf0f3e73-e183-4ecf-9d20-cf90aae84965" providerId="ADAL" clId="{7752A78D-A183-4FBC-9467-BBED8A83C3C6}" dt="2024-01-16T02:19:43.084" v="3211" actId="47"/>
        <pc:sldMkLst>
          <pc:docMk/>
          <pc:sldMk cId="3322839132" sldId="358"/>
        </pc:sldMkLst>
        <pc:spChg chg="mod">
          <ac:chgData name="Vasilios Tavlaridis" userId="cf0f3e73-e183-4ecf-9d20-cf90aae84965" providerId="ADAL" clId="{7752A78D-A183-4FBC-9467-BBED8A83C3C6}" dt="2024-01-16T02:18:16.082" v="3159" actId="20577"/>
          <ac:spMkLst>
            <pc:docMk/>
            <pc:sldMk cId="3322839132" sldId="358"/>
            <ac:spMk id="40962" creationId="{3B7C614A-A8A9-4529-8085-B3764A4A81E2}"/>
          </ac:spMkLst>
        </pc:spChg>
      </pc:sldChg>
      <pc:sldChg chg="del">
        <pc:chgData name="Vasilios Tavlaridis" userId="cf0f3e73-e183-4ecf-9d20-cf90aae84965" providerId="ADAL" clId="{7752A78D-A183-4FBC-9467-BBED8A83C3C6}" dt="2024-01-16T02:21:02.276" v="3225" actId="47"/>
        <pc:sldMkLst>
          <pc:docMk/>
          <pc:sldMk cId="2865228498" sldId="359"/>
        </pc:sldMkLst>
      </pc:sldChg>
      <pc:sldChg chg="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3434718334" sldId="359"/>
        </pc:sldMkLst>
      </pc:sldChg>
      <pc:sldChg chg="del">
        <pc:chgData name="Vasilios Tavlaridis" userId="cf0f3e73-e183-4ecf-9d20-cf90aae84965" providerId="ADAL" clId="{7752A78D-A183-4FBC-9467-BBED8A83C3C6}" dt="2024-01-16T02:17:33.048" v="3090" actId="2696"/>
        <pc:sldMkLst>
          <pc:docMk/>
          <pc:sldMk cId="1083869115" sldId="360"/>
        </pc:sldMkLst>
      </pc:sldChg>
      <pc:sldChg chg="del">
        <pc:chgData name="Vasilios Tavlaridis" userId="cf0f3e73-e183-4ecf-9d20-cf90aae84965" providerId="ADAL" clId="{7752A78D-A183-4FBC-9467-BBED8A83C3C6}" dt="2024-01-16T02:21:49.565" v="3237" actId="47"/>
        <pc:sldMkLst>
          <pc:docMk/>
          <pc:sldMk cId="2046608328" sldId="360"/>
        </pc:sldMkLst>
      </pc:sldChg>
      <pc:sldChg chg="del">
        <pc:chgData name="Vasilios Tavlaridis" userId="cf0f3e73-e183-4ecf-9d20-cf90aae84965" providerId="ADAL" clId="{7752A78D-A183-4FBC-9467-BBED8A83C3C6}" dt="2024-01-16T01:20:26.887" v="3006" actId="47"/>
        <pc:sldMkLst>
          <pc:docMk/>
          <pc:sldMk cId="1268348403" sldId="368"/>
        </pc:sldMkLst>
      </pc:sldChg>
      <pc:sldChg chg="del">
        <pc:chgData name="Vasilios Tavlaridis" userId="cf0f3e73-e183-4ecf-9d20-cf90aae84965" providerId="ADAL" clId="{7752A78D-A183-4FBC-9467-BBED8A83C3C6}" dt="2024-01-16T01:20:37.234" v="3009" actId="47"/>
        <pc:sldMkLst>
          <pc:docMk/>
          <pc:sldMk cId="690515205" sldId="369"/>
        </pc:sldMkLst>
      </pc:sldChg>
      <pc:sldChg chg="del">
        <pc:chgData name="Vasilios Tavlaridis" userId="cf0f3e73-e183-4ecf-9d20-cf90aae84965" providerId="ADAL" clId="{7752A78D-A183-4FBC-9467-BBED8A83C3C6}" dt="2024-01-16T00:15:20.835" v="1003" actId="47"/>
        <pc:sldMkLst>
          <pc:docMk/>
          <pc:sldMk cId="2393452443" sldId="370"/>
        </pc:sldMkLst>
      </pc:sldChg>
      <pc:sldChg chg="del">
        <pc:chgData name="Vasilios Tavlaridis" userId="cf0f3e73-e183-4ecf-9d20-cf90aae84965" providerId="ADAL" clId="{7752A78D-A183-4FBC-9467-BBED8A83C3C6}" dt="2024-01-16T00:15:23.358" v="1004" actId="47"/>
        <pc:sldMkLst>
          <pc:docMk/>
          <pc:sldMk cId="1292416570" sldId="371"/>
        </pc:sldMkLst>
      </pc:sldChg>
      <pc:sldChg chg="del">
        <pc:chgData name="Vasilios Tavlaridis" userId="cf0f3e73-e183-4ecf-9d20-cf90aae84965" providerId="ADAL" clId="{7752A78D-A183-4FBC-9467-BBED8A83C3C6}" dt="2024-01-16T00:15:24.900" v="1005" actId="47"/>
        <pc:sldMkLst>
          <pc:docMk/>
          <pc:sldMk cId="2653950536" sldId="372"/>
        </pc:sldMkLst>
      </pc:sldChg>
      <pc:sldChg chg="del">
        <pc:chgData name="Vasilios Tavlaridis" userId="cf0f3e73-e183-4ecf-9d20-cf90aae84965" providerId="ADAL" clId="{7752A78D-A183-4FBC-9467-BBED8A83C3C6}" dt="2024-01-16T00:15:26.473" v="1006" actId="47"/>
        <pc:sldMkLst>
          <pc:docMk/>
          <pc:sldMk cId="1745784344" sldId="373"/>
        </pc:sldMkLst>
      </pc:sldChg>
      <pc:sldChg chg="modSp del mod">
        <pc:chgData name="Vasilios Tavlaridis" userId="cf0f3e73-e183-4ecf-9d20-cf90aae84965" providerId="ADAL" clId="{7752A78D-A183-4FBC-9467-BBED8A83C3C6}" dt="2024-01-16T00:19:05.975" v="1236" actId="47"/>
        <pc:sldMkLst>
          <pc:docMk/>
          <pc:sldMk cId="2102176647" sldId="374"/>
        </pc:sldMkLst>
        <pc:spChg chg="mod">
          <ac:chgData name="Vasilios Tavlaridis" userId="cf0f3e73-e183-4ecf-9d20-cf90aae84965" providerId="ADAL" clId="{7752A78D-A183-4FBC-9467-BBED8A83C3C6}" dt="2024-01-15T23:49:16.069" v="284" actId="1076"/>
          <ac:spMkLst>
            <pc:docMk/>
            <pc:sldMk cId="2102176647" sldId="374"/>
            <ac:spMk id="2" creationId="{DCAD0B6A-8B43-4F25-9AF2-5AEE3BB02FA2}"/>
          </ac:spMkLst>
        </pc:spChg>
        <pc:spChg chg="mod">
          <ac:chgData name="Vasilios Tavlaridis" userId="cf0f3e73-e183-4ecf-9d20-cf90aae84965" providerId="ADAL" clId="{7752A78D-A183-4FBC-9467-BBED8A83C3C6}" dt="2024-01-15T23:49:09.469" v="282" actId="20577"/>
          <ac:spMkLst>
            <pc:docMk/>
            <pc:sldMk cId="2102176647" sldId="374"/>
            <ac:spMk id="3" creationId="{171D16D1-EF82-4EC5-A470-6E21AB7899AA}"/>
          </ac:spMkLst>
        </pc:spChg>
      </pc:sldChg>
      <pc:sldChg chg="del">
        <pc:chgData name="Vasilios Tavlaridis" userId="cf0f3e73-e183-4ecf-9d20-cf90aae84965" providerId="ADAL" clId="{7752A78D-A183-4FBC-9467-BBED8A83C3C6}" dt="2024-01-16T01:20:35.284" v="3008" actId="47"/>
        <pc:sldMkLst>
          <pc:docMk/>
          <pc:sldMk cId="1882286867" sldId="375"/>
        </pc:sldMkLst>
      </pc:sldChg>
      <pc:sldChg chg="del">
        <pc:chgData name="Vasilios Tavlaridis" userId="cf0f3e73-e183-4ecf-9d20-cf90aae84965" providerId="ADAL" clId="{7752A78D-A183-4FBC-9467-BBED8A83C3C6}" dt="2024-01-16T01:20:23.555" v="3005" actId="47"/>
        <pc:sldMkLst>
          <pc:docMk/>
          <pc:sldMk cId="3435935700" sldId="376"/>
        </pc:sldMkLst>
      </pc:sldChg>
      <pc:sldChg chg="modSp mod ord modAnim">
        <pc:chgData name="Vasilios Tavlaridis" userId="cf0f3e73-e183-4ecf-9d20-cf90aae84965" providerId="ADAL" clId="{7752A78D-A183-4FBC-9467-BBED8A83C3C6}" dt="2024-01-16T03:08:08.883" v="4066"/>
        <pc:sldMkLst>
          <pc:docMk/>
          <pc:sldMk cId="2888324460" sldId="377"/>
        </pc:sldMkLst>
        <pc:spChg chg="mod">
          <ac:chgData name="Vasilios Tavlaridis" userId="cf0f3e73-e183-4ecf-9d20-cf90aae84965" providerId="ADAL" clId="{7752A78D-A183-4FBC-9467-BBED8A83C3C6}" dt="2024-01-16T02:48:22.207" v="3877" actId="313"/>
          <ac:spMkLst>
            <pc:docMk/>
            <pc:sldMk cId="2888324460" sldId="377"/>
            <ac:spMk id="82946" creationId="{0B212FC5-1D4A-4BEA-8D60-2A7D15C7EB82}"/>
          </ac:spMkLst>
        </pc:spChg>
        <pc:spChg chg="mod">
          <ac:chgData name="Vasilios Tavlaridis" userId="cf0f3e73-e183-4ecf-9d20-cf90aae84965" providerId="ADAL" clId="{7752A78D-A183-4FBC-9467-BBED8A83C3C6}" dt="2024-01-16T02:47:40.978" v="3774" actId="20577"/>
          <ac:spMkLst>
            <pc:docMk/>
            <pc:sldMk cId="2888324460" sldId="377"/>
            <ac:spMk id="82947" creationId="{B2CE3809-ED43-4372-941A-1C43DBF5DEB4}"/>
          </ac:spMkLst>
        </pc:spChg>
      </pc:sldChg>
      <pc:sldChg chg="modSp mod modAnim">
        <pc:chgData name="Vasilios Tavlaridis" userId="cf0f3e73-e183-4ecf-9d20-cf90aae84965" providerId="ADAL" clId="{7752A78D-A183-4FBC-9467-BBED8A83C3C6}" dt="2024-01-16T03:09:50.258" v="4092"/>
        <pc:sldMkLst>
          <pc:docMk/>
          <pc:sldMk cId="2149276013" sldId="378"/>
        </pc:sldMkLst>
        <pc:spChg chg="mod">
          <ac:chgData name="Vasilios Tavlaridis" userId="cf0f3e73-e183-4ecf-9d20-cf90aae84965" providerId="ADAL" clId="{7752A78D-A183-4FBC-9467-BBED8A83C3C6}" dt="2024-01-16T03:05:24.601" v="4061" actId="13926"/>
          <ac:spMkLst>
            <pc:docMk/>
            <pc:sldMk cId="2149276013" sldId="378"/>
            <ac:spMk id="82946" creationId="{0B212FC5-1D4A-4BEA-8D60-2A7D15C7EB82}"/>
          </ac:spMkLst>
        </pc:spChg>
      </pc:sldChg>
      <pc:sldChg chg="modSp del mod">
        <pc:chgData name="Vasilios Tavlaridis" userId="cf0f3e73-e183-4ecf-9d20-cf90aae84965" providerId="ADAL" clId="{7752A78D-A183-4FBC-9467-BBED8A83C3C6}" dt="2024-01-16T01:19:50.529" v="3004" actId="47"/>
        <pc:sldMkLst>
          <pc:docMk/>
          <pc:sldMk cId="2475733168" sldId="389"/>
        </pc:sldMkLst>
        <pc:spChg chg="mod">
          <ac:chgData name="Vasilios Tavlaridis" userId="cf0f3e73-e183-4ecf-9d20-cf90aae84965" providerId="ADAL" clId="{7752A78D-A183-4FBC-9467-BBED8A83C3C6}" dt="2024-01-16T01:19:14.663" v="2983" actId="20577"/>
          <ac:spMkLst>
            <pc:docMk/>
            <pc:sldMk cId="2475733168" sldId="389"/>
            <ac:spMk id="2" creationId="{00000000-0000-0000-0000-000000000000}"/>
          </ac:spMkLst>
        </pc:spChg>
      </pc:sldChg>
      <pc:sldChg chg="addSp delSp modSp mod delAnim modAnim">
        <pc:chgData name="Vasilios Tavlaridis" userId="cf0f3e73-e183-4ecf-9d20-cf90aae84965" providerId="ADAL" clId="{7752A78D-A183-4FBC-9467-BBED8A83C3C6}" dt="2024-01-16T02:53:12.543" v="3920" actId="27636"/>
        <pc:sldMkLst>
          <pc:docMk/>
          <pc:sldMk cId="1660327970" sldId="400"/>
        </pc:sldMkLst>
        <pc:spChg chg="del">
          <ac:chgData name="Vasilios Tavlaridis" userId="cf0f3e73-e183-4ecf-9d20-cf90aae84965" providerId="ADAL" clId="{7752A78D-A183-4FBC-9467-BBED8A83C3C6}" dt="2024-01-16T00:33:42.922" v="1554" actId="478"/>
          <ac:spMkLst>
            <pc:docMk/>
            <pc:sldMk cId="1660327970" sldId="400"/>
            <ac:spMk id="2" creationId="{A2611E9C-0EE5-6748-89F3-9FDD738807F3}"/>
          </ac:spMkLst>
        </pc:spChg>
        <pc:spChg chg="del mod">
          <ac:chgData name="Vasilios Tavlaridis" userId="cf0f3e73-e183-4ecf-9d20-cf90aae84965" providerId="ADAL" clId="{7752A78D-A183-4FBC-9467-BBED8A83C3C6}" dt="2024-01-16T00:34:36.308" v="1582" actId="478"/>
          <ac:spMkLst>
            <pc:docMk/>
            <pc:sldMk cId="1660327970" sldId="400"/>
            <ac:spMk id="3" creationId="{00000000-0000-0000-0000-000000000000}"/>
          </ac:spMkLst>
        </pc:spChg>
        <pc:spChg chg="mod">
          <ac:chgData name="Vasilios Tavlaridis" userId="cf0f3e73-e183-4ecf-9d20-cf90aae84965" providerId="ADAL" clId="{7752A78D-A183-4FBC-9467-BBED8A83C3C6}" dt="2024-01-16T00:53:13.123" v="2146" actId="20577"/>
          <ac:spMkLst>
            <pc:docMk/>
            <pc:sldMk cId="1660327970" sldId="400"/>
            <ac:spMk id="5" creationId="{6B948A6A-2348-5C05-8B4E-40FEB613751F}"/>
          </ac:spMkLst>
        </pc:spChg>
        <pc:spChg chg="add mod">
          <ac:chgData name="Vasilios Tavlaridis" userId="cf0f3e73-e183-4ecf-9d20-cf90aae84965" providerId="ADAL" clId="{7752A78D-A183-4FBC-9467-BBED8A83C3C6}" dt="2024-01-16T02:53:12.543" v="3920" actId="27636"/>
          <ac:spMkLst>
            <pc:docMk/>
            <pc:sldMk cId="1660327970" sldId="400"/>
            <ac:spMk id="7" creationId="{78B73BD5-0AA6-71B1-3C67-D2FD4F1905DE}"/>
          </ac:spMkLst>
        </pc:spChg>
        <pc:picChg chg="del">
          <ac:chgData name="Vasilios Tavlaridis" userId="cf0f3e73-e183-4ecf-9d20-cf90aae84965" providerId="ADAL" clId="{7752A78D-A183-4FBC-9467-BBED8A83C3C6}" dt="2024-01-16T00:34:31.765" v="1580" actId="478"/>
          <ac:picMkLst>
            <pc:docMk/>
            <pc:sldMk cId="1660327970" sldId="400"/>
            <ac:picMk id="6" creationId="{EC331BA3-43E8-A5A8-FF37-56924648E5E3}"/>
          </ac:picMkLst>
        </pc:picChg>
      </pc:sldChg>
      <pc:sldChg chg="del">
        <pc:chgData name="Vasilios Tavlaridis" userId="cf0f3e73-e183-4ecf-9d20-cf90aae84965" providerId="ADAL" clId="{7752A78D-A183-4FBC-9467-BBED8A83C3C6}" dt="2024-01-16T00:05:07.160" v="524" actId="47"/>
        <pc:sldMkLst>
          <pc:docMk/>
          <pc:sldMk cId="2839038361" sldId="418"/>
        </pc:sldMkLst>
      </pc:sldChg>
      <pc:sldChg chg="del">
        <pc:chgData name="Vasilios Tavlaridis" userId="cf0f3e73-e183-4ecf-9d20-cf90aae84965" providerId="ADAL" clId="{7752A78D-A183-4FBC-9467-BBED8A83C3C6}" dt="2024-01-16T00:14:47.422" v="1001" actId="47"/>
        <pc:sldMkLst>
          <pc:docMk/>
          <pc:sldMk cId="2239839447" sldId="419"/>
        </pc:sldMkLst>
      </pc:sldChg>
      <pc:sldChg chg="del">
        <pc:chgData name="Vasilios Tavlaridis" userId="cf0f3e73-e183-4ecf-9d20-cf90aae84965" providerId="ADAL" clId="{7752A78D-A183-4FBC-9467-BBED8A83C3C6}" dt="2024-01-16T00:13:00.442" v="982" actId="47"/>
        <pc:sldMkLst>
          <pc:docMk/>
          <pc:sldMk cId="3184210445" sldId="420"/>
        </pc:sldMkLst>
      </pc:sldChg>
      <pc:sldChg chg="addSp delSp modSp new mod ord">
        <pc:chgData name="Vasilios Tavlaridis" userId="cf0f3e73-e183-4ecf-9d20-cf90aae84965" providerId="ADAL" clId="{7752A78D-A183-4FBC-9467-BBED8A83C3C6}" dt="2024-01-15T23:55:39.204" v="350" actId="14100"/>
        <pc:sldMkLst>
          <pc:docMk/>
          <pc:sldMk cId="3123271954" sldId="421"/>
        </pc:sldMkLst>
        <pc:spChg chg="mod">
          <ac:chgData name="Vasilios Tavlaridis" userId="cf0f3e73-e183-4ecf-9d20-cf90aae84965" providerId="ADAL" clId="{7752A78D-A183-4FBC-9467-BBED8A83C3C6}" dt="2024-01-15T23:55:39.204" v="350" actId="14100"/>
          <ac:spMkLst>
            <pc:docMk/>
            <pc:sldMk cId="3123271954" sldId="421"/>
            <ac:spMk id="2" creationId="{7C77C14D-13EC-7558-CA2D-9762BACDFA6C}"/>
          </ac:spMkLst>
        </pc:spChg>
        <pc:spChg chg="del mod">
          <ac:chgData name="Vasilios Tavlaridis" userId="cf0f3e73-e183-4ecf-9d20-cf90aae84965" providerId="ADAL" clId="{7752A78D-A183-4FBC-9467-BBED8A83C3C6}" dt="2024-01-15T23:55:05.009" v="305" actId="21"/>
          <ac:spMkLst>
            <pc:docMk/>
            <pc:sldMk cId="3123271954" sldId="421"/>
            <ac:spMk id="3" creationId="{4998E127-8333-98C6-0293-664597422CE1}"/>
          </ac:spMkLst>
        </pc:spChg>
        <pc:spChg chg="add del mod">
          <ac:chgData name="Vasilios Tavlaridis" userId="cf0f3e73-e183-4ecf-9d20-cf90aae84965" providerId="ADAL" clId="{7752A78D-A183-4FBC-9467-BBED8A83C3C6}" dt="2024-01-15T23:55:08.214" v="306" actId="21"/>
          <ac:spMkLst>
            <pc:docMk/>
            <pc:sldMk cId="3123271954" sldId="421"/>
            <ac:spMk id="5" creationId="{848AA376-93A7-81C4-D0FB-5102ED5D968B}"/>
          </ac:spMkLst>
        </pc:spChg>
      </pc:sldChg>
      <pc:sldChg chg="del">
        <pc:chgData name="Vasilios Tavlaridis" userId="cf0f3e73-e183-4ecf-9d20-cf90aae84965" providerId="ADAL" clId="{7752A78D-A183-4FBC-9467-BBED8A83C3C6}" dt="2024-01-16T00:25:11.253" v="1491" actId="47"/>
        <pc:sldMkLst>
          <pc:docMk/>
          <pc:sldMk cId="4112720265" sldId="434"/>
        </pc:sldMkLst>
      </pc:sldChg>
      <pc:sldChg chg="addSp delSp modSp mod delAnim modAnim">
        <pc:chgData name="Vasilios Tavlaridis" userId="cf0f3e73-e183-4ecf-9d20-cf90aae84965" providerId="ADAL" clId="{7752A78D-A183-4FBC-9467-BBED8A83C3C6}" dt="2024-01-16T02:55:36.010" v="3940"/>
        <pc:sldMkLst>
          <pc:docMk/>
          <pc:sldMk cId="2688500187" sldId="479"/>
        </pc:sldMkLst>
        <pc:spChg chg="del mod">
          <ac:chgData name="Vasilios Tavlaridis" userId="cf0f3e73-e183-4ecf-9d20-cf90aae84965" providerId="ADAL" clId="{7752A78D-A183-4FBC-9467-BBED8A83C3C6}" dt="2024-01-16T00:01:55.208" v="431" actId="478"/>
          <ac:spMkLst>
            <pc:docMk/>
            <pc:sldMk cId="2688500187" sldId="479"/>
            <ac:spMk id="2" creationId="{56EA19EC-A7ED-32A4-7904-B7D59CDA7DBA}"/>
          </ac:spMkLst>
        </pc:spChg>
        <pc:spChg chg="del">
          <ac:chgData name="Vasilios Tavlaridis" userId="cf0f3e73-e183-4ecf-9d20-cf90aae84965" providerId="ADAL" clId="{7752A78D-A183-4FBC-9467-BBED8A83C3C6}" dt="2024-01-16T00:02:08.292" v="435" actId="478"/>
          <ac:spMkLst>
            <pc:docMk/>
            <pc:sldMk cId="2688500187" sldId="479"/>
            <ac:spMk id="3" creationId="{00000000-0000-0000-0000-000000000000}"/>
          </ac:spMkLst>
        </pc:spChg>
        <pc:spChg chg="mod">
          <ac:chgData name="Vasilios Tavlaridis" userId="cf0f3e73-e183-4ecf-9d20-cf90aae84965" providerId="ADAL" clId="{7752A78D-A183-4FBC-9467-BBED8A83C3C6}" dt="2024-01-16T00:03:01.434" v="470" actId="20577"/>
          <ac:spMkLst>
            <pc:docMk/>
            <pc:sldMk cId="2688500187" sldId="479"/>
            <ac:spMk id="4" creationId="{BD6371B0-A34B-13F9-5125-76AC47ABE321}"/>
          </ac:spMkLst>
        </pc:spChg>
        <pc:spChg chg="add mod">
          <ac:chgData name="Vasilios Tavlaridis" userId="cf0f3e73-e183-4ecf-9d20-cf90aae84965" providerId="ADAL" clId="{7752A78D-A183-4FBC-9467-BBED8A83C3C6}" dt="2024-01-16T00:29:39.802" v="1526" actId="12"/>
          <ac:spMkLst>
            <pc:docMk/>
            <pc:sldMk cId="2688500187" sldId="479"/>
            <ac:spMk id="7" creationId="{21573281-1722-949A-AEFC-CBC8B0BF79EC}"/>
          </ac:spMkLst>
        </pc:spChg>
        <pc:spChg chg="del">
          <ac:chgData name="Vasilios Tavlaridis" userId="cf0f3e73-e183-4ecf-9d20-cf90aae84965" providerId="ADAL" clId="{7752A78D-A183-4FBC-9467-BBED8A83C3C6}" dt="2024-01-16T00:02:04.436" v="434" actId="478"/>
          <ac:spMkLst>
            <pc:docMk/>
            <pc:sldMk cId="2688500187" sldId="479"/>
            <ac:spMk id="9" creationId="{EFECEF5F-807F-ECA5-279D-DD955B293BF9}"/>
          </ac:spMkLst>
        </pc:spChg>
        <pc:picChg chg="del">
          <ac:chgData name="Vasilios Tavlaridis" userId="cf0f3e73-e183-4ecf-9d20-cf90aae84965" providerId="ADAL" clId="{7752A78D-A183-4FBC-9467-BBED8A83C3C6}" dt="2024-01-16T00:02:00.845" v="433" actId="478"/>
          <ac:picMkLst>
            <pc:docMk/>
            <pc:sldMk cId="2688500187" sldId="479"/>
            <ac:picMk id="6" creationId="{82B9884D-2722-FB14-2F3F-C3C3A9F1F36B}"/>
          </ac:picMkLst>
        </pc:picChg>
      </pc:sldChg>
      <pc:sldChg chg="modSp add mod modAnim">
        <pc:chgData name="Vasilios Tavlaridis" userId="cf0f3e73-e183-4ecf-9d20-cf90aae84965" providerId="ADAL" clId="{7752A78D-A183-4FBC-9467-BBED8A83C3C6}" dt="2024-01-16T02:55:08.293" v="3938"/>
        <pc:sldMkLst>
          <pc:docMk/>
          <pc:sldMk cId="383111798" sldId="480"/>
        </pc:sldMkLst>
        <pc:spChg chg="mod">
          <ac:chgData name="Vasilios Tavlaridis" userId="cf0f3e73-e183-4ecf-9d20-cf90aae84965" providerId="ADAL" clId="{7752A78D-A183-4FBC-9467-BBED8A83C3C6}" dt="2024-01-16T00:30:16.082" v="1528" actId="5793"/>
          <ac:spMkLst>
            <pc:docMk/>
            <pc:sldMk cId="383111798" sldId="480"/>
            <ac:spMk id="7" creationId="{21573281-1722-949A-AEFC-CBC8B0BF79EC}"/>
          </ac:spMkLst>
        </pc:spChg>
      </pc:sldChg>
      <pc:sldChg chg="modSp add mod modAnim">
        <pc:chgData name="Vasilios Tavlaridis" userId="cf0f3e73-e183-4ecf-9d20-cf90aae84965" providerId="ADAL" clId="{7752A78D-A183-4FBC-9467-BBED8A83C3C6}" dt="2024-01-16T02:54:40.007" v="3933"/>
        <pc:sldMkLst>
          <pc:docMk/>
          <pc:sldMk cId="2511930069" sldId="481"/>
        </pc:sldMkLst>
        <pc:spChg chg="mod">
          <ac:chgData name="Vasilios Tavlaridis" userId="cf0f3e73-e183-4ecf-9d20-cf90aae84965" providerId="ADAL" clId="{7752A78D-A183-4FBC-9467-BBED8A83C3C6}" dt="2024-01-16T00:31:57.184" v="1536" actId="207"/>
          <ac:spMkLst>
            <pc:docMk/>
            <pc:sldMk cId="2511930069" sldId="481"/>
            <ac:spMk id="4" creationId="{BD6371B0-A34B-13F9-5125-76AC47ABE321}"/>
          </ac:spMkLst>
        </pc:spChg>
        <pc:spChg chg="mod">
          <ac:chgData name="Vasilios Tavlaridis" userId="cf0f3e73-e183-4ecf-9d20-cf90aae84965" providerId="ADAL" clId="{7752A78D-A183-4FBC-9467-BBED8A83C3C6}" dt="2024-01-16T01:30:49.740" v="3065" actId="20577"/>
          <ac:spMkLst>
            <pc:docMk/>
            <pc:sldMk cId="2511930069" sldId="481"/>
            <ac:spMk id="7" creationId="{21573281-1722-949A-AEFC-CBC8B0BF79EC}"/>
          </ac:spMkLst>
        </pc:spChg>
      </pc:sldChg>
      <pc:sldChg chg="modSp add mod modAnim">
        <pc:chgData name="Vasilios Tavlaridis" userId="cf0f3e73-e183-4ecf-9d20-cf90aae84965" providerId="ADAL" clId="{7752A78D-A183-4FBC-9467-BBED8A83C3C6}" dt="2024-01-16T02:53:53.427" v="3926"/>
        <pc:sldMkLst>
          <pc:docMk/>
          <pc:sldMk cId="538863400" sldId="482"/>
        </pc:sldMkLst>
        <pc:spChg chg="mod">
          <ac:chgData name="Vasilios Tavlaridis" userId="cf0f3e73-e183-4ecf-9d20-cf90aae84965" providerId="ADAL" clId="{7752A78D-A183-4FBC-9467-BBED8A83C3C6}" dt="2024-01-16T00:11:28.653" v="954" actId="20577"/>
          <ac:spMkLst>
            <pc:docMk/>
            <pc:sldMk cId="538863400" sldId="482"/>
            <ac:spMk id="4" creationId="{BD6371B0-A34B-13F9-5125-76AC47ABE321}"/>
          </ac:spMkLst>
        </pc:spChg>
        <pc:spChg chg="mod">
          <ac:chgData name="Vasilios Tavlaridis" userId="cf0f3e73-e183-4ecf-9d20-cf90aae84965" providerId="ADAL" clId="{7752A78D-A183-4FBC-9467-BBED8A83C3C6}" dt="2024-01-16T00:59:47.289" v="2212" actId="20577"/>
          <ac:spMkLst>
            <pc:docMk/>
            <pc:sldMk cId="538863400" sldId="482"/>
            <ac:spMk id="7" creationId="{21573281-1722-949A-AEFC-CBC8B0BF79EC}"/>
          </ac:spMkLst>
        </pc:spChg>
      </pc:sldChg>
      <pc:sldChg chg="modSp add mod modAnim">
        <pc:chgData name="Vasilios Tavlaridis" userId="cf0f3e73-e183-4ecf-9d20-cf90aae84965" providerId="ADAL" clId="{7752A78D-A183-4FBC-9467-BBED8A83C3C6}" dt="2024-01-16T02:53:44.523" v="3924"/>
        <pc:sldMkLst>
          <pc:docMk/>
          <pc:sldMk cId="2628715679" sldId="483"/>
        </pc:sldMkLst>
        <pc:spChg chg="mod">
          <ac:chgData name="Vasilios Tavlaridis" userId="cf0f3e73-e183-4ecf-9d20-cf90aae84965" providerId="ADAL" clId="{7752A78D-A183-4FBC-9467-BBED8A83C3C6}" dt="2024-01-16T00:13:35.516" v="996" actId="20577"/>
          <ac:spMkLst>
            <pc:docMk/>
            <pc:sldMk cId="2628715679" sldId="483"/>
            <ac:spMk id="4" creationId="{BD6371B0-A34B-13F9-5125-76AC47ABE321}"/>
          </ac:spMkLst>
        </pc:spChg>
        <pc:spChg chg="mod">
          <ac:chgData name="Vasilios Tavlaridis" userId="cf0f3e73-e183-4ecf-9d20-cf90aae84965" providerId="ADAL" clId="{7752A78D-A183-4FBC-9467-BBED8A83C3C6}" dt="2024-01-16T01:31:12.501" v="3074" actId="20577"/>
          <ac:spMkLst>
            <pc:docMk/>
            <pc:sldMk cId="2628715679" sldId="483"/>
            <ac:spMk id="7" creationId="{21573281-1722-949A-AEFC-CBC8B0BF79EC}"/>
          </ac:spMkLst>
        </pc:spChg>
      </pc:sldChg>
      <pc:sldChg chg="addSp delSp modSp add mod modAnim">
        <pc:chgData name="Vasilios Tavlaridis" userId="cf0f3e73-e183-4ecf-9d20-cf90aae84965" providerId="ADAL" clId="{7752A78D-A183-4FBC-9467-BBED8A83C3C6}" dt="2024-01-16T02:52:50.549" v="3913"/>
        <pc:sldMkLst>
          <pc:docMk/>
          <pc:sldMk cId="321167408" sldId="484"/>
        </pc:sldMkLst>
        <pc:spChg chg="mod">
          <ac:chgData name="Vasilios Tavlaridis" userId="cf0f3e73-e183-4ecf-9d20-cf90aae84965" providerId="ADAL" clId="{7752A78D-A183-4FBC-9467-BBED8A83C3C6}" dt="2024-01-16T00:56:43.179" v="2159" actId="1076"/>
          <ac:spMkLst>
            <pc:docMk/>
            <pc:sldMk cId="321167408" sldId="484"/>
            <ac:spMk id="4" creationId="{BD6371B0-A34B-13F9-5125-76AC47ABE321}"/>
          </ac:spMkLst>
        </pc:spChg>
        <pc:spChg chg="del mod">
          <ac:chgData name="Vasilios Tavlaridis" userId="cf0f3e73-e183-4ecf-9d20-cf90aae84965" providerId="ADAL" clId="{7752A78D-A183-4FBC-9467-BBED8A83C3C6}" dt="2024-01-16T00:53:24.709" v="2148" actId="478"/>
          <ac:spMkLst>
            <pc:docMk/>
            <pc:sldMk cId="321167408" sldId="484"/>
            <ac:spMk id="7" creationId="{21573281-1722-949A-AEFC-CBC8B0BF79EC}"/>
          </ac:spMkLst>
        </pc:spChg>
        <pc:picChg chg="add mod">
          <ac:chgData name="Vasilios Tavlaridis" userId="cf0f3e73-e183-4ecf-9d20-cf90aae84965" providerId="ADAL" clId="{7752A78D-A183-4FBC-9467-BBED8A83C3C6}" dt="2024-01-16T00:56:50.614" v="2161" actId="14100"/>
          <ac:picMkLst>
            <pc:docMk/>
            <pc:sldMk cId="321167408" sldId="484"/>
            <ac:picMk id="2" creationId="{EB979EFF-BF7A-002E-0CEC-75F513BE755D}"/>
          </ac:picMkLst>
        </pc:picChg>
      </pc:sldChg>
      <pc:sldChg chg="modSp add del mod">
        <pc:chgData name="Vasilios Tavlaridis" userId="cf0f3e73-e183-4ecf-9d20-cf90aae84965" providerId="ADAL" clId="{7752A78D-A183-4FBC-9467-BBED8A83C3C6}" dt="2024-01-16T00:20:27.325" v="1334" actId="2696"/>
        <pc:sldMkLst>
          <pc:docMk/>
          <pc:sldMk cId="3677055665" sldId="484"/>
        </pc:sldMkLst>
        <pc:spChg chg="mod">
          <ac:chgData name="Vasilios Tavlaridis" userId="cf0f3e73-e183-4ecf-9d20-cf90aae84965" providerId="ADAL" clId="{7752A78D-A183-4FBC-9467-BBED8A83C3C6}" dt="2024-01-16T00:16:18.306" v="1036" actId="20577"/>
          <ac:spMkLst>
            <pc:docMk/>
            <pc:sldMk cId="3677055665" sldId="484"/>
            <ac:spMk id="4" creationId="{BD6371B0-A34B-13F9-5125-76AC47ABE321}"/>
          </ac:spMkLst>
        </pc:spChg>
        <pc:spChg chg="mod">
          <ac:chgData name="Vasilios Tavlaridis" userId="cf0f3e73-e183-4ecf-9d20-cf90aae84965" providerId="ADAL" clId="{7752A78D-A183-4FBC-9467-BBED8A83C3C6}" dt="2024-01-16T00:20:15.534" v="1333" actId="20577"/>
          <ac:spMkLst>
            <pc:docMk/>
            <pc:sldMk cId="3677055665" sldId="484"/>
            <ac:spMk id="7" creationId="{21573281-1722-949A-AEFC-CBC8B0BF79EC}"/>
          </ac:spMkLst>
        </pc:spChg>
      </pc:sldChg>
      <pc:sldChg chg="del">
        <pc:chgData name="Vasilios Tavlaridis" userId="cf0f3e73-e183-4ecf-9d20-cf90aae84965" providerId="ADAL" clId="{7752A78D-A183-4FBC-9467-BBED8A83C3C6}" dt="2024-01-16T00:25:08.633" v="1490" actId="47"/>
        <pc:sldMkLst>
          <pc:docMk/>
          <pc:sldMk cId="3825169914" sldId="485"/>
        </pc:sldMkLst>
      </pc:sldChg>
      <pc:sldChg chg="addSp delSp modSp mod modClrScheme delAnim modAnim chgLayout">
        <pc:chgData name="Vasilios Tavlaridis" userId="cf0f3e73-e183-4ecf-9d20-cf90aae84965" providerId="ADAL" clId="{7752A78D-A183-4FBC-9467-BBED8A83C3C6}" dt="2024-01-16T02:55:52.360" v="3942"/>
        <pc:sldMkLst>
          <pc:docMk/>
          <pc:sldMk cId="1879525574" sldId="486"/>
        </pc:sldMkLst>
        <pc:spChg chg="del">
          <ac:chgData name="Vasilios Tavlaridis" userId="cf0f3e73-e183-4ecf-9d20-cf90aae84965" providerId="ADAL" clId="{7752A78D-A183-4FBC-9467-BBED8A83C3C6}" dt="2024-01-16T00:25:15.528" v="1492" actId="478"/>
          <ac:spMkLst>
            <pc:docMk/>
            <pc:sldMk cId="1879525574" sldId="486"/>
            <ac:spMk id="2" creationId="{56EA19EC-A7ED-32A4-7904-B7D59CDA7DBA}"/>
          </ac:spMkLst>
        </pc:spChg>
        <pc:spChg chg="mod ord">
          <ac:chgData name="Vasilios Tavlaridis" userId="cf0f3e73-e183-4ecf-9d20-cf90aae84965" providerId="ADAL" clId="{7752A78D-A183-4FBC-9467-BBED8A83C3C6}" dt="2024-01-16T00:28:10.542" v="1508" actId="26606"/>
          <ac:spMkLst>
            <pc:docMk/>
            <pc:sldMk cId="1879525574" sldId="486"/>
            <ac:spMk id="3" creationId="{00000000-0000-0000-0000-000000000000}"/>
          </ac:spMkLst>
        </pc:spChg>
        <pc:spChg chg="mod">
          <ac:chgData name="Vasilios Tavlaridis" userId="cf0f3e73-e183-4ecf-9d20-cf90aae84965" providerId="ADAL" clId="{7752A78D-A183-4FBC-9467-BBED8A83C3C6}" dt="2024-01-16T00:28:10.542" v="1508" actId="26606"/>
          <ac:spMkLst>
            <pc:docMk/>
            <pc:sldMk cId="1879525574" sldId="486"/>
            <ac:spMk id="4" creationId="{BD6371B0-A34B-13F9-5125-76AC47ABE321}"/>
          </ac:spMkLst>
        </pc:spChg>
        <pc:spChg chg="del">
          <ac:chgData name="Vasilios Tavlaridis" userId="cf0f3e73-e183-4ecf-9d20-cf90aae84965" providerId="ADAL" clId="{7752A78D-A183-4FBC-9467-BBED8A83C3C6}" dt="2024-01-16T00:25:27.165" v="1497" actId="478"/>
          <ac:spMkLst>
            <pc:docMk/>
            <pc:sldMk cId="1879525574" sldId="486"/>
            <ac:spMk id="9" creationId="{EFECEF5F-807F-ECA5-279D-DD955B293BF9}"/>
          </ac:spMkLst>
        </pc:spChg>
        <pc:spChg chg="add mod">
          <ac:chgData name="Vasilios Tavlaridis" userId="cf0f3e73-e183-4ecf-9d20-cf90aae84965" providerId="ADAL" clId="{7752A78D-A183-4FBC-9467-BBED8A83C3C6}" dt="2024-01-16T00:28:10.542" v="1508" actId="26606"/>
          <ac:spMkLst>
            <pc:docMk/>
            <pc:sldMk cId="1879525574" sldId="486"/>
            <ac:spMk id="12" creationId="{87FD6D8B-5F8A-EB9B-7D03-AD67BF00C25D}"/>
          </ac:spMkLst>
        </pc:spChg>
        <pc:picChg chg="del">
          <ac:chgData name="Vasilios Tavlaridis" userId="cf0f3e73-e183-4ecf-9d20-cf90aae84965" providerId="ADAL" clId="{7752A78D-A183-4FBC-9467-BBED8A83C3C6}" dt="2024-01-16T00:25:18.974" v="1494" actId="478"/>
          <ac:picMkLst>
            <pc:docMk/>
            <pc:sldMk cId="1879525574" sldId="486"/>
            <ac:picMk id="6" creationId="{82B9884D-2722-FB14-2F3F-C3C3A9F1F36B}"/>
          </ac:picMkLst>
        </pc:picChg>
        <pc:picChg chg="add mod ord">
          <ac:chgData name="Vasilios Tavlaridis" userId="cf0f3e73-e183-4ecf-9d20-cf90aae84965" providerId="ADAL" clId="{7752A78D-A183-4FBC-9467-BBED8A83C3C6}" dt="2024-01-16T00:28:19.915" v="1510" actId="1076"/>
          <ac:picMkLst>
            <pc:docMk/>
            <pc:sldMk cId="1879525574" sldId="486"/>
            <ac:picMk id="7" creationId="{07EA1741-C649-F4B9-F4A0-B71702A7192B}"/>
          </ac:picMkLst>
        </pc:picChg>
      </pc:sldChg>
      <pc:sldChg chg="delSp modSp mod delAnim modAnim">
        <pc:chgData name="Vasilios Tavlaridis" userId="cf0f3e73-e183-4ecf-9d20-cf90aae84965" providerId="ADAL" clId="{7752A78D-A183-4FBC-9467-BBED8A83C3C6}" dt="2024-01-16T00:29:09.980" v="1525" actId="1076"/>
        <pc:sldMkLst>
          <pc:docMk/>
          <pc:sldMk cId="3942405661" sldId="487"/>
        </pc:sldMkLst>
        <pc:spChg chg="mod">
          <ac:chgData name="Vasilios Tavlaridis" userId="cf0f3e73-e183-4ecf-9d20-cf90aae84965" providerId="ADAL" clId="{7752A78D-A183-4FBC-9467-BBED8A83C3C6}" dt="2024-01-16T00:28:31.509" v="1512" actId="1076"/>
          <ac:spMkLst>
            <pc:docMk/>
            <pc:sldMk cId="3942405661" sldId="487"/>
            <ac:spMk id="2" creationId="{EDAA5AA7-ED10-4016-A974-6D5B01978A19}"/>
          </ac:spMkLst>
        </pc:spChg>
        <pc:spChg chg="mod">
          <ac:chgData name="Vasilios Tavlaridis" userId="cf0f3e73-e183-4ecf-9d20-cf90aae84965" providerId="ADAL" clId="{7752A78D-A183-4FBC-9467-BBED8A83C3C6}" dt="2024-01-16T00:29:09.980" v="1525" actId="1076"/>
          <ac:spMkLst>
            <pc:docMk/>
            <pc:sldMk cId="3942405661" sldId="487"/>
            <ac:spMk id="3" creationId="{D78708A7-C4C3-4B95-A970-42331F701328}"/>
          </ac:spMkLst>
        </pc:spChg>
        <pc:spChg chg="del">
          <ac:chgData name="Vasilios Tavlaridis" userId="cf0f3e73-e183-4ecf-9d20-cf90aae84965" providerId="ADAL" clId="{7752A78D-A183-4FBC-9467-BBED8A83C3C6}" dt="2024-01-16T00:28:26.670" v="1511" actId="478"/>
          <ac:spMkLst>
            <pc:docMk/>
            <pc:sldMk cId="3942405661" sldId="487"/>
            <ac:spMk id="4" creationId="{8BFB672B-BC10-02BF-373F-6222F042F587}"/>
          </ac:spMkLst>
        </pc:spChg>
      </pc:sldChg>
      <pc:sldChg chg="modSp add mod modAnim">
        <pc:chgData name="Vasilios Tavlaridis" userId="cf0f3e73-e183-4ecf-9d20-cf90aae84965" providerId="ADAL" clId="{7752A78D-A183-4FBC-9467-BBED8A83C3C6}" dt="2024-01-16T02:53:31.336" v="3922"/>
        <pc:sldMkLst>
          <pc:docMk/>
          <pc:sldMk cId="1072344145" sldId="488"/>
        </pc:sldMkLst>
        <pc:spChg chg="mod">
          <ac:chgData name="Vasilios Tavlaridis" userId="cf0f3e73-e183-4ecf-9d20-cf90aae84965" providerId="ADAL" clId="{7752A78D-A183-4FBC-9467-BBED8A83C3C6}" dt="2024-01-16T00:38:13.463" v="1890" actId="20577"/>
          <ac:spMkLst>
            <pc:docMk/>
            <pc:sldMk cId="1072344145" sldId="488"/>
            <ac:spMk id="4" creationId="{BD6371B0-A34B-13F9-5125-76AC47ABE321}"/>
          </ac:spMkLst>
        </pc:spChg>
        <pc:spChg chg="mod">
          <ac:chgData name="Vasilios Tavlaridis" userId="cf0f3e73-e183-4ecf-9d20-cf90aae84965" providerId="ADAL" clId="{7752A78D-A183-4FBC-9467-BBED8A83C3C6}" dt="2024-01-16T01:00:20.944" v="2213" actId="313"/>
          <ac:spMkLst>
            <pc:docMk/>
            <pc:sldMk cId="1072344145" sldId="488"/>
            <ac:spMk id="7" creationId="{21573281-1722-949A-AEFC-CBC8B0BF79EC}"/>
          </ac:spMkLst>
        </pc:spChg>
      </pc:sldChg>
      <pc:sldChg chg="del">
        <pc:chgData name="Vasilios Tavlaridis" userId="cf0f3e73-e183-4ecf-9d20-cf90aae84965" providerId="ADAL" clId="{7752A78D-A183-4FBC-9467-BBED8A83C3C6}" dt="2024-01-16T01:05:20.004" v="2424" actId="47"/>
        <pc:sldMkLst>
          <pc:docMk/>
          <pc:sldMk cId="1517170877" sldId="489"/>
        </pc:sldMkLst>
      </pc:sldChg>
      <pc:sldChg chg="modSp new mod modAnim">
        <pc:chgData name="Vasilios Tavlaridis" userId="cf0f3e73-e183-4ecf-9d20-cf90aae84965" providerId="ADAL" clId="{7752A78D-A183-4FBC-9467-BBED8A83C3C6}" dt="2024-01-16T02:52:17.658" v="3910"/>
        <pc:sldMkLst>
          <pc:docMk/>
          <pc:sldMk cId="771822419" sldId="490"/>
        </pc:sldMkLst>
        <pc:spChg chg="mod">
          <ac:chgData name="Vasilios Tavlaridis" userId="cf0f3e73-e183-4ecf-9d20-cf90aae84965" providerId="ADAL" clId="{7752A78D-A183-4FBC-9467-BBED8A83C3C6}" dt="2024-01-16T01:07:08.708" v="2472" actId="20577"/>
          <ac:spMkLst>
            <pc:docMk/>
            <pc:sldMk cId="771822419" sldId="490"/>
            <ac:spMk id="2" creationId="{664F5D8E-DA40-2CB1-B6A1-04E6CD5DB543}"/>
          </ac:spMkLst>
        </pc:spChg>
      </pc:sldChg>
      <pc:sldChg chg="modSp mod modAnim">
        <pc:chgData name="Vasilios Tavlaridis" userId="cf0f3e73-e183-4ecf-9d20-cf90aae84965" providerId="ADAL" clId="{7752A78D-A183-4FBC-9467-BBED8A83C3C6}" dt="2024-01-16T02:51:57.161" v="3907"/>
        <pc:sldMkLst>
          <pc:docMk/>
          <pc:sldMk cId="2776665113" sldId="491"/>
        </pc:sldMkLst>
        <pc:spChg chg="mod">
          <ac:chgData name="Vasilios Tavlaridis" userId="cf0f3e73-e183-4ecf-9d20-cf90aae84965" providerId="ADAL" clId="{7752A78D-A183-4FBC-9467-BBED8A83C3C6}" dt="2024-01-16T01:06:52.917" v="2470" actId="20577"/>
          <ac:spMkLst>
            <pc:docMk/>
            <pc:sldMk cId="2776665113" sldId="491"/>
            <ac:spMk id="5" creationId="{6B948A6A-2348-5C05-8B4E-40FEB613751F}"/>
          </ac:spMkLst>
        </pc:spChg>
        <pc:spChg chg="mod">
          <ac:chgData name="Vasilios Tavlaridis" userId="cf0f3e73-e183-4ecf-9d20-cf90aae84965" providerId="ADAL" clId="{7752A78D-A183-4FBC-9467-BBED8A83C3C6}" dt="2024-01-16T01:15:41.237" v="2964" actId="20577"/>
          <ac:spMkLst>
            <pc:docMk/>
            <pc:sldMk cId="2776665113" sldId="491"/>
            <ac:spMk id="7" creationId="{78B73BD5-0AA6-71B1-3C67-D2FD4F1905DE}"/>
          </ac:spMkLst>
        </pc:spChg>
      </pc:sldChg>
      <pc:sldChg chg="modSp mod">
        <pc:chgData name="Vasilios Tavlaridis" userId="cf0f3e73-e183-4ecf-9d20-cf90aae84965" providerId="ADAL" clId="{7752A78D-A183-4FBC-9467-BBED8A83C3C6}" dt="2024-01-16T02:49:03.953" v="3893" actId="20577"/>
        <pc:sldMkLst>
          <pc:docMk/>
          <pc:sldMk cId="3182899838" sldId="492"/>
        </pc:sldMkLst>
        <pc:spChg chg="mod">
          <ac:chgData name="Vasilios Tavlaridis" userId="cf0f3e73-e183-4ecf-9d20-cf90aae84965" providerId="ADAL" clId="{7752A78D-A183-4FBC-9467-BBED8A83C3C6}" dt="2024-01-16T02:49:03.953" v="3893" actId="20577"/>
          <ac:spMkLst>
            <pc:docMk/>
            <pc:sldMk cId="3182899838" sldId="492"/>
            <ac:spMk id="2" creationId="{7C77C14D-13EC-7558-CA2D-9762BACDFA6C}"/>
          </ac:spMkLst>
        </pc:spChg>
      </pc:sldChg>
      <pc:sldChg chg="delSp modSp mod ord modAnim">
        <pc:chgData name="Vasilios Tavlaridis" userId="cf0f3e73-e183-4ecf-9d20-cf90aae84965" providerId="ADAL" clId="{7752A78D-A183-4FBC-9467-BBED8A83C3C6}" dt="2024-01-16T03:08:39.043" v="4071"/>
        <pc:sldMkLst>
          <pc:docMk/>
          <pc:sldMk cId="0" sldId="493"/>
        </pc:sldMkLst>
        <pc:spChg chg="mod">
          <ac:chgData name="Vasilios Tavlaridis" userId="cf0f3e73-e183-4ecf-9d20-cf90aae84965" providerId="ADAL" clId="{7752A78D-A183-4FBC-9467-BBED8A83C3C6}" dt="2024-01-16T02:57:50.968" v="3995" actId="6549"/>
          <ac:spMkLst>
            <pc:docMk/>
            <pc:sldMk cId="0" sldId="493"/>
            <ac:spMk id="26626" creationId="{09C8E319-BB12-4CF1-8FBC-F850B689F887}"/>
          </ac:spMkLst>
        </pc:spChg>
        <pc:spChg chg="mod">
          <ac:chgData name="Vasilios Tavlaridis" userId="cf0f3e73-e183-4ecf-9d20-cf90aae84965" providerId="ADAL" clId="{7752A78D-A183-4FBC-9467-BBED8A83C3C6}" dt="2024-01-16T02:56:33.006" v="3948" actId="13926"/>
          <ac:spMkLst>
            <pc:docMk/>
            <pc:sldMk cId="0" sldId="493"/>
            <ac:spMk id="26627" creationId="{23E95C66-EB8C-4D12-9754-F3A91A73F2AA}"/>
          </ac:spMkLst>
        </pc:spChg>
        <pc:picChg chg="del mod">
          <ac:chgData name="Vasilios Tavlaridis" userId="cf0f3e73-e183-4ecf-9d20-cf90aae84965" providerId="ADAL" clId="{7752A78D-A183-4FBC-9467-BBED8A83C3C6}" dt="2024-01-16T02:56:59.790" v="3952" actId="478"/>
          <ac:picMkLst>
            <pc:docMk/>
            <pc:sldMk cId="0" sldId="493"/>
            <ac:picMk id="26629" creationId="{A382ADBE-2EEB-44D8-BDB1-1650E1757697}"/>
          </ac:picMkLst>
        </pc:picChg>
      </pc:sldChg>
      <pc:sldChg chg="modSp mod modAnim">
        <pc:chgData name="Vasilios Tavlaridis" userId="cf0f3e73-e183-4ecf-9d20-cf90aae84965" providerId="ADAL" clId="{7752A78D-A183-4FBC-9467-BBED8A83C3C6}" dt="2024-01-16T03:08:49.233" v="4075"/>
        <pc:sldMkLst>
          <pc:docMk/>
          <pc:sldMk cId="0" sldId="554"/>
        </pc:sldMkLst>
        <pc:spChg chg="mod">
          <ac:chgData name="Vasilios Tavlaridis" userId="cf0f3e73-e183-4ecf-9d20-cf90aae84965" providerId="ADAL" clId="{7752A78D-A183-4FBC-9467-BBED8A83C3C6}" dt="2024-01-16T02:58:19.400" v="4002" actId="14100"/>
          <ac:spMkLst>
            <pc:docMk/>
            <pc:sldMk cId="0" sldId="554"/>
            <ac:spMk id="30722" creationId="{3D31F7E9-0C6D-464B-8B3D-4348056D117D}"/>
          </ac:spMkLst>
        </pc:spChg>
      </pc:sldChg>
      <pc:sldChg chg="modSp mod modAnim">
        <pc:chgData name="Vasilios Tavlaridis" userId="cf0f3e73-e183-4ecf-9d20-cf90aae84965" providerId="ADAL" clId="{7752A78D-A183-4FBC-9467-BBED8A83C3C6}" dt="2024-01-16T03:09:30.521" v="4091"/>
        <pc:sldMkLst>
          <pc:docMk/>
          <pc:sldMk cId="0" sldId="555"/>
        </pc:sldMkLst>
        <pc:spChg chg="mod">
          <ac:chgData name="Vasilios Tavlaridis" userId="cf0f3e73-e183-4ecf-9d20-cf90aae84965" providerId="ADAL" clId="{7752A78D-A183-4FBC-9467-BBED8A83C3C6}" dt="2024-01-16T02:59:53.917" v="4033" actId="113"/>
          <ac:spMkLst>
            <pc:docMk/>
            <pc:sldMk cId="0" sldId="555"/>
            <ac:spMk id="40962" creationId="{618318BB-B8ED-4730-BB44-0A45BE1C0DF3}"/>
          </ac:spMkLst>
        </pc:spChg>
      </pc:sldChg>
      <pc:sldChg chg="del">
        <pc:chgData name="Vasilios Tavlaridis" userId="cf0f3e73-e183-4ecf-9d20-cf90aae84965" providerId="ADAL" clId="{7752A78D-A183-4FBC-9467-BBED8A83C3C6}" dt="2024-01-16T02:43:40.375" v="3730" actId="47"/>
        <pc:sldMkLst>
          <pc:docMk/>
          <pc:sldMk cId="0" sldId="579"/>
        </pc:sldMkLst>
      </pc:sldChg>
      <pc:sldChg chg="modSp mod modAnim">
        <pc:chgData name="Vasilios Tavlaridis" userId="cf0f3e73-e183-4ecf-9d20-cf90aae84965" providerId="ADAL" clId="{7752A78D-A183-4FBC-9467-BBED8A83C3C6}" dt="2024-01-16T03:04:25.618" v="4054"/>
        <pc:sldMkLst>
          <pc:docMk/>
          <pc:sldMk cId="3803430724" sldId="591"/>
        </pc:sldMkLst>
        <pc:spChg chg="mod">
          <ac:chgData name="Vasilios Tavlaridis" userId="cf0f3e73-e183-4ecf-9d20-cf90aae84965" providerId="ADAL" clId="{7752A78D-A183-4FBC-9467-BBED8A83C3C6}" dt="2024-01-16T03:02:25.906" v="4037" actId="13926"/>
          <ac:spMkLst>
            <pc:docMk/>
            <pc:sldMk cId="3803430724" sldId="591"/>
            <ac:spMk id="5" creationId="{C52AC903-8C04-4797-B1A6-29008701DA58}"/>
          </ac:spMkLst>
        </pc:spChg>
        <pc:spChg chg="mod">
          <ac:chgData name="Vasilios Tavlaridis" userId="cf0f3e73-e183-4ecf-9d20-cf90aae84965" providerId="ADAL" clId="{7752A78D-A183-4FBC-9467-BBED8A83C3C6}" dt="2024-01-16T03:04:09.349" v="4051" actId="14100"/>
          <ac:spMkLst>
            <pc:docMk/>
            <pc:sldMk cId="3803430724" sldId="591"/>
            <ac:spMk id="6" creationId="{34535D8E-77E5-4C9B-8E67-4877B5A12D5C}"/>
          </ac:spMkLst>
        </pc:spChg>
      </pc:sldChg>
      <pc:sldChg chg="modSp mod modAnim">
        <pc:chgData name="Vasilios Tavlaridis" userId="cf0f3e73-e183-4ecf-9d20-cf90aae84965" providerId="ADAL" clId="{7752A78D-A183-4FBC-9467-BBED8A83C3C6}" dt="2024-01-16T03:04:50.945" v="4060"/>
        <pc:sldMkLst>
          <pc:docMk/>
          <pc:sldMk cId="1718754414" sldId="593"/>
        </pc:sldMkLst>
        <pc:spChg chg="mod">
          <ac:chgData name="Vasilios Tavlaridis" userId="cf0f3e73-e183-4ecf-9d20-cf90aae84965" providerId="ADAL" clId="{7752A78D-A183-4FBC-9467-BBED8A83C3C6}" dt="2024-01-16T03:03:09.105" v="4046" actId="20577"/>
          <ac:spMkLst>
            <pc:docMk/>
            <pc:sldMk cId="1718754414" sldId="593"/>
            <ac:spMk id="2" creationId="{55EB6026-C43D-4D9D-8883-019A6F46254B}"/>
          </ac:spMkLst>
        </pc:spChg>
      </pc:sldChg>
      <pc:sldChg chg="modSp mod modAnim">
        <pc:chgData name="Vasilios Tavlaridis" userId="cf0f3e73-e183-4ecf-9d20-cf90aae84965" providerId="ADAL" clId="{7752A78D-A183-4FBC-9467-BBED8A83C3C6}" dt="2024-01-16T03:08:58.718" v="4083"/>
        <pc:sldMkLst>
          <pc:docMk/>
          <pc:sldMk cId="2898577818" sldId="604"/>
        </pc:sldMkLst>
        <pc:spChg chg="mod">
          <ac:chgData name="Vasilios Tavlaridis" userId="cf0f3e73-e183-4ecf-9d20-cf90aae84965" providerId="ADAL" clId="{7752A78D-A183-4FBC-9467-BBED8A83C3C6}" dt="2024-01-16T02:58:45.451" v="4008" actId="14100"/>
          <ac:spMkLst>
            <pc:docMk/>
            <pc:sldMk cId="2898577818" sldId="604"/>
            <ac:spMk id="2" creationId="{1F4C94A8-F296-4B68-828D-7835093AC990}"/>
          </ac:spMkLst>
        </pc:spChg>
        <pc:spChg chg="mod">
          <ac:chgData name="Vasilios Tavlaridis" userId="cf0f3e73-e183-4ecf-9d20-cf90aae84965" providerId="ADAL" clId="{7752A78D-A183-4FBC-9467-BBED8A83C3C6}" dt="2024-01-16T02:59:24.902" v="4031" actId="2711"/>
          <ac:spMkLst>
            <pc:docMk/>
            <pc:sldMk cId="2898577818" sldId="604"/>
            <ac:spMk id="3" creationId="{0A3DCF53-F4C7-421F-9502-F8328F6031B6}"/>
          </ac:spMkLst>
        </pc:spChg>
      </pc:sldChg>
      <pc:sldChg chg="modSp mod modAnim">
        <pc:chgData name="Vasilios Tavlaridis" userId="cf0f3e73-e183-4ecf-9d20-cf90aae84965" providerId="ADAL" clId="{7752A78D-A183-4FBC-9467-BBED8A83C3C6}" dt="2024-01-16T03:04:34.413" v="4056"/>
        <pc:sldMkLst>
          <pc:docMk/>
          <pc:sldMk cId="1685167175" sldId="605"/>
        </pc:sldMkLst>
        <pc:spChg chg="mod">
          <ac:chgData name="Vasilios Tavlaridis" userId="cf0f3e73-e183-4ecf-9d20-cf90aae84965" providerId="ADAL" clId="{7752A78D-A183-4FBC-9467-BBED8A83C3C6}" dt="2024-01-16T03:02:49.178" v="4041" actId="13926"/>
          <ac:spMkLst>
            <pc:docMk/>
            <pc:sldMk cId="1685167175" sldId="605"/>
            <ac:spMk id="2" creationId="{5BF2765C-C2A3-433F-ACCA-7AA72EF93901}"/>
          </ac:spMkLst>
        </pc:spChg>
      </pc:sldChg>
      <pc:sldChg chg="del">
        <pc:chgData name="Vasilios Tavlaridis" userId="cf0f3e73-e183-4ecf-9d20-cf90aae84965" providerId="ADAL" clId="{7752A78D-A183-4FBC-9467-BBED8A83C3C6}" dt="2024-01-16T02:43:06.736" v="3729" actId="47"/>
        <pc:sldMkLst>
          <pc:docMk/>
          <pc:sldMk cId="4084084915" sldId="611"/>
        </pc:sldMkLst>
      </pc:sldChg>
      <pc:sldChg chg="addSp delSp modSp del mod modAnim">
        <pc:chgData name="Vasilios Tavlaridis" userId="cf0f3e73-e183-4ecf-9d20-cf90aae84965" providerId="ADAL" clId="{7752A78D-A183-4FBC-9467-BBED8A83C3C6}" dt="2024-01-16T02:50:18.563" v="3896"/>
        <pc:sldMkLst>
          <pc:docMk/>
          <pc:sldMk cId="3033920432" sldId="612"/>
        </pc:sldMkLst>
        <pc:spChg chg="add del mod">
          <ac:chgData name="Vasilios Tavlaridis" userId="cf0f3e73-e183-4ecf-9d20-cf90aae84965" providerId="ADAL" clId="{7752A78D-A183-4FBC-9467-BBED8A83C3C6}" dt="2024-01-16T02:45:10.749" v="3740" actId="21"/>
          <ac:spMkLst>
            <pc:docMk/>
            <pc:sldMk cId="3033920432" sldId="612"/>
            <ac:spMk id="3" creationId="{10424783-6C63-219E-75DD-503E0D70F186}"/>
          </ac:spMkLst>
        </pc:spChg>
        <pc:spChg chg="add mod">
          <ac:chgData name="Vasilios Tavlaridis" userId="cf0f3e73-e183-4ecf-9d20-cf90aae84965" providerId="ADAL" clId="{7752A78D-A183-4FBC-9467-BBED8A83C3C6}" dt="2024-01-16T02:45:05.119" v="3739"/>
          <ac:spMkLst>
            <pc:docMk/>
            <pc:sldMk cId="3033920432" sldId="612"/>
            <ac:spMk id="4" creationId="{90FB42F9-DE24-DBB3-C8FB-81FCFD44FEA8}"/>
          </ac:spMkLst>
        </pc:spChg>
        <pc:spChg chg="del">
          <ac:chgData name="Vasilios Tavlaridis" userId="cf0f3e73-e183-4ecf-9d20-cf90aae84965" providerId="ADAL" clId="{7752A78D-A183-4FBC-9467-BBED8A83C3C6}" dt="2024-01-16T02:44:54.036" v="3738" actId="478"/>
          <ac:spMkLst>
            <pc:docMk/>
            <pc:sldMk cId="3033920432" sldId="612"/>
            <ac:spMk id="14338" creationId="{78EF9DD0-3AA5-4892-B624-60AE7D99C44B}"/>
          </ac:spMkLst>
        </pc:spChg>
        <pc:spChg chg="mod">
          <ac:chgData name="Vasilios Tavlaridis" userId="cf0f3e73-e183-4ecf-9d20-cf90aae84965" providerId="ADAL" clId="{7752A78D-A183-4FBC-9467-BBED8A83C3C6}" dt="2024-01-16T02:45:14.043" v="3741" actId="1076"/>
          <ac:spMkLst>
            <pc:docMk/>
            <pc:sldMk cId="3033920432" sldId="612"/>
            <ac:spMk id="14339" creationId="{FE1B5F96-0B04-4901-9035-075B9D9A4B51}"/>
          </ac:spMkLst>
        </pc:spChg>
      </pc:sldChg>
      <pc:sldChg chg="del">
        <pc:chgData name="Vasilios Tavlaridis" userId="cf0f3e73-e183-4ecf-9d20-cf90aae84965" providerId="ADAL" clId="{7752A78D-A183-4FBC-9467-BBED8A83C3C6}" dt="2024-01-16T02:43:56.834" v="3733" actId="47"/>
        <pc:sldMkLst>
          <pc:docMk/>
          <pc:sldMk cId="3498794367" sldId="614"/>
        </pc:sldMkLst>
      </pc:sldChg>
      <pc:sldChg chg="del">
        <pc:chgData name="Vasilios Tavlaridis" userId="cf0f3e73-e183-4ecf-9d20-cf90aae84965" providerId="ADAL" clId="{7752A78D-A183-4FBC-9467-BBED8A83C3C6}" dt="2024-01-16T02:43:59.659" v="3734" actId="47"/>
        <pc:sldMkLst>
          <pc:docMk/>
          <pc:sldMk cId="3649956586" sldId="615"/>
        </pc:sldMkLst>
      </pc:sldChg>
      <pc:sldChg chg="del">
        <pc:chgData name="Vasilios Tavlaridis" userId="cf0f3e73-e183-4ecf-9d20-cf90aae84965" providerId="ADAL" clId="{7752A78D-A183-4FBC-9467-BBED8A83C3C6}" dt="2024-01-16T01:20:33.610" v="3007" actId="47"/>
        <pc:sldMkLst>
          <pc:docMk/>
          <pc:sldMk cId="2421321303" sldId="616"/>
        </pc:sldMkLst>
      </pc:sldChg>
      <pc:sldChg chg="modSp add mod ord modAnim">
        <pc:chgData name="Vasilios Tavlaridis" userId="cf0f3e73-e183-4ecf-9d20-cf90aae84965" providerId="ADAL" clId="{7752A78D-A183-4FBC-9467-BBED8A83C3C6}" dt="2024-01-16T02:51:29.609" v="3904"/>
        <pc:sldMkLst>
          <pc:docMk/>
          <pc:sldMk cId="2716456990" sldId="616"/>
        </pc:sldMkLst>
        <pc:spChg chg="mod">
          <ac:chgData name="Vasilios Tavlaridis" userId="cf0f3e73-e183-4ecf-9d20-cf90aae84965" providerId="ADAL" clId="{7752A78D-A183-4FBC-9467-BBED8A83C3C6}" dt="2024-01-16T02:19:19.968" v="3186" actId="20577"/>
          <ac:spMkLst>
            <pc:docMk/>
            <pc:sldMk cId="2716456990" sldId="616"/>
            <ac:spMk id="5" creationId="{6B948A6A-2348-5C05-8B4E-40FEB613751F}"/>
          </ac:spMkLst>
        </pc:spChg>
        <pc:spChg chg="mod">
          <ac:chgData name="Vasilios Tavlaridis" userId="cf0f3e73-e183-4ecf-9d20-cf90aae84965" providerId="ADAL" clId="{7752A78D-A183-4FBC-9467-BBED8A83C3C6}" dt="2024-01-16T02:19:40.442" v="3210" actId="20577"/>
          <ac:spMkLst>
            <pc:docMk/>
            <pc:sldMk cId="2716456990" sldId="616"/>
            <ac:spMk id="7" creationId="{78B73BD5-0AA6-71B1-3C67-D2FD4F1905DE}"/>
          </ac:spMkLst>
        </pc:spChg>
      </pc:sldChg>
      <pc:sldChg chg="modSp add mod modAnim">
        <pc:chgData name="Vasilios Tavlaridis" userId="cf0f3e73-e183-4ecf-9d20-cf90aae84965" providerId="ADAL" clId="{7752A78D-A183-4FBC-9467-BBED8A83C3C6}" dt="2024-01-16T02:51:20.947" v="3903"/>
        <pc:sldMkLst>
          <pc:docMk/>
          <pc:sldMk cId="4238127327" sldId="617"/>
        </pc:sldMkLst>
        <pc:spChg chg="mod">
          <ac:chgData name="Vasilios Tavlaridis" userId="cf0f3e73-e183-4ecf-9d20-cf90aae84965" providerId="ADAL" clId="{7752A78D-A183-4FBC-9467-BBED8A83C3C6}" dt="2024-01-16T02:21:44.234" v="3236" actId="14100"/>
          <ac:spMkLst>
            <pc:docMk/>
            <pc:sldMk cId="4238127327" sldId="617"/>
            <ac:spMk id="7" creationId="{78B73BD5-0AA6-71B1-3C67-D2FD4F1905DE}"/>
          </ac:spMkLst>
        </pc:spChg>
      </pc:sldChg>
      <pc:sldChg chg="modSp add mod modAnim">
        <pc:chgData name="Vasilios Tavlaridis" userId="cf0f3e73-e183-4ecf-9d20-cf90aae84965" providerId="ADAL" clId="{7752A78D-A183-4FBC-9467-BBED8A83C3C6}" dt="2024-01-16T03:07:27.350" v="4062"/>
        <pc:sldMkLst>
          <pc:docMk/>
          <pc:sldMk cId="1579898074" sldId="618"/>
        </pc:sldMkLst>
        <pc:spChg chg="mod">
          <ac:chgData name="Vasilios Tavlaridis" userId="cf0f3e73-e183-4ecf-9d20-cf90aae84965" providerId="ADAL" clId="{7752A78D-A183-4FBC-9467-BBED8A83C3C6}" dt="2024-01-16T02:22:06.610" v="3254" actId="313"/>
          <ac:spMkLst>
            <pc:docMk/>
            <pc:sldMk cId="1579898074" sldId="618"/>
            <ac:spMk id="5" creationId="{6B948A6A-2348-5C05-8B4E-40FEB613751F}"/>
          </ac:spMkLst>
        </pc:spChg>
        <pc:spChg chg="mod">
          <ac:chgData name="Vasilios Tavlaridis" userId="cf0f3e73-e183-4ecf-9d20-cf90aae84965" providerId="ADAL" clId="{7752A78D-A183-4FBC-9467-BBED8A83C3C6}" dt="2024-01-16T02:22:37.152" v="3262" actId="20577"/>
          <ac:spMkLst>
            <pc:docMk/>
            <pc:sldMk cId="1579898074" sldId="618"/>
            <ac:spMk id="7" creationId="{78B73BD5-0AA6-71B1-3C67-D2FD4F1905DE}"/>
          </ac:spMkLst>
        </pc:spChg>
      </pc:sldChg>
      <pc:sldChg chg="modSp add del mod">
        <pc:chgData name="Vasilios Tavlaridis" userId="cf0f3e73-e183-4ecf-9d20-cf90aae84965" providerId="ADAL" clId="{7752A78D-A183-4FBC-9467-BBED8A83C3C6}" dt="2024-01-16T02:39:10.260" v="3598" actId="2696"/>
        <pc:sldMkLst>
          <pc:docMk/>
          <pc:sldMk cId="193513552" sldId="619"/>
        </pc:sldMkLst>
        <pc:spChg chg="mod">
          <ac:chgData name="Vasilios Tavlaridis" userId="cf0f3e73-e183-4ecf-9d20-cf90aae84965" providerId="ADAL" clId="{7752A78D-A183-4FBC-9467-BBED8A83C3C6}" dt="2024-01-16T02:38:50.403" v="3588" actId="113"/>
          <ac:spMkLst>
            <pc:docMk/>
            <pc:sldMk cId="193513552" sldId="619"/>
            <ac:spMk id="5" creationId="{6B948A6A-2348-5C05-8B4E-40FEB613751F}"/>
          </ac:spMkLst>
        </pc:spChg>
        <pc:spChg chg="mod">
          <ac:chgData name="Vasilios Tavlaridis" userId="cf0f3e73-e183-4ecf-9d20-cf90aae84965" providerId="ADAL" clId="{7752A78D-A183-4FBC-9467-BBED8A83C3C6}" dt="2024-01-16T02:39:05.043" v="3597" actId="20577"/>
          <ac:spMkLst>
            <pc:docMk/>
            <pc:sldMk cId="193513552" sldId="619"/>
            <ac:spMk id="7" creationId="{78B73BD5-0AA6-71B1-3C67-D2FD4F1905DE}"/>
          </ac:spMkLst>
        </pc:spChg>
      </pc:sldChg>
      <pc:sldChg chg="modSp add mod ord modAnim">
        <pc:chgData name="Vasilios Tavlaridis" userId="cf0f3e73-e183-4ecf-9d20-cf90aae84965" providerId="ADAL" clId="{7752A78D-A183-4FBC-9467-BBED8A83C3C6}" dt="2024-01-16T02:51:04.635" v="3901"/>
        <pc:sldMkLst>
          <pc:docMk/>
          <pc:sldMk cId="1778262917" sldId="620"/>
        </pc:sldMkLst>
        <pc:spChg chg="mod">
          <ac:chgData name="Vasilios Tavlaridis" userId="cf0f3e73-e183-4ecf-9d20-cf90aae84965" providerId="ADAL" clId="{7752A78D-A183-4FBC-9467-BBED8A83C3C6}" dt="2024-01-16T02:41:32.499" v="3716" actId="27636"/>
          <ac:spMkLst>
            <pc:docMk/>
            <pc:sldMk cId="1778262917" sldId="620"/>
            <ac:spMk id="7" creationId="{78B73BD5-0AA6-71B1-3C67-D2FD4F1905DE}"/>
          </ac:spMkLst>
        </pc:spChg>
      </pc:sldChg>
      <pc:sldChg chg="modSp add mod ord modAnim">
        <pc:chgData name="Vasilios Tavlaridis" userId="cf0f3e73-e183-4ecf-9d20-cf90aae84965" providerId="ADAL" clId="{7752A78D-A183-4FBC-9467-BBED8A83C3C6}" dt="2024-01-16T03:07:38.661" v="4063"/>
        <pc:sldMkLst>
          <pc:docMk/>
          <pc:sldMk cId="2444149945" sldId="621"/>
        </pc:sldMkLst>
        <pc:spChg chg="mod">
          <ac:chgData name="Vasilios Tavlaridis" userId="cf0f3e73-e183-4ecf-9d20-cf90aae84965" providerId="ADAL" clId="{7752A78D-A183-4FBC-9467-BBED8A83C3C6}" dt="2024-01-16T02:42:24.296" v="3722" actId="113"/>
          <ac:spMkLst>
            <pc:docMk/>
            <pc:sldMk cId="2444149945" sldId="621"/>
            <ac:spMk id="5" creationId="{6B948A6A-2348-5C05-8B4E-40FEB613751F}"/>
          </ac:spMkLst>
        </pc:spChg>
        <pc:spChg chg="mod">
          <ac:chgData name="Vasilios Tavlaridis" userId="cf0f3e73-e183-4ecf-9d20-cf90aae84965" providerId="ADAL" clId="{7752A78D-A183-4FBC-9467-BBED8A83C3C6}" dt="2024-01-16T02:42:39.852" v="3725" actId="20577"/>
          <ac:spMkLst>
            <pc:docMk/>
            <pc:sldMk cId="2444149945" sldId="621"/>
            <ac:spMk id="7" creationId="{78B73BD5-0AA6-71B1-3C67-D2FD4F1905DE}"/>
          </ac:spMkLst>
        </pc:spChg>
      </pc:sldChg>
      <pc:sldChg chg="modSp add modAnim">
        <pc:chgData name="Vasilios Tavlaridis" userId="cf0f3e73-e183-4ecf-9d20-cf90aae84965" providerId="ADAL" clId="{7752A78D-A183-4FBC-9467-BBED8A83C3C6}" dt="2024-01-16T03:07:55.753" v="4064"/>
        <pc:sldMkLst>
          <pc:docMk/>
          <pc:sldMk cId="3275299297" sldId="622"/>
        </pc:sldMkLst>
        <pc:spChg chg="mod">
          <ac:chgData name="Vasilios Tavlaridis" userId="cf0f3e73-e183-4ecf-9d20-cf90aae84965" providerId="ADAL" clId="{7752A78D-A183-4FBC-9467-BBED8A83C3C6}" dt="2024-01-16T02:44:38.135" v="3737" actId="113"/>
          <ac:spMkLst>
            <pc:docMk/>
            <pc:sldMk cId="3275299297" sldId="622"/>
            <ac:spMk id="5" creationId="{6B948A6A-2348-5C05-8B4E-40FEB613751F}"/>
          </ac:spMkLst>
        </pc:spChg>
      </pc:sldChg>
      <pc:sldChg chg="modSp mod">
        <pc:chgData name="Vasilios Tavlaridis" userId="cf0f3e73-e183-4ecf-9d20-cf90aae84965" providerId="ADAL" clId="{7752A78D-A183-4FBC-9467-BBED8A83C3C6}" dt="2024-01-16T02:48:44.659" v="3880" actId="20577"/>
        <pc:sldMkLst>
          <pc:docMk/>
          <pc:sldMk cId="696361441" sldId="623"/>
        </pc:sldMkLst>
        <pc:spChg chg="mod">
          <ac:chgData name="Vasilios Tavlaridis" userId="cf0f3e73-e183-4ecf-9d20-cf90aae84965" providerId="ADAL" clId="{7752A78D-A183-4FBC-9467-BBED8A83C3C6}" dt="2024-01-16T02:48:44.659" v="3880" actId="20577"/>
          <ac:spMkLst>
            <pc:docMk/>
            <pc:sldMk cId="696361441" sldId="623"/>
            <ac:spMk id="2" creationId="{7C77C14D-13EC-7558-CA2D-9762BACDFA6C}"/>
          </ac:spMkLst>
        </pc:spChg>
      </pc:sldChg>
      <pc:sldChg chg="new del">
        <pc:chgData name="Vasilios Tavlaridis" userId="cf0f3e73-e183-4ecf-9d20-cf90aae84965" providerId="ADAL" clId="{7752A78D-A183-4FBC-9467-BBED8A83C3C6}" dt="2024-01-16T02:50:05.322" v="3895" actId="47"/>
        <pc:sldMkLst>
          <pc:docMk/>
          <pc:sldMk cId="1497274658" sldId="624"/>
        </pc:sldMkLst>
      </pc:sldChg>
    </pc:docChg>
  </pc:docChgLst>
  <pc:docChgLst>
    <pc:chgData name="Vasilios Tavlaridis" userId="cf0f3e73-e183-4ecf-9d20-cf90aae84965" providerId="ADAL" clId="{7825F7AB-4B0F-4BED-9F12-3C4242E76358}"/>
    <pc:docChg chg="undo custSel addSld delSld modSld">
      <pc:chgData name="Vasilios Tavlaridis" userId="cf0f3e73-e183-4ecf-9d20-cf90aae84965" providerId="ADAL" clId="{7825F7AB-4B0F-4BED-9F12-3C4242E76358}" dt="2024-01-16T12:01:06.646" v="145" actId="20577"/>
      <pc:docMkLst>
        <pc:docMk/>
      </pc:docMkLst>
      <pc:sldChg chg="del">
        <pc:chgData name="Vasilios Tavlaridis" userId="cf0f3e73-e183-4ecf-9d20-cf90aae84965" providerId="ADAL" clId="{7825F7AB-4B0F-4BED-9F12-3C4242E76358}" dt="2024-01-16T03:14:06.434" v="0" actId="2696"/>
        <pc:sldMkLst>
          <pc:docMk/>
          <pc:sldMk cId="771822419" sldId="490"/>
        </pc:sldMkLst>
      </pc:sldChg>
      <pc:sldChg chg="modSp del mod">
        <pc:chgData name="Vasilios Tavlaridis" userId="cf0f3e73-e183-4ecf-9d20-cf90aae84965" providerId="ADAL" clId="{7825F7AB-4B0F-4BED-9F12-3C4242E76358}" dt="2024-01-16T03:14:30.708" v="3"/>
        <pc:sldMkLst>
          <pc:docMk/>
          <pc:sldMk cId="1474046680" sldId="490"/>
        </pc:sldMkLst>
        <pc:spChg chg="mod">
          <ac:chgData name="Vasilios Tavlaridis" userId="cf0f3e73-e183-4ecf-9d20-cf90aae84965" providerId="ADAL" clId="{7825F7AB-4B0F-4BED-9F12-3C4242E76358}" dt="2024-01-16T03:14:30.708" v="3"/>
          <ac:spMkLst>
            <pc:docMk/>
            <pc:sldMk cId="1474046680" sldId="490"/>
            <ac:spMk id="2" creationId="{664F5D8E-DA40-2CB1-B6A1-04E6CD5DB543}"/>
          </ac:spMkLst>
        </pc:spChg>
      </pc:sldChg>
      <pc:sldChg chg="modSp mod modAnim">
        <pc:chgData name="Vasilios Tavlaridis" userId="cf0f3e73-e183-4ecf-9d20-cf90aae84965" providerId="ADAL" clId="{7825F7AB-4B0F-4BED-9F12-3C4242E76358}" dt="2024-01-16T12:01:06.646" v="145" actId="20577"/>
        <pc:sldMkLst>
          <pc:docMk/>
          <pc:sldMk cId="146987791" sldId="491"/>
        </pc:sldMkLst>
        <pc:spChg chg="mod">
          <ac:chgData name="Vasilios Tavlaridis" userId="cf0f3e73-e183-4ecf-9d20-cf90aae84965" providerId="ADAL" clId="{7825F7AB-4B0F-4BED-9F12-3C4242E76358}" dt="2024-01-16T12:01:06.646" v="145" actId="20577"/>
          <ac:spMkLst>
            <pc:docMk/>
            <pc:sldMk cId="146987791" sldId="491"/>
            <ac:spMk id="7" creationId="{78B73BD5-0AA6-71B1-3C67-D2FD4F1905DE}"/>
          </ac:spMkLst>
        </pc:spChg>
      </pc:sldChg>
      <pc:sldChg chg="del">
        <pc:chgData name="Vasilios Tavlaridis" userId="cf0f3e73-e183-4ecf-9d20-cf90aae84965" providerId="ADAL" clId="{7825F7AB-4B0F-4BED-9F12-3C4242E76358}" dt="2024-01-16T03:14:06.434" v="0" actId="2696"/>
        <pc:sldMkLst>
          <pc:docMk/>
          <pc:sldMk cId="2776665113" sldId="491"/>
        </pc:sldMkLst>
      </pc:sldChg>
      <pc:sldChg chg="del">
        <pc:chgData name="Vasilios Tavlaridis" userId="cf0f3e73-e183-4ecf-9d20-cf90aae84965" providerId="ADAL" clId="{7825F7AB-4B0F-4BED-9F12-3C4242E76358}" dt="2024-01-16T03:14:30.708" v="3"/>
        <pc:sldMkLst>
          <pc:docMk/>
          <pc:sldMk cId="3299576876" sldId="491"/>
        </pc:sldMkLst>
      </pc:sldChg>
      <pc:sldChg chg="del">
        <pc:chgData name="Vasilios Tavlaridis" userId="cf0f3e73-e183-4ecf-9d20-cf90aae84965" providerId="ADAL" clId="{7825F7AB-4B0F-4BED-9F12-3C4242E76358}" dt="2024-01-16T11:35:23.459" v="35" actId="2696"/>
        <pc:sldMkLst>
          <pc:docMk/>
          <pc:sldMk cId="3275299297" sldId="622"/>
        </pc:sldMkLst>
      </pc:sldChg>
      <pc:sldChg chg="modSp add modAnim">
        <pc:chgData name="Vasilios Tavlaridis" userId="cf0f3e73-e183-4ecf-9d20-cf90aae84965" providerId="ADAL" clId="{7825F7AB-4B0F-4BED-9F12-3C4242E76358}" dt="2024-01-16T03:16:11.954" v="34" actId="20577"/>
        <pc:sldMkLst>
          <pc:docMk/>
          <pc:sldMk cId="1335614819" sldId="624"/>
        </pc:sldMkLst>
        <pc:spChg chg="mod">
          <ac:chgData name="Vasilios Tavlaridis" userId="cf0f3e73-e183-4ecf-9d20-cf90aae84965" providerId="ADAL" clId="{7825F7AB-4B0F-4BED-9F12-3C4242E76358}" dt="2024-01-16T03:16:11.954" v="34" actId="20577"/>
          <ac:spMkLst>
            <pc:docMk/>
            <pc:sldMk cId="1335614819" sldId="624"/>
            <ac:spMk id="2" creationId="{55EB6026-C43D-4D9D-8883-019A6F46254B}"/>
          </ac:spMkLst>
        </pc:spChg>
        <pc:spChg chg="mod">
          <ac:chgData name="Vasilios Tavlaridis" userId="cf0f3e73-e183-4ecf-9d20-cf90aae84965" providerId="ADAL" clId="{7825F7AB-4B0F-4BED-9F12-3C4242E76358}" dt="2024-01-16T03:15:53.328" v="5"/>
          <ac:spMkLst>
            <pc:docMk/>
            <pc:sldMk cId="1335614819" sldId="624"/>
            <ac:spMk id="3" creationId="{969BD646-10E4-4E4F-83B2-8B48E23189C8}"/>
          </ac:spMkLst>
        </pc:spChg>
      </pc:sldChg>
    </pc:docChg>
  </pc:docChgLst>
  <pc:docChgLst>
    <pc:chgData name="Vasilios Tavlaridis" userId="cf0f3e73-e183-4ecf-9d20-cf90aae84965" providerId="ADAL" clId="{0A7845FC-AFD6-4AF3-8A38-D93DD05D8C9D}"/>
    <pc:docChg chg="modSld">
      <pc:chgData name="Vasilios Tavlaridis" userId="cf0f3e73-e183-4ecf-9d20-cf90aae84965" providerId="ADAL" clId="{0A7845FC-AFD6-4AF3-8A38-D93DD05D8C9D}" dt="2023-09-12T07:03:32.212" v="28" actId="20577"/>
      <pc:docMkLst>
        <pc:docMk/>
      </pc:docMkLst>
      <pc:sldChg chg="modSp mod">
        <pc:chgData name="Vasilios Tavlaridis" userId="cf0f3e73-e183-4ecf-9d20-cf90aae84965" providerId="ADAL" clId="{0A7845FC-AFD6-4AF3-8A38-D93DD05D8C9D}" dt="2023-09-12T07:03:32.212" v="28" actId="20577"/>
        <pc:sldMkLst>
          <pc:docMk/>
          <pc:sldMk cId="2888324460" sldId="377"/>
        </pc:sldMkLst>
        <pc:spChg chg="mod">
          <ac:chgData name="Vasilios Tavlaridis" userId="cf0f3e73-e183-4ecf-9d20-cf90aae84965" providerId="ADAL" clId="{0A7845FC-AFD6-4AF3-8A38-D93DD05D8C9D}" dt="2023-09-12T07:03:32.212" v="28" actId="20577"/>
          <ac:spMkLst>
            <pc:docMk/>
            <pc:sldMk cId="2888324460" sldId="377"/>
            <ac:spMk id="82946" creationId="{0B212FC5-1D4A-4BEA-8D60-2A7D15C7EB82}"/>
          </ac:spMkLst>
        </pc:spChg>
      </pc:sldChg>
      <pc:sldChg chg="modSp mod">
        <pc:chgData name="Vasilios Tavlaridis" userId="cf0f3e73-e183-4ecf-9d20-cf90aae84965" providerId="ADAL" clId="{0A7845FC-AFD6-4AF3-8A38-D93DD05D8C9D}" dt="2023-09-12T07:03:05.631" v="4" actId="1076"/>
        <pc:sldMkLst>
          <pc:docMk/>
          <pc:sldMk cId="2149276013" sldId="378"/>
        </pc:sldMkLst>
        <pc:spChg chg="mod">
          <ac:chgData name="Vasilios Tavlaridis" userId="cf0f3e73-e183-4ecf-9d20-cf90aae84965" providerId="ADAL" clId="{0A7845FC-AFD6-4AF3-8A38-D93DD05D8C9D}" dt="2023-09-12T07:03:05.631" v="4" actId="1076"/>
          <ac:spMkLst>
            <pc:docMk/>
            <pc:sldMk cId="2149276013" sldId="378"/>
            <ac:spMk id="82946" creationId="{0B212FC5-1D4A-4BEA-8D60-2A7D15C7EB82}"/>
          </ac:spMkLst>
        </pc:spChg>
      </pc:sldChg>
    </pc:docChg>
  </pc:docChgLst>
  <pc:docChgLst>
    <pc:chgData name="Vasilios Tavlaridis" userId="cf0f3e73-e183-4ecf-9d20-cf90aae84965" providerId="ADAL" clId="{348930C5-ECCC-4FD8-8E1F-39F53D297FFB}"/>
    <pc:docChg chg="undo custSel addSld delSld modSld sldOrd">
      <pc:chgData name="Vasilios Tavlaridis" userId="cf0f3e73-e183-4ecf-9d20-cf90aae84965" providerId="ADAL" clId="{348930C5-ECCC-4FD8-8E1F-39F53D297FFB}" dt="2023-09-12T05:43:56.728" v="820" actId="20577"/>
      <pc:docMkLst>
        <pc:docMk/>
      </pc:docMkLst>
      <pc:sldChg chg="modSp mod">
        <pc:chgData name="Vasilios Tavlaridis" userId="cf0f3e73-e183-4ecf-9d20-cf90aae84965" providerId="ADAL" clId="{348930C5-ECCC-4FD8-8E1F-39F53D297FFB}" dt="2023-09-12T05:24:47.713" v="422" actId="20577"/>
        <pc:sldMkLst>
          <pc:docMk/>
          <pc:sldMk cId="2765643847" sldId="257"/>
        </pc:sldMkLst>
        <pc:spChg chg="mod">
          <ac:chgData name="Vasilios Tavlaridis" userId="cf0f3e73-e183-4ecf-9d20-cf90aae84965" providerId="ADAL" clId="{348930C5-ECCC-4FD8-8E1F-39F53D297FFB}" dt="2023-09-12T05:24:47.713" v="422" actId="20577"/>
          <ac:spMkLst>
            <pc:docMk/>
            <pc:sldMk cId="2765643847" sldId="257"/>
            <ac:spMk id="2" creationId="{00000000-0000-0000-0000-000000000000}"/>
          </ac:spMkLst>
        </pc:spChg>
      </pc:sldChg>
      <pc:sldChg chg="modSp mod">
        <pc:chgData name="Vasilios Tavlaridis" userId="cf0f3e73-e183-4ecf-9d20-cf90aae84965" providerId="ADAL" clId="{348930C5-ECCC-4FD8-8E1F-39F53D297FFB}" dt="2023-09-12T05:14:24.179" v="27" actId="20577"/>
        <pc:sldMkLst>
          <pc:docMk/>
          <pc:sldMk cId="802745900" sldId="258"/>
        </pc:sldMkLst>
        <pc:spChg chg="mod">
          <ac:chgData name="Vasilios Tavlaridis" userId="cf0f3e73-e183-4ecf-9d20-cf90aae84965" providerId="ADAL" clId="{348930C5-ECCC-4FD8-8E1F-39F53D297FFB}" dt="2023-09-12T05:14:24.179" v="27" actId="20577"/>
          <ac:spMkLst>
            <pc:docMk/>
            <pc:sldMk cId="802745900" sldId="258"/>
            <ac:spMk id="2" creationId="{00000000-0000-0000-0000-000000000000}"/>
          </ac:spMkLst>
        </pc:spChg>
      </pc:sldChg>
      <pc:sldChg chg="modSp mod">
        <pc:chgData name="Vasilios Tavlaridis" userId="cf0f3e73-e183-4ecf-9d20-cf90aae84965" providerId="ADAL" clId="{348930C5-ECCC-4FD8-8E1F-39F53D297FFB}" dt="2023-09-12T05:27:22.635" v="591" actId="20577"/>
        <pc:sldMkLst>
          <pc:docMk/>
          <pc:sldMk cId="0" sldId="259"/>
        </pc:sldMkLst>
        <pc:spChg chg="mod">
          <ac:chgData name="Vasilios Tavlaridis" userId="cf0f3e73-e183-4ecf-9d20-cf90aae84965" providerId="ADAL" clId="{348930C5-ECCC-4FD8-8E1F-39F53D297FFB}" dt="2023-09-12T05:27:22.635" v="591" actId="20577"/>
          <ac:spMkLst>
            <pc:docMk/>
            <pc:sldMk cId="0" sldId="259"/>
            <ac:spMk id="19459" creationId="{F7ECE03B-8674-46CC-8EC0-702D9B9C4296}"/>
          </ac:spMkLst>
        </pc:spChg>
      </pc:sldChg>
      <pc:sldChg chg="del">
        <pc:chgData name="Vasilios Tavlaridis" userId="cf0f3e73-e183-4ecf-9d20-cf90aae84965" providerId="ADAL" clId="{348930C5-ECCC-4FD8-8E1F-39F53D297FFB}" dt="2023-09-12T05:35:27.218" v="594" actId="47"/>
        <pc:sldMkLst>
          <pc:docMk/>
          <pc:sldMk cId="0" sldId="260"/>
        </pc:sldMkLst>
      </pc:sldChg>
      <pc:sldChg chg="del">
        <pc:chgData name="Vasilios Tavlaridis" userId="cf0f3e73-e183-4ecf-9d20-cf90aae84965" providerId="ADAL" clId="{348930C5-ECCC-4FD8-8E1F-39F53D297FFB}" dt="2023-09-12T05:35:19.023" v="592" actId="47"/>
        <pc:sldMkLst>
          <pc:docMk/>
          <pc:sldMk cId="0" sldId="265"/>
        </pc:sldMkLst>
      </pc:sldChg>
      <pc:sldChg chg="del">
        <pc:chgData name="Vasilios Tavlaridis" userId="cf0f3e73-e183-4ecf-9d20-cf90aae84965" providerId="ADAL" clId="{348930C5-ECCC-4FD8-8E1F-39F53D297FFB}" dt="2023-09-12T05:35:20.528" v="593" actId="47"/>
        <pc:sldMkLst>
          <pc:docMk/>
          <pc:sldMk cId="0" sldId="266"/>
        </pc:sldMkLst>
      </pc:sldChg>
      <pc:sldChg chg="del">
        <pc:chgData name="Vasilios Tavlaridis" userId="cf0f3e73-e183-4ecf-9d20-cf90aae84965" providerId="ADAL" clId="{348930C5-ECCC-4FD8-8E1F-39F53D297FFB}" dt="2023-09-12T05:42:33.932" v="681" actId="47"/>
        <pc:sldMkLst>
          <pc:docMk/>
          <pc:sldMk cId="0" sldId="305"/>
        </pc:sldMkLst>
      </pc:sldChg>
      <pc:sldChg chg="del">
        <pc:chgData name="Vasilios Tavlaridis" userId="cf0f3e73-e183-4ecf-9d20-cf90aae84965" providerId="ADAL" clId="{348930C5-ECCC-4FD8-8E1F-39F53D297FFB}" dt="2023-09-12T05:42:37.091" v="682" actId="47"/>
        <pc:sldMkLst>
          <pc:docMk/>
          <pc:sldMk cId="0" sldId="306"/>
        </pc:sldMkLst>
      </pc:sldChg>
      <pc:sldChg chg="del">
        <pc:chgData name="Vasilios Tavlaridis" userId="cf0f3e73-e183-4ecf-9d20-cf90aae84965" providerId="ADAL" clId="{348930C5-ECCC-4FD8-8E1F-39F53D297FFB}" dt="2023-09-12T05:42:38.499" v="683" actId="47"/>
        <pc:sldMkLst>
          <pc:docMk/>
          <pc:sldMk cId="0" sldId="309"/>
        </pc:sldMkLst>
      </pc:sldChg>
      <pc:sldChg chg="del">
        <pc:chgData name="Vasilios Tavlaridis" userId="cf0f3e73-e183-4ecf-9d20-cf90aae84965" providerId="ADAL" clId="{348930C5-ECCC-4FD8-8E1F-39F53D297FFB}" dt="2023-09-12T05:37:36.406" v="618" actId="47"/>
        <pc:sldMkLst>
          <pc:docMk/>
          <pc:sldMk cId="0" sldId="322"/>
        </pc:sldMkLst>
      </pc:sldChg>
      <pc:sldChg chg="del">
        <pc:chgData name="Vasilios Tavlaridis" userId="cf0f3e73-e183-4ecf-9d20-cf90aae84965" providerId="ADAL" clId="{348930C5-ECCC-4FD8-8E1F-39F53D297FFB}" dt="2023-09-12T05:35:31.440" v="595" actId="47"/>
        <pc:sldMkLst>
          <pc:docMk/>
          <pc:sldMk cId="0" sldId="335"/>
        </pc:sldMkLst>
      </pc:sldChg>
      <pc:sldChg chg="del">
        <pc:chgData name="Vasilios Tavlaridis" userId="cf0f3e73-e183-4ecf-9d20-cf90aae84965" providerId="ADAL" clId="{348930C5-ECCC-4FD8-8E1F-39F53D297FFB}" dt="2023-09-12T05:35:33.499" v="596" actId="47"/>
        <pc:sldMkLst>
          <pc:docMk/>
          <pc:sldMk cId="0" sldId="336"/>
        </pc:sldMkLst>
      </pc:sldChg>
      <pc:sldChg chg="del">
        <pc:chgData name="Vasilios Tavlaridis" userId="cf0f3e73-e183-4ecf-9d20-cf90aae84965" providerId="ADAL" clId="{348930C5-ECCC-4FD8-8E1F-39F53D297FFB}" dt="2023-09-12T05:35:35.223" v="597" actId="47"/>
        <pc:sldMkLst>
          <pc:docMk/>
          <pc:sldMk cId="0" sldId="337"/>
        </pc:sldMkLst>
      </pc:sldChg>
      <pc:sldChg chg="modSp mod">
        <pc:chgData name="Vasilios Tavlaridis" userId="cf0f3e73-e183-4ecf-9d20-cf90aae84965" providerId="ADAL" clId="{348930C5-ECCC-4FD8-8E1F-39F53D297FFB}" dt="2023-09-12T05:38:40.469" v="627" actId="20577"/>
        <pc:sldMkLst>
          <pc:docMk/>
          <pc:sldMk cId="0" sldId="338"/>
        </pc:sldMkLst>
        <pc:spChg chg="mod">
          <ac:chgData name="Vasilios Tavlaridis" userId="cf0f3e73-e183-4ecf-9d20-cf90aae84965" providerId="ADAL" clId="{348930C5-ECCC-4FD8-8E1F-39F53D297FFB}" dt="2023-09-12T05:38:22.222" v="623" actId="1076"/>
          <ac:spMkLst>
            <pc:docMk/>
            <pc:sldMk cId="0" sldId="338"/>
            <ac:spMk id="51202" creationId="{0B4E7417-7782-4DCE-9889-59F78F5AFF94}"/>
          </ac:spMkLst>
        </pc:spChg>
        <pc:spChg chg="mod">
          <ac:chgData name="Vasilios Tavlaridis" userId="cf0f3e73-e183-4ecf-9d20-cf90aae84965" providerId="ADAL" clId="{348930C5-ECCC-4FD8-8E1F-39F53D297FFB}" dt="2023-09-12T05:38:40.469" v="627" actId="20577"/>
          <ac:spMkLst>
            <pc:docMk/>
            <pc:sldMk cId="0" sldId="338"/>
            <ac:spMk id="51203" creationId="{14A73987-5703-4D36-A364-CF5AB01CF256}"/>
          </ac:spMkLst>
        </pc:spChg>
      </pc:sldChg>
      <pc:sldChg chg="modSp mod">
        <pc:chgData name="Vasilios Tavlaridis" userId="cf0f3e73-e183-4ecf-9d20-cf90aae84965" providerId="ADAL" clId="{348930C5-ECCC-4FD8-8E1F-39F53D297FFB}" dt="2023-09-12T05:27:05.136" v="589" actId="20577"/>
        <pc:sldMkLst>
          <pc:docMk/>
          <pc:sldMk cId="1733081196" sldId="339"/>
        </pc:sldMkLst>
        <pc:spChg chg="mod">
          <ac:chgData name="Vasilios Tavlaridis" userId="cf0f3e73-e183-4ecf-9d20-cf90aae84965" providerId="ADAL" clId="{348930C5-ECCC-4FD8-8E1F-39F53D297FFB}" dt="2023-09-12T05:27:05.136" v="589" actId="20577"/>
          <ac:spMkLst>
            <pc:docMk/>
            <pc:sldMk cId="1733081196" sldId="339"/>
            <ac:spMk id="2" creationId="{00000000-0000-0000-0000-000000000000}"/>
          </ac:spMkLst>
        </pc:spChg>
      </pc:sldChg>
      <pc:sldChg chg="del">
        <pc:chgData name="Vasilios Tavlaridis" userId="cf0f3e73-e183-4ecf-9d20-cf90aae84965" providerId="ADAL" clId="{348930C5-ECCC-4FD8-8E1F-39F53D297FFB}" dt="2023-09-12T05:17:34.304" v="126" actId="47"/>
        <pc:sldMkLst>
          <pc:docMk/>
          <pc:sldMk cId="1935046560" sldId="341"/>
        </pc:sldMkLst>
      </pc:sldChg>
      <pc:sldChg chg="modSp mod">
        <pc:chgData name="Vasilios Tavlaridis" userId="cf0f3e73-e183-4ecf-9d20-cf90aae84965" providerId="ADAL" clId="{348930C5-ECCC-4FD8-8E1F-39F53D297FFB}" dt="2023-09-12T05:14:36.873" v="32" actId="27636"/>
        <pc:sldMkLst>
          <pc:docMk/>
          <pc:sldMk cId="190563061" sldId="342"/>
        </pc:sldMkLst>
        <pc:spChg chg="mod">
          <ac:chgData name="Vasilios Tavlaridis" userId="cf0f3e73-e183-4ecf-9d20-cf90aae84965" providerId="ADAL" clId="{348930C5-ECCC-4FD8-8E1F-39F53D297FFB}" dt="2023-09-12T05:14:32.463" v="28" actId="14100"/>
          <ac:spMkLst>
            <pc:docMk/>
            <pc:sldMk cId="190563061" sldId="342"/>
            <ac:spMk id="2" creationId="{1F3CF822-93CF-4EA0-B1C0-7A11A91B4D59}"/>
          </ac:spMkLst>
        </pc:spChg>
        <pc:spChg chg="mod">
          <ac:chgData name="Vasilios Tavlaridis" userId="cf0f3e73-e183-4ecf-9d20-cf90aae84965" providerId="ADAL" clId="{348930C5-ECCC-4FD8-8E1F-39F53D297FFB}" dt="2023-09-12T05:14:36.873" v="32" actId="27636"/>
          <ac:spMkLst>
            <pc:docMk/>
            <pc:sldMk cId="190563061" sldId="342"/>
            <ac:spMk id="3" creationId="{DF59D766-9645-4672-870C-CF0CED1981B2}"/>
          </ac:spMkLst>
        </pc:spChg>
      </pc:sldChg>
      <pc:sldChg chg="del">
        <pc:chgData name="Vasilios Tavlaridis" userId="cf0f3e73-e183-4ecf-9d20-cf90aae84965" providerId="ADAL" clId="{348930C5-ECCC-4FD8-8E1F-39F53D297FFB}" dt="2023-09-12T05:18:15.257" v="131" actId="47"/>
        <pc:sldMkLst>
          <pc:docMk/>
          <pc:sldMk cId="0" sldId="343"/>
        </pc:sldMkLst>
      </pc:sldChg>
      <pc:sldChg chg="del">
        <pc:chgData name="Vasilios Tavlaridis" userId="cf0f3e73-e183-4ecf-9d20-cf90aae84965" providerId="ADAL" clId="{348930C5-ECCC-4FD8-8E1F-39F53D297FFB}" dt="2023-09-12T05:18:10.122" v="130" actId="47"/>
        <pc:sldMkLst>
          <pc:docMk/>
          <pc:sldMk cId="0" sldId="344"/>
        </pc:sldMkLst>
      </pc:sldChg>
      <pc:sldChg chg="del">
        <pc:chgData name="Vasilios Tavlaridis" userId="cf0f3e73-e183-4ecf-9d20-cf90aae84965" providerId="ADAL" clId="{348930C5-ECCC-4FD8-8E1F-39F53D297FFB}" dt="2023-09-12T05:35:45.179" v="598" actId="47"/>
        <pc:sldMkLst>
          <pc:docMk/>
          <pc:sldMk cId="0" sldId="345"/>
        </pc:sldMkLst>
      </pc:sldChg>
      <pc:sldChg chg="del">
        <pc:chgData name="Vasilios Tavlaridis" userId="cf0f3e73-e183-4ecf-9d20-cf90aae84965" providerId="ADAL" clId="{348930C5-ECCC-4FD8-8E1F-39F53D297FFB}" dt="2023-09-12T05:35:50.875" v="599" actId="47"/>
        <pc:sldMkLst>
          <pc:docMk/>
          <pc:sldMk cId="0" sldId="347"/>
        </pc:sldMkLst>
      </pc:sldChg>
      <pc:sldChg chg="modSp mod ord">
        <pc:chgData name="Vasilios Tavlaridis" userId="cf0f3e73-e183-4ecf-9d20-cf90aae84965" providerId="ADAL" clId="{348930C5-ECCC-4FD8-8E1F-39F53D297FFB}" dt="2023-09-12T05:37:24.179" v="617" actId="20577"/>
        <pc:sldMkLst>
          <pc:docMk/>
          <pc:sldMk cId="0" sldId="348"/>
        </pc:sldMkLst>
        <pc:spChg chg="mod">
          <ac:chgData name="Vasilios Tavlaridis" userId="cf0f3e73-e183-4ecf-9d20-cf90aae84965" providerId="ADAL" clId="{348930C5-ECCC-4FD8-8E1F-39F53D297FFB}" dt="2023-09-12T05:36:09.070" v="602" actId="14100"/>
          <ac:spMkLst>
            <pc:docMk/>
            <pc:sldMk cId="0" sldId="348"/>
            <ac:spMk id="57346" creationId="{E4556233-8524-4488-8A1B-33C1201FE678}"/>
          </ac:spMkLst>
        </pc:spChg>
        <pc:spChg chg="mod">
          <ac:chgData name="Vasilios Tavlaridis" userId="cf0f3e73-e183-4ecf-9d20-cf90aae84965" providerId="ADAL" clId="{348930C5-ECCC-4FD8-8E1F-39F53D297FFB}" dt="2023-09-12T05:37:24.179" v="617" actId="20577"/>
          <ac:spMkLst>
            <pc:docMk/>
            <pc:sldMk cId="0" sldId="348"/>
            <ac:spMk id="218115" creationId="{B3DAAC8C-BF93-4189-BDEC-055F9BCEF93E}"/>
          </ac:spMkLst>
        </pc:spChg>
      </pc:sldChg>
      <pc:sldChg chg="del">
        <pc:chgData name="Vasilios Tavlaridis" userId="cf0f3e73-e183-4ecf-9d20-cf90aae84965" providerId="ADAL" clId="{348930C5-ECCC-4FD8-8E1F-39F53D297FFB}" dt="2023-09-12T05:41:28.615" v="652" actId="47"/>
        <pc:sldMkLst>
          <pc:docMk/>
          <pc:sldMk cId="0" sldId="353"/>
        </pc:sldMkLst>
      </pc:sldChg>
      <pc:sldChg chg="modSp mod ord">
        <pc:chgData name="Vasilios Tavlaridis" userId="cf0f3e73-e183-4ecf-9d20-cf90aae84965" providerId="ADAL" clId="{348930C5-ECCC-4FD8-8E1F-39F53D297FFB}" dt="2023-09-12T05:40:45.866" v="642" actId="20577"/>
        <pc:sldMkLst>
          <pc:docMk/>
          <pc:sldMk cId="0" sldId="354"/>
        </pc:sldMkLst>
        <pc:spChg chg="mod">
          <ac:chgData name="Vasilios Tavlaridis" userId="cf0f3e73-e183-4ecf-9d20-cf90aae84965" providerId="ADAL" clId="{348930C5-ECCC-4FD8-8E1F-39F53D297FFB}" dt="2023-09-12T05:39:17.870" v="628" actId="1076"/>
          <ac:spMkLst>
            <pc:docMk/>
            <pc:sldMk cId="0" sldId="354"/>
            <ac:spMk id="67586" creationId="{D82BD0AE-3AD3-4AF7-9BAF-2732C31083D0}"/>
          </ac:spMkLst>
        </pc:spChg>
        <pc:spChg chg="mod">
          <ac:chgData name="Vasilios Tavlaridis" userId="cf0f3e73-e183-4ecf-9d20-cf90aae84965" providerId="ADAL" clId="{348930C5-ECCC-4FD8-8E1F-39F53D297FFB}" dt="2023-09-12T05:40:45.866" v="642" actId="20577"/>
          <ac:spMkLst>
            <pc:docMk/>
            <pc:sldMk cId="0" sldId="354"/>
            <ac:spMk id="67587" creationId="{BAF7BC55-0FB0-4E2F-A09A-C3A6BE3515E7}"/>
          </ac:spMkLst>
        </pc:spChg>
      </pc:sldChg>
      <pc:sldChg chg="delSp modSp mod ord">
        <pc:chgData name="Vasilios Tavlaridis" userId="cf0f3e73-e183-4ecf-9d20-cf90aae84965" providerId="ADAL" clId="{348930C5-ECCC-4FD8-8E1F-39F53D297FFB}" dt="2023-09-12T05:42:26.013" v="679" actId="20577"/>
        <pc:sldMkLst>
          <pc:docMk/>
          <pc:sldMk cId="0" sldId="355"/>
        </pc:sldMkLst>
        <pc:spChg chg="del">
          <ac:chgData name="Vasilios Tavlaridis" userId="cf0f3e73-e183-4ecf-9d20-cf90aae84965" providerId="ADAL" clId="{348930C5-ECCC-4FD8-8E1F-39F53D297FFB}" dt="2023-09-12T05:41:08.109" v="648" actId="478"/>
          <ac:spMkLst>
            <pc:docMk/>
            <pc:sldMk cId="0" sldId="355"/>
            <ac:spMk id="9221" creationId="{953F7DB7-C274-4659-88B6-0EA9CA8C87DC}"/>
          </ac:spMkLst>
        </pc:spChg>
        <pc:spChg chg="mod">
          <ac:chgData name="Vasilios Tavlaridis" userId="cf0f3e73-e183-4ecf-9d20-cf90aae84965" providerId="ADAL" clId="{348930C5-ECCC-4FD8-8E1F-39F53D297FFB}" dt="2023-09-12T05:40:59.485" v="643" actId="1076"/>
          <ac:spMkLst>
            <pc:docMk/>
            <pc:sldMk cId="0" sldId="355"/>
            <ac:spMk id="68610" creationId="{72F29BAC-20FC-4CB0-B866-9422CC519A03}"/>
          </ac:spMkLst>
        </pc:spChg>
        <pc:spChg chg="mod">
          <ac:chgData name="Vasilios Tavlaridis" userId="cf0f3e73-e183-4ecf-9d20-cf90aae84965" providerId="ADAL" clId="{348930C5-ECCC-4FD8-8E1F-39F53D297FFB}" dt="2023-09-12T05:42:26.013" v="679" actId="20577"/>
          <ac:spMkLst>
            <pc:docMk/>
            <pc:sldMk cId="0" sldId="355"/>
            <ac:spMk id="68612" creationId="{BE60F347-9C06-4327-A6B3-A764932173FA}"/>
          </ac:spMkLst>
        </pc:spChg>
      </pc:sldChg>
      <pc:sldChg chg="del">
        <pc:chgData name="Vasilios Tavlaridis" userId="cf0f3e73-e183-4ecf-9d20-cf90aae84965" providerId="ADAL" clId="{348930C5-ECCC-4FD8-8E1F-39F53D297FFB}" dt="2023-09-12T05:42:29.160" v="680" actId="47"/>
        <pc:sldMkLst>
          <pc:docMk/>
          <pc:sldMk cId="0" sldId="356"/>
        </pc:sldMkLst>
      </pc:sldChg>
      <pc:sldChg chg="modSp mod">
        <pc:chgData name="Vasilios Tavlaridis" userId="cf0f3e73-e183-4ecf-9d20-cf90aae84965" providerId="ADAL" clId="{348930C5-ECCC-4FD8-8E1F-39F53D297FFB}" dt="2023-09-12T05:17:46.895" v="129" actId="20577"/>
        <pc:sldMkLst>
          <pc:docMk/>
          <pc:sldMk cId="2685822066" sldId="358"/>
        </pc:sldMkLst>
        <pc:spChg chg="mod">
          <ac:chgData name="Vasilios Tavlaridis" userId="cf0f3e73-e183-4ecf-9d20-cf90aae84965" providerId="ADAL" clId="{348930C5-ECCC-4FD8-8E1F-39F53D297FFB}" dt="2023-09-12T05:17:46.895" v="129" actId="20577"/>
          <ac:spMkLst>
            <pc:docMk/>
            <pc:sldMk cId="2685822066" sldId="358"/>
            <ac:spMk id="40962" creationId="{3B7C614A-A8A9-4529-8085-B3764A4A81E2}"/>
          </ac:spMkLst>
        </pc:spChg>
      </pc:sldChg>
      <pc:sldChg chg="del">
        <pc:chgData name="Vasilios Tavlaridis" userId="cf0f3e73-e183-4ecf-9d20-cf90aae84965" providerId="ADAL" clId="{348930C5-ECCC-4FD8-8E1F-39F53D297FFB}" dt="2023-09-12T05:41:36.747" v="653" actId="47"/>
        <pc:sldMkLst>
          <pc:docMk/>
          <pc:sldMk cId="1149686412" sldId="363"/>
        </pc:sldMkLst>
      </pc:sldChg>
      <pc:sldChg chg="del">
        <pc:chgData name="Vasilios Tavlaridis" userId="cf0f3e73-e183-4ecf-9d20-cf90aae84965" providerId="ADAL" clId="{348930C5-ECCC-4FD8-8E1F-39F53D297FFB}" dt="2023-09-12T05:41:39.733" v="654" actId="47"/>
        <pc:sldMkLst>
          <pc:docMk/>
          <pc:sldMk cId="1622086106" sldId="364"/>
        </pc:sldMkLst>
      </pc:sldChg>
      <pc:sldChg chg="del">
        <pc:chgData name="Vasilios Tavlaridis" userId="cf0f3e73-e183-4ecf-9d20-cf90aae84965" providerId="ADAL" clId="{348930C5-ECCC-4FD8-8E1F-39F53D297FFB}" dt="2023-09-12T05:41:43.015" v="655" actId="47"/>
        <pc:sldMkLst>
          <pc:docMk/>
          <pc:sldMk cId="1250310013" sldId="365"/>
        </pc:sldMkLst>
      </pc:sldChg>
      <pc:sldChg chg="del">
        <pc:chgData name="Vasilios Tavlaridis" userId="cf0f3e73-e183-4ecf-9d20-cf90aae84965" providerId="ADAL" clId="{348930C5-ECCC-4FD8-8E1F-39F53D297FFB}" dt="2023-09-12T05:42:42.353" v="684" actId="47"/>
        <pc:sldMkLst>
          <pc:docMk/>
          <pc:sldMk cId="2008813081" sldId="367"/>
        </pc:sldMkLst>
      </pc:sldChg>
      <pc:sldChg chg="modSp mod">
        <pc:chgData name="Vasilios Tavlaridis" userId="cf0f3e73-e183-4ecf-9d20-cf90aae84965" providerId="ADAL" clId="{348930C5-ECCC-4FD8-8E1F-39F53D297FFB}" dt="2023-09-12T05:16:35.065" v="124" actId="20577"/>
        <pc:sldMkLst>
          <pc:docMk/>
          <pc:sldMk cId="1268348403" sldId="368"/>
        </pc:sldMkLst>
        <pc:spChg chg="mod">
          <ac:chgData name="Vasilios Tavlaridis" userId="cf0f3e73-e183-4ecf-9d20-cf90aae84965" providerId="ADAL" clId="{348930C5-ECCC-4FD8-8E1F-39F53D297FFB}" dt="2023-09-12T05:16:35.065" v="124" actId="20577"/>
          <ac:spMkLst>
            <pc:docMk/>
            <pc:sldMk cId="1268348403" sldId="368"/>
            <ac:spMk id="6" creationId="{5333945E-E00F-4278-A694-AC5FE4D82C8F}"/>
          </ac:spMkLst>
        </pc:spChg>
      </pc:sldChg>
      <pc:sldChg chg="modSp mod">
        <pc:chgData name="Vasilios Tavlaridis" userId="cf0f3e73-e183-4ecf-9d20-cf90aae84965" providerId="ADAL" clId="{348930C5-ECCC-4FD8-8E1F-39F53D297FFB}" dt="2023-09-12T05:16:55.876" v="125" actId="20577"/>
        <pc:sldMkLst>
          <pc:docMk/>
          <pc:sldMk cId="690515205" sldId="369"/>
        </pc:sldMkLst>
        <pc:spChg chg="mod">
          <ac:chgData name="Vasilios Tavlaridis" userId="cf0f3e73-e183-4ecf-9d20-cf90aae84965" providerId="ADAL" clId="{348930C5-ECCC-4FD8-8E1F-39F53D297FFB}" dt="2023-09-12T05:16:55.876" v="125" actId="20577"/>
          <ac:spMkLst>
            <pc:docMk/>
            <pc:sldMk cId="690515205" sldId="369"/>
            <ac:spMk id="3" creationId="{A1EF7A85-7D05-4179-AD15-97CF9A6C15B0}"/>
          </ac:spMkLst>
        </pc:spChg>
      </pc:sldChg>
      <pc:sldChg chg="modSp mod">
        <pc:chgData name="Vasilios Tavlaridis" userId="cf0f3e73-e183-4ecf-9d20-cf90aae84965" providerId="ADAL" clId="{348930C5-ECCC-4FD8-8E1F-39F53D297FFB}" dt="2023-09-12T05:14:48.116" v="37" actId="27636"/>
        <pc:sldMkLst>
          <pc:docMk/>
          <pc:sldMk cId="2393452443" sldId="370"/>
        </pc:sldMkLst>
        <pc:spChg chg="mod">
          <ac:chgData name="Vasilios Tavlaridis" userId="cf0f3e73-e183-4ecf-9d20-cf90aae84965" providerId="ADAL" clId="{348930C5-ECCC-4FD8-8E1F-39F53D297FFB}" dt="2023-09-12T05:14:43.521" v="33" actId="1076"/>
          <ac:spMkLst>
            <pc:docMk/>
            <pc:sldMk cId="2393452443" sldId="370"/>
            <ac:spMk id="2" creationId="{789FD633-E06A-47B9-B3A4-E6566ADD9ADF}"/>
          </ac:spMkLst>
        </pc:spChg>
        <pc:spChg chg="mod">
          <ac:chgData name="Vasilios Tavlaridis" userId="cf0f3e73-e183-4ecf-9d20-cf90aae84965" providerId="ADAL" clId="{348930C5-ECCC-4FD8-8E1F-39F53D297FFB}" dt="2023-09-12T05:14:48.116" v="37" actId="27636"/>
          <ac:spMkLst>
            <pc:docMk/>
            <pc:sldMk cId="2393452443" sldId="370"/>
            <ac:spMk id="3" creationId="{73FC904B-0458-4A3E-AA5B-D42B6364850A}"/>
          </ac:spMkLst>
        </pc:spChg>
      </pc:sldChg>
      <pc:sldChg chg="modSp mod">
        <pc:chgData name="Vasilios Tavlaridis" userId="cf0f3e73-e183-4ecf-9d20-cf90aae84965" providerId="ADAL" clId="{348930C5-ECCC-4FD8-8E1F-39F53D297FFB}" dt="2023-09-12T05:15:08.567" v="44" actId="5793"/>
        <pc:sldMkLst>
          <pc:docMk/>
          <pc:sldMk cId="1292416570" sldId="371"/>
        </pc:sldMkLst>
        <pc:spChg chg="mod">
          <ac:chgData name="Vasilios Tavlaridis" userId="cf0f3e73-e183-4ecf-9d20-cf90aae84965" providerId="ADAL" clId="{348930C5-ECCC-4FD8-8E1F-39F53D297FFB}" dt="2023-09-12T05:15:02.184" v="39" actId="1076"/>
          <ac:spMkLst>
            <pc:docMk/>
            <pc:sldMk cId="1292416570" sldId="371"/>
            <ac:spMk id="2" creationId="{E6D663FB-C78E-4E51-ABF8-8D56AB7A80AF}"/>
          </ac:spMkLst>
        </pc:spChg>
        <pc:spChg chg="mod">
          <ac:chgData name="Vasilios Tavlaridis" userId="cf0f3e73-e183-4ecf-9d20-cf90aae84965" providerId="ADAL" clId="{348930C5-ECCC-4FD8-8E1F-39F53D297FFB}" dt="2023-09-12T05:15:08.567" v="44" actId="5793"/>
          <ac:spMkLst>
            <pc:docMk/>
            <pc:sldMk cId="1292416570" sldId="371"/>
            <ac:spMk id="3" creationId="{F825BC12-8609-4B82-833D-34737E51FC64}"/>
          </ac:spMkLst>
        </pc:spChg>
      </pc:sldChg>
      <pc:sldChg chg="modSp mod">
        <pc:chgData name="Vasilios Tavlaridis" userId="cf0f3e73-e183-4ecf-9d20-cf90aae84965" providerId="ADAL" clId="{348930C5-ECCC-4FD8-8E1F-39F53D297FFB}" dt="2023-09-12T05:15:21.582" v="47" actId="1076"/>
        <pc:sldMkLst>
          <pc:docMk/>
          <pc:sldMk cId="2653950536" sldId="372"/>
        </pc:sldMkLst>
        <pc:spChg chg="mod">
          <ac:chgData name="Vasilios Tavlaridis" userId="cf0f3e73-e183-4ecf-9d20-cf90aae84965" providerId="ADAL" clId="{348930C5-ECCC-4FD8-8E1F-39F53D297FFB}" dt="2023-09-12T05:15:19.093" v="46" actId="1076"/>
          <ac:spMkLst>
            <pc:docMk/>
            <pc:sldMk cId="2653950536" sldId="372"/>
            <ac:spMk id="2" creationId="{5D24B42D-A2E8-42C1-B153-57D143A7EADC}"/>
          </ac:spMkLst>
        </pc:spChg>
        <pc:spChg chg="mod">
          <ac:chgData name="Vasilios Tavlaridis" userId="cf0f3e73-e183-4ecf-9d20-cf90aae84965" providerId="ADAL" clId="{348930C5-ECCC-4FD8-8E1F-39F53D297FFB}" dt="2023-09-12T05:15:21.582" v="47" actId="1076"/>
          <ac:spMkLst>
            <pc:docMk/>
            <pc:sldMk cId="2653950536" sldId="372"/>
            <ac:spMk id="3" creationId="{D31AED15-BB3B-4C7A-91CF-7B1129830701}"/>
          </ac:spMkLst>
        </pc:spChg>
      </pc:sldChg>
      <pc:sldChg chg="modSp add mod">
        <pc:chgData name="Vasilios Tavlaridis" userId="cf0f3e73-e183-4ecf-9d20-cf90aae84965" providerId="ADAL" clId="{348930C5-ECCC-4FD8-8E1F-39F53D297FFB}" dt="2023-09-12T05:26:43.985" v="564" actId="20577"/>
        <pc:sldMkLst>
          <pc:docMk/>
          <pc:sldMk cId="3435935700" sldId="376"/>
        </pc:sldMkLst>
        <pc:spChg chg="mod">
          <ac:chgData name="Vasilios Tavlaridis" userId="cf0f3e73-e183-4ecf-9d20-cf90aae84965" providerId="ADAL" clId="{348930C5-ECCC-4FD8-8E1F-39F53D297FFB}" dt="2023-09-12T05:26:43.985" v="564" actId="20577"/>
          <ac:spMkLst>
            <pc:docMk/>
            <pc:sldMk cId="3435935700" sldId="376"/>
            <ac:spMk id="3" creationId="{171D16D1-EF82-4EC5-A470-6E21AB7899AA}"/>
          </ac:spMkLst>
        </pc:spChg>
      </pc:sldChg>
      <pc:sldChg chg="modSp add mod">
        <pc:chgData name="Vasilios Tavlaridis" userId="cf0f3e73-e183-4ecf-9d20-cf90aae84965" providerId="ADAL" clId="{348930C5-ECCC-4FD8-8E1F-39F53D297FFB}" dt="2023-09-12T05:43:32.043" v="808" actId="20577"/>
        <pc:sldMkLst>
          <pc:docMk/>
          <pc:sldMk cId="2888324460" sldId="377"/>
        </pc:sldMkLst>
        <pc:spChg chg="mod">
          <ac:chgData name="Vasilios Tavlaridis" userId="cf0f3e73-e183-4ecf-9d20-cf90aae84965" providerId="ADAL" clId="{348930C5-ECCC-4FD8-8E1F-39F53D297FFB}" dt="2023-09-12T05:43:32.043" v="808" actId="20577"/>
          <ac:spMkLst>
            <pc:docMk/>
            <pc:sldMk cId="2888324460" sldId="377"/>
            <ac:spMk id="82946" creationId="{0B212FC5-1D4A-4BEA-8D60-2A7D15C7EB82}"/>
          </ac:spMkLst>
        </pc:spChg>
        <pc:spChg chg="mod">
          <ac:chgData name="Vasilios Tavlaridis" userId="cf0f3e73-e183-4ecf-9d20-cf90aae84965" providerId="ADAL" clId="{348930C5-ECCC-4FD8-8E1F-39F53D297FFB}" dt="2023-09-12T05:42:58.502" v="707" actId="20577"/>
          <ac:spMkLst>
            <pc:docMk/>
            <pc:sldMk cId="2888324460" sldId="377"/>
            <ac:spMk id="82947" creationId="{B2CE3809-ED43-4372-941A-1C43DBF5DEB4}"/>
          </ac:spMkLst>
        </pc:spChg>
      </pc:sldChg>
      <pc:sldChg chg="addSp delSp modSp add mod">
        <pc:chgData name="Vasilios Tavlaridis" userId="cf0f3e73-e183-4ecf-9d20-cf90aae84965" providerId="ADAL" clId="{348930C5-ECCC-4FD8-8E1F-39F53D297FFB}" dt="2023-09-12T05:43:56.728" v="820" actId="20577"/>
        <pc:sldMkLst>
          <pc:docMk/>
          <pc:sldMk cId="2149276013" sldId="378"/>
        </pc:sldMkLst>
        <pc:spChg chg="add del mod">
          <ac:chgData name="Vasilios Tavlaridis" userId="cf0f3e73-e183-4ecf-9d20-cf90aae84965" providerId="ADAL" clId="{348930C5-ECCC-4FD8-8E1F-39F53D297FFB}" dt="2023-09-12T05:43:51.865" v="811" actId="478"/>
          <ac:spMkLst>
            <pc:docMk/>
            <pc:sldMk cId="2149276013" sldId="378"/>
            <ac:spMk id="2" creationId="{A07CA2DD-6CBA-ED90-7A4D-E5F3DBFC7BBE}"/>
          </ac:spMkLst>
        </pc:spChg>
        <pc:spChg chg="mod">
          <ac:chgData name="Vasilios Tavlaridis" userId="cf0f3e73-e183-4ecf-9d20-cf90aae84965" providerId="ADAL" clId="{348930C5-ECCC-4FD8-8E1F-39F53D297FFB}" dt="2023-09-12T05:43:56.728" v="820" actId="20577"/>
          <ac:spMkLst>
            <pc:docMk/>
            <pc:sldMk cId="2149276013" sldId="378"/>
            <ac:spMk id="82946" creationId="{0B212FC5-1D4A-4BEA-8D60-2A7D15C7EB82}"/>
          </ac:spMkLst>
        </pc:spChg>
        <pc:spChg chg="del">
          <ac:chgData name="Vasilios Tavlaridis" userId="cf0f3e73-e183-4ecf-9d20-cf90aae84965" providerId="ADAL" clId="{348930C5-ECCC-4FD8-8E1F-39F53D297FFB}" dt="2023-09-12T05:43:44.262" v="810" actId="21"/>
          <ac:spMkLst>
            <pc:docMk/>
            <pc:sldMk cId="2149276013" sldId="378"/>
            <ac:spMk id="82947" creationId="{B2CE3809-ED43-4372-941A-1C43DBF5DEB4}"/>
          </ac:spMkLst>
        </pc:spChg>
      </pc:sldChg>
    </pc:docChg>
  </pc:docChgLst>
  <pc:docChgLst>
    <pc:chgData name="Vasilios Tavlaridis" userId="cf0f3e73-e183-4ecf-9d20-cf90aae84965" providerId="ADAL" clId="{5A746238-AA0C-497E-B8A2-7AA2AC2BDE79}"/>
    <pc:docChg chg="undo custSel addSld delSld modSld">
      <pc:chgData name="Vasilios Tavlaridis" userId="cf0f3e73-e183-4ecf-9d20-cf90aae84965" providerId="ADAL" clId="{5A746238-AA0C-497E-B8A2-7AA2AC2BDE79}" dt="2024-01-22T20:40:23.966" v="653" actId="27636"/>
      <pc:docMkLst>
        <pc:docMk/>
      </pc:docMkLst>
      <pc:sldChg chg="modSp del modAnim">
        <pc:chgData name="Vasilios Tavlaridis" userId="cf0f3e73-e183-4ecf-9d20-cf90aae84965" providerId="ADAL" clId="{5A746238-AA0C-497E-B8A2-7AA2AC2BDE79}" dt="2024-01-22T20:16:08.142" v="391" actId="13926"/>
        <pc:sldMkLst>
          <pc:docMk/>
          <pc:sldMk cId="0" sldId="259"/>
        </pc:sldMkLst>
        <pc:spChg chg="mod">
          <ac:chgData name="Vasilios Tavlaridis" userId="cf0f3e73-e183-4ecf-9d20-cf90aae84965" providerId="ADAL" clId="{5A746238-AA0C-497E-B8A2-7AA2AC2BDE79}" dt="2024-01-22T20:16:08.142" v="391" actId="13926"/>
          <ac:spMkLst>
            <pc:docMk/>
            <pc:sldMk cId="0" sldId="259"/>
            <ac:spMk id="12290" creationId="{33C14A38-D430-4FD5-B840-108F1B53BF13}"/>
          </ac:spMkLst>
        </pc:spChg>
      </pc:sldChg>
      <pc:sldChg chg="modSp del modAnim">
        <pc:chgData name="Vasilios Tavlaridis" userId="cf0f3e73-e183-4ecf-9d20-cf90aae84965" providerId="ADAL" clId="{5A746238-AA0C-497E-B8A2-7AA2AC2BDE79}" dt="2024-01-22T20:16:47.570" v="399" actId="13926"/>
        <pc:sldMkLst>
          <pc:docMk/>
          <pc:sldMk cId="0" sldId="261"/>
        </pc:sldMkLst>
        <pc:spChg chg="mod">
          <ac:chgData name="Vasilios Tavlaridis" userId="cf0f3e73-e183-4ecf-9d20-cf90aae84965" providerId="ADAL" clId="{5A746238-AA0C-497E-B8A2-7AA2AC2BDE79}" dt="2024-01-22T20:16:47.570" v="399" actId="13926"/>
          <ac:spMkLst>
            <pc:docMk/>
            <pc:sldMk cId="0" sldId="261"/>
            <ac:spMk id="14338" creationId="{78EF9DD0-3AA5-4892-B624-60AE7D99C44B}"/>
          </ac:spMkLst>
        </pc:spChg>
      </pc:sldChg>
      <pc:sldChg chg="modSp del mod modAnim">
        <pc:chgData name="Vasilios Tavlaridis" userId="cf0f3e73-e183-4ecf-9d20-cf90aae84965" providerId="ADAL" clId="{5A746238-AA0C-497E-B8A2-7AA2AC2BDE79}" dt="2024-01-22T20:18:48.057" v="437"/>
        <pc:sldMkLst>
          <pc:docMk/>
          <pc:sldMk cId="0" sldId="268"/>
        </pc:sldMkLst>
        <pc:spChg chg="mod">
          <ac:chgData name="Vasilios Tavlaridis" userId="cf0f3e73-e183-4ecf-9d20-cf90aae84965" providerId="ADAL" clId="{5A746238-AA0C-497E-B8A2-7AA2AC2BDE79}" dt="2024-01-22T20:17:18.322" v="404" actId="20577"/>
          <ac:spMkLst>
            <pc:docMk/>
            <pc:sldMk cId="0" sldId="268"/>
            <ac:spMk id="28674" creationId="{A471D32C-72EB-4983-A1A2-3C9432AF2AB8}"/>
          </ac:spMkLst>
        </pc:spChg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2888324460" sldId="377"/>
        </pc:sldMkLst>
      </pc:sldChg>
      <pc:sldChg chg="modSp del mod modAnim">
        <pc:chgData name="Vasilios Tavlaridis" userId="cf0f3e73-e183-4ecf-9d20-cf90aae84965" providerId="ADAL" clId="{5A746238-AA0C-497E-B8A2-7AA2AC2BDE79}" dt="2024-01-22T20:19:14.324" v="449"/>
        <pc:sldMkLst>
          <pc:docMk/>
          <pc:sldMk cId="3940696263" sldId="387"/>
        </pc:sldMkLst>
        <pc:spChg chg="mod">
          <ac:chgData name="Vasilios Tavlaridis" userId="cf0f3e73-e183-4ecf-9d20-cf90aae84965" providerId="ADAL" clId="{5A746238-AA0C-497E-B8A2-7AA2AC2BDE79}" dt="2024-01-22T20:17:59.315" v="409" actId="13926"/>
          <ac:spMkLst>
            <pc:docMk/>
            <pc:sldMk cId="3940696263" sldId="387"/>
            <ac:spMk id="2" creationId="{8DEE1AD0-DCDB-41E4-932D-DA06DEAFCF53}"/>
          </ac:spMkLst>
        </pc:spChg>
      </pc:sldChg>
      <pc:sldChg chg="modSp del modAnim">
        <pc:chgData name="Vasilios Tavlaridis" userId="cf0f3e73-e183-4ecf-9d20-cf90aae84965" providerId="ADAL" clId="{5A746238-AA0C-497E-B8A2-7AA2AC2BDE79}" dt="2024-01-22T20:15:47.033" v="387" actId="113"/>
        <pc:sldMkLst>
          <pc:docMk/>
          <pc:sldMk cId="3965083202" sldId="392"/>
        </pc:sldMkLst>
        <pc:spChg chg="mod">
          <ac:chgData name="Vasilios Tavlaridis" userId="cf0f3e73-e183-4ecf-9d20-cf90aae84965" providerId="ADAL" clId="{5A746238-AA0C-497E-B8A2-7AA2AC2BDE79}" dt="2024-01-22T20:15:47.033" v="387" actId="113"/>
          <ac:spMkLst>
            <pc:docMk/>
            <pc:sldMk cId="3965083202" sldId="392"/>
            <ac:spMk id="2" creationId="{E053932A-570A-4A32-9C8B-F7772F0CE05A}"/>
          </ac:spMkLst>
        </pc:spChg>
      </pc:sldChg>
      <pc:sldChg chg="modSp mod">
        <pc:chgData name="Vasilios Tavlaridis" userId="cf0f3e73-e183-4ecf-9d20-cf90aae84965" providerId="ADAL" clId="{5A746238-AA0C-497E-B8A2-7AA2AC2BDE79}" dt="2024-01-22T20:20:11.238" v="492" actId="20577"/>
        <pc:sldMkLst>
          <pc:docMk/>
          <pc:sldMk cId="3123271954" sldId="421"/>
        </pc:sldMkLst>
        <pc:spChg chg="mod">
          <ac:chgData name="Vasilios Tavlaridis" userId="cf0f3e73-e183-4ecf-9d20-cf90aae84965" providerId="ADAL" clId="{5A746238-AA0C-497E-B8A2-7AA2AC2BDE79}" dt="2024-01-22T20:20:11.238" v="492" actId="20577"/>
          <ac:spMkLst>
            <pc:docMk/>
            <pc:sldMk cId="3123271954" sldId="421"/>
            <ac:spMk id="2" creationId="{7C77C14D-13EC-7558-CA2D-9762BACDFA6C}"/>
          </ac:spMkLst>
        </pc:spChg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2688500187" sldId="479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383111798" sldId="480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2511930069" sldId="481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538863400" sldId="482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2628715679" sldId="483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321167408" sldId="484"/>
        </pc:sldMkLst>
      </pc:sldChg>
      <pc:sldChg chg="del">
        <pc:chgData name="Vasilios Tavlaridis" userId="cf0f3e73-e183-4ecf-9d20-cf90aae84965" providerId="ADAL" clId="{5A746238-AA0C-497E-B8A2-7AA2AC2BDE79}" dt="2024-01-22T17:51:00.098" v="8" actId="47"/>
        <pc:sldMkLst>
          <pc:docMk/>
          <pc:sldMk cId="1879525574" sldId="486"/>
        </pc:sldMkLst>
      </pc:sldChg>
      <pc:sldChg chg="del">
        <pc:chgData name="Vasilios Tavlaridis" userId="cf0f3e73-e183-4ecf-9d20-cf90aae84965" providerId="ADAL" clId="{5A746238-AA0C-497E-B8A2-7AA2AC2BDE79}" dt="2024-01-22T17:51:54.280" v="10" actId="2696"/>
        <pc:sldMkLst>
          <pc:docMk/>
          <pc:sldMk cId="3942405661" sldId="487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1072344145" sldId="488"/>
        </pc:sldMkLst>
      </pc:sldChg>
      <pc:sldChg chg="del">
        <pc:chgData name="Vasilios Tavlaridis" userId="cf0f3e73-e183-4ecf-9d20-cf90aae84965" providerId="ADAL" clId="{5A746238-AA0C-497E-B8A2-7AA2AC2BDE79}" dt="2024-01-22T17:50:19.223" v="4" actId="2696"/>
        <pc:sldMkLst>
          <pc:docMk/>
          <pc:sldMk cId="2369201148" sldId="490"/>
        </pc:sldMkLst>
      </pc:sldChg>
      <pc:sldChg chg="modSp del mod">
        <pc:chgData name="Vasilios Tavlaridis" userId="cf0f3e73-e183-4ecf-9d20-cf90aae84965" providerId="ADAL" clId="{5A746238-AA0C-497E-B8A2-7AA2AC2BDE79}" dt="2024-01-22T17:50:39.190" v="7"/>
        <pc:sldMkLst>
          <pc:docMk/>
          <pc:sldMk cId="3610467389" sldId="490"/>
        </pc:sldMkLst>
        <pc:spChg chg="mod">
          <ac:chgData name="Vasilios Tavlaridis" userId="cf0f3e73-e183-4ecf-9d20-cf90aae84965" providerId="ADAL" clId="{5A746238-AA0C-497E-B8A2-7AA2AC2BDE79}" dt="2024-01-22T17:50:39.190" v="7"/>
          <ac:spMkLst>
            <pc:docMk/>
            <pc:sldMk cId="3610467389" sldId="490"/>
            <ac:spMk id="2" creationId="{664F5D8E-DA40-2CB1-B6A1-04E6CD5DB543}"/>
          </ac:spMkLst>
        </pc:spChg>
      </pc:sldChg>
      <pc:sldChg chg="del">
        <pc:chgData name="Vasilios Tavlaridis" userId="cf0f3e73-e183-4ecf-9d20-cf90aae84965" providerId="ADAL" clId="{5A746238-AA0C-497E-B8A2-7AA2AC2BDE79}" dt="2024-01-22T17:50:19.223" v="4" actId="2696"/>
        <pc:sldMkLst>
          <pc:docMk/>
          <pc:sldMk cId="146987791" sldId="491"/>
        </pc:sldMkLst>
      </pc:sldChg>
      <pc:sldChg chg="del">
        <pc:chgData name="Vasilios Tavlaridis" userId="cf0f3e73-e183-4ecf-9d20-cf90aae84965" providerId="ADAL" clId="{5A746238-AA0C-497E-B8A2-7AA2AC2BDE79}" dt="2024-01-22T17:50:39.190" v="7"/>
        <pc:sldMkLst>
          <pc:docMk/>
          <pc:sldMk cId="503308313" sldId="491"/>
        </pc:sldMkLst>
      </pc:sldChg>
      <pc:sldChg chg="modSp mod modAnim">
        <pc:chgData name="Vasilios Tavlaridis" userId="cf0f3e73-e183-4ecf-9d20-cf90aae84965" providerId="ADAL" clId="{5A746238-AA0C-497E-B8A2-7AA2AC2BDE79}" dt="2024-01-22T17:54:08.462" v="232" actId="20577"/>
        <pc:sldMkLst>
          <pc:docMk/>
          <pc:sldMk cId="1784627687" sldId="491"/>
        </pc:sldMkLst>
        <pc:spChg chg="mod">
          <ac:chgData name="Vasilios Tavlaridis" userId="cf0f3e73-e183-4ecf-9d20-cf90aae84965" providerId="ADAL" clId="{5A746238-AA0C-497E-B8A2-7AA2AC2BDE79}" dt="2024-01-22T17:54:08.462" v="232" actId="20577"/>
          <ac:spMkLst>
            <pc:docMk/>
            <pc:sldMk cId="1784627687" sldId="491"/>
            <ac:spMk id="7" creationId="{78B73BD5-0AA6-71B1-3C67-D2FD4F1905DE}"/>
          </ac:spMkLst>
        </pc:spChg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3182899838" sldId="492"/>
        </pc:sldMkLst>
      </pc:sldChg>
      <pc:sldChg chg="delSp modSp mod delAnim modAnim">
        <pc:chgData name="Vasilios Tavlaridis" userId="cf0f3e73-e183-4ecf-9d20-cf90aae84965" providerId="ADAL" clId="{5A746238-AA0C-497E-B8A2-7AA2AC2BDE79}" dt="2024-01-22T20:24:53.616" v="550" actId="20577"/>
        <pc:sldMkLst>
          <pc:docMk/>
          <pc:sldMk cId="194984883" sldId="584"/>
        </pc:sldMkLst>
        <pc:spChg chg="mod">
          <ac:chgData name="Vasilios Tavlaridis" userId="cf0f3e73-e183-4ecf-9d20-cf90aae84965" providerId="ADAL" clId="{5A746238-AA0C-497E-B8A2-7AA2AC2BDE79}" dt="2024-01-22T20:24:53.616" v="550" actId="20577"/>
          <ac:spMkLst>
            <pc:docMk/>
            <pc:sldMk cId="194984883" sldId="584"/>
            <ac:spMk id="2" creationId="{00000000-0000-0000-0000-000000000000}"/>
          </ac:spMkLst>
        </pc:spChg>
        <pc:spChg chg="mod">
          <ac:chgData name="Vasilios Tavlaridis" userId="cf0f3e73-e183-4ecf-9d20-cf90aae84965" providerId="ADAL" clId="{5A746238-AA0C-497E-B8A2-7AA2AC2BDE79}" dt="2024-01-22T20:24:47.204" v="549" actId="20577"/>
          <ac:spMkLst>
            <pc:docMk/>
            <pc:sldMk cId="194984883" sldId="584"/>
            <ac:spMk id="3" creationId="{00000000-0000-0000-0000-000000000000}"/>
          </ac:spMkLst>
        </pc:spChg>
        <pc:spChg chg="del">
          <ac:chgData name="Vasilios Tavlaridis" userId="cf0f3e73-e183-4ecf-9d20-cf90aae84965" providerId="ADAL" clId="{5A746238-AA0C-497E-B8A2-7AA2AC2BDE79}" dt="2024-01-22T20:22:58.873" v="498" actId="478"/>
          <ac:spMkLst>
            <pc:docMk/>
            <pc:sldMk cId="194984883" sldId="584"/>
            <ac:spMk id="5" creationId="{378D91DE-CDA0-30DF-BF3C-6E1BD7F355F9}"/>
          </ac:spMkLst>
        </pc:spChg>
      </pc:sldChg>
      <pc:sldChg chg="modSp mod modAnim">
        <pc:chgData name="Vasilios Tavlaridis" userId="cf0f3e73-e183-4ecf-9d20-cf90aae84965" providerId="ADAL" clId="{5A746238-AA0C-497E-B8A2-7AA2AC2BDE79}" dt="2024-01-22T20:35:30.420" v="630" actId="20577"/>
        <pc:sldMkLst>
          <pc:docMk/>
          <pc:sldMk cId="0" sldId="587"/>
        </pc:sldMkLst>
        <pc:spChg chg="mod">
          <ac:chgData name="Vasilios Tavlaridis" userId="cf0f3e73-e183-4ecf-9d20-cf90aae84965" providerId="ADAL" clId="{5A746238-AA0C-497E-B8A2-7AA2AC2BDE79}" dt="2024-01-22T20:35:30.420" v="630" actId="20577"/>
          <ac:spMkLst>
            <pc:docMk/>
            <pc:sldMk cId="0" sldId="587"/>
            <ac:spMk id="9218" creationId="{3D3B25D5-047B-4750-A67B-8BDACC5F8667}"/>
          </ac:spMkLst>
        </pc:spChg>
        <pc:spChg chg="mod">
          <ac:chgData name="Vasilios Tavlaridis" userId="cf0f3e73-e183-4ecf-9d20-cf90aae84965" providerId="ADAL" clId="{5A746238-AA0C-497E-B8A2-7AA2AC2BDE79}" dt="2024-01-22T20:32:55.969" v="571" actId="14100"/>
          <ac:spMkLst>
            <pc:docMk/>
            <pc:sldMk cId="0" sldId="587"/>
            <ac:spMk id="9219" creationId="{B0071CD6-339E-4737-96C3-DA0CC91373FC}"/>
          </ac:spMkLst>
        </pc:spChg>
      </pc:sldChg>
      <pc:sldChg chg="modSp mod modAnim">
        <pc:chgData name="Vasilios Tavlaridis" userId="cf0f3e73-e183-4ecf-9d20-cf90aae84965" providerId="ADAL" clId="{5A746238-AA0C-497E-B8A2-7AA2AC2BDE79}" dt="2024-01-22T20:35:24.223" v="624" actId="20577"/>
        <pc:sldMkLst>
          <pc:docMk/>
          <pc:sldMk cId="0" sldId="588"/>
        </pc:sldMkLst>
        <pc:spChg chg="mod">
          <ac:chgData name="Vasilios Tavlaridis" userId="cf0f3e73-e183-4ecf-9d20-cf90aae84965" providerId="ADAL" clId="{5A746238-AA0C-497E-B8A2-7AA2AC2BDE79}" dt="2024-01-22T20:35:24.223" v="624" actId="20577"/>
          <ac:spMkLst>
            <pc:docMk/>
            <pc:sldMk cId="0" sldId="588"/>
            <ac:spMk id="10242" creationId="{97A5F3C8-163F-4CAE-80EA-29BCF496F1E0}"/>
          </ac:spMkLst>
        </pc:spChg>
        <pc:spChg chg="mod">
          <ac:chgData name="Vasilios Tavlaridis" userId="cf0f3e73-e183-4ecf-9d20-cf90aae84965" providerId="ADAL" clId="{5A746238-AA0C-497E-B8A2-7AA2AC2BDE79}" dt="2024-01-22T20:35:00.890" v="618" actId="12"/>
          <ac:spMkLst>
            <pc:docMk/>
            <pc:sldMk cId="0" sldId="588"/>
            <ac:spMk id="10243" creationId="{114A7EF6-85A0-4431-B1F1-AE266814F530}"/>
          </ac:spMkLst>
        </pc:spChg>
      </pc:sldChg>
      <pc:sldChg chg="modSp del mod modAnim">
        <pc:chgData name="Vasilios Tavlaridis" userId="cf0f3e73-e183-4ecf-9d20-cf90aae84965" providerId="ADAL" clId="{5A746238-AA0C-497E-B8A2-7AA2AC2BDE79}" dt="2024-01-22T20:40:23.966" v="653" actId="27636"/>
        <pc:sldMkLst>
          <pc:docMk/>
          <pc:sldMk cId="1807044408" sldId="607"/>
        </pc:sldMkLst>
        <pc:spChg chg="mod">
          <ac:chgData name="Vasilios Tavlaridis" userId="cf0f3e73-e183-4ecf-9d20-cf90aae84965" providerId="ADAL" clId="{5A746238-AA0C-497E-B8A2-7AA2AC2BDE79}" dt="2024-01-22T20:15:59.591" v="389" actId="113"/>
          <ac:spMkLst>
            <pc:docMk/>
            <pc:sldMk cId="1807044408" sldId="607"/>
            <ac:spMk id="2" creationId="{E053932A-570A-4A32-9C8B-F7772F0CE05A}"/>
          </ac:spMkLst>
        </pc:spChg>
        <pc:spChg chg="mod">
          <ac:chgData name="Vasilios Tavlaridis" userId="cf0f3e73-e183-4ecf-9d20-cf90aae84965" providerId="ADAL" clId="{5A746238-AA0C-497E-B8A2-7AA2AC2BDE79}" dt="2024-01-22T20:40:23.966" v="653" actId="27636"/>
          <ac:spMkLst>
            <pc:docMk/>
            <pc:sldMk cId="1807044408" sldId="607"/>
            <ac:spMk id="3" creationId="{98509222-BD88-4BD3-87EF-C1A95DB744E8}"/>
          </ac:spMkLst>
        </pc:spChg>
      </pc:sldChg>
      <pc:sldChg chg="modSp del mod modAnim">
        <pc:chgData name="Vasilios Tavlaridis" userId="cf0f3e73-e183-4ecf-9d20-cf90aae84965" providerId="ADAL" clId="{5A746238-AA0C-497E-B8A2-7AA2AC2BDE79}" dt="2024-01-22T20:39:22.735" v="650" actId="14100"/>
        <pc:sldMkLst>
          <pc:docMk/>
          <pc:sldMk cId="2801769254" sldId="608"/>
        </pc:sldMkLst>
        <pc:spChg chg="mod">
          <ac:chgData name="Vasilios Tavlaridis" userId="cf0f3e73-e183-4ecf-9d20-cf90aae84965" providerId="ADAL" clId="{5A746238-AA0C-497E-B8A2-7AA2AC2BDE79}" dt="2024-01-22T20:39:18.349" v="648" actId="1076"/>
          <ac:spMkLst>
            <pc:docMk/>
            <pc:sldMk cId="2801769254" sldId="608"/>
            <ac:spMk id="28674" creationId="{A471D32C-72EB-4983-A1A2-3C9432AF2AB8}"/>
          </ac:spMkLst>
        </pc:spChg>
        <pc:spChg chg="mod">
          <ac:chgData name="Vasilios Tavlaridis" userId="cf0f3e73-e183-4ecf-9d20-cf90aae84965" providerId="ADAL" clId="{5A746238-AA0C-497E-B8A2-7AA2AC2BDE79}" dt="2024-01-22T20:39:22.735" v="650" actId="14100"/>
          <ac:spMkLst>
            <pc:docMk/>
            <pc:sldMk cId="2801769254" sldId="608"/>
            <ac:spMk id="65539" creationId="{1EFEC819-448B-4311-AEFB-6CDD980FA062}"/>
          </ac:spMkLst>
        </pc:spChg>
      </pc:sldChg>
      <pc:sldChg chg="modSp del mod modAnim">
        <pc:chgData name="Vasilios Tavlaridis" userId="cf0f3e73-e183-4ecf-9d20-cf90aae84965" providerId="ADAL" clId="{5A746238-AA0C-497E-B8A2-7AA2AC2BDE79}" dt="2024-01-22T20:38:24.032" v="640" actId="27636"/>
        <pc:sldMkLst>
          <pc:docMk/>
          <pc:sldMk cId="3701421722" sldId="610"/>
        </pc:sldMkLst>
        <pc:spChg chg="mod">
          <ac:chgData name="Vasilios Tavlaridis" userId="cf0f3e73-e183-4ecf-9d20-cf90aae84965" providerId="ADAL" clId="{5A746238-AA0C-497E-B8A2-7AA2AC2BDE79}" dt="2024-01-22T20:16:34.167" v="396" actId="13926"/>
          <ac:spMkLst>
            <pc:docMk/>
            <pc:sldMk cId="3701421722" sldId="610"/>
            <ac:spMk id="12290" creationId="{33C14A38-D430-4FD5-B840-108F1B53BF13}"/>
          </ac:spMkLst>
        </pc:spChg>
        <pc:spChg chg="mod">
          <ac:chgData name="Vasilios Tavlaridis" userId="cf0f3e73-e183-4ecf-9d20-cf90aae84965" providerId="ADAL" clId="{5A746238-AA0C-497E-B8A2-7AA2AC2BDE79}" dt="2024-01-22T20:38:24.032" v="640" actId="27636"/>
          <ac:spMkLst>
            <pc:docMk/>
            <pc:sldMk cId="3701421722" sldId="610"/>
            <ac:spMk id="39939" creationId="{0054A7E9-ADE8-4C08-8FA0-65C80628748F}"/>
          </ac:spMkLst>
        </pc:spChg>
      </pc:sldChg>
      <pc:sldChg chg="del modAnim">
        <pc:chgData name="Vasilios Tavlaridis" userId="cf0f3e73-e183-4ecf-9d20-cf90aae84965" providerId="ADAL" clId="{5A746238-AA0C-497E-B8A2-7AA2AC2BDE79}" dt="2024-01-22T20:16:59.170" v="400" actId="47"/>
        <pc:sldMkLst>
          <pc:docMk/>
          <pc:sldMk cId="4084084915" sldId="611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3033920432" sldId="612"/>
        </pc:sldMkLst>
      </pc:sldChg>
      <pc:sldChg chg="modSp del mod modAnim">
        <pc:chgData name="Vasilios Tavlaridis" userId="cf0f3e73-e183-4ecf-9d20-cf90aae84965" providerId="ADAL" clId="{5A746238-AA0C-497E-B8A2-7AA2AC2BDE79}" dt="2024-01-22T20:36:48.968" v="635" actId="14100"/>
        <pc:sldMkLst>
          <pc:docMk/>
          <pc:sldMk cId="2591963057" sldId="613"/>
        </pc:sldMkLst>
        <pc:spChg chg="mod">
          <ac:chgData name="Vasilios Tavlaridis" userId="cf0f3e73-e183-4ecf-9d20-cf90aae84965" providerId="ADAL" clId="{5A746238-AA0C-497E-B8A2-7AA2AC2BDE79}" dt="2024-01-22T20:16:18.563" v="393" actId="113"/>
          <ac:spMkLst>
            <pc:docMk/>
            <pc:sldMk cId="2591963057" sldId="613"/>
            <ac:spMk id="2" creationId="{E053932A-570A-4A32-9C8B-F7772F0CE05A}"/>
          </ac:spMkLst>
        </pc:spChg>
        <pc:spChg chg="mod">
          <ac:chgData name="Vasilios Tavlaridis" userId="cf0f3e73-e183-4ecf-9d20-cf90aae84965" providerId="ADAL" clId="{5A746238-AA0C-497E-B8A2-7AA2AC2BDE79}" dt="2024-01-22T20:36:48.968" v="635" actId="14100"/>
          <ac:spMkLst>
            <pc:docMk/>
            <pc:sldMk cId="2591963057" sldId="613"/>
            <ac:spMk id="3" creationId="{98509222-BD88-4BD3-87EF-C1A95DB744E8}"/>
          </ac:spMkLst>
        </pc:spChg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2716456990" sldId="616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4238127327" sldId="617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1579898074" sldId="618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1778262917" sldId="620"/>
        </pc:sldMkLst>
      </pc:sldChg>
      <pc:sldChg chg="del">
        <pc:chgData name="Vasilios Tavlaridis" userId="cf0f3e73-e183-4ecf-9d20-cf90aae84965" providerId="ADAL" clId="{5A746238-AA0C-497E-B8A2-7AA2AC2BDE79}" dt="2024-01-22T17:51:40.479" v="9" actId="2696"/>
        <pc:sldMkLst>
          <pc:docMk/>
          <pc:sldMk cId="2444149945" sldId="621"/>
        </pc:sldMkLst>
      </pc:sldChg>
      <pc:sldChg chg="delSp modSp">
        <pc:chgData name="Vasilios Tavlaridis" userId="cf0f3e73-e183-4ecf-9d20-cf90aae84965" providerId="ADAL" clId="{5A746238-AA0C-497E-B8A2-7AA2AC2BDE79}" dt="2024-01-22T17:49:25.047" v="2"/>
        <pc:sldMkLst>
          <pc:docMk/>
          <pc:sldMk cId="1335614819" sldId="624"/>
        </pc:sldMkLst>
        <pc:graphicFrameChg chg="del mod">
          <ac:chgData name="Vasilios Tavlaridis" userId="cf0f3e73-e183-4ecf-9d20-cf90aae84965" providerId="ADAL" clId="{5A746238-AA0C-497E-B8A2-7AA2AC2BDE79}" dt="2024-01-22T17:49:25.047" v="2"/>
          <ac:graphicFrameMkLst>
            <pc:docMk/>
            <pc:sldMk cId="1335614819" sldId="624"/>
            <ac:graphicFrameMk id="4" creationId="{46760761-3586-E4D8-D345-61A81E7E037B}"/>
          </ac:graphicFrameMkLst>
        </pc:graphicFrameChg>
      </pc:sldChg>
      <pc:sldChg chg="del">
        <pc:chgData name="Vasilios Tavlaridis" userId="cf0f3e73-e183-4ecf-9d20-cf90aae84965" providerId="ADAL" clId="{5A746238-AA0C-497E-B8A2-7AA2AC2BDE79}" dt="2024-01-22T17:49:47.108" v="3"/>
        <pc:sldMkLst>
          <pc:docMk/>
          <pc:sldMk cId="2938806008" sldId="625"/>
        </pc:sldMkLst>
      </pc:sldChg>
      <pc:sldChg chg="del">
        <pc:chgData name="Vasilios Tavlaridis" userId="cf0f3e73-e183-4ecf-9d20-cf90aae84965" providerId="ADAL" clId="{5A746238-AA0C-497E-B8A2-7AA2AC2BDE79}" dt="2024-01-22T20:17:04.814" v="401" actId="47"/>
        <pc:sldMkLst>
          <pc:docMk/>
          <pc:sldMk cId="3440358234" sldId="625"/>
        </pc:sldMkLst>
      </pc:sldChg>
      <pc:sldChg chg="del">
        <pc:chgData name="Vasilios Tavlaridis" userId="cf0f3e73-e183-4ecf-9d20-cf90aae84965" providerId="ADAL" clId="{5A746238-AA0C-497E-B8A2-7AA2AC2BDE79}" dt="2024-01-22T17:49:47.108" v="3"/>
        <pc:sldMkLst>
          <pc:docMk/>
          <pc:sldMk cId="1084629471" sldId="626"/>
        </pc:sldMkLst>
      </pc:sldChg>
      <pc:sldChg chg="modSp add mod modAnim">
        <pc:chgData name="Vasilios Tavlaridis" userId="cf0f3e73-e183-4ecf-9d20-cf90aae84965" providerId="ADAL" clId="{5A746238-AA0C-497E-B8A2-7AA2AC2BDE79}" dt="2024-01-22T20:21:50.628" v="497" actId="20577"/>
        <pc:sldMkLst>
          <pc:docMk/>
          <pc:sldMk cId="1517266317" sldId="627"/>
        </pc:sldMkLst>
        <pc:spChg chg="mod">
          <ac:chgData name="Vasilios Tavlaridis" userId="cf0f3e73-e183-4ecf-9d20-cf90aae84965" providerId="ADAL" clId="{5A746238-AA0C-497E-B8A2-7AA2AC2BDE79}" dt="2024-01-22T20:21:50.628" v="497" actId="20577"/>
          <ac:spMkLst>
            <pc:docMk/>
            <pc:sldMk cId="1517266317" sldId="627"/>
            <ac:spMk id="5" creationId="{6B948A6A-2348-5C05-8B4E-40FEB613751F}"/>
          </ac:spMkLst>
        </pc:spChg>
        <pc:spChg chg="mod">
          <ac:chgData name="Vasilios Tavlaridis" userId="cf0f3e73-e183-4ecf-9d20-cf90aae84965" providerId="ADAL" clId="{5A746238-AA0C-497E-B8A2-7AA2AC2BDE79}" dt="2024-01-22T19:55:59.335" v="272" actId="27636"/>
          <ac:spMkLst>
            <pc:docMk/>
            <pc:sldMk cId="1517266317" sldId="627"/>
            <ac:spMk id="7" creationId="{78B73BD5-0AA6-71B1-3C67-D2FD4F1905DE}"/>
          </ac:spMkLst>
        </pc:spChg>
      </pc:sldChg>
      <pc:sldChg chg="modSp add del mod modAnim">
        <pc:chgData name="Vasilios Tavlaridis" userId="cf0f3e73-e183-4ecf-9d20-cf90aae84965" providerId="ADAL" clId="{5A746238-AA0C-497E-B8A2-7AA2AC2BDE79}" dt="2024-01-22T20:15:04.668" v="385" actId="47"/>
        <pc:sldMkLst>
          <pc:docMk/>
          <pc:sldMk cId="2919086604" sldId="628"/>
        </pc:sldMkLst>
        <pc:spChg chg="mod">
          <ac:chgData name="Vasilios Tavlaridis" userId="cf0f3e73-e183-4ecf-9d20-cf90aae84965" providerId="ADAL" clId="{5A746238-AA0C-497E-B8A2-7AA2AC2BDE79}" dt="2024-01-22T20:13:38.679" v="360" actId="20577"/>
          <ac:spMkLst>
            <pc:docMk/>
            <pc:sldMk cId="2919086604" sldId="628"/>
            <ac:spMk id="2" creationId="{55EB6026-C43D-4D9D-8883-019A6F46254B}"/>
          </ac:spMkLst>
        </pc:spChg>
        <pc:spChg chg="mod">
          <ac:chgData name="Vasilios Tavlaridis" userId="cf0f3e73-e183-4ecf-9d20-cf90aae84965" providerId="ADAL" clId="{5A746238-AA0C-497E-B8A2-7AA2AC2BDE79}" dt="2024-01-22T20:14:24.761" v="384" actId="14100"/>
          <ac:spMkLst>
            <pc:docMk/>
            <pc:sldMk cId="2919086604" sldId="628"/>
            <ac:spMk id="3" creationId="{969BD646-10E4-4E4F-83B2-8B48E23189C8}"/>
          </ac:spMkLst>
        </pc:spChg>
      </pc:sldChg>
      <pc:sldChg chg="modSp mod">
        <pc:chgData name="Vasilios Tavlaridis" userId="cf0f3e73-e183-4ecf-9d20-cf90aae84965" providerId="ADAL" clId="{5A746238-AA0C-497E-B8A2-7AA2AC2BDE79}" dt="2024-01-22T20:18:21.961" v="426" actId="20577"/>
        <pc:sldMkLst>
          <pc:docMk/>
          <pc:sldMk cId="3406934174" sldId="628"/>
        </pc:sldMkLst>
        <pc:spChg chg="mod">
          <ac:chgData name="Vasilios Tavlaridis" userId="cf0f3e73-e183-4ecf-9d20-cf90aae84965" providerId="ADAL" clId="{5A746238-AA0C-497E-B8A2-7AA2AC2BDE79}" dt="2024-01-22T20:18:21.961" v="426" actId="20577"/>
          <ac:spMkLst>
            <pc:docMk/>
            <pc:sldMk cId="3406934174" sldId="628"/>
            <ac:spMk id="2" creationId="{7C77C14D-13EC-7558-CA2D-9762BACDFA6C}"/>
          </ac:spMkLst>
        </pc:spChg>
      </pc:sldChg>
      <pc:sldChg chg="modSp del mod">
        <pc:chgData name="Vasilios Tavlaridis" userId="cf0f3e73-e183-4ecf-9d20-cf90aae84965" providerId="ADAL" clId="{5A746238-AA0C-497E-B8A2-7AA2AC2BDE79}" dt="2024-01-22T20:33:21.962" v="574"/>
        <pc:sldMkLst>
          <pc:docMk/>
          <pc:sldMk cId="3162525138" sldId="629"/>
        </pc:sldMkLst>
        <pc:spChg chg="mod">
          <ac:chgData name="Vasilios Tavlaridis" userId="cf0f3e73-e183-4ecf-9d20-cf90aae84965" providerId="ADAL" clId="{5A746238-AA0C-497E-B8A2-7AA2AC2BDE79}" dt="2024-01-22T20:33:21.962" v="574"/>
          <ac:spMkLst>
            <pc:docMk/>
            <pc:sldMk cId="3162525138" sldId="629"/>
            <ac:spMk id="2" creationId="{664F5D8E-DA40-2CB1-B6A1-04E6CD5DB543}"/>
          </ac:spMkLst>
        </pc:spChg>
      </pc:sldChg>
      <pc:sldChg chg="modSp">
        <pc:chgData name="Vasilios Tavlaridis" userId="cf0f3e73-e183-4ecf-9d20-cf90aae84965" providerId="ADAL" clId="{5A746238-AA0C-497E-B8A2-7AA2AC2BDE79}" dt="2024-01-22T20:33:36.978" v="600" actId="20577"/>
        <pc:sldMkLst>
          <pc:docMk/>
          <pc:sldMk cId="4291246652" sldId="629"/>
        </pc:sldMkLst>
        <pc:spChg chg="mod">
          <ac:chgData name="Vasilios Tavlaridis" userId="cf0f3e73-e183-4ecf-9d20-cf90aae84965" providerId="ADAL" clId="{5A746238-AA0C-497E-B8A2-7AA2AC2BDE79}" dt="2024-01-22T20:33:36.978" v="600" actId="20577"/>
          <ac:spMkLst>
            <pc:docMk/>
            <pc:sldMk cId="4291246652" sldId="629"/>
            <ac:spMk id="2" creationId="{664F5D8E-DA40-2CB1-B6A1-04E6CD5DB54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30C19-4813-4502-9D93-6A33AD744FD0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EDDDC-4573-42C3-B928-E4B38D4AC2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92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2AA326-042D-4CDE-AABA-13DADAA76B4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056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2B568B36-1B17-4C9E-A790-386C5BAD86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26339F29-50DD-45A9-8DB5-9C75E82AF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059D6B3-9D12-4179-B11B-85D5D2F5D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defRPr/>
            </a:pPr>
            <a:fld id="{318592D9-B486-4A00-A669-8782CCEF9D16}" type="slidenum">
              <a:rPr lang="en-GB" altLang="en-US" smtClean="0">
                <a:solidFill>
                  <a:prstClr val="black"/>
                </a:solidFill>
                <a:latin typeface="Times New Roman" panose="02020603050405020304" pitchFamily="18" charset="0"/>
                <a:cs typeface="+mn-cs"/>
              </a:rPr>
              <a:pPr eaLnBrk="0" hangingPunct="0">
                <a:defRPr/>
              </a:pPr>
              <a:t>3</a:t>
            </a:fld>
            <a:endParaRPr lang="en-GB" altLang="en-US">
              <a:solidFill>
                <a:prstClr val="black"/>
              </a:solidFill>
              <a:latin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015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898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2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86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2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4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65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213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353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903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0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39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14673" y="1455303"/>
            <a:ext cx="4971415" cy="1184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6269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90555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98207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622007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981538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84721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13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813202"/>
      </p:ext>
    </p:extLst>
  </p:cSld>
  <p:clrMapOvr>
    <a:masterClrMapping/>
  </p:clrMapOvr>
  <p:transition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025706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347289"/>
      </p:ext>
    </p:extLst>
  </p:cSld>
  <p:clrMapOvr>
    <a:masterClrMapping/>
  </p:clrMapOvr>
  <p:transition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051653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023575"/>
      </p:ext>
    </p:extLst>
  </p:cSld>
  <p:clrMapOvr>
    <a:masterClrMapping/>
  </p:clrMapOvr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25880"/>
      </p:ext>
    </p:extLst>
  </p:cSld>
  <p:clrMapOvr>
    <a:masterClrMapping/>
  </p:clrMapOvr>
  <p:transition>
    <p:dissolv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647870"/>
      </p:ext>
    </p:extLst>
  </p:cSld>
  <p:clrMapOvr>
    <a:masterClrMapping/>
  </p:clrMapOvr>
  <p:transition>
    <p:dissolv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184187"/>
      </p:ext>
    </p:extLst>
  </p:cSld>
  <p:clrMapOvr>
    <a:masterClrMapping/>
  </p:clrMapOvr>
  <p:transition>
    <p:dissolv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008544"/>
      </p:ext>
    </p:extLst>
  </p:cSld>
  <p:clrMapOvr>
    <a:masterClrMapping/>
  </p:clrMapOvr>
  <p:transition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17749"/>
      </p:ext>
    </p:extLst>
  </p:cSld>
  <p:clrMapOvr>
    <a:masterClrMapping/>
  </p:clrMapOvr>
  <p:transition>
    <p:dissolv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271409"/>
      </p:ext>
    </p:extLst>
  </p:cSld>
  <p:clrMapOvr>
    <a:masterClrMapping/>
  </p:clrMapOvr>
  <p:transition>
    <p:dissolv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42701" y="1"/>
            <a:ext cx="749300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623392" y="152400"/>
            <a:ext cx="109728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6708527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image" Target="../media/image7.emf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6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151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1200" y="239078"/>
            <a:ext cx="9759893" cy="11880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987025" y="1496451"/>
            <a:ext cx="7883525" cy="3908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50649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661" y="5913368"/>
            <a:ext cx="864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3650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C14D-13EC-7558-CA2D-9762BACDF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096" y="1133856"/>
            <a:ext cx="5920904" cy="4431983"/>
          </a:xfrm>
        </p:spPr>
        <p:txBody>
          <a:bodyPr/>
          <a:lstStyle/>
          <a:p>
            <a:pPr algn="ctr"/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Dissertation Module  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3200" kern="1200" dirty="0">
                <a:solidFill>
                  <a:srgbClr val="FFFF00"/>
                </a:solidFill>
                <a:latin typeface="Myriad Pro"/>
                <a:cs typeface="+mj-cs"/>
              </a:rPr>
              <a:t>LCMB7020</a:t>
            </a: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Workshop 6-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Systematic Literature review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Vasilios Tavlaridis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MBA Program Manager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2327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Systematic Literature Review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225" y="1181101"/>
            <a:ext cx="109728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Systematic literature Review follow up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We will work on the 50 articles for your topic in class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Practical activity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Discuss the presentation of Proposal and Ethics form.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124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Content Placeholder 4">
            <a:extLst>
              <a:ext uri="{FF2B5EF4-FFF2-40B4-BE49-F238E27FC236}">
                <a16:creationId xmlns:a16="http://schemas.microsoft.com/office/drawing/2014/main" id="{0B212FC5-1D4A-4BEA-8D60-2A7D15C7EB82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745787" y="481521"/>
            <a:ext cx="10972800" cy="39170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44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14927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</Words>
  <Application>Microsoft Office PowerPoint</Application>
  <PresentationFormat>Widescreen</PresentationFormat>
  <Paragraphs>12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ＭＳ Ｐゴシック</vt:lpstr>
      <vt:lpstr>Myriad Pro</vt:lpstr>
      <vt:lpstr>Arial</vt:lpstr>
      <vt:lpstr>Calibri</vt:lpstr>
      <vt:lpstr>Times New Roman</vt:lpstr>
      <vt:lpstr>Wingdings</vt:lpstr>
      <vt:lpstr>20140311PresentationUWTSDTemplate</vt:lpstr>
      <vt:lpstr>1_Office Theme</vt:lpstr>
      <vt:lpstr>1_20140311PresentationUWTSDTemplate</vt:lpstr>
      <vt:lpstr>Dissertation Module   (LCMB7020)   Workshop 6- Systematic Literature review  Vasilios Tavlaridis MBA Program Manager </vt:lpstr>
      <vt:lpstr>Systematic Literature Review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Dissertation Module   (LCMB7020) Workshop 1 Module Overview  and Introduction to Research Methods</dc:title>
  <dc:creator>Tarila Zuofa</dc:creator>
  <cp:lastModifiedBy>Vasilios Tavlaridis</cp:lastModifiedBy>
  <cp:revision>9</cp:revision>
  <dcterms:created xsi:type="dcterms:W3CDTF">2022-05-23T09:49:04Z</dcterms:created>
  <dcterms:modified xsi:type="dcterms:W3CDTF">2024-06-20T07:55:28Z</dcterms:modified>
</cp:coreProperties>
</file>