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lie Dewaine (1909689)" initials="CD(" lastIdx="1" clrIdx="0">
    <p:extLst>
      <p:ext uri="{19B8F6BF-5375-455C-9EA6-DF929625EA0E}">
        <p15:presenceInfo xmlns:p15="http://schemas.microsoft.com/office/powerpoint/2012/main" userId="S::1909689@student.uwtsd.ac.uk::b867a395-96ad-4461-9217-9138e7c1d72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AADBA1-B111-4056-8CC2-B6D1430F1401}" v="1011" dt="2019-12-08T15:05:10.751"/>
    <p1510:client id="{4191E0A4-6B5A-F643-A62C-93042980C8A0}" v="28" dt="2019-12-09T11:59:51.419"/>
    <p1510:client id="{950C6143-1BF4-4BDA-BA65-71CB257A25AC}" v="1" dt="2019-12-09T11:56:42.6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843" autoAdjust="0"/>
    <p:restoredTop sz="94660"/>
  </p:normalViewPr>
  <p:slideViewPr>
    <p:cSldViewPr snapToGrid="0">
      <p:cViewPr varScale="1">
        <p:scale>
          <a:sx n="34" d="100"/>
          <a:sy n="34" d="100"/>
        </p:scale>
        <p:origin x="216" y="1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Relationship Id="rId14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6.svg"/><Relationship Id="rId5" Type="http://schemas.openxmlformats.org/officeDocument/2006/relationships/image" Target="../media/image13.png"/><Relationship Id="rId4" Type="http://schemas.openxmlformats.org/officeDocument/2006/relationships/image" Target="../media/image2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svg"/><Relationship Id="rId1" Type="http://schemas.openxmlformats.org/officeDocument/2006/relationships/image" Target="../media/image8.png"/><Relationship Id="rId6" Type="http://schemas.openxmlformats.org/officeDocument/2006/relationships/image" Target="../media/image7.svg"/><Relationship Id="rId5" Type="http://schemas.openxmlformats.org/officeDocument/2006/relationships/image" Target="../media/image10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7.png"/><Relationship Id="rId6" Type="http://schemas.openxmlformats.org/officeDocument/2006/relationships/image" Target="../media/image26.svg"/><Relationship Id="rId5" Type="http://schemas.openxmlformats.org/officeDocument/2006/relationships/image" Target="../media/image29.png"/><Relationship Id="rId4" Type="http://schemas.openxmlformats.org/officeDocument/2006/relationships/image" Target="../media/image2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5D72BF-CE63-4ABB-8E14-FF2832CD53EA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4B18A47D-6678-47E7-983A-3F0764D84EF9}">
      <dgm:prSet/>
      <dgm:spPr/>
      <dgm:t>
        <a:bodyPr/>
        <a:lstStyle/>
        <a:p>
          <a:r>
            <a:rPr lang="en-US"/>
            <a:t>Organizing and planning.</a:t>
          </a:r>
        </a:p>
      </dgm:t>
    </dgm:pt>
    <dgm:pt modelId="{EF2716C9-06ED-489C-AC17-82C51F1950D7}" type="parTrans" cxnId="{A5BF90D4-AF75-4290-B685-0F97F2BD2C82}">
      <dgm:prSet/>
      <dgm:spPr/>
      <dgm:t>
        <a:bodyPr/>
        <a:lstStyle/>
        <a:p>
          <a:endParaRPr lang="en-US"/>
        </a:p>
      </dgm:t>
    </dgm:pt>
    <dgm:pt modelId="{D24125E2-BC54-4CAF-BF26-EB79456BFAEE}" type="sibTrans" cxnId="{A5BF90D4-AF75-4290-B685-0F97F2BD2C82}">
      <dgm:prSet/>
      <dgm:spPr/>
      <dgm:t>
        <a:bodyPr/>
        <a:lstStyle/>
        <a:p>
          <a:endParaRPr lang="en-US"/>
        </a:p>
      </dgm:t>
    </dgm:pt>
    <dgm:pt modelId="{915588A8-2084-4FE3-AAFF-1970337F5878}">
      <dgm:prSet/>
      <dgm:spPr/>
      <dgm:t>
        <a:bodyPr/>
        <a:lstStyle/>
        <a:p>
          <a:r>
            <a:rPr lang="en-US"/>
            <a:t>Good - Quick and effective. </a:t>
          </a:r>
        </a:p>
      </dgm:t>
    </dgm:pt>
    <dgm:pt modelId="{85D2757B-7F0D-42D2-B918-2432C130DCD1}" type="parTrans" cxnId="{82D45577-967B-4A36-BE4C-E3D67C5806F4}">
      <dgm:prSet/>
      <dgm:spPr/>
      <dgm:t>
        <a:bodyPr/>
        <a:lstStyle/>
        <a:p>
          <a:endParaRPr lang="en-US"/>
        </a:p>
      </dgm:t>
    </dgm:pt>
    <dgm:pt modelId="{F6DA322C-FCCC-4F7C-910B-AB5FC09FF642}" type="sibTrans" cxnId="{82D45577-967B-4A36-BE4C-E3D67C5806F4}">
      <dgm:prSet/>
      <dgm:spPr/>
      <dgm:t>
        <a:bodyPr/>
        <a:lstStyle/>
        <a:p>
          <a:endParaRPr lang="en-US"/>
        </a:p>
      </dgm:t>
    </dgm:pt>
    <dgm:pt modelId="{4887B796-24BE-461C-A276-458B4EAB53CC}">
      <dgm:prSet/>
      <dgm:spPr/>
      <dgm:t>
        <a:bodyPr/>
        <a:lstStyle/>
        <a:p>
          <a:r>
            <a:rPr lang="en-US"/>
            <a:t>Bad – Stress.</a:t>
          </a:r>
        </a:p>
      </dgm:t>
    </dgm:pt>
    <dgm:pt modelId="{C918C846-0922-4A6A-A530-D3109B835D4D}" type="parTrans" cxnId="{3F865C80-43BB-4496-A454-DFCDC5CCEC3A}">
      <dgm:prSet/>
      <dgm:spPr/>
      <dgm:t>
        <a:bodyPr/>
        <a:lstStyle/>
        <a:p>
          <a:endParaRPr lang="en-US"/>
        </a:p>
      </dgm:t>
    </dgm:pt>
    <dgm:pt modelId="{58812F47-B037-4DA6-89C4-C8A1FDA0F929}" type="sibTrans" cxnId="{3F865C80-43BB-4496-A454-DFCDC5CCEC3A}">
      <dgm:prSet/>
      <dgm:spPr/>
      <dgm:t>
        <a:bodyPr/>
        <a:lstStyle/>
        <a:p>
          <a:endParaRPr lang="en-US"/>
        </a:p>
      </dgm:t>
    </dgm:pt>
    <dgm:pt modelId="{DF35E2A1-1B2D-4122-944C-5B17E778B8B2}" type="pres">
      <dgm:prSet presAssocID="{935D72BF-CE63-4ABB-8E14-FF2832CD53EA}" presName="root" presStyleCnt="0">
        <dgm:presLayoutVars>
          <dgm:dir/>
          <dgm:resizeHandles val="exact"/>
        </dgm:presLayoutVars>
      </dgm:prSet>
      <dgm:spPr/>
    </dgm:pt>
    <dgm:pt modelId="{7754AC6D-FB5C-42D4-921F-5BDBA1195A58}" type="pres">
      <dgm:prSet presAssocID="{4B18A47D-6678-47E7-983A-3F0764D84EF9}" presName="compNode" presStyleCnt="0"/>
      <dgm:spPr/>
    </dgm:pt>
    <dgm:pt modelId="{A2A9A356-97B3-4577-A7BD-990326179175}" type="pres">
      <dgm:prSet presAssocID="{4B18A47D-6678-47E7-983A-3F0764D84EF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B6FCCF7E-0348-43AA-950E-C464133A574C}" type="pres">
      <dgm:prSet presAssocID="{4B18A47D-6678-47E7-983A-3F0764D84EF9}" presName="spaceRect" presStyleCnt="0"/>
      <dgm:spPr/>
    </dgm:pt>
    <dgm:pt modelId="{4168E3F6-1469-4533-A8B9-C8962C26CD57}" type="pres">
      <dgm:prSet presAssocID="{4B18A47D-6678-47E7-983A-3F0764D84EF9}" presName="textRect" presStyleLbl="revTx" presStyleIdx="0" presStyleCnt="3">
        <dgm:presLayoutVars>
          <dgm:chMax val="1"/>
          <dgm:chPref val="1"/>
        </dgm:presLayoutVars>
      </dgm:prSet>
      <dgm:spPr/>
    </dgm:pt>
    <dgm:pt modelId="{46057CC4-E830-4BAD-B54A-88F90301C870}" type="pres">
      <dgm:prSet presAssocID="{D24125E2-BC54-4CAF-BF26-EB79456BFAEE}" presName="sibTrans" presStyleCnt="0"/>
      <dgm:spPr/>
    </dgm:pt>
    <dgm:pt modelId="{CA5009C5-E407-4E4D-A277-FF6A5359B661}" type="pres">
      <dgm:prSet presAssocID="{915588A8-2084-4FE3-AAFF-1970337F5878}" presName="compNode" presStyleCnt="0"/>
      <dgm:spPr/>
    </dgm:pt>
    <dgm:pt modelId="{FF8BF42B-C23F-4596-9637-EF8C088693A3}" type="pres">
      <dgm:prSet presAssocID="{915588A8-2084-4FE3-AAFF-1970337F587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90DDCF00-3CCC-412F-B527-F2B54CA392AA}" type="pres">
      <dgm:prSet presAssocID="{915588A8-2084-4FE3-AAFF-1970337F5878}" presName="spaceRect" presStyleCnt="0"/>
      <dgm:spPr/>
    </dgm:pt>
    <dgm:pt modelId="{802FB842-0214-4FB9-BE8D-F1F04A94FCC8}" type="pres">
      <dgm:prSet presAssocID="{915588A8-2084-4FE3-AAFF-1970337F5878}" presName="textRect" presStyleLbl="revTx" presStyleIdx="1" presStyleCnt="3">
        <dgm:presLayoutVars>
          <dgm:chMax val="1"/>
          <dgm:chPref val="1"/>
        </dgm:presLayoutVars>
      </dgm:prSet>
      <dgm:spPr/>
    </dgm:pt>
    <dgm:pt modelId="{FCDF252A-E59B-4A77-9984-13C16B01F3ED}" type="pres">
      <dgm:prSet presAssocID="{F6DA322C-FCCC-4F7C-910B-AB5FC09FF642}" presName="sibTrans" presStyleCnt="0"/>
      <dgm:spPr/>
    </dgm:pt>
    <dgm:pt modelId="{155A09CF-F8EC-4D6C-8236-4DA1563AA77C}" type="pres">
      <dgm:prSet presAssocID="{4887B796-24BE-461C-A276-458B4EAB53CC}" presName="compNode" presStyleCnt="0"/>
      <dgm:spPr/>
    </dgm:pt>
    <dgm:pt modelId="{12D4BE3F-F81E-49B1-AFC1-B626F978E887}" type="pres">
      <dgm:prSet presAssocID="{4887B796-24BE-461C-A276-458B4EAB53C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stache Face with Solid Fill"/>
        </a:ext>
      </dgm:extLst>
    </dgm:pt>
    <dgm:pt modelId="{081DECD7-DBEA-4D0E-AE16-0EAA0DCFB645}" type="pres">
      <dgm:prSet presAssocID="{4887B796-24BE-461C-A276-458B4EAB53CC}" presName="spaceRect" presStyleCnt="0"/>
      <dgm:spPr/>
    </dgm:pt>
    <dgm:pt modelId="{792B10E6-F6BA-413F-BB32-9C260B8C7A96}" type="pres">
      <dgm:prSet presAssocID="{4887B796-24BE-461C-A276-458B4EAB53CC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3DA053C-FE1C-4793-8C6D-B84C938B8777}" type="presOf" srcId="{4887B796-24BE-461C-A276-458B4EAB53CC}" destId="{792B10E6-F6BA-413F-BB32-9C260B8C7A96}" srcOrd="0" destOrd="0" presId="urn:microsoft.com/office/officeart/2018/2/layout/IconLabelList"/>
    <dgm:cxn modelId="{23C6835F-4D9D-42FA-8E7C-D9936DD463CD}" type="presOf" srcId="{935D72BF-CE63-4ABB-8E14-FF2832CD53EA}" destId="{DF35E2A1-1B2D-4122-944C-5B17E778B8B2}" srcOrd="0" destOrd="0" presId="urn:microsoft.com/office/officeart/2018/2/layout/IconLabelList"/>
    <dgm:cxn modelId="{82D45577-967B-4A36-BE4C-E3D67C5806F4}" srcId="{935D72BF-CE63-4ABB-8E14-FF2832CD53EA}" destId="{915588A8-2084-4FE3-AAFF-1970337F5878}" srcOrd="1" destOrd="0" parTransId="{85D2757B-7F0D-42D2-B918-2432C130DCD1}" sibTransId="{F6DA322C-FCCC-4F7C-910B-AB5FC09FF642}"/>
    <dgm:cxn modelId="{3F865C80-43BB-4496-A454-DFCDC5CCEC3A}" srcId="{935D72BF-CE63-4ABB-8E14-FF2832CD53EA}" destId="{4887B796-24BE-461C-A276-458B4EAB53CC}" srcOrd="2" destOrd="0" parTransId="{C918C846-0922-4A6A-A530-D3109B835D4D}" sibTransId="{58812F47-B037-4DA6-89C4-C8A1FDA0F929}"/>
    <dgm:cxn modelId="{A5BF90D4-AF75-4290-B685-0F97F2BD2C82}" srcId="{935D72BF-CE63-4ABB-8E14-FF2832CD53EA}" destId="{4B18A47D-6678-47E7-983A-3F0764D84EF9}" srcOrd="0" destOrd="0" parTransId="{EF2716C9-06ED-489C-AC17-82C51F1950D7}" sibTransId="{D24125E2-BC54-4CAF-BF26-EB79456BFAEE}"/>
    <dgm:cxn modelId="{C13B32D6-7ADC-442D-BCED-916A3C85424F}" type="presOf" srcId="{915588A8-2084-4FE3-AAFF-1970337F5878}" destId="{802FB842-0214-4FB9-BE8D-F1F04A94FCC8}" srcOrd="0" destOrd="0" presId="urn:microsoft.com/office/officeart/2018/2/layout/IconLabelList"/>
    <dgm:cxn modelId="{5E89D2E5-A8B0-4035-B5A4-09E5F4E9D6C2}" type="presOf" srcId="{4B18A47D-6678-47E7-983A-3F0764D84EF9}" destId="{4168E3F6-1469-4533-A8B9-C8962C26CD57}" srcOrd="0" destOrd="0" presId="urn:microsoft.com/office/officeart/2018/2/layout/IconLabelList"/>
    <dgm:cxn modelId="{2B7B2A1F-4477-4179-8C72-399FB8859A03}" type="presParOf" srcId="{DF35E2A1-1B2D-4122-944C-5B17E778B8B2}" destId="{7754AC6D-FB5C-42D4-921F-5BDBA1195A58}" srcOrd="0" destOrd="0" presId="urn:microsoft.com/office/officeart/2018/2/layout/IconLabelList"/>
    <dgm:cxn modelId="{58D25C1C-9790-48C5-8557-C934C6696786}" type="presParOf" srcId="{7754AC6D-FB5C-42D4-921F-5BDBA1195A58}" destId="{A2A9A356-97B3-4577-A7BD-990326179175}" srcOrd="0" destOrd="0" presId="urn:microsoft.com/office/officeart/2018/2/layout/IconLabelList"/>
    <dgm:cxn modelId="{38CEE539-719C-4270-9BF6-36245E56521E}" type="presParOf" srcId="{7754AC6D-FB5C-42D4-921F-5BDBA1195A58}" destId="{B6FCCF7E-0348-43AA-950E-C464133A574C}" srcOrd="1" destOrd="0" presId="urn:microsoft.com/office/officeart/2018/2/layout/IconLabelList"/>
    <dgm:cxn modelId="{B8830534-5E41-4423-9BE1-AF40A5C391B0}" type="presParOf" srcId="{7754AC6D-FB5C-42D4-921F-5BDBA1195A58}" destId="{4168E3F6-1469-4533-A8B9-C8962C26CD57}" srcOrd="2" destOrd="0" presId="urn:microsoft.com/office/officeart/2018/2/layout/IconLabelList"/>
    <dgm:cxn modelId="{67AF91FD-385B-4364-828A-6745F20DF09C}" type="presParOf" srcId="{DF35E2A1-1B2D-4122-944C-5B17E778B8B2}" destId="{46057CC4-E830-4BAD-B54A-88F90301C870}" srcOrd="1" destOrd="0" presId="urn:microsoft.com/office/officeart/2018/2/layout/IconLabelList"/>
    <dgm:cxn modelId="{E64FCF6E-905C-4955-AC01-85CEBDC3CE84}" type="presParOf" srcId="{DF35E2A1-1B2D-4122-944C-5B17E778B8B2}" destId="{CA5009C5-E407-4E4D-A277-FF6A5359B661}" srcOrd="2" destOrd="0" presId="urn:microsoft.com/office/officeart/2018/2/layout/IconLabelList"/>
    <dgm:cxn modelId="{572DAE21-92F0-4A06-8191-2DC9D5DE754B}" type="presParOf" srcId="{CA5009C5-E407-4E4D-A277-FF6A5359B661}" destId="{FF8BF42B-C23F-4596-9637-EF8C088693A3}" srcOrd="0" destOrd="0" presId="urn:microsoft.com/office/officeart/2018/2/layout/IconLabelList"/>
    <dgm:cxn modelId="{CC8EF239-C650-48D9-B55F-A252B3D2DF9E}" type="presParOf" srcId="{CA5009C5-E407-4E4D-A277-FF6A5359B661}" destId="{90DDCF00-3CCC-412F-B527-F2B54CA392AA}" srcOrd="1" destOrd="0" presId="urn:microsoft.com/office/officeart/2018/2/layout/IconLabelList"/>
    <dgm:cxn modelId="{090A6F58-C420-4818-B40D-6F36CA62A677}" type="presParOf" srcId="{CA5009C5-E407-4E4D-A277-FF6A5359B661}" destId="{802FB842-0214-4FB9-BE8D-F1F04A94FCC8}" srcOrd="2" destOrd="0" presId="urn:microsoft.com/office/officeart/2018/2/layout/IconLabelList"/>
    <dgm:cxn modelId="{ACD30483-614B-400B-A310-234CC7616513}" type="presParOf" srcId="{DF35E2A1-1B2D-4122-944C-5B17E778B8B2}" destId="{FCDF252A-E59B-4A77-9984-13C16B01F3ED}" srcOrd="3" destOrd="0" presId="urn:microsoft.com/office/officeart/2018/2/layout/IconLabelList"/>
    <dgm:cxn modelId="{2C2AB783-BF0A-4478-B6B3-720E4F58805F}" type="presParOf" srcId="{DF35E2A1-1B2D-4122-944C-5B17E778B8B2}" destId="{155A09CF-F8EC-4D6C-8236-4DA1563AA77C}" srcOrd="4" destOrd="0" presId="urn:microsoft.com/office/officeart/2018/2/layout/IconLabelList"/>
    <dgm:cxn modelId="{537BC876-9051-418F-A865-7D296FCE6174}" type="presParOf" srcId="{155A09CF-F8EC-4D6C-8236-4DA1563AA77C}" destId="{12D4BE3F-F81E-49B1-AFC1-B626F978E887}" srcOrd="0" destOrd="0" presId="urn:microsoft.com/office/officeart/2018/2/layout/IconLabelList"/>
    <dgm:cxn modelId="{264E94B8-D260-43FE-ACAA-F0E4B8774FEC}" type="presParOf" srcId="{155A09CF-F8EC-4D6C-8236-4DA1563AA77C}" destId="{081DECD7-DBEA-4D0E-AE16-0EAA0DCFB645}" srcOrd="1" destOrd="0" presId="urn:microsoft.com/office/officeart/2018/2/layout/IconLabelList"/>
    <dgm:cxn modelId="{0525B473-E6B7-4165-A0FB-C8E5EBC9ED87}" type="presParOf" srcId="{155A09CF-F8EC-4D6C-8236-4DA1563AA77C}" destId="{792B10E6-F6BA-413F-BB32-9C260B8C7A9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EFADFD-9817-4F3E-AF0B-21593F6AD0F9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8654BB7B-F8A0-4617-BA1F-A25426A5E2E3}">
      <dgm:prSet/>
      <dgm:spPr/>
      <dgm:t>
        <a:bodyPr/>
        <a:lstStyle/>
        <a:p>
          <a:r>
            <a:rPr lang="en-GB"/>
            <a:t>Organization</a:t>
          </a:r>
          <a:endParaRPr lang="en-US"/>
        </a:p>
      </dgm:t>
    </dgm:pt>
    <dgm:pt modelId="{5CA2A62E-5C51-4667-8006-F1AF98E84A98}" type="parTrans" cxnId="{0282C528-1E07-4A84-A2D4-ED1389C66841}">
      <dgm:prSet/>
      <dgm:spPr/>
      <dgm:t>
        <a:bodyPr/>
        <a:lstStyle/>
        <a:p>
          <a:endParaRPr lang="en-US"/>
        </a:p>
      </dgm:t>
    </dgm:pt>
    <dgm:pt modelId="{23989E3A-062E-4117-B353-57BC23333132}" type="sibTrans" cxnId="{0282C528-1E07-4A84-A2D4-ED1389C66841}">
      <dgm:prSet/>
      <dgm:spPr/>
      <dgm:t>
        <a:bodyPr/>
        <a:lstStyle/>
        <a:p>
          <a:endParaRPr lang="en-US"/>
        </a:p>
      </dgm:t>
    </dgm:pt>
    <dgm:pt modelId="{FDC38CD4-B205-4F4F-8FCA-4871D587FD21}">
      <dgm:prSet/>
      <dgm:spPr/>
      <dgm:t>
        <a:bodyPr/>
        <a:lstStyle/>
        <a:p>
          <a:r>
            <a:rPr lang="en-GB"/>
            <a:t>Prioritization</a:t>
          </a:r>
          <a:endParaRPr lang="en-US"/>
        </a:p>
      </dgm:t>
    </dgm:pt>
    <dgm:pt modelId="{CE747481-3F5F-4819-AD6D-54985555DA55}" type="parTrans" cxnId="{D4F8AD95-33C8-4EE5-B370-CC7347663E90}">
      <dgm:prSet/>
      <dgm:spPr/>
      <dgm:t>
        <a:bodyPr/>
        <a:lstStyle/>
        <a:p>
          <a:endParaRPr lang="en-US"/>
        </a:p>
      </dgm:t>
    </dgm:pt>
    <dgm:pt modelId="{B7D96CAD-96A5-4502-AD34-1CA70718F036}" type="sibTrans" cxnId="{D4F8AD95-33C8-4EE5-B370-CC7347663E90}">
      <dgm:prSet/>
      <dgm:spPr/>
      <dgm:t>
        <a:bodyPr/>
        <a:lstStyle/>
        <a:p>
          <a:endParaRPr lang="en-US"/>
        </a:p>
      </dgm:t>
    </dgm:pt>
    <dgm:pt modelId="{3A4363E6-4A88-464F-BFFA-5DE781974CE1}">
      <dgm:prSet/>
      <dgm:spPr/>
      <dgm:t>
        <a:bodyPr/>
        <a:lstStyle/>
        <a:p>
          <a:r>
            <a:rPr lang="en-GB"/>
            <a:t>Communication</a:t>
          </a:r>
          <a:endParaRPr lang="en-US"/>
        </a:p>
      </dgm:t>
    </dgm:pt>
    <dgm:pt modelId="{FB203A95-F07E-4E71-92CB-ECED2C9D403F}" type="parTrans" cxnId="{0283543C-1D5A-4361-BC90-BD1D28376426}">
      <dgm:prSet/>
      <dgm:spPr/>
      <dgm:t>
        <a:bodyPr/>
        <a:lstStyle/>
        <a:p>
          <a:endParaRPr lang="en-US"/>
        </a:p>
      </dgm:t>
    </dgm:pt>
    <dgm:pt modelId="{96A753FE-3818-4995-9124-237DEF89DE11}" type="sibTrans" cxnId="{0283543C-1D5A-4361-BC90-BD1D28376426}">
      <dgm:prSet/>
      <dgm:spPr/>
      <dgm:t>
        <a:bodyPr/>
        <a:lstStyle/>
        <a:p>
          <a:endParaRPr lang="en-US"/>
        </a:p>
      </dgm:t>
    </dgm:pt>
    <dgm:pt modelId="{09482430-0482-448F-9187-3FCDCDACAEDE}">
      <dgm:prSet/>
      <dgm:spPr/>
      <dgm:t>
        <a:bodyPr/>
        <a:lstStyle/>
        <a:p>
          <a:r>
            <a:rPr lang="en-GB"/>
            <a:t>Planning</a:t>
          </a:r>
          <a:endParaRPr lang="en-US"/>
        </a:p>
      </dgm:t>
    </dgm:pt>
    <dgm:pt modelId="{B330B761-EA9A-496B-A255-FB9ADCE94746}" type="parTrans" cxnId="{4699157B-8585-4DBE-BE32-B54D63731A6C}">
      <dgm:prSet/>
      <dgm:spPr/>
      <dgm:t>
        <a:bodyPr/>
        <a:lstStyle/>
        <a:p>
          <a:endParaRPr lang="en-US"/>
        </a:p>
      </dgm:t>
    </dgm:pt>
    <dgm:pt modelId="{4010FB86-8A74-41A3-BDE8-723B0285E843}" type="sibTrans" cxnId="{4699157B-8585-4DBE-BE32-B54D63731A6C}">
      <dgm:prSet/>
      <dgm:spPr/>
      <dgm:t>
        <a:bodyPr/>
        <a:lstStyle/>
        <a:p>
          <a:endParaRPr lang="en-US"/>
        </a:p>
      </dgm:t>
    </dgm:pt>
    <dgm:pt modelId="{8BEE56C6-1BA8-4BCB-A654-A995C4B82236}">
      <dgm:prSet/>
      <dgm:spPr/>
      <dgm:t>
        <a:bodyPr/>
        <a:lstStyle/>
        <a:p>
          <a:r>
            <a:rPr lang="en-GB"/>
            <a:t>Stress management</a:t>
          </a:r>
          <a:endParaRPr lang="en-US"/>
        </a:p>
      </dgm:t>
    </dgm:pt>
    <dgm:pt modelId="{0B0F686F-9B6D-4F1D-BB80-33B232986679}" type="parTrans" cxnId="{B6AFF0EB-E7EF-4BAF-AE9C-7B863DD270ED}">
      <dgm:prSet/>
      <dgm:spPr/>
      <dgm:t>
        <a:bodyPr/>
        <a:lstStyle/>
        <a:p>
          <a:endParaRPr lang="en-US"/>
        </a:p>
      </dgm:t>
    </dgm:pt>
    <dgm:pt modelId="{4E97BE3E-7649-4B21-A6EB-070CC16B946B}" type="sibTrans" cxnId="{B6AFF0EB-E7EF-4BAF-AE9C-7B863DD270ED}">
      <dgm:prSet/>
      <dgm:spPr/>
      <dgm:t>
        <a:bodyPr/>
        <a:lstStyle/>
        <a:p>
          <a:endParaRPr lang="en-US"/>
        </a:p>
      </dgm:t>
    </dgm:pt>
    <dgm:pt modelId="{4A86C3E9-E965-4AC3-83AB-8AD95CD41391}" type="pres">
      <dgm:prSet presAssocID="{57EFADFD-9817-4F3E-AF0B-21593F6AD0F9}" presName="root" presStyleCnt="0">
        <dgm:presLayoutVars>
          <dgm:dir/>
          <dgm:resizeHandles val="exact"/>
        </dgm:presLayoutVars>
      </dgm:prSet>
      <dgm:spPr/>
    </dgm:pt>
    <dgm:pt modelId="{BCCDF476-396B-46D0-95BE-823EC4554060}" type="pres">
      <dgm:prSet presAssocID="{57EFADFD-9817-4F3E-AF0B-21593F6AD0F9}" presName="container" presStyleCnt="0">
        <dgm:presLayoutVars>
          <dgm:dir/>
          <dgm:resizeHandles val="exact"/>
        </dgm:presLayoutVars>
      </dgm:prSet>
      <dgm:spPr/>
    </dgm:pt>
    <dgm:pt modelId="{2236BFFB-8D0B-4C0C-86E3-D0FE9F989523}" type="pres">
      <dgm:prSet presAssocID="{8654BB7B-F8A0-4617-BA1F-A25426A5E2E3}" presName="compNode" presStyleCnt="0"/>
      <dgm:spPr/>
    </dgm:pt>
    <dgm:pt modelId="{3A5CAF96-5205-42D9-830B-73D3B4187CD6}" type="pres">
      <dgm:prSet presAssocID="{8654BB7B-F8A0-4617-BA1F-A25426A5E2E3}" presName="iconBgRect" presStyleLbl="bgShp" presStyleIdx="0" presStyleCnt="5"/>
      <dgm:spPr/>
    </dgm:pt>
    <dgm:pt modelId="{9D3B9CC4-EE58-46C8-AA2F-1D503967A02D}" type="pres">
      <dgm:prSet presAssocID="{8654BB7B-F8A0-4617-BA1F-A25426A5E2E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F150FEE0-3B2A-4F6B-A19B-72F4630A7F83}" type="pres">
      <dgm:prSet presAssocID="{8654BB7B-F8A0-4617-BA1F-A25426A5E2E3}" presName="spaceRect" presStyleCnt="0"/>
      <dgm:spPr/>
    </dgm:pt>
    <dgm:pt modelId="{FCD156A7-EA6F-4BEE-8D1D-0E3CA68C6C39}" type="pres">
      <dgm:prSet presAssocID="{8654BB7B-F8A0-4617-BA1F-A25426A5E2E3}" presName="textRect" presStyleLbl="revTx" presStyleIdx="0" presStyleCnt="5">
        <dgm:presLayoutVars>
          <dgm:chMax val="1"/>
          <dgm:chPref val="1"/>
        </dgm:presLayoutVars>
      </dgm:prSet>
      <dgm:spPr/>
    </dgm:pt>
    <dgm:pt modelId="{F8C4111A-F8E3-41DE-8799-B960EE1930C4}" type="pres">
      <dgm:prSet presAssocID="{23989E3A-062E-4117-B353-57BC23333132}" presName="sibTrans" presStyleLbl="sibTrans2D1" presStyleIdx="0" presStyleCnt="0"/>
      <dgm:spPr/>
    </dgm:pt>
    <dgm:pt modelId="{E49E4556-E20C-42A7-9677-4DB7B8BE1663}" type="pres">
      <dgm:prSet presAssocID="{FDC38CD4-B205-4F4F-8FCA-4871D587FD21}" presName="compNode" presStyleCnt="0"/>
      <dgm:spPr/>
    </dgm:pt>
    <dgm:pt modelId="{1DBF1C7D-678E-45D1-BD6D-385DDB6AD13E}" type="pres">
      <dgm:prSet presAssocID="{FDC38CD4-B205-4F4F-8FCA-4871D587FD21}" presName="iconBgRect" presStyleLbl="bgShp" presStyleIdx="1" presStyleCnt="5"/>
      <dgm:spPr/>
    </dgm:pt>
    <dgm:pt modelId="{153D7375-DF2C-423D-9FCE-9AA9CFD3E5ED}" type="pres">
      <dgm:prSet presAssocID="{FDC38CD4-B205-4F4F-8FCA-4871D587FD21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st"/>
        </a:ext>
      </dgm:extLst>
    </dgm:pt>
    <dgm:pt modelId="{8AF01C4C-A061-450C-B02B-26DF26AFAA86}" type="pres">
      <dgm:prSet presAssocID="{FDC38CD4-B205-4F4F-8FCA-4871D587FD21}" presName="spaceRect" presStyleCnt="0"/>
      <dgm:spPr/>
    </dgm:pt>
    <dgm:pt modelId="{365D1D23-8BB7-4E78-8A56-CFDFFF5EDCCA}" type="pres">
      <dgm:prSet presAssocID="{FDC38CD4-B205-4F4F-8FCA-4871D587FD21}" presName="textRect" presStyleLbl="revTx" presStyleIdx="1" presStyleCnt="5">
        <dgm:presLayoutVars>
          <dgm:chMax val="1"/>
          <dgm:chPref val="1"/>
        </dgm:presLayoutVars>
      </dgm:prSet>
      <dgm:spPr/>
    </dgm:pt>
    <dgm:pt modelId="{FC6FD65B-A60B-46F5-8080-E4C7166F8E0F}" type="pres">
      <dgm:prSet presAssocID="{B7D96CAD-96A5-4502-AD34-1CA70718F036}" presName="sibTrans" presStyleLbl="sibTrans2D1" presStyleIdx="0" presStyleCnt="0"/>
      <dgm:spPr/>
    </dgm:pt>
    <dgm:pt modelId="{7B4FD7D8-B3D5-4263-9FE0-7915F3DC0BCB}" type="pres">
      <dgm:prSet presAssocID="{3A4363E6-4A88-464F-BFFA-5DE781974CE1}" presName="compNode" presStyleCnt="0"/>
      <dgm:spPr/>
    </dgm:pt>
    <dgm:pt modelId="{933E2227-9397-4E9F-9C36-88D1891B30DA}" type="pres">
      <dgm:prSet presAssocID="{3A4363E6-4A88-464F-BFFA-5DE781974CE1}" presName="iconBgRect" presStyleLbl="bgShp" presStyleIdx="2" presStyleCnt="5"/>
      <dgm:spPr/>
    </dgm:pt>
    <dgm:pt modelId="{ECE62592-9F47-442B-998E-CBF8E7AF1BC2}" type="pres">
      <dgm:prSet presAssocID="{3A4363E6-4A88-464F-BFFA-5DE781974CE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F890BA76-D778-4681-9B40-30462EFE9C8E}" type="pres">
      <dgm:prSet presAssocID="{3A4363E6-4A88-464F-BFFA-5DE781974CE1}" presName="spaceRect" presStyleCnt="0"/>
      <dgm:spPr/>
    </dgm:pt>
    <dgm:pt modelId="{D553CD42-43DE-4871-BFB9-27CABD08D2D3}" type="pres">
      <dgm:prSet presAssocID="{3A4363E6-4A88-464F-BFFA-5DE781974CE1}" presName="textRect" presStyleLbl="revTx" presStyleIdx="2" presStyleCnt="5">
        <dgm:presLayoutVars>
          <dgm:chMax val="1"/>
          <dgm:chPref val="1"/>
        </dgm:presLayoutVars>
      </dgm:prSet>
      <dgm:spPr/>
    </dgm:pt>
    <dgm:pt modelId="{4175EB79-3420-4D5E-A5AD-932FFC4A3C47}" type="pres">
      <dgm:prSet presAssocID="{96A753FE-3818-4995-9124-237DEF89DE11}" presName="sibTrans" presStyleLbl="sibTrans2D1" presStyleIdx="0" presStyleCnt="0"/>
      <dgm:spPr/>
    </dgm:pt>
    <dgm:pt modelId="{BB9235B3-5498-443D-AB19-DD7500664D5A}" type="pres">
      <dgm:prSet presAssocID="{09482430-0482-448F-9187-3FCDCDACAEDE}" presName="compNode" presStyleCnt="0"/>
      <dgm:spPr/>
    </dgm:pt>
    <dgm:pt modelId="{B5B473A6-A380-4416-8E6F-016BA12C8C7A}" type="pres">
      <dgm:prSet presAssocID="{09482430-0482-448F-9187-3FCDCDACAEDE}" presName="iconBgRect" presStyleLbl="bgShp" presStyleIdx="3" presStyleCnt="5"/>
      <dgm:spPr/>
    </dgm:pt>
    <dgm:pt modelId="{294C547B-E8EB-42F1-81A9-E7BEFC3DEEC8}" type="pres">
      <dgm:prSet presAssocID="{09482430-0482-448F-9187-3FCDCDACAED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7A5C9679-B715-4564-BF70-E6D6C8C851CD}" type="pres">
      <dgm:prSet presAssocID="{09482430-0482-448F-9187-3FCDCDACAEDE}" presName="spaceRect" presStyleCnt="0"/>
      <dgm:spPr/>
    </dgm:pt>
    <dgm:pt modelId="{B49ED9E4-CE2C-43F3-BB87-48D8B07AD648}" type="pres">
      <dgm:prSet presAssocID="{09482430-0482-448F-9187-3FCDCDACAEDE}" presName="textRect" presStyleLbl="revTx" presStyleIdx="3" presStyleCnt="5">
        <dgm:presLayoutVars>
          <dgm:chMax val="1"/>
          <dgm:chPref val="1"/>
        </dgm:presLayoutVars>
      </dgm:prSet>
      <dgm:spPr/>
    </dgm:pt>
    <dgm:pt modelId="{EFFE0F0B-D7FE-43F3-82B8-2B774A6A6FAF}" type="pres">
      <dgm:prSet presAssocID="{4010FB86-8A74-41A3-BDE8-723B0285E843}" presName="sibTrans" presStyleLbl="sibTrans2D1" presStyleIdx="0" presStyleCnt="0"/>
      <dgm:spPr/>
    </dgm:pt>
    <dgm:pt modelId="{2ED09115-CF0C-4EAD-BE13-35BA5BC765E7}" type="pres">
      <dgm:prSet presAssocID="{8BEE56C6-1BA8-4BCB-A654-A995C4B82236}" presName="compNode" presStyleCnt="0"/>
      <dgm:spPr/>
    </dgm:pt>
    <dgm:pt modelId="{594BBADE-CAE3-467E-9A18-593CB270DE47}" type="pres">
      <dgm:prSet presAssocID="{8BEE56C6-1BA8-4BCB-A654-A995C4B82236}" presName="iconBgRect" presStyleLbl="bgShp" presStyleIdx="4" presStyleCnt="5"/>
      <dgm:spPr/>
    </dgm:pt>
    <dgm:pt modelId="{5AA7256C-8309-469B-B2D9-4829F60A0E40}" type="pres">
      <dgm:prSet presAssocID="{8BEE56C6-1BA8-4BCB-A654-A995C4B8223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D166DF25-43AF-41A2-ABC6-6FC82F526530}" type="pres">
      <dgm:prSet presAssocID="{8BEE56C6-1BA8-4BCB-A654-A995C4B82236}" presName="spaceRect" presStyleCnt="0"/>
      <dgm:spPr/>
    </dgm:pt>
    <dgm:pt modelId="{D8992E9A-832B-42AE-93D3-9C819EFEC577}" type="pres">
      <dgm:prSet presAssocID="{8BEE56C6-1BA8-4BCB-A654-A995C4B8223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0282C528-1E07-4A84-A2D4-ED1389C66841}" srcId="{57EFADFD-9817-4F3E-AF0B-21593F6AD0F9}" destId="{8654BB7B-F8A0-4617-BA1F-A25426A5E2E3}" srcOrd="0" destOrd="0" parTransId="{5CA2A62E-5C51-4667-8006-F1AF98E84A98}" sibTransId="{23989E3A-062E-4117-B353-57BC23333132}"/>
    <dgm:cxn modelId="{F8A1A12B-13C9-4AEF-AEAB-F3B6865C6C98}" type="presOf" srcId="{96A753FE-3818-4995-9124-237DEF89DE11}" destId="{4175EB79-3420-4D5E-A5AD-932FFC4A3C47}" srcOrd="0" destOrd="0" presId="urn:microsoft.com/office/officeart/2018/2/layout/IconCircleList"/>
    <dgm:cxn modelId="{8FB60639-F3B3-434B-A9CF-4F29D057DC3D}" type="presOf" srcId="{09482430-0482-448F-9187-3FCDCDACAEDE}" destId="{B49ED9E4-CE2C-43F3-BB87-48D8B07AD648}" srcOrd="0" destOrd="0" presId="urn:microsoft.com/office/officeart/2018/2/layout/IconCircleList"/>
    <dgm:cxn modelId="{0283543C-1D5A-4361-BC90-BD1D28376426}" srcId="{57EFADFD-9817-4F3E-AF0B-21593F6AD0F9}" destId="{3A4363E6-4A88-464F-BFFA-5DE781974CE1}" srcOrd="2" destOrd="0" parTransId="{FB203A95-F07E-4E71-92CB-ECED2C9D403F}" sibTransId="{96A753FE-3818-4995-9124-237DEF89DE11}"/>
    <dgm:cxn modelId="{A199873D-B5AD-4621-A142-B31BBE3A36B8}" type="presOf" srcId="{8BEE56C6-1BA8-4BCB-A654-A995C4B82236}" destId="{D8992E9A-832B-42AE-93D3-9C819EFEC577}" srcOrd="0" destOrd="0" presId="urn:microsoft.com/office/officeart/2018/2/layout/IconCircleList"/>
    <dgm:cxn modelId="{B3E11046-6C79-46F1-A69B-14D7B0A69D7E}" type="presOf" srcId="{23989E3A-062E-4117-B353-57BC23333132}" destId="{F8C4111A-F8E3-41DE-8799-B960EE1930C4}" srcOrd="0" destOrd="0" presId="urn:microsoft.com/office/officeart/2018/2/layout/IconCircleList"/>
    <dgm:cxn modelId="{FFC09A60-102D-4182-A9B1-FEE19663DCC7}" type="presOf" srcId="{FDC38CD4-B205-4F4F-8FCA-4871D587FD21}" destId="{365D1D23-8BB7-4E78-8A56-CFDFFF5EDCCA}" srcOrd="0" destOrd="0" presId="urn:microsoft.com/office/officeart/2018/2/layout/IconCircleList"/>
    <dgm:cxn modelId="{4699157B-8585-4DBE-BE32-B54D63731A6C}" srcId="{57EFADFD-9817-4F3E-AF0B-21593F6AD0F9}" destId="{09482430-0482-448F-9187-3FCDCDACAEDE}" srcOrd="3" destOrd="0" parTransId="{B330B761-EA9A-496B-A255-FB9ADCE94746}" sibTransId="{4010FB86-8A74-41A3-BDE8-723B0285E843}"/>
    <dgm:cxn modelId="{ECE83580-963A-4117-BFE8-B1E71F5EF02E}" type="presOf" srcId="{57EFADFD-9817-4F3E-AF0B-21593F6AD0F9}" destId="{4A86C3E9-E965-4AC3-83AB-8AD95CD41391}" srcOrd="0" destOrd="0" presId="urn:microsoft.com/office/officeart/2018/2/layout/IconCircleList"/>
    <dgm:cxn modelId="{D4F8AD95-33C8-4EE5-B370-CC7347663E90}" srcId="{57EFADFD-9817-4F3E-AF0B-21593F6AD0F9}" destId="{FDC38CD4-B205-4F4F-8FCA-4871D587FD21}" srcOrd="1" destOrd="0" parTransId="{CE747481-3F5F-4819-AD6D-54985555DA55}" sibTransId="{B7D96CAD-96A5-4502-AD34-1CA70718F036}"/>
    <dgm:cxn modelId="{478F4A9E-5A8B-43C8-8746-CC972A3FFA83}" type="presOf" srcId="{8654BB7B-F8A0-4617-BA1F-A25426A5E2E3}" destId="{FCD156A7-EA6F-4BEE-8D1D-0E3CA68C6C39}" srcOrd="0" destOrd="0" presId="urn:microsoft.com/office/officeart/2018/2/layout/IconCircleList"/>
    <dgm:cxn modelId="{4B6476AB-6EB7-4F2D-BE64-CA0CA6B13828}" type="presOf" srcId="{3A4363E6-4A88-464F-BFFA-5DE781974CE1}" destId="{D553CD42-43DE-4871-BFB9-27CABD08D2D3}" srcOrd="0" destOrd="0" presId="urn:microsoft.com/office/officeart/2018/2/layout/IconCircleList"/>
    <dgm:cxn modelId="{6FF08AC7-7318-4217-8B82-8B96624BA398}" type="presOf" srcId="{B7D96CAD-96A5-4502-AD34-1CA70718F036}" destId="{FC6FD65B-A60B-46F5-8080-E4C7166F8E0F}" srcOrd="0" destOrd="0" presId="urn:microsoft.com/office/officeart/2018/2/layout/IconCircleList"/>
    <dgm:cxn modelId="{B6AFF0EB-E7EF-4BAF-AE9C-7B863DD270ED}" srcId="{57EFADFD-9817-4F3E-AF0B-21593F6AD0F9}" destId="{8BEE56C6-1BA8-4BCB-A654-A995C4B82236}" srcOrd="4" destOrd="0" parTransId="{0B0F686F-9B6D-4F1D-BB80-33B232986679}" sibTransId="{4E97BE3E-7649-4B21-A6EB-070CC16B946B}"/>
    <dgm:cxn modelId="{1FA600F2-EED1-450C-92DB-7B3530F6AEE4}" type="presOf" srcId="{4010FB86-8A74-41A3-BDE8-723B0285E843}" destId="{EFFE0F0B-D7FE-43F3-82B8-2B774A6A6FAF}" srcOrd="0" destOrd="0" presId="urn:microsoft.com/office/officeart/2018/2/layout/IconCircleList"/>
    <dgm:cxn modelId="{DC81CC4B-4007-464C-87F9-BD71DA8A2C61}" type="presParOf" srcId="{4A86C3E9-E965-4AC3-83AB-8AD95CD41391}" destId="{BCCDF476-396B-46D0-95BE-823EC4554060}" srcOrd="0" destOrd="0" presId="urn:microsoft.com/office/officeart/2018/2/layout/IconCircleList"/>
    <dgm:cxn modelId="{057183BA-EA4C-49C8-BFA2-1B78198DB906}" type="presParOf" srcId="{BCCDF476-396B-46D0-95BE-823EC4554060}" destId="{2236BFFB-8D0B-4C0C-86E3-D0FE9F989523}" srcOrd="0" destOrd="0" presId="urn:microsoft.com/office/officeart/2018/2/layout/IconCircleList"/>
    <dgm:cxn modelId="{27AC363D-E5F2-4242-B4C9-ADB6207BD63C}" type="presParOf" srcId="{2236BFFB-8D0B-4C0C-86E3-D0FE9F989523}" destId="{3A5CAF96-5205-42D9-830B-73D3B4187CD6}" srcOrd="0" destOrd="0" presId="urn:microsoft.com/office/officeart/2018/2/layout/IconCircleList"/>
    <dgm:cxn modelId="{231E3DEA-DFAF-4174-BDC6-F83B66276BE6}" type="presParOf" srcId="{2236BFFB-8D0B-4C0C-86E3-D0FE9F989523}" destId="{9D3B9CC4-EE58-46C8-AA2F-1D503967A02D}" srcOrd="1" destOrd="0" presId="urn:microsoft.com/office/officeart/2018/2/layout/IconCircleList"/>
    <dgm:cxn modelId="{1CCE3929-26F5-4712-879D-D9D6A473CB49}" type="presParOf" srcId="{2236BFFB-8D0B-4C0C-86E3-D0FE9F989523}" destId="{F150FEE0-3B2A-4F6B-A19B-72F4630A7F83}" srcOrd="2" destOrd="0" presId="urn:microsoft.com/office/officeart/2018/2/layout/IconCircleList"/>
    <dgm:cxn modelId="{3C9D7C3A-EEB3-447F-B330-B0E34C4C41DA}" type="presParOf" srcId="{2236BFFB-8D0B-4C0C-86E3-D0FE9F989523}" destId="{FCD156A7-EA6F-4BEE-8D1D-0E3CA68C6C39}" srcOrd="3" destOrd="0" presId="urn:microsoft.com/office/officeart/2018/2/layout/IconCircleList"/>
    <dgm:cxn modelId="{3DCBFCD5-7051-4A5E-9BA0-DA5CB88A3CE3}" type="presParOf" srcId="{BCCDF476-396B-46D0-95BE-823EC4554060}" destId="{F8C4111A-F8E3-41DE-8799-B960EE1930C4}" srcOrd="1" destOrd="0" presId="urn:microsoft.com/office/officeart/2018/2/layout/IconCircleList"/>
    <dgm:cxn modelId="{A97F35DF-6088-4D6F-B073-FD5D3F5D4629}" type="presParOf" srcId="{BCCDF476-396B-46D0-95BE-823EC4554060}" destId="{E49E4556-E20C-42A7-9677-4DB7B8BE1663}" srcOrd="2" destOrd="0" presId="urn:microsoft.com/office/officeart/2018/2/layout/IconCircleList"/>
    <dgm:cxn modelId="{3E3F3354-74EB-4CCE-B7AD-A9F9E99384F3}" type="presParOf" srcId="{E49E4556-E20C-42A7-9677-4DB7B8BE1663}" destId="{1DBF1C7D-678E-45D1-BD6D-385DDB6AD13E}" srcOrd="0" destOrd="0" presId="urn:microsoft.com/office/officeart/2018/2/layout/IconCircleList"/>
    <dgm:cxn modelId="{EC0EF634-DD60-40B6-B117-786CA440A366}" type="presParOf" srcId="{E49E4556-E20C-42A7-9677-4DB7B8BE1663}" destId="{153D7375-DF2C-423D-9FCE-9AA9CFD3E5ED}" srcOrd="1" destOrd="0" presId="urn:microsoft.com/office/officeart/2018/2/layout/IconCircleList"/>
    <dgm:cxn modelId="{F67EAE7D-DDCF-495B-935F-CBE515F579E9}" type="presParOf" srcId="{E49E4556-E20C-42A7-9677-4DB7B8BE1663}" destId="{8AF01C4C-A061-450C-B02B-26DF26AFAA86}" srcOrd="2" destOrd="0" presId="urn:microsoft.com/office/officeart/2018/2/layout/IconCircleList"/>
    <dgm:cxn modelId="{CDA36C77-F90A-421D-B412-F23243960831}" type="presParOf" srcId="{E49E4556-E20C-42A7-9677-4DB7B8BE1663}" destId="{365D1D23-8BB7-4E78-8A56-CFDFFF5EDCCA}" srcOrd="3" destOrd="0" presId="urn:microsoft.com/office/officeart/2018/2/layout/IconCircleList"/>
    <dgm:cxn modelId="{975F451F-A8DB-4EC9-B0C7-AE3AED91BAB2}" type="presParOf" srcId="{BCCDF476-396B-46D0-95BE-823EC4554060}" destId="{FC6FD65B-A60B-46F5-8080-E4C7166F8E0F}" srcOrd="3" destOrd="0" presId="urn:microsoft.com/office/officeart/2018/2/layout/IconCircleList"/>
    <dgm:cxn modelId="{2753364B-F2D0-4F65-B5E0-CB51F5824B38}" type="presParOf" srcId="{BCCDF476-396B-46D0-95BE-823EC4554060}" destId="{7B4FD7D8-B3D5-4263-9FE0-7915F3DC0BCB}" srcOrd="4" destOrd="0" presId="urn:microsoft.com/office/officeart/2018/2/layout/IconCircleList"/>
    <dgm:cxn modelId="{FBD45C36-F790-4DCB-A199-BED468EE71E5}" type="presParOf" srcId="{7B4FD7D8-B3D5-4263-9FE0-7915F3DC0BCB}" destId="{933E2227-9397-4E9F-9C36-88D1891B30DA}" srcOrd="0" destOrd="0" presId="urn:microsoft.com/office/officeart/2018/2/layout/IconCircleList"/>
    <dgm:cxn modelId="{7DDB8579-65FF-45FA-B7E3-A05CF859BDD5}" type="presParOf" srcId="{7B4FD7D8-B3D5-4263-9FE0-7915F3DC0BCB}" destId="{ECE62592-9F47-442B-998E-CBF8E7AF1BC2}" srcOrd="1" destOrd="0" presId="urn:microsoft.com/office/officeart/2018/2/layout/IconCircleList"/>
    <dgm:cxn modelId="{8FA75344-5B54-42D3-A125-EB6EB1CD8807}" type="presParOf" srcId="{7B4FD7D8-B3D5-4263-9FE0-7915F3DC0BCB}" destId="{F890BA76-D778-4681-9B40-30462EFE9C8E}" srcOrd="2" destOrd="0" presId="urn:microsoft.com/office/officeart/2018/2/layout/IconCircleList"/>
    <dgm:cxn modelId="{84978D65-50BE-4392-A364-CC24C4412D3D}" type="presParOf" srcId="{7B4FD7D8-B3D5-4263-9FE0-7915F3DC0BCB}" destId="{D553CD42-43DE-4871-BFB9-27CABD08D2D3}" srcOrd="3" destOrd="0" presId="urn:microsoft.com/office/officeart/2018/2/layout/IconCircleList"/>
    <dgm:cxn modelId="{EA883B3B-EC54-47DD-A94B-8EF6F32AB997}" type="presParOf" srcId="{BCCDF476-396B-46D0-95BE-823EC4554060}" destId="{4175EB79-3420-4D5E-A5AD-932FFC4A3C47}" srcOrd="5" destOrd="0" presId="urn:microsoft.com/office/officeart/2018/2/layout/IconCircleList"/>
    <dgm:cxn modelId="{2E20F89C-600C-4620-B50A-05FB423E06F4}" type="presParOf" srcId="{BCCDF476-396B-46D0-95BE-823EC4554060}" destId="{BB9235B3-5498-443D-AB19-DD7500664D5A}" srcOrd="6" destOrd="0" presId="urn:microsoft.com/office/officeart/2018/2/layout/IconCircleList"/>
    <dgm:cxn modelId="{6C93066B-3F7D-4989-A18A-3C8032E948DC}" type="presParOf" srcId="{BB9235B3-5498-443D-AB19-DD7500664D5A}" destId="{B5B473A6-A380-4416-8E6F-016BA12C8C7A}" srcOrd="0" destOrd="0" presId="urn:microsoft.com/office/officeart/2018/2/layout/IconCircleList"/>
    <dgm:cxn modelId="{950CBAF1-0453-4B8D-89A6-0BCB0E043E72}" type="presParOf" srcId="{BB9235B3-5498-443D-AB19-DD7500664D5A}" destId="{294C547B-E8EB-42F1-81A9-E7BEFC3DEEC8}" srcOrd="1" destOrd="0" presId="urn:microsoft.com/office/officeart/2018/2/layout/IconCircleList"/>
    <dgm:cxn modelId="{E6C70EB5-EC8B-4753-B24B-780AF53A9ECB}" type="presParOf" srcId="{BB9235B3-5498-443D-AB19-DD7500664D5A}" destId="{7A5C9679-B715-4564-BF70-E6D6C8C851CD}" srcOrd="2" destOrd="0" presId="urn:microsoft.com/office/officeart/2018/2/layout/IconCircleList"/>
    <dgm:cxn modelId="{C95BF801-EE13-49DC-98AF-7290102A95C3}" type="presParOf" srcId="{BB9235B3-5498-443D-AB19-DD7500664D5A}" destId="{B49ED9E4-CE2C-43F3-BB87-48D8B07AD648}" srcOrd="3" destOrd="0" presId="urn:microsoft.com/office/officeart/2018/2/layout/IconCircleList"/>
    <dgm:cxn modelId="{539EB666-5A2E-4DCF-8909-0DB86ED7E82B}" type="presParOf" srcId="{BCCDF476-396B-46D0-95BE-823EC4554060}" destId="{EFFE0F0B-D7FE-43F3-82B8-2B774A6A6FAF}" srcOrd="7" destOrd="0" presId="urn:microsoft.com/office/officeart/2018/2/layout/IconCircleList"/>
    <dgm:cxn modelId="{7D64E2A9-C59F-4495-885B-D23A842FEFFD}" type="presParOf" srcId="{BCCDF476-396B-46D0-95BE-823EC4554060}" destId="{2ED09115-CF0C-4EAD-BE13-35BA5BC765E7}" srcOrd="8" destOrd="0" presId="urn:microsoft.com/office/officeart/2018/2/layout/IconCircleList"/>
    <dgm:cxn modelId="{E3BFE5B2-4D99-4402-9C21-F462A3CD863B}" type="presParOf" srcId="{2ED09115-CF0C-4EAD-BE13-35BA5BC765E7}" destId="{594BBADE-CAE3-467E-9A18-593CB270DE47}" srcOrd="0" destOrd="0" presId="urn:microsoft.com/office/officeart/2018/2/layout/IconCircleList"/>
    <dgm:cxn modelId="{30D0148E-C2E3-4B29-AD51-3E56523F27B5}" type="presParOf" srcId="{2ED09115-CF0C-4EAD-BE13-35BA5BC765E7}" destId="{5AA7256C-8309-469B-B2D9-4829F60A0E40}" srcOrd="1" destOrd="0" presId="urn:microsoft.com/office/officeart/2018/2/layout/IconCircleList"/>
    <dgm:cxn modelId="{23FE8599-5413-4C7E-AC54-CDA4CC7AE572}" type="presParOf" srcId="{2ED09115-CF0C-4EAD-BE13-35BA5BC765E7}" destId="{D166DF25-43AF-41A2-ABC6-6FC82F526530}" srcOrd="2" destOrd="0" presId="urn:microsoft.com/office/officeart/2018/2/layout/IconCircleList"/>
    <dgm:cxn modelId="{02E5B4DC-9D06-4F52-A967-DBF79CDB493F}" type="presParOf" srcId="{2ED09115-CF0C-4EAD-BE13-35BA5BC765E7}" destId="{D8992E9A-832B-42AE-93D3-9C819EFEC57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DB6B6E-DC41-4867-9CDB-8EA685AEEA7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F10D9BFB-F76B-402A-BDFE-BE94BECAE453}">
      <dgm:prSet/>
      <dgm:spPr/>
      <dgm:t>
        <a:bodyPr/>
        <a:lstStyle/>
        <a:p>
          <a:r>
            <a:rPr lang="en-GB"/>
            <a:t>Set goals</a:t>
          </a:r>
          <a:endParaRPr lang="en-US"/>
        </a:p>
      </dgm:t>
    </dgm:pt>
    <dgm:pt modelId="{D201CF98-9EE2-49D2-8405-B1A5FDF072A4}" type="parTrans" cxnId="{64A61120-D0E7-487A-BD7F-2CA5D28281B0}">
      <dgm:prSet/>
      <dgm:spPr/>
      <dgm:t>
        <a:bodyPr/>
        <a:lstStyle/>
        <a:p>
          <a:endParaRPr lang="en-US"/>
        </a:p>
      </dgm:t>
    </dgm:pt>
    <dgm:pt modelId="{42A943DB-927E-4181-AEDE-644D0EFC048F}" type="sibTrans" cxnId="{64A61120-D0E7-487A-BD7F-2CA5D28281B0}">
      <dgm:prSet/>
      <dgm:spPr/>
      <dgm:t>
        <a:bodyPr/>
        <a:lstStyle/>
        <a:p>
          <a:endParaRPr lang="en-US"/>
        </a:p>
      </dgm:t>
    </dgm:pt>
    <dgm:pt modelId="{563CB841-8DE4-4C63-8AE7-F97D7D39388B}">
      <dgm:prSet/>
      <dgm:spPr/>
      <dgm:t>
        <a:bodyPr/>
        <a:lstStyle/>
        <a:p>
          <a:r>
            <a:rPr lang="en-GB"/>
            <a:t>Manage your calendar </a:t>
          </a:r>
          <a:endParaRPr lang="en-US"/>
        </a:p>
      </dgm:t>
    </dgm:pt>
    <dgm:pt modelId="{E382E51F-F261-4132-9819-F2ACE3A98B06}" type="parTrans" cxnId="{C5E63B3F-C7C7-40E5-95CD-69296ECF424D}">
      <dgm:prSet/>
      <dgm:spPr/>
      <dgm:t>
        <a:bodyPr/>
        <a:lstStyle/>
        <a:p>
          <a:endParaRPr lang="en-US"/>
        </a:p>
      </dgm:t>
    </dgm:pt>
    <dgm:pt modelId="{FE835B18-42FB-4669-96FD-8DD725A91897}" type="sibTrans" cxnId="{C5E63B3F-C7C7-40E5-95CD-69296ECF424D}">
      <dgm:prSet/>
      <dgm:spPr/>
      <dgm:t>
        <a:bodyPr/>
        <a:lstStyle/>
        <a:p>
          <a:endParaRPr lang="en-US"/>
        </a:p>
      </dgm:t>
    </dgm:pt>
    <dgm:pt modelId="{0A31B45F-C4D1-41F9-990B-61AAF9B8F218}">
      <dgm:prSet/>
      <dgm:spPr/>
      <dgm:t>
        <a:bodyPr/>
        <a:lstStyle/>
        <a:p>
          <a:r>
            <a:rPr lang="en-GB"/>
            <a:t>To do lists</a:t>
          </a:r>
          <a:endParaRPr lang="en-US"/>
        </a:p>
      </dgm:t>
    </dgm:pt>
    <dgm:pt modelId="{6DE8AC4B-83BF-4656-B5C7-0E007EE58424}" type="parTrans" cxnId="{0B3C3844-2421-4884-B100-31A63E49D9EF}">
      <dgm:prSet/>
      <dgm:spPr/>
      <dgm:t>
        <a:bodyPr/>
        <a:lstStyle/>
        <a:p>
          <a:endParaRPr lang="en-US"/>
        </a:p>
      </dgm:t>
    </dgm:pt>
    <dgm:pt modelId="{1638E7A8-16CF-44E0-993C-ED382C3262B8}" type="sibTrans" cxnId="{0B3C3844-2421-4884-B100-31A63E49D9EF}">
      <dgm:prSet/>
      <dgm:spPr/>
      <dgm:t>
        <a:bodyPr/>
        <a:lstStyle/>
        <a:p>
          <a:endParaRPr lang="en-US"/>
        </a:p>
      </dgm:t>
    </dgm:pt>
    <dgm:pt modelId="{B0BA8AFF-663C-4E26-AA08-8EC845B222A6}" type="pres">
      <dgm:prSet presAssocID="{9CDB6B6E-DC41-4867-9CDB-8EA685AEEA7C}" presName="root" presStyleCnt="0">
        <dgm:presLayoutVars>
          <dgm:dir/>
          <dgm:resizeHandles val="exact"/>
        </dgm:presLayoutVars>
      </dgm:prSet>
      <dgm:spPr/>
    </dgm:pt>
    <dgm:pt modelId="{868A823E-F2B0-44B9-83A2-083255E3216D}" type="pres">
      <dgm:prSet presAssocID="{F10D9BFB-F76B-402A-BDFE-BE94BECAE453}" presName="compNode" presStyleCnt="0"/>
      <dgm:spPr/>
    </dgm:pt>
    <dgm:pt modelId="{6F9B3B65-7B62-4F07-9824-D57EB0806C70}" type="pres">
      <dgm:prSet presAssocID="{F10D9BFB-F76B-402A-BDFE-BE94BECAE453}" presName="bgRect" presStyleLbl="bgShp" presStyleIdx="0" presStyleCnt="3"/>
      <dgm:spPr/>
    </dgm:pt>
    <dgm:pt modelId="{DDEB3A6E-5B0B-47A4-A235-E8D1D05B3046}" type="pres">
      <dgm:prSet presAssocID="{F10D9BFB-F76B-402A-BDFE-BE94BECAE45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99FCA9C7-7336-4F2B-8D43-42E04B6F19A6}" type="pres">
      <dgm:prSet presAssocID="{F10D9BFB-F76B-402A-BDFE-BE94BECAE453}" presName="spaceRect" presStyleCnt="0"/>
      <dgm:spPr/>
    </dgm:pt>
    <dgm:pt modelId="{8A47B1B0-C94D-485E-894D-733694312E34}" type="pres">
      <dgm:prSet presAssocID="{F10D9BFB-F76B-402A-BDFE-BE94BECAE453}" presName="parTx" presStyleLbl="revTx" presStyleIdx="0" presStyleCnt="3">
        <dgm:presLayoutVars>
          <dgm:chMax val="0"/>
          <dgm:chPref val="0"/>
        </dgm:presLayoutVars>
      </dgm:prSet>
      <dgm:spPr/>
    </dgm:pt>
    <dgm:pt modelId="{EA2DF3C8-E002-43C9-877A-9FBE46215672}" type="pres">
      <dgm:prSet presAssocID="{42A943DB-927E-4181-AEDE-644D0EFC048F}" presName="sibTrans" presStyleCnt="0"/>
      <dgm:spPr/>
    </dgm:pt>
    <dgm:pt modelId="{CD56DC27-7C45-4AF0-8DBE-F641E9F9817D}" type="pres">
      <dgm:prSet presAssocID="{563CB841-8DE4-4C63-8AE7-F97D7D39388B}" presName="compNode" presStyleCnt="0"/>
      <dgm:spPr/>
    </dgm:pt>
    <dgm:pt modelId="{716D30BD-BD54-461D-8893-135B0689A30F}" type="pres">
      <dgm:prSet presAssocID="{563CB841-8DE4-4C63-8AE7-F97D7D39388B}" presName="bgRect" presStyleLbl="bgShp" presStyleIdx="1" presStyleCnt="3"/>
      <dgm:spPr/>
    </dgm:pt>
    <dgm:pt modelId="{2A84B6D7-8788-4916-BC02-17EBA404467C}" type="pres">
      <dgm:prSet presAssocID="{563CB841-8DE4-4C63-8AE7-F97D7D39388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86E96FC9-AC86-44A9-AF98-9F224A9F68B0}" type="pres">
      <dgm:prSet presAssocID="{563CB841-8DE4-4C63-8AE7-F97D7D39388B}" presName="spaceRect" presStyleCnt="0"/>
      <dgm:spPr/>
    </dgm:pt>
    <dgm:pt modelId="{D3D8DA0C-FE47-45E4-8E53-68FBB9B426EC}" type="pres">
      <dgm:prSet presAssocID="{563CB841-8DE4-4C63-8AE7-F97D7D39388B}" presName="parTx" presStyleLbl="revTx" presStyleIdx="1" presStyleCnt="3">
        <dgm:presLayoutVars>
          <dgm:chMax val="0"/>
          <dgm:chPref val="0"/>
        </dgm:presLayoutVars>
      </dgm:prSet>
      <dgm:spPr/>
    </dgm:pt>
    <dgm:pt modelId="{BD634987-E34C-49A6-9A62-1B1CD4F92259}" type="pres">
      <dgm:prSet presAssocID="{FE835B18-42FB-4669-96FD-8DD725A91897}" presName="sibTrans" presStyleCnt="0"/>
      <dgm:spPr/>
    </dgm:pt>
    <dgm:pt modelId="{82715BC0-31A3-4514-9583-1F9E32E15111}" type="pres">
      <dgm:prSet presAssocID="{0A31B45F-C4D1-41F9-990B-61AAF9B8F218}" presName="compNode" presStyleCnt="0"/>
      <dgm:spPr/>
    </dgm:pt>
    <dgm:pt modelId="{B0D13DCA-62B4-4208-930C-E6EE29D75003}" type="pres">
      <dgm:prSet presAssocID="{0A31B45F-C4D1-41F9-990B-61AAF9B8F218}" presName="bgRect" presStyleLbl="bgShp" presStyleIdx="2" presStyleCnt="3"/>
      <dgm:spPr/>
    </dgm:pt>
    <dgm:pt modelId="{7D1FD407-703A-48FB-BEC2-596B2CC52E79}" type="pres">
      <dgm:prSet presAssocID="{0A31B45F-C4D1-41F9-990B-61AAF9B8F21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st"/>
        </a:ext>
      </dgm:extLst>
    </dgm:pt>
    <dgm:pt modelId="{6B909694-A219-477C-BF60-388708775905}" type="pres">
      <dgm:prSet presAssocID="{0A31B45F-C4D1-41F9-990B-61AAF9B8F218}" presName="spaceRect" presStyleCnt="0"/>
      <dgm:spPr/>
    </dgm:pt>
    <dgm:pt modelId="{D75E97C5-8119-46A4-9A8C-0CAD1E5117F7}" type="pres">
      <dgm:prSet presAssocID="{0A31B45F-C4D1-41F9-990B-61AAF9B8F21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7EC1808-5E36-4B1D-9D1F-006D16E91C97}" type="presOf" srcId="{0A31B45F-C4D1-41F9-990B-61AAF9B8F218}" destId="{D75E97C5-8119-46A4-9A8C-0CAD1E5117F7}" srcOrd="0" destOrd="0" presId="urn:microsoft.com/office/officeart/2018/2/layout/IconVerticalSolidList"/>
    <dgm:cxn modelId="{64A61120-D0E7-487A-BD7F-2CA5D28281B0}" srcId="{9CDB6B6E-DC41-4867-9CDB-8EA685AEEA7C}" destId="{F10D9BFB-F76B-402A-BDFE-BE94BECAE453}" srcOrd="0" destOrd="0" parTransId="{D201CF98-9EE2-49D2-8405-B1A5FDF072A4}" sibTransId="{42A943DB-927E-4181-AEDE-644D0EFC048F}"/>
    <dgm:cxn modelId="{C5E63B3F-C7C7-40E5-95CD-69296ECF424D}" srcId="{9CDB6B6E-DC41-4867-9CDB-8EA685AEEA7C}" destId="{563CB841-8DE4-4C63-8AE7-F97D7D39388B}" srcOrd="1" destOrd="0" parTransId="{E382E51F-F261-4132-9819-F2ACE3A98B06}" sibTransId="{FE835B18-42FB-4669-96FD-8DD725A91897}"/>
    <dgm:cxn modelId="{0B3C3844-2421-4884-B100-31A63E49D9EF}" srcId="{9CDB6B6E-DC41-4867-9CDB-8EA685AEEA7C}" destId="{0A31B45F-C4D1-41F9-990B-61AAF9B8F218}" srcOrd="2" destOrd="0" parTransId="{6DE8AC4B-83BF-4656-B5C7-0E007EE58424}" sibTransId="{1638E7A8-16CF-44E0-993C-ED382C3262B8}"/>
    <dgm:cxn modelId="{179C9677-784E-47C9-941D-CBFAFF02A96F}" type="presOf" srcId="{9CDB6B6E-DC41-4867-9CDB-8EA685AEEA7C}" destId="{B0BA8AFF-663C-4E26-AA08-8EC845B222A6}" srcOrd="0" destOrd="0" presId="urn:microsoft.com/office/officeart/2018/2/layout/IconVerticalSolidList"/>
    <dgm:cxn modelId="{6E6503D1-6561-4C52-A4A7-96D2455A6F9E}" type="presOf" srcId="{F10D9BFB-F76B-402A-BDFE-BE94BECAE453}" destId="{8A47B1B0-C94D-485E-894D-733694312E34}" srcOrd="0" destOrd="0" presId="urn:microsoft.com/office/officeart/2018/2/layout/IconVerticalSolidList"/>
    <dgm:cxn modelId="{9E1F10EF-84DA-4551-81B7-1900F5084602}" type="presOf" srcId="{563CB841-8DE4-4C63-8AE7-F97D7D39388B}" destId="{D3D8DA0C-FE47-45E4-8E53-68FBB9B426EC}" srcOrd="0" destOrd="0" presId="urn:microsoft.com/office/officeart/2018/2/layout/IconVerticalSolidList"/>
    <dgm:cxn modelId="{BFDA104B-B7B9-40BB-A379-AD3509A91D4A}" type="presParOf" srcId="{B0BA8AFF-663C-4E26-AA08-8EC845B222A6}" destId="{868A823E-F2B0-44B9-83A2-083255E3216D}" srcOrd="0" destOrd="0" presId="urn:microsoft.com/office/officeart/2018/2/layout/IconVerticalSolidList"/>
    <dgm:cxn modelId="{11D590A5-7BCA-40D9-B491-1DE6EF6B547F}" type="presParOf" srcId="{868A823E-F2B0-44B9-83A2-083255E3216D}" destId="{6F9B3B65-7B62-4F07-9824-D57EB0806C70}" srcOrd="0" destOrd="0" presId="urn:microsoft.com/office/officeart/2018/2/layout/IconVerticalSolidList"/>
    <dgm:cxn modelId="{9ABA5E45-B276-4CFE-845C-8D707DB011AE}" type="presParOf" srcId="{868A823E-F2B0-44B9-83A2-083255E3216D}" destId="{DDEB3A6E-5B0B-47A4-A235-E8D1D05B3046}" srcOrd="1" destOrd="0" presId="urn:microsoft.com/office/officeart/2018/2/layout/IconVerticalSolidList"/>
    <dgm:cxn modelId="{13C563DE-8794-46CB-99FF-91DF394B4334}" type="presParOf" srcId="{868A823E-F2B0-44B9-83A2-083255E3216D}" destId="{99FCA9C7-7336-4F2B-8D43-42E04B6F19A6}" srcOrd="2" destOrd="0" presId="urn:microsoft.com/office/officeart/2018/2/layout/IconVerticalSolidList"/>
    <dgm:cxn modelId="{705FD876-CF75-409C-9547-302FC3FACEC7}" type="presParOf" srcId="{868A823E-F2B0-44B9-83A2-083255E3216D}" destId="{8A47B1B0-C94D-485E-894D-733694312E34}" srcOrd="3" destOrd="0" presId="urn:microsoft.com/office/officeart/2018/2/layout/IconVerticalSolidList"/>
    <dgm:cxn modelId="{6C92E6BD-DB44-4363-B187-266F3C1A7A27}" type="presParOf" srcId="{B0BA8AFF-663C-4E26-AA08-8EC845B222A6}" destId="{EA2DF3C8-E002-43C9-877A-9FBE46215672}" srcOrd="1" destOrd="0" presId="urn:microsoft.com/office/officeart/2018/2/layout/IconVerticalSolidList"/>
    <dgm:cxn modelId="{F9385C9A-A724-4239-B798-2266F1A35880}" type="presParOf" srcId="{B0BA8AFF-663C-4E26-AA08-8EC845B222A6}" destId="{CD56DC27-7C45-4AF0-8DBE-F641E9F9817D}" srcOrd="2" destOrd="0" presId="urn:microsoft.com/office/officeart/2018/2/layout/IconVerticalSolidList"/>
    <dgm:cxn modelId="{188A43D6-360E-4451-9182-34233401F1D8}" type="presParOf" srcId="{CD56DC27-7C45-4AF0-8DBE-F641E9F9817D}" destId="{716D30BD-BD54-461D-8893-135B0689A30F}" srcOrd="0" destOrd="0" presId="urn:microsoft.com/office/officeart/2018/2/layout/IconVerticalSolidList"/>
    <dgm:cxn modelId="{D0151747-ECC7-47E7-87DD-1FC16A030797}" type="presParOf" srcId="{CD56DC27-7C45-4AF0-8DBE-F641E9F9817D}" destId="{2A84B6D7-8788-4916-BC02-17EBA404467C}" srcOrd="1" destOrd="0" presId="urn:microsoft.com/office/officeart/2018/2/layout/IconVerticalSolidList"/>
    <dgm:cxn modelId="{DBD16A60-90E5-41AD-8DC5-2B387DE527A4}" type="presParOf" srcId="{CD56DC27-7C45-4AF0-8DBE-F641E9F9817D}" destId="{86E96FC9-AC86-44A9-AF98-9F224A9F68B0}" srcOrd="2" destOrd="0" presId="urn:microsoft.com/office/officeart/2018/2/layout/IconVerticalSolidList"/>
    <dgm:cxn modelId="{9C723C2A-26A3-4D5E-A834-62FAAB2FFE0C}" type="presParOf" srcId="{CD56DC27-7C45-4AF0-8DBE-F641E9F9817D}" destId="{D3D8DA0C-FE47-45E4-8E53-68FBB9B426EC}" srcOrd="3" destOrd="0" presId="urn:microsoft.com/office/officeart/2018/2/layout/IconVerticalSolidList"/>
    <dgm:cxn modelId="{B44DB5A1-E6B2-4810-94E4-74757A6531E1}" type="presParOf" srcId="{B0BA8AFF-663C-4E26-AA08-8EC845B222A6}" destId="{BD634987-E34C-49A6-9A62-1B1CD4F92259}" srcOrd="3" destOrd="0" presId="urn:microsoft.com/office/officeart/2018/2/layout/IconVerticalSolidList"/>
    <dgm:cxn modelId="{1C554CC9-7BF2-4E3B-8754-50D87A60C2D4}" type="presParOf" srcId="{B0BA8AFF-663C-4E26-AA08-8EC845B222A6}" destId="{82715BC0-31A3-4514-9583-1F9E32E15111}" srcOrd="4" destOrd="0" presId="urn:microsoft.com/office/officeart/2018/2/layout/IconVerticalSolidList"/>
    <dgm:cxn modelId="{261541CD-D550-4B8D-890F-FF41B59E634E}" type="presParOf" srcId="{82715BC0-31A3-4514-9583-1F9E32E15111}" destId="{B0D13DCA-62B4-4208-930C-E6EE29D75003}" srcOrd="0" destOrd="0" presId="urn:microsoft.com/office/officeart/2018/2/layout/IconVerticalSolidList"/>
    <dgm:cxn modelId="{B22D7CE2-3535-469D-BE7B-B29AA5B22523}" type="presParOf" srcId="{82715BC0-31A3-4514-9583-1F9E32E15111}" destId="{7D1FD407-703A-48FB-BEC2-596B2CC52E79}" srcOrd="1" destOrd="0" presId="urn:microsoft.com/office/officeart/2018/2/layout/IconVerticalSolidList"/>
    <dgm:cxn modelId="{BD36F253-FD3A-420E-A541-54F84D67EC8D}" type="presParOf" srcId="{82715BC0-31A3-4514-9583-1F9E32E15111}" destId="{6B909694-A219-477C-BF60-388708775905}" srcOrd="2" destOrd="0" presId="urn:microsoft.com/office/officeart/2018/2/layout/IconVerticalSolidList"/>
    <dgm:cxn modelId="{38B5CA12-FFE2-4F7E-ACFE-DCF8A8CF2B2A}" type="presParOf" srcId="{82715BC0-31A3-4514-9583-1F9E32E15111}" destId="{D75E97C5-8119-46A4-9A8C-0CAD1E5117F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9A356-97B3-4577-A7BD-990326179175}">
      <dsp:nvSpPr>
        <dsp:cNvPr id="0" name=""/>
        <dsp:cNvSpPr/>
      </dsp:nvSpPr>
      <dsp:spPr>
        <a:xfrm>
          <a:off x="1224952" y="465736"/>
          <a:ext cx="1302395" cy="13023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8E3F6-1469-4533-A8B9-C8962C26CD57}">
      <dsp:nvSpPr>
        <dsp:cNvPr id="0" name=""/>
        <dsp:cNvSpPr/>
      </dsp:nvSpPr>
      <dsp:spPr>
        <a:xfrm>
          <a:off x="429044" y="2125079"/>
          <a:ext cx="28942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Organizing and planning.</a:t>
          </a:r>
        </a:p>
      </dsp:txBody>
      <dsp:txXfrm>
        <a:off x="429044" y="2125079"/>
        <a:ext cx="2894212" cy="720000"/>
      </dsp:txXfrm>
    </dsp:sp>
    <dsp:sp modelId="{FF8BF42B-C23F-4596-9637-EF8C088693A3}">
      <dsp:nvSpPr>
        <dsp:cNvPr id="0" name=""/>
        <dsp:cNvSpPr/>
      </dsp:nvSpPr>
      <dsp:spPr>
        <a:xfrm>
          <a:off x="4625652" y="465736"/>
          <a:ext cx="1302395" cy="13023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2FB842-0214-4FB9-BE8D-F1F04A94FCC8}">
      <dsp:nvSpPr>
        <dsp:cNvPr id="0" name=""/>
        <dsp:cNvSpPr/>
      </dsp:nvSpPr>
      <dsp:spPr>
        <a:xfrm>
          <a:off x="3829743" y="2125079"/>
          <a:ext cx="28942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Good - Quick and effective. </a:t>
          </a:r>
        </a:p>
      </dsp:txBody>
      <dsp:txXfrm>
        <a:off x="3829743" y="2125079"/>
        <a:ext cx="2894212" cy="720000"/>
      </dsp:txXfrm>
    </dsp:sp>
    <dsp:sp modelId="{12D4BE3F-F81E-49B1-AFC1-B626F978E887}">
      <dsp:nvSpPr>
        <dsp:cNvPr id="0" name=""/>
        <dsp:cNvSpPr/>
      </dsp:nvSpPr>
      <dsp:spPr>
        <a:xfrm>
          <a:off x="8026351" y="465736"/>
          <a:ext cx="1302395" cy="130239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2B10E6-F6BA-413F-BB32-9C260B8C7A96}">
      <dsp:nvSpPr>
        <dsp:cNvPr id="0" name=""/>
        <dsp:cNvSpPr/>
      </dsp:nvSpPr>
      <dsp:spPr>
        <a:xfrm>
          <a:off x="7230443" y="2125079"/>
          <a:ext cx="28942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Bad – Stress.</a:t>
          </a:r>
        </a:p>
      </dsp:txBody>
      <dsp:txXfrm>
        <a:off x="7230443" y="2125079"/>
        <a:ext cx="2894212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5CAF96-5205-42D9-830B-73D3B4187CD6}">
      <dsp:nvSpPr>
        <dsp:cNvPr id="0" name=""/>
        <dsp:cNvSpPr/>
      </dsp:nvSpPr>
      <dsp:spPr>
        <a:xfrm>
          <a:off x="93971" y="475409"/>
          <a:ext cx="898579" cy="8985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3B9CC4-EE58-46C8-AA2F-1D503967A02D}">
      <dsp:nvSpPr>
        <dsp:cNvPr id="0" name=""/>
        <dsp:cNvSpPr/>
      </dsp:nvSpPr>
      <dsp:spPr>
        <a:xfrm>
          <a:off x="282673" y="664110"/>
          <a:ext cx="521176" cy="52117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D156A7-EA6F-4BEE-8D1D-0E3CA68C6C39}">
      <dsp:nvSpPr>
        <dsp:cNvPr id="0" name=""/>
        <dsp:cNvSpPr/>
      </dsp:nvSpPr>
      <dsp:spPr>
        <a:xfrm>
          <a:off x="1185104" y="475409"/>
          <a:ext cx="2118080" cy="898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Organization</a:t>
          </a:r>
          <a:endParaRPr lang="en-US" sz="2100" kern="1200"/>
        </a:p>
      </dsp:txBody>
      <dsp:txXfrm>
        <a:off x="1185104" y="475409"/>
        <a:ext cx="2118080" cy="898579"/>
      </dsp:txXfrm>
    </dsp:sp>
    <dsp:sp modelId="{1DBF1C7D-678E-45D1-BD6D-385DDB6AD13E}">
      <dsp:nvSpPr>
        <dsp:cNvPr id="0" name=""/>
        <dsp:cNvSpPr/>
      </dsp:nvSpPr>
      <dsp:spPr>
        <a:xfrm>
          <a:off x="3672243" y="475409"/>
          <a:ext cx="898579" cy="89857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3D7375-DF2C-423D-9FCE-9AA9CFD3E5ED}">
      <dsp:nvSpPr>
        <dsp:cNvPr id="0" name=""/>
        <dsp:cNvSpPr/>
      </dsp:nvSpPr>
      <dsp:spPr>
        <a:xfrm>
          <a:off x="3860945" y="664110"/>
          <a:ext cx="521176" cy="52117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5D1D23-8BB7-4E78-8A56-CFDFFF5EDCCA}">
      <dsp:nvSpPr>
        <dsp:cNvPr id="0" name=""/>
        <dsp:cNvSpPr/>
      </dsp:nvSpPr>
      <dsp:spPr>
        <a:xfrm>
          <a:off x="4763376" y="475409"/>
          <a:ext cx="2118080" cy="898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Prioritization</a:t>
          </a:r>
          <a:endParaRPr lang="en-US" sz="2100" kern="1200"/>
        </a:p>
      </dsp:txBody>
      <dsp:txXfrm>
        <a:off x="4763376" y="475409"/>
        <a:ext cx="2118080" cy="898579"/>
      </dsp:txXfrm>
    </dsp:sp>
    <dsp:sp modelId="{933E2227-9397-4E9F-9C36-88D1891B30DA}">
      <dsp:nvSpPr>
        <dsp:cNvPr id="0" name=""/>
        <dsp:cNvSpPr/>
      </dsp:nvSpPr>
      <dsp:spPr>
        <a:xfrm>
          <a:off x="7250515" y="475409"/>
          <a:ext cx="898579" cy="89857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E62592-9F47-442B-998E-CBF8E7AF1BC2}">
      <dsp:nvSpPr>
        <dsp:cNvPr id="0" name=""/>
        <dsp:cNvSpPr/>
      </dsp:nvSpPr>
      <dsp:spPr>
        <a:xfrm>
          <a:off x="7439217" y="664110"/>
          <a:ext cx="521176" cy="52117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53CD42-43DE-4871-BFB9-27CABD08D2D3}">
      <dsp:nvSpPr>
        <dsp:cNvPr id="0" name=""/>
        <dsp:cNvSpPr/>
      </dsp:nvSpPr>
      <dsp:spPr>
        <a:xfrm>
          <a:off x="8341647" y="475409"/>
          <a:ext cx="2118080" cy="898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Communication</a:t>
          </a:r>
          <a:endParaRPr lang="en-US" sz="2100" kern="1200"/>
        </a:p>
      </dsp:txBody>
      <dsp:txXfrm>
        <a:off x="8341647" y="475409"/>
        <a:ext cx="2118080" cy="898579"/>
      </dsp:txXfrm>
    </dsp:sp>
    <dsp:sp modelId="{B5B473A6-A380-4416-8E6F-016BA12C8C7A}">
      <dsp:nvSpPr>
        <dsp:cNvPr id="0" name=""/>
        <dsp:cNvSpPr/>
      </dsp:nvSpPr>
      <dsp:spPr>
        <a:xfrm>
          <a:off x="93971" y="1936827"/>
          <a:ext cx="898579" cy="89857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4C547B-E8EB-42F1-81A9-E7BEFC3DEEC8}">
      <dsp:nvSpPr>
        <dsp:cNvPr id="0" name=""/>
        <dsp:cNvSpPr/>
      </dsp:nvSpPr>
      <dsp:spPr>
        <a:xfrm>
          <a:off x="282673" y="2125529"/>
          <a:ext cx="521176" cy="52117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9ED9E4-CE2C-43F3-BB87-48D8B07AD648}">
      <dsp:nvSpPr>
        <dsp:cNvPr id="0" name=""/>
        <dsp:cNvSpPr/>
      </dsp:nvSpPr>
      <dsp:spPr>
        <a:xfrm>
          <a:off x="1185104" y="1936827"/>
          <a:ext cx="2118080" cy="898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Planning</a:t>
          </a:r>
          <a:endParaRPr lang="en-US" sz="2100" kern="1200"/>
        </a:p>
      </dsp:txBody>
      <dsp:txXfrm>
        <a:off x="1185104" y="1936827"/>
        <a:ext cx="2118080" cy="898579"/>
      </dsp:txXfrm>
    </dsp:sp>
    <dsp:sp modelId="{594BBADE-CAE3-467E-9A18-593CB270DE47}">
      <dsp:nvSpPr>
        <dsp:cNvPr id="0" name=""/>
        <dsp:cNvSpPr/>
      </dsp:nvSpPr>
      <dsp:spPr>
        <a:xfrm>
          <a:off x="3672243" y="1936827"/>
          <a:ext cx="898579" cy="898579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A7256C-8309-469B-B2D9-4829F60A0E40}">
      <dsp:nvSpPr>
        <dsp:cNvPr id="0" name=""/>
        <dsp:cNvSpPr/>
      </dsp:nvSpPr>
      <dsp:spPr>
        <a:xfrm>
          <a:off x="3860945" y="2125529"/>
          <a:ext cx="521176" cy="52117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992E9A-832B-42AE-93D3-9C819EFEC577}">
      <dsp:nvSpPr>
        <dsp:cNvPr id="0" name=""/>
        <dsp:cNvSpPr/>
      </dsp:nvSpPr>
      <dsp:spPr>
        <a:xfrm>
          <a:off x="4763376" y="1936827"/>
          <a:ext cx="2118080" cy="898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Stress management</a:t>
          </a:r>
          <a:endParaRPr lang="en-US" sz="2100" kern="1200"/>
        </a:p>
      </dsp:txBody>
      <dsp:txXfrm>
        <a:off x="4763376" y="1936827"/>
        <a:ext cx="2118080" cy="8985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9B3B65-7B62-4F07-9824-D57EB0806C70}">
      <dsp:nvSpPr>
        <dsp:cNvPr id="0" name=""/>
        <dsp:cNvSpPr/>
      </dsp:nvSpPr>
      <dsp:spPr>
        <a:xfrm>
          <a:off x="0" y="598"/>
          <a:ext cx="5728344" cy="14005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B3A6E-5B0B-47A4-A235-E8D1D05B3046}">
      <dsp:nvSpPr>
        <dsp:cNvPr id="0" name=""/>
        <dsp:cNvSpPr/>
      </dsp:nvSpPr>
      <dsp:spPr>
        <a:xfrm>
          <a:off x="423654" y="315713"/>
          <a:ext cx="770281" cy="7702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47B1B0-C94D-485E-894D-733694312E34}">
      <dsp:nvSpPr>
        <dsp:cNvPr id="0" name=""/>
        <dsp:cNvSpPr/>
      </dsp:nvSpPr>
      <dsp:spPr>
        <a:xfrm>
          <a:off x="1617591" y="598"/>
          <a:ext cx="4110752" cy="14005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221" tIns="148221" rIns="148221" bIns="1482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Set goals</a:t>
          </a:r>
          <a:endParaRPr lang="en-US" sz="2500" kern="1200"/>
        </a:p>
      </dsp:txBody>
      <dsp:txXfrm>
        <a:off x="1617591" y="598"/>
        <a:ext cx="4110752" cy="1400512"/>
      </dsp:txXfrm>
    </dsp:sp>
    <dsp:sp modelId="{716D30BD-BD54-461D-8893-135B0689A30F}">
      <dsp:nvSpPr>
        <dsp:cNvPr id="0" name=""/>
        <dsp:cNvSpPr/>
      </dsp:nvSpPr>
      <dsp:spPr>
        <a:xfrm>
          <a:off x="0" y="1751238"/>
          <a:ext cx="5728344" cy="140051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84B6D7-8788-4916-BC02-17EBA404467C}">
      <dsp:nvSpPr>
        <dsp:cNvPr id="0" name=""/>
        <dsp:cNvSpPr/>
      </dsp:nvSpPr>
      <dsp:spPr>
        <a:xfrm>
          <a:off x="423654" y="2066354"/>
          <a:ext cx="770281" cy="7702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D8DA0C-FE47-45E4-8E53-68FBB9B426EC}">
      <dsp:nvSpPr>
        <dsp:cNvPr id="0" name=""/>
        <dsp:cNvSpPr/>
      </dsp:nvSpPr>
      <dsp:spPr>
        <a:xfrm>
          <a:off x="1617591" y="1751238"/>
          <a:ext cx="4110752" cy="14005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221" tIns="148221" rIns="148221" bIns="1482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Manage your calendar </a:t>
          </a:r>
          <a:endParaRPr lang="en-US" sz="2500" kern="1200"/>
        </a:p>
      </dsp:txBody>
      <dsp:txXfrm>
        <a:off x="1617591" y="1751238"/>
        <a:ext cx="4110752" cy="1400512"/>
      </dsp:txXfrm>
    </dsp:sp>
    <dsp:sp modelId="{B0D13DCA-62B4-4208-930C-E6EE29D75003}">
      <dsp:nvSpPr>
        <dsp:cNvPr id="0" name=""/>
        <dsp:cNvSpPr/>
      </dsp:nvSpPr>
      <dsp:spPr>
        <a:xfrm>
          <a:off x="0" y="3501879"/>
          <a:ext cx="5728344" cy="140051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1FD407-703A-48FB-BEC2-596B2CC52E79}">
      <dsp:nvSpPr>
        <dsp:cNvPr id="0" name=""/>
        <dsp:cNvSpPr/>
      </dsp:nvSpPr>
      <dsp:spPr>
        <a:xfrm>
          <a:off x="423654" y="3816994"/>
          <a:ext cx="770281" cy="7702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5E97C5-8119-46A4-9A8C-0CAD1E5117F7}">
      <dsp:nvSpPr>
        <dsp:cNvPr id="0" name=""/>
        <dsp:cNvSpPr/>
      </dsp:nvSpPr>
      <dsp:spPr>
        <a:xfrm>
          <a:off x="1617591" y="3501879"/>
          <a:ext cx="4110752" cy="14005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221" tIns="148221" rIns="148221" bIns="1482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To do lists</a:t>
          </a:r>
          <a:endParaRPr lang="en-US" sz="2500" kern="1200"/>
        </a:p>
      </dsp:txBody>
      <dsp:txXfrm>
        <a:off x="1617591" y="3501879"/>
        <a:ext cx="4110752" cy="14005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060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303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472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707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924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378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807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074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478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731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550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0571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545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214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12/9/19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1803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  <p:sldLayoutId id="2147483775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fehack.org/articles/productivity/10-ways-improve-your-time-management-skills.html" TargetMode="External"/><Relationship Id="rId2" Type="http://schemas.openxmlformats.org/officeDocument/2006/relationships/hyperlink" Target="https://www.proofhub.com/articles/importance-of-time-management-in-the-workplac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hatis.techtarget.com/definition/time-management" TargetMode="External"/><Relationship Id="rId4" Type="http://schemas.openxmlformats.org/officeDocument/2006/relationships/hyperlink" Target="https://blog.rescuetime.com/time-managemen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7">
            <a:extLst>
              <a:ext uri="{FF2B5EF4-FFF2-40B4-BE49-F238E27FC236}">
                <a16:creationId xmlns:a16="http://schemas.microsoft.com/office/drawing/2014/main" id="{B8F5419B-BCBD-42A2-BFFF-781C607339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643467"/>
            <a:ext cx="10572000" cy="3776731"/>
          </a:xfrm>
          <a:effectLst/>
        </p:spPr>
        <p:txBody>
          <a:bodyPr>
            <a:normAutofit/>
          </a:bodyPr>
          <a:lstStyle/>
          <a:p>
            <a:r>
              <a:rPr lang="en-GB" sz="6600">
                <a:solidFill>
                  <a:schemeClr val="tx1"/>
                </a:solidFill>
              </a:rPr>
              <a:t>Factors influencing time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4420198"/>
            <a:ext cx="10572000" cy="1295623"/>
          </a:xfrm>
          <a:effectLst/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400">
                <a:solidFill>
                  <a:schemeClr val="accent1"/>
                </a:solidFill>
              </a:rPr>
              <a:t>By Charli Dewaine (1909689)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1AB0B-9B88-4A3D-8628-3177A7D8E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/>
              <a:t>What is time management?</a:t>
            </a:r>
          </a:p>
        </p:txBody>
      </p:sp>
      <p:graphicFrame>
        <p:nvGraphicFramePr>
          <p:cNvPr id="16" name="Content Placeholder 6">
            <a:extLst>
              <a:ext uri="{FF2B5EF4-FFF2-40B4-BE49-F238E27FC236}">
                <a16:creationId xmlns:a16="http://schemas.microsoft.com/office/drawing/2014/main" id="{9048F780-C10A-4AAC-A9EE-E7C6440E69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998309"/>
              </p:ext>
            </p:extLst>
          </p:nvPr>
        </p:nvGraphicFramePr>
        <p:xfrm>
          <a:off x="819150" y="2548647"/>
          <a:ext cx="10553700" cy="331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5E7D4C10-7E85-1547-8E4E-9B62031359C3}"/>
              </a:ext>
            </a:extLst>
          </p:cNvPr>
          <p:cNvSpPr txBox="1"/>
          <p:nvPr/>
        </p:nvSpPr>
        <p:spPr>
          <a:xfrm>
            <a:off x="804126" y="6233274"/>
            <a:ext cx="788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(Rouse, M. 2015)</a:t>
            </a:r>
          </a:p>
        </p:txBody>
      </p:sp>
    </p:spTree>
    <p:extLst>
      <p:ext uri="{BB962C8B-B14F-4D97-AF65-F5344CB8AC3E}">
        <p14:creationId xmlns:p14="http://schemas.microsoft.com/office/powerpoint/2010/main" val="3329411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2E35F-47EC-42C2-9054-BE5A0C154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GB" dirty="0"/>
              <a:t>What are time management skills?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D95369E-3976-421C-88E2-5211563AA2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621525"/>
              </p:ext>
            </p:extLst>
          </p:nvPr>
        </p:nvGraphicFramePr>
        <p:xfrm>
          <a:off x="819150" y="2548647"/>
          <a:ext cx="10553700" cy="3310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5124C68-88EF-CC47-8027-FDE13624B9E9}"/>
              </a:ext>
            </a:extLst>
          </p:cNvPr>
          <p:cNvSpPr txBox="1"/>
          <p:nvPr/>
        </p:nvSpPr>
        <p:spPr>
          <a:xfrm>
            <a:off x="320040" y="6126480"/>
            <a:ext cx="9441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(Kashyap, S. 2019)</a:t>
            </a:r>
          </a:p>
        </p:txBody>
      </p:sp>
    </p:spTree>
    <p:extLst>
      <p:ext uri="{BB962C8B-B14F-4D97-AF65-F5344CB8AC3E}">
        <p14:creationId xmlns:p14="http://schemas.microsoft.com/office/powerpoint/2010/main" val="265873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>
            <a:extLst>
              <a:ext uri="{FF2B5EF4-FFF2-40B4-BE49-F238E27FC236}">
                <a16:creationId xmlns:a16="http://schemas.microsoft.com/office/drawing/2014/main" id="{E446B7E6-8568-417F-959E-DB3D1E7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6="http://schemas.microsoft.com/office/drawing/2014/main" xmlns:p14="http://schemas.microsoft.com/office/powerpoint/2010/main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69E445-6502-4933-B8BA-CB8A57309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370" y="385097"/>
            <a:ext cx="4961534" cy="37811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Why are time management skills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F35D44-DA66-48DC-A85E-0CE2061B5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001" y="5280847"/>
            <a:ext cx="4961535" cy="7856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Structures your work to help you accomplish goals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DEFA2F-A285-49B2-8DBE-DCAC6DC0CB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04" r="-3" b="-3"/>
          <a:stretch/>
        </p:blipFill>
        <p:spPr>
          <a:xfrm>
            <a:off x="6100916" y="10"/>
            <a:ext cx="6091084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16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2B82547-2424-4E7A-A98B-75206EE73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23">
            <a:extLst>
              <a:ext uri="{FF2B5EF4-FFF2-40B4-BE49-F238E27FC236}">
                <a16:creationId xmlns:a16="http://schemas.microsoft.com/office/drawing/2014/main" id="{5109BC2F-9616-4D7D-9E98-57898009A8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duotone>
                <a:schemeClr val="accent1">
                  <a:tint val="98000"/>
                  <a:lumMod val="102000"/>
                </a:schemeClr>
                <a:schemeClr val="accent1">
                  <a:shade val="98000"/>
                  <a:lumMod val="98000"/>
                </a:schemeClr>
              </a:duotone>
            </a:blip>
            <a:tile tx="0" ty="0" sx="100000" sy="100000" flip="none" algn="tl"/>
          </a:blip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965DA5-6C02-487D-A5DB-3791719E7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54" y="1687286"/>
            <a:ext cx="3269463" cy="3978017"/>
          </a:xfrm>
        </p:spPr>
        <p:txBody>
          <a:bodyPr anchor="t">
            <a:normAutofit/>
          </a:bodyPr>
          <a:lstStyle/>
          <a:p>
            <a:r>
              <a:rPr lang="en-GB" sz="3400"/>
              <a:t>How to improve time management skills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02E25A6-C5B0-4F54-828C-B868CB9715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2513476"/>
              </p:ext>
            </p:extLst>
          </p:nvPr>
        </p:nvGraphicFramePr>
        <p:xfrm>
          <a:off x="5508820" y="965200"/>
          <a:ext cx="5728344" cy="490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83DCE7B-5AC9-E542-B26E-8E0817894E6C}"/>
              </a:ext>
            </a:extLst>
          </p:cNvPr>
          <p:cNvSpPr txBox="1"/>
          <p:nvPr/>
        </p:nvSpPr>
        <p:spPr>
          <a:xfrm>
            <a:off x="5324089" y="6178429"/>
            <a:ext cx="2324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Kayshyap</a:t>
            </a:r>
            <a:r>
              <a:rPr lang="en-US" dirty="0"/>
              <a:t>, S. 2019)</a:t>
            </a:r>
          </a:p>
        </p:txBody>
      </p:sp>
    </p:spTree>
    <p:extLst>
      <p:ext uri="{BB962C8B-B14F-4D97-AF65-F5344CB8AC3E}">
        <p14:creationId xmlns:p14="http://schemas.microsoft.com/office/powerpoint/2010/main" val="580800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>
            <a:extLst>
              <a:ext uri="{FF2B5EF4-FFF2-40B4-BE49-F238E27FC236}">
                <a16:creationId xmlns:a16="http://schemas.microsoft.com/office/drawing/2014/main" id="{E446B7E6-8568-417F-959E-DB3D1E7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6="http://schemas.microsoft.com/office/drawing/2014/main" xmlns:p14="http://schemas.microsoft.com/office/powerpoint/2010/main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CD1C69-22D8-154D-ADEF-51A7084D4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639097"/>
            <a:ext cx="6446205" cy="37811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Any questions?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7F60FC-8A28-44B8-8666-8F082B4433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66" r="4574"/>
          <a:stretch/>
        </p:blipFill>
        <p:spPr>
          <a:xfrm>
            <a:off x="7541342" y="10"/>
            <a:ext cx="465065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5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030AC-8CFF-6046-B409-3D4D64F93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412898"/>
            <a:ext cx="10571998" cy="970450"/>
          </a:xfrm>
        </p:spPr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4BCC2-72F0-F243-9573-DD8FD7164E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Kashyap, S. (2019</a:t>
            </a:r>
            <a:r>
              <a:rPr lang="en-GB" i="1" dirty="0"/>
              <a:t>). Importance of Time Management in the Workplace. </a:t>
            </a:r>
            <a:r>
              <a:rPr lang="en-GB" dirty="0"/>
              <a:t>Retrieved 6 December 2019, from </a:t>
            </a:r>
            <a:r>
              <a:rPr lang="en-GB" u="sng" dirty="0">
                <a:hlinkClick r:id="rId2"/>
              </a:rPr>
              <a:t>https://www.proofhub.com/articles/importance-of-time-management-in-the-workplace</a:t>
            </a:r>
            <a:r>
              <a:rPr lang="en-GB" dirty="0"/>
              <a:t> </a:t>
            </a:r>
          </a:p>
          <a:p>
            <a:pPr lvl="0"/>
            <a:r>
              <a:rPr lang="en-GB" dirty="0" err="1"/>
              <a:t>Kukreja</a:t>
            </a:r>
            <a:r>
              <a:rPr lang="en-GB" dirty="0"/>
              <a:t>, R. (2019). </a:t>
            </a:r>
            <a:r>
              <a:rPr lang="en-GB" i="1" dirty="0"/>
              <a:t>10 Practical Ways to Improve Your Time Management Skills</a:t>
            </a:r>
            <a:r>
              <a:rPr lang="en-GB" dirty="0"/>
              <a:t>. Retrieved 6 December 2019, from </a:t>
            </a:r>
            <a:r>
              <a:rPr lang="en-GB" u="sng" dirty="0">
                <a:hlinkClick r:id="rId3"/>
              </a:rPr>
              <a:t>https://www.lifehack.org/articles/productivity/10-ways-improve-your-time-management-skills.html</a:t>
            </a:r>
            <a:r>
              <a:rPr lang="en-GB" dirty="0"/>
              <a:t> </a:t>
            </a:r>
          </a:p>
          <a:p>
            <a:pPr lvl="0"/>
            <a:r>
              <a:rPr lang="en-GB" dirty="0"/>
              <a:t>MacKay, J. (2019). Time management tips &amp; strategies: </a:t>
            </a:r>
            <a:r>
              <a:rPr lang="en-GB" i="1" dirty="0"/>
              <a:t>25 powerful ways to be more efficient</a:t>
            </a:r>
            <a:r>
              <a:rPr lang="en-GB" dirty="0"/>
              <a:t>. Retrieved 6 December 2019, from </a:t>
            </a:r>
            <a:r>
              <a:rPr lang="en-GB" u="sng" dirty="0">
                <a:hlinkClick r:id="rId4"/>
              </a:rPr>
              <a:t>https://blog.rescuetime.com/time-management/</a:t>
            </a:r>
            <a:r>
              <a:rPr lang="en-GB" dirty="0"/>
              <a:t> </a:t>
            </a:r>
          </a:p>
          <a:p>
            <a:pPr lvl="0"/>
            <a:r>
              <a:rPr lang="en-GB" dirty="0"/>
              <a:t>Rouse, M. (2015). </a:t>
            </a:r>
            <a:r>
              <a:rPr lang="en-GB" i="1" dirty="0"/>
              <a:t>What is time management? - </a:t>
            </a:r>
            <a:r>
              <a:rPr lang="en-GB" dirty="0"/>
              <a:t>Definition from </a:t>
            </a:r>
            <a:r>
              <a:rPr lang="en-GB" dirty="0" err="1"/>
              <a:t>WhatIs.com</a:t>
            </a:r>
            <a:r>
              <a:rPr lang="en-GB" dirty="0"/>
              <a:t>. Retrieved 6 December 2019, from </a:t>
            </a:r>
            <a:r>
              <a:rPr lang="en-GB" u="sng" dirty="0">
                <a:hlinkClick r:id="rId5"/>
              </a:rPr>
              <a:t>https://whatis.techtarget.com</a:t>
            </a:r>
            <a:r>
              <a:rPr lang="en-GB" u="sng">
                <a:hlinkClick r:id="rId5"/>
              </a:rPr>
              <a:t>/definition/time-management</a:t>
            </a:r>
            <a:r>
              <a:rPr lang="en-GB"/>
              <a:t> 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6663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239</Words>
  <Application>Microsoft Macintosh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2</vt:lpstr>
      <vt:lpstr>Quotable</vt:lpstr>
      <vt:lpstr>Factors influencing time management</vt:lpstr>
      <vt:lpstr>What is time management?</vt:lpstr>
      <vt:lpstr>What are time management skills?</vt:lpstr>
      <vt:lpstr>Why are time management skills important?</vt:lpstr>
      <vt:lpstr>How to improve time management skills</vt:lpstr>
      <vt:lpstr>Any questions?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Factors influencing time management</dc:title>
  <dc:creator>Charlie Dewaine (1909689)</dc:creator>
  <cp:lastModifiedBy>Charlie Dewaine (1909689)</cp:lastModifiedBy>
  <cp:revision>2</cp:revision>
  <dcterms:created xsi:type="dcterms:W3CDTF">2019-12-09T10:11:04Z</dcterms:created>
  <dcterms:modified xsi:type="dcterms:W3CDTF">2019-12-09T12:01:03Z</dcterms:modified>
</cp:coreProperties>
</file>