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74" r:id="rId6"/>
    <p:sldId id="262" r:id="rId7"/>
    <p:sldId id="276" r:id="rId8"/>
    <p:sldId id="265" r:id="rId9"/>
    <p:sldId id="259" r:id="rId10"/>
    <p:sldId id="260" r:id="rId11"/>
    <p:sldId id="264" r:id="rId12"/>
    <p:sldId id="277" r:id="rId13"/>
    <p:sldId id="278" r:id="rId14"/>
    <p:sldId id="270" r:id="rId15"/>
    <p:sldId id="279"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Davies (1905575)" initials="LD(" lastIdx="1" clrIdx="0">
    <p:extLst>
      <p:ext uri="{19B8F6BF-5375-455C-9EA6-DF929625EA0E}">
        <p15:presenceInfo xmlns:p15="http://schemas.microsoft.com/office/powerpoint/2012/main" userId="Laura Davies (190557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FCB526-5A73-4E96-AF67-7CEF1AE508B4}" v="5" dt="2020-03-11T11:16:04.494"/>
    <p1510:client id="{BBB38CA8-F57B-4565-BA60-14DA6ABA99A5}" v="109" dt="2020-03-11T10:53:31.188"/>
    <p1510:client id="{E3E57C00-132D-40B4-ACAE-50CED1BBF4CE}" v="7283" dt="2020-03-11T02:29:30.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1" d="100"/>
          <a:sy n="41" d="100"/>
        </p:scale>
        <p:origin x="128" y="28"/>
      </p:cViewPr>
      <p:guideLst/>
    </p:cSldViewPr>
  </p:slideViewPr>
  <p:notesTextViewPr>
    <p:cViewPr>
      <p:scale>
        <a:sx n="1" d="1"/>
        <a:sy n="1" d="1"/>
      </p:scale>
      <p:origin x="0" y="0"/>
    </p:cViewPr>
  </p:notesTextViewPr>
  <p:notesViewPr>
    <p:cSldViewPr snapToGrid="0">
      <p:cViewPr varScale="1">
        <p:scale>
          <a:sx n="51" d="100"/>
          <a:sy n="51" d="100"/>
        </p:scale>
        <p:origin x="2692"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vies (1905575)" userId="44d96628-d514-417d-8059-7c26814d6b7f" providerId="ADAL" clId="{5BFCB526-5A73-4E96-AF67-7CEF1AE508B4}"/>
    <pc:docChg chg="delSld modSld">
      <pc:chgData name="Laura Davies (1905575)" userId="44d96628-d514-417d-8059-7c26814d6b7f" providerId="ADAL" clId="{5BFCB526-5A73-4E96-AF67-7CEF1AE508B4}" dt="2020-03-11T21:00:55.340" v="18" actId="20577"/>
      <pc:docMkLst>
        <pc:docMk/>
      </pc:docMkLst>
      <pc:sldChg chg="modSp">
        <pc:chgData name="Laura Davies (1905575)" userId="44d96628-d514-417d-8059-7c26814d6b7f" providerId="ADAL" clId="{5BFCB526-5A73-4E96-AF67-7CEF1AE508B4}" dt="2020-03-11T21:00:55.340" v="18" actId="20577"/>
        <pc:sldMkLst>
          <pc:docMk/>
          <pc:sldMk cId="3196305003" sldId="256"/>
        </pc:sldMkLst>
        <pc:spChg chg="mod">
          <ac:chgData name="Laura Davies (1905575)" userId="44d96628-d514-417d-8059-7c26814d6b7f" providerId="ADAL" clId="{5BFCB526-5A73-4E96-AF67-7CEF1AE508B4}" dt="2020-03-11T21:00:55.340" v="18" actId="20577"/>
          <ac:spMkLst>
            <pc:docMk/>
            <pc:sldMk cId="3196305003" sldId="256"/>
            <ac:spMk id="2" creationId="{67B734DE-5000-4FCC-AEDE-A2024407B151}"/>
          </ac:spMkLst>
        </pc:spChg>
      </pc:sldChg>
      <pc:sldChg chg="del">
        <pc:chgData name="Laura Davies (1905575)" userId="44d96628-d514-417d-8059-7c26814d6b7f" providerId="ADAL" clId="{5BFCB526-5A73-4E96-AF67-7CEF1AE508B4}" dt="2020-03-11T02:39:44.561" v="0" actId="2696"/>
        <pc:sldMkLst>
          <pc:docMk/>
          <pc:sldMk cId="2574657733" sldId="263"/>
        </pc:sldMkLst>
      </pc:sldChg>
      <pc:sldChg chg="del">
        <pc:chgData name="Laura Davies (1905575)" userId="44d96628-d514-417d-8059-7c26814d6b7f" providerId="ADAL" clId="{5BFCB526-5A73-4E96-AF67-7CEF1AE508B4}" dt="2020-03-11T02:39:48.020" v="1" actId="2696"/>
        <pc:sldMkLst>
          <pc:docMk/>
          <pc:sldMk cId="4244838965" sldId="269"/>
        </pc:sldMkLst>
      </pc:sldChg>
      <pc:sldChg chg="modSp">
        <pc:chgData name="Laura Davies (1905575)" userId="44d96628-d514-417d-8059-7c26814d6b7f" providerId="ADAL" clId="{5BFCB526-5A73-4E96-AF67-7CEF1AE508B4}" dt="2020-03-11T11:16:04.494" v="5" actId="113"/>
        <pc:sldMkLst>
          <pc:docMk/>
          <pc:sldMk cId="3757599958" sldId="278"/>
        </pc:sldMkLst>
        <pc:graphicFrameChg chg="mod">
          <ac:chgData name="Laura Davies (1905575)" userId="44d96628-d514-417d-8059-7c26814d6b7f" providerId="ADAL" clId="{5BFCB526-5A73-4E96-AF67-7CEF1AE508B4}" dt="2020-03-11T11:16:04.494" v="5" actId="113"/>
          <ac:graphicFrameMkLst>
            <pc:docMk/>
            <pc:sldMk cId="3757599958" sldId="278"/>
            <ac:graphicFrameMk id="9" creationId="{BAC906B1-5747-4F12-8268-1E2BD56547E3}"/>
          </ac:graphicFrameMkLst>
        </pc:graphicFrameChg>
      </pc:sldChg>
    </pc:docChg>
  </pc:docChgLst>
  <pc:docChgLst>
    <pc:chgData name="Laura Davies (1905575)" userId="S::1905575@student.uwtsd.ac.uk::44d96628-d514-417d-8059-7c26814d6b7f" providerId="AD" clId="Web-{BBB38CA8-F57B-4565-BA60-14DA6ABA99A5}"/>
    <pc:docChg chg="modSld">
      <pc:chgData name="Laura Davies (1905575)" userId="S::1905575@student.uwtsd.ac.uk::44d96628-d514-417d-8059-7c26814d6b7f" providerId="AD" clId="Web-{BBB38CA8-F57B-4565-BA60-14DA6ABA99A5}" dt="2020-03-11T10:53:31.188" v="108" actId="20577"/>
      <pc:docMkLst>
        <pc:docMk/>
      </pc:docMkLst>
      <pc:sldChg chg="modSp">
        <pc:chgData name="Laura Davies (1905575)" userId="S::1905575@student.uwtsd.ac.uk::44d96628-d514-417d-8059-7c26814d6b7f" providerId="AD" clId="Web-{BBB38CA8-F57B-4565-BA60-14DA6ABA99A5}" dt="2020-03-11T10:45:29.301" v="87" actId="20577"/>
        <pc:sldMkLst>
          <pc:docMk/>
          <pc:sldMk cId="3017015534" sldId="262"/>
        </pc:sldMkLst>
        <pc:spChg chg="mod">
          <ac:chgData name="Laura Davies (1905575)" userId="S::1905575@student.uwtsd.ac.uk::44d96628-d514-417d-8059-7c26814d6b7f" providerId="AD" clId="Web-{BBB38CA8-F57B-4565-BA60-14DA6ABA99A5}" dt="2020-03-11T10:45:29.301" v="87" actId="20577"/>
          <ac:spMkLst>
            <pc:docMk/>
            <pc:sldMk cId="3017015534" sldId="262"/>
            <ac:spMk id="2" creationId="{43FDA7A1-3A63-48FD-8B9A-D8D26D298F25}"/>
          </ac:spMkLst>
        </pc:spChg>
        <pc:graphicFrameChg chg="modGraphic">
          <ac:chgData name="Laura Davies (1905575)" userId="S::1905575@student.uwtsd.ac.uk::44d96628-d514-417d-8059-7c26814d6b7f" providerId="AD" clId="Web-{BBB38CA8-F57B-4565-BA60-14DA6ABA99A5}" dt="2020-03-11T10:38:49.524" v="21" actId="20577"/>
          <ac:graphicFrameMkLst>
            <pc:docMk/>
            <pc:sldMk cId="3017015534" sldId="262"/>
            <ac:graphicFrameMk id="9" creationId="{BAC906B1-5747-4F12-8268-1E2BD56547E3}"/>
          </ac:graphicFrameMkLst>
        </pc:graphicFrameChg>
      </pc:sldChg>
      <pc:sldChg chg="modSp">
        <pc:chgData name="Laura Davies (1905575)" userId="S::1905575@student.uwtsd.ac.uk::44d96628-d514-417d-8059-7c26814d6b7f" providerId="AD" clId="Web-{BBB38CA8-F57B-4565-BA60-14DA6ABA99A5}" dt="2020-03-11T10:44:22.599" v="59" actId="20577"/>
        <pc:sldMkLst>
          <pc:docMk/>
          <pc:sldMk cId="521329740" sldId="265"/>
        </pc:sldMkLst>
        <pc:spChg chg="mod">
          <ac:chgData name="Laura Davies (1905575)" userId="S::1905575@student.uwtsd.ac.uk::44d96628-d514-417d-8059-7c26814d6b7f" providerId="AD" clId="Web-{BBB38CA8-F57B-4565-BA60-14DA6ABA99A5}" dt="2020-03-11T10:44:22.599" v="59" actId="20577"/>
          <ac:spMkLst>
            <pc:docMk/>
            <pc:sldMk cId="521329740" sldId="265"/>
            <ac:spMk id="2" creationId="{43FDA7A1-3A63-48FD-8B9A-D8D26D298F25}"/>
          </ac:spMkLst>
        </pc:spChg>
      </pc:sldChg>
      <pc:sldChg chg="modSp">
        <pc:chgData name="Laura Davies (1905575)" userId="S::1905575@student.uwtsd.ac.uk::44d96628-d514-417d-8059-7c26814d6b7f" providerId="AD" clId="Web-{BBB38CA8-F57B-4565-BA60-14DA6ABA99A5}" dt="2020-03-11T10:41:42.975" v="22" actId="20577"/>
        <pc:sldMkLst>
          <pc:docMk/>
          <pc:sldMk cId="1958918709" sldId="276"/>
        </pc:sldMkLst>
        <pc:spChg chg="mod">
          <ac:chgData name="Laura Davies (1905575)" userId="S::1905575@student.uwtsd.ac.uk::44d96628-d514-417d-8059-7c26814d6b7f" providerId="AD" clId="Web-{BBB38CA8-F57B-4565-BA60-14DA6ABA99A5}" dt="2020-03-11T10:41:42.975" v="22" actId="20577"/>
          <ac:spMkLst>
            <pc:docMk/>
            <pc:sldMk cId="1958918709" sldId="276"/>
            <ac:spMk id="2" creationId="{43FDA7A1-3A63-48FD-8B9A-D8D26D298F25}"/>
          </ac:spMkLst>
        </pc:spChg>
      </pc:sldChg>
      <pc:sldChg chg="modSp">
        <pc:chgData name="Laura Davies (1905575)" userId="S::1905575@student.uwtsd.ac.uk::44d96628-d514-417d-8059-7c26814d6b7f" providerId="AD" clId="Web-{BBB38CA8-F57B-4565-BA60-14DA6ABA99A5}" dt="2020-03-11T10:48:59.612" v="107" actId="20577"/>
        <pc:sldMkLst>
          <pc:docMk/>
          <pc:sldMk cId="3757599958" sldId="278"/>
        </pc:sldMkLst>
        <pc:graphicFrameChg chg="modGraphic">
          <ac:chgData name="Laura Davies (1905575)" userId="S::1905575@student.uwtsd.ac.uk::44d96628-d514-417d-8059-7c26814d6b7f" providerId="AD" clId="Web-{BBB38CA8-F57B-4565-BA60-14DA6ABA99A5}" dt="2020-03-11T10:48:59.612" v="107" actId="20577"/>
          <ac:graphicFrameMkLst>
            <pc:docMk/>
            <pc:sldMk cId="3757599958" sldId="278"/>
            <ac:graphicFrameMk id="9" creationId="{BAC906B1-5747-4F12-8268-1E2BD56547E3}"/>
          </ac:graphicFrameMkLst>
        </pc:graphicFrameChg>
      </pc:sldChg>
      <pc:sldChg chg="modSp">
        <pc:chgData name="Laura Davies (1905575)" userId="S::1905575@student.uwtsd.ac.uk::44d96628-d514-417d-8059-7c26814d6b7f" providerId="AD" clId="Web-{BBB38CA8-F57B-4565-BA60-14DA6ABA99A5}" dt="2020-03-11T10:53:31.188" v="108" actId="20577"/>
        <pc:sldMkLst>
          <pc:docMk/>
          <pc:sldMk cId="2747284087" sldId="279"/>
        </pc:sldMkLst>
        <pc:graphicFrameChg chg="modGraphic">
          <ac:chgData name="Laura Davies (1905575)" userId="S::1905575@student.uwtsd.ac.uk::44d96628-d514-417d-8059-7c26814d6b7f" providerId="AD" clId="Web-{BBB38CA8-F57B-4565-BA60-14DA6ABA99A5}" dt="2020-03-11T10:53:31.188" v="108" actId="20577"/>
          <ac:graphicFrameMkLst>
            <pc:docMk/>
            <pc:sldMk cId="2747284087" sldId="279"/>
            <ac:graphicFrameMk id="9" creationId="{BAC906B1-5747-4F12-8268-1E2BD56547E3}"/>
          </ac:graphicFrameMkLst>
        </pc:graphicFrameChg>
      </pc:sldChg>
    </pc:docChg>
  </pc:docChgLst>
</pc:chgInfo>
</file>

<file path=ppt/diagrams/_rels/data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ata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custT="1"/>
      <dgm:spPr/>
      <dgm:t>
        <a:bodyPr anchor="t"/>
        <a:lstStyle/>
        <a:p>
          <a:pPr>
            <a:lnSpc>
              <a:spcPct val="100000"/>
            </a:lnSpc>
          </a:pPr>
          <a:r>
            <a:rPr lang="en-GB" sz="2000" dirty="0">
              <a:solidFill>
                <a:schemeClr val="tx1"/>
              </a:solidFill>
            </a:rPr>
            <a:t>The world is facing diminishing natural resources, plastic-choked oceans and rising global temperatures. </a:t>
          </a:r>
          <a:endParaRPr lang="en-US" sz="2000" dirty="0">
            <a:solidFill>
              <a:schemeClr val="tx1"/>
            </a:solidFill>
          </a:endParaRPr>
        </a:p>
      </dgm:t>
    </dgm:pt>
    <dgm:pt modelId="{83FE06B4-F2E8-4479-B28D-DDDD6F239240}" type="parTrans" cxnId="{5F6D757E-6721-4E9D-A5D6-397ADEE35FD2}">
      <dgm:prSet/>
      <dgm:spPr/>
      <dgm:t>
        <a:bodyPr/>
        <a:lstStyle/>
        <a:p>
          <a:endParaRPr lang="en-US"/>
        </a:p>
      </dgm:t>
    </dgm:pt>
    <dgm:pt modelId="{C111D2F2-36BE-4BD3-B3A7-5EE0FBF05973}" type="sibTrans" cxnId="{5F6D757E-6721-4E9D-A5D6-397ADEE35FD2}">
      <dgm:prSet/>
      <dgm:spPr/>
      <dgm:t>
        <a:bodyPr/>
        <a:lstStyle/>
        <a:p>
          <a:endParaRPr lang="en-US"/>
        </a:p>
      </dgm:t>
    </dgm:pt>
    <dgm:pt modelId="{B4F4BC3B-7385-40FD-9AEC-186A58697449}">
      <dgm:prSet custT="1"/>
      <dgm:spPr/>
      <dgm:t>
        <a:bodyPr anchor="t"/>
        <a:lstStyle/>
        <a:p>
          <a:pPr>
            <a:lnSpc>
              <a:spcPct val="100000"/>
            </a:lnSpc>
          </a:pPr>
          <a:r>
            <a:rPr lang="en-GB" sz="2000" dirty="0">
              <a:solidFill>
                <a:schemeClr val="tx1"/>
              </a:solidFill>
            </a:rPr>
            <a:t>Sustainable waste management is an opportunity to make more better use of these limited resources, reduce the impact of plastic on our natural environment whilst at the same time reducing emissions of greenhouse gases. </a:t>
          </a:r>
          <a:endParaRPr lang="en-US" sz="2000" dirty="0">
            <a:solidFill>
              <a:schemeClr val="tx1"/>
            </a:solidFill>
          </a:endParaRPr>
        </a:p>
      </dgm:t>
    </dgm:pt>
    <dgm:pt modelId="{A6945FDE-A3DE-4184-9128-1BBD2C216F75}" type="parTrans" cxnId="{BCDB636A-DF95-491F-B73F-532009086EE5}">
      <dgm:prSet/>
      <dgm:spPr/>
      <dgm:t>
        <a:bodyPr/>
        <a:lstStyle/>
        <a:p>
          <a:endParaRPr lang="en-US"/>
        </a:p>
      </dgm:t>
    </dgm:pt>
    <dgm:pt modelId="{D9576B43-67CD-480A-90DD-22F93669D9EC}" type="sibTrans" cxnId="{BCDB636A-DF95-491F-B73F-532009086EE5}">
      <dgm:prSet/>
      <dgm:spPr/>
      <dgm:t>
        <a:bodyPr/>
        <a:lstStyle/>
        <a:p>
          <a:endParaRPr lang="en-US"/>
        </a:p>
      </dgm:t>
    </dgm:pt>
    <dgm:pt modelId="{75421BCF-4F24-465E-A07B-16691E188986}">
      <dgm:prSet custT="1"/>
      <dgm:spPr/>
      <dgm:t>
        <a:bodyPr anchor="t"/>
        <a:lstStyle/>
        <a:p>
          <a:pPr>
            <a:lnSpc>
              <a:spcPct val="100000"/>
            </a:lnSpc>
            <a:spcAft>
              <a:spcPts val="0"/>
            </a:spcAft>
          </a:pPr>
          <a:r>
            <a:rPr lang="en-GB" sz="1600" b="1" dirty="0">
              <a:solidFill>
                <a:schemeClr val="tx1"/>
              </a:solidFill>
            </a:rPr>
            <a:t>2016</a:t>
          </a:r>
          <a:r>
            <a:rPr lang="en-GB" sz="1600" dirty="0">
              <a:solidFill>
                <a:schemeClr val="tx1"/>
              </a:solidFill>
            </a:rPr>
            <a:t> - Waste sector was responsible for 5% of global greenhouse gases, primarily in the form of methane from the decomposition of biological waste in landfill. </a:t>
          </a:r>
        </a:p>
        <a:p>
          <a:pPr>
            <a:lnSpc>
              <a:spcPct val="100000"/>
            </a:lnSpc>
            <a:spcAft>
              <a:spcPts val="0"/>
            </a:spcAft>
          </a:pPr>
          <a:r>
            <a:rPr lang="en-GB" sz="1600" dirty="0">
              <a:solidFill>
                <a:schemeClr val="tx1"/>
              </a:solidFill>
            </a:rPr>
            <a:t>1.6 billion tonnes of CO2-equivalent methane was released into the atmosphere. </a:t>
          </a:r>
        </a:p>
        <a:p>
          <a:pPr>
            <a:lnSpc>
              <a:spcPct val="100000"/>
            </a:lnSpc>
            <a:spcAft>
              <a:spcPct val="35000"/>
            </a:spcAft>
          </a:pPr>
          <a:r>
            <a:rPr lang="en-GB" sz="1600" dirty="0">
              <a:solidFill>
                <a:schemeClr val="tx1"/>
              </a:solidFill>
            </a:rPr>
            <a:t>242 million tonnes of plastic waste created across the globe, 12% of all municipal solid waste. (Kaza et al 2018)</a:t>
          </a:r>
        </a:p>
      </dgm:t>
    </dgm:pt>
    <dgm:pt modelId="{83AFC358-EAB9-4878-BB51-731F9EABEE4D}" type="parTrans" cxnId="{0C535135-C7EA-4FC8-8584-497FE9808E50}">
      <dgm:prSet/>
      <dgm:spPr/>
      <dgm:t>
        <a:bodyPr/>
        <a:lstStyle/>
        <a:p>
          <a:endParaRPr lang="en-GB"/>
        </a:p>
      </dgm:t>
    </dgm:pt>
    <dgm:pt modelId="{391B52D9-F0E8-471F-8E30-25D4A4F6DDB1}" type="sibTrans" cxnId="{0C535135-C7EA-4FC8-8584-497FE9808E50}">
      <dgm:prSet/>
      <dgm:spPr/>
      <dgm:t>
        <a:bodyPr/>
        <a:lstStyle/>
        <a:p>
          <a:endParaRPr lang="en-GB"/>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3" custScaleY="100294" custLinFactNeighborX="-5561" custLinFactNeighborY="1053"/>
      <dgm:spPr/>
    </dgm:pt>
    <dgm:pt modelId="{51FF3481-1A43-43D5-90E3-DB9FB9A44FA9}" type="pres">
      <dgm:prSet presAssocID="{9CF87707-F7D8-4EF7-8DD1-B07CDDC4F938}" presName="iconRect" presStyleLbl="node1" presStyleIdx="0" presStyleCnt="3" custFlipVert="1" custFlipHor="1" custScaleX="57025" custScaleY="59306"/>
      <dgm:spPr>
        <a:solidFill>
          <a:schemeClr val="accent2"/>
        </a:solidFill>
        <a:ln>
          <a:noFill/>
        </a:ln>
      </dgm:spPr>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3" custScaleX="100000">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3" custLinFactNeighborX="6550" custLinFactNeighborY="872"/>
      <dgm:spPr/>
    </dgm:pt>
    <dgm:pt modelId="{90EF5EBB-2702-4B3B-AC8C-45C041514ABC}" type="pres">
      <dgm:prSet presAssocID="{B4F4BC3B-7385-40FD-9AEC-186A58697449}" presName="iconRect" presStyleLbl="node1" presStyleIdx="1" presStyleCnt="3" custFlipHor="1" custScaleX="46292" custScaleY="14889"/>
      <dgm:spPr>
        <a:solidFill>
          <a:schemeClr val="accent3"/>
        </a:solidFill>
        <a:ln>
          <a:noFill/>
        </a:ln>
      </dgm:spPr>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3" custScaleX="98608">
        <dgm:presLayoutVars>
          <dgm:chMax val="0"/>
          <dgm:chPref val="0"/>
        </dgm:presLayoutVars>
      </dgm:prSet>
      <dgm:spPr/>
    </dgm:pt>
    <dgm:pt modelId="{D57EE5F3-A2BE-426C-AD26-231F455FFB44}" type="pres">
      <dgm:prSet presAssocID="{D9576B43-67CD-480A-90DD-22F93669D9EC}" presName="sibTrans" presStyleCnt="0"/>
      <dgm:spPr/>
    </dgm:pt>
    <dgm:pt modelId="{4CCD1C14-0923-4C28-983F-F123F6106957}" type="pres">
      <dgm:prSet presAssocID="{75421BCF-4F24-465E-A07B-16691E188986}" presName="compNode" presStyleCnt="0"/>
      <dgm:spPr/>
    </dgm:pt>
    <dgm:pt modelId="{B88E17E6-E530-48AA-9F13-79B5C323501F}" type="pres">
      <dgm:prSet presAssocID="{75421BCF-4F24-465E-A07B-16691E188986}" presName="bgRect" presStyleLbl="bgShp" presStyleIdx="2" presStyleCnt="3" custLinFactNeighborX="6550" custLinFactNeighborY="1347"/>
      <dgm:spPr/>
    </dgm:pt>
    <dgm:pt modelId="{FBEA99C8-E8BC-4577-A13F-D060CFFEB2DF}" type="pres">
      <dgm:prSet presAssocID="{75421BCF-4F24-465E-A07B-16691E188986}" presName="iconRect" presStyleLbl="node1" presStyleIdx="2" presStyleCnt="3" custFlipVert="1" custScaleX="6728" custScaleY="14962"/>
      <dgm:spPr>
        <a:solidFill>
          <a:schemeClr val="accent4"/>
        </a:solidFill>
      </dgm:spPr>
    </dgm:pt>
    <dgm:pt modelId="{4BA980D0-4BA0-4F4A-90B7-48EB219A10A2}" type="pres">
      <dgm:prSet presAssocID="{75421BCF-4F24-465E-A07B-16691E188986}" presName="spaceRect" presStyleCnt="0"/>
      <dgm:spPr/>
    </dgm:pt>
    <dgm:pt modelId="{ED6F8074-DEFA-4836-922E-2B320F0944F0}" type="pres">
      <dgm:prSet presAssocID="{75421BCF-4F24-465E-A07B-16691E188986}" presName="parTx" presStyleLbl="revTx" presStyleIdx="2" presStyleCnt="3" custScaleX="101792">
        <dgm:presLayoutVars>
          <dgm:chMax val="0"/>
          <dgm:chPref val="0"/>
        </dgm:presLayoutVars>
      </dgm:prSet>
      <dgm:spPr/>
    </dgm:pt>
  </dgm:ptLst>
  <dgm:cxnLst>
    <dgm:cxn modelId="{0C535135-C7EA-4FC8-8584-497FE9808E50}" srcId="{FC1E227D-CE37-4508-9522-918F66057BBF}" destId="{75421BCF-4F24-465E-A07B-16691E188986}" srcOrd="2" destOrd="0" parTransId="{83AFC358-EAB9-4878-BB51-731F9EABEE4D}" sibTransId="{391B52D9-F0E8-471F-8E30-25D4A4F6DDB1}"/>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7DA914DE-0189-438B-A437-0986CF97BB13}" type="presOf" srcId="{75421BCF-4F24-465E-A07B-16691E188986}" destId="{ED6F8074-DEFA-4836-922E-2B320F0944F0}"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A971B210-DF61-4542-938D-763B8DED53D4}" type="presParOf" srcId="{9588AA54-2C99-473D-A6F5-0ACAF69A28F1}" destId="{4CCD1C14-0923-4C28-983F-F123F6106957}" srcOrd="4" destOrd="0" presId="urn:microsoft.com/office/officeart/2018/2/layout/IconVerticalSolidList"/>
    <dgm:cxn modelId="{14996217-F294-4DA2-BCE2-8A02AF305126}" type="presParOf" srcId="{4CCD1C14-0923-4C28-983F-F123F6106957}" destId="{B88E17E6-E530-48AA-9F13-79B5C323501F}" srcOrd="0" destOrd="0" presId="urn:microsoft.com/office/officeart/2018/2/layout/IconVerticalSolidList"/>
    <dgm:cxn modelId="{AC27C52F-8479-44A7-ACB7-8D0097DDE625}" type="presParOf" srcId="{4CCD1C14-0923-4C28-983F-F123F6106957}" destId="{FBEA99C8-E8BC-4577-A13F-D060CFFEB2DF}" srcOrd="1" destOrd="0" presId="urn:microsoft.com/office/officeart/2018/2/layout/IconVerticalSolidList"/>
    <dgm:cxn modelId="{F5C5C281-AF66-4E40-B5C5-A54EAE36D2C2}" type="presParOf" srcId="{4CCD1C14-0923-4C28-983F-F123F6106957}" destId="{4BA980D0-4BA0-4F4A-90B7-48EB219A10A2}" srcOrd="2" destOrd="0" presId="urn:microsoft.com/office/officeart/2018/2/layout/IconVerticalSolidList"/>
    <dgm:cxn modelId="{E21F5D76-AFA7-438A-91B2-4983BED39D0E}" type="presParOf" srcId="{4CCD1C14-0923-4C28-983F-F123F6106957}" destId="{ED6F8074-DEFA-4836-922E-2B320F0944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US" dirty="0">
              <a:solidFill>
                <a:schemeClr val="tx1"/>
              </a:solidFill>
            </a:rPr>
            <a:t>Local Authorities have legal duty to manage household waste in UK</a:t>
          </a:r>
        </a:p>
      </dgm:t>
    </dgm:pt>
    <dgm:pt modelId="{83FE06B4-F2E8-4479-B28D-DDDD6F239240}" type="parTrans" cxnId="{5F6D757E-6721-4E9D-A5D6-397ADEE35FD2}">
      <dgm:prSet/>
      <dgm:spPr/>
      <dgm:t>
        <a:bodyPr/>
        <a:lstStyle/>
        <a:p>
          <a:endParaRPr lang="en-US">
            <a:solidFill>
              <a:schemeClr val="tx1"/>
            </a:solidFill>
          </a:endParaRPr>
        </a:p>
      </dgm:t>
    </dgm:pt>
    <dgm:pt modelId="{C111D2F2-36BE-4BD3-B3A7-5EE0FBF05973}" type="sibTrans" cxnId="{5F6D757E-6721-4E9D-A5D6-397ADEE35FD2}">
      <dgm:prSet/>
      <dgm:spPr/>
      <dgm:t>
        <a:bodyPr/>
        <a:lstStyle/>
        <a:p>
          <a:endParaRPr lang="en-US">
            <a:solidFill>
              <a:schemeClr val="tx1"/>
            </a:solidFill>
          </a:endParaRPr>
        </a:p>
      </dgm:t>
    </dgm:pt>
    <dgm:pt modelId="{B4F4BC3B-7385-40FD-9AEC-186A58697449}">
      <dgm:prSet/>
      <dgm:spPr/>
      <dgm:t>
        <a:bodyPr/>
        <a:lstStyle/>
        <a:p>
          <a:pPr>
            <a:lnSpc>
              <a:spcPct val="100000"/>
            </a:lnSpc>
          </a:pPr>
          <a:r>
            <a:rPr lang="en-GB" dirty="0">
              <a:solidFill>
                <a:schemeClr val="tx1"/>
              </a:solidFill>
            </a:rPr>
            <a:t>Welsh Assembly Government (WAG) Goal of Zero Waste by 2050</a:t>
          </a:r>
          <a:endParaRPr lang="en-US" dirty="0">
            <a:solidFill>
              <a:schemeClr val="tx1"/>
            </a:solidFill>
          </a:endParaRPr>
        </a:p>
      </dgm:t>
    </dgm:pt>
    <dgm:pt modelId="{A6945FDE-A3DE-4184-9128-1BBD2C216F75}" type="parTrans" cxnId="{BCDB636A-DF95-491F-B73F-532009086EE5}">
      <dgm:prSet/>
      <dgm:spPr/>
      <dgm:t>
        <a:bodyPr/>
        <a:lstStyle/>
        <a:p>
          <a:endParaRPr lang="en-US">
            <a:solidFill>
              <a:schemeClr val="tx1"/>
            </a:solidFill>
          </a:endParaRPr>
        </a:p>
      </dgm:t>
    </dgm:pt>
    <dgm:pt modelId="{D9576B43-67CD-480A-90DD-22F93669D9EC}" type="sibTrans" cxnId="{BCDB636A-DF95-491F-B73F-532009086EE5}">
      <dgm:prSet/>
      <dgm:spPr/>
      <dgm:t>
        <a:bodyPr/>
        <a:lstStyle/>
        <a:p>
          <a:endParaRPr lang="en-US">
            <a:solidFill>
              <a:schemeClr val="tx1"/>
            </a:solidFill>
          </a:endParaRPr>
        </a:p>
      </dgm:t>
    </dgm:pt>
    <dgm:pt modelId="{CC230676-FFC8-4317-ABB8-CF6B971333E3}">
      <dgm:prSet/>
      <dgm:spPr/>
      <dgm:t>
        <a:bodyPr/>
        <a:lstStyle/>
        <a:p>
          <a:pPr>
            <a:lnSpc>
              <a:spcPct val="100000"/>
            </a:lnSpc>
          </a:pPr>
          <a:r>
            <a:rPr lang="en-US">
              <a:solidFill>
                <a:schemeClr val="tx1"/>
              </a:solidFill>
              <a:latin typeface="Calibri Light" panose="020F0302020204030204"/>
            </a:rPr>
            <a:t>Targeted</a:t>
          </a:r>
          <a:r>
            <a:rPr lang="en-US">
              <a:solidFill>
                <a:schemeClr val="tx1"/>
              </a:solidFill>
            </a:rPr>
            <a:t> savings from increased recyclate income</a:t>
          </a:r>
          <a:r>
            <a:rPr lang="en-US">
              <a:solidFill>
                <a:schemeClr val="tx1"/>
              </a:solidFill>
              <a:latin typeface="Calibri Light" panose="020F0302020204030204"/>
            </a:rPr>
            <a:t>,</a:t>
          </a:r>
          <a:r>
            <a:rPr lang="en-US">
              <a:solidFill>
                <a:schemeClr val="tx1"/>
              </a:solidFill>
            </a:rPr>
            <a:t> reduced disposal gate rates</a:t>
          </a:r>
          <a:r>
            <a:rPr lang="en-US">
              <a:solidFill>
                <a:schemeClr val="tx1"/>
              </a:solidFill>
              <a:latin typeface="Calibri Light" panose="020F0302020204030204"/>
            </a:rPr>
            <a:t> and avoidance of fines.</a:t>
          </a:r>
          <a:endParaRPr lang="en-US" dirty="0">
            <a:solidFill>
              <a:schemeClr val="tx1"/>
            </a:solidFill>
          </a:endParaRPr>
        </a:p>
      </dgm:t>
    </dgm:pt>
    <dgm:pt modelId="{40723127-462D-4346-B636-0F3C32402611}" type="parTrans" cxnId="{AE5D1128-A291-4394-B5C5-D7930FB318F9}">
      <dgm:prSet/>
      <dgm:spPr/>
      <dgm:t>
        <a:bodyPr/>
        <a:lstStyle/>
        <a:p>
          <a:endParaRPr lang="en-US">
            <a:solidFill>
              <a:schemeClr val="tx1"/>
            </a:solidFill>
          </a:endParaRPr>
        </a:p>
      </dgm:t>
    </dgm:pt>
    <dgm:pt modelId="{C6E0D809-1BD9-4723-82E7-6B7A27E181EA}" type="sibTrans" cxnId="{AE5D1128-A291-4394-B5C5-D7930FB318F9}">
      <dgm:prSet/>
      <dgm:spPr/>
      <dgm:t>
        <a:bodyPr/>
        <a:lstStyle/>
        <a:p>
          <a:endParaRPr lang="en-US">
            <a:solidFill>
              <a:schemeClr val="tx1"/>
            </a:solidFill>
          </a:endParaRPr>
        </a:p>
      </dgm:t>
    </dgm:pt>
    <dgm:pt modelId="{0F31A626-2D9F-44BE-96A2-AC0CE8E140DF}">
      <dgm:prSet/>
      <dgm:spPr/>
      <dgm:t>
        <a:bodyPr/>
        <a:lstStyle/>
        <a:p>
          <a:pPr>
            <a:lnSpc>
              <a:spcPct val="100000"/>
            </a:lnSpc>
          </a:pPr>
          <a:r>
            <a:rPr lang="en-GB" dirty="0">
              <a:solidFill>
                <a:schemeClr val="tx1"/>
              </a:solidFill>
            </a:rPr>
            <a:t>WAG Recycling Target 64% 2019-20 and 70% by          2024-25 </a:t>
          </a:r>
          <a:endParaRPr lang="en-US" dirty="0">
            <a:solidFill>
              <a:schemeClr val="tx1"/>
            </a:solidFill>
          </a:endParaRPr>
        </a:p>
      </dgm:t>
    </dgm:pt>
    <dgm:pt modelId="{12B6CC7C-9786-428B-B7A4-DFA89C50259F}" type="parTrans" cxnId="{8F9C8E76-9E52-40ED-8BDF-E834C6926D5D}">
      <dgm:prSet/>
      <dgm:spPr/>
      <dgm:t>
        <a:bodyPr/>
        <a:lstStyle/>
        <a:p>
          <a:endParaRPr lang="en-GB"/>
        </a:p>
      </dgm:t>
    </dgm:pt>
    <dgm:pt modelId="{45CEBC26-F661-4E85-BBF5-FB5E59D40CF9}" type="sibTrans" cxnId="{8F9C8E76-9E52-40ED-8BDF-E834C6926D5D}">
      <dgm:prSet/>
      <dgm:spPr/>
      <dgm:t>
        <a:bodyPr/>
        <a:lstStyle/>
        <a:p>
          <a:endParaRPr lang="en-GB"/>
        </a:p>
      </dgm:t>
    </dgm:pt>
    <dgm:pt modelId="{4E02B4DF-54D7-49EA-90C4-C6CAA39A6EAF}">
      <dgm:prSet/>
      <dgm:spPr/>
      <dgm:t>
        <a:bodyPr/>
        <a:lstStyle/>
        <a:p>
          <a:pPr>
            <a:lnSpc>
              <a:spcPct val="100000"/>
            </a:lnSpc>
          </a:pPr>
          <a:r>
            <a:rPr lang="en-GB" dirty="0">
              <a:solidFill>
                <a:schemeClr val="tx1"/>
              </a:solidFill>
            </a:rPr>
            <a:t>   Wellbeing of Future Generations Act </a:t>
          </a:r>
          <a:endParaRPr lang="en-US" dirty="0">
            <a:solidFill>
              <a:schemeClr val="tx1"/>
            </a:solidFill>
          </a:endParaRPr>
        </a:p>
      </dgm:t>
    </dgm:pt>
    <dgm:pt modelId="{5BA407C1-9669-4606-927F-D78FEC6FD7A4}" type="sibTrans" cxnId="{E3814440-E32A-4F88-A509-9A6721C0A1FA}">
      <dgm:prSet/>
      <dgm:spPr/>
    </dgm:pt>
    <dgm:pt modelId="{4995D9F7-213E-4FA7-9B5A-527186EA3B57}" type="parTrans" cxnId="{E3814440-E32A-4F88-A509-9A6721C0A1FA}">
      <dgm:prSet/>
      <dgm:spPr/>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5" custLinFactNeighborX="0" custLinFactNeighborY="-72"/>
      <dgm:spPr/>
    </dgm:pt>
    <dgm:pt modelId="{51FF3481-1A43-43D5-90E3-DB9FB9A44FA9}" type="pres">
      <dgm:prSet presAssocID="{9CF87707-F7D8-4EF7-8DD1-B07CDDC4F938}" presName="iconRect" presStyleLbl="node1" presStyleIdx="0" presStyleCnt="5"/>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5" custScaleX="93225">
        <dgm:presLayoutVars>
          <dgm:chMax val="0"/>
          <dgm:chPref val="0"/>
        </dgm:presLayoutVars>
      </dgm:prSet>
      <dgm:spPr/>
    </dgm:pt>
    <dgm:pt modelId="{7340B8F2-67EF-41AE-B96B-C5B0AA0AA8B6}" type="pres">
      <dgm:prSet presAssocID="{C111D2F2-36BE-4BD3-B3A7-5EE0FBF05973}" presName="sibTrans" presStyleCnt="0"/>
      <dgm:spPr/>
    </dgm:pt>
    <dgm:pt modelId="{B7AAED1C-4FD9-4E88-B66E-465EA9CAB2D3}" type="pres">
      <dgm:prSet presAssocID="{4E02B4DF-54D7-49EA-90C4-C6CAA39A6EAF}" presName="compNode" presStyleCnt="0"/>
      <dgm:spPr/>
    </dgm:pt>
    <dgm:pt modelId="{9629A4D3-FCD1-4945-8299-695D8D714001}" type="pres">
      <dgm:prSet presAssocID="{4E02B4DF-54D7-49EA-90C4-C6CAA39A6EAF}" presName="bgRect" presStyleLbl="bgShp" presStyleIdx="1" presStyleCnt="5"/>
      <dgm:spPr/>
    </dgm:pt>
    <dgm:pt modelId="{CE687ECF-9283-4E47-A21D-4002F915E506}" type="pres">
      <dgm:prSet presAssocID="{4E02B4DF-54D7-49EA-90C4-C6CAA39A6EAF}" presName="iconRect" presStyleLbl="node1" presStyleIdx="1" presStyleCnt="5"/>
      <dgm:spPr>
        <a:solidFill>
          <a:schemeClr val="accent3"/>
        </a:solidFill>
      </dgm:spPr>
    </dgm:pt>
    <dgm:pt modelId="{B92123AC-909C-4252-9862-15500CE0384D}" type="pres">
      <dgm:prSet presAssocID="{4E02B4DF-54D7-49EA-90C4-C6CAA39A6EAF}" presName="spaceRect" presStyleCnt="0"/>
      <dgm:spPr/>
    </dgm:pt>
    <dgm:pt modelId="{B6F0A59F-59BB-4EAC-93FE-51643767B68D}" type="pres">
      <dgm:prSet presAssocID="{4E02B4DF-54D7-49EA-90C4-C6CAA39A6EAF}" presName="parTx" presStyleLbl="revTx" presStyleIdx="1" presStyleCnt="5">
        <dgm:presLayoutVars>
          <dgm:chMax val="0"/>
          <dgm:chPref val="0"/>
        </dgm:presLayoutVars>
      </dgm:prSet>
      <dgm:spPr/>
    </dgm:pt>
    <dgm:pt modelId="{37FBDF44-C21E-4C4F-833C-EC8D5DADA1B9}" type="pres">
      <dgm:prSet presAssocID="{5BA407C1-9669-4606-927F-D78FEC6FD7A4}"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2" presStyleCnt="5" custLinFactNeighborY="341"/>
      <dgm:spPr/>
    </dgm:pt>
    <dgm:pt modelId="{90EF5EBB-2702-4B3B-AC8C-45C041514ABC}" type="pres">
      <dgm:prSet presAssocID="{B4F4BC3B-7385-40FD-9AEC-186A58697449}" presName="iconRect" presStyleLbl="node1" presStyleIdx="2" presStyleCnt="5"/>
      <dgm:spPr>
        <a:solidFill>
          <a:schemeClr val="accent4"/>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2" presStyleCnt="5" custScaleX="92870">
        <dgm:presLayoutVars>
          <dgm:chMax val="0"/>
          <dgm:chPref val="0"/>
        </dgm:presLayoutVars>
      </dgm:prSet>
      <dgm:spPr/>
    </dgm:pt>
    <dgm:pt modelId="{D57EE5F3-A2BE-426C-AD26-231F455FFB44}" type="pres">
      <dgm:prSet presAssocID="{D9576B43-67CD-480A-90DD-22F93669D9EC}" presName="sibTrans" presStyleCnt="0"/>
      <dgm:spPr/>
    </dgm:pt>
    <dgm:pt modelId="{67B8DD99-B060-46B6-8770-2399F986B896}" type="pres">
      <dgm:prSet presAssocID="{0F31A626-2D9F-44BE-96A2-AC0CE8E140DF}" presName="compNode" presStyleCnt="0"/>
      <dgm:spPr/>
    </dgm:pt>
    <dgm:pt modelId="{0425B6E6-D982-4C27-9EAB-C7C1FC1D488A}" type="pres">
      <dgm:prSet presAssocID="{0F31A626-2D9F-44BE-96A2-AC0CE8E140DF}" presName="bgRect" presStyleLbl="bgShp" presStyleIdx="3" presStyleCnt="5"/>
      <dgm:spPr/>
    </dgm:pt>
    <dgm:pt modelId="{7D76CF1B-2F32-4F09-B8FE-B865E1BD3D90}" type="pres">
      <dgm:prSet presAssocID="{0F31A626-2D9F-44BE-96A2-AC0CE8E140DF}" presName="iconRect" presStyleLbl="node1" presStyleIdx="3" presStyleCnt="5"/>
      <dgm:spPr>
        <a:solidFill>
          <a:schemeClr val="accent5"/>
        </a:solidFill>
      </dgm:spPr>
    </dgm:pt>
    <dgm:pt modelId="{7E640F67-72CE-446D-8611-67E948389F23}" type="pres">
      <dgm:prSet presAssocID="{0F31A626-2D9F-44BE-96A2-AC0CE8E140DF}" presName="spaceRect" presStyleCnt="0"/>
      <dgm:spPr/>
    </dgm:pt>
    <dgm:pt modelId="{9ACE384B-0F8D-4DBB-A4CC-BCD4242FD0C9}" type="pres">
      <dgm:prSet presAssocID="{0F31A626-2D9F-44BE-96A2-AC0CE8E140DF}" presName="parTx" presStyleLbl="revTx" presStyleIdx="3" presStyleCnt="5" custScaleX="95257">
        <dgm:presLayoutVars>
          <dgm:chMax val="0"/>
          <dgm:chPref val="0"/>
        </dgm:presLayoutVars>
      </dgm:prSet>
      <dgm:spPr/>
    </dgm:pt>
    <dgm:pt modelId="{CC6AAC8B-8F9F-4BE5-930C-54291CE70FF8}" type="pres">
      <dgm:prSet presAssocID="{45CEBC26-F661-4E85-BBF5-FB5E59D40CF9}"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4" presStyleCnt="5"/>
      <dgm:spPr/>
    </dgm:pt>
    <dgm:pt modelId="{739C1316-98A6-481A-A4B2-1C1CD1CEDBD3}" type="pres">
      <dgm:prSet presAssocID="{CC230676-FFC8-4317-ABB8-CF6B971333E3}" presName="iconRect" presStyleLbl="node1" presStyleIdx="4" presStyleCnt="5" custLinFactNeighborY="8539"/>
      <dgm:spPr>
        <a:solidFill>
          <a:schemeClr val="accent6"/>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4" presStyleCnt="5" custScaleX="92514">
        <dgm:presLayoutVars>
          <dgm:chMax val="0"/>
          <dgm:chPref val="0"/>
        </dgm:presLayoutVars>
      </dgm:prSet>
      <dgm:spPr/>
    </dgm:pt>
  </dgm:ptLst>
  <dgm:cxnLst>
    <dgm:cxn modelId="{AE5D1128-A291-4394-B5C5-D7930FB318F9}" srcId="{FC1E227D-CE37-4508-9522-918F66057BBF}" destId="{CC230676-FFC8-4317-ABB8-CF6B971333E3}" srcOrd="4"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E3814440-E32A-4F88-A509-9A6721C0A1FA}" srcId="{FC1E227D-CE37-4508-9522-918F66057BBF}" destId="{4E02B4DF-54D7-49EA-90C4-C6CAA39A6EAF}" srcOrd="1" destOrd="0" parTransId="{4995D9F7-213E-4FA7-9B5A-527186EA3B57}" sibTransId="{5BA407C1-9669-4606-927F-D78FEC6FD7A4}"/>
    <dgm:cxn modelId="{12428767-78A4-45B9-8AC9-6BDAC5D80890}" type="presOf" srcId="{0F31A626-2D9F-44BE-96A2-AC0CE8E140DF}" destId="{9ACE384B-0F8D-4DBB-A4CC-BCD4242FD0C9}" srcOrd="0" destOrd="0" presId="urn:microsoft.com/office/officeart/2018/2/layout/IconVerticalSolidList"/>
    <dgm:cxn modelId="{BCDB636A-DF95-491F-B73F-532009086EE5}" srcId="{FC1E227D-CE37-4508-9522-918F66057BBF}" destId="{B4F4BC3B-7385-40FD-9AEC-186A58697449}" srcOrd="2" destOrd="0" parTransId="{A6945FDE-A3DE-4184-9128-1BBD2C216F75}" sibTransId="{D9576B43-67CD-480A-90DD-22F93669D9EC}"/>
    <dgm:cxn modelId="{8F9C8E76-9E52-40ED-8BDF-E834C6926D5D}" srcId="{FC1E227D-CE37-4508-9522-918F66057BBF}" destId="{0F31A626-2D9F-44BE-96A2-AC0CE8E140DF}" srcOrd="3" destOrd="0" parTransId="{12B6CC7C-9786-428B-B7A4-DFA89C50259F}" sibTransId="{45CEBC26-F661-4E85-BBF5-FB5E59D40CF9}"/>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FFC5FBC8-1FE5-440E-975E-F21FC2F4E9E8}" type="presOf" srcId="{4E02B4DF-54D7-49EA-90C4-C6CAA39A6EAF}" destId="{B6F0A59F-59BB-4EAC-93FE-51643767B68D}"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FBCCAB21-820E-418D-B440-73E8F1127594}" type="presParOf" srcId="{9588AA54-2C99-473D-A6F5-0ACAF69A28F1}" destId="{B7AAED1C-4FD9-4E88-B66E-465EA9CAB2D3}" srcOrd="2" destOrd="0" presId="urn:microsoft.com/office/officeart/2018/2/layout/IconVerticalSolidList"/>
    <dgm:cxn modelId="{C7266ACE-9EC8-4626-ACDC-92AE27626A4D}" type="presParOf" srcId="{B7AAED1C-4FD9-4E88-B66E-465EA9CAB2D3}" destId="{9629A4D3-FCD1-4945-8299-695D8D714001}" srcOrd="0" destOrd="0" presId="urn:microsoft.com/office/officeart/2018/2/layout/IconVerticalSolidList"/>
    <dgm:cxn modelId="{B4841244-E276-4D3E-B04A-F88A67B838E5}" type="presParOf" srcId="{B7AAED1C-4FD9-4E88-B66E-465EA9CAB2D3}" destId="{CE687ECF-9283-4E47-A21D-4002F915E506}" srcOrd="1" destOrd="0" presId="urn:microsoft.com/office/officeart/2018/2/layout/IconVerticalSolidList"/>
    <dgm:cxn modelId="{CB342EB5-53F2-47DE-9801-404F0BCC6C13}" type="presParOf" srcId="{B7AAED1C-4FD9-4E88-B66E-465EA9CAB2D3}" destId="{B92123AC-909C-4252-9862-15500CE0384D}" srcOrd="2" destOrd="0" presId="urn:microsoft.com/office/officeart/2018/2/layout/IconVerticalSolidList"/>
    <dgm:cxn modelId="{DDD51D32-3952-4A28-BA24-6535F20C51D2}" type="presParOf" srcId="{B7AAED1C-4FD9-4E88-B66E-465EA9CAB2D3}" destId="{B6F0A59F-59BB-4EAC-93FE-51643767B68D}" srcOrd="3" destOrd="0" presId="urn:microsoft.com/office/officeart/2018/2/layout/IconVerticalSolidList"/>
    <dgm:cxn modelId="{490B8F0F-CE2D-4CA0-B13B-995A0466C819}" type="presParOf" srcId="{9588AA54-2C99-473D-A6F5-0ACAF69A28F1}" destId="{37FBDF44-C21E-4C4F-833C-EC8D5DADA1B9}" srcOrd="3" destOrd="0" presId="urn:microsoft.com/office/officeart/2018/2/layout/IconVerticalSolidList"/>
    <dgm:cxn modelId="{88DB36F4-9C60-4F5E-AD79-962BDE138323}" type="presParOf" srcId="{9588AA54-2C99-473D-A6F5-0ACAF69A28F1}" destId="{F42A98DA-06DD-40F2-9CB4-E17C8557AACF}" srcOrd="4"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5" destOrd="0" presId="urn:microsoft.com/office/officeart/2018/2/layout/IconVerticalSolidList"/>
    <dgm:cxn modelId="{8DEB4830-40F9-46C5-B12B-09726C7921AD}" type="presParOf" srcId="{9588AA54-2C99-473D-A6F5-0ACAF69A28F1}" destId="{67B8DD99-B060-46B6-8770-2399F986B896}" srcOrd="6" destOrd="0" presId="urn:microsoft.com/office/officeart/2018/2/layout/IconVerticalSolidList"/>
    <dgm:cxn modelId="{6F4B19FC-D6AF-4537-B4B2-E50F614096E2}" type="presParOf" srcId="{67B8DD99-B060-46B6-8770-2399F986B896}" destId="{0425B6E6-D982-4C27-9EAB-C7C1FC1D488A}" srcOrd="0" destOrd="0" presId="urn:microsoft.com/office/officeart/2018/2/layout/IconVerticalSolidList"/>
    <dgm:cxn modelId="{E46CC39E-3DD5-4DD3-8154-1E4AC7F75959}" type="presParOf" srcId="{67B8DD99-B060-46B6-8770-2399F986B896}" destId="{7D76CF1B-2F32-4F09-B8FE-B865E1BD3D90}" srcOrd="1" destOrd="0" presId="urn:microsoft.com/office/officeart/2018/2/layout/IconVerticalSolidList"/>
    <dgm:cxn modelId="{82D3DD50-A939-41CF-B159-E52251E083C9}" type="presParOf" srcId="{67B8DD99-B060-46B6-8770-2399F986B896}" destId="{7E640F67-72CE-446D-8611-67E948389F23}" srcOrd="2" destOrd="0" presId="urn:microsoft.com/office/officeart/2018/2/layout/IconVerticalSolidList"/>
    <dgm:cxn modelId="{71D0B648-B61F-4CEF-B902-C3DDF87AB6A0}" type="presParOf" srcId="{67B8DD99-B060-46B6-8770-2399F986B896}" destId="{9ACE384B-0F8D-4DBB-A4CC-BCD4242FD0C9}" srcOrd="3" destOrd="0" presId="urn:microsoft.com/office/officeart/2018/2/layout/IconVerticalSolidList"/>
    <dgm:cxn modelId="{6CA275AE-1410-4640-80CD-2366A1ECC013}" type="presParOf" srcId="{9588AA54-2C99-473D-A6F5-0ACAF69A28F1}" destId="{CC6AAC8B-8F9F-4BE5-930C-54291CE70FF8}" srcOrd="7" destOrd="0" presId="urn:microsoft.com/office/officeart/2018/2/layout/IconVerticalSolidList"/>
    <dgm:cxn modelId="{EAF4372D-62B0-42D0-A6C4-940A1672B276}" type="presParOf" srcId="{9588AA54-2C99-473D-A6F5-0ACAF69A28F1}" destId="{FB152E72-AA60-440D-BD4C-445E79B31CD8}" srcOrd="8"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custT="1"/>
      <dgm:spPr/>
      <dgm:t>
        <a:bodyPr anchor="t"/>
        <a:lstStyle/>
        <a:p>
          <a:pPr>
            <a:lnSpc>
              <a:spcPct val="100000"/>
            </a:lnSpc>
          </a:pPr>
          <a:r>
            <a:rPr lang="en-GB" sz="2000" dirty="0">
              <a:solidFill>
                <a:schemeClr val="tx1"/>
              </a:solidFill>
            </a:rPr>
            <a:t>2 methods - separation in the household and separate collection  or centralised mechanical processing of mixed waste or co-mingled recyclate</a:t>
          </a:r>
          <a:endParaRPr lang="en-US" sz="2000" dirty="0">
            <a:solidFill>
              <a:schemeClr val="tx1"/>
            </a:solidFill>
          </a:endParaRPr>
        </a:p>
      </dgm:t>
    </dgm:pt>
    <dgm:pt modelId="{83FE06B4-F2E8-4479-B28D-DDDD6F239240}" type="parTrans" cxnId="{5F6D757E-6721-4E9D-A5D6-397ADEE35FD2}">
      <dgm:prSet/>
      <dgm:spPr/>
      <dgm:t>
        <a:bodyPr/>
        <a:lstStyle/>
        <a:p>
          <a:endParaRPr lang="en-US">
            <a:solidFill>
              <a:schemeClr val="tx1"/>
            </a:solidFill>
          </a:endParaRPr>
        </a:p>
      </dgm:t>
    </dgm:pt>
    <dgm:pt modelId="{C111D2F2-36BE-4BD3-B3A7-5EE0FBF05973}" type="sibTrans" cxnId="{5F6D757E-6721-4E9D-A5D6-397ADEE35FD2}">
      <dgm:prSet/>
      <dgm:spPr/>
      <dgm:t>
        <a:bodyPr/>
        <a:lstStyle/>
        <a:p>
          <a:endParaRPr lang="en-US">
            <a:solidFill>
              <a:schemeClr val="tx1"/>
            </a:solidFill>
          </a:endParaRPr>
        </a:p>
      </dgm:t>
    </dgm:pt>
    <dgm:pt modelId="{B4F4BC3B-7385-40FD-9AEC-186A58697449}">
      <dgm:prSet custT="1"/>
      <dgm:spPr/>
      <dgm:t>
        <a:bodyPr anchor="t"/>
        <a:lstStyle/>
        <a:p>
          <a:pPr>
            <a:lnSpc>
              <a:spcPct val="100000"/>
            </a:lnSpc>
          </a:pPr>
          <a:r>
            <a:rPr lang="en-GB" sz="1400" dirty="0">
              <a:solidFill>
                <a:schemeClr val="tx1"/>
              </a:solidFill>
            </a:rPr>
            <a:t> </a:t>
          </a:r>
          <a:r>
            <a:rPr lang="en-GB" sz="2000" dirty="0">
              <a:solidFill>
                <a:schemeClr val="tx1"/>
              </a:solidFill>
            </a:rPr>
            <a:t>Separate collection – requires investment in collection apparatus and marketing/education. </a:t>
          </a:r>
        </a:p>
        <a:p>
          <a:pPr>
            <a:lnSpc>
              <a:spcPct val="100000"/>
            </a:lnSpc>
          </a:pPr>
          <a:r>
            <a:rPr lang="en-GB" sz="2000" dirty="0">
              <a:solidFill>
                <a:schemeClr val="tx1"/>
              </a:solidFill>
            </a:rPr>
            <a:t>Mixed collection –investment in centralised facilities</a:t>
          </a:r>
          <a:r>
            <a:rPr lang="en-GB" sz="1800" dirty="0">
              <a:solidFill>
                <a:schemeClr val="tx1"/>
              </a:solidFill>
            </a:rPr>
            <a:t>                                                         </a:t>
          </a:r>
          <a:endParaRPr lang="en-US" sz="1800" dirty="0">
            <a:solidFill>
              <a:schemeClr val="tx1"/>
            </a:solidFill>
          </a:endParaRPr>
        </a:p>
      </dgm:t>
    </dgm:pt>
    <dgm:pt modelId="{A6945FDE-A3DE-4184-9128-1BBD2C216F75}" type="parTrans" cxnId="{BCDB636A-DF95-491F-B73F-532009086EE5}">
      <dgm:prSet/>
      <dgm:spPr/>
      <dgm:t>
        <a:bodyPr/>
        <a:lstStyle/>
        <a:p>
          <a:endParaRPr lang="en-US">
            <a:solidFill>
              <a:schemeClr val="tx1"/>
            </a:solidFill>
          </a:endParaRPr>
        </a:p>
      </dgm:t>
    </dgm:pt>
    <dgm:pt modelId="{D9576B43-67CD-480A-90DD-22F93669D9EC}" type="sibTrans" cxnId="{BCDB636A-DF95-491F-B73F-532009086EE5}">
      <dgm:prSet/>
      <dgm:spPr/>
      <dgm:t>
        <a:bodyPr/>
        <a:lstStyle/>
        <a:p>
          <a:endParaRPr lang="en-US">
            <a:solidFill>
              <a:schemeClr val="tx1"/>
            </a:solidFill>
          </a:endParaRPr>
        </a:p>
      </dgm:t>
    </dgm:pt>
    <dgm:pt modelId="{C1C52DA0-C424-4A95-90A0-E29E8682E975}">
      <dgm:prSet custT="1"/>
      <dgm:spPr/>
      <dgm:t>
        <a:bodyPr anchor="t"/>
        <a:lstStyle/>
        <a:p>
          <a:pPr>
            <a:lnSpc>
              <a:spcPct val="100000"/>
            </a:lnSpc>
          </a:pPr>
          <a:r>
            <a:rPr lang="en-US" sz="2000" dirty="0">
              <a:solidFill>
                <a:schemeClr val="tx1"/>
              </a:solidFill>
            </a:rPr>
            <a:t>Co-mingled or mixed collection </a:t>
          </a:r>
          <a:r>
            <a:rPr lang="en-US" sz="2000" dirty="0" err="1">
              <a:solidFill>
                <a:schemeClr val="tx1"/>
              </a:solidFill>
            </a:rPr>
            <a:t>recyclate</a:t>
          </a:r>
          <a:r>
            <a:rPr lang="en-US" sz="2000" dirty="0">
              <a:solidFill>
                <a:schemeClr val="tx1"/>
              </a:solidFill>
            </a:rPr>
            <a:t> more likely to be exported for recycling to Far East</a:t>
          </a:r>
          <a:r>
            <a:rPr lang="en-US" sz="1800" dirty="0">
              <a:solidFill>
                <a:schemeClr val="tx1"/>
              </a:solidFill>
            </a:rPr>
            <a:t>.</a:t>
          </a:r>
        </a:p>
        <a:p>
          <a:pPr>
            <a:lnSpc>
              <a:spcPct val="100000"/>
            </a:lnSpc>
          </a:pPr>
          <a:endParaRPr lang="en-US" sz="1800" dirty="0">
            <a:solidFill>
              <a:schemeClr val="tx1"/>
            </a:solidFill>
          </a:endParaRPr>
        </a:p>
      </dgm:t>
    </dgm:pt>
    <dgm:pt modelId="{2F93C3F2-B5E7-4C49-9DDA-5AAA1E85AC6D}" type="parTrans" cxnId="{D28E0B78-8382-434B-8FED-0D2B0761469A}">
      <dgm:prSet/>
      <dgm:spPr/>
      <dgm:t>
        <a:bodyPr/>
        <a:lstStyle/>
        <a:p>
          <a:endParaRPr lang="en-US">
            <a:solidFill>
              <a:schemeClr val="tx1"/>
            </a:solidFill>
          </a:endParaRPr>
        </a:p>
      </dgm:t>
    </dgm:pt>
    <dgm:pt modelId="{431961F4-8B33-4E93-9CCF-DF9722A5A036}" type="sibTrans" cxnId="{D28E0B78-8382-434B-8FED-0D2B0761469A}">
      <dgm:prSet/>
      <dgm:spPr/>
      <dgm:t>
        <a:bodyPr/>
        <a:lstStyle/>
        <a:p>
          <a:endParaRPr lang="en-US">
            <a:solidFill>
              <a:schemeClr val="tx1"/>
            </a:solidFill>
          </a:endParaRPr>
        </a:p>
      </dgm:t>
    </dgm:pt>
    <dgm:pt modelId="{CC230676-FFC8-4317-ABB8-CF6B971333E3}">
      <dgm:prSet custT="1"/>
      <dgm:spPr/>
      <dgm:t>
        <a:bodyPr anchor="t"/>
        <a:lstStyle/>
        <a:p>
          <a:pPr>
            <a:lnSpc>
              <a:spcPct val="100000"/>
            </a:lnSpc>
          </a:pPr>
          <a:r>
            <a:rPr lang="en-GB" sz="2000" dirty="0">
              <a:solidFill>
                <a:schemeClr val="tx1"/>
              </a:solidFill>
            </a:rPr>
            <a:t> Separate collection highly successful across Europe and results in highest recycling rates but this reduces in urban areas where mechanical sorting can be more effective. </a:t>
          </a:r>
          <a:endParaRPr lang="en-US" sz="2000" dirty="0">
            <a:solidFill>
              <a:schemeClr val="tx1"/>
            </a:solidFill>
          </a:endParaRPr>
        </a:p>
      </dgm:t>
    </dgm:pt>
    <dgm:pt modelId="{40723127-462D-4346-B636-0F3C32402611}" type="parTrans" cxnId="{AE5D1128-A291-4394-B5C5-D7930FB318F9}">
      <dgm:prSet/>
      <dgm:spPr/>
      <dgm:t>
        <a:bodyPr/>
        <a:lstStyle/>
        <a:p>
          <a:endParaRPr lang="en-US">
            <a:solidFill>
              <a:schemeClr val="tx1"/>
            </a:solidFill>
          </a:endParaRPr>
        </a:p>
      </dgm:t>
    </dgm:pt>
    <dgm:pt modelId="{C6E0D809-1BD9-4723-82E7-6B7A27E181EA}" type="sibTrans" cxnId="{AE5D1128-A291-4394-B5C5-D7930FB318F9}">
      <dgm:prSet/>
      <dgm:spPr/>
      <dgm:t>
        <a:bodyPr/>
        <a:lstStyle/>
        <a:p>
          <a:endParaRPr lang="en-US">
            <a:solidFill>
              <a:schemeClr val="tx1"/>
            </a:solidFill>
          </a:endParaRPr>
        </a:p>
      </dgm:t>
    </dgm:pt>
    <dgm:pt modelId="{6B06FB63-7D63-4E58-B86A-A3D204B903C7}">
      <dgm:prSet custT="1"/>
      <dgm:spPr/>
      <dgm:t>
        <a:bodyPr anchor="t"/>
        <a:lstStyle/>
        <a:p>
          <a:pPr>
            <a:lnSpc>
              <a:spcPct val="100000"/>
            </a:lnSpc>
          </a:pPr>
          <a:r>
            <a:rPr lang="en-US" sz="2000" dirty="0">
              <a:solidFill>
                <a:schemeClr val="tx1"/>
              </a:solidFill>
            </a:rPr>
            <a:t>Use of ‘bring sites’ and civic amenity sites still dominant method of recycling in some EU countries. </a:t>
          </a:r>
        </a:p>
        <a:p>
          <a:pPr>
            <a:lnSpc>
              <a:spcPct val="100000"/>
            </a:lnSpc>
          </a:pPr>
          <a:r>
            <a:rPr lang="en-US" sz="2000" dirty="0">
              <a:solidFill>
                <a:schemeClr val="tx1"/>
              </a:solidFill>
            </a:rPr>
            <a:t>Challenges of increasing numbers of recyclable materials.</a:t>
          </a:r>
        </a:p>
      </dgm:t>
    </dgm:pt>
    <dgm:pt modelId="{E0478F6C-ED55-474A-9B3D-B3091F8C2606}" type="parTrans" cxnId="{9290B6C9-9668-4AB7-ADCE-90EF0CE4B270}">
      <dgm:prSet/>
      <dgm:spPr/>
      <dgm:t>
        <a:bodyPr/>
        <a:lstStyle/>
        <a:p>
          <a:endParaRPr lang="en-US">
            <a:solidFill>
              <a:schemeClr val="tx1"/>
            </a:solidFill>
          </a:endParaRPr>
        </a:p>
      </dgm:t>
    </dgm:pt>
    <dgm:pt modelId="{88BCAAF7-11E9-4F00-80EF-4B41A4EABB01}" type="sibTrans" cxnId="{9290B6C9-9668-4AB7-ADCE-90EF0CE4B270}">
      <dgm:prSet/>
      <dgm:spPr/>
      <dgm:t>
        <a:bodyPr/>
        <a:lstStyle/>
        <a:p>
          <a:endParaRPr lang="en-US">
            <a:solidFill>
              <a:schemeClr val="tx1"/>
            </a:solidFill>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5"/>
      <dgm:spPr/>
    </dgm:pt>
    <dgm:pt modelId="{51FF3481-1A43-43D5-90E3-DB9FB9A44FA9}" type="pres">
      <dgm:prSet presAssocID="{9CF87707-F7D8-4EF7-8DD1-B07CDDC4F938}" presName="iconRect" presStyleLbl="node1" presStyleIdx="0" presStyleCnt="5" custFlipVert="1" custFlipHor="1" custScaleX="33642" custScaleY="17376"/>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5" custScaleX="93766">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5" custLinFactNeighborX="-3276" custLinFactNeighborY="-10932"/>
      <dgm:spPr/>
    </dgm:pt>
    <dgm:pt modelId="{90EF5EBB-2702-4B3B-AC8C-45C041514ABC}" type="pres">
      <dgm:prSet presAssocID="{B4F4BC3B-7385-40FD-9AEC-186A58697449}" presName="iconRect" presStyleLbl="node1" presStyleIdx="1" presStyleCnt="5" custFlipHor="0" custScaleX="26097" custScaleY="20726"/>
      <dgm:spPr>
        <a:solidFill>
          <a:schemeClr val="bg1">
            <a:lumMod val="65000"/>
          </a:schemeClr>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5" custScaleX="96818" custScaleY="117468" custLinFactNeighborX="1591" custLinFactNeighborY="-8889">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5" custLinFactNeighborX="764" custLinFactNeighborY="1569"/>
      <dgm:spPr/>
    </dgm:pt>
    <dgm:pt modelId="{90F7F0C5-AD49-4EB1-91DE-FBEF6C1E1B8F}" type="pres">
      <dgm:prSet presAssocID="{C1C52DA0-C424-4A95-90A0-E29E8682E975}" presName="iconRect" presStyleLbl="node1" presStyleIdx="2" presStyleCnt="5" custFlipVert="1" custFlipHor="1" custScaleX="59236" custScaleY="8513"/>
      <dgm:spPr>
        <a:solidFill>
          <a:schemeClr val="accent4"/>
        </a:solidFill>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5" custAng="0" custScaleX="95013" custScaleY="114914" custLinFactNeighborY="11832">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5"/>
      <dgm:spPr/>
    </dgm:pt>
    <dgm:pt modelId="{739C1316-98A6-481A-A4B2-1C1CD1CEDBD3}" type="pres">
      <dgm:prSet presAssocID="{CC230676-FFC8-4317-ABB8-CF6B971333E3}" presName="iconRect" presStyleLbl="node1" presStyleIdx="3" presStyleCnt="5" custFlipVert="0" custFlipHor="0" custScaleX="54118" custScaleY="11286" custLinFactNeighborX="-45766" custLinFactNeighborY="-8437"/>
      <dgm:spPr>
        <a:solidFill>
          <a:schemeClr val="accent5"/>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5" custScaleX="93972" custScaleY="71271">
        <dgm:presLayoutVars>
          <dgm:chMax val="0"/>
          <dgm:chPref val="0"/>
        </dgm:presLayoutVars>
      </dgm:prSet>
      <dgm:spPr/>
    </dgm:pt>
    <dgm:pt modelId="{802B2886-4FB6-4B22-BC06-DFF2FF32FBB9}" type="pres">
      <dgm:prSet presAssocID="{C6E0D809-1BD9-4723-82E7-6B7A27E181EA}" presName="sibTrans" presStyleCnt="0"/>
      <dgm:spPr/>
    </dgm:pt>
    <dgm:pt modelId="{45502B61-0F31-4D4F-9704-58FA31101123}" type="pres">
      <dgm:prSet presAssocID="{6B06FB63-7D63-4E58-B86A-A3D204B903C7}" presName="compNode" presStyleCnt="0"/>
      <dgm:spPr/>
    </dgm:pt>
    <dgm:pt modelId="{A3C5A7E8-CA18-4E40-98E7-DF12918F83C9}" type="pres">
      <dgm:prSet presAssocID="{6B06FB63-7D63-4E58-B86A-A3D204B903C7}" presName="bgRect" presStyleLbl="bgShp" presStyleIdx="4" presStyleCnt="5"/>
      <dgm:spPr/>
    </dgm:pt>
    <dgm:pt modelId="{90595673-0C3D-4C64-9CA3-08454CFEF897}" type="pres">
      <dgm:prSet presAssocID="{6B06FB63-7D63-4E58-B86A-A3D204B903C7}" presName="iconRect" presStyleLbl="node1" presStyleIdx="4" presStyleCnt="5" custFlipVert="1" custScaleX="42442" custScaleY="45943" custLinFactNeighborX="4468" custLinFactNeighborY="13837"/>
      <dgm:spPr>
        <a:solidFill>
          <a:schemeClr val="accent6"/>
        </a:solidFill>
        <a:ln>
          <a:noFill/>
        </a:ln>
      </dgm:spPr>
    </dgm:pt>
    <dgm:pt modelId="{ADD92051-5418-417A-BE65-2FC1C0FA1B76}" type="pres">
      <dgm:prSet presAssocID="{6B06FB63-7D63-4E58-B86A-A3D204B903C7}" presName="spaceRect" presStyleCnt="0"/>
      <dgm:spPr/>
    </dgm:pt>
    <dgm:pt modelId="{FD3331BE-D080-406D-AB0A-DDB6DFE139BB}" type="pres">
      <dgm:prSet presAssocID="{6B06FB63-7D63-4E58-B86A-A3D204B903C7}" presName="parTx" presStyleLbl="revTx" presStyleIdx="4" presStyleCnt="5" custScaleX="95774">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9290B6C9-9668-4AB7-ADCE-90EF0CE4B270}" srcId="{FC1E227D-CE37-4508-9522-918F66057BBF}" destId="{6B06FB63-7D63-4E58-B86A-A3D204B903C7}" srcOrd="4" destOrd="0" parTransId="{E0478F6C-ED55-474A-9B3D-B3091F8C2606}" sibTransId="{88BCAAF7-11E9-4F00-80EF-4B41A4EABB01}"/>
    <dgm:cxn modelId="{B636B2D8-7121-4C32-B776-2EDD54157AB2}" type="presOf" srcId="{6B06FB63-7D63-4E58-B86A-A3D204B903C7}" destId="{FD3331BE-D080-406D-AB0A-DDB6DFE139BB}"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 modelId="{8B0456C5-4242-4A94-B62E-AB22C476031E}" type="presParOf" srcId="{9588AA54-2C99-473D-A6F5-0ACAF69A28F1}" destId="{802B2886-4FB6-4B22-BC06-DFF2FF32FBB9}" srcOrd="7" destOrd="0" presId="urn:microsoft.com/office/officeart/2018/2/layout/IconVerticalSolidList"/>
    <dgm:cxn modelId="{06C318AD-D852-479D-983A-48FF49A55722}" type="presParOf" srcId="{9588AA54-2C99-473D-A6F5-0ACAF69A28F1}" destId="{45502B61-0F31-4D4F-9704-58FA31101123}" srcOrd="8" destOrd="0" presId="urn:microsoft.com/office/officeart/2018/2/layout/IconVerticalSolidList"/>
    <dgm:cxn modelId="{CE097EAD-71BB-4611-9648-83F25AC8B36F}" type="presParOf" srcId="{45502B61-0F31-4D4F-9704-58FA31101123}" destId="{A3C5A7E8-CA18-4E40-98E7-DF12918F83C9}" srcOrd="0" destOrd="0" presId="urn:microsoft.com/office/officeart/2018/2/layout/IconVerticalSolidList"/>
    <dgm:cxn modelId="{8A454BC0-D8DE-4940-8FD3-F74FEB743A33}" type="presParOf" srcId="{45502B61-0F31-4D4F-9704-58FA31101123}" destId="{90595673-0C3D-4C64-9CA3-08454CFEF897}" srcOrd="1" destOrd="0" presId="urn:microsoft.com/office/officeart/2018/2/layout/IconVerticalSolidList"/>
    <dgm:cxn modelId="{7157302D-80AA-42AC-93DB-49D2AEEF04F1}" type="presParOf" srcId="{45502B61-0F31-4D4F-9704-58FA31101123}" destId="{ADD92051-5418-417A-BE65-2FC1C0FA1B76}" srcOrd="2" destOrd="0" presId="urn:microsoft.com/office/officeart/2018/2/layout/IconVerticalSolidList"/>
    <dgm:cxn modelId="{076042A1-7FDA-4AAD-A3CC-8A05C1783805}" type="presParOf" srcId="{45502B61-0F31-4D4F-9704-58FA31101123}" destId="{FD3331BE-D080-406D-AB0A-DDB6DFE139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GB" dirty="0"/>
            <a:t>Weekly co-mingled recycling </a:t>
          </a:r>
          <a:endParaRPr lang="en-US" dirty="0"/>
        </a:p>
      </dgm:t>
    </dgm:pt>
    <dgm:pt modelId="{83FE06B4-F2E8-4479-B28D-DDDD6F239240}" type="parTrans" cxnId="{5F6D757E-6721-4E9D-A5D6-397ADEE35FD2}">
      <dgm:prSet/>
      <dgm:spPr/>
      <dgm:t>
        <a:bodyPr/>
        <a:lstStyle/>
        <a:p>
          <a:endParaRPr lang="en-US"/>
        </a:p>
      </dgm:t>
    </dgm:pt>
    <dgm:pt modelId="{C111D2F2-36BE-4BD3-B3A7-5EE0FBF05973}" type="sibTrans" cxnId="{5F6D757E-6721-4E9D-A5D6-397ADEE35FD2}">
      <dgm:prSet/>
      <dgm:spPr/>
      <dgm:t>
        <a:bodyPr/>
        <a:lstStyle/>
        <a:p>
          <a:endParaRPr lang="en-US"/>
        </a:p>
      </dgm:t>
    </dgm:pt>
    <dgm:pt modelId="{B4F4BC3B-7385-40FD-9AEC-186A58697449}">
      <dgm:prSet/>
      <dgm:spPr/>
      <dgm:t>
        <a:bodyPr/>
        <a:lstStyle/>
        <a:p>
          <a:pPr>
            <a:lnSpc>
              <a:spcPct val="100000"/>
            </a:lnSpc>
          </a:pPr>
          <a:r>
            <a:rPr lang="en-GB" dirty="0"/>
            <a:t>Weekly food waste                                           </a:t>
          </a:r>
          <a:endParaRPr lang="en-US" dirty="0"/>
        </a:p>
      </dgm:t>
    </dgm:pt>
    <dgm:pt modelId="{A6945FDE-A3DE-4184-9128-1BBD2C216F75}" type="parTrans" cxnId="{BCDB636A-DF95-491F-B73F-532009086EE5}">
      <dgm:prSet/>
      <dgm:spPr/>
      <dgm:t>
        <a:bodyPr/>
        <a:lstStyle/>
        <a:p>
          <a:endParaRPr lang="en-US"/>
        </a:p>
      </dgm:t>
    </dgm:pt>
    <dgm:pt modelId="{D9576B43-67CD-480A-90DD-22F93669D9EC}" type="sibTrans" cxnId="{BCDB636A-DF95-491F-B73F-532009086EE5}">
      <dgm:prSet/>
      <dgm:spPr/>
      <dgm:t>
        <a:bodyPr/>
        <a:lstStyle/>
        <a:p>
          <a:endParaRPr lang="en-US"/>
        </a:p>
      </dgm:t>
    </dgm:pt>
    <dgm:pt modelId="{002B9B39-C5D8-47E0-95FB-3B7F699A22A7}">
      <dgm:prSet/>
      <dgm:spPr/>
      <dgm:t>
        <a:bodyPr/>
        <a:lstStyle/>
        <a:p>
          <a:pPr>
            <a:lnSpc>
              <a:spcPct val="100000"/>
            </a:lnSpc>
          </a:pPr>
          <a:r>
            <a:rPr lang="en-GB" dirty="0"/>
            <a:t>Fortnightly unlimited residual waste</a:t>
          </a:r>
        </a:p>
      </dgm:t>
    </dgm:pt>
    <dgm:pt modelId="{0A12E072-925F-4746-9DA4-D1A71DD32D56}" type="parTrans" cxnId="{AF2BD497-D9CE-4861-8CBF-CE00222EED0A}">
      <dgm:prSet/>
      <dgm:spPr/>
      <dgm:t>
        <a:bodyPr/>
        <a:lstStyle/>
        <a:p>
          <a:endParaRPr lang="en-GB"/>
        </a:p>
      </dgm:t>
    </dgm:pt>
    <dgm:pt modelId="{E56A1705-C002-4ABB-BAAD-5ED3C55363F8}" type="sibTrans" cxnId="{AF2BD497-D9CE-4861-8CBF-CE00222EED0A}">
      <dgm:prSet/>
      <dgm:spPr/>
      <dgm:t>
        <a:bodyPr/>
        <a:lstStyle/>
        <a:p>
          <a:endParaRPr lang="en-GB"/>
        </a:p>
      </dgm:t>
    </dgm:pt>
    <dgm:pt modelId="{75421BCF-4F24-465E-A07B-16691E188986}">
      <dgm:prSet/>
      <dgm:spPr/>
      <dgm:t>
        <a:bodyPr/>
        <a:lstStyle/>
        <a:p>
          <a:pPr>
            <a:lnSpc>
              <a:spcPct val="100000"/>
            </a:lnSpc>
          </a:pPr>
          <a:r>
            <a:rPr lang="en-GB" dirty="0"/>
            <a:t>Fortnightly glass</a:t>
          </a:r>
        </a:p>
      </dgm:t>
    </dgm:pt>
    <dgm:pt modelId="{83AFC358-EAB9-4878-BB51-731F9EABEE4D}" type="parTrans" cxnId="{0C535135-C7EA-4FC8-8584-497FE9808E50}">
      <dgm:prSet/>
      <dgm:spPr/>
      <dgm:t>
        <a:bodyPr/>
        <a:lstStyle/>
        <a:p>
          <a:endParaRPr lang="en-GB"/>
        </a:p>
      </dgm:t>
    </dgm:pt>
    <dgm:pt modelId="{391B52D9-F0E8-471F-8E30-25D4A4F6DDB1}" type="sibTrans" cxnId="{0C535135-C7EA-4FC8-8584-497FE9808E50}">
      <dgm:prSet/>
      <dgm:spPr/>
      <dgm:t>
        <a:bodyPr/>
        <a:lstStyle/>
        <a:p>
          <a:endParaRPr lang="en-GB"/>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4" custLinFactNeighborX="-18562" custLinFactNeighborY="-2829"/>
      <dgm:spPr/>
    </dgm:pt>
    <dgm:pt modelId="{51FF3481-1A43-43D5-90E3-DB9FB9A44FA9}" type="pres">
      <dgm:prSet presAssocID="{9CF87707-F7D8-4EF7-8DD1-B07CDDC4F9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4" custScaleX="85211">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4"/>
      <dgm:spPr/>
    </dgm:pt>
    <dgm:pt modelId="{90EF5EBB-2702-4B3B-AC8C-45C041514ABC}" type="pres">
      <dgm:prSet presAssocID="{B4F4BC3B-7385-40FD-9AEC-186A58697449}" presName="iconRect" presStyleLbl="node1" presStyleIdx="1" presStyleCnt="4"/>
      <dgm:spPr>
        <a:ln>
          <a:noFill/>
        </a:ln>
      </dgm:spPr>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4" custScaleX="87602">
        <dgm:presLayoutVars>
          <dgm:chMax val="0"/>
          <dgm:chPref val="0"/>
        </dgm:presLayoutVars>
      </dgm:prSet>
      <dgm:spPr/>
    </dgm:pt>
    <dgm:pt modelId="{D57EE5F3-A2BE-426C-AD26-231F455FFB44}" type="pres">
      <dgm:prSet presAssocID="{D9576B43-67CD-480A-90DD-22F93669D9EC}" presName="sibTrans" presStyleCnt="0"/>
      <dgm:spPr/>
    </dgm:pt>
    <dgm:pt modelId="{4CCD1C14-0923-4C28-983F-F123F6106957}" type="pres">
      <dgm:prSet presAssocID="{75421BCF-4F24-465E-A07B-16691E188986}" presName="compNode" presStyleCnt="0"/>
      <dgm:spPr/>
    </dgm:pt>
    <dgm:pt modelId="{B88E17E6-E530-48AA-9F13-79B5C323501F}" type="pres">
      <dgm:prSet presAssocID="{75421BCF-4F24-465E-A07B-16691E188986}" presName="bgRect" presStyleLbl="bgShp" presStyleIdx="2" presStyleCnt="4"/>
      <dgm:spPr/>
    </dgm:pt>
    <dgm:pt modelId="{FBEA99C8-E8BC-4577-A13F-D060CFFEB2DF}" type="pres">
      <dgm:prSet presAssocID="{75421BCF-4F24-465E-A07B-16691E188986}" presName="iconRect" presStyleLbl="node1" presStyleIdx="2" presStyleCnt="4"/>
      <dgm:spPr/>
    </dgm:pt>
    <dgm:pt modelId="{4BA980D0-4BA0-4F4A-90B7-48EB219A10A2}" type="pres">
      <dgm:prSet presAssocID="{75421BCF-4F24-465E-A07B-16691E188986}" presName="spaceRect" presStyleCnt="0"/>
      <dgm:spPr/>
    </dgm:pt>
    <dgm:pt modelId="{ED6F8074-DEFA-4836-922E-2B320F0944F0}" type="pres">
      <dgm:prSet presAssocID="{75421BCF-4F24-465E-A07B-16691E188986}" presName="parTx" presStyleLbl="revTx" presStyleIdx="2" presStyleCnt="4" custScaleX="87604">
        <dgm:presLayoutVars>
          <dgm:chMax val="0"/>
          <dgm:chPref val="0"/>
        </dgm:presLayoutVars>
      </dgm:prSet>
      <dgm:spPr/>
    </dgm:pt>
    <dgm:pt modelId="{0A6A949C-A1E7-4918-A07C-8752288A06EC}" type="pres">
      <dgm:prSet presAssocID="{391B52D9-F0E8-471F-8E30-25D4A4F6DDB1}" presName="sibTrans" presStyleCnt="0"/>
      <dgm:spPr/>
    </dgm:pt>
    <dgm:pt modelId="{2BF4D7BA-0807-4087-9567-D4634ADB4D01}" type="pres">
      <dgm:prSet presAssocID="{002B9B39-C5D8-47E0-95FB-3B7F699A22A7}" presName="compNode" presStyleCnt="0"/>
      <dgm:spPr/>
    </dgm:pt>
    <dgm:pt modelId="{E43200A4-5DF8-43F2-A955-1E5729F2A572}" type="pres">
      <dgm:prSet presAssocID="{002B9B39-C5D8-47E0-95FB-3B7F699A22A7}" presName="bgRect" presStyleLbl="bgShp" presStyleIdx="3" presStyleCnt="4" custAng="0"/>
      <dgm:spPr/>
    </dgm:pt>
    <dgm:pt modelId="{71871242-611D-47FE-913D-92777D357DF4}" type="pres">
      <dgm:prSet presAssocID="{002B9B39-C5D8-47E0-95FB-3B7F699A22A7}" presName="iconRect" presStyleLbl="node1" presStyleIdx="3" presStyleCnt="4" custScaleX="183874" custScaleY="140389"/>
      <dgm:spPr/>
    </dgm:pt>
    <dgm:pt modelId="{6CCD9A48-7CCA-42C5-80CE-7D0443699333}" type="pres">
      <dgm:prSet presAssocID="{002B9B39-C5D8-47E0-95FB-3B7F699A22A7}" presName="spaceRect" presStyleCnt="0"/>
      <dgm:spPr/>
    </dgm:pt>
    <dgm:pt modelId="{2B2E0DE0-2914-4964-8F13-4F05C949FCB6}" type="pres">
      <dgm:prSet presAssocID="{002B9B39-C5D8-47E0-95FB-3B7F699A22A7}" presName="parTx" presStyleLbl="revTx" presStyleIdx="3" presStyleCnt="4" custAng="0" custScaleX="90433">
        <dgm:presLayoutVars>
          <dgm:chMax val="0"/>
          <dgm:chPref val="0"/>
        </dgm:presLayoutVars>
      </dgm:prSet>
      <dgm:spPr/>
    </dgm:pt>
  </dgm:ptLst>
  <dgm:cxnLst>
    <dgm:cxn modelId="{0C535135-C7EA-4FC8-8584-497FE9808E50}" srcId="{FC1E227D-CE37-4508-9522-918F66057BBF}" destId="{75421BCF-4F24-465E-A07B-16691E188986}" srcOrd="2" destOrd="0" parTransId="{83AFC358-EAB9-4878-BB51-731F9EABEE4D}" sibTransId="{391B52D9-F0E8-471F-8E30-25D4A4F6DDB1}"/>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AF2BD497-D9CE-4861-8CBF-CE00222EED0A}" srcId="{FC1E227D-CE37-4508-9522-918F66057BBF}" destId="{002B9B39-C5D8-47E0-95FB-3B7F699A22A7}" srcOrd="3" destOrd="0" parTransId="{0A12E072-925F-4746-9DA4-D1A71DD32D56}" sibTransId="{E56A1705-C002-4ABB-BAAD-5ED3C55363F8}"/>
    <dgm:cxn modelId="{63D56ED2-EBDB-45ED-85C9-0723D89982C5}" type="presOf" srcId="{002B9B39-C5D8-47E0-95FB-3B7F699A22A7}" destId="{2B2E0DE0-2914-4964-8F13-4F05C949FCB6}" srcOrd="0" destOrd="0" presId="urn:microsoft.com/office/officeart/2018/2/layout/IconVerticalSolidList"/>
    <dgm:cxn modelId="{7DA914DE-0189-438B-A437-0986CF97BB13}" type="presOf" srcId="{75421BCF-4F24-465E-A07B-16691E188986}" destId="{ED6F8074-DEFA-4836-922E-2B320F0944F0}"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A971B210-DF61-4542-938D-763B8DED53D4}" type="presParOf" srcId="{9588AA54-2C99-473D-A6F5-0ACAF69A28F1}" destId="{4CCD1C14-0923-4C28-983F-F123F6106957}" srcOrd="4" destOrd="0" presId="urn:microsoft.com/office/officeart/2018/2/layout/IconVerticalSolidList"/>
    <dgm:cxn modelId="{14996217-F294-4DA2-BCE2-8A02AF305126}" type="presParOf" srcId="{4CCD1C14-0923-4C28-983F-F123F6106957}" destId="{B88E17E6-E530-48AA-9F13-79B5C323501F}" srcOrd="0" destOrd="0" presId="urn:microsoft.com/office/officeart/2018/2/layout/IconVerticalSolidList"/>
    <dgm:cxn modelId="{AC27C52F-8479-44A7-ACB7-8D0097DDE625}" type="presParOf" srcId="{4CCD1C14-0923-4C28-983F-F123F6106957}" destId="{FBEA99C8-E8BC-4577-A13F-D060CFFEB2DF}" srcOrd="1" destOrd="0" presId="urn:microsoft.com/office/officeart/2018/2/layout/IconVerticalSolidList"/>
    <dgm:cxn modelId="{F5C5C281-AF66-4E40-B5C5-A54EAE36D2C2}" type="presParOf" srcId="{4CCD1C14-0923-4C28-983F-F123F6106957}" destId="{4BA980D0-4BA0-4F4A-90B7-48EB219A10A2}" srcOrd="2" destOrd="0" presId="urn:microsoft.com/office/officeart/2018/2/layout/IconVerticalSolidList"/>
    <dgm:cxn modelId="{E21F5D76-AFA7-438A-91B2-4983BED39D0E}" type="presParOf" srcId="{4CCD1C14-0923-4C28-983F-F123F6106957}" destId="{ED6F8074-DEFA-4836-922E-2B320F0944F0}" srcOrd="3" destOrd="0" presId="urn:microsoft.com/office/officeart/2018/2/layout/IconVerticalSolidList"/>
    <dgm:cxn modelId="{1C911D93-DAD8-462E-A9B9-7615F8B6FE54}" type="presParOf" srcId="{9588AA54-2C99-473D-A6F5-0ACAF69A28F1}" destId="{0A6A949C-A1E7-4918-A07C-8752288A06EC}" srcOrd="5" destOrd="0" presId="urn:microsoft.com/office/officeart/2018/2/layout/IconVerticalSolidList"/>
    <dgm:cxn modelId="{6B0C63DF-BA20-4526-90ED-7ABF9424FC3B}" type="presParOf" srcId="{9588AA54-2C99-473D-A6F5-0ACAF69A28F1}" destId="{2BF4D7BA-0807-4087-9567-D4634ADB4D01}" srcOrd="6" destOrd="0" presId="urn:microsoft.com/office/officeart/2018/2/layout/IconVerticalSolidList"/>
    <dgm:cxn modelId="{F0C0AF87-61E1-4B1B-9B22-9CEBD5E99144}" type="presParOf" srcId="{2BF4D7BA-0807-4087-9567-D4634ADB4D01}" destId="{E43200A4-5DF8-43F2-A955-1E5729F2A572}" srcOrd="0" destOrd="0" presId="urn:microsoft.com/office/officeart/2018/2/layout/IconVerticalSolidList"/>
    <dgm:cxn modelId="{3CED42BD-035D-4256-9538-81F7A5406FDB}" type="presParOf" srcId="{2BF4D7BA-0807-4087-9567-D4634ADB4D01}" destId="{71871242-611D-47FE-913D-92777D357DF4}" srcOrd="1" destOrd="0" presId="urn:microsoft.com/office/officeart/2018/2/layout/IconVerticalSolidList"/>
    <dgm:cxn modelId="{4C1EFD7B-07C3-4DA8-929C-719427E75CB6}" type="presParOf" srcId="{2BF4D7BA-0807-4087-9567-D4634ADB4D01}" destId="{6CCD9A48-7CCA-42C5-80CE-7D0443699333}" srcOrd="2" destOrd="0" presId="urn:microsoft.com/office/officeart/2018/2/layout/IconVerticalSolidList"/>
    <dgm:cxn modelId="{C819544B-C3B6-4E83-9D13-90DDA6AF0D7B}" type="presParOf" srcId="{2BF4D7BA-0807-4087-9567-D4634ADB4D01}" destId="{2B2E0DE0-2914-4964-8F13-4F05C949FC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custT="1"/>
      <dgm:spPr/>
      <dgm:t>
        <a:bodyPr/>
        <a:lstStyle/>
        <a:p>
          <a:pPr>
            <a:lnSpc>
              <a:spcPct val="100000"/>
            </a:lnSpc>
          </a:pPr>
          <a:r>
            <a:rPr lang="en-GB" sz="1800" dirty="0">
              <a:solidFill>
                <a:schemeClr val="tx1"/>
              </a:solidFill>
            </a:rPr>
            <a:t>3-Weekly residual waste</a:t>
          </a:r>
          <a:endParaRPr lang="en-US" sz="1800" dirty="0">
            <a:solidFill>
              <a:schemeClr val="tx1"/>
            </a:solidFill>
          </a:endParaRPr>
        </a:p>
      </dgm:t>
    </dgm:pt>
    <dgm:pt modelId="{83FE06B4-F2E8-4479-B28D-DDDD6F239240}" type="parTrans" cxnId="{5F6D757E-6721-4E9D-A5D6-397ADEE35FD2}">
      <dgm:prSet/>
      <dgm:spPr/>
      <dgm:t>
        <a:bodyPr/>
        <a:lstStyle/>
        <a:p>
          <a:endParaRPr lang="en-US" sz="1800">
            <a:solidFill>
              <a:schemeClr val="tx1"/>
            </a:solidFill>
          </a:endParaRPr>
        </a:p>
      </dgm:t>
    </dgm:pt>
    <dgm:pt modelId="{C111D2F2-36BE-4BD3-B3A7-5EE0FBF05973}" type="sibTrans" cxnId="{5F6D757E-6721-4E9D-A5D6-397ADEE35FD2}">
      <dgm:prSet/>
      <dgm:spPr/>
      <dgm:t>
        <a:bodyPr/>
        <a:lstStyle/>
        <a:p>
          <a:endParaRPr lang="en-US" sz="1800">
            <a:solidFill>
              <a:schemeClr val="tx1"/>
            </a:solidFill>
          </a:endParaRPr>
        </a:p>
      </dgm:t>
    </dgm:pt>
    <dgm:pt modelId="{B4F4BC3B-7385-40FD-9AEC-186A58697449}">
      <dgm:prSet custT="1"/>
      <dgm:spPr/>
      <dgm:t>
        <a:bodyPr/>
        <a:lstStyle/>
        <a:p>
          <a:pPr>
            <a:lnSpc>
              <a:spcPct val="100000"/>
            </a:lnSpc>
          </a:pPr>
          <a:r>
            <a:rPr lang="en-GB" sz="1800" dirty="0">
              <a:solidFill>
                <a:schemeClr val="tx1"/>
              </a:solidFill>
            </a:rPr>
            <a:t>Weekly Food waste                                                                 </a:t>
          </a:r>
          <a:endParaRPr lang="en-US" sz="1800" dirty="0">
            <a:solidFill>
              <a:schemeClr val="tx1"/>
            </a:solidFill>
          </a:endParaRPr>
        </a:p>
      </dgm:t>
    </dgm:pt>
    <dgm:pt modelId="{A6945FDE-A3DE-4184-9128-1BBD2C216F75}" type="parTrans" cxnId="{BCDB636A-DF95-491F-B73F-532009086EE5}">
      <dgm:prSet/>
      <dgm:spPr/>
      <dgm:t>
        <a:bodyPr/>
        <a:lstStyle/>
        <a:p>
          <a:endParaRPr lang="en-US" sz="1800">
            <a:solidFill>
              <a:schemeClr val="tx1"/>
            </a:solidFill>
          </a:endParaRPr>
        </a:p>
      </dgm:t>
    </dgm:pt>
    <dgm:pt modelId="{D9576B43-67CD-480A-90DD-22F93669D9EC}" type="sibTrans" cxnId="{BCDB636A-DF95-491F-B73F-532009086EE5}">
      <dgm:prSet/>
      <dgm:spPr/>
      <dgm:t>
        <a:bodyPr/>
        <a:lstStyle/>
        <a:p>
          <a:endParaRPr lang="en-US" sz="1800">
            <a:solidFill>
              <a:schemeClr val="tx1"/>
            </a:solidFill>
          </a:endParaRPr>
        </a:p>
      </dgm:t>
    </dgm:pt>
    <dgm:pt modelId="{C1C52DA0-C424-4A95-90A0-E29E8682E975}">
      <dgm:prSet custT="1"/>
      <dgm:spPr/>
      <dgm:t>
        <a:bodyPr/>
        <a:lstStyle/>
        <a:p>
          <a:pPr>
            <a:lnSpc>
              <a:spcPct val="100000"/>
            </a:lnSpc>
          </a:pPr>
          <a:r>
            <a:rPr lang="en-US" sz="1800" dirty="0">
              <a:solidFill>
                <a:schemeClr val="tx1"/>
              </a:solidFill>
            </a:rPr>
            <a:t>Weekly Glass</a:t>
          </a:r>
        </a:p>
      </dgm:t>
    </dgm:pt>
    <dgm:pt modelId="{2F93C3F2-B5E7-4C49-9DDA-5AAA1E85AC6D}" type="parTrans" cxnId="{D28E0B78-8382-434B-8FED-0D2B0761469A}">
      <dgm:prSet/>
      <dgm:spPr/>
      <dgm:t>
        <a:bodyPr/>
        <a:lstStyle/>
        <a:p>
          <a:endParaRPr lang="en-US" sz="1800">
            <a:solidFill>
              <a:schemeClr val="tx1"/>
            </a:solidFill>
          </a:endParaRPr>
        </a:p>
      </dgm:t>
    </dgm:pt>
    <dgm:pt modelId="{431961F4-8B33-4E93-9CCF-DF9722A5A036}" type="sibTrans" cxnId="{D28E0B78-8382-434B-8FED-0D2B0761469A}">
      <dgm:prSet/>
      <dgm:spPr/>
      <dgm:t>
        <a:bodyPr/>
        <a:lstStyle/>
        <a:p>
          <a:endParaRPr lang="en-US" sz="1800">
            <a:solidFill>
              <a:schemeClr val="tx1"/>
            </a:solidFill>
          </a:endParaRPr>
        </a:p>
      </dgm:t>
    </dgm:pt>
    <dgm:pt modelId="{CC230676-FFC8-4317-ABB8-CF6B971333E3}">
      <dgm:prSet custT="1"/>
      <dgm:spPr/>
      <dgm:t>
        <a:bodyPr/>
        <a:lstStyle/>
        <a:p>
          <a:pPr>
            <a:lnSpc>
              <a:spcPct val="100000"/>
            </a:lnSpc>
          </a:pPr>
          <a:r>
            <a:rPr lang="en-GB" sz="1800" dirty="0">
              <a:solidFill>
                <a:schemeClr val="tx1"/>
              </a:solidFill>
            </a:rPr>
            <a:t>Weekly Cardboard</a:t>
          </a:r>
          <a:endParaRPr lang="en-US" sz="1800" dirty="0">
            <a:solidFill>
              <a:schemeClr val="tx1"/>
            </a:solidFill>
          </a:endParaRPr>
        </a:p>
      </dgm:t>
    </dgm:pt>
    <dgm:pt modelId="{40723127-462D-4346-B636-0F3C32402611}" type="parTrans" cxnId="{AE5D1128-A291-4394-B5C5-D7930FB318F9}">
      <dgm:prSet/>
      <dgm:spPr/>
      <dgm:t>
        <a:bodyPr/>
        <a:lstStyle/>
        <a:p>
          <a:endParaRPr lang="en-US" sz="1800">
            <a:solidFill>
              <a:schemeClr val="tx1"/>
            </a:solidFill>
          </a:endParaRPr>
        </a:p>
      </dgm:t>
    </dgm:pt>
    <dgm:pt modelId="{C6E0D809-1BD9-4723-82E7-6B7A27E181EA}" type="sibTrans" cxnId="{AE5D1128-A291-4394-B5C5-D7930FB318F9}">
      <dgm:prSet/>
      <dgm:spPr/>
      <dgm:t>
        <a:bodyPr/>
        <a:lstStyle/>
        <a:p>
          <a:endParaRPr lang="en-US" sz="1800">
            <a:solidFill>
              <a:schemeClr val="tx1"/>
            </a:solidFill>
          </a:endParaRPr>
        </a:p>
      </dgm:t>
    </dgm:pt>
    <dgm:pt modelId="{6B06FB63-7D63-4E58-B86A-A3D204B903C7}">
      <dgm:prSet custT="1"/>
      <dgm:spPr/>
      <dgm:t>
        <a:bodyPr/>
        <a:lstStyle/>
        <a:p>
          <a:pPr>
            <a:lnSpc>
              <a:spcPct val="100000"/>
            </a:lnSpc>
          </a:pPr>
          <a:r>
            <a:rPr lang="en-GB" sz="1800" dirty="0">
              <a:solidFill>
                <a:schemeClr val="tx1"/>
              </a:solidFill>
            </a:rPr>
            <a:t>Weekly Plastics and metals</a:t>
          </a:r>
          <a:endParaRPr lang="en-US" sz="1800" dirty="0">
            <a:solidFill>
              <a:schemeClr val="tx1"/>
            </a:solidFill>
          </a:endParaRPr>
        </a:p>
      </dgm:t>
    </dgm:pt>
    <dgm:pt modelId="{E0478F6C-ED55-474A-9B3D-B3091F8C2606}" type="parTrans" cxnId="{9290B6C9-9668-4AB7-ADCE-90EF0CE4B270}">
      <dgm:prSet/>
      <dgm:spPr/>
      <dgm:t>
        <a:bodyPr/>
        <a:lstStyle/>
        <a:p>
          <a:endParaRPr lang="en-US" sz="1800">
            <a:solidFill>
              <a:schemeClr val="tx1"/>
            </a:solidFill>
          </a:endParaRPr>
        </a:p>
      </dgm:t>
    </dgm:pt>
    <dgm:pt modelId="{88BCAAF7-11E9-4F00-80EF-4B41A4EABB01}" type="sibTrans" cxnId="{9290B6C9-9668-4AB7-ADCE-90EF0CE4B270}">
      <dgm:prSet/>
      <dgm:spPr/>
      <dgm:t>
        <a:bodyPr/>
        <a:lstStyle/>
        <a:p>
          <a:endParaRPr lang="en-US" sz="1800">
            <a:solidFill>
              <a:schemeClr val="tx1"/>
            </a:solidFill>
          </a:endParaRPr>
        </a:p>
      </dgm:t>
    </dgm:pt>
    <dgm:pt modelId="{2EA77393-1CAA-42C5-8FDD-307293C0548C}">
      <dgm:prSet custT="1"/>
      <dgm:spPr/>
      <dgm:t>
        <a:bodyPr/>
        <a:lstStyle/>
        <a:p>
          <a:pPr>
            <a:lnSpc>
              <a:spcPct val="100000"/>
            </a:lnSpc>
          </a:pPr>
          <a:r>
            <a:rPr lang="en-GB" sz="1800" dirty="0">
              <a:solidFill>
                <a:schemeClr val="tx1"/>
              </a:solidFill>
            </a:rPr>
            <a:t>Weekly Paper</a:t>
          </a:r>
          <a:endParaRPr lang="en-US" sz="1800" dirty="0">
            <a:solidFill>
              <a:schemeClr val="tx1"/>
            </a:solidFill>
          </a:endParaRPr>
        </a:p>
      </dgm:t>
    </dgm:pt>
    <dgm:pt modelId="{9624D2C8-8416-482F-9494-3B30F10E72C1}" type="parTrans" cxnId="{CF728037-1816-40EF-BBB2-9BFCDC7D3A27}">
      <dgm:prSet/>
      <dgm:spPr/>
      <dgm:t>
        <a:bodyPr/>
        <a:lstStyle/>
        <a:p>
          <a:endParaRPr lang="en-GB" sz="1800">
            <a:solidFill>
              <a:schemeClr val="tx1"/>
            </a:solidFill>
          </a:endParaRPr>
        </a:p>
      </dgm:t>
    </dgm:pt>
    <dgm:pt modelId="{5B986E9C-C362-4C50-A937-0BFFB28EE747}" type="sibTrans" cxnId="{CF728037-1816-40EF-BBB2-9BFCDC7D3A27}">
      <dgm:prSet/>
      <dgm:spPr/>
      <dgm:t>
        <a:bodyPr/>
        <a:lstStyle/>
        <a:p>
          <a:endParaRPr lang="en-GB" sz="1800">
            <a:solidFill>
              <a:schemeClr val="tx1"/>
            </a:solidFill>
          </a:endParaRPr>
        </a:p>
      </dgm:t>
    </dgm:pt>
    <dgm:pt modelId="{002B9B39-C5D8-47E0-95FB-3B7F699A22A7}">
      <dgm:prSet custT="1"/>
      <dgm:spPr/>
      <dgm:t>
        <a:bodyPr/>
        <a:lstStyle/>
        <a:p>
          <a:pPr>
            <a:lnSpc>
              <a:spcPct val="100000"/>
            </a:lnSpc>
          </a:pPr>
          <a:r>
            <a:rPr lang="en-GB" sz="1800" dirty="0">
              <a:solidFill>
                <a:schemeClr val="tx1"/>
              </a:solidFill>
            </a:rPr>
            <a:t>Also optional fortnightly Absorbent Hygiene Products (AHPs)</a:t>
          </a:r>
        </a:p>
      </dgm:t>
    </dgm:pt>
    <dgm:pt modelId="{0A12E072-925F-4746-9DA4-D1A71DD32D56}" type="parTrans" cxnId="{AF2BD497-D9CE-4861-8CBF-CE00222EED0A}">
      <dgm:prSet/>
      <dgm:spPr/>
      <dgm:t>
        <a:bodyPr/>
        <a:lstStyle/>
        <a:p>
          <a:endParaRPr lang="en-GB" sz="1800">
            <a:solidFill>
              <a:schemeClr val="tx1"/>
            </a:solidFill>
          </a:endParaRPr>
        </a:p>
      </dgm:t>
    </dgm:pt>
    <dgm:pt modelId="{E56A1705-C002-4ABB-BAAD-5ED3C55363F8}" type="sibTrans" cxnId="{AF2BD497-D9CE-4861-8CBF-CE00222EED0A}">
      <dgm:prSet/>
      <dgm:spPr/>
      <dgm:t>
        <a:bodyPr/>
        <a:lstStyle/>
        <a:p>
          <a:endParaRPr lang="en-GB" sz="1800">
            <a:solidFill>
              <a:schemeClr val="tx1"/>
            </a:solidFill>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7"/>
      <dgm:spPr/>
    </dgm:pt>
    <dgm:pt modelId="{51FF3481-1A43-43D5-90E3-DB9FB9A44FA9}" type="pres">
      <dgm:prSet presAssocID="{9CF87707-F7D8-4EF7-8DD1-B07CDDC4F93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7" custScaleX="85211">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7"/>
      <dgm:spPr/>
    </dgm:pt>
    <dgm:pt modelId="{90EF5EBB-2702-4B3B-AC8C-45C041514ABC}" type="pres">
      <dgm:prSet presAssocID="{B4F4BC3B-7385-40FD-9AEC-186A5869744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7" custScaleX="87602">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7" custLinFactNeighborX="764" custLinFactNeighborY="1569"/>
      <dgm:spPr/>
    </dgm:pt>
    <dgm:pt modelId="{90F7F0C5-AD49-4EB1-91DE-FBEF6C1E1B8F}" type="pres">
      <dgm:prSet presAssocID="{C1C52DA0-C424-4A95-90A0-E29E8682E975}" presName="iconRect" presStyleLbl="node1" presStyleIdx="2" presStyleCnt="7" custScaleX="139528" custScaleY="145355"/>
      <dgm:spPr>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7" custScaleX="88148">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7"/>
      <dgm:spPr/>
    </dgm:pt>
    <dgm:pt modelId="{739C1316-98A6-481A-A4B2-1C1CD1CEDBD3}" type="pres">
      <dgm:prSet presAssocID="{CC230676-FFC8-4317-ABB8-CF6B971333E3}" presName="iconRect" presStyleLbl="node1" presStyleIdx="3" presStyleCnt="7" custLinFactNeighborY="8539"/>
      <dgm:spPr>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7" custScaleX="86919">
        <dgm:presLayoutVars>
          <dgm:chMax val="0"/>
          <dgm:chPref val="0"/>
        </dgm:presLayoutVars>
      </dgm:prSet>
      <dgm:spPr/>
    </dgm:pt>
    <dgm:pt modelId="{802B2886-4FB6-4B22-BC06-DFF2FF32FBB9}" type="pres">
      <dgm:prSet presAssocID="{C6E0D809-1BD9-4723-82E7-6B7A27E181EA}" presName="sibTrans" presStyleCnt="0"/>
      <dgm:spPr/>
    </dgm:pt>
    <dgm:pt modelId="{45502B61-0F31-4D4F-9704-58FA31101123}" type="pres">
      <dgm:prSet presAssocID="{6B06FB63-7D63-4E58-B86A-A3D204B903C7}" presName="compNode" presStyleCnt="0"/>
      <dgm:spPr/>
    </dgm:pt>
    <dgm:pt modelId="{A3C5A7E8-CA18-4E40-98E7-DF12918F83C9}" type="pres">
      <dgm:prSet presAssocID="{6B06FB63-7D63-4E58-B86A-A3D204B903C7}" presName="bgRect" presStyleLbl="bgShp" presStyleIdx="4" presStyleCnt="7"/>
      <dgm:spPr/>
    </dgm:pt>
    <dgm:pt modelId="{90595673-0C3D-4C64-9CA3-08454CFEF897}" type="pres">
      <dgm:prSet presAssocID="{6B06FB63-7D63-4E58-B86A-A3D204B903C7}" presName="iconRect" presStyleLbl="node1" presStyleIdx="4" presStyleCnt="7" custLinFactNeighborX="4468" custLinFactNeighborY="13837"/>
      <dgm:spPr>
        <a:ln>
          <a:noFill/>
        </a:ln>
      </dgm:spPr>
    </dgm:pt>
    <dgm:pt modelId="{ADD92051-5418-417A-BE65-2FC1C0FA1B76}" type="pres">
      <dgm:prSet presAssocID="{6B06FB63-7D63-4E58-B86A-A3D204B903C7}" presName="spaceRect" presStyleCnt="0"/>
      <dgm:spPr/>
    </dgm:pt>
    <dgm:pt modelId="{FD3331BE-D080-406D-AB0A-DDB6DFE139BB}" type="pres">
      <dgm:prSet presAssocID="{6B06FB63-7D63-4E58-B86A-A3D204B903C7}" presName="parTx" presStyleLbl="revTx" presStyleIdx="4" presStyleCnt="7" custScaleX="87260">
        <dgm:presLayoutVars>
          <dgm:chMax val="0"/>
          <dgm:chPref val="0"/>
        </dgm:presLayoutVars>
      </dgm:prSet>
      <dgm:spPr/>
    </dgm:pt>
    <dgm:pt modelId="{FFC73223-1151-4D98-B878-FBF1EEC21765}" type="pres">
      <dgm:prSet presAssocID="{88BCAAF7-11E9-4F00-80EF-4B41A4EABB01}" presName="sibTrans" presStyleCnt="0"/>
      <dgm:spPr/>
    </dgm:pt>
    <dgm:pt modelId="{3340A94D-BB79-4EFA-8173-35D2D839DD42}" type="pres">
      <dgm:prSet presAssocID="{2EA77393-1CAA-42C5-8FDD-307293C0548C}" presName="compNode" presStyleCnt="0"/>
      <dgm:spPr/>
    </dgm:pt>
    <dgm:pt modelId="{A0E20B61-3CAC-44DD-B173-42478DC9158F}" type="pres">
      <dgm:prSet presAssocID="{2EA77393-1CAA-42C5-8FDD-307293C0548C}" presName="bgRect" presStyleLbl="bgShp" presStyleIdx="5" presStyleCnt="7"/>
      <dgm:spPr/>
    </dgm:pt>
    <dgm:pt modelId="{A1179181-984A-4E4B-B959-580DD96F82A1}" type="pres">
      <dgm:prSet presAssocID="{2EA77393-1CAA-42C5-8FDD-307293C0548C}" presName="iconRect" presStyleLbl="node1" presStyleIdx="5" presStyleCnt="7" custScaleX="151603" custScaleY="121476"/>
      <dgm:spPr/>
    </dgm:pt>
    <dgm:pt modelId="{030C91AC-0FEC-4B87-A6D3-5E12CCF996CC}" type="pres">
      <dgm:prSet presAssocID="{2EA77393-1CAA-42C5-8FDD-307293C0548C}" presName="spaceRect" presStyleCnt="0"/>
      <dgm:spPr/>
    </dgm:pt>
    <dgm:pt modelId="{40C890A6-0915-40AD-9A04-9F1AF387FA96}" type="pres">
      <dgm:prSet presAssocID="{2EA77393-1CAA-42C5-8FDD-307293C0548C}" presName="parTx" presStyleLbl="revTx" presStyleIdx="5" presStyleCnt="7" custScaleX="84869">
        <dgm:presLayoutVars>
          <dgm:chMax val="0"/>
          <dgm:chPref val="0"/>
        </dgm:presLayoutVars>
      </dgm:prSet>
      <dgm:spPr/>
    </dgm:pt>
    <dgm:pt modelId="{DB59C237-25C9-487F-B9D3-0FE66ACEE244}" type="pres">
      <dgm:prSet presAssocID="{5B986E9C-C362-4C50-A937-0BFFB28EE747}" presName="sibTrans" presStyleCnt="0"/>
      <dgm:spPr/>
    </dgm:pt>
    <dgm:pt modelId="{2BF4D7BA-0807-4087-9567-D4634ADB4D01}" type="pres">
      <dgm:prSet presAssocID="{002B9B39-C5D8-47E0-95FB-3B7F699A22A7}" presName="compNode" presStyleCnt="0"/>
      <dgm:spPr/>
    </dgm:pt>
    <dgm:pt modelId="{E43200A4-5DF8-43F2-A955-1E5729F2A572}" type="pres">
      <dgm:prSet presAssocID="{002B9B39-C5D8-47E0-95FB-3B7F699A22A7}" presName="bgRect" presStyleLbl="bgShp" presStyleIdx="6" presStyleCnt="7"/>
      <dgm:spPr/>
    </dgm:pt>
    <dgm:pt modelId="{71871242-611D-47FE-913D-92777D357DF4}" type="pres">
      <dgm:prSet presAssocID="{002B9B39-C5D8-47E0-95FB-3B7F699A22A7}" presName="iconRect" presStyleLbl="node1" presStyleIdx="6" presStyleCnt="7" custScaleX="183874" custScaleY="140389"/>
      <dgm:spPr>
        <a:blipFill>
          <a:blip xmlns:r="http://schemas.openxmlformats.org/officeDocument/2006/relationships" r:embed="rId5">
            <a:extLst>
              <a:ext uri="{28A0092B-C50C-407E-A947-70E740481C1C}">
                <a14:useLocalDpi xmlns:a14="http://schemas.microsoft.com/office/drawing/2010/main" val="0"/>
              </a:ext>
            </a:extLst>
          </a:blip>
          <a:srcRect/>
          <a:stretch>
            <a:fillRect t="-9000" b="-9000"/>
          </a:stretch>
        </a:blipFill>
      </dgm:spPr>
    </dgm:pt>
    <dgm:pt modelId="{6CCD9A48-7CCA-42C5-80CE-7D0443699333}" type="pres">
      <dgm:prSet presAssocID="{002B9B39-C5D8-47E0-95FB-3B7F699A22A7}" presName="spaceRect" presStyleCnt="0"/>
      <dgm:spPr/>
    </dgm:pt>
    <dgm:pt modelId="{2B2E0DE0-2914-4964-8F13-4F05C949FCB6}" type="pres">
      <dgm:prSet presAssocID="{002B9B39-C5D8-47E0-95FB-3B7F699A22A7}" presName="parTx" presStyleLbl="revTx" presStyleIdx="6" presStyleCnt="7" custAng="0" custScaleX="93759">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CF728037-1816-40EF-BBB2-9BFCDC7D3A27}" srcId="{FC1E227D-CE37-4508-9522-918F66057BBF}" destId="{2EA77393-1CAA-42C5-8FDD-307293C0548C}" srcOrd="5" destOrd="0" parTransId="{9624D2C8-8416-482F-9494-3B30F10E72C1}" sibTransId="{5B986E9C-C362-4C50-A937-0BFFB28EE747}"/>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DF30417D-6C90-4769-8890-50B13C5A9609}" type="presOf" srcId="{2EA77393-1CAA-42C5-8FDD-307293C0548C}" destId="{40C890A6-0915-40AD-9A04-9F1AF387FA96}" srcOrd="0" destOrd="0" presId="urn:microsoft.com/office/officeart/2018/2/layout/IconVerticalSolidList"/>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AF2BD497-D9CE-4861-8CBF-CE00222EED0A}" srcId="{FC1E227D-CE37-4508-9522-918F66057BBF}" destId="{002B9B39-C5D8-47E0-95FB-3B7F699A22A7}" srcOrd="6" destOrd="0" parTransId="{0A12E072-925F-4746-9DA4-D1A71DD32D56}" sibTransId="{E56A1705-C002-4ABB-BAAD-5ED3C55363F8}"/>
    <dgm:cxn modelId="{534A53BD-65FD-4006-9E38-61F6B8ED5EC3}" type="presOf" srcId="{CC230676-FFC8-4317-ABB8-CF6B971333E3}" destId="{C7602C98-0691-4AF7-A339-C286D2A1555E}" srcOrd="0" destOrd="0" presId="urn:microsoft.com/office/officeart/2018/2/layout/IconVerticalSolidList"/>
    <dgm:cxn modelId="{9290B6C9-9668-4AB7-ADCE-90EF0CE4B270}" srcId="{FC1E227D-CE37-4508-9522-918F66057BBF}" destId="{6B06FB63-7D63-4E58-B86A-A3D204B903C7}" srcOrd="4" destOrd="0" parTransId="{E0478F6C-ED55-474A-9B3D-B3091F8C2606}" sibTransId="{88BCAAF7-11E9-4F00-80EF-4B41A4EABB01}"/>
    <dgm:cxn modelId="{63D56ED2-EBDB-45ED-85C9-0723D89982C5}" type="presOf" srcId="{002B9B39-C5D8-47E0-95FB-3B7F699A22A7}" destId="{2B2E0DE0-2914-4964-8F13-4F05C949FCB6}" srcOrd="0" destOrd="0" presId="urn:microsoft.com/office/officeart/2018/2/layout/IconVerticalSolidList"/>
    <dgm:cxn modelId="{B636B2D8-7121-4C32-B776-2EDD54157AB2}" type="presOf" srcId="{6B06FB63-7D63-4E58-B86A-A3D204B903C7}" destId="{FD3331BE-D080-406D-AB0A-DDB6DFE139BB}"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 modelId="{8B0456C5-4242-4A94-B62E-AB22C476031E}" type="presParOf" srcId="{9588AA54-2C99-473D-A6F5-0ACAF69A28F1}" destId="{802B2886-4FB6-4B22-BC06-DFF2FF32FBB9}" srcOrd="7" destOrd="0" presId="urn:microsoft.com/office/officeart/2018/2/layout/IconVerticalSolidList"/>
    <dgm:cxn modelId="{06C318AD-D852-479D-983A-48FF49A55722}" type="presParOf" srcId="{9588AA54-2C99-473D-A6F5-0ACAF69A28F1}" destId="{45502B61-0F31-4D4F-9704-58FA31101123}" srcOrd="8" destOrd="0" presId="urn:microsoft.com/office/officeart/2018/2/layout/IconVerticalSolidList"/>
    <dgm:cxn modelId="{CE097EAD-71BB-4611-9648-83F25AC8B36F}" type="presParOf" srcId="{45502B61-0F31-4D4F-9704-58FA31101123}" destId="{A3C5A7E8-CA18-4E40-98E7-DF12918F83C9}" srcOrd="0" destOrd="0" presId="urn:microsoft.com/office/officeart/2018/2/layout/IconVerticalSolidList"/>
    <dgm:cxn modelId="{8A454BC0-D8DE-4940-8FD3-F74FEB743A33}" type="presParOf" srcId="{45502B61-0F31-4D4F-9704-58FA31101123}" destId="{90595673-0C3D-4C64-9CA3-08454CFEF897}" srcOrd="1" destOrd="0" presId="urn:microsoft.com/office/officeart/2018/2/layout/IconVerticalSolidList"/>
    <dgm:cxn modelId="{7157302D-80AA-42AC-93DB-49D2AEEF04F1}" type="presParOf" srcId="{45502B61-0F31-4D4F-9704-58FA31101123}" destId="{ADD92051-5418-417A-BE65-2FC1C0FA1B76}" srcOrd="2" destOrd="0" presId="urn:microsoft.com/office/officeart/2018/2/layout/IconVerticalSolidList"/>
    <dgm:cxn modelId="{076042A1-7FDA-4AAD-A3CC-8A05C1783805}" type="presParOf" srcId="{45502B61-0F31-4D4F-9704-58FA31101123}" destId="{FD3331BE-D080-406D-AB0A-DDB6DFE139BB}" srcOrd="3" destOrd="0" presId="urn:microsoft.com/office/officeart/2018/2/layout/IconVerticalSolidList"/>
    <dgm:cxn modelId="{99ADAFCE-0EE2-4C54-AD03-3ECA3CEE7999}" type="presParOf" srcId="{9588AA54-2C99-473D-A6F5-0ACAF69A28F1}" destId="{FFC73223-1151-4D98-B878-FBF1EEC21765}" srcOrd="9" destOrd="0" presId="urn:microsoft.com/office/officeart/2018/2/layout/IconVerticalSolidList"/>
    <dgm:cxn modelId="{1AE34C60-D456-455C-A958-328AC3134F47}" type="presParOf" srcId="{9588AA54-2C99-473D-A6F5-0ACAF69A28F1}" destId="{3340A94D-BB79-4EFA-8173-35D2D839DD42}" srcOrd="10" destOrd="0" presId="urn:microsoft.com/office/officeart/2018/2/layout/IconVerticalSolidList"/>
    <dgm:cxn modelId="{A3EAE67A-D906-4138-9A99-993EB056DDEA}" type="presParOf" srcId="{3340A94D-BB79-4EFA-8173-35D2D839DD42}" destId="{A0E20B61-3CAC-44DD-B173-42478DC9158F}" srcOrd="0" destOrd="0" presId="urn:microsoft.com/office/officeart/2018/2/layout/IconVerticalSolidList"/>
    <dgm:cxn modelId="{0ECA8D8B-6E7B-4AEA-95EB-767AB8E494DE}" type="presParOf" srcId="{3340A94D-BB79-4EFA-8173-35D2D839DD42}" destId="{A1179181-984A-4E4B-B959-580DD96F82A1}" srcOrd="1" destOrd="0" presId="urn:microsoft.com/office/officeart/2018/2/layout/IconVerticalSolidList"/>
    <dgm:cxn modelId="{B4FE2B29-B5C0-4A0F-A753-1AA37FCA4D9D}" type="presParOf" srcId="{3340A94D-BB79-4EFA-8173-35D2D839DD42}" destId="{030C91AC-0FEC-4B87-A6D3-5E12CCF996CC}" srcOrd="2" destOrd="0" presId="urn:microsoft.com/office/officeart/2018/2/layout/IconVerticalSolidList"/>
    <dgm:cxn modelId="{940907C2-B292-4185-9C76-0D51D35B5EBF}" type="presParOf" srcId="{3340A94D-BB79-4EFA-8173-35D2D839DD42}" destId="{40C890A6-0915-40AD-9A04-9F1AF387FA96}" srcOrd="3" destOrd="0" presId="urn:microsoft.com/office/officeart/2018/2/layout/IconVerticalSolidList"/>
    <dgm:cxn modelId="{C73F941F-306B-449C-B1BF-092A3736A02A}" type="presParOf" srcId="{9588AA54-2C99-473D-A6F5-0ACAF69A28F1}" destId="{DB59C237-25C9-487F-B9D3-0FE66ACEE244}" srcOrd="11" destOrd="0" presId="urn:microsoft.com/office/officeart/2018/2/layout/IconVerticalSolidList"/>
    <dgm:cxn modelId="{6B0C63DF-BA20-4526-90ED-7ABF9424FC3B}" type="presParOf" srcId="{9588AA54-2C99-473D-A6F5-0ACAF69A28F1}" destId="{2BF4D7BA-0807-4087-9567-D4634ADB4D01}" srcOrd="12" destOrd="0" presId="urn:microsoft.com/office/officeart/2018/2/layout/IconVerticalSolidList"/>
    <dgm:cxn modelId="{F0C0AF87-61E1-4B1B-9B22-9CEBD5E99144}" type="presParOf" srcId="{2BF4D7BA-0807-4087-9567-D4634ADB4D01}" destId="{E43200A4-5DF8-43F2-A955-1E5729F2A572}" srcOrd="0" destOrd="0" presId="urn:microsoft.com/office/officeart/2018/2/layout/IconVerticalSolidList"/>
    <dgm:cxn modelId="{3CED42BD-035D-4256-9538-81F7A5406FDB}" type="presParOf" srcId="{2BF4D7BA-0807-4087-9567-D4634ADB4D01}" destId="{71871242-611D-47FE-913D-92777D357DF4}" srcOrd="1" destOrd="0" presId="urn:microsoft.com/office/officeart/2018/2/layout/IconVerticalSolidList"/>
    <dgm:cxn modelId="{4C1EFD7B-07C3-4DA8-929C-719427E75CB6}" type="presParOf" srcId="{2BF4D7BA-0807-4087-9567-D4634ADB4D01}" destId="{6CCD9A48-7CCA-42C5-80CE-7D0443699333}" srcOrd="2" destOrd="0" presId="urn:microsoft.com/office/officeart/2018/2/layout/IconVerticalSolidList"/>
    <dgm:cxn modelId="{C819544B-C3B6-4E83-9D13-90DDA6AF0D7B}" type="presParOf" srcId="{2BF4D7BA-0807-4087-9567-D4634ADB4D01}" destId="{2B2E0DE0-2914-4964-8F13-4F05C949FC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US" dirty="0">
              <a:solidFill>
                <a:schemeClr val="tx1"/>
              </a:solidFill>
            </a:rPr>
            <a:t>Economically viable?</a:t>
          </a:r>
        </a:p>
      </dgm:t>
    </dgm:pt>
    <dgm:pt modelId="{83FE06B4-F2E8-4479-B28D-DDDD6F239240}" type="parTrans" cxnId="{5F6D757E-6721-4E9D-A5D6-397ADEE35FD2}">
      <dgm:prSet/>
      <dgm:spPr/>
      <dgm:t>
        <a:bodyPr/>
        <a:lstStyle/>
        <a:p>
          <a:endParaRPr lang="en-US">
            <a:solidFill>
              <a:schemeClr val="tx1"/>
            </a:solidFill>
          </a:endParaRPr>
        </a:p>
      </dgm:t>
    </dgm:pt>
    <dgm:pt modelId="{C111D2F2-36BE-4BD3-B3A7-5EE0FBF05973}" type="sibTrans" cxnId="{5F6D757E-6721-4E9D-A5D6-397ADEE35FD2}">
      <dgm:prSet/>
      <dgm:spPr/>
      <dgm:t>
        <a:bodyPr/>
        <a:lstStyle/>
        <a:p>
          <a:endParaRPr lang="en-US">
            <a:solidFill>
              <a:schemeClr val="tx1"/>
            </a:solidFill>
          </a:endParaRPr>
        </a:p>
      </dgm:t>
    </dgm:pt>
    <dgm:pt modelId="{B4F4BC3B-7385-40FD-9AEC-186A58697449}">
      <dgm:prSet/>
      <dgm:spPr/>
      <dgm:t>
        <a:bodyPr/>
        <a:lstStyle/>
        <a:p>
          <a:pPr>
            <a:lnSpc>
              <a:spcPct val="100000"/>
            </a:lnSpc>
          </a:pPr>
          <a:r>
            <a:rPr lang="en-GB" dirty="0">
              <a:solidFill>
                <a:schemeClr val="tx1"/>
              </a:solidFill>
            </a:rPr>
            <a:t>Transferable to other LAs?</a:t>
          </a:r>
          <a:endParaRPr lang="en-US" dirty="0">
            <a:solidFill>
              <a:schemeClr val="tx1"/>
            </a:solidFill>
          </a:endParaRPr>
        </a:p>
      </dgm:t>
    </dgm:pt>
    <dgm:pt modelId="{A6945FDE-A3DE-4184-9128-1BBD2C216F75}" type="parTrans" cxnId="{BCDB636A-DF95-491F-B73F-532009086EE5}">
      <dgm:prSet/>
      <dgm:spPr/>
      <dgm:t>
        <a:bodyPr/>
        <a:lstStyle/>
        <a:p>
          <a:endParaRPr lang="en-US">
            <a:solidFill>
              <a:schemeClr val="tx1"/>
            </a:solidFill>
          </a:endParaRPr>
        </a:p>
      </dgm:t>
    </dgm:pt>
    <dgm:pt modelId="{D9576B43-67CD-480A-90DD-22F93669D9EC}" type="sibTrans" cxnId="{BCDB636A-DF95-491F-B73F-532009086EE5}">
      <dgm:prSet/>
      <dgm:spPr/>
      <dgm:t>
        <a:bodyPr/>
        <a:lstStyle/>
        <a:p>
          <a:endParaRPr lang="en-US">
            <a:solidFill>
              <a:schemeClr val="tx1"/>
            </a:solidFill>
          </a:endParaRPr>
        </a:p>
      </dgm:t>
    </dgm:pt>
    <dgm:pt modelId="{C1C52DA0-C424-4A95-90A0-E29E8682E975}">
      <dgm:prSet/>
      <dgm:spPr/>
      <dgm:t>
        <a:bodyPr/>
        <a:lstStyle/>
        <a:p>
          <a:pPr>
            <a:lnSpc>
              <a:spcPct val="100000"/>
            </a:lnSpc>
          </a:pPr>
          <a:r>
            <a:rPr lang="en-GB" dirty="0">
              <a:solidFill>
                <a:schemeClr val="tx1"/>
              </a:solidFill>
            </a:rPr>
            <a:t>Does it demonstrate innovation and use of new technology? </a:t>
          </a:r>
          <a:endParaRPr lang="en-US" dirty="0">
            <a:solidFill>
              <a:schemeClr val="tx1"/>
            </a:solidFill>
          </a:endParaRPr>
        </a:p>
      </dgm:t>
    </dgm:pt>
    <dgm:pt modelId="{2F93C3F2-B5E7-4C49-9DDA-5AAA1E85AC6D}" type="parTrans" cxnId="{D28E0B78-8382-434B-8FED-0D2B0761469A}">
      <dgm:prSet/>
      <dgm:spPr/>
      <dgm:t>
        <a:bodyPr/>
        <a:lstStyle/>
        <a:p>
          <a:endParaRPr lang="en-US">
            <a:solidFill>
              <a:schemeClr val="tx1"/>
            </a:solidFill>
          </a:endParaRPr>
        </a:p>
      </dgm:t>
    </dgm:pt>
    <dgm:pt modelId="{431961F4-8B33-4E93-9CCF-DF9722A5A036}" type="sibTrans" cxnId="{D28E0B78-8382-434B-8FED-0D2B0761469A}">
      <dgm:prSet/>
      <dgm:spPr/>
      <dgm:t>
        <a:bodyPr/>
        <a:lstStyle/>
        <a:p>
          <a:endParaRPr lang="en-US">
            <a:solidFill>
              <a:schemeClr val="tx1"/>
            </a:solidFill>
          </a:endParaRPr>
        </a:p>
      </dgm:t>
    </dgm:pt>
    <dgm:pt modelId="{CC230676-FFC8-4317-ABB8-CF6B971333E3}">
      <dgm:prSet/>
      <dgm:spPr/>
      <dgm:t>
        <a:bodyPr/>
        <a:lstStyle/>
        <a:p>
          <a:pPr>
            <a:lnSpc>
              <a:spcPct val="100000"/>
            </a:lnSpc>
          </a:pPr>
          <a:r>
            <a:rPr lang="en-US" dirty="0">
              <a:solidFill>
                <a:schemeClr val="tx1"/>
              </a:solidFill>
            </a:rPr>
            <a:t>Communication and Understanding of residents.</a:t>
          </a:r>
        </a:p>
      </dgm:t>
    </dgm:pt>
    <dgm:pt modelId="{40723127-462D-4346-B636-0F3C32402611}" type="parTrans" cxnId="{AE5D1128-A291-4394-B5C5-D7930FB318F9}">
      <dgm:prSet/>
      <dgm:spPr/>
      <dgm:t>
        <a:bodyPr/>
        <a:lstStyle/>
        <a:p>
          <a:endParaRPr lang="en-US">
            <a:solidFill>
              <a:schemeClr val="tx1"/>
            </a:solidFill>
          </a:endParaRPr>
        </a:p>
      </dgm:t>
    </dgm:pt>
    <dgm:pt modelId="{C6E0D809-1BD9-4723-82E7-6B7A27E181EA}" type="sibTrans" cxnId="{AE5D1128-A291-4394-B5C5-D7930FB318F9}">
      <dgm:prSet/>
      <dgm:spPr/>
      <dgm:t>
        <a:bodyPr/>
        <a:lstStyle/>
        <a:p>
          <a:endParaRPr lang="en-US">
            <a:solidFill>
              <a:schemeClr val="tx1"/>
            </a:solidFill>
          </a:endParaRPr>
        </a:p>
      </dgm:t>
    </dgm:pt>
    <dgm:pt modelId="{6B06FB63-7D63-4E58-B86A-A3D204B903C7}">
      <dgm:prSet/>
      <dgm:spPr/>
      <dgm:t>
        <a:bodyPr/>
        <a:lstStyle/>
        <a:p>
          <a:pPr>
            <a:lnSpc>
              <a:spcPct val="100000"/>
            </a:lnSpc>
          </a:pPr>
          <a:r>
            <a:rPr lang="en-US" dirty="0">
              <a:solidFill>
                <a:schemeClr val="tx1"/>
              </a:solidFill>
            </a:rPr>
            <a:t>Demands on householders. </a:t>
          </a:r>
        </a:p>
      </dgm:t>
    </dgm:pt>
    <dgm:pt modelId="{E0478F6C-ED55-474A-9B3D-B3091F8C2606}" type="parTrans" cxnId="{9290B6C9-9668-4AB7-ADCE-90EF0CE4B270}">
      <dgm:prSet/>
      <dgm:spPr/>
      <dgm:t>
        <a:bodyPr/>
        <a:lstStyle/>
        <a:p>
          <a:endParaRPr lang="en-US">
            <a:solidFill>
              <a:schemeClr val="tx1"/>
            </a:solidFill>
          </a:endParaRPr>
        </a:p>
      </dgm:t>
    </dgm:pt>
    <dgm:pt modelId="{88BCAAF7-11E9-4F00-80EF-4B41A4EABB01}" type="sibTrans" cxnId="{9290B6C9-9668-4AB7-ADCE-90EF0CE4B270}">
      <dgm:prSet/>
      <dgm:spPr/>
      <dgm:t>
        <a:bodyPr/>
        <a:lstStyle/>
        <a:p>
          <a:endParaRPr lang="en-US">
            <a:solidFill>
              <a:schemeClr val="tx1"/>
            </a:solidFill>
          </a:endParaRPr>
        </a:p>
      </dgm:t>
    </dgm:pt>
    <dgm:pt modelId="{2EA77393-1CAA-42C5-8FDD-307293C0548C}">
      <dgm:prSet/>
      <dgm:spPr/>
      <dgm:t>
        <a:bodyPr/>
        <a:lstStyle/>
        <a:p>
          <a:pPr>
            <a:lnSpc>
              <a:spcPct val="100000"/>
            </a:lnSpc>
          </a:pPr>
          <a:r>
            <a:rPr lang="en-US" dirty="0">
              <a:solidFill>
                <a:schemeClr val="tx1"/>
              </a:solidFill>
            </a:rPr>
            <a:t>Impact on waste and recycling targets.</a:t>
          </a:r>
        </a:p>
      </dgm:t>
    </dgm:pt>
    <dgm:pt modelId="{9624D2C8-8416-482F-9494-3B30F10E72C1}" type="parTrans" cxnId="{CF728037-1816-40EF-BBB2-9BFCDC7D3A27}">
      <dgm:prSet/>
      <dgm:spPr/>
      <dgm:t>
        <a:bodyPr/>
        <a:lstStyle/>
        <a:p>
          <a:endParaRPr lang="en-GB">
            <a:solidFill>
              <a:schemeClr val="tx1"/>
            </a:solidFill>
          </a:endParaRPr>
        </a:p>
      </dgm:t>
    </dgm:pt>
    <dgm:pt modelId="{5B986E9C-C362-4C50-A937-0BFFB28EE747}" type="sibTrans" cxnId="{CF728037-1816-40EF-BBB2-9BFCDC7D3A27}">
      <dgm:prSet/>
      <dgm:spPr/>
      <dgm:t>
        <a:bodyPr/>
        <a:lstStyle/>
        <a:p>
          <a:endParaRPr lang="en-GB">
            <a:solidFill>
              <a:schemeClr val="tx1"/>
            </a:solidFill>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6" custLinFactNeighborX="0" custLinFactNeighborY="-234"/>
      <dgm:spPr/>
    </dgm:pt>
    <dgm:pt modelId="{51FF3481-1A43-43D5-90E3-DB9FB9A44FA9}" type="pres">
      <dgm:prSet presAssocID="{9CF87707-F7D8-4EF7-8DD1-B07CDDC4F938}" presName="iconRect" presStyleLbl="node1" presStyleIdx="0" presStyleCnt="6" custFlipVert="1" custFlipHor="1" custScaleX="74515" custScaleY="68509"/>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6" custScaleX="92885">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6"/>
      <dgm:spPr/>
    </dgm:pt>
    <dgm:pt modelId="{90EF5EBB-2702-4B3B-AC8C-45C041514ABC}" type="pres">
      <dgm:prSet presAssocID="{B4F4BC3B-7385-40FD-9AEC-186A58697449}" presName="iconRect" presStyleLbl="node1" presStyleIdx="1" presStyleCnt="6" custFlipHor="1" custScaleX="51745" custScaleY="14903"/>
      <dgm:spPr>
        <a:solidFill>
          <a:schemeClr val="bg1">
            <a:lumMod val="65000"/>
          </a:schemeClr>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6" custScaleX="93978">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6" custLinFactNeighborX="764" custLinFactNeighborY="1569"/>
      <dgm:spPr/>
    </dgm:pt>
    <dgm:pt modelId="{90F7F0C5-AD49-4EB1-91DE-FBEF6C1E1B8F}" type="pres">
      <dgm:prSet presAssocID="{C1C52DA0-C424-4A95-90A0-E29E8682E975}" presName="iconRect" presStyleLbl="node1" presStyleIdx="2" presStyleCnt="6" custFlipVert="1" custFlipHor="1" custScaleX="38083" custScaleY="10247"/>
      <dgm:spPr>
        <a:solidFill>
          <a:schemeClr val="accent4"/>
        </a:solidFill>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6" custScaleX="96529">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6"/>
      <dgm:spPr/>
    </dgm:pt>
    <dgm:pt modelId="{739C1316-98A6-481A-A4B2-1C1CD1CEDBD3}" type="pres">
      <dgm:prSet presAssocID="{CC230676-FFC8-4317-ABB8-CF6B971333E3}" presName="iconRect" presStyleLbl="node1" presStyleIdx="3" presStyleCnt="6" custFlipVert="1" custFlipHor="1" custScaleX="92731" custScaleY="19843" custLinFactNeighborY="8539"/>
      <dgm:spPr>
        <a:solidFill>
          <a:schemeClr val="accent5"/>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6" custScaleX="95800">
        <dgm:presLayoutVars>
          <dgm:chMax val="0"/>
          <dgm:chPref val="0"/>
        </dgm:presLayoutVars>
      </dgm:prSet>
      <dgm:spPr/>
    </dgm:pt>
    <dgm:pt modelId="{802B2886-4FB6-4B22-BC06-DFF2FF32FBB9}" type="pres">
      <dgm:prSet presAssocID="{C6E0D809-1BD9-4723-82E7-6B7A27E181EA}" presName="sibTrans" presStyleCnt="0"/>
      <dgm:spPr/>
    </dgm:pt>
    <dgm:pt modelId="{45502B61-0F31-4D4F-9704-58FA31101123}" type="pres">
      <dgm:prSet presAssocID="{6B06FB63-7D63-4E58-B86A-A3D204B903C7}" presName="compNode" presStyleCnt="0"/>
      <dgm:spPr/>
    </dgm:pt>
    <dgm:pt modelId="{A3C5A7E8-CA18-4E40-98E7-DF12918F83C9}" type="pres">
      <dgm:prSet presAssocID="{6B06FB63-7D63-4E58-B86A-A3D204B903C7}" presName="bgRect" presStyleLbl="bgShp" presStyleIdx="4" presStyleCnt="6"/>
      <dgm:spPr/>
    </dgm:pt>
    <dgm:pt modelId="{90595673-0C3D-4C64-9CA3-08454CFEF897}" type="pres">
      <dgm:prSet presAssocID="{6B06FB63-7D63-4E58-B86A-A3D204B903C7}" presName="iconRect" presStyleLbl="node1" presStyleIdx="4" presStyleCnt="6" custFlipVert="1" custFlipHor="1" custScaleX="65235" custScaleY="46544" custLinFactNeighborX="4468" custLinFactNeighborY="13837"/>
      <dgm:spPr>
        <a:solidFill>
          <a:schemeClr val="accent6"/>
        </a:solidFill>
        <a:ln>
          <a:noFill/>
        </a:ln>
      </dgm:spPr>
    </dgm:pt>
    <dgm:pt modelId="{ADD92051-5418-417A-BE65-2FC1C0FA1B76}" type="pres">
      <dgm:prSet presAssocID="{6B06FB63-7D63-4E58-B86A-A3D204B903C7}" presName="spaceRect" presStyleCnt="0"/>
      <dgm:spPr/>
    </dgm:pt>
    <dgm:pt modelId="{FD3331BE-D080-406D-AB0A-DDB6DFE139BB}" type="pres">
      <dgm:prSet presAssocID="{6B06FB63-7D63-4E58-B86A-A3D204B903C7}" presName="parTx" presStyleLbl="revTx" presStyleIdx="4" presStyleCnt="6" custScaleX="96894">
        <dgm:presLayoutVars>
          <dgm:chMax val="0"/>
          <dgm:chPref val="0"/>
        </dgm:presLayoutVars>
      </dgm:prSet>
      <dgm:spPr/>
    </dgm:pt>
    <dgm:pt modelId="{FFC73223-1151-4D98-B878-FBF1EEC21765}" type="pres">
      <dgm:prSet presAssocID="{88BCAAF7-11E9-4F00-80EF-4B41A4EABB01}" presName="sibTrans" presStyleCnt="0"/>
      <dgm:spPr/>
    </dgm:pt>
    <dgm:pt modelId="{3340A94D-BB79-4EFA-8173-35D2D839DD42}" type="pres">
      <dgm:prSet presAssocID="{2EA77393-1CAA-42C5-8FDD-307293C0548C}" presName="compNode" presStyleCnt="0"/>
      <dgm:spPr/>
    </dgm:pt>
    <dgm:pt modelId="{A0E20B61-3CAC-44DD-B173-42478DC9158F}" type="pres">
      <dgm:prSet presAssocID="{2EA77393-1CAA-42C5-8FDD-307293C0548C}" presName="bgRect" presStyleLbl="bgShp" presStyleIdx="5" presStyleCnt="6"/>
      <dgm:spPr/>
    </dgm:pt>
    <dgm:pt modelId="{A1179181-984A-4E4B-B959-580DD96F82A1}" type="pres">
      <dgm:prSet presAssocID="{2EA77393-1CAA-42C5-8FDD-307293C0548C}" presName="iconRect" presStyleLbl="node1" presStyleIdx="5" presStyleCnt="6" custFlipVert="1" custFlipHor="1" custScaleX="56299" custScaleY="20432"/>
      <dgm:spPr>
        <a:solidFill>
          <a:schemeClr val="accent2"/>
        </a:solidFill>
      </dgm:spPr>
    </dgm:pt>
    <dgm:pt modelId="{030C91AC-0FEC-4B87-A6D3-5E12CCF996CC}" type="pres">
      <dgm:prSet presAssocID="{2EA77393-1CAA-42C5-8FDD-307293C0548C}" presName="spaceRect" presStyleCnt="0"/>
      <dgm:spPr/>
    </dgm:pt>
    <dgm:pt modelId="{40C890A6-0915-40AD-9A04-9F1AF387FA96}" type="pres">
      <dgm:prSet presAssocID="{2EA77393-1CAA-42C5-8FDD-307293C0548C}" presName="parTx" presStyleLbl="revTx" presStyleIdx="5" presStyleCnt="6" custScaleX="96165">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CF728037-1816-40EF-BBB2-9BFCDC7D3A27}" srcId="{FC1E227D-CE37-4508-9522-918F66057BBF}" destId="{2EA77393-1CAA-42C5-8FDD-307293C0548C}" srcOrd="5" destOrd="0" parTransId="{9624D2C8-8416-482F-9494-3B30F10E72C1}" sibTransId="{5B986E9C-C362-4C50-A937-0BFFB28EE747}"/>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DF30417D-6C90-4769-8890-50B13C5A9609}" type="presOf" srcId="{2EA77393-1CAA-42C5-8FDD-307293C0548C}" destId="{40C890A6-0915-40AD-9A04-9F1AF387FA96}" srcOrd="0" destOrd="0" presId="urn:microsoft.com/office/officeart/2018/2/layout/IconVerticalSolidList"/>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9290B6C9-9668-4AB7-ADCE-90EF0CE4B270}" srcId="{FC1E227D-CE37-4508-9522-918F66057BBF}" destId="{6B06FB63-7D63-4E58-B86A-A3D204B903C7}" srcOrd="4" destOrd="0" parTransId="{E0478F6C-ED55-474A-9B3D-B3091F8C2606}" sibTransId="{88BCAAF7-11E9-4F00-80EF-4B41A4EABB01}"/>
    <dgm:cxn modelId="{B636B2D8-7121-4C32-B776-2EDD54157AB2}" type="presOf" srcId="{6B06FB63-7D63-4E58-B86A-A3D204B903C7}" destId="{FD3331BE-D080-406D-AB0A-DDB6DFE139BB}"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 modelId="{8B0456C5-4242-4A94-B62E-AB22C476031E}" type="presParOf" srcId="{9588AA54-2C99-473D-A6F5-0ACAF69A28F1}" destId="{802B2886-4FB6-4B22-BC06-DFF2FF32FBB9}" srcOrd="7" destOrd="0" presId="urn:microsoft.com/office/officeart/2018/2/layout/IconVerticalSolidList"/>
    <dgm:cxn modelId="{06C318AD-D852-479D-983A-48FF49A55722}" type="presParOf" srcId="{9588AA54-2C99-473D-A6F5-0ACAF69A28F1}" destId="{45502B61-0F31-4D4F-9704-58FA31101123}" srcOrd="8" destOrd="0" presId="urn:microsoft.com/office/officeart/2018/2/layout/IconVerticalSolidList"/>
    <dgm:cxn modelId="{CE097EAD-71BB-4611-9648-83F25AC8B36F}" type="presParOf" srcId="{45502B61-0F31-4D4F-9704-58FA31101123}" destId="{A3C5A7E8-CA18-4E40-98E7-DF12918F83C9}" srcOrd="0" destOrd="0" presId="urn:microsoft.com/office/officeart/2018/2/layout/IconVerticalSolidList"/>
    <dgm:cxn modelId="{8A454BC0-D8DE-4940-8FD3-F74FEB743A33}" type="presParOf" srcId="{45502B61-0F31-4D4F-9704-58FA31101123}" destId="{90595673-0C3D-4C64-9CA3-08454CFEF897}" srcOrd="1" destOrd="0" presId="urn:microsoft.com/office/officeart/2018/2/layout/IconVerticalSolidList"/>
    <dgm:cxn modelId="{7157302D-80AA-42AC-93DB-49D2AEEF04F1}" type="presParOf" srcId="{45502B61-0F31-4D4F-9704-58FA31101123}" destId="{ADD92051-5418-417A-BE65-2FC1C0FA1B76}" srcOrd="2" destOrd="0" presId="urn:microsoft.com/office/officeart/2018/2/layout/IconVerticalSolidList"/>
    <dgm:cxn modelId="{076042A1-7FDA-4AAD-A3CC-8A05C1783805}" type="presParOf" srcId="{45502B61-0F31-4D4F-9704-58FA31101123}" destId="{FD3331BE-D080-406D-AB0A-DDB6DFE139BB}" srcOrd="3" destOrd="0" presId="urn:microsoft.com/office/officeart/2018/2/layout/IconVerticalSolidList"/>
    <dgm:cxn modelId="{99ADAFCE-0EE2-4C54-AD03-3ECA3CEE7999}" type="presParOf" srcId="{9588AA54-2C99-473D-A6F5-0ACAF69A28F1}" destId="{FFC73223-1151-4D98-B878-FBF1EEC21765}" srcOrd="9" destOrd="0" presId="urn:microsoft.com/office/officeart/2018/2/layout/IconVerticalSolidList"/>
    <dgm:cxn modelId="{1AE34C60-D456-455C-A958-328AC3134F47}" type="presParOf" srcId="{9588AA54-2C99-473D-A6F5-0ACAF69A28F1}" destId="{3340A94D-BB79-4EFA-8173-35D2D839DD42}" srcOrd="10" destOrd="0" presId="urn:microsoft.com/office/officeart/2018/2/layout/IconVerticalSolidList"/>
    <dgm:cxn modelId="{A3EAE67A-D906-4138-9A99-993EB056DDEA}" type="presParOf" srcId="{3340A94D-BB79-4EFA-8173-35D2D839DD42}" destId="{A0E20B61-3CAC-44DD-B173-42478DC9158F}" srcOrd="0" destOrd="0" presId="urn:microsoft.com/office/officeart/2018/2/layout/IconVerticalSolidList"/>
    <dgm:cxn modelId="{0ECA8D8B-6E7B-4AEA-95EB-767AB8E494DE}" type="presParOf" srcId="{3340A94D-BB79-4EFA-8173-35D2D839DD42}" destId="{A1179181-984A-4E4B-B959-580DD96F82A1}" srcOrd="1" destOrd="0" presId="urn:microsoft.com/office/officeart/2018/2/layout/IconVerticalSolidList"/>
    <dgm:cxn modelId="{B4FE2B29-B5C0-4A0F-A753-1AA37FCA4D9D}" type="presParOf" srcId="{3340A94D-BB79-4EFA-8173-35D2D839DD42}" destId="{030C91AC-0FEC-4B87-A6D3-5E12CCF996CC}" srcOrd="2" destOrd="0" presId="urn:microsoft.com/office/officeart/2018/2/layout/IconVerticalSolidList"/>
    <dgm:cxn modelId="{940907C2-B292-4185-9C76-0D51D35B5EBF}" type="presParOf" srcId="{3340A94D-BB79-4EFA-8173-35D2D839DD42}" destId="{40C890A6-0915-40AD-9A04-9F1AF387FA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US" dirty="0">
              <a:solidFill>
                <a:schemeClr val="tx1"/>
              </a:solidFill>
            </a:rPr>
            <a:t>4 Key elements of the new scheme</a:t>
          </a:r>
        </a:p>
      </dgm:t>
    </dgm:pt>
    <dgm:pt modelId="{83FE06B4-F2E8-4479-B28D-DDDD6F239240}" type="parTrans" cxnId="{5F6D757E-6721-4E9D-A5D6-397ADEE35FD2}">
      <dgm:prSet/>
      <dgm:spPr/>
      <dgm:t>
        <a:bodyPr/>
        <a:lstStyle/>
        <a:p>
          <a:endParaRPr lang="en-US">
            <a:solidFill>
              <a:schemeClr val="tx1"/>
            </a:solidFill>
          </a:endParaRPr>
        </a:p>
      </dgm:t>
    </dgm:pt>
    <dgm:pt modelId="{C111D2F2-36BE-4BD3-B3A7-5EE0FBF05973}" type="sibTrans" cxnId="{5F6D757E-6721-4E9D-A5D6-397ADEE35FD2}">
      <dgm:prSet/>
      <dgm:spPr/>
      <dgm:t>
        <a:bodyPr/>
        <a:lstStyle/>
        <a:p>
          <a:endParaRPr lang="en-US">
            <a:solidFill>
              <a:schemeClr val="tx1"/>
            </a:solidFill>
          </a:endParaRPr>
        </a:p>
      </dgm:t>
    </dgm:pt>
    <dgm:pt modelId="{B4F4BC3B-7385-40FD-9AEC-186A58697449}">
      <dgm:prSet/>
      <dgm:spPr/>
      <dgm:t>
        <a:bodyPr/>
        <a:lstStyle/>
        <a:p>
          <a:pPr>
            <a:lnSpc>
              <a:spcPct val="100000"/>
            </a:lnSpc>
          </a:pPr>
          <a:r>
            <a:rPr lang="en-US" dirty="0">
              <a:solidFill>
                <a:schemeClr val="tx1"/>
              </a:solidFill>
            </a:rPr>
            <a:t>In June 2019 residual waste bags brought to W&amp;RCs were opened and checked for recyclable items.</a:t>
          </a:r>
        </a:p>
      </dgm:t>
    </dgm:pt>
    <dgm:pt modelId="{A6945FDE-A3DE-4184-9128-1BBD2C216F75}" type="parTrans" cxnId="{BCDB636A-DF95-491F-B73F-532009086EE5}">
      <dgm:prSet/>
      <dgm:spPr/>
      <dgm:t>
        <a:bodyPr/>
        <a:lstStyle/>
        <a:p>
          <a:endParaRPr lang="en-US">
            <a:solidFill>
              <a:schemeClr val="tx1"/>
            </a:solidFill>
          </a:endParaRPr>
        </a:p>
      </dgm:t>
    </dgm:pt>
    <dgm:pt modelId="{D9576B43-67CD-480A-90DD-22F93669D9EC}" type="sibTrans" cxnId="{BCDB636A-DF95-491F-B73F-532009086EE5}">
      <dgm:prSet/>
      <dgm:spPr/>
      <dgm:t>
        <a:bodyPr/>
        <a:lstStyle/>
        <a:p>
          <a:endParaRPr lang="en-US">
            <a:solidFill>
              <a:schemeClr val="tx1"/>
            </a:solidFill>
          </a:endParaRPr>
        </a:p>
      </dgm:t>
    </dgm:pt>
    <dgm:pt modelId="{C1C52DA0-C424-4A95-90A0-E29E8682E975}">
      <dgm:prSet/>
      <dgm:spPr/>
      <dgm:t>
        <a:bodyPr/>
        <a:lstStyle/>
        <a:p>
          <a:pPr>
            <a:lnSpc>
              <a:spcPct val="100000"/>
            </a:lnSpc>
          </a:pPr>
          <a:r>
            <a:rPr lang="en-GB" dirty="0">
              <a:solidFill>
                <a:schemeClr val="tx1"/>
              </a:solidFill>
            </a:rPr>
            <a:t>From September 2019 fortnightly collection of Absorbent Hygiene Products</a:t>
          </a:r>
          <a:endParaRPr lang="en-US" dirty="0">
            <a:solidFill>
              <a:schemeClr val="tx1"/>
            </a:solidFill>
          </a:endParaRPr>
        </a:p>
      </dgm:t>
    </dgm:pt>
    <dgm:pt modelId="{2F93C3F2-B5E7-4C49-9DDA-5AAA1E85AC6D}" type="parTrans" cxnId="{D28E0B78-8382-434B-8FED-0D2B0761469A}">
      <dgm:prSet/>
      <dgm:spPr/>
      <dgm:t>
        <a:bodyPr/>
        <a:lstStyle/>
        <a:p>
          <a:endParaRPr lang="en-US">
            <a:solidFill>
              <a:schemeClr val="tx1"/>
            </a:solidFill>
          </a:endParaRPr>
        </a:p>
      </dgm:t>
    </dgm:pt>
    <dgm:pt modelId="{431961F4-8B33-4E93-9CCF-DF9722A5A036}" type="sibTrans" cxnId="{D28E0B78-8382-434B-8FED-0D2B0761469A}">
      <dgm:prSet/>
      <dgm:spPr/>
      <dgm:t>
        <a:bodyPr/>
        <a:lstStyle/>
        <a:p>
          <a:endParaRPr lang="en-US">
            <a:solidFill>
              <a:schemeClr val="tx1"/>
            </a:solidFill>
          </a:endParaRPr>
        </a:p>
      </dgm:t>
    </dgm:pt>
    <dgm:pt modelId="{CC230676-FFC8-4317-ABB8-CF6B971333E3}">
      <dgm:prSet/>
      <dgm:spPr/>
      <dgm:t>
        <a:bodyPr/>
        <a:lstStyle/>
        <a:p>
          <a:pPr>
            <a:lnSpc>
              <a:spcPct val="100000"/>
            </a:lnSpc>
          </a:pPr>
          <a:r>
            <a:rPr lang="en-US" dirty="0">
              <a:solidFill>
                <a:schemeClr val="tx1"/>
              </a:solidFill>
            </a:rPr>
            <a:t>From November 2019 residual waste restricted to one bag per week, collected every third week.</a:t>
          </a:r>
        </a:p>
      </dgm:t>
    </dgm:pt>
    <dgm:pt modelId="{40723127-462D-4346-B636-0F3C32402611}" type="parTrans" cxnId="{AE5D1128-A291-4394-B5C5-D7930FB318F9}">
      <dgm:prSet/>
      <dgm:spPr/>
      <dgm:t>
        <a:bodyPr/>
        <a:lstStyle/>
        <a:p>
          <a:endParaRPr lang="en-US">
            <a:solidFill>
              <a:schemeClr val="tx1"/>
            </a:solidFill>
          </a:endParaRPr>
        </a:p>
      </dgm:t>
    </dgm:pt>
    <dgm:pt modelId="{C6E0D809-1BD9-4723-82E7-6B7A27E181EA}" type="sibTrans" cxnId="{AE5D1128-A291-4394-B5C5-D7930FB318F9}">
      <dgm:prSet/>
      <dgm:spPr/>
      <dgm:t>
        <a:bodyPr/>
        <a:lstStyle/>
        <a:p>
          <a:endParaRPr lang="en-US">
            <a:solidFill>
              <a:schemeClr val="tx1"/>
            </a:solidFill>
          </a:endParaRPr>
        </a:p>
      </dgm:t>
    </dgm:pt>
    <dgm:pt modelId="{6B06FB63-7D63-4E58-B86A-A3D204B903C7}">
      <dgm:prSet/>
      <dgm:spPr/>
      <dgm:t>
        <a:bodyPr/>
        <a:lstStyle/>
        <a:p>
          <a:pPr>
            <a:lnSpc>
              <a:spcPct val="100000"/>
            </a:lnSpc>
          </a:pPr>
          <a:r>
            <a:rPr lang="en-US" dirty="0">
              <a:solidFill>
                <a:schemeClr val="tx1"/>
              </a:solidFill>
            </a:rPr>
            <a:t>From November 2019 weekly </a:t>
          </a:r>
          <a:r>
            <a:rPr lang="en-US" dirty="0" err="1">
              <a:solidFill>
                <a:schemeClr val="tx1"/>
              </a:solidFill>
            </a:rPr>
            <a:t>kerbside</a:t>
          </a:r>
          <a:r>
            <a:rPr lang="en-US" dirty="0">
              <a:solidFill>
                <a:schemeClr val="tx1"/>
              </a:solidFill>
            </a:rPr>
            <a:t>  sort collections with additional streams.</a:t>
          </a:r>
        </a:p>
      </dgm:t>
    </dgm:pt>
    <dgm:pt modelId="{E0478F6C-ED55-474A-9B3D-B3091F8C2606}" type="parTrans" cxnId="{9290B6C9-9668-4AB7-ADCE-90EF0CE4B270}">
      <dgm:prSet/>
      <dgm:spPr/>
      <dgm:t>
        <a:bodyPr/>
        <a:lstStyle/>
        <a:p>
          <a:endParaRPr lang="en-US">
            <a:solidFill>
              <a:schemeClr val="tx1"/>
            </a:solidFill>
          </a:endParaRPr>
        </a:p>
      </dgm:t>
    </dgm:pt>
    <dgm:pt modelId="{88BCAAF7-11E9-4F00-80EF-4B41A4EABB01}" type="sibTrans" cxnId="{9290B6C9-9668-4AB7-ADCE-90EF0CE4B270}">
      <dgm:prSet/>
      <dgm:spPr/>
      <dgm:t>
        <a:bodyPr/>
        <a:lstStyle/>
        <a:p>
          <a:endParaRPr lang="en-US">
            <a:solidFill>
              <a:schemeClr val="tx1"/>
            </a:solidFill>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5" custLinFactNeighborY="-234"/>
      <dgm:spPr/>
    </dgm:pt>
    <dgm:pt modelId="{51FF3481-1A43-43D5-90E3-DB9FB9A44FA9}" type="pres">
      <dgm:prSet presAssocID="{9CF87707-F7D8-4EF7-8DD1-B07CDDC4F938}" presName="iconRect" presStyleLbl="node1" presStyleIdx="0" presStyleCnt="5" custFlipVert="1" custFlipHor="1" custScaleX="74515" custScaleY="68509"/>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5" custScaleX="92885">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5"/>
      <dgm:spPr/>
    </dgm:pt>
    <dgm:pt modelId="{90EF5EBB-2702-4B3B-AC8C-45C041514ABC}" type="pres">
      <dgm:prSet presAssocID="{B4F4BC3B-7385-40FD-9AEC-186A58697449}" presName="iconRect" presStyleLbl="node1" presStyleIdx="1" presStyleCnt="5" custFlipHor="1" custScaleX="51745" custScaleY="14903"/>
      <dgm:spPr>
        <a:solidFill>
          <a:schemeClr val="bg1">
            <a:lumMod val="65000"/>
          </a:schemeClr>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5" custScaleX="93978">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5" custLinFactNeighborX="764" custLinFactNeighborY="1569"/>
      <dgm:spPr/>
    </dgm:pt>
    <dgm:pt modelId="{90F7F0C5-AD49-4EB1-91DE-FBEF6C1E1B8F}" type="pres">
      <dgm:prSet presAssocID="{C1C52DA0-C424-4A95-90A0-E29E8682E975}" presName="iconRect" presStyleLbl="node1" presStyleIdx="2" presStyleCnt="5" custFlipVert="1" custFlipHor="1" custScaleX="38083" custScaleY="10247"/>
      <dgm:spPr>
        <a:solidFill>
          <a:schemeClr val="accent4"/>
        </a:solidFill>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5" custScaleX="96529">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5"/>
      <dgm:spPr/>
    </dgm:pt>
    <dgm:pt modelId="{739C1316-98A6-481A-A4B2-1C1CD1CEDBD3}" type="pres">
      <dgm:prSet presAssocID="{CC230676-FFC8-4317-ABB8-CF6B971333E3}" presName="iconRect" presStyleLbl="node1" presStyleIdx="3" presStyleCnt="5" custFlipVert="1" custFlipHor="1" custScaleX="92731" custScaleY="19843" custLinFactNeighborY="8539"/>
      <dgm:spPr>
        <a:solidFill>
          <a:schemeClr val="accent5"/>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5" custScaleX="95800">
        <dgm:presLayoutVars>
          <dgm:chMax val="0"/>
          <dgm:chPref val="0"/>
        </dgm:presLayoutVars>
      </dgm:prSet>
      <dgm:spPr/>
    </dgm:pt>
    <dgm:pt modelId="{802B2886-4FB6-4B22-BC06-DFF2FF32FBB9}" type="pres">
      <dgm:prSet presAssocID="{C6E0D809-1BD9-4723-82E7-6B7A27E181EA}" presName="sibTrans" presStyleCnt="0"/>
      <dgm:spPr/>
    </dgm:pt>
    <dgm:pt modelId="{45502B61-0F31-4D4F-9704-58FA31101123}" type="pres">
      <dgm:prSet presAssocID="{6B06FB63-7D63-4E58-B86A-A3D204B903C7}" presName="compNode" presStyleCnt="0"/>
      <dgm:spPr/>
    </dgm:pt>
    <dgm:pt modelId="{A3C5A7E8-CA18-4E40-98E7-DF12918F83C9}" type="pres">
      <dgm:prSet presAssocID="{6B06FB63-7D63-4E58-B86A-A3D204B903C7}" presName="bgRect" presStyleLbl="bgShp" presStyleIdx="4" presStyleCnt="5"/>
      <dgm:spPr/>
    </dgm:pt>
    <dgm:pt modelId="{90595673-0C3D-4C64-9CA3-08454CFEF897}" type="pres">
      <dgm:prSet presAssocID="{6B06FB63-7D63-4E58-B86A-A3D204B903C7}" presName="iconRect" presStyleLbl="node1" presStyleIdx="4" presStyleCnt="5" custFlipVert="1" custFlipHor="1" custScaleX="65235" custScaleY="46544" custLinFactNeighborX="4468" custLinFactNeighborY="13837"/>
      <dgm:spPr>
        <a:solidFill>
          <a:schemeClr val="accent6"/>
        </a:solidFill>
        <a:ln>
          <a:noFill/>
        </a:ln>
      </dgm:spPr>
    </dgm:pt>
    <dgm:pt modelId="{ADD92051-5418-417A-BE65-2FC1C0FA1B76}" type="pres">
      <dgm:prSet presAssocID="{6B06FB63-7D63-4E58-B86A-A3D204B903C7}" presName="spaceRect" presStyleCnt="0"/>
      <dgm:spPr/>
    </dgm:pt>
    <dgm:pt modelId="{FD3331BE-D080-406D-AB0A-DDB6DFE139BB}" type="pres">
      <dgm:prSet presAssocID="{6B06FB63-7D63-4E58-B86A-A3D204B903C7}" presName="parTx" presStyleLbl="revTx" presStyleIdx="4" presStyleCnt="5" custScaleX="96894">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9290B6C9-9668-4AB7-ADCE-90EF0CE4B270}" srcId="{FC1E227D-CE37-4508-9522-918F66057BBF}" destId="{6B06FB63-7D63-4E58-B86A-A3D204B903C7}" srcOrd="4" destOrd="0" parTransId="{E0478F6C-ED55-474A-9B3D-B3091F8C2606}" sibTransId="{88BCAAF7-11E9-4F00-80EF-4B41A4EABB01}"/>
    <dgm:cxn modelId="{B636B2D8-7121-4C32-B776-2EDD54157AB2}" type="presOf" srcId="{6B06FB63-7D63-4E58-B86A-A3D204B903C7}" destId="{FD3331BE-D080-406D-AB0A-DDB6DFE139BB}"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 modelId="{8B0456C5-4242-4A94-B62E-AB22C476031E}" type="presParOf" srcId="{9588AA54-2C99-473D-A6F5-0ACAF69A28F1}" destId="{802B2886-4FB6-4B22-BC06-DFF2FF32FBB9}" srcOrd="7" destOrd="0" presId="urn:microsoft.com/office/officeart/2018/2/layout/IconVerticalSolidList"/>
    <dgm:cxn modelId="{06C318AD-D852-479D-983A-48FF49A55722}" type="presParOf" srcId="{9588AA54-2C99-473D-A6F5-0ACAF69A28F1}" destId="{45502B61-0F31-4D4F-9704-58FA31101123}" srcOrd="8" destOrd="0" presId="urn:microsoft.com/office/officeart/2018/2/layout/IconVerticalSolidList"/>
    <dgm:cxn modelId="{CE097EAD-71BB-4611-9648-83F25AC8B36F}" type="presParOf" srcId="{45502B61-0F31-4D4F-9704-58FA31101123}" destId="{A3C5A7E8-CA18-4E40-98E7-DF12918F83C9}" srcOrd="0" destOrd="0" presId="urn:microsoft.com/office/officeart/2018/2/layout/IconVerticalSolidList"/>
    <dgm:cxn modelId="{8A454BC0-D8DE-4940-8FD3-F74FEB743A33}" type="presParOf" srcId="{45502B61-0F31-4D4F-9704-58FA31101123}" destId="{90595673-0C3D-4C64-9CA3-08454CFEF897}" srcOrd="1" destOrd="0" presId="urn:microsoft.com/office/officeart/2018/2/layout/IconVerticalSolidList"/>
    <dgm:cxn modelId="{7157302D-80AA-42AC-93DB-49D2AEEF04F1}" type="presParOf" srcId="{45502B61-0F31-4D4F-9704-58FA31101123}" destId="{ADD92051-5418-417A-BE65-2FC1C0FA1B76}" srcOrd="2" destOrd="0" presId="urn:microsoft.com/office/officeart/2018/2/layout/IconVerticalSolidList"/>
    <dgm:cxn modelId="{076042A1-7FDA-4AAD-A3CC-8A05C1783805}" type="presParOf" srcId="{45502B61-0F31-4D4F-9704-58FA31101123}" destId="{FD3331BE-D080-406D-AB0A-DDB6DFE139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US" dirty="0">
              <a:solidFill>
                <a:schemeClr val="tx1"/>
              </a:solidFill>
              <a:latin typeface="+mn-lt"/>
            </a:rPr>
            <a:t>Use the survey to analyse householders’ </a:t>
          </a:r>
          <a:r>
            <a:rPr lang="en-US" b="0" dirty="0">
              <a:solidFill>
                <a:schemeClr val="tx1"/>
              </a:solidFill>
              <a:latin typeface="+mn-lt"/>
            </a:rPr>
            <a:t>experience of </a:t>
          </a:r>
          <a:r>
            <a:rPr lang="en-US" dirty="0">
              <a:solidFill>
                <a:schemeClr val="tx1"/>
              </a:solidFill>
              <a:latin typeface="+mn-lt"/>
            </a:rPr>
            <a:t>the four elements of the new scheme</a:t>
          </a:r>
        </a:p>
      </dgm:t>
    </dgm:pt>
    <dgm:pt modelId="{83FE06B4-F2E8-4479-B28D-DDDD6F239240}" type="parTrans" cxnId="{5F6D757E-6721-4E9D-A5D6-397ADEE35FD2}">
      <dgm:prSet/>
      <dgm:spPr/>
      <dgm:t>
        <a:bodyPr/>
        <a:lstStyle/>
        <a:p>
          <a:endParaRPr lang="en-US">
            <a:solidFill>
              <a:schemeClr val="tx1"/>
            </a:solidFill>
            <a:latin typeface="+mn-lt"/>
          </a:endParaRPr>
        </a:p>
      </dgm:t>
    </dgm:pt>
    <dgm:pt modelId="{C111D2F2-36BE-4BD3-B3A7-5EE0FBF05973}" type="sibTrans" cxnId="{5F6D757E-6721-4E9D-A5D6-397ADEE35FD2}">
      <dgm:prSet/>
      <dgm:spPr/>
      <dgm:t>
        <a:bodyPr/>
        <a:lstStyle/>
        <a:p>
          <a:endParaRPr lang="en-US">
            <a:solidFill>
              <a:schemeClr val="tx1"/>
            </a:solidFill>
            <a:latin typeface="+mn-lt"/>
          </a:endParaRPr>
        </a:p>
      </dgm:t>
    </dgm:pt>
    <dgm:pt modelId="{B4F4BC3B-7385-40FD-9AEC-186A58697449}">
      <dgm:prSet/>
      <dgm:spPr/>
      <dgm:t>
        <a:bodyPr anchor="ctr"/>
        <a:lstStyle/>
        <a:p>
          <a:pPr>
            <a:lnSpc>
              <a:spcPct val="100000"/>
            </a:lnSpc>
          </a:pPr>
          <a:r>
            <a:rPr lang="en-US" b="0" dirty="0">
              <a:solidFill>
                <a:schemeClr val="tx1"/>
              </a:solidFill>
              <a:latin typeface="+mn-lt"/>
            </a:rPr>
            <a:t>Awareness of changes</a:t>
          </a:r>
        </a:p>
      </dgm:t>
    </dgm:pt>
    <dgm:pt modelId="{A6945FDE-A3DE-4184-9128-1BBD2C216F75}" type="parTrans" cxnId="{BCDB636A-DF95-491F-B73F-532009086EE5}">
      <dgm:prSet/>
      <dgm:spPr/>
      <dgm:t>
        <a:bodyPr/>
        <a:lstStyle/>
        <a:p>
          <a:endParaRPr lang="en-US">
            <a:solidFill>
              <a:schemeClr val="tx1"/>
            </a:solidFill>
            <a:latin typeface="+mn-lt"/>
          </a:endParaRPr>
        </a:p>
      </dgm:t>
    </dgm:pt>
    <dgm:pt modelId="{D9576B43-67CD-480A-90DD-22F93669D9EC}" type="sibTrans" cxnId="{BCDB636A-DF95-491F-B73F-532009086EE5}">
      <dgm:prSet/>
      <dgm:spPr/>
      <dgm:t>
        <a:bodyPr/>
        <a:lstStyle/>
        <a:p>
          <a:endParaRPr lang="en-US">
            <a:solidFill>
              <a:schemeClr val="tx1"/>
            </a:solidFill>
            <a:latin typeface="+mn-lt"/>
          </a:endParaRPr>
        </a:p>
      </dgm:t>
    </dgm:pt>
    <dgm:pt modelId="{C1C52DA0-C424-4A95-90A0-E29E8682E975}">
      <dgm:prSet/>
      <dgm:spPr/>
      <dgm:t>
        <a:bodyPr/>
        <a:lstStyle/>
        <a:p>
          <a:pPr>
            <a:lnSpc>
              <a:spcPct val="100000"/>
            </a:lnSpc>
          </a:pPr>
          <a:r>
            <a:rPr lang="en-US" b="0" dirty="0">
              <a:solidFill>
                <a:schemeClr val="tx1"/>
              </a:solidFill>
              <a:latin typeface="+mn-lt"/>
            </a:rPr>
            <a:t>Sources of information</a:t>
          </a:r>
          <a:endParaRPr lang="en-US" dirty="0">
            <a:solidFill>
              <a:schemeClr val="tx1"/>
            </a:solidFill>
            <a:latin typeface="+mn-lt"/>
          </a:endParaRPr>
        </a:p>
      </dgm:t>
    </dgm:pt>
    <dgm:pt modelId="{2F93C3F2-B5E7-4C49-9DDA-5AAA1E85AC6D}" type="parTrans" cxnId="{D28E0B78-8382-434B-8FED-0D2B0761469A}">
      <dgm:prSet/>
      <dgm:spPr/>
      <dgm:t>
        <a:bodyPr/>
        <a:lstStyle/>
        <a:p>
          <a:endParaRPr lang="en-US">
            <a:solidFill>
              <a:schemeClr val="tx1"/>
            </a:solidFill>
            <a:latin typeface="+mn-lt"/>
          </a:endParaRPr>
        </a:p>
      </dgm:t>
    </dgm:pt>
    <dgm:pt modelId="{431961F4-8B33-4E93-9CCF-DF9722A5A036}" type="sibTrans" cxnId="{D28E0B78-8382-434B-8FED-0D2B0761469A}">
      <dgm:prSet/>
      <dgm:spPr/>
      <dgm:t>
        <a:bodyPr/>
        <a:lstStyle/>
        <a:p>
          <a:endParaRPr lang="en-US">
            <a:solidFill>
              <a:schemeClr val="tx1"/>
            </a:solidFill>
            <a:latin typeface="+mn-lt"/>
          </a:endParaRPr>
        </a:p>
      </dgm:t>
    </dgm:pt>
    <dgm:pt modelId="{CC230676-FFC8-4317-ABB8-CF6B971333E3}">
      <dgm:prSet/>
      <dgm:spPr/>
      <dgm:t>
        <a:bodyPr/>
        <a:lstStyle/>
        <a:p>
          <a:pPr>
            <a:lnSpc>
              <a:spcPct val="100000"/>
            </a:lnSpc>
          </a:pPr>
          <a:r>
            <a:rPr lang="en-US" dirty="0">
              <a:solidFill>
                <a:schemeClr val="tx1"/>
              </a:solidFill>
              <a:latin typeface="+mn-lt"/>
            </a:rPr>
            <a:t>Use of a particular waste stream and interaction </a:t>
          </a:r>
        </a:p>
      </dgm:t>
    </dgm:pt>
    <dgm:pt modelId="{40723127-462D-4346-B636-0F3C32402611}" type="parTrans" cxnId="{AE5D1128-A291-4394-B5C5-D7930FB318F9}">
      <dgm:prSet/>
      <dgm:spPr/>
      <dgm:t>
        <a:bodyPr/>
        <a:lstStyle/>
        <a:p>
          <a:endParaRPr lang="en-US">
            <a:solidFill>
              <a:schemeClr val="tx1"/>
            </a:solidFill>
            <a:latin typeface="+mn-lt"/>
          </a:endParaRPr>
        </a:p>
      </dgm:t>
    </dgm:pt>
    <dgm:pt modelId="{C6E0D809-1BD9-4723-82E7-6B7A27E181EA}" type="sibTrans" cxnId="{AE5D1128-A291-4394-B5C5-D7930FB318F9}">
      <dgm:prSet/>
      <dgm:spPr/>
      <dgm:t>
        <a:bodyPr/>
        <a:lstStyle/>
        <a:p>
          <a:endParaRPr lang="en-US">
            <a:solidFill>
              <a:schemeClr val="tx1"/>
            </a:solidFill>
            <a:latin typeface="+mn-lt"/>
          </a:endParaRPr>
        </a:p>
      </dgm:t>
    </dgm:pt>
    <dgm:pt modelId="{6B06FB63-7D63-4E58-B86A-A3D204B903C7}">
      <dgm:prSet/>
      <dgm:spPr/>
      <dgm:t>
        <a:bodyPr/>
        <a:lstStyle/>
        <a:p>
          <a:pPr>
            <a:lnSpc>
              <a:spcPct val="100000"/>
            </a:lnSpc>
          </a:pPr>
          <a:r>
            <a:rPr lang="en-US" dirty="0">
              <a:solidFill>
                <a:schemeClr val="tx1"/>
              </a:solidFill>
              <a:latin typeface="+mn-lt"/>
            </a:rPr>
            <a:t>Changes in behaviour, impact on household</a:t>
          </a:r>
        </a:p>
      </dgm:t>
    </dgm:pt>
    <dgm:pt modelId="{E0478F6C-ED55-474A-9B3D-B3091F8C2606}" type="parTrans" cxnId="{9290B6C9-9668-4AB7-ADCE-90EF0CE4B270}">
      <dgm:prSet/>
      <dgm:spPr/>
      <dgm:t>
        <a:bodyPr/>
        <a:lstStyle/>
        <a:p>
          <a:endParaRPr lang="en-US">
            <a:solidFill>
              <a:schemeClr val="tx1"/>
            </a:solidFill>
            <a:latin typeface="+mn-lt"/>
          </a:endParaRPr>
        </a:p>
      </dgm:t>
    </dgm:pt>
    <dgm:pt modelId="{88BCAAF7-11E9-4F00-80EF-4B41A4EABB01}" type="sibTrans" cxnId="{9290B6C9-9668-4AB7-ADCE-90EF0CE4B270}">
      <dgm:prSet/>
      <dgm:spPr/>
      <dgm:t>
        <a:bodyPr/>
        <a:lstStyle/>
        <a:p>
          <a:endParaRPr lang="en-US">
            <a:solidFill>
              <a:schemeClr val="tx1"/>
            </a:solidFill>
            <a:latin typeface="+mn-lt"/>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5" custLinFactNeighborY="-234"/>
      <dgm:spPr/>
    </dgm:pt>
    <dgm:pt modelId="{51FF3481-1A43-43D5-90E3-DB9FB9A44FA9}" type="pres">
      <dgm:prSet presAssocID="{9CF87707-F7D8-4EF7-8DD1-B07CDDC4F938}" presName="iconRect" presStyleLbl="node1" presStyleIdx="0" presStyleCnt="5" custFlipVert="1" custFlipHor="1" custScaleX="74515" custScaleY="68509"/>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5" custScaleX="92885">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5"/>
      <dgm:spPr/>
    </dgm:pt>
    <dgm:pt modelId="{90EF5EBB-2702-4B3B-AC8C-45C041514ABC}" type="pres">
      <dgm:prSet presAssocID="{B4F4BC3B-7385-40FD-9AEC-186A58697449}" presName="iconRect" presStyleLbl="node1" presStyleIdx="1" presStyleCnt="5" custFlipHor="1" custScaleX="51745" custScaleY="14903"/>
      <dgm:spPr>
        <a:solidFill>
          <a:schemeClr val="bg1">
            <a:lumMod val="65000"/>
          </a:schemeClr>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5" custScaleX="93978">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5" custLinFactNeighborX="764" custLinFactNeighborY="1569"/>
      <dgm:spPr/>
    </dgm:pt>
    <dgm:pt modelId="{90F7F0C5-AD49-4EB1-91DE-FBEF6C1E1B8F}" type="pres">
      <dgm:prSet presAssocID="{C1C52DA0-C424-4A95-90A0-E29E8682E975}" presName="iconRect" presStyleLbl="node1" presStyleIdx="2" presStyleCnt="5" custFlipVert="1" custFlipHor="1" custScaleX="38083" custScaleY="10247"/>
      <dgm:spPr>
        <a:solidFill>
          <a:schemeClr val="accent4"/>
        </a:solidFill>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5" custScaleX="96529">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5"/>
      <dgm:spPr/>
    </dgm:pt>
    <dgm:pt modelId="{739C1316-98A6-481A-A4B2-1C1CD1CEDBD3}" type="pres">
      <dgm:prSet presAssocID="{CC230676-FFC8-4317-ABB8-CF6B971333E3}" presName="iconRect" presStyleLbl="node1" presStyleIdx="3" presStyleCnt="5" custFlipVert="1" custFlipHor="1" custScaleX="92731" custScaleY="19843" custLinFactNeighborY="8539"/>
      <dgm:spPr>
        <a:solidFill>
          <a:schemeClr val="accent5"/>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5" custScaleX="95800">
        <dgm:presLayoutVars>
          <dgm:chMax val="0"/>
          <dgm:chPref val="0"/>
        </dgm:presLayoutVars>
      </dgm:prSet>
      <dgm:spPr/>
    </dgm:pt>
    <dgm:pt modelId="{802B2886-4FB6-4B22-BC06-DFF2FF32FBB9}" type="pres">
      <dgm:prSet presAssocID="{C6E0D809-1BD9-4723-82E7-6B7A27E181EA}" presName="sibTrans" presStyleCnt="0"/>
      <dgm:spPr/>
    </dgm:pt>
    <dgm:pt modelId="{45502B61-0F31-4D4F-9704-58FA31101123}" type="pres">
      <dgm:prSet presAssocID="{6B06FB63-7D63-4E58-B86A-A3D204B903C7}" presName="compNode" presStyleCnt="0"/>
      <dgm:spPr/>
    </dgm:pt>
    <dgm:pt modelId="{A3C5A7E8-CA18-4E40-98E7-DF12918F83C9}" type="pres">
      <dgm:prSet presAssocID="{6B06FB63-7D63-4E58-B86A-A3D204B903C7}" presName="bgRect" presStyleLbl="bgShp" presStyleIdx="4" presStyleCnt="5"/>
      <dgm:spPr/>
    </dgm:pt>
    <dgm:pt modelId="{90595673-0C3D-4C64-9CA3-08454CFEF897}" type="pres">
      <dgm:prSet presAssocID="{6B06FB63-7D63-4E58-B86A-A3D204B903C7}" presName="iconRect" presStyleLbl="node1" presStyleIdx="4" presStyleCnt="5" custFlipVert="1" custFlipHor="1" custScaleX="65235" custScaleY="46544" custLinFactNeighborX="4468" custLinFactNeighborY="13837"/>
      <dgm:spPr>
        <a:solidFill>
          <a:schemeClr val="accent6"/>
        </a:solidFill>
        <a:ln>
          <a:noFill/>
        </a:ln>
      </dgm:spPr>
    </dgm:pt>
    <dgm:pt modelId="{ADD92051-5418-417A-BE65-2FC1C0FA1B76}" type="pres">
      <dgm:prSet presAssocID="{6B06FB63-7D63-4E58-B86A-A3D204B903C7}" presName="spaceRect" presStyleCnt="0"/>
      <dgm:spPr/>
    </dgm:pt>
    <dgm:pt modelId="{FD3331BE-D080-406D-AB0A-DDB6DFE139BB}" type="pres">
      <dgm:prSet presAssocID="{6B06FB63-7D63-4E58-B86A-A3D204B903C7}" presName="parTx" presStyleLbl="revTx" presStyleIdx="4" presStyleCnt="5" custScaleX="96894">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9290B6C9-9668-4AB7-ADCE-90EF0CE4B270}" srcId="{FC1E227D-CE37-4508-9522-918F66057BBF}" destId="{6B06FB63-7D63-4E58-B86A-A3D204B903C7}" srcOrd="4" destOrd="0" parTransId="{E0478F6C-ED55-474A-9B3D-B3091F8C2606}" sibTransId="{88BCAAF7-11E9-4F00-80EF-4B41A4EABB01}"/>
    <dgm:cxn modelId="{B636B2D8-7121-4C32-B776-2EDD54157AB2}" type="presOf" srcId="{6B06FB63-7D63-4E58-B86A-A3D204B903C7}" destId="{FD3331BE-D080-406D-AB0A-DDB6DFE139BB}"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 modelId="{8B0456C5-4242-4A94-B62E-AB22C476031E}" type="presParOf" srcId="{9588AA54-2C99-473D-A6F5-0ACAF69A28F1}" destId="{802B2886-4FB6-4B22-BC06-DFF2FF32FBB9}" srcOrd="7" destOrd="0" presId="urn:microsoft.com/office/officeart/2018/2/layout/IconVerticalSolidList"/>
    <dgm:cxn modelId="{06C318AD-D852-479D-983A-48FF49A55722}" type="presParOf" srcId="{9588AA54-2C99-473D-A6F5-0ACAF69A28F1}" destId="{45502B61-0F31-4D4F-9704-58FA31101123}" srcOrd="8" destOrd="0" presId="urn:microsoft.com/office/officeart/2018/2/layout/IconVerticalSolidList"/>
    <dgm:cxn modelId="{CE097EAD-71BB-4611-9648-83F25AC8B36F}" type="presParOf" srcId="{45502B61-0F31-4D4F-9704-58FA31101123}" destId="{A3C5A7E8-CA18-4E40-98E7-DF12918F83C9}" srcOrd="0" destOrd="0" presId="urn:microsoft.com/office/officeart/2018/2/layout/IconVerticalSolidList"/>
    <dgm:cxn modelId="{8A454BC0-D8DE-4940-8FD3-F74FEB743A33}" type="presParOf" srcId="{45502B61-0F31-4D4F-9704-58FA31101123}" destId="{90595673-0C3D-4C64-9CA3-08454CFEF897}" srcOrd="1" destOrd="0" presId="urn:microsoft.com/office/officeart/2018/2/layout/IconVerticalSolidList"/>
    <dgm:cxn modelId="{7157302D-80AA-42AC-93DB-49D2AEEF04F1}" type="presParOf" srcId="{45502B61-0F31-4D4F-9704-58FA31101123}" destId="{ADD92051-5418-417A-BE65-2FC1C0FA1B76}" srcOrd="2" destOrd="0" presId="urn:microsoft.com/office/officeart/2018/2/layout/IconVerticalSolidList"/>
    <dgm:cxn modelId="{076042A1-7FDA-4AAD-A3CC-8A05C1783805}" type="presParOf" srcId="{45502B61-0F31-4D4F-9704-58FA31101123}" destId="{FD3331BE-D080-406D-AB0A-DDB6DFE139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US" dirty="0">
              <a:solidFill>
                <a:schemeClr val="tx1"/>
              </a:solidFill>
            </a:rPr>
            <a:t>Quarterly statistics available for overall waste and recycling totals and individual streams</a:t>
          </a:r>
        </a:p>
      </dgm:t>
    </dgm:pt>
    <dgm:pt modelId="{83FE06B4-F2E8-4479-B28D-DDDD6F239240}" type="parTrans" cxnId="{5F6D757E-6721-4E9D-A5D6-397ADEE35FD2}">
      <dgm:prSet/>
      <dgm:spPr/>
      <dgm:t>
        <a:bodyPr/>
        <a:lstStyle/>
        <a:p>
          <a:endParaRPr lang="en-US">
            <a:solidFill>
              <a:schemeClr val="tx1"/>
            </a:solidFill>
          </a:endParaRPr>
        </a:p>
      </dgm:t>
    </dgm:pt>
    <dgm:pt modelId="{C111D2F2-36BE-4BD3-B3A7-5EE0FBF05973}" type="sibTrans" cxnId="{5F6D757E-6721-4E9D-A5D6-397ADEE35FD2}">
      <dgm:prSet/>
      <dgm:spPr/>
      <dgm:t>
        <a:bodyPr/>
        <a:lstStyle/>
        <a:p>
          <a:endParaRPr lang="en-US">
            <a:solidFill>
              <a:schemeClr val="tx1"/>
            </a:solidFill>
          </a:endParaRPr>
        </a:p>
      </dgm:t>
    </dgm:pt>
    <dgm:pt modelId="{CC230676-FFC8-4317-ABB8-CF6B971333E3}">
      <dgm:prSet/>
      <dgm:spPr/>
      <dgm:t>
        <a:bodyPr/>
        <a:lstStyle/>
        <a:p>
          <a:pPr>
            <a:lnSpc>
              <a:spcPct val="100000"/>
            </a:lnSpc>
          </a:pPr>
          <a:r>
            <a:rPr lang="en-US" dirty="0">
              <a:solidFill>
                <a:schemeClr val="tx1"/>
              </a:solidFill>
            </a:rPr>
            <a:t>Transferable elements of the scheme </a:t>
          </a:r>
        </a:p>
      </dgm:t>
    </dgm:pt>
    <dgm:pt modelId="{40723127-462D-4346-B636-0F3C32402611}" type="parTrans" cxnId="{AE5D1128-A291-4394-B5C5-D7930FB318F9}">
      <dgm:prSet/>
      <dgm:spPr/>
      <dgm:t>
        <a:bodyPr/>
        <a:lstStyle/>
        <a:p>
          <a:endParaRPr lang="en-US">
            <a:solidFill>
              <a:schemeClr val="tx1"/>
            </a:solidFill>
          </a:endParaRPr>
        </a:p>
      </dgm:t>
    </dgm:pt>
    <dgm:pt modelId="{C6E0D809-1BD9-4723-82E7-6B7A27E181EA}" type="sibTrans" cxnId="{AE5D1128-A291-4394-B5C5-D7930FB318F9}">
      <dgm:prSet/>
      <dgm:spPr/>
      <dgm:t>
        <a:bodyPr/>
        <a:lstStyle/>
        <a:p>
          <a:endParaRPr lang="en-US">
            <a:solidFill>
              <a:schemeClr val="tx1"/>
            </a:solidFill>
          </a:endParaRPr>
        </a:p>
      </dgm:t>
    </dgm:pt>
    <dgm:pt modelId="{C1C52DA0-C424-4A95-90A0-E29E8682E975}">
      <dgm:prSet/>
      <dgm:spPr/>
      <dgm:t>
        <a:bodyPr/>
        <a:lstStyle/>
        <a:p>
          <a:pPr>
            <a:lnSpc>
              <a:spcPct val="100000"/>
            </a:lnSpc>
          </a:pPr>
          <a:r>
            <a:rPr lang="en-GB" dirty="0">
              <a:solidFill>
                <a:schemeClr val="tx1"/>
              </a:solidFill>
            </a:rPr>
            <a:t>Analysis will highlight elements of the scheme that impacted on behaviour and therefore rates</a:t>
          </a:r>
          <a:endParaRPr lang="en-US" dirty="0">
            <a:solidFill>
              <a:schemeClr val="tx1"/>
            </a:solidFill>
          </a:endParaRPr>
        </a:p>
      </dgm:t>
    </dgm:pt>
    <dgm:pt modelId="{431961F4-8B33-4E93-9CCF-DF9722A5A036}" type="sibTrans" cxnId="{D28E0B78-8382-434B-8FED-0D2B0761469A}">
      <dgm:prSet/>
      <dgm:spPr/>
      <dgm:t>
        <a:bodyPr/>
        <a:lstStyle/>
        <a:p>
          <a:endParaRPr lang="en-US">
            <a:solidFill>
              <a:schemeClr val="tx1"/>
            </a:solidFill>
          </a:endParaRPr>
        </a:p>
      </dgm:t>
    </dgm:pt>
    <dgm:pt modelId="{2F93C3F2-B5E7-4C49-9DDA-5AAA1E85AC6D}" type="parTrans" cxnId="{D28E0B78-8382-434B-8FED-0D2B0761469A}">
      <dgm:prSet/>
      <dgm:spPr/>
      <dgm:t>
        <a:bodyPr/>
        <a:lstStyle/>
        <a:p>
          <a:endParaRPr lang="en-US">
            <a:solidFill>
              <a:schemeClr val="tx1"/>
            </a:solidFill>
          </a:endParaRPr>
        </a:p>
      </dgm:t>
    </dgm:pt>
    <dgm:pt modelId="{B4F4BC3B-7385-40FD-9AEC-186A58697449}">
      <dgm:prSet/>
      <dgm:spPr/>
      <dgm:t>
        <a:bodyPr/>
        <a:lstStyle/>
        <a:p>
          <a:pPr>
            <a:lnSpc>
              <a:spcPct val="100000"/>
            </a:lnSpc>
          </a:pPr>
          <a:r>
            <a:rPr lang="en-GB" dirty="0">
              <a:solidFill>
                <a:schemeClr val="tx1"/>
              </a:solidFill>
            </a:rPr>
            <a:t>The pros and cons of this scheme</a:t>
          </a:r>
          <a:endParaRPr lang="en-US" dirty="0">
            <a:solidFill>
              <a:schemeClr val="tx1"/>
            </a:solidFill>
          </a:endParaRPr>
        </a:p>
      </dgm:t>
    </dgm:pt>
    <dgm:pt modelId="{D9576B43-67CD-480A-90DD-22F93669D9EC}" type="sibTrans" cxnId="{BCDB636A-DF95-491F-B73F-532009086EE5}">
      <dgm:prSet/>
      <dgm:spPr/>
      <dgm:t>
        <a:bodyPr/>
        <a:lstStyle/>
        <a:p>
          <a:endParaRPr lang="en-US">
            <a:solidFill>
              <a:schemeClr val="tx1"/>
            </a:solidFill>
          </a:endParaRPr>
        </a:p>
      </dgm:t>
    </dgm:pt>
    <dgm:pt modelId="{A6945FDE-A3DE-4184-9128-1BBD2C216F75}" type="parTrans" cxnId="{BCDB636A-DF95-491F-B73F-532009086EE5}">
      <dgm:prSet/>
      <dgm:spPr/>
      <dgm:t>
        <a:bodyPr/>
        <a:lstStyle/>
        <a:p>
          <a:endParaRPr lang="en-US">
            <a:solidFill>
              <a:schemeClr val="tx1"/>
            </a:solidFill>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4"/>
      <dgm:spPr/>
    </dgm:pt>
    <dgm:pt modelId="{51FF3481-1A43-43D5-90E3-DB9FB9A44FA9}" type="pres">
      <dgm:prSet presAssocID="{9CF87707-F7D8-4EF7-8DD1-B07CDDC4F938}" presName="iconRect" presStyleLbl="node1" presStyleIdx="0" presStyleCnt="4" custScaleX="52871" custScaleY="52871" custLinFactNeighborX="-35811" custLinFactNeighborY="-52091"/>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4" custScaleX="99374">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4"/>
      <dgm:spPr/>
    </dgm:pt>
    <dgm:pt modelId="{90EF5EBB-2702-4B3B-AC8C-45C041514ABC}" type="pres">
      <dgm:prSet presAssocID="{B4F4BC3B-7385-40FD-9AEC-186A58697449}" presName="iconRect" presStyleLbl="node1" presStyleIdx="1" presStyleCnt="4" custScaleX="16804" custLinFactNeighborX="-79967" custLinFactNeighborY="-19398"/>
      <dgm:spPr>
        <a:solidFill>
          <a:schemeClr val="bg1">
            <a:lumMod val="65000"/>
          </a:schemeClr>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4" custScaleX="102099">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4" custLinFactNeighborX="1722" custLinFactNeighborY="747"/>
      <dgm:spPr/>
    </dgm:pt>
    <dgm:pt modelId="{90F7F0C5-AD49-4EB1-91DE-FBEF6C1E1B8F}" type="pres">
      <dgm:prSet presAssocID="{C1C52DA0-C424-4A95-90A0-E29E8682E975}" presName="iconRect" presStyleLbl="node1" presStyleIdx="2" presStyleCnt="4" custFlipHor="0" custScaleX="16023" custScaleY="145355" custLinFactNeighborX="-80358" custLinFactNeighborY="-8953"/>
      <dgm:spPr>
        <a:solidFill>
          <a:schemeClr val="accent4"/>
        </a:solidFill>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4" custScaleX="101108">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4"/>
      <dgm:spPr/>
    </dgm:pt>
    <dgm:pt modelId="{739C1316-98A6-481A-A4B2-1C1CD1CEDBD3}" type="pres">
      <dgm:prSet presAssocID="{CC230676-FFC8-4317-ABB8-CF6B971333E3}" presName="iconRect" presStyleLbl="node1" presStyleIdx="3" presStyleCnt="4" custFlipHor="0" custScaleX="27960" custLinFactNeighborX="-74389" custLinFactNeighborY="-15335"/>
      <dgm:spPr>
        <a:solidFill>
          <a:schemeClr val="accent5"/>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4" custScaleX="105217">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US" dirty="0">
              <a:solidFill>
                <a:schemeClr val="tx1"/>
              </a:solidFill>
            </a:rPr>
            <a:t>Timely and relevant – cash-strapped LAs and increasing targets</a:t>
          </a:r>
        </a:p>
      </dgm:t>
    </dgm:pt>
    <dgm:pt modelId="{83FE06B4-F2E8-4479-B28D-DDDD6F239240}" type="parTrans" cxnId="{5F6D757E-6721-4E9D-A5D6-397ADEE35FD2}">
      <dgm:prSet/>
      <dgm:spPr/>
      <dgm:t>
        <a:bodyPr/>
        <a:lstStyle/>
        <a:p>
          <a:endParaRPr lang="en-US">
            <a:solidFill>
              <a:schemeClr val="tx1"/>
            </a:solidFill>
          </a:endParaRPr>
        </a:p>
      </dgm:t>
    </dgm:pt>
    <dgm:pt modelId="{C111D2F2-36BE-4BD3-B3A7-5EE0FBF05973}" type="sibTrans" cxnId="{5F6D757E-6721-4E9D-A5D6-397ADEE35FD2}">
      <dgm:prSet/>
      <dgm:spPr/>
      <dgm:t>
        <a:bodyPr/>
        <a:lstStyle/>
        <a:p>
          <a:endParaRPr lang="en-US">
            <a:solidFill>
              <a:schemeClr val="tx1"/>
            </a:solidFill>
          </a:endParaRPr>
        </a:p>
      </dgm:t>
    </dgm:pt>
    <dgm:pt modelId="{CC230676-FFC8-4317-ABB8-CF6B971333E3}">
      <dgm:prSet/>
      <dgm:spPr/>
      <dgm:t>
        <a:bodyPr/>
        <a:lstStyle/>
        <a:p>
          <a:pPr>
            <a:lnSpc>
              <a:spcPct val="100000"/>
            </a:lnSpc>
          </a:pPr>
          <a:r>
            <a:rPr lang="en-US" dirty="0">
              <a:solidFill>
                <a:schemeClr val="tx1"/>
              </a:solidFill>
            </a:rPr>
            <a:t>Issue of self-reporting own behaviours</a:t>
          </a:r>
        </a:p>
      </dgm:t>
    </dgm:pt>
    <dgm:pt modelId="{40723127-462D-4346-B636-0F3C32402611}" type="parTrans" cxnId="{AE5D1128-A291-4394-B5C5-D7930FB318F9}">
      <dgm:prSet/>
      <dgm:spPr/>
      <dgm:t>
        <a:bodyPr/>
        <a:lstStyle/>
        <a:p>
          <a:endParaRPr lang="en-US">
            <a:solidFill>
              <a:schemeClr val="tx1"/>
            </a:solidFill>
          </a:endParaRPr>
        </a:p>
      </dgm:t>
    </dgm:pt>
    <dgm:pt modelId="{C6E0D809-1BD9-4723-82E7-6B7A27E181EA}" type="sibTrans" cxnId="{AE5D1128-A291-4394-B5C5-D7930FB318F9}">
      <dgm:prSet/>
      <dgm:spPr/>
      <dgm:t>
        <a:bodyPr/>
        <a:lstStyle/>
        <a:p>
          <a:endParaRPr lang="en-US">
            <a:solidFill>
              <a:schemeClr val="tx1"/>
            </a:solidFill>
          </a:endParaRPr>
        </a:p>
      </dgm:t>
    </dgm:pt>
    <dgm:pt modelId="{C1C52DA0-C424-4A95-90A0-E29E8682E975}">
      <dgm:prSet/>
      <dgm:spPr/>
      <dgm:t>
        <a:bodyPr/>
        <a:lstStyle/>
        <a:p>
          <a:pPr>
            <a:lnSpc>
              <a:spcPct val="100000"/>
            </a:lnSpc>
          </a:pPr>
          <a:r>
            <a:rPr lang="en-GB" dirty="0">
              <a:solidFill>
                <a:schemeClr val="tx1"/>
              </a:solidFill>
            </a:rPr>
            <a:t>Case study as opposed to a comparison</a:t>
          </a:r>
          <a:endParaRPr lang="en-US" dirty="0">
            <a:solidFill>
              <a:schemeClr val="tx1"/>
            </a:solidFill>
          </a:endParaRPr>
        </a:p>
      </dgm:t>
    </dgm:pt>
    <dgm:pt modelId="{431961F4-8B33-4E93-9CCF-DF9722A5A036}" type="sibTrans" cxnId="{D28E0B78-8382-434B-8FED-0D2B0761469A}">
      <dgm:prSet/>
      <dgm:spPr/>
      <dgm:t>
        <a:bodyPr/>
        <a:lstStyle/>
        <a:p>
          <a:endParaRPr lang="en-US">
            <a:solidFill>
              <a:schemeClr val="tx1"/>
            </a:solidFill>
          </a:endParaRPr>
        </a:p>
      </dgm:t>
    </dgm:pt>
    <dgm:pt modelId="{2F93C3F2-B5E7-4C49-9DDA-5AAA1E85AC6D}" type="parTrans" cxnId="{D28E0B78-8382-434B-8FED-0D2B0761469A}">
      <dgm:prSet/>
      <dgm:spPr/>
      <dgm:t>
        <a:bodyPr/>
        <a:lstStyle/>
        <a:p>
          <a:endParaRPr lang="en-US">
            <a:solidFill>
              <a:schemeClr val="tx1"/>
            </a:solidFill>
          </a:endParaRPr>
        </a:p>
      </dgm:t>
    </dgm:pt>
    <dgm:pt modelId="{B4F4BC3B-7385-40FD-9AEC-186A58697449}">
      <dgm:prSet/>
      <dgm:spPr/>
      <dgm:t>
        <a:bodyPr/>
        <a:lstStyle/>
        <a:p>
          <a:pPr>
            <a:lnSpc>
              <a:spcPct val="100000"/>
            </a:lnSpc>
          </a:pPr>
          <a:r>
            <a:rPr lang="en-GB" dirty="0">
              <a:solidFill>
                <a:schemeClr val="tx1"/>
              </a:solidFill>
            </a:rPr>
            <a:t>Importance of householder engagement to success of a recycling scheme</a:t>
          </a:r>
          <a:endParaRPr lang="en-US" dirty="0">
            <a:solidFill>
              <a:schemeClr val="tx1"/>
            </a:solidFill>
          </a:endParaRPr>
        </a:p>
      </dgm:t>
    </dgm:pt>
    <dgm:pt modelId="{D9576B43-67CD-480A-90DD-22F93669D9EC}" type="sibTrans" cxnId="{BCDB636A-DF95-491F-B73F-532009086EE5}">
      <dgm:prSet/>
      <dgm:spPr/>
      <dgm:t>
        <a:bodyPr/>
        <a:lstStyle/>
        <a:p>
          <a:endParaRPr lang="en-US">
            <a:solidFill>
              <a:schemeClr val="tx1"/>
            </a:solidFill>
          </a:endParaRPr>
        </a:p>
      </dgm:t>
    </dgm:pt>
    <dgm:pt modelId="{A6945FDE-A3DE-4184-9128-1BBD2C216F75}" type="parTrans" cxnId="{BCDB636A-DF95-491F-B73F-532009086EE5}">
      <dgm:prSet/>
      <dgm:spPr/>
      <dgm:t>
        <a:bodyPr/>
        <a:lstStyle/>
        <a:p>
          <a:endParaRPr lang="en-US">
            <a:solidFill>
              <a:schemeClr val="tx1"/>
            </a:solidFill>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4"/>
      <dgm:spPr/>
    </dgm:pt>
    <dgm:pt modelId="{51FF3481-1A43-43D5-90E3-DB9FB9A44FA9}" type="pres">
      <dgm:prSet presAssocID="{9CF87707-F7D8-4EF7-8DD1-B07CDDC4F938}" presName="iconRect" presStyleLbl="node1" presStyleIdx="0" presStyleCnt="4" custScaleX="52871" custScaleY="52871" custLinFactNeighborX="-35811" custLinFactNeighborY="-52091"/>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4" custScaleX="99374">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4"/>
      <dgm:spPr/>
    </dgm:pt>
    <dgm:pt modelId="{90EF5EBB-2702-4B3B-AC8C-45C041514ABC}" type="pres">
      <dgm:prSet presAssocID="{B4F4BC3B-7385-40FD-9AEC-186A58697449}" presName="iconRect" presStyleLbl="node1" presStyleIdx="1" presStyleCnt="4" custScaleX="16804" custLinFactNeighborX="-79967" custLinFactNeighborY="-19398"/>
      <dgm:spPr>
        <a:solidFill>
          <a:schemeClr val="bg1">
            <a:lumMod val="65000"/>
          </a:schemeClr>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4" custScaleX="102099">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4" custLinFactNeighborX="1722" custLinFactNeighborY="747"/>
      <dgm:spPr/>
    </dgm:pt>
    <dgm:pt modelId="{90F7F0C5-AD49-4EB1-91DE-FBEF6C1E1B8F}" type="pres">
      <dgm:prSet presAssocID="{C1C52DA0-C424-4A95-90A0-E29E8682E975}" presName="iconRect" presStyleLbl="node1" presStyleIdx="2" presStyleCnt="4" custFlipHor="0" custScaleX="16023" custScaleY="145355" custLinFactNeighborX="-80358" custLinFactNeighborY="-8953"/>
      <dgm:spPr>
        <a:solidFill>
          <a:schemeClr val="accent4"/>
        </a:solidFill>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4" custScaleX="101108">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4"/>
      <dgm:spPr/>
    </dgm:pt>
    <dgm:pt modelId="{739C1316-98A6-481A-A4B2-1C1CD1CEDBD3}" type="pres">
      <dgm:prSet presAssocID="{CC230676-FFC8-4317-ABB8-CF6B971333E3}" presName="iconRect" presStyleLbl="node1" presStyleIdx="3" presStyleCnt="4" custFlipHor="0" custScaleX="27960" custLinFactNeighborX="-74389" custLinFactNeighborY="-15335"/>
      <dgm:spPr>
        <a:solidFill>
          <a:schemeClr val="accent5"/>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4" custScaleX="105217">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C1E227D-CE37-4508-9522-918F66057B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F87707-F7D8-4EF7-8DD1-B07CDDC4F938}">
      <dgm:prSet/>
      <dgm:spPr/>
      <dgm:t>
        <a:bodyPr/>
        <a:lstStyle/>
        <a:p>
          <a:pPr>
            <a:lnSpc>
              <a:spcPct val="100000"/>
            </a:lnSpc>
          </a:pPr>
          <a:r>
            <a:rPr lang="en-GB" dirty="0">
              <a:solidFill>
                <a:schemeClr val="tx1"/>
              </a:solidFill>
            </a:rPr>
            <a:t>The Waste Hierarchy</a:t>
          </a:r>
          <a:endParaRPr lang="en-US" dirty="0">
            <a:solidFill>
              <a:schemeClr val="tx1"/>
            </a:solidFill>
          </a:endParaRPr>
        </a:p>
      </dgm:t>
    </dgm:pt>
    <dgm:pt modelId="{83FE06B4-F2E8-4479-B28D-DDDD6F239240}" type="parTrans" cxnId="{5F6D757E-6721-4E9D-A5D6-397ADEE35FD2}">
      <dgm:prSet/>
      <dgm:spPr/>
      <dgm:t>
        <a:bodyPr/>
        <a:lstStyle/>
        <a:p>
          <a:endParaRPr lang="en-US">
            <a:solidFill>
              <a:schemeClr val="tx1"/>
            </a:solidFill>
          </a:endParaRPr>
        </a:p>
      </dgm:t>
    </dgm:pt>
    <dgm:pt modelId="{C111D2F2-36BE-4BD3-B3A7-5EE0FBF05973}" type="sibTrans" cxnId="{5F6D757E-6721-4E9D-A5D6-397ADEE35FD2}">
      <dgm:prSet/>
      <dgm:spPr/>
      <dgm:t>
        <a:bodyPr/>
        <a:lstStyle/>
        <a:p>
          <a:endParaRPr lang="en-US">
            <a:solidFill>
              <a:schemeClr val="tx1"/>
            </a:solidFill>
          </a:endParaRPr>
        </a:p>
      </dgm:t>
    </dgm:pt>
    <dgm:pt modelId="{B4F4BC3B-7385-40FD-9AEC-186A58697449}">
      <dgm:prSet/>
      <dgm:spPr/>
      <dgm:t>
        <a:bodyPr/>
        <a:lstStyle/>
        <a:p>
          <a:pPr>
            <a:lnSpc>
              <a:spcPct val="100000"/>
            </a:lnSpc>
          </a:pPr>
          <a:r>
            <a:rPr lang="en-US" dirty="0">
              <a:solidFill>
                <a:schemeClr val="tx1"/>
              </a:solidFill>
            </a:rPr>
            <a:t>Undermines the importance of prevention and re-use.</a:t>
          </a:r>
        </a:p>
      </dgm:t>
    </dgm:pt>
    <dgm:pt modelId="{A6945FDE-A3DE-4184-9128-1BBD2C216F75}" type="parTrans" cxnId="{BCDB636A-DF95-491F-B73F-532009086EE5}">
      <dgm:prSet/>
      <dgm:spPr/>
      <dgm:t>
        <a:bodyPr/>
        <a:lstStyle/>
        <a:p>
          <a:endParaRPr lang="en-US">
            <a:solidFill>
              <a:schemeClr val="tx1"/>
            </a:solidFill>
          </a:endParaRPr>
        </a:p>
      </dgm:t>
    </dgm:pt>
    <dgm:pt modelId="{D9576B43-67CD-480A-90DD-22F93669D9EC}" type="sibTrans" cxnId="{BCDB636A-DF95-491F-B73F-532009086EE5}">
      <dgm:prSet/>
      <dgm:spPr/>
      <dgm:t>
        <a:bodyPr/>
        <a:lstStyle/>
        <a:p>
          <a:endParaRPr lang="en-US">
            <a:solidFill>
              <a:schemeClr val="tx1"/>
            </a:solidFill>
          </a:endParaRPr>
        </a:p>
      </dgm:t>
    </dgm:pt>
    <dgm:pt modelId="{C1C52DA0-C424-4A95-90A0-E29E8682E975}">
      <dgm:prSet/>
      <dgm:spPr/>
      <dgm:t>
        <a:bodyPr/>
        <a:lstStyle/>
        <a:p>
          <a:pPr>
            <a:lnSpc>
              <a:spcPct val="100000"/>
            </a:lnSpc>
          </a:pPr>
          <a:r>
            <a:rPr lang="en-US" dirty="0">
              <a:solidFill>
                <a:schemeClr val="tx1"/>
              </a:solidFill>
            </a:rPr>
            <a:t>Garden waste disproportionately heavy and bulky.</a:t>
          </a:r>
        </a:p>
      </dgm:t>
    </dgm:pt>
    <dgm:pt modelId="{2F93C3F2-B5E7-4C49-9DDA-5AAA1E85AC6D}" type="parTrans" cxnId="{D28E0B78-8382-434B-8FED-0D2B0761469A}">
      <dgm:prSet/>
      <dgm:spPr/>
      <dgm:t>
        <a:bodyPr/>
        <a:lstStyle/>
        <a:p>
          <a:endParaRPr lang="en-US">
            <a:solidFill>
              <a:schemeClr val="tx1"/>
            </a:solidFill>
          </a:endParaRPr>
        </a:p>
      </dgm:t>
    </dgm:pt>
    <dgm:pt modelId="{431961F4-8B33-4E93-9CCF-DF9722A5A036}" type="sibTrans" cxnId="{D28E0B78-8382-434B-8FED-0D2B0761469A}">
      <dgm:prSet/>
      <dgm:spPr/>
      <dgm:t>
        <a:bodyPr/>
        <a:lstStyle/>
        <a:p>
          <a:endParaRPr lang="en-US">
            <a:solidFill>
              <a:schemeClr val="tx1"/>
            </a:solidFill>
          </a:endParaRPr>
        </a:p>
      </dgm:t>
    </dgm:pt>
    <dgm:pt modelId="{CC230676-FFC8-4317-ABB8-CF6B971333E3}">
      <dgm:prSet/>
      <dgm:spPr/>
      <dgm:t>
        <a:bodyPr/>
        <a:lstStyle/>
        <a:p>
          <a:pPr>
            <a:lnSpc>
              <a:spcPct val="100000"/>
            </a:lnSpc>
          </a:pPr>
          <a:r>
            <a:rPr lang="en-US" dirty="0">
              <a:solidFill>
                <a:schemeClr val="tx1"/>
              </a:solidFill>
            </a:rPr>
            <a:t>Are urban local authorities at a disadvantage? </a:t>
          </a:r>
        </a:p>
      </dgm:t>
    </dgm:pt>
    <dgm:pt modelId="{40723127-462D-4346-B636-0F3C32402611}" type="parTrans" cxnId="{AE5D1128-A291-4394-B5C5-D7930FB318F9}">
      <dgm:prSet/>
      <dgm:spPr/>
      <dgm:t>
        <a:bodyPr/>
        <a:lstStyle/>
        <a:p>
          <a:endParaRPr lang="en-US">
            <a:solidFill>
              <a:schemeClr val="tx1"/>
            </a:solidFill>
          </a:endParaRPr>
        </a:p>
      </dgm:t>
    </dgm:pt>
    <dgm:pt modelId="{C6E0D809-1BD9-4723-82E7-6B7A27E181EA}" type="sibTrans" cxnId="{AE5D1128-A291-4394-B5C5-D7930FB318F9}">
      <dgm:prSet/>
      <dgm:spPr/>
      <dgm:t>
        <a:bodyPr/>
        <a:lstStyle/>
        <a:p>
          <a:endParaRPr lang="en-US">
            <a:solidFill>
              <a:schemeClr val="tx1"/>
            </a:solidFill>
          </a:endParaRPr>
        </a:p>
      </dgm:t>
    </dgm:pt>
    <dgm:pt modelId="{6B06FB63-7D63-4E58-B86A-A3D204B903C7}">
      <dgm:prSet/>
      <dgm:spPr/>
      <dgm:t>
        <a:bodyPr/>
        <a:lstStyle/>
        <a:p>
          <a:pPr>
            <a:lnSpc>
              <a:spcPct val="100000"/>
            </a:lnSpc>
          </a:pPr>
          <a:r>
            <a:rPr lang="en-US" dirty="0">
              <a:solidFill>
                <a:schemeClr val="tx1"/>
              </a:solidFill>
            </a:rPr>
            <a:t>Plastics disproportionately light so less impact on rates.</a:t>
          </a:r>
        </a:p>
      </dgm:t>
    </dgm:pt>
    <dgm:pt modelId="{E0478F6C-ED55-474A-9B3D-B3091F8C2606}" type="parTrans" cxnId="{9290B6C9-9668-4AB7-ADCE-90EF0CE4B270}">
      <dgm:prSet/>
      <dgm:spPr/>
      <dgm:t>
        <a:bodyPr/>
        <a:lstStyle/>
        <a:p>
          <a:endParaRPr lang="en-US">
            <a:solidFill>
              <a:schemeClr val="tx1"/>
            </a:solidFill>
          </a:endParaRPr>
        </a:p>
      </dgm:t>
    </dgm:pt>
    <dgm:pt modelId="{88BCAAF7-11E9-4F00-80EF-4B41A4EABB01}" type="sibTrans" cxnId="{9290B6C9-9668-4AB7-ADCE-90EF0CE4B270}">
      <dgm:prSet/>
      <dgm:spPr/>
      <dgm:t>
        <a:bodyPr/>
        <a:lstStyle/>
        <a:p>
          <a:endParaRPr lang="en-US">
            <a:solidFill>
              <a:schemeClr val="tx1"/>
            </a:solidFill>
          </a:endParaRPr>
        </a:p>
      </dgm:t>
    </dgm:pt>
    <dgm:pt modelId="{2EA77393-1CAA-42C5-8FDD-307293C0548C}">
      <dgm:prSet/>
      <dgm:spPr/>
      <dgm:t>
        <a:bodyPr/>
        <a:lstStyle/>
        <a:p>
          <a:pPr>
            <a:lnSpc>
              <a:spcPct val="100000"/>
            </a:lnSpc>
          </a:pPr>
          <a:r>
            <a:rPr lang="en-GB" dirty="0">
              <a:solidFill>
                <a:schemeClr val="tx1"/>
              </a:solidFill>
            </a:rPr>
            <a:t>Breaking the link between economic growth and waste generation.</a:t>
          </a:r>
          <a:endParaRPr lang="en-US" dirty="0">
            <a:solidFill>
              <a:schemeClr val="tx1"/>
            </a:solidFill>
          </a:endParaRPr>
        </a:p>
      </dgm:t>
    </dgm:pt>
    <dgm:pt modelId="{9624D2C8-8416-482F-9494-3B30F10E72C1}" type="parTrans" cxnId="{CF728037-1816-40EF-BBB2-9BFCDC7D3A27}">
      <dgm:prSet/>
      <dgm:spPr/>
      <dgm:t>
        <a:bodyPr/>
        <a:lstStyle/>
        <a:p>
          <a:endParaRPr lang="en-GB">
            <a:solidFill>
              <a:schemeClr val="tx1"/>
            </a:solidFill>
          </a:endParaRPr>
        </a:p>
      </dgm:t>
    </dgm:pt>
    <dgm:pt modelId="{5B986E9C-C362-4C50-A937-0BFFB28EE747}" type="sibTrans" cxnId="{CF728037-1816-40EF-BBB2-9BFCDC7D3A27}">
      <dgm:prSet/>
      <dgm:spPr/>
      <dgm:t>
        <a:bodyPr/>
        <a:lstStyle/>
        <a:p>
          <a:endParaRPr lang="en-GB">
            <a:solidFill>
              <a:schemeClr val="tx1"/>
            </a:solidFill>
          </a:endParaRPr>
        </a:p>
      </dgm:t>
    </dgm:pt>
    <dgm:pt modelId="{9588AA54-2C99-473D-A6F5-0ACAF69A28F1}" type="pres">
      <dgm:prSet presAssocID="{FC1E227D-CE37-4508-9522-918F66057BBF}" presName="root" presStyleCnt="0">
        <dgm:presLayoutVars>
          <dgm:dir/>
          <dgm:resizeHandles val="exact"/>
        </dgm:presLayoutVars>
      </dgm:prSet>
      <dgm:spPr/>
    </dgm:pt>
    <dgm:pt modelId="{AE8E804E-0265-465C-92E0-C79514B21327}" type="pres">
      <dgm:prSet presAssocID="{9CF87707-F7D8-4EF7-8DD1-B07CDDC4F938}" presName="compNode" presStyleCnt="0"/>
      <dgm:spPr/>
    </dgm:pt>
    <dgm:pt modelId="{916ED3C3-2BB9-4D4F-AAAB-15A7EA7288C0}" type="pres">
      <dgm:prSet presAssocID="{9CF87707-F7D8-4EF7-8DD1-B07CDDC4F938}" presName="bgRect" presStyleLbl="bgShp" presStyleIdx="0" presStyleCnt="6"/>
      <dgm:spPr/>
    </dgm:pt>
    <dgm:pt modelId="{51FF3481-1A43-43D5-90E3-DB9FB9A44FA9}" type="pres">
      <dgm:prSet presAssocID="{9CF87707-F7D8-4EF7-8DD1-B07CDDC4F938}" presName="iconRect" presStyleLbl="node1" presStyleIdx="0" presStyleCnt="6" custFlipVert="1" custFlipHor="1" custScaleX="74515" custScaleY="68509"/>
      <dgm:spPr>
        <a:solidFill>
          <a:schemeClr val="accent2"/>
        </a:solidFill>
        <a:ln>
          <a:noFill/>
        </a:ln>
      </dgm:spPr>
      <dgm:extLst>
        <a:ext uri="{E40237B7-FDA0-4F09-8148-C483321AD2D9}">
          <dgm14:cNvPr xmlns:dgm14="http://schemas.microsoft.com/office/drawing/2010/diagram" id="0" name="" descr="Checkmark"/>
        </a:ext>
      </dgm:extLst>
    </dgm:pt>
    <dgm:pt modelId="{C70B2F79-0D07-4A1D-865B-EBCD21154CA4}" type="pres">
      <dgm:prSet presAssocID="{9CF87707-F7D8-4EF7-8DD1-B07CDDC4F938}" presName="spaceRect" presStyleCnt="0"/>
      <dgm:spPr/>
    </dgm:pt>
    <dgm:pt modelId="{BB751EF7-F06B-4235-8CBF-332EB67B51A3}" type="pres">
      <dgm:prSet presAssocID="{9CF87707-F7D8-4EF7-8DD1-B07CDDC4F938}" presName="parTx" presStyleLbl="revTx" presStyleIdx="0" presStyleCnt="6" custScaleX="92885">
        <dgm:presLayoutVars>
          <dgm:chMax val="0"/>
          <dgm:chPref val="0"/>
        </dgm:presLayoutVars>
      </dgm:prSet>
      <dgm:spPr/>
    </dgm:pt>
    <dgm:pt modelId="{7340B8F2-67EF-41AE-B96B-C5B0AA0AA8B6}" type="pres">
      <dgm:prSet presAssocID="{C111D2F2-36BE-4BD3-B3A7-5EE0FBF05973}" presName="sibTrans" presStyleCnt="0"/>
      <dgm:spPr/>
    </dgm:pt>
    <dgm:pt modelId="{F42A98DA-06DD-40F2-9CB4-E17C8557AACF}" type="pres">
      <dgm:prSet presAssocID="{B4F4BC3B-7385-40FD-9AEC-186A58697449}" presName="compNode" presStyleCnt="0"/>
      <dgm:spPr/>
    </dgm:pt>
    <dgm:pt modelId="{CC1392E2-6C2B-4149-9A9D-4FFC5D7F657F}" type="pres">
      <dgm:prSet presAssocID="{B4F4BC3B-7385-40FD-9AEC-186A58697449}" presName="bgRect" presStyleLbl="bgShp" presStyleIdx="1" presStyleCnt="6"/>
      <dgm:spPr/>
    </dgm:pt>
    <dgm:pt modelId="{90EF5EBB-2702-4B3B-AC8C-45C041514ABC}" type="pres">
      <dgm:prSet presAssocID="{B4F4BC3B-7385-40FD-9AEC-186A58697449}" presName="iconRect" presStyleLbl="node1" presStyleIdx="1" presStyleCnt="6" custFlipHor="1" custScaleX="51745" custScaleY="14903"/>
      <dgm:spPr>
        <a:solidFill>
          <a:schemeClr val="bg1">
            <a:lumMod val="65000"/>
          </a:schemeClr>
        </a:solidFill>
        <a:ln>
          <a:noFill/>
        </a:ln>
      </dgm:spPr>
      <dgm:extLst>
        <a:ext uri="{E40237B7-FDA0-4F09-8148-C483321AD2D9}">
          <dgm14:cNvPr xmlns:dgm14="http://schemas.microsoft.com/office/drawing/2010/diagram" id="0" name="" descr="Gauge"/>
        </a:ext>
      </dgm:extLst>
    </dgm:pt>
    <dgm:pt modelId="{457AD39A-3A5B-4057-8320-3ED18B576C36}" type="pres">
      <dgm:prSet presAssocID="{B4F4BC3B-7385-40FD-9AEC-186A58697449}" presName="spaceRect" presStyleCnt="0"/>
      <dgm:spPr/>
    </dgm:pt>
    <dgm:pt modelId="{96B1B994-7A23-4AFD-82F5-58F3808E8594}" type="pres">
      <dgm:prSet presAssocID="{B4F4BC3B-7385-40FD-9AEC-186A58697449}" presName="parTx" presStyleLbl="revTx" presStyleIdx="1" presStyleCnt="6" custScaleX="93978">
        <dgm:presLayoutVars>
          <dgm:chMax val="0"/>
          <dgm:chPref val="0"/>
        </dgm:presLayoutVars>
      </dgm:prSet>
      <dgm:spPr/>
    </dgm:pt>
    <dgm:pt modelId="{D57EE5F3-A2BE-426C-AD26-231F455FFB44}" type="pres">
      <dgm:prSet presAssocID="{D9576B43-67CD-480A-90DD-22F93669D9EC}" presName="sibTrans" presStyleCnt="0"/>
      <dgm:spPr/>
    </dgm:pt>
    <dgm:pt modelId="{80BDAAB6-26EB-4DC7-BE98-02412FD696C0}" type="pres">
      <dgm:prSet presAssocID="{C1C52DA0-C424-4A95-90A0-E29E8682E975}" presName="compNode" presStyleCnt="0"/>
      <dgm:spPr/>
    </dgm:pt>
    <dgm:pt modelId="{605B4DDB-184B-4DDC-9ED2-49F106AF887E}" type="pres">
      <dgm:prSet presAssocID="{C1C52DA0-C424-4A95-90A0-E29E8682E975}" presName="bgRect" presStyleLbl="bgShp" presStyleIdx="2" presStyleCnt="6" custLinFactNeighborX="764" custLinFactNeighborY="1569"/>
      <dgm:spPr/>
    </dgm:pt>
    <dgm:pt modelId="{90F7F0C5-AD49-4EB1-91DE-FBEF6C1E1B8F}" type="pres">
      <dgm:prSet presAssocID="{C1C52DA0-C424-4A95-90A0-E29E8682E975}" presName="iconRect" presStyleLbl="node1" presStyleIdx="2" presStyleCnt="6" custFlipVert="1" custFlipHor="1" custScaleX="38083" custScaleY="10247"/>
      <dgm:spPr>
        <a:solidFill>
          <a:schemeClr val="accent4"/>
        </a:solidFill>
        <a:ln>
          <a:noFill/>
        </a:ln>
      </dgm:spPr>
    </dgm:pt>
    <dgm:pt modelId="{F984A6EA-867B-4E94-9A6F-856CBE83FA06}" type="pres">
      <dgm:prSet presAssocID="{C1C52DA0-C424-4A95-90A0-E29E8682E975}" presName="spaceRect" presStyleCnt="0"/>
      <dgm:spPr/>
    </dgm:pt>
    <dgm:pt modelId="{E8DB1ABF-83EA-4177-B6F2-696B00E4EDA5}" type="pres">
      <dgm:prSet presAssocID="{C1C52DA0-C424-4A95-90A0-E29E8682E975}" presName="parTx" presStyleLbl="revTx" presStyleIdx="2" presStyleCnt="6" custScaleX="96529">
        <dgm:presLayoutVars>
          <dgm:chMax val="0"/>
          <dgm:chPref val="0"/>
        </dgm:presLayoutVars>
      </dgm:prSet>
      <dgm:spPr/>
    </dgm:pt>
    <dgm:pt modelId="{F3B893A2-0FAB-4E96-A830-E5CD690BA294}" type="pres">
      <dgm:prSet presAssocID="{431961F4-8B33-4E93-9CCF-DF9722A5A036}" presName="sibTrans" presStyleCnt="0"/>
      <dgm:spPr/>
    </dgm:pt>
    <dgm:pt modelId="{FB152E72-AA60-440D-BD4C-445E79B31CD8}" type="pres">
      <dgm:prSet presAssocID="{CC230676-FFC8-4317-ABB8-CF6B971333E3}" presName="compNode" presStyleCnt="0"/>
      <dgm:spPr/>
    </dgm:pt>
    <dgm:pt modelId="{4B9E72AA-8CF3-4930-907C-C7C73F6C8381}" type="pres">
      <dgm:prSet presAssocID="{CC230676-FFC8-4317-ABB8-CF6B971333E3}" presName="bgRect" presStyleLbl="bgShp" presStyleIdx="3" presStyleCnt="6"/>
      <dgm:spPr/>
    </dgm:pt>
    <dgm:pt modelId="{739C1316-98A6-481A-A4B2-1C1CD1CEDBD3}" type="pres">
      <dgm:prSet presAssocID="{CC230676-FFC8-4317-ABB8-CF6B971333E3}" presName="iconRect" presStyleLbl="node1" presStyleIdx="3" presStyleCnt="6" custFlipVert="1" custFlipHor="1" custScaleX="92731" custScaleY="19843" custLinFactNeighborY="8539"/>
      <dgm:spPr>
        <a:solidFill>
          <a:schemeClr val="accent5"/>
        </a:solidFill>
        <a:ln>
          <a:noFill/>
        </a:ln>
      </dgm:spPr>
    </dgm:pt>
    <dgm:pt modelId="{66BB2D16-8284-47A1-8891-5C9EF07D49B1}" type="pres">
      <dgm:prSet presAssocID="{CC230676-FFC8-4317-ABB8-CF6B971333E3}" presName="spaceRect" presStyleCnt="0"/>
      <dgm:spPr/>
    </dgm:pt>
    <dgm:pt modelId="{C7602C98-0691-4AF7-A339-C286D2A1555E}" type="pres">
      <dgm:prSet presAssocID="{CC230676-FFC8-4317-ABB8-CF6B971333E3}" presName="parTx" presStyleLbl="revTx" presStyleIdx="3" presStyleCnt="6" custScaleX="95800">
        <dgm:presLayoutVars>
          <dgm:chMax val="0"/>
          <dgm:chPref val="0"/>
        </dgm:presLayoutVars>
      </dgm:prSet>
      <dgm:spPr/>
    </dgm:pt>
    <dgm:pt modelId="{802B2886-4FB6-4B22-BC06-DFF2FF32FBB9}" type="pres">
      <dgm:prSet presAssocID="{C6E0D809-1BD9-4723-82E7-6B7A27E181EA}" presName="sibTrans" presStyleCnt="0"/>
      <dgm:spPr/>
    </dgm:pt>
    <dgm:pt modelId="{45502B61-0F31-4D4F-9704-58FA31101123}" type="pres">
      <dgm:prSet presAssocID="{6B06FB63-7D63-4E58-B86A-A3D204B903C7}" presName="compNode" presStyleCnt="0"/>
      <dgm:spPr/>
    </dgm:pt>
    <dgm:pt modelId="{A3C5A7E8-CA18-4E40-98E7-DF12918F83C9}" type="pres">
      <dgm:prSet presAssocID="{6B06FB63-7D63-4E58-B86A-A3D204B903C7}" presName="bgRect" presStyleLbl="bgShp" presStyleIdx="4" presStyleCnt="6"/>
      <dgm:spPr/>
    </dgm:pt>
    <dgm:pt modelId="{90595673-0C3D-4C64-9CA3-08454CFEF897}" type="pres">
      <dgm:prSet presAssocID="{6B06FB63-7D63-4E58-B86A-A3D204B903C7}" presName="iconRect" presStyleLbl="node1" presStyleIdx="4" presStyleCnt="6" custFlipVert="1" custFlipHor="1" custScaleX="65235" custScaleY="46544" custLinFactNeighborX="4468" custLinFactNeighborY="13837"/>
      <dgm:spPr>
        <a:solidFill>
          <a:schemeClr val="accent6"/>
        </a:solidFill>
        <a:ln>
          <a:noFill/>
        </a:ln>
      </dgm:spPr>
    </dgm:pt>
    <dgm:pt modelId="{ADD92051-5418-417A-BE65-2FC1C0FA1B76}" type="pres">
      <dgm:prSet presAssocID="{6B06FB63-7D63-4E58-B86A-A3D204B903C7}" presName="spaceRect" presStyleCnt="0"/>
      <dgm:spPr/>
    </dgm:pt>
    <dgm:pt modelId="{FD3331BE-D080-406D-AB0A-DDB6DFE139BB}" type="pres">
      <dgm:prSet presAssocID="{6B06FB63-7D63-4E58-B86A-A3D204B903C7}" presName="parTx" presStyleLbl="revTx" presStyleIdx="4" presStyleCnt="6" custScaleX="96894">
        <dgm:presLayoutVars>
          <dgm:chMax val="0"/>
          <dgm:chPref val="0"/>
        </dgm:presLayoutVars>
      </dgm:prSet>
      <dgm:spPr/>
    </dgm:pt>
    <dgm:pt modelId="{FFC73223-1151-4D98-B878-FBF1EEC21765}" type="pres">
      <dgm:prSet presAssocID="{88BCAAF7-11E9-4F00-80EF-4B41A4EABB01}" presName="sibTrans" presStyleCnt="0"/>
      <dgm:spPr/>
    </dgm:pt>
    <dgm:pt modelId="{3340A94D-BB79-4EFA-8173-35D2D839DD42}" type="pres">
      <dgm:prSet presAssocID="{2EA77393-1CAA-42C5-8FDD-307293C0548C}" presName="compNode" presStyleCnt="0"/>
      <dgm:spPr/>
    </dgm:pt>
    <dgm:pt modelId="{A0E20B61-3CAC-44DD-B173-42478DC9158F}" type="pres">
      <dgm:prSet presAssocID="{2EA77393-1CAA-42C5-8FDD-307293C0548C}" presName="bgRect" presStyleLbl="bgShp" presStyleIdx="5" presStyleCnt="6"/>
      <dgm:spPr/>
    </dgm:pt>
    <dgm:pt modelId="{A1179181-984A-4E4B-B959-580DD96F82A1}" type="pres">
      <dgm:prSet presAssocID="{2EA77393-1CAA-42C5-8FDD-307293C0548C}" presName="iconRect" presStyleLbl="node1" presStyleIdx="5" presStyleCnt="6" custFlipVert="1" custFlipHor="1" custScaleX="56299" custScaleY="20432"/>
      <dgm:spPr>
        <a:solidFill>
          <a:schemeClr val="accent2"/>
        </a:solidFill>
      </dgm:spPr>
    </dgm:pt>
    <dgm:pt modelId="{030C91AC-0FEC-4B87-A6D3-5E12CCF996CC}" type="pres">
      <dgm:prSet presAssocID="{2EA77393-1CAA-42C5-8FDD-307293C0548C}" presName="spaceRect" presStyleCnt="0"/>
      <dgm:spPr/>
    </dgm:pt>
    <dgm:pt modelId="{40C890A6-0915-40AD-9A04-9F1AF387FA96}" type="pres">
      <dgm:prSet presAssocID="{2EA77393-1CAA-42C5-8FDD-307293C0548C}" presName="parTx" presStyleLbl="revTx" presStyleIdx="5" presStyleCnt="6" custScaleX="96165">
        <dgm:presLayoutVars>
          <dgm:chMax val="0"/>
          <dgm:chPref val="0"/>
        </dgm:presLayoutVars>
      </dgm:prSet>
      <dgm:spPr/>
    </dgm:pt>
  </dgm:ptLst>
  <dgm:cxnLst>
    <dgm:cxn modelId="{AE5D1128-A291-4394-B5C5-D7930FB318F9}" srcId="{FC1E227D-CE37-4508-9522-918F66057BBF}" destId="{CC230676-FFC8-4317-ABB8-CF6B971333E3}" srcOrd="3" destOrd="0" parTransId="{40723127-462D-4346-B636-0F3C32402611}" sibTransId="{C6E0D809-1BD9-4723-82E7-6B7A27E181EA}"/>
    <dgm:cxn modelId="{B954A036-B746-46DB-9D49-6412648CC28D}" type="presOf" srcId="{FC1E227D-CE37-4508-9522-918F66057BBF}" destId="{9588AA54-2C99-473D-A6F5-0ACAF69A28F1}" srcOrd="0" destOrd="0" presId="urn:microsoft.com/office/officeart/2018/2/layout/IconVerticalSolidList"/>
    <dgm:cxn modelId="{CF728037-1816-40EF-BBB2-9BFCDC7D3A27}" srcId="{FC1E227D-CE37-4508-9522-918F66057BBF}" destId="{2EA77393-1CAA-42C5-8FDD-307293C0548C}" srcOrd="5" destOrd="0" parTransId="{9624D2C8-8416-482F-9494-3B30F10E72C1}" sibTransId="{5B986E9C-C362-4C50-A937-0BFFB28EE747}"/>
    <dgm:cxn modelId="{6BE0A03D-1636-451A-8342-17DC337D5991}" type="presOf" srcId="{9CF87707-F7D8-4EF7-8DD1-B07CDDC4F938}" destId="{BB751EF7-F06B-4235-8CBF-332EB67B51A3}" srcOrd="0" destOrd="0" presId="urn:microsoft.com/office/officeart/2018/2/layout/IconVerticalSolidList"/>
    <dgm:cxn modelId="{BCDB636A-DF95-491F-B73F-532009086EE5}" srcId="{FC1E227D-CE37-4508-9522-918F66057BBF}" destId="{B4F4BC3B-7385-40FD-9AEC-186A58697449}" srcOrd="1" destOrd="0" parTransId="{A6945FDE-A3DE-4184-9128-1BBD2C216F75}" sibTransId="{D9576B43-67CD-480A-90DD-22F93669D9EC}"/>
    <dgm:cxn modelId="{D28E0B78-8382-434B-8FED-0D2B0761469A}" srcId="{FC1E227D-CE37-4508-9522-918F66057BBF}" destId="{C1C52DA0-C424-4A95-90A0-E29E8682E975}" srcOrd="2" destOrd="0" parTransId="{2F93C3F2-B5E7-4C49-9DDA-5AAA1E85AC6D}" sibTransId="{431961F4-8B33-4E93-9CCF-DF9722A5A036}"/>
    <dgm:cxn modelId="{DF30417D-6C90-4769-8890-50B13C5A9609}" type="presOf" srcId="{2EA77393-1CAA-42C5-8FDD-307293C0548C}" destId="{40C890A6-0915-40AD-9A04-9F1AF387FA96}" srcOrd="0" destOrd="0" presId="urn:microsoft.com/office/officeart/2018/2/layout/IconVerticalSolidList"/>
    <dgm:cxn modelId="{5F6D757E-6721-4E9D-A5D6-397ADEE35FD2}" srcId="{FC1E227D-CE37-4508-9522-918F66057BBF}" destId="{9CF87707-F7D8-4EF7-8DD1-B07CDDC4F938}" srcOrd="0" destOrd="0" parTransId="{83FE06B4-F2E8-4479-B28D-DDDD6F239240}" sibTransId="{C111D2F2-36BE-4BD3-B3A7-5EE0FBF05973}"/>
    <dgm:cxn modelId="{E1554F84-D02D-426E-B5FF-DC2DA9901E30}" type="presOf" srcId="{B4F4BC3B-7385-40FD-9AEC-186A58697449}" destId="{96B1B994-7A23-4AFD-82F5-58F3808E8594}" srcOrd="0" destOrd="0" presId="urn:microsoft.com/office/officeart/2018/2/layout/IconVerticalSolidList"/>
    <dgm:cxn modelId="{534A53BD-65FD-4006-9E38-61F6B8ED5EC3}" type="presOf" srcId="{CC230676-FFC8-4317-ABB8-CF6B971333E3}" destId="{C7602C98-0691-4AF7-A339-C286D2A1555E}" srcOrd="0" destOrd="0" presId="urn:microsoft.com/office/officeart/2018/2/layout/IconVerticalSolidList"/>
    <dgm:cxn modelId="{9290B6C9-9668-4AB7-ADCE-90EF0CE4B270}" srcId="{FC1E227D-CE37-4508-9522-918F66057BBF}" destId="{6B06FB63-7D63-4E58-B86A-A3D204B903C7}" srcOrd="4" destOrd="0" parTransId="{E0478F6C-ED55-474A-9B3D-B3091F8C2606}" sibTransId="{88BCAAF7-11E9-4F00-80EF-4B41A4EABB01}"/>
    <dgm:cxn modelId="{B636B2D8-7121-4C32-B776-2EDD54157AB2}" type="presOf" srcId="{6B06FB63-7D63-4E58-B86A-A3D204B903C7}" destId="{FD3331BE-D080-406D-AB0A-DDB6DFE139BB}" srcOrd="0" destOrd="0" presId="urn:microsoft.com/office/officeart/2018/2/layout/IconVerticalSolidList"/>
    <dgm:cxn modelId="{4D4468E9-062F-4190-8748-EAEC247BA0C9}" type="presOf" srcId="{C1C52DA0-C424-4A95-90A0-E29E8682E975}" destId="{E8DB1ABF-83EA-4177-B6F2-696B00E4EDA5}" srcOrd="0" destOrd="0" presId="urn:microsoft.com/office/officeart/2018/2/layout/IconVerticalSolidList"/>
    <dgm:cxn modelId="{39956AE4-E1A7-4613-AA34-8B2329D62F45}" type="presParOf" srcId="{9588AA54-2C99-473D-A6F5-0ACAF69A28F1}" destId="{AE8E804E-0265-465C-92E0-C79514B21327}" srcOrd="0" destOrd="0" presId="urn:microsoft.com/office/officeart/2018/2/layout/IconVerticalSolidList"/>
    <dgm:cxn modelId="{793F6B5A-1B66-456D-9750-79C068CFB926}" type="presParOf" srcId="{AE8E804E-0265-465C-92E0-C79514B21327}" destId="{916ED3C3-2BB9-4D4F-AAAB-15A7EA7288C0}" srcOrd="0" destOrd="0" presId="urn:microsoft.com/office/officeart/2018/2/layout/IconVerticalSolidList"/>
    <dgm:cxn modelId="{788E47DD-D9E6-4691-AA82-653187E8B736}" type="presParOf" srcId="{AE8E804E-0265-465C-92E0-C79514B21327}" destId="{51FF3481-1A43-43D5-90E3-DB9FB9A44FA9}" srcOrd="1" destOrd="0" presId="urn:microsoft.com/office/officeart/2018/2/layout/IconVerticalSolidList"/>
    <dgm:cxn modelId="{3CAD166C-81DF-4B3D-9410-735A23C2420D}" type="presParOf" srcId="{AE8E804E-0265-465C-92E0-C79514B21327}" destId="{C70B2F79-0D07-4A1D-865B-EBCD21154CA4}" srcOrd="2" destOrd="0" presId="urn:microsoft.com/office/officeart/2018/2/layout/IconVerticalSolidList"/>
    <dgm:cxn modelId="{F99242FE-75CE-4F1A-B8B4-9556E4B385EE}" type="presParOf" srcId="{AE8E804E-0265-465C-92E0-C79514B21327}" destId="{BB751EF7-F06B-4235-8CBF-332EB67B51A3}" srcOrd="3" destOrd="0" presId="urn:microsoft.com/office/officeart/2018/2/layout/IconVerticalSolidList"/>
    <dgm:cxn modelId="{6A206756-53E0-478B-BA55-3BCA1C4A3011}" type="presParOf" srcId="{9588AA54-2C99-473D-A6F5-0ACAF69A28F1}" destId="{7340B8F2-67EF-41AE-B96B-C5B0AA0AA8B6}" srcOrd="1" destOrd="0" presId="urn:microsoft.com/office/officeart/2018/2/layout/IconVerticalSolidList"/>
    <dgm:cxn modelId="{88DB36F4-9C60-4F5E-AD79-962BDE138323}" type="presParOf" srcId="{9588AA54-2C99-473D-A6F5-0ACAF69A28F1}" destId="{F42A98DA-06DD-40F2-9CB4-E17C8557AACF}" srcOrd="2" destOrd="0" presId="urn:microsoft.com/office/officeart/2018/2/layout/IconVerticalSolidList"/>
    <dgm:cxn modelId="{021CF6FE-7D16-4969-BE6F-20811DFD7011}" type="presParOf" srcId="{F42A98DA-06DD-40F2-9CB4-E17C8557AACF}" destId="{CC1392E2-6C2B-4149-9A9D-4FFC5D7F657F}" srcOrd="0" destOrd="0" presId="urn:microsoft.com/office/officeart/2018/2/layout/IconVerticalSolidList"/>
    <dgm:cxn modelId="{03FC87B9-3B49-41B9-8A34-A0A5081DD457}" type="presParOf" srcId="{F42A98DA-06DD-40F2-9CB4-E17C8557AACF}" destId="{90EF5EBB-2702-4B3B-AC8C-45C041514ABC}" srcOrd="1" destOrd="0" presId="urn:microsoft.com/office/officeart/2018/2/layout/IconVerticalSolidList"/>
    <dgm:cxn modelId="{213BFBED-D880-4F2D-BB5A-1BEA2E27E970}" type="presParOf" srcId="{F42A98DA-06DD-40F2-9CB4-E17C8557AACF}" destId="{457AD39A-3A5B-4057-8320-3ED18B576C36}" srcOrd="2" destOrd="0" presId="urn:microsoft.com/office/officeart/2018/2/layout/IconVerticalSolidList"/>
    <dgm:cxn modelId="{6C6DF404-0367-4E43-84DC-8EDFA97F7A21}" type="presParOf" srcId="{F42A98DA-06DD-40F2-9CB4-E17C8557AACF}" destId="{96B1B994-7A23-4AFD-82F5-58F3808E8594}" srcOrd="3" destOrd="0" presId="urn:microsoft.com/office/officeart/2018/2/layout/IconVerticalSolidList"/>
    <dgm:cxn modelId="{5A6C91D2-EF93-4CEE-BEC1-14C5D9A54EF4}" type="presParOf" srcId="{9588AA54-2C99-473D-A6F5-0ACAF69A28F1}" destId="{D57EE5F3-A2BE-426C-AD26-231F455FFB44}" srcOrd="3" destOrd="0" presId="urn:microsoft.com/office/officeart/2018/2/layout/IconVerticalSolidList"/>
    <dgm:cxn modelId="{34930A4A-3E30-42D3-9F71-88AABE8303FA}" type="presParOf" srcId="{9588AA54-2C99-473D-A6F5-0ACAF69A28F1}" destId="{80BDAAB6-26EB-4DC7-BE98-02412FD696C0}" srcOrd="4" destOrd="0" presId="urn:microsoft.com/office/officeart/2018/2/layout/IconVerticalSolidList"/>
    <dgm:cxn modelId="{B0ECCFEC-300D-4AB9-85EF-DAA0BC2FF69D}" type="presParOf" srcId="{80BDAAB6-26EB-4DC7-BE98-02412FD696C0}" destId="{605B4DDB-184B-4DDC-9ED2-49F106AF887E}" srcOrd="0" destOrd="0" presId="urn:microsoft.com/office/officeart/2018/2/layout/IconVerticalSolidList"/>
    <dgm:cxn modelId="{0D57157D-73F5-4C05-AE89-41C2E35209A6}" type="presParOf" srcId="{80BDAAB6-26EB-4DC7-BE98-02412FD696C0}" destId="{90F7F0C5-AD49-4EB1-91DE-FBEF6C1E1B8F}" srcOrd="1" destOrd="0" presId="urn:microsoft.com/office/officeart/2018/2/layout/IconVerticalSolidList"/>
    <dgm:cxn modelId="{934876A6-C97D-42B5-B68E-82C5DC32A13A}" type="presParOf" srcId="{80BDAAB6-26EB-4DC7-BE98-02412FD696C0}" destId="{F984A6EA-867B-4E94-9A6F-856CBE83FA06}" srcOrd="2" destOrd="0" presId="urn:microsoft.com/office/officeart/2018/2/layout/IconVerticalSolidList"/>
    <dgm:cxn modelId="{4F7B6EDC-E6B1-432A-9207-7DE39C015E32}" type="presParOf" srcId="{80BDAAB6-26EB-4DC7-BE98-02412FD696C0}" destId="{E8DB1ABF-83EA-4177-B6F2-696B00E4EDA5}" srcOrd="3" destOrd="0" presId="urn:microsoft.com/office/officeart/2018/2/layout/IconVerticalSolidList"/>
    <dgm:cxn modelId="{A23ECB83-07A3-4D19-9857-73E3311E7BA9}" type="presParOf" srcId="{9588AA54-2C99-473D-A6F5-0ACAF69A28F1}" destId="{F3B893A2-0FAB-4E96-A830-E5CD690BA294}" srcOrd="5" destOrd="0" presId="urn:microsoft.com/office/officeart/2018/2/layout/IconVerticalSolidList"/>
    <dgm:cxn modelId="{EAF4372D-62B0-42D0-A6C4-940A1672B276}" type="presParOf" srcId="{9588AA54-2C99-473D-A6F5-0ACAF69A28F1}" destId="{FB152E72-AA60-440D-BD4C-445E79B31CD8}" srcOrd="6" destOrd="0" presId="urn:microsoft.com/office/officeart/2018/2/layout/IconVerticalSolidList"/>
    <dgm:cxn modelId="{30329351-CCB9-47FF-89DA-AE32FB264536}" type="presParOf" srcId="{FB152E72-AA60-440D-BD4C-445E79B31CD8}" destId="{4B9E72AA-8CF3-4930-907C-C7C73F6C8381}" srcOrd="0" destOrd="0" presId="urn:microsoft.com/office/officeart/2018/2/layout/IconVerticalSolidList"/>
    <dgm:cxn modelId="{4E3D0D34-6359-457C-88A4-B84A068BD4FD}" type="presParOf" srcId="{FB152E72-AA60-440D-BD4C-445E79B31CD8}" destId="{739C1316-98A6-481A-A4B2-1C1CD1CEDBD3}" srcOrd="1" destOrd="0" presId="urn:microsoft.com/office/officeart/2018/2/layout/IconVerticalSolidList"/>
    <dgm:cxn modelId="{26CDB156-D21F-4204-AF9F-5E69CABF337D}" type="presParOf" srcId="{FB152E72-AA60-440D-BD4C-445E79B31CD8}" destId="{66BB2D16-8284-47A1-8891-5C9EF07D49B1}" srcOrd="2" destOrd="0" presId="urn:microsoft.com/office/officeart/2018/2/layout/IconVerticalSolidList"/>
    <dgm:cxn modelId="{4B2FB539-4612-4E32-A0D8-808691FE9E6F}" type="presParOf" srcId="{FB152E72-AA60-440D-BD4C-445E79B31CD8}" destId="{C7602C98-0691-4AF7-A339-C286D2A1555E}" srcOrd="3" destOrd="0" presId="urn:microsoft.com/office/officeart/2018/2/layout/IconVerticalSolidList"/>
    <dgm:cxn modelId="{8B0456C5-4242-4A94-B62E-AB22C476031E}" type="presParOf" srcId="{9588AA54-2C99-473D-A6F5-0ACAF69A28F1}" destId="{802B2886-4FB6-4B22-BC06-DFF2FF32FBB9}" srcOrd="7" destOrd="0" presId="urn:microsoft.com/office/officeart/2018/2/layout/IconVerticalSolidList"/>
    <dgm:cxn modelId="{06C318AD-D852-479D-983A-48FF49A55722}" type="presParOf" srcId="{9588AA54-2C99-473D-A6F5-0ACAF69A28F1}" destId="{45502B61-0F31-4D4F-9704-58FA31101123}" srcOrd="8" destOrd="0" presId="urn:microsoft.com/office/officeart/2018/2/layout/IconVerticalSolidList"/>
    <dgm:cxn modelId="{CE097EAD-71BB-4611-9648-83F25AC8B36F}" type="presParOf" srcId="{45502B61-0F31-4D4F-9704-58FA31101123}" destId="{A3C5A7E8-CA18-4E40-98E7-DF12918F83C9}" srcOrd="0" destOrd="0" presId="urn:microsoft.com/office/officeart/2018/2/layout/IconVerticalSolidList"/>
    <dgm:cxn modelId="{8A454BC0-D8DE-4940-8FD3-F74FEB743A33}" type="presParOf" srcId="{45502B61-0F31-4D4F-9704-58FA31101123}" destId="{90595673-0C3D-4C64-9CA3-08454CFEF897}" srcOrd="1" destOrd="0" presId="urn:microsoft.com/office/officeart/2018/2/layout/IconVerticalSolidList"/>
    <dgm:cxn modelId="{7157302D-80AA-42AC-93DB-49D2AEEF04F1}" type="presParOf" srcId="{45502B61-0F31-4D4F-9704-58FA31101123}" destId="{ADD92051-5418-417A-BE65-2FC1C0FA1B76}" srcOrd="2" destOrd="0" presId="urn:microsoft.com/office/officeart/2018/2/layout/IconVerticalSolidList"/>
    <dgm:cxn modelId="{076042A1-7FDA-4AAD-A3CC-8A05C1783805}" type="presParOf" srcId="{45502B61-0F31-4D4F-9704-58FA31101123}" destId="{FD3331BE-D080-406D-AB0A-DDB6DFE139BB}" srcOrd="3" destOrd="0" presId="urn:microsoft.com/office/officeart/2018/2/layout/IconVerticalSolidList"/>
    <dgm:cxn modelId="{99ADAFCE-0EE2-4C54-AD03-3ECA3CEE7999}" type="presParOf" srcId="{9588AA54-2C99-473D-A6F5-0ACAF69A28F1}" destId="{FFC73223-1151-4D98-B878-FBF1EEC21765}" srcOrd="9" destOrd="0" presId="urn:microsoft.com/office/officeart/2018/2/layout/IconVerticalSolidList"/>
    <dgm:cxn modelId="{1AE34C60-D456-455C-A958-328AC3134F47}" type="presParOf" srcId="{9588AA54-2C99-473D-A6F5-0ACAF69A28F1}" destId="{3340A94D-BB79-4EFA-8173-35D2D839DD42}" srcOrd="10" destOrd="0" presId="urn:microsoft.com/office/officeart/2018/2/layout/IconVerticalSolidList"/>
    <dgm:cxn modelId="{A3EAE67A-D906-4138-9A99-993EB056DDEA}" type="presParOf" srcId="{3340A94D-BB79-4EFA-8173-35D2D839DD42}" destId="{A0E20B61-3CAC-44DD-B173-42478DC9158F}" srcOrd="0" destOrd="0" presId="urn:microsoft.com/office/officeart/2018/2/layout/IconVerticalSolidList"/>
    <dgm:cxn modelId="{0ECA8D8B-6E7B-4AEA-95EB-767AB8E494DE}" type="presParOf" srcId="{3340A94D-BB79-4EFA-8173-35D2D839DD42}" destId="{A1179181-984A-4E4B-B959-580DD96F82A1}" srcOrd="1" destOrd="0" presId="urn:microsoft.com/office/officeart/2018/2/layout/IconVerticalSolidList"/>
    <dgm:cxn modelId="{B4FE2B29-B5C0-4A0F-A753-1AA37FCA4D9D}" type="presParOf" srcId="{3340A94D-BB79-4EFA-8173-35D2D839DD42}" destId="{030C91AC-0FEC-4B87-A6D3-5E12CCF996CC}" srcOrd="2" destOrd="0" presId="urn:microsoft.com/office/officeart/2018/2/layout/IconVerticalSolidList"/>
    <dgm:cxn modelId="{940907C2-B292-4185-9C76-0D51D35B5EBF}" type="presParOf" srcId="{3340A94D-BB79-4EFA-8173-35D2D839DD42}" destId="{40C890A6-0915-40AD-9A04-9F1AF387FA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61104" y="30738"/>
          <a:ext cx="6835140" cy="19062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flipH="1" flipV="1">
          <a:off x="-61104" y="963860"/>
          <a:ext cx="0" cy="0"/>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61104" y="13518"/>
          <a:ext cx="6834868" cy="19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52" tIns="201352" rIns="201352" bIns="201352" numCol="1" spcCol="1270" anchor="t"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The world is facing diminishing natural resources, plastic-choked oceans and rising global temperatures. </a:t>
          </a:r>
          <a:endParaRPr lang="en-US" sz="2000" kern="1200" dirty="0">
            <a:solidFill>
              <a:schemeClr val="tx1"/>
            </a:solidFill>
          </a:endParaRPr>
        </a:p>
      </dsp:txBody>
      <dsp:txXfrm>
        <a:off x="-61104" y="13518"/>
        <a:ext cx="6834868" cy="1902542"/>
      </dsp:txXfrm>
    </dsp:sp>
    <dsp:sp modelId="{CC1392E2-6C2B-4149-9A9D-4FFC5D7F657F}">
      <dsp:nvSpPr>
        <dsp:cNvPr id="0" name=""/>
        <dsp:cNvSpPr/>
      </dsp:nvSpPr>
      <dsp:spPr>
        <a:xfrm>
          <a:off x="0" y="2257407"/>
          <a:ext cx="6835140" cy="19006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flipH="1">
          <a:off x="-61104" y="3191176"/>
          <a:ext cx="0" cy="0"/>
        </a:xfrm>
        <a:prstGeom prst="rect">
          <a:avLst/>
        </a:prstGeom>
        <a:solidFill>
          <a:schemeClr val="accent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3534" y="2240833"/>
          <a:ext cx="6739727" cy="19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52" tIns="201352" rIns="201352" bIns="201352" numCol="1" spcCol="1270" anchor="t"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Sustainable waste management is an opportunity to make more better use of these limited resources, reduce the impact of plastic on our natural environment whilst at the same time reducing emissions of greenhouse gases. </a:t>
          </a:r>
          <a:endParaRPr lang="en-US" sz="2000" kern="1200" dirty="0">
            <a:solidFill>
              <a:schemeClr val="tx1"/>
            </a:solidFill>
          </a:endParaRPr>
        </a:p>
      </dsp:txBody>
      <dsp:txXfrm>
        <a:off x="-13534" y="2240833"/>
        <a:ext cx="6739727" cy="1902542"/>
      </dsp:txXfrm>
    </dsp:sp>
    <dsp:sp modelId="{B88E17E6-E530-48AA-9F13-79B5C323501F}">
      <dsp:nvSpPr>
        <dsp:cNvPr id="0" name=""/>
        <dsp:cNvSpPr/>
      </dsp:nvSpPr>
      <dsp:spPr>
        <a:xfrm>
          <a:off x="135" y="4479795"/>
          <a:ext cx="6835140" cy="19006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A99C8-E8BC-4577-A13F-D060CFFEB2DF}">
      <dsp:nvSpPr>
        <dsp:cNvPr id="0" name=""/>
        <dsp:cNvSpPr/>
      </dsp:nvSpPr>
      <dsp:spPr>
        <a:xfrm flipV="1">
          <a:off x="135" y="5417555"/>
          <a:ext cx="0" cy="0"/>
        </a:xfrm>
        <a:prstGeom prst="rect">
          <a:avLst/>
        </a:prstGeom>
        <a:solidFill>
          <a:schemeClr val="accent4"/>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F8074-DEFA-4836-922E-2B320F0944F0}">
      <dsp:nvSpPr>
        <dsp:cNvPr id="0" name=""/>
        <dsp:cNvSpPr/>
      </dsp:nvSpPr>
      <dsp:spPr>
        <a:xfrm>
          <a:off x="-61104" y="4467213"/>
          <a:ext cx="6957349" cy="19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52" tIns="201352" rIns="201352" bIns="201352" numCol="1" spcCol="1270" anchor="t" anchorCtr="0">
          <a:noAutofit/>
        </a:bodyPr>
        <a:lstStyle/>
        <a:p>
          <a:pPr marL="0" lvl="0" indent="0" algn="l" defTabSz="711200">
            <a:lnSpc>
              <a:spcPct val="100000"/>
            </a:lnSpc>
            <a:spcBef>
              <a:spcPct val="0"/>
            </a:spcBef>
            <a:spcAft>
              <a:spcPts val="0"/>
            </a:spcAft>
            <a:buNone/>
          </a:pPr>
          <a:r>
            <a:rPr lang="en-GB" sz="1600" b="1" kern="1200" dirty="0">
              <a:solidFill>
                <a:schemeClr val="tx1"/>
              </a:solidFill>
            </a:rPr>
            <a:t>2016</a:t>
          </a:r>
          <a:r>
            <a:rPr lang="en-GB" sz="1600" kern="1200" dirty="0">
              <a:solidFill>
                <a:schemeClr val="tx1"/>
              </a:solidFill>
            </a:rPr>
            <a:t> - Waste sector was responsible for 5% of global greenhouse gases, primarily in the form of methane from the decomposition of biological waste in landfill. </a:t>
          </a:r>
        </a:p>
        <a:p>
          <a:pPr marL="0" lvl="0" indent="0" algn="l" defTabSz="711200">
            <a:lnSpc>
              <a:spcPct val="100000"/>
            </a:lnSpc>
            <a:spcBef>
              <a:spcPct val="0"/>
            </a:spcBef>
            <a:spcAft>
              <a:spcPts val="0"/>
            </a:spcAft>
            <a:buNone/>
          </a:pPr>
          <a:r>
            <a:rPr lang="en-GB" sz="1600" kern="1200" dirty="0">
              <a:solidFill>
                <a:schemeClr val="tx1"/>
              </a:solidFill>
            </a:rPr>
            <a:t>1.6 billion tonnes of CO2-equivalent methane was released into the atmosphere. </a:t>
          </a:r>
        </a:p>
        <a:p>
          <a:pPr marL="0" lvl="0" indent="0" algn="l" defTabSz="711200">
            <a:lnSpc>
              <a:spcPct val="100000"/>
            </a:lnSpc>
            <a:spcBef>
              <a:spcPct val="0"/>
            </a:spcBef>
            <a:spcAft>
              <a:spcPct val="35000"/>
            </a:spcAft>
            <a:buNone/>
          </a:pPr>
          <a:r>
            <a:rPr lang="en-GB" sz="1600" kern="1200" dirty="0">
              <a:solidFill>
                <a:schemeClr val="tx1"/>
              </a:solidFill>
            </a:rPr>
            <a:t>242 million tonnes of plastic waste created across the globe, 12% of all municipal solid waste. (Kaza et al 2018)</a:t>
          </a:r>
        </a:p>
      </dsp:txBody>
      <dsp:txXfrm>
        <a:off x="-61104" y="4467213"/>
        <a:ext cx="6957349" cy="1902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3892"/>
          <a:ext cx="6556784"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a:off x="296259" y="224956"/>
          <a:ext cx="538654" cy="538654"/>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1314966" y="4597"/>
          <a:ext cx="5058024"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rPr>
            <a:t>Local Authorities have legal duty to manage household waste in UK</a:t>
          </a:r>
        </a:p>
      </dsp:txBody>
      <dsp:txXfrm>
        <a:off x="1314966" y="4597"/>
        <a:ext cx="5058024" cy="979371"/>
      </dsp:txXfrm>
    </dsp:sp>
    <dsp:sp modelId="{9629A4D3-FCD1-4945-8299-695D8D714001}">
      <dsp:nvSpPr>
        <dsp:cNvPr id="0" name=""/>
        <dsp:cNvSpPr/>
      </dsp:nvSpPr>
      <dsp:spPr>
        <a:xfrm>
          <a:off x="0" y="1228812"/>
          <a:ext cx="6556784"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87ECF-9283-4E47-A21D-4002F915E506}">
      <dsp:nvSpPr>
        <dsp:cNvPr id="0" name=""/>
        <dsp:cNvSpPr/>
      </dsp:nvSpPr>
      <dsp:spPr>
        <a:xfrm>
          <a:off x="296259" y="1449171"/>
          <a:ext cx="538654" cy="538654"/>
        </a:xfrm>
        <a:prstGeom prst="rect">
          <a:avLst/>
        </a:prstGeom>
        <a:solidFill>
          <a:schemeClr val="accent3"/>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0A59F-59BB-4EAC-93FE-51643767B68D}">
      <dsp:nvSpPr>
        <dsp:cNvPr id="0" name=""/>
        <dsp:cNvSpPr/>
      </dsp:nvSpPr>
      <dsp:spPr>
        <a:xfrm>
          <a:off x="1131174" y="1228812"/>
          <a:ext cx="542560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   Wellbeing of Future Generations Act </a:t>
          </a:r>
          <a:endParaRPr lang="en-US" sz="1800" kern="1200" dirty="0">
            <a:solidFill>
              <a:schemeClr val="tx1"/>
            </a:solidFill>
          </a:endParaRPr>
        </a:p>
      </dsp:txBody>
      <dsp:txXfrm>
        <a:off x="1131174" y="1228812"/>
        <a:ext cx="5425609" cy="979371"/>
      </dsp:txXfrm>
    </dsp:sp>
    <dsp:sp modelId="{CC1392E2-6C2B-4149-9A9D-4FFC5D7F657F}">
      <dsp:nvSpPr>
        <dsp:cNvPr id="0" name=""/>
        <dsp:cNvSpPr/>
      </dsp:nvSpPr>
      <dsp:spPr>
        <a:xfrm>
          <a:off x="0" y="2456366"/>
          <a:ext cx="6556784"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a:off x="296259" y="2673385"/>
          <a:ext cx="538654" cy="538654"/>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324597" y="2453027"/>
          <a:ext cx="5038763"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Welsh Assembly Government (WAG) Goal of Zero Waste by 2050</a:t>
          </a:r>
          <a:endParaRPr lang="en-US" sz="1800" kern="1200" dirty="0">
            <a:solidFill>
              <a:schemeClr val="tx1"/>
            </a:solidFill>
          </a:endParaRPr>
        </a:p>
      </dsp:txBody>
      <dsp:txXfrm>
        <a:off x="1324597" y="2453027"/>
        <a:ext cx="5038763" cy="979371"/>
      </dsp:txXfrm>
    </dsp:sp>
    <dsp:sp modelId="{0425B6E6-D982-4C27-9EAB-C7C1FC1D488A}">
      <dsp:nvSpPr>
        <dsp:cNvPr id="0" name=""/>
        <dsp:cNvSpPr/>
      </dsp:nvSpPr>
      <dsp:spPr>
        <a:xfrm>
          <a:off x="0" y="3677241"/>
          <a:ext cx="6556784"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76CF1B-2F32-4F09-B8FE-B865E1BD3D90}">
      <dsp:nvSpPr>
        <dsp:cNvPr id="0" name=""/>
        <dsp:cNvSpPr/>
      </dsp:nvSpPr>
      <dsp:spPr>
        <a:xfrm>
          <a:off x="296259" y="3897600"/>
          <a:ext cx="538654" cy="538654"/>
        </a:xfrm>
        <a:prstGeom prst="rect">
          <a:avLst/>
        </a:prstGeom>
        <a:solidFill>
          <a:schemeClr val="accent5"/>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CE384B-0F8D-4DBB-A4CC-BCD4242FD0C9}">
      <dsp:nvSpPr>
        <dsp:cNvPr id="0" name=""/>
        <dsp:cNvSpPr/>
      </dsp:nvSpPr>
      <dsp:spPr>
        <a:xfrm>
          <a:off x="1259842" y="3677241"/>
          <a:ext cx="5168273"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WAG Recycling Target 64% 2019-20 and 70% by          2024-25 </a:t>
          </a:r>
          <a:endParaRPr lang="en-US" sz="1800" kern="1200" dirty="0">
            <a:solidFill>
              <a:schemeClr val="tx1"/>
            </a:solidFill>
          </a:endParaRPr>
        </a:p>
      </dsp:txBody>
      <dsp:txXfrm>
        <a:off x="1259842" y="3677241"/>
        <a:ext cx="5168273" cy="979371"/>
      </dsp:txXfrm>
    </dsp:sp>
    <dsp:sp modelId="{4B9E72AA-8CF3-4930-907C-C7C73F6C8381}">
      <dsp:nvSpPr>
        <dsp:cNvPr id="0" name=""/>
        <dsp:cNvSpPr/>
      </dsp:nvSpPr>
      <dsp:spPr>
        <a:xfrm>
          <a:off x="0" y="4901456"/>
          <a:ext cx="6556784"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a:off x="296259" y="5167810"/>
          <a:ext cx="538654" cy="538654"/>
        </a:xfrm>
        <a:prstGeom prst="rect">
          <a:avLst/>
        </a:prstGeom>
        <a:solidFill>
          <a:schemeClr val="accent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1334254" y="4901456"/>
          <a:ext cx="501944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US" sz="1800" kern="1200">
              <a:solidFill>
                <a:schemeClr val="tx1"/>
              </a:solidFill>
              <a:latin typeface="Calibri Light" panose="020F0302020204030204"/>
            </a:rPr>
            <a:t>Targeted</a:t>
          </a:r>
          <a:r>
            <a:rPr lang="en-US" sz="1800" kern="1200">
              <a:solidFill>
                <a:schemeClr val="tx1"/>
              </a:solidFill>
            </a:rPr>
            <a:t> savings from increased recyclate income</a:t>
          </a:r>
          <a:r>
            <a:rPr lang="en-US" sz="1800" kern="1200">
              <a:solidFill>
                <a:schemeClr val="tx1"/>
              </a:solidFill>
              <a:latin typeface="Calibri Light" panose="020F0302020204030204"/>
            </a:rPr>
            <a:t>,</a:t>
          </a:r>
          <a:r>
            <a:rPr lang="en-US" sz="1800" kern="1200">
              <a:solidFill>
                <a:schemeClr val="tx1"/>
              </a:solidFill>
            </a:rPr>
            <a:t> reduced disposal gate rates</a:t>
          </a:r>
          <a:r>
            <a:rPr lang="en-US" sz="1800" kern="1200">
              <a:solidFill>
                <a:schemeClr val="tx1"/>
              </a:solidFill>
              <a:latin typeface="Calibri Light" panose="020F0302020204030204"/>
            </a:rPr>
            <a:t> and avoidance of fines.</a:t>
          </a:r>
          <a:endParaRPr lang="en-US" sz="1800" kern="1200" dirty="0">
            <a:solidFill>
              <a:schemeClr val="tx1"/>
            </a:solidFill>
          </a:endParaRPr>
        </a:p>
      </dsp:txBody>
      <dsp:txXfrm>
        <a:off x="1334254" y="4901456"/>
        <a:ext cx="5019448" cy="9793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40355"/>
          <a:ext cx="6513603" cy="10692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flipH="1" flipV="1">
          <a:off x="8" y="574974"/>
          <a:ext cx="3" cy="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202534" y="40355"/>
          <a:ext cx="6092083" cy="448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15" tIns="47415" rIns="47415" bIns="47415" numCol="1" spcCol="1270" anchor="t"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2 methods - separation in the household and separate collection  or centralised mechanical processing of mixed waste or co-mingled recyclate</a:t>
          </a:r>
          <a:endParaRPr lang="en-US" sz="2000" kern="1200" dirty="0">
            <a:solidFill>
              <a:schemeClr val="tx1"/>
            </a:solidFill>
          </a:endParaRPr>
        </a:p>
      </dsp:txBody>
      <dsp:txXfrm>
        <a:off x="202534" y="40355"/>
        <a:ext cx="6092083" cy="448011"/>
      </dsp:txXfrm>
    </dsp:sp>
    <dsp:sp modelId="{CC1392E2-6C2B-4149-9A9D-4FFC5D7F657F}">
      <dsp:nvSpPr>
        <dsp:cNvPr id="0" name=""/>
        <dsp:cNvSpPr/>
      </dsp:nvSpPr>
      <dsp:spPr>
        <a:xfrm>
          <a:off x="0" y="1282573"/>
          <a:ext cx="6513603" cy="10692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a:off x="8" y="1934081"/>
          <a:ext cx="2" cy="1"/>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206757" y="1320509"/>
          <a:ext cx="6290375" cy="526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15" tIns="47415" rIns="47415" bIns="47415" numCol="1" spcCol="1270" anchor="t" anchorCtr="0">
          <a:noAutofit/>
        </a:bodyPr>
        <a:lstStyle/>
        <a:p>
          <a:pPr marL="0" lvl="0" indent="0" algn="l" defTabSz="622300">
            <a:lnSpc>
              <a:spcPct val="100000"/>
            </a:lnSpc>
            <a:spcBef>
              <a:spcPct val="0"/>
            </a:spcBef>
            <a:spcAft>
              <a:spcPct val="35000"/>
            </a:spcAft>
            <a:buNone/>
          </a:pPr>
          <a:r>
            <a:rPr lang="en-GB" sz="1400" kern="1200" dirty="0">
              <a:solidFill>
                <a:schemeClr val="tx1"/>
              </a:solidFill>
            </a:rPr>
            <a:t> </a:t>
          </a:r>
          <a:r>
            <a:rPr lang="en-GB" sz="2000" kern="1200" dirty="0">
              <a:solidFill>
                <a:schemeClr val="tx1"/>
              </a:solidFill>
            </a:rPr>
            <a:t>Separate collection – requires investment in collection apparatus and marketing/education. </a:t>
          </a:r>
        </a:p>
        <a:p>
          <a:pPr marL="0" lvl="0" indent="0" algn="l" defTabSz="622300">
            <a:lnSpc>
              <a:spcPct val="100000"/>
            </a:lnSpc>
            <a:spcBef>
              <a:spcPct val="0"/>
            </a:spcBef>
            <a:spcAft>
              <a:spcPct val="35000"/>
            </a:spcAft>
            <a:buNone/>
          </a:pPr>
          <a:r>
            <a:rPr lang="en-GB" sz="2000" kern="1200" dirty="0">
              <a:solidFill>
                <a:schemeClr val="tx1"/>
              </a:solidFill>
            </a:rPr>
            <a:t>Mixed collection –investment in centralised facilities</a:t>
          </a:r>
          <a:r>
            <a:rPr lang="en-GB" sz="1800" kern="1200" dirty="0">
              <a:solidFill>
                <a:schemeClr val="tx1"/>
              </a:solidFill>
            </a:rPr>
            <a:t>                                                         </a:t>
          </a:r>
          <a:endParaRPr lang="en-US" sz="1800" kern="1200" dirty="0">
            <a:solidFill>
              <a:schemeClr val="tx1"/>
            </a:solidFill>
          </a:endParaRPr>
        </a:p>
      </dsp:txBody>
      <dsp:txXfrm>
        <a:off x="206757" y="1320509"/>
        <a:ext cx="6290375" cy="526270"/>
      </dsp:txXfrm>
    </dsp:sp>
    <dsp:sp modelId="{605B4DDB-184B-4DDC-9ED2-49F106AF887E}">
      <dsp:nvSpPr>
        <dsp:cNvPr id="0" name=""/>
        <dsp:cNvSpPr/>
      </dsp:nvSpPr>
      <dsp:spPr>
        <a:xfrm>
          <a:off x="0" y="2769625"/>
          <a:ext cx="6513603" cy="10692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flipH="1" flipV="1">
          <a:off x="5" y="3287468"/>
          <a:ext cx="5" cy="0"/>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162022" y="2772449"/>
          <a:ext cx="6173102" cy="514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15" tIns="47415" rIns="47415" bIns="47415" numCol="1" spcCol="1270" anchor="t" anchorCtr="0">
          <a:noAutofit/>
        </a:bodyPr>
        <a:lstStyle/>
        <a:p>
          <a:pPr marL="0" lvl="0" indent="0" algn="l" defTabSz="889000">
            <a:lnSpc>
              <a:spcPct val="100000"/>
            </a:lnSpc>
            <a:spcBef>
              <a:spcPct val="0"/>
            </a:spcBef>
            <a:spcAft>
              <a:spcPct val="35000"/>
            </a:spcAft>
            <a:buNone/>
          </a:pPr>
          <a:r>
            <a:rPr lang="en-US" sz="2000" kern="1200" dirty="0">
              <a:solidFill>
                <a:schemeClr val="tx1"/>
              </a:solidFill>
            </a:rPr>
            <a:t>Co-mingled or mixed collection </a:t>
          </a:r>
          <a:r>
            <a:rPr lang="en-US" sz="2000" kern="1200" dirty="0" err="1">
              <a:solidFill>
                <a:schemeClr val="tx1"/>
              </a:solidFill>
            </a:rPr>
            <a:t>recyclate</a:t>
          </a:r>
          <a:r>
            <a:rPr lang="en-US" sz="2000" kern="1200" dirty="0">
              <a:solidFill>
                <a:schemeClr val="tx1"/>
              </a:solidFill>
            </a:rPr>
            <a:t> more likely to be exported for recycling to Far East</a:t>
          </a:r>
          <a:r>
            <a:rPr lang="en-US" sz="1800" kern="1200" dirty="0">
              <a:solidFill>
                <a:schemeClr val="tx1"/>
              </a:solidFill>
            </a:rPr>
            <a:t>.</a:t>
          </a:r>
        </a:p>
        <a:p>
          <a:pPr marL="0" lvl="0" indent="0" algn="l" defTabSz="889000">
            <a:lnSpc>
              <a:spcPct val="100000"/>
            </a:lnSpc>
            <a:spcBef>
              <a:spcPct val="0"/>
            </a:spcBef>
            <a:spcAft>
              <a:spcPct val="35000"/>
            </a:spcAft>
            <a:buNone/>
          </a:pPr>
          <a:endParaRPr lang="en-US" sz="1800" kern="1200" dirty="0">
            <a:solidFill>
              <a:schemeClr val="tx1"/>
            </a:solidFill>
          </a:endParaRPr>
        </a:p>
      </dsp:txBody>
      <dsp:txXfrm>
        <a:off x="162022" y="2772449"/>
        <a:ext cx="6173102" cy="514828"/>
      </dsp:txXfrm>
    </dsp:sp>
    <dsp:sp modelId="{4B9E72AA-8CF3-4930-907C-C7C73F6C8381}">
      <dsp:nvSpPr>
        <dsp:cNvPr id="0" name=""/>
        <dsp:cNvSpPr/>
      </dsp:nvSpPr>
      <dsp:spPr>
        <a:xfrm>
          <a:off x="0" y="4072827"/>
          <a:ext cx="6513603" cy="106923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a:off x="0" y="4604408"/>
          <a:ext cx="45" cy="1"/>
        </a:xfrm>
        <a:prstGeom prst="rect">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195917" y="4137181"/>
          <a:ext cx="6105467" cy="319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15" tIns="47415" rIns="47415" bIns="47415" numCol="1" spcCol="1270" anchor="t"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 Separate collection highly successful across Europe and results in highest recycling rates but this reduces in urban areas where mechanical sorting can be more effective. </a:t>
          </a:r>
          <a:endParaRPr lang="en-US" sz="2000" kern="1200" dirty="0">
            <a:solidFill>
              <a:schemeClr val="tx1"/>
            </a:solidFill>
          </a:endParaRPr>
        </a:p>
      </dsp:txBody>
      <dsp:txXfrm>
        <a:off x="195917" y="4137181"/>
        <a:ext cx="6105467" cy="319302"/>
      </dsp:txXfrm>
    </dsp:sp>
    <dsp:sp modelId="{A3C5A7E8-CA18-4E40-98E7-DF12918F83C9}">
      <dsp:nvSpPr>
        <dsp:cNvPr id="0" name=""/>
        <dsp:cNvSpPr/>
      </dsp:nvSpPr>
      <dsp:spPr>
        <a:xfrm>
          <a:off x="0" y="5392805"/>
          <a:ext cx="6513603" cy="106923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95673-0C3D-4C64-9CA3-08454CFEF897}">
      <dsp:nvSpPr>
        <dsp:cNvPr id="0" name=""/>
        <dsp:cNvSpPr/>
      </dsp:nvSpPr>
      <dsp:spPr>
        <a:xfrm flipV="1">
          <a:off x="1616" y="5932404"/>
          <a:ext cx="4" cy="4"/>
        </a:xfrm>
        <a:prstGeom prst="rect">
          <a:avLst/>
        </a:prstGeom>
        <a:solidFill>
          <a:schemeClr val="accent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31BE-D080-406D-AB0A-DDB6DFE139BB}">
      <dsp:nvSpPr>
        <dsp:cNvPr id="0" name=""/>
        <dsp:cNvSpPr/>
      </dsp:nvSpPr>
      <dsp:spPr>
        <a:xfrm>
          <a:off x="137303" y="5392805"/>
          <a:ext cx="6222545" cy="448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15" tIns="47415" rIns="47415" bIns="47415" numCol="1" spcCol="1270" anchor="t" anchorCtr="0">
          <a:noAutofit/>
        </a:bodyPr>
        <a:lstStyle/>
        <a:p>
          <a:pPr marL="0" lvl="0" indent="0" algn="l" defTabSz="889000">
            <a:lnSpc>
              <a:spcPct val="100000"/>
            </a:lnSpc>
            <a:spcBef>
              <a:spcPct val="0"/>
            </a:spcBef>
            <a:spcAft>
              <a:spcPct val="35000"/>
            </a:spcAft>
            <a:buNone/>
          </a:pPr>
          <a:r>
            <a:rPr lang="en-US" sz="2000" kern="1200" dirty="0">
              <a:solidFill>
                <a:schemeClr val="tx1"/>
              </a:solidFill>
            </a:rPr>
            <a:t>Use of ‘bring sites’ and civic amenity sites still dominant method of recycling in some EU countries. </a:t>
          </a:r>
        </a:p>
        <a:p>
          <a:pPr marL="0" lvl="0" indent="0" algn="l" defTabSz="889000">
            <a:lnSpc>
              <a:spcPct val="100000"/>
            </a:lnSpc>
            <a:spcBef>
              <a:spcPct val="0"/>
            </a:spcBef>
            <a:spcAft>
              <a:spcPct val="35000"/>
            </a:spcAft>
            <a:buNone/>
          </a:pPr>
          <a:r>
            <a:rPr lang="en-US" sz="2000" kern="1200" dirty="0">
              <a:solidFill>
                <a:schemeClr val="tx1"/>
              </a:solidFill>
            </a:rPr>
            <a:t>Challenges of increasing numbers of recyclable materials.</a:t>
          </a:r>
        </a:p>
      </dsp:txBody>
      <dsp:txXfrm>
        <a:off x="137303" y="5392805"/>
        <a:ext cx="6222545" cy="4480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0"/>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1805814" y="2442"/>
          <a:ext cx="4331875"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dirty="0"/>
            <a:t>Weekly co-mingled recycling </a:t>
          </a:r>
          <a:endParaRPr lang="en-US" sz="2200" kern="1200" dirty="0"/>
        </a:p>
      </dsp:txBody>
      <dsp:txXfrm>
        <a:off x="1805814" y="2442"/>
        <a:ext cx="4331875" cy="1238008"/>
      </dsp:txXfrm>
    </dsp:sp>
    <dsp:sp modelId="{CC1392E2-6C2B-4149-9A9D-4FFC5D7F657F}">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a:off x="374497" y="1828505"/>
          <a:ext cx="680904" cy="680904"/>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745038" y="1549953"/>
          <a:ext cx="4453426"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dirty="0"/>
            <a:t>Weekly food waste                                           </a:t>
          </a:r>
          <a:endParaRPr lang="en-US" sz="2200" kern="1200" dirty="0"/>
        </a:p>
      </dsp:txBody>
      <dsp:txXfrm>
        <a:off x="1745038" y="1549953"/>
        <a:ext cx="4453426" cy="1238008"/>
      </dsp:txXfrm>
    </dsp:sp>
    <dsp:sp modelId="{B88E17E6-E530-48AA-9F13-79B5C323501F}">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A99C8-E8BC-4577-A13F-D060CFFEB2DF}">
      <dsp:nvSpPr>
        <dsp:cNvPr id="0" name=""/>
        <dsp:cNvSpPr/>
      </dsp:nvSpPr>
      <dsp:spPr>
        <a:xfrm>
          <a:off x="374497" y="3376015"/>
          <a:ext cx="680904" cy="68090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F8074-DEFA-4836-922E-2B320F0944F0}">
      <dsp:nvSpPr>
        <dsp:cNvPr id="0" name=""/>
        <dsp:cNvSpPr/>
      </dsp:nvSpPr>
      <dsp:spPr>
        <a:xfrm>
          <a:off x="1744987" y="3097464"/>
          <a:ext cx="4453528"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dirty="0"/>
            <a:t>Fortnightly glass</a:t>
          </a:r>
        </a:p>
      </dsp:txBody>
      <dsp:txXfrm>
        <a:off x="1744987" y="3097464"/>
        <a:ext cx="4453528" cy="1238008"/>
      </dsp:txXfrm>
    </dsp:sp>
    <dsp:sp modelId="{E43200A4-5DF8-43F2-A955-1E5729F2A572}">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871242-611D-47FE-913D-92777D357DF4}">
      <dsp:nvSpPr>
        <dsp:cNvPr id="0" name=""/>
        <dsp:cNvSpPr/>
      </dsp:nvSpPr>
      <dsp:spPr>
        <a:xfrm>
          <a:off x="88946" y="4786021"/>
          <a:ext cx="1252006" cy="955915"/>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E0DE0-2914-4964-8F13-4F05C949FCB6}">
      <dsp:nvSpPr>
        <dsp:cNvPr id="0" name=""/>
        <dsp:cNvSpPr/>
      </dsp:nvSpPr>
      <dsp:spPr>
        <a:xfrm>
          <a:off x="1673078" y="4644974"/>
          <a:ext cx="4597346"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dirty="0"/>
            <a:t>Fortnightly unlimited residual waste</a:t>
          </a:r>
        </a:p>
      </dsp:txBody>
      <dsp:txXfrm>
        <a:off x="1673078" y="4644974"/>
        <a:ext cx="4597346" cy="12380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514"/>
          <a:ext cx="6591300" cy="7082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a:off x="214251" y="159875"/>
          <a:ext cx="389547" cy="3895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1244953" y="514"/>
          <a:ext cx="4919443" cy="708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58" tIns="74958" rIns="74958" bIns="7495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3-Weekly residual waste</a:t>
          </a:r>
          <a:endParaRPr lang="en-US" sz="1800" kern="1200" dirty="0">
            <a:solidFill>
              <a:schemeClr val="tx1"/>
            </a:solidFill>
          </a:endParaRPr>
        </a:p>
      </dsp:txBody>
      <dsp:txXfrm>
        <a:off x="1244953" y="514"/>
        <a:ext cx="4919443" cy="708269"/>
      </dsp:txXfrm>
    </dsp:sp>
    <dsp:sp modelId="{CC1392E2-6C2B-4149-9A9D-4FFC5D7F657F}">
      <dsp:nvSpPr>
        <dsp:cNvPr id="0" name=""/>
        <dsp:cNvSpPr/>
      </dsp:nvSpPr>
      <dsp:spPr>
        <a:xfrm>
          <a:off x="0" y="885850"/>
          <a:ext cx="6591300" cy="7082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a:off x="214251" y="1045211"/>
          <a:ext cx="389547" cy="3895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175934" y="885850"/>
          <a:ext cx="5057481" cy="708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58" tIns="74958" rIns="74958" bIns="7495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Weekly Food waste                                                                 </a:t>
          </a:r>
          <a:endParaRPr lang="en-US" sz="1800" kern="1200" dirty="0">
            <a:solidFill>
              <a:schemeClr val="tx1"/>
            </a:solidFill>
          </a:endParaRPr>
        </a:p>
      </dsp:txBody>
      <dsp:txXfrm>
        <a:off x="1175934" y="885850"/>
        <a:ext cx="5057481" cy="708269"/>
      </dsp:txXfrm>
    </dsp:sp>
    <dsp:sp modelId="{605B4DDB-184B-4DDC-9ED2-49F106AF887E}">
      <dsp:nvSpPr>
        <dsp:cNvPr id="0" name=""/>
        <dsp:cNvSpPr/>
      </dsp:nvSpPr>
      <dsp:spPr>
        <a:xfrm>
          <a:off x="0" y="1782299"/>
          <a:ext cx="6591300" cy="7082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a:off x="137261" y="1842207"/>
          <a:ext cx="543528" cy="566227"/>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1160173" y="1771187"/>
          <a:ext cx="5089003" cy="708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58" tIns="74958" rIns="74958" bIns="74958"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rPr>
            <a:t>Weekly Glass</a:t>
          </a:r>
        </a:p>
      </dsp:txBody>
      <dsp:txXfrm>
        <a:off x="1160173" y="1771187"/>
        <a:ext cx="5089003" cy="708269"/>
      </dsp:txXfrm>
    </dsp:sp>
    <dsp:sp modelId="{4B9E72AA-8CF3-4930-907C-C7C73F6C8381}">
      <dsp:nvSpPr>
        <dsp:cNvPr id="0" name=""/>
        <dsp:cNvSpPr/>
      </dsp:nvSpPr>
      <dsp:spPr>
        <a:xfrm>
          <a:off x="0" y="2656523"/>
          <a:ext cx="6591300" cy="70826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a:off x="214251" y="2849147"/>
          <a:ext cx="389547" cy="389547"/>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1195650" y="2656523"/>
          <a:ext cx="5018050" cy="708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58" tIns="74958" rIns="74958" bIns="7495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Weekly Cardboard</a:t>
          </a:r>
          <a:endParaRPr lang="en-US" sz="1800" kern="1200" dirty="0">
            <a:solidFill>
              <a:schemeClr val="tx1"/>
            </a:solidFill>
          </a:endParaRPr>
        </a:p>
      </dsp:txBody>
      <dsp:txXfrm>
        <a:off x="1195650" y="2656523"/>
        <a:ext cx="5018050" cy="708269"/>
      </dsp:txXfrm>
    </dsp:sp>
    <dsp:sp modelId="{A3C5A7E8-CA18-4E40-98E7-DF12918F83C9}">
      <dsp:nvSpPr>
        <dsp:cNvPr id="0" name=""/>
        <dsp:cNvSpPr/>
      </dsp:nvSpPr>
      <dsp:spPr>
        <a:xfrm>
          <a:off x="0" y="3541859"/>
          <a:ext cx="6591300" cy="70826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95673-0C3D-4C64-9CA3-08454CFEF897}">
      <dsp:nvSpPr>
        <dsp:cNvPr id="0" name=""/>
        <dsp:cNvSpPr/>
      </dsp:nvSpPr>
      <dsp:spPr>
        <a:xfrm>
          <a:off x="215859" y="3755122"/>
          <a:ext cx="389547" cy="389547"/>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31BE-D080-406D-AB0A-DDB6DFE139BB}">
      <dsp:nvSpPr>
        <dsp:cNvPr id="0" name=""/>
        <dsp:cNvSpPr/>
      </dsp:nvSpPr>
      <dsp:spPr>
        <a:xfrm>
          <a:off x="1185806" y="3541859"/>
          <a:ext cx="5037737" cy="708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58" tIns="74958" rIns="74958" bIns="7495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Weekly Plastics and metals</a:t>
          </a:r>
          <a:endParaRPr lang="en-US" sz="1800" kern="1200" dirty="0">
            <a:solidFill>
              <a:schemeClr val="tx1"/>
            </a:solidFill>
          </a:endParaRPr>
        </a:p>
      </dsp:txBody>
      <dsp:txXfrm>
        <a:off x="1185806" y="3541859"/>
        <a:ext cx="5037737" cy="708269"/>
      </dsp:txXfrm>
    </dsp:sp>
    <dsp:sp modelId="{A0E20B61-3CAC-44DD-B173-42478DC9158F}">
      <dsp:nvSpPr>
        <dsp:cNvPr id="0" name=""/>
        <dsp:cNvSpPr/>
      </dsp:nvSpPr>
      <dsp:spPr>
        <a:xfrm>
          <a:off x="0" y="4427196"/>
          <a:ext cx="6591300" cy="7082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79181-984A-4E4B-B959-580DD96F82A1}">
      <dsp:nvSpPr>
        <dsp:cNvPr id="0" name=""/>
        <dsp:cNvSpPr/>
      </dsp:nvSpPr>
      <dsp:spPr>
        <a:xfrm>
          <a:off x="113742" y="4544726"/>
          <a:ext cx="590566" cy="47320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890A6-0915-40AD-9A04-9F1AF387FA96}">
      <dsp:nvSpPr>
        <dsp:cNvPr id="0" name=""/>
        <dsp:cNvSpPr/>
      </dsp:nvSpPr>
      <dsp:spPr>
        <a:xfrm>
          <a:off x="1254825" y="4427196"/>
          <a:ext cx="4899698" cy="708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58" tIns="74958" rIns="74958" bIns="7495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Weekly Paper</a:t>
          </a:r>
          <a:endParaRPr lang="en-US" sz="1800" kern="1200" dirty="0">
            <a:solidFill>
              <a:schemeClr val="tx1"/>
            </a:solidFill>
          </a:endParaRPr>
        </a:p>
      </dsp:txBody>
      <dsp:txXfrm>
        <a:off x="1254825" y="4427196"/>
        <a:ext cx="4899698" cy="708269"/>
      </dsp:txXfrm>
    </dsp:sp>
    <dsp:sp modelId="{E43200A4-5DF8-43F2-A955-1E5729F2A572}">
      <dsp:nvSpPr>
        <dsp:cNvPr id="0" name=""/>
        <dsp:cNvSpPr/>
      </dsp:nvSpPr>
      <dsp:spPr>
        <a:xfrm>
          <a:off x="0" y="5312532"/>
          <a:ext cx="6591300" cy="7082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871242-611D-47FE-913D-92777D357DF4}">
      <dsp:nvSpPr>
        <dsp:cNvPr id="0" name=""/>
        <dsp:cNvSpPr/>
      </dsp:nvSpPr>
      <dsp:spPr>
        <a:xfrm>
          <a:off x="50886" y="5393225"/>
          <a:ext cx="716277" cy="546882"/>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9000" b="-9000"/>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E0DE0-2914-4964-8F13-4F05C949FCB6}">
      <dsp:nvSpPr>
        <dsp:cNvPr id="0" name=""/>
        <dsp:cNvSpPr/>
      </dsp:nvSpPr>
      <dsp:spPr>
        <a:xfrm>
          <a:off x="998205" y="5312532"/>
          <a:ext cx="5412940" cy="708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58" tIns="74958" rIns="74958" bIns="74958"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Also optional fortnightly Absorbent Hygiene Products (AHPs)</a:t>
          </a:r>
        </a:p>
      </dsp:txBody>
      <dsp:txXfrm>
        <a:off x="998205" y="5312532"/>
        <a:ext cx="5412940" cy="7082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5"/>
          <a:ext cx="6587264"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flipH="1" flipV="1">
          <a:off x="302261" y="254691"/>
          <a:ext cx="332479" cy="30568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1138010" y="1903"/>
          <a:ext cx="5248245"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Economically viable?</a:t>
          </a:r>
        </a:p>
      </dsp:txBody>
      <dsp:txXfrm>
        <a:off x="1138010" y="1903"/>
        <a:ext cx="5248245" cy="811257"/>
      </dsp:txXfrm>
    </dsp:sp>
    <dsp:sp modelId="{CC1392E2-6C2B-4149-9A9D-4FFC5D7F657F}">
      <dsp:nvSpPr>
        <dsp:cNvPr id="0" name=""/>
        <dsp:cNvSpPr/>
      </dsp:nvSpPr>
      <dsp:spPr>
        <a:xfrm>
          <a:off x="0" y="1015975"/>
          <a:ext cx="6587264"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flipH="1">
          <a:off x="353060" y="1388356"/>
          <a:ext cx="230881" cy="66495"/>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107132" y="1015975"/>
          <a:ext cx="5310002"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dirty="0">
              <a:solidFill>
                <a:schemeClr val="tx1"/>
              </a:solidFill>
            </a:rPr>
            <a:t>Transferable to other LAs?</a:t>
          </a:r>
          <a:endParaRPr lang="en-US" sz="1900" kern="1200" dirty="0">
            <a:solidFill>
              <a:schemeClr val="tx1"/>
            </a:solidFill>
          </a:endParaRPr>
        </a:p>
      </dsp:txBody>
      <dsp:txXfrm>
        <a:off x="1107132" y="1015975"/>
        <a:ext cx="5310002" cy="811257"/>
      </dsp:txXfrm>
    </dsp:sp>
    <dsp:sp modelId="{605B4DDB-184B-4DDC-9ED2-49F106AF887E}">
      <dsp:nvSpPr>
        <dsp:cNvPr id="0" name=""/>
        <dsp:cNvSpPr/>
      </dsp:nvSpPr>
      <dsp:spPr>
        <a:xfrm>
          <a:off x="0" y="2042776"/>
          <a:ext cx="6587264"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flipH="1" flipV="1">
          <a:off x="383539" y="2412816"/>
          <a:ext cx="169923" cy="45721"/>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1035062" y="2030048"/>
          <a:ext cx="545414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dirty="0">
              <a:solidFill>
                <a:schemeClr val="tx1"/>
              </a:solidFill>
            </a:rPr>
            <a:t>Does it demonstrate innovation and use of new technology? </a:t>
          </a:r>
          <a:endParaRPr lang="en-US" sz="1900" kern="1200" dirty="0">
            <a:solidFill>
              <a:schemeClr val="tx1"/>
            </a:solidFill>
          </a:endParaRPr>
        </a:p>
      </dsp:txBody>
      <dsp:txXfrm>
        <a:off x="1035062" y="2030048"/>
        <a:ext cx="5454140" cy="811257"/>
      </dsp:txXfrm>
    </dsp:sp>
    <dsp:sp modelId="{4B9E72AA-8CF3-4930-907C-C7C73F6C8381}">
      <dsp:nvSpPr>
        <dsp:cNvPr id="0" name=""/>
        <dsp:cNvSpPr/>
      </dsp:nvSpPr>
      <dsp:spPr>
        <a:xfrm>
          <a:off x="0" y="3044120"/>
          <a:ext cx="6587264"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flipH="1" flipV="1">
          <a:off x="261622" y="3443580"/>
          <a:ext cx="413758" cy="88537"/>
        </a:xfrm>
        <a:prstGeom prst="rect">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1055658" y="3044120"/>
          <a:ext cx="541295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Communication and Understanding of residents.</a:t>
          </a:r>
        </a:p>
      </dsp:txBody>
      <dsp:txXfrm>
        <a:off x="1055658" y="3044120"/>
        <a:ext cx="5412950" cy="811257"/>
      </dsp:txXfrm>
    </dsp:sp>
    <dsp:sp modelId="{A3C5A7E8-CA18-4E40-98E7-DF12918F83C9}">
      <dsp:nvSpPr>
        <dsp:cNvPr id="0" name=""/>
        <dsp:cNvSpPr/>
      </dsp:nvSpPr>
      <dsp:spPr>
        <a:xfrm>
          <a:off x="0" y="4058192"/>
          <a:ext cx="6587264"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95673-0C3D-4C64-9CA3-08454CFEF897}">
      <dsp:nvSpPr>
        <dsp:cNvPr id="0" name=""/>
        <dsp:cNvSpPr/>
      </dsp:nvSpPr>
      <dsp:spPr>
        <a:xfrm flipH="1" flipV="1">
          <a:off x="342900" y="4421722"/>
          <a:ext cx="291073" cy="207675"/>
        </a:xfrm>
        <a:prstGeom prst="rect">
          <a:avLst/>
        </a:prstGeom>
        <a:solidFill>
          <a:schemeClr val="accent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31BE-D080-406D-AB0A-DDB6DFE139BB}">
      <dsp:nvSpPr>
        <dsp:cNvPr id="0" name=""/>
        <dsp:cNvSpPr/>
      </dsp:nvSpPr>
      <dsp:spPr>
        <a:xfrm>
          <a:off x="1024751" y="4058192"/>
          <a:ext cx="5474764"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Demands on householders. </a:t>
          </a:r>
        </a:p>
      </dsp:txBody>
      <dsp:txXfrm>
        <a:off x="1024751" y="4058192"/>
        <a:ext cx="5474764" cy="811257"/>
      </dsp:txXfrm>
    </dsp:sp>
    <dsp:sp modelId="{A0E20B61-3CAC-44DD-B173-42478DC9158F}">
      <dsp:nvSpPr>
        <dsp:cNvPr id="0" name=""/>
        <dsp:cNvSpPr/>
      </dsp:nvSpPr>
      <dsp:spPr>
        <a:xfrm>
          <a:off x="0" y="5072264"/>
          <a:ext cx="6587264"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79181-984A-4E4B-B959-580DD96F82A1}">
      <dsp:nvSpPr>
        <dsp:cNvPr id="0" name=""/>
        <dsp:cNvSpPr/>
      </dsp:nvSpPr>
      <dsp:spPr>
        <a:xfrm flipH="1" flipV="1">
          <a:off x="342900" y="5432310"/>
          <a:ext cx="251201" cy="91165"/>
        </a:xfrm>
        <a:prstGeom prst="rect">
          <a:avLst/>
        </a:prstGeom>
        <a:solidFill>
          <a:schemeClr val="accent2"/>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890A6-0915-40AD-9A04-9F1AF387FA96}">
      <dsp:nvSpPr>
        <dsp:cNvPr id="0" name=""/>
        <dsp:cNvSpPr/>
      </dsp:nvSpPr>
      <dsp:spPr>
        <a:xfrm>
          <a:off x="1045346" y="5072264"/>
          <a:ext cx="5433573"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Impact on waste and recycling targets.</a:t>
          </a:r>
        </a:p>
      </dsp:txBody>
      <dsp:txXfrm>
        <a:off x="1045346" y="5072264"/>
        <a:ext cx="5433573" cy="811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2306"/>
          <a:ext cx="6587264"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flipH="1" flipV="1">
          <a:off x="364897" y="309770"/>
          <a:ext cx="401378" cy="369026"/>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1325274" y="4597"/>
          <a:ext cx="506788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rPr>
            <a:t>4 Key elements of the new scheme</a:t>
          </a:r>
        </a:p>
      </dsp:txBody>
      <dsp:txXfrm>
        <a:off x="1325274" y="4597"/>
        <a:ext cx="5067888" cy="979371"/>
      </dsp:txXfrm>
    </dsp:sp>
    <dsp:sp modelId="{CC1392E2-6C2B-4149-9A9D-4FFC5D7F657F}">
      <dsp:nvSpPr>
        <dsp:cNvPr id="0" name=""/>
        <dsp:cNvSpPr/>
      </dsp:nvSpPr>
      <dsp:spPr>
        <a:xfrm>
          <a:off x="0" y="1228812"/>
          <a:ext cx="6587264"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flipH="1">
          <a:off x="426223" y="1678360"/>
          <a:ext cx="278726" cy="80275"/>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295457" y="1228812"/>
          <a:ext cx="5127523"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rPr>
            <a:t>In June 2019 residual waste bags brought to W&amp;RCs were opened and checked for recyclable items.</a:t>
          </a:r>
        </a:p>
      </dsp:txBody>
      <dsp:txXfrm>
        <a:off x="1295457" y="1228812"/>
        <a:ext cx="5127523" cy="979371"/>
      </dsp:txXfrm>
    </dsp:sp>
    <dsp:sp modelId="{605B4DDB-184B-4DDC-9ED2-49F106AF887E}">
      <dsp:nvSpPr>
        <dsp:cNvPr id="0" name=""/>
        <dsp:cNvSpPr/>
      </dsp:nvSpPr>
      <dsp:spPr>
        <a:xfrm>
          <a:off x="0" y="2468393"/>
          <a:ext cx="6587264"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flipH="1" flipV="1">
          <a:off x="463019" y="2915115"/>
          <a:ext cx="205135" cy="55195"/>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1225864" y="2453027"/>
          <a:ext cx="526670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rPr>
            <a:t>From September 2019 fortnightly collection of Absorbent Hygiene Products</a:t>
          </a:r>
          <a:endParaRPr lang="en-US" sz="1800" kern="1200" dirty="0">
            <a:solidFill>
              <a:schemeClr val="tx1"/>
            </a:solidFill>
          </a:endParaRPr>
        </a:p>
      </dsp:txBody>
      <dsp:txXfrm>
        <a:off x="1225864" y="2453027"/>
        <a:ext cx="5266708" cy="979371"/>
      </dsp:txXfrm>
    </dsp:sp>
    <dsp:sp modelId="{4B9E72AA-8CF3-4930-907C-C7C73F6C8381}">
      <dsp:nvSpPr>
        <dsp:cNvPr id="0" name=""/>
        <dsp:cNvSpPr/>
      </dsp:nvSpPr>
      <dsp:spPr>
        <a:xfrm>
          <a:off x="0" y="3677241"/>
          <a:ext cx="6587264"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flipH="1" flipV="1">
          <a:off x="315837" y="4159480"/>
          <a:ext cx="499499" cy="106885"/>
        </a:xfrm>
        <a:prstGeom prst="rect">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1245752" y="3677241"/>
          <a:ext cx="5226933"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rPr>
            <a:t>From November 2019 residual waste restricted to one bag per week, collected every third week.</a:t>
          </a:r>
        </a:p>
      </dsp:txBody>
      <dsp:txXfrm>
        <a:off x="1245752" y="3677241"/>
        <a:ext cx="5226933" cy="979371"/>
      </dsp:txXfrm>
    </dsp:sp>
    <dsp:sp modelId="{A3C5A7E8-CA18-4E40-98E7-DF12918F83C9}">
      <dsp:nvSpPr>
        <dsp:cNvPr id="0" name=""/>
        <dsp:cNvSpPr/>
      </dsp:nvSpPr>
      <dsp:spPr>
        <a:xfrm>
          <a:off x="0" y="4901456"/>
          <a:ext cx="6587264"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95673-0C3D-4C64-9CA3-08454CFEF897}">
      <dsp:nvSpPr>
        <dsp:cNvPr id="0" name=""/>
        <dsp:cNvSpPr/>
      </dsp:nvSpPr>
      <dsp:spPr>
        <a:xfrm flipH="1" flipV="1">
          <a:off x="413958" y="5340320"/>
          <a:ext cx="351391" cy="250711"/>
        </a:xfrm>
        <a:prstGeom prst="rect">
          <a:avLst/>
        </a:prstGeom>
        <a:solidFill>
          <a:schemeClr val="accent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31BE-D080-406D-AB0A-DDB6DFE139BB}">
      <dsp:nvSpPr>
        <dsp:cNvPr id="0" name=""/>
        <dsp:cNvSpPr/>
      </dsp:nvSpPr>
      <dsp:spPr>
        <a:xfrm>
          <a:off x="1215907" y="4901456"/>
          <a:ext cx="5286623"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rPr>
            <a:t>From November 2019 weekly </a:t>
          </a:r>
          <a:r>
            <a:rPr lang="en-US" sz="1800" kern="1200" dirty="0" err="1">
              <a:solidFill>
                <a:schemeClr val="tx1"/>
              </a:solidFill>
            </a:rPr>
            <a:t>kerbside</a:t>
          </a:r>
          <a:r>
            <a:rPr lang="en-US" sz="1800" kern="1200" dirty="0">
              <a:solidFill>
                <a:schemeClr val="tx1"/>
              </a:solidFill>
            </a:rPr>
            <a:t>  sort collections with additional streams.</a:t>
          </a:r>
        </a:p>
      </dsp:txBody>
      <dsp:txXfrm>
        <a:off x="1215907" y="4901456"/>
        <a:ext cx="5286623" cy="9793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2319"/>
          <a:ext cx="6585585" cy="9851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flipH="1" flipV="1">
          <a:off x="367063" y="311608"/>
          <a:ext cx="403760" cy="371216"/>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1331688" y="4625"/>
          <a:ext cx="5060094" cy="985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65" tIns="104265" rIns="104265" bIns="104265"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latin typeface="+mn-lt"/>
            </a:rPr>
            <a:t>Use the survey to analyse householders’ </a:t>
          </a:r>
          <a:r>
            <a:rPr lang="en-US" sz="1800" b="0" kern="1200" dirty="0">
              <a:solidFill>
                <a:schemeClr val="tx1"/>
              </a:solidFill>
              <a:latin typeface="+mn-lt"/>
            </a:rPr>
            <a:t>experience of </a:t>
          </a:r>
          <a:r>
            <a:rPr lang="en-US" sz="1800" kern="1200" dirty="0">
              <a:solidFill>
                <a:schemeClr val="tx1"/>
              </a:solidFill>
              <a:latin typeface="+mn-lt"/>
            </a:rPr>
            <a:t>the four elements of the new scheme</a:t>
          </a:r>
        </a:p>
      </dsp:txBody>
      <dsp:txXfrm>
        <a:off x="1331688" y="4625"/>
        <a:ext cx="5060094" cy="985183"/>
      </dsp:txXfrm>
    </dsp:sp>
    <dsp:sp modelId="{CC1392E2-6C2B-4149-9A9D-4FFC5D7F657F}">
      <dsp:nvSpPr>
        <dsp:cNvPr id="0" name=""/>
        <dsp:cNvSpPr/>
      </dsp:nvSpPr>
      <dsp:spPr>
        <a:xfrm>
          <a:off x="0" y="1236104"/>
          <a:ext cx="6585585" cy="9851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flipH="1">
          <a:off x="428753" y="1688320"/>
          <a:ext cx="280380" cy="80752"/>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301917" y="1236104"/>
          <a:ext cx="5119637" cy="985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65" tIns="104265" rIns="104265" bIns="104265" numCol="1" spcCol="1270" anchor="ctr" anchorCtr="0">
          <a:noAutofit/>
        </a:bodyPr>
        <a:lstStyle/>
        <a:p>
          <a:pPr marL="0" lvl="0" indent="0" algn="l" defTabSz="800100">
            <a:lnSpc>
              <a:spcPct val="100000"/>
            </a:lnSpc>
            <a:spcBef>
              <a:spcPct val="0"/>
            </a:spcBef>
            <a:spcAft>
              <a:spcPct val="35000"/>
            </a:spcAft>
            <a:buNone/>
          </a:pPr>
          <a:r>
            <a:rPr lang="en-US" sz="1800" b="0" kern="1200" dirty="0">
              <a:solidFill>
                <a:schemeClr val="tx1"/>
              </a:solidFill>
              <a:latin typeface="+mn-lt"/>
            </a:rPr>
            <a:t>Awareness of changes</a:t>
          </a:r>
        </a:p>
      </dsp:txBody>
      <dsp:txXfrm>
        <a:off x="1301917" y="1236104"/>
        <a:ext cx="5119637" cy="985183"/>
      </dsp:txXfrm>
    </dsp:sp>
    <dsp:sp modelId="{605B4DDB-184B-4DDC-9ED2-49F106AF887E}">
      <dsp:nvSpPr>
        <dsp:cNvPr id="0" name=""/>
        <dsp:cNvSpPr/>
      </dsp:nvSpPr>
      <dsp:spPr>
        <a:xfrm>
          <a:off x="0" y="2483041"/>
          <a:ext cx="6585585" cy="9851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flipH="1" flipV="1">
          <a:off x="465766" y="2932413"/>
          <a:ext cx="206353" cy="55523"/>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1232431" y="2467583"/>
          <a:ext cx="5258608" cy="985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65" tIns="104265" rIns="104265" bIns="104265" numCol="1" spcCol="1270" anchor="ctr" anchorCtr="0">
          <a:noAutofit/>
        </a:bodyPr>
        <a:lstStyle/>
        <a:p>
          <a:pPr marL="0" lvl="0" indent="0" algn="l" defTabSz="800100">
            <a:lnSpc>
              <a:spcPct val="100000"/>
            </a:lnSpc>
            <a:spcBef>
              <a:spcPct val="0"/>
            </a:spcBef>
            <a:spcAft>
              <a:spcPct val="35000"/>
            </a:spcAft>
            <a:buNone/>
          </a:pPr>
          <a:r>
            <a:rPr lang="en-US" sz="1800" b="0" kern="1200" dirty="0">
              <a:solidFill>
                <a:schemeClr val="tx1"/>
              </a:solidFill>
              <a:latin typeface="+mn-lt"/>
            </a:rPr>
            <a:t>Sources of information</a:t>
          </a:r>
          <a:endParaRPr lang="en-US" sz="1800" kern="1200" dirty="0">
            <a:solidFill>
              <a:schemeClr val="tx1"/>
            </a:solidFill>
            <a:latin typeface="+mn-lt"/>
          </a:endParaRPr>
        </a:p>
      </dsp:txBody>
      <dsp:txXfrm>
        <a:off x="1232431" y="2467583"/>
        <a:ext cx="5258608" cy="985183"/>
      </dsp:txXfrm>
    </dsp:sp>
    <dsp:sp modelId="{4B9E72AA-8CF3-4930-907C-C7C73F6C8381}">
      <dsp:nvSpPr>
        <dsp:cNvPr id="0" name=""/>
        <dsp:cNvSpPr/>
      </dsp:nvSpPr>
      <dsp:spPr>
        <a:xfrm>
          <a:off x="0" y="3699063"/>
          <a:ext cx="6585585" cy="98518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flipH="1" flipV="1">
          <a:off x="317711" y="4184163"/>
          <a:ext cx="502463" cy="107519"/>
        </a:xfrm>
        <a:prstGeom prst="rect">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1252288" y="3699063"/>
          <a:ext cx="5218894" cy="985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65" tIns="104265" rIns="104265" bIns="104265"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latin typeface="+mn-lt"/>
            </a:rPr>
            <a:t>Use of a particular waste stream and interaction </a:t>
          </a:r>
        </a:p>
      </dsp:txBody>
      <dsp:txXfrm>
        <a:off x="1252288" y="3699063"/>
        <a:ext cx="5218894" cy="985183"/>
      </dsp:txXfrm>
    </dsp:sp>
    <dsp:sp modelId="{A3C5A7E8-CA18-4E40-98E7-DF12918F83C9}">
      <dsp:nvSpPr>
        <dsp:cNvPr id="0" name=""/>
        <dsp:cNvSpPr/>
      </dsp:nvSpPr>
      <dsp:spPr>
        <a:xfrm>
          <a:off x="0" y="4930542"/>
          <a:ext cx="6585585" cy="98518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95673-0C3D-4C64-9CA3-08454CFEF897}">
      <dsp:nvSpPr>
        <dsp:cNvPr id="0" name=""/>
        <dsp:cNvSpPr/>
      </dsp:nvSpPr>
      <dsp:spPr>
        <a:xfrm flipH="1" flipV="1">
          <a:off x="416415" y="5372010"/>
          <a:ext cx="353476" cy="252199"/>
        </a:xfrm>
        <a:prstGeom prst="rect">
          <a:avLst/>
        </a:prstGeom>
        <a:solidFill>
          <a:schemeClr val="accent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31BE-D080-406D-AB0A-DDB6DFE139BB}">
      <dsp:nvSpPr>
        <dsp:cNvPr id="0" name=""/>
        <dsp:cNvSpPr/>
      </dsp:nvSpPr>
      <dsp:spPr>
        <a:xfrm>
          <a:off x="1222489" y="4930542"/>
          <a:ext cx="5278492" cy="985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65" tIns="104265" rIns="104265" bIns="104265" numCol="1" spcCol="1270" anchor="ctr" anchorCtr="0">
          <a:noAutofit/>
        </a:bodyPr>
        <a:lstStyle/>
        <a:p>
          <a:pPr marL="0" lvl="0" indent="0" algn="l" defTabSz="800100">
            <a:lnSpc>
              <a:spcPct val="100000"/>
            </a:lnSpc>
            <a:spcBef>
              <a:spcPct val="0"/>
            </a:spcBef>
            <a:spcAft>
              <a:spcPct val="35000"/>
            </a:spcAft>
            <a:buNone/>
          </a:pPr>
          <a:r>
            <a:rPr lang="en-US" sz="1800" kern="1200" dirty="0">
              <a:solidFill>
                <a:schemeClr val="tx1"/>
              </a:solidFill>
              <a:latin typeface="+mn-lt"/>
            </a:rPr>
            <a:t>Changes in behaviour, impact on household</a:t>
          </a:r>
        </a:p>
      </dsp:txBody>
      <dsp:txXfrm>
        <a:off x="1222489" y="4930542"/>
        <a:ext cx="5278492" cy="9851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8182"/>
          <a:ext cx="6577104" cy="12355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a:off x="153762" y="343558"/>
          <a:ext cx="190150" cy="190150"/>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771379" y="8182"/>
          <a:ext cx="5116370"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889000">
            <a:lnSpc>
              <a:spcPct val="100000"/>
            </a:lnSpc>
            <a:spcBef>
              <a:spcPct val="0"/>
            </a:spcBef>
            <a:spcAft>
              <a:spcPct val="35000"/>
            </a:spcAft>
            <a:buNone/>
          </a:pPr>
          <a:r>
            <a:rPr lang="en-US" sz="2000" kern="1200" dirty="0">
              <a:solidFill>
                <a:schemeClr val="tx1"/>
              </a:solidFill>
            </a:rPr>
            <a:t>Quarterly statistics available for overall waste and recycling totals and individual streams</a:t>
          </a:r>
        </a:p>
      </dsp:txBody>
      <dsp:txXfrm>
        <a:off x="771379" y="8182"/>
        <a:ext cx="5116370" cy="1235591"/>
      </dsp:txXfrm>
    </dsp:sp>
    <dsp:sp modelId="{CC1392E2-6C2B-4149-9A9D-4FFC5D7F657F}">
      <dsp:nvSpPr>
        <dsp:cNvPr id="0" name=""/>
        <dsp:cNvSpPr/>
      </dsp:nvSpPr>
      <dsp:spPr>
        <a:xfrm>
          <a:off x="0" y="1552672"/>
          <a:ext cx="6577104" cy="12355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a:off x="329907" y="1698856"/>
          <a:ext cx="19208" cy="679575"/>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807805" y="1552672"/>
          <a:ext cx="5256669"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The pros and cons of this scheme</a:t>
          </a:r>
          <a:endParaRPr lang="en-US" sz="2000" kern="1200" dirty="0">
            <a:solidFill>
              <a:schemeClr val="tx1"/>
            </a:solidFill>
          </a:endParaRPr>
        </a:p>
      </dsp:txBody>
      <dsp:txXfrm>
        <a:off x="807805" y="1552672"/>
        <a:ext cx="5256669" cy="1235591"/>
      </dsp:txXfrm>
    </dsp:sp>
    <dsp:sp modelId="{605B4DDB-184B-4DDC-9ED2-49F106AF887E}">
      <dsp:nvSpPr>
        <dsp:cNvPr id="0" name=""/>
        <dsp:cNvSpPr/>
      </dsp:nvSpPr>
      <dsp:spPr>
        <a:xfrm>
          <a:off x="0" y="3106391"/>
          <a:ext cx="6577104" cy="12355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a:off x="331945" y="3160216"/>
          <a:ext cx="17464" cy="987796"/>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828004" y="3097161"/>
          <a:ext cx="5205646"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Analysis will highlight elements of the scheme that impacted on behaviour and therefore rates</a:t>
          </a:r>
          <a:endParaRPr lang="en-US" sz="2000" kern="1200" dirty="0">
            <a:solidFill>
              <a:schemeClr val="tx1"/>
            </a:solidFill>
          </a:endParaRPr>
        </a:p>
      </dsp:txBody>
      <dsp:txXfrm>
        <a:off x="828004" y="3097161"/>
        <a:ext cx="5205646" cy="1235591"/>
      </dsp:txXfrm>
    </dsp:sp>
    <dsp:sp modelId="{4B9E72AA-8CF3-4930-907C-C7C73F6C8381}">
      <dsp:nvSpPr>
        <dsp:cNvPr id="0" name=""/>
        <dsp:cNvSpPr/>
      </dsp:nvSpPr>
      <dsp:spPr>
        <a:xfrm>
          <a:off x="0" y="4641651"/>
          <a:ext cx="6577104" cy="123559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a:off x="300790" y="4815446"/>
          <a:ext cx="53178" cy="679575"/>
        </a:xfrm>
        <a:prstGeom prst="rect">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803426" y="4641651"/>
          <a:ext cx="5417202"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889000">
            <a:lnSpc>
              <a:spcPct val="100000"/>
            </a:lnSpc>
            <a:spcBef>
              <a:spcPct val="0"/>
            </a:spcBef>
            <a:spcAft>
              <a:spcPct val="35000"/>
            </a:spcAft>
            <a:buNone/>
          </a:pPr>
          <a:r>
            <a:rPr lang="en-US" sz="2000" kern="1200" dirty="0">
              <a:solidFill>
                <a:schemeClr val="tx1"/>
              </a:solidFill>
            </a:rPr>
            <a:t>Transferable elements of the scheme </a:t>
          </a:r>
        </a:p>
      </dsp:txBody>
      <dsp:txXfrm>
        <a:off x="803426" y="4641651"/>
        <a:ext cx="5417202" cy="123559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8182"/>
          <a:ext cx="6577104" cy="12355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a:off x="153762" y="343558"/>
          <a:ext cx="190150" cy="190150"/>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771379" y="8182"/>
          <a:ext cx="5116370"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977900">
            <a:lnSpc>
              <a:spcPct val="100000"/>
            </a:lnSpc>
            <a:spcBef>
              <a:spcPct val="0"/>
            </a:spcBef>
            <a:spcAft>
              <a:spcPct val="35000"/>
            </a:spcAft>
            <a:buNone/>
          </a:pPr>
          <a:r>
            <a:rPr lang="en-US" sz="2200" kern="1200" dirty="0">
              <a:solidFill>
                <a:schemeClr val="tx1"/>
              </a:solidFill>
            </a:rPr>
            <a:t>Timely and relevant – cash-strapped LAs and increasing targets</a:t>
          </a:r>
        </a:p>
      </dsp:txBody>
      <dsp:txXfrm>
        <a:off x="771379" y="8182"/>
        <a:ext cx="5116370" cy="1235591"/>
      </dsp:txXfrm>
    </dsp:sp>
    <dsp:sp modelId="{CC1392E2-6C2B-4149-9A9D-4FFC5D7F657F}">
      <dsp:nvSpPr>
        <dsp:cNvPr id="0" name=""/>
        <dsp:cNvSpPr/>
      </dsp:nvSpPr>
      <dsp:spPr>
        <a:xfrm>
          <a:off x="0" y="1552672"/>
          <a:ext cx="6577104" cy="12355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a:off x="329907" y="1698856"/>
          <a:ext cx="19208" cy="679575"/>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807805" y="1552672"/>
          <a:ext cx="5256669"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977900">
            <a:lnSpc>
              <a:spcPct val="100000"/>
            </a:lnSpc>
            <a:spcBef>
              <a:spcPct val="0"/>
            </a:spcBef>
            <a:spcAft>
              <a:spcPct val="35000"/>
            </a:spcAft>
            <a:buNone/>
          </a:pPr>
          <a:r>
            <a:rPr lang="en-GB" sz="2200" kern="1200" dirty="0">
              <a:solidFill>
                <a:schemeClr val="tx1"/>
              </a:solidFill>
            </a:rPr>
            <a:t>Importance of householder engagement to success of a recycling scheme</a:t>
          </a:r>
          <a:endParaRPr lang="en-US" sz="2200" kern="1200" dirty="0">
            <a:solidFill>
              <a:schemeClr val="tx1"/>
            </a:solidFill>
          </a:endParaRPr>
        </a:p>
      </dsp:txBody>
      <dsp:txXfrm>
        <a:off x="807805" y="1552672"/>
        <a:ext cx="5256669" cy="1235591"/>
      </dsp:txXfrm>
    </dsp:sp>
    <dsp:sp modelId="{605B4DDB-184B-4DDC-9ED2-49F106AF887E}">
      <dsp:nvSpPr>
        <dsp:cNvPr id="0" name=""/>
        <dsp:cNvSpPr/>
      </dsp:nvSpPr>
      <dsp:spPr>
        <a:xfrm>
          <a:off x="0" y="3106391"/>
          <a:ext cx="6577104" cy="12355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a:off x="331945" y="3160216"/>
          <a:ext cx="17464" cy="987796"/>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828004" y="3097161"/>
          <a:ext cx="5205646"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977900">
            <a:lnSpc>
              <a:spcPct val="100000"/>
            </a:lnSpc>
            <a:spcBef>
              <a:spcPct val="0"/>
            </a:spcBef>
            <a:spcAft>
              <a:spcPct val="35000"/>
            </a:spcAft>
            <a:buNone/>
          </a:pPr>
          <a:r>
            <a:rPr lang="en-GB" sz="2200" kern="1200" dirty="0">
              <a:solidFill>
                <a:schemeClr val="tx1"/>
              </a:solidFill>
            </a:rPr>
            <a:t>Case study as opposed to a comparison</a:t>
          </a:r>
          <a:endParaRPr lang="en-US" sz="2200" kern="1200" dirty="0">
            <a:solidFill>
              <a:schemeClr val="tx1"/>
            </a:solidFill>
          </a:endParaRPr>
        </a:p>
      </dsp:txBody>
      <dsp:txXfrm>
        <a:off x="828004" y="3097161"/>
        <a:ext cx="5205646" cy="1235591"/>
      </dsp:txXfrm>
    </dsp:sp>
    <dsp:sp modelId="{4B9E72AA-8CF3-4930-907C-C7C73F6C8381}">
      <dsp:nvSpPr>
        <dsp:cNvPr id="0" name=""/>
        <dsp:cNvSpPr/>
      </dsp:nvSpPr>
      <dsp:spPr>
        <a:xfrm>
          <a:off x="0" y="4641651"/>
          <a:ext cx="6577104" cy="123559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a:off x="300790" y="4815446"/>
          <a:ext cx="53178" cy="679575"/>
        </a:xfrm>
        <a:prstGeom prst="rect">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803426" y="4641651"/>
          <a:ext cx="5417202" cy="1235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767" tIns="130767" rIns="130767" bIns="130767" numCol="1" spcCol="1270" anchor="ctr" anchorCtr="0">
          <a:noAutofit/>
        </a:bodyPr>
        <a:lstStyle/>
        <a:p>
          <a:pPr marL="0" lvl="0" indent="0" algn="l" defTabSz="977900">
            <a:lnSpc>
              <a:spcPct val="100000"/>
            </a:lnSpc>
            <a:spcBef>
              <a:spcPct val="0"/>
            </a:spcBef>
            <a:spcAft>
              <a:spcPct val="35000"/>
            </a:spcAft>
            <a:buNone/>
          </a:pPr>
          <a:r>
            <a:rPr lang="en-US" sz="2200" kern="1200" dirty="0">
              <a:solidFill>
                <a:schemeClr val="tx1"/>
              </a:solidFill>
            </a:rPr>
            <a:t>Issue of self-reporting own behaviours</a:t>
          </a:r>
        </a:p>
      </dsp:txBody>
      <dsp:txXfrm>
        <a:off x="803426" y="4641651"/>
        <a:ext cx="5417202" cy="123559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ED3C3-2BB9-4D4F-AAAB-15A7EA7288C0}">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F3481-1A43-43D5-90E3-DB9FB9A44FA9}">
      <dsp:nvSpPr>
        <dsp:cNvPr id="0" name=""/>
        <dsp:cNvSpPr/>
      </dsp:nvSpPr>
      <dsp:spPr>
        <a:xfrm flipH="1" flipV="1">
          <a:off x="302261" y="254691"/>
          <a:ext cx="332479" cy="30568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51EF7-F06B-4235-8CBF-332EB67B51A3}">
      <dsp:nvSpPr>
        <dsp:cNvPr id="0" name=""/>
        <dsp:cNvSpPr/>
      </dsp:nvSpPr>
      <dsp:spPr>
        <a:xfrm>
          <a:off x="1135390" y="1903"/>
          <a:ext cx="5179826"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dirty="0">
              <a:solidFill>
                <a:schemeClr val="tx1"/>
              </a:solidFill>
            </a:rPr>
            <a:t>The Waste Hierarchy</a:t>
          </a:r>
          <a:endParaRPr lang="en-US" sz="1900" kern="1200" dirty="0">
            <a:solidFill>
              <a:schemeClr val="tx1"/>
            </a:solidFill>
          </a:endParaRPr>
        </a:p>
      </dsp:txBody>
      <dsp:txXfrm>
        <a:off x="1135390" y="1903"/>
        <a:ext cx="5179826" cy="811257"/>
      </dsp:txXfrm>
    </dsp:sp>
    <dsp:sp modelId="{CC1392E2-6C2B-4149-9A9D-4FFC5D7F657F}">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F5EBB-2702-4B3B-AC8C-45C041514ABC}">
      <dsp:nvSpPr>
        <dsp:cNvPr id="0" name=""/>
        <dsp:cNvSpPr/>
      </dsp:nvSpPr>
      <dsp:spPr>
        <a:xfrm flipH="1">
          <a:off x="353060" y="1388356"/>
          <a:ext cx="230881" cy="66495"/>
        </a:xfrm>
        <a:prstGeom prst="rect">
          <a:avLst/>
        </a:prstGeom>
        <a:solidFill>
          <a:schemeClr val="bg1">
            <a:lumMod val="65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1B994-7A23-4AFD-82F5-58F3808E8594}">
      <dsp:nvSpPr>
        <dsp:cNvPr id="0" name=""/>
        <dsp:cNvSpPr/>
      </dsp:nvSpPr>
      <dsp:spPr>
        <a:xfrm>
          <a:off x="1104914" y="1015975"/>
          <a:ext cx="5240778"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Undermines the importance of prevention and re-use.</a:t>
          </a:r>
        </a:p>
      </dsp:txBody>
      <dsp:txXfrm>
        <a:off x="1104914" y="1015975"/>
        <a:ext cx="5240778" cy="811257"/>
      </dsp:txXfrm>
    </dsp:sp>
    <dsp:sp modelId="{605B4DDB-184B-4DDC-9ED2-49F106AF887E}">
      <dsp:nvSpPr>
        <dsp:cNvPr id="0" name=""/>
        <dsp:cNvSpPr/>
      </dsp:nvSpPr>
      <dsp:spPr>
        <a:xfrm>
          <a:off x="0" y="2042776"/>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7F0C5-AD49-4EB1-91DE-FBEF6C1E1B8F}">
      <dsp:nvSpPr>
        <dsp:cNvPr id="0" name=""/>
        <dsp:cNvSpPr/>
      </dsp:nvSpPr>
      <dsp:spPr>
        <a:xfrm flipH="1" flipV="1">
          <a:off x="383539" y="2412816"/>
          <a:ext cx="169923" cy="45721"/>
        </a:xfrm>
        <a:prstGeom prst="rect">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B1ABF-83EA-4177-B6F2-696B00E4EDA5}">
      <dsp:nvSpPr>
        <dsp:cNvPr id="0" name=""/>
        <dsp:cNvSpPr/>
      </dsp:nvSpPr>
      <dsp:spPr>
        <a:xfrm>
          <a:off x="1033784" y="2030048"/>
          <a:ext cx="5383037"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Garden waste disproportionately heavy and bulky.</a:t>
          </a:r>
        </a:p>
      </dsp:txBody>
      <dsp:txXfrm>
        <a:off x="1033784" y="2030048"/>
        <a:ext cx="5383037" cy="811257"/>
      </dsp:txXfrm>
    </dsp:sp>
    <dsp:sp modelId="{4B9E72AA-8CF3-4930-907C-C7C73F6C8381}">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C1316-98A6-481A-A4B2-1C1CD1CEDBD3}">
      <dsp:nvSpPr>
        <dsp:cNvPr id="0" name=""/>
        <dsp:cNvSpPr/>
      </dsp:nvSpPr>
      <dsp:spPr>
        <a:xfrm flipH="1" flipV="1">
          <a:off x="261622" y="3443580"/>
          <a:ext cx="413758" cy="88537"/>
        </a:xfrm>
        <a:prstGeom prst="rect">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02C98-0691-4AF7-A339-C286D2A1555E}">
      <dsp:nvSpPr>
        <dsp:cNvPr id="0" name=""/>
        <dsp:cNvSpPr/>
      </dsp:nvSpPr>
      <dsp:spPr>
        <a:xfrm>
          <a:off x="1054111" y="3044120"/>
          <a:ext cx="5342384"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Are urban local authorities at a disadvantage? </a:t>
          </a:r>
        </a:p>
      </dsp:txBody>
      <dsp:txXfrm>
        <a:off x="1054111" y="3044120"/>
        <a:ext cx="5342384" cy="811257"/>
      </dsp:txXfrm>
    </dsp:sp>
    <dsp:sp modelId="{A3C5A7E8-CA18-4E40-98E7-DF12918F83C9}">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95673-0C3D-4C64-9CA3-08454CFEF897}">
      <dsp:nvSpPr>
        <dsp:cNvPr id="0" name=""/>
        <dsp:cNvSpPr/>
      </dsp:nvSpPr>
      <dsp:spPr>
        <a:xfrm flipH="1" flipV="1">
          <a:off x="342900" y="4421722"/>
          <a:ext cx="291073" cy="207675"/>
        </a:xfrm>
        <a:prstGeom prst="rect">
          <a:avLst/>
        </a:prstGeom>
        <a:solidFill>
          <a:schemeClr val="accent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31BE-D080-406D-AB0A-DDB6DFE139BB}">
      <dsp:nvSpPr>
        <dsp:cNvPr id="0" name=""/>
        <dsp:cNvSpPr/>
      </dsp:nvSpPr>
      <dsp:spPr>
        <a:xfrm>
          <a:off x="1023607" y="4058192"/>
          <a:ext cx="5403392"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Plastics disproportionately light so less impact on rates.</a:t>
          </a:r>
        </a:p>
      </dsp:txBody>
      <dsp:txXfrm>
        <a:off x="1023607" y="4058192"/>
        <a:ext cx="5403392" cy="811257"/>
      </dsp:txXfrm>
    </dsp:sp>
    <dsp:sp modelId="{A0E20B61-3CAC-44DD-B173-42478DC9158F}">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79181-984A-4E4B-B959-580DD96F82A1}">
      <dsp:nvSpPr>
        <dsp:cNvPr id="0" name=""/>
        <dsp:cNvSpPr/>
      </dsp:nvSpPr>
      <dsp:spPr>
        <a:xfrm flipH="1" flipV="1">
          <a:off x="342900" y="5432310"/>
          <a:ext cx="251201" cy="91165"/>
        </a:xfrm>
        <a:prstGeom prst="rect">
          <a:avLst/>
        </a:prstGeom>
        <a:solidFill>
          <a:schemeClr val="accent2"/>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890A6-0915-40AD-9A04-9F1AF387FA96}">
      <dsp:nvSpPr>
        <dsp:cNvPr id="0" name=""/>
        <dsp:cNvSpPr/>
      </dsp:nvSpPr>
      <dsp:spPr>
        <a:xfrm>
          <a:off x="1043933" y="5072264"/>
          <a:ext cx="5362738"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dirty="0">
              <a:solidFill>
                <a:schemeClr val="tx1"/>
              </a:solidFill>
            </a:rPr>
            <a:t>Breaking the link between economic growth and waste generation.</a:t>
          </a:r>
          <a:endParaRPr lang="en-US" sz="1900" kern="1200" dirty="0">
            <a:solidFill>
              <a:schemeClr val="tx1"/>
            </a:solidFill>
          </a:endParaRPr>
        </a:p>
      </dsp:txBody>
      <dsp:txXfrm>
        <a:off x="1043933" y="5072264"/>
        <a:ext cx="5362738" cy="8112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B396DF-F9FE-45A9-BC4A-91D0763A15ED}" type="datetimeFigureOut">
              <a:rPr lang="en-GB" smtClean="0"/>
              <a:t>11/03/2020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C8876D-9B06-444F-8E06-36A358A0B2FF}" type="slidenum">
              <a:rPr lang="en-GB" smtClean="0"/>
              <a:t>‹#›</a:t>
            </a:fld>
            <a:endParaRPr lang="en-GB"/>
          </a:p>
        </p:txBody>
      </p:sp>
    </p:spTree>
    <p:extLst>
      <p:ext uri="{BB962C8B-B14F-4D97-AF65-F5344CB8AC3E}">
        <p14:creationId xmlns:p14="http://schemas.microsoft.com/office/powerpoint/2010/main" val="2613362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6833D-7E8D-4B41-9083-A29C9D26DD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44418D-FDF3-46CC-BA39-8816558EB9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6FA4E0-4600-4A84-91CF-F91057572CFF}"/>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5" name="Footer Placeholder 4">
            <a:extLst>
              <a:ext uri="{FF2B5EF4-FFF2-40B4-BE49-F238E27FC236}">
                <a16:creationId xmlns:a16="http://schemas.microsoft.com/office/drawing/2014/main" id="{8FC76886-FCD5-4E2C-B595-B96C682885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D1EB5-307B-4CE6-8524-F86ADA774457}"/>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3551800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6F2E-34AB-49CB-B7A4-8C227F9C5A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D983D8-7F75-4DB3-8AC8-E7B3BDFC7A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4CC3E4-DB13-409E-918B-27F877A2D488}"/>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5" name="Footer Placeholder 4">
            <a:extLst>
              <a:ext uri="{FF2B5EF4-FFF2-40B4-BE49-F238E27FC236}">
                <a16:creationId xmlns:a16="http://schemas.microsoft.com/office/drawing/2014/main" id="{DF6AFBCB-305D-4356-B540-E855E2AD53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6CEF6A-8C3B-48C3-87EA-53FA1B748B6D}"/>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102980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FC206-EB57-43C6-A616-F21E972B5E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C0A5FE-964B-4014-9343-BE69B64C61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C0C424-D4BF-4554-9769-09D246158539}"/>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5" name="Footer Placeholder 4">
            <a:extLst>
              <a:ext uri="{FF2B5EF4-FFF2-40B4-BE49-F238E27FC236}">
                <a16:creationId xmlns:a16="http://schemas.microsoft.com/office/drawing/2014/main" id="{488B44A0-79C3-443F-9F99-C9F1B022E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9CC1CB-2B34-4286-A804-89D29B564EB9}"/>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3320479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549C-F481-4221-B0D4-6387048D17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5D1809-9498-4F33-B9F8-259D123807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84CAC1-6026-4F08-885F-984363E1B3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7DB216-156D-450F-89CC-521CFC8C9D48}"/>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6" name="Footer Placeholder 5">
            <a:extLst>
              <a:ext uri="{FF2B5EF4-FFF2-40B4-BE49-F238E27FC236}">
                <a16:creationId xmlns:a16="http://schemas.microsoft.com/office/drawing/2014/main" id="{E739034D-303F-4B3D-9D15-79916687A3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13BC84-5139-46A6-B26E-4F2D41274BDB}"/>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3822698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29AD-B412-4FAF-B725-B5C0FF64EC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6A8495-C15F-416E-9D0A-D7420DCFA7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1164E7-2431-4300-805C-AC05067105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1CB352-4976-4F0B-A12E-5E7361B3F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5D88EA-DA98-43B3-AD4D-13B539A1DD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A1D24A-7E55-43AF-91FC-8AC4E5B5E476}"/>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8" name="Footer Placeholder 7">
            <a:extLst>
              <a:ext uri="{FF2B5EF4-FFF2-40B4-BE49-F238E27FC236}">
                <a16:creationId xmlns:a16="http://schemas.microsoft.com/office/drawing/2014/main" id="{7A78E14A-2FB1-41E1-968E-385153F7A4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124D8D-15C3-4118-BBA6-BC6A27204D8B}"/>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3257270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6DDA4-04CF-4DFE-85F0-036395022B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FFF55B-84E3-4559-9FF1-A2779AD221FE}"/>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4" name="Footer Placeholder 3">
            <a:extLst>
              <a:ext uri="{FF2B5EF4-FFF2-40B4-BE49-F238E27FC236}">
                <a16:creationId xmlns:a16="http://schemas.microsoft.com/office/drawing/2014/main" id="{BF13B969-D35A-4272-881D-F598ECB132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925E4E-AC5E-411A-A835-61DDE36E1E59}"/>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1482661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B6086F-C302-466F-9FE1-BB15069D02BC}"/>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3" name="Footer Placeholder 2">
            <a:extLst>
              <a:ext uri="{FF2B5EF4-FFF2-40B4-BE49-F238E27FC236}">
                <a16:creationId xmlns:a16="http://schemas.microsoft.com/office/drawing/2014/main" id="{23F0613B-C51D-4CBC-92C1-0E346B5807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AED84D-47F0-460F-B32F-E87FB77E25D1}"/>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3198233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2F2F0-2E59-4329-A845-B14730A8B3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D08627-2778-4416-A206-92A47E5616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5FF09F-AACC-42F7-8A56-4D55710D4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36E94B-E3BD-4D23-9A88-59ED2EAFA866}"/>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6" name="Footer Placeholder 5">
            <a:extLst>
              <a:ext uri="{FF2B5EF4-FFF2-40B4-BE49-F238E27FC236}">
                <a16:creationId xmlns:a16="http://schemas.microsoft.com/office/drawing/2014/main" id="{2486E41B-33E7-4151-957F-6F8D5B8A3C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C109C0-F71E-4E7A-8F0D-B14067C4C128}"/>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3145216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DAE54-C515-460F-84F5-C0E0211DD0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6D3427-FA90-4F94-8383-D52C8419B0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A21197-27F6-4D74-8614-0BE825AF7F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A5B7BD-0DB8-411C-A33F-66412D6E01A9}"/>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6" name="Footer Placeholder 5">
            <a:extLst>
              <a:ext uri="{FF2B5EF4-FFF2-40B4-BE49-F238E27FC236}">
                <a16:creationId xmlns:a16="http://schemas.microsoft.com/office/drawing/2014/main" id="{55888DA7-6BEB-4B70-AE11-3B05219253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0458FC-604F-4468-8817-95422CB4FCA2}"/>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4075876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03DED-61ED-4996-8B72-342AB43B6B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221820-6354-4D9D-ADCF-D1545501AD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EBCCE4-02C9-42F6-B7C7-3D59E7A7A3A9}"/>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5" name="Footer Placeholder 4">
            <a:extLst>
              <a:ext uri="{FF2B5EF4-FFF2-40B4-BE49-F238E27FC236}">
                <a16:creationId xmlns:a16="http://schemas.microsoft.com/office/drawing/2014/main" id="{421622AF-913B-4289-A7B7-80F0652850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A0E0E6-98EF-4DFB-8593-2E1AEEA0CF06}"/>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1978185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98D4F1-2DAA-4DCE-8C81-0F6B700567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F62F2C-A60D-458D-9823-33990BFD6F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0A7ACD-0AA4-4354-9B79-F266AA0A4069}"/>
              </a:ext>
            </a:extLst>
          </p:cNvPr>
          <p:cNvSpPr>
            <a:spLocks noGrp="1"/>
          </p:cNvSpPr>
          <p:nvPr>
            <p:ph type="dt" sz="half" idx="10"/>
          </p:nvPr>
        </p:nvSpPr>
        <p:spPr/>
        <p:txBody>
          <a:bodyPr/>
          <a:lstStyle/>
          <a:p>
            <a:fld id="{4A0F1ABB-4A89-498F-B277-0DA1D3D60A6C}" type="datetimeFigureOut">
              <a:rPr lang="en-GB" smtClean="0"/>
              <a:t>11/03/2020</a:t>
            </a:fld>
            <a:endParaRPr lang="en-GB"/>
          </a:p>
        </p:txBody>
      </p:sp>
      <p:sp>
        <p:nvSpPr>
          <p:cNvPr id="5" name="Footer Placeholder 4">
            <a:extLst>
              <a:ext uri="{FF2B5EF4-FFF2-40B4-BE49-F238E27FC236}">
                <a16:creationId xmlns:a16="http://schemas.microsoft.com/office/drawing/2014/main" id="{381B0995-CECD-4634-8CA1-9D4775B46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68B981-12F2-4FC7-AF4D-C5896EE1C085}"/>
              </a:ext>
            </a:extLst>
          </p:cNvPr>
          <p:cNvSpPr>
            <a:spLocks noGrp="1"/>
          </p:cNvSpPr>
          <p:nvPr>
            <p:ph type="sldNum" sz="quarter" idx="12"/>
          </p:nvPr>
        </p:nvSpPr>
        <p:spPr/>
        <p:txBody>
          <a:bodyPr/>
          <a:lstStyle/>
          <a:p>
            <a:fld id="{2A380E37-8474-47A5-83D4-2F1DEBD7BA8E}" type="slidenum">
              <a:rPr lang="en-GB" smtClean="0"/>
              <a:t>‹#›</a:t>
            </a:fld>
            <a:endParaRPr lang="en-GB"/>
          </a:p>
        </p:txBody>
      </p:sp>
    </p:spTree>
    <p:extLst>
      <p:ext uri="{BB962C8B-B14F-4D97-AF65-F5344CB8AC3E}">
        <p14:creationId xmlns:p14="http://schemas.microsoft.com/office/powerpoint/2010/main" val="3902942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EA391B-4460-47C2-A136-39C3A2F844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479D1C-1EA5-48A9-9737-EC27B84637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F1368D-655F-40B9-999C-BAA68A71F5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0F1ABB-4A89-498F-B277-0DA1D3D60A6C}" type="datetimeFigureOut">
              <a:rPr lang="en-GB" smtClean="0"/>
              <a:t>11/03/2020</a:t>
            </a:fld>
            <a:endParaRPr lang="en-GB"/>
          </a:p>
        </p:txBody>
      </p:sp>
      <p:sp>
        <p:nvSpPr>
          <p:cNvPr id="5" name="Footer Placeholder 4">
            <a:extLst>
              <a:ext uri="{FF2B5EF4-FFF2-40B4-BE49-F238E27FC236}">
                <a16:creationId xmlns:a16="http://schemas.microsoft.com/office/drawing/2014/main" id="{88940C6F-9DE6-484F-BC71-7CB3E27D48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8D7F24-14C5-4BF7-B4D7-191DDD6616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380E37-8474-47A5-83D4-2F1DEBD7BA8E}" type="slidenum">
              <a:rPr lang="en-GB" smtClean="0"/>
              <a:t>‹#›</a:t>
            </a:fld>
            <a:endParaRPr lang="en-GB"/>
          </a:p>
        </p:txBody>
      </p:sp>
    </p:spTree>
    <p:extLst>
      <p:ext uri="{BB962C8B-B14F-4D97-AF65-F5344CB8AC3E}">
        <p14:creationId xmlns:p14="http://schemas.microsoft.com/office/powerpoint/2010/main" val="3327529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4.xml"/><Relationship Id="rId7" Type="http://schemas.openxmlformats.org/officeDocument/2006/relationships/image" Target="../media/image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10" Type="http://schemas.openxmlformats.org/officeDocument/2006/relationships/image" Target="../media/image7.PNG"/><Relationship Id="rId4" Type="http://schemas.openxmlformats.org/officeDocument/2006/relationships/diagramQuickStyle" Target="../diagrams/quickStyle4.xml"/><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5.xml"/><Relationship Id="rId7" Type="http://schemas.openxmlformats.org/officeDocument/2006/relationships/image" Target="../media/image4.PNG"/><Relationship Id="rId12" Type="http://schemas.openxmlformats.org/officeDocument/2006/relationships/image" Target="../media/image13.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openxmlformats.org/officeDocument/2006/relationships/image" Target="../media/image12.PNG"/><Relationship Id="rId5" Type="http://schemas.openxmlformats.org/officeDocument/2006/relationships/diagramColors" Target="../diagrams/colors5.xml"/><Relationship Id="rId10" Type="http://schemas.openxmlformats.org/officeDocument/2006/relationships/image" Target="../media/image11.PNG"/><Relationship Id="rId4" Type="http://schemas.openxmlformats.org/officeDocument/2006/relationships/diagramQuickStyle" Target="../diagrams/quickStyle5.xml"/><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34DE-5000-4FCC-AEDE-A2024407B151}"/>
              </a:ext>
            </a:extLst>
          </p:cNvPr>
          <p:cNvSpPr>
            <a:spLocks noGrp="1"/>
          </p:cNvSpPr>
          <p:nvPr>
            <p:ph type="ctrTitle"/>
          </p:nvPr>
        </p:nvSpPr>
        <p:spPr/>
        <p:txBody>
          <a:bodyPr>
            <a:normAutofit fontScale="90000"/>
          </a:bodyPr>
          <a:lstStyle/>
          <a:p>
            <a:r>
              <a:rPr lang="en-GB" dirty="0"/>
              <a:t>Assessing the impact of changes to waste and recycling services on the recycling rates and residents in Pembrokeshire</a:t>
            </a:r>
          </a:p>
        </p:txBody>
      </p:sp>
      <p:sp>
        <p:nvSpPr>
          <p:cNvPr id="3" name="Subtitle 2">
            <a:extLst>
              <a:ext uri="{FF2B5EF4-FFF2-40B4-BE49-F238E27FC236}">
                <a16:creationId xmlns:a16="http://schemas.microsoft.com/office/drawing/2014/main" id="{8CF76981-ABC4-4403-B15F-0A83D85AD838}"/>
              </a:ext>
            </a:extLst>
          </p:cNvPr>
          <p:cNvSpPr>
            <a:spLocks noGrp="1"/>
          </p:cNvSpPr>
          <p:nvPr>
            <p:ph type="subTitle" idx="1"/>
          </p:nvPr>
        </p:nvSpPr>
        <p:spPr/>
        <p:txBody>
          <a:bodyPr anchor="b"/>
          <a:lstStyle/>
          <a:p>
            <a:r>
              <a:rPr lang="en-GB" dirty="0"/>
              <a:t>Laura Davies - Postgraduate Research Methods module</a:t>
            </a:r>
          </a:p>
        </p:txBody>
      </p:sp>
    </p:spTree>
    <p:extLst>
      <p:ext uri="{BB962C8B-B14F-4D97-AF65-F5344CB8AC3E}">
        <p14:creationId xmlns:p14="http://schemas.microsoft.com/office/powerpoint/2010/main" val="3196305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12004"/>
            <a:ext cx="3416158" cy="4795408"/>
          </a:xfrm>
        </p:spPr>
        <p:txBody>
          <a:bodyPr>
            <a:normAutofit/>
          </a:bodyPr>
          <a:lstStyle/>
          <a:p>
            <a:r>
              <a:rPr lang="en-GB" dirty="0">
                <a:solidFill>
                  <a:schemeClr val="bg1"/>
                </a:solidFill>
              </a:rPr>
              <a:t>Introduction</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1032306160"/>
              </p:ext>
            </p:extLst>
          </p:nvPr>
        </p:nvGraphicFramePr>
        <p:xfrm>
          <a:off x="5194300" y="254000"/>
          <a:ext cx="6835140" cy="638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5485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Pressures on Local </a:t>
            </a:r>
            <a:br>
              <a:rPr lang="en-GB" dirty="0">
                <a:solidFill>
                  <a:srgbClr val="FFFFFF"/>
                </a:solidFill>
              </a:rPr>
            </a:br>
            <a:r>
              <a:rPr lang="en-GB" dirty="0">
                <a:solidFill>
                  <a:srgbClr val="FFFFFF"/>
                </a:solidFill>
              </a:rPr>
              <a:t>Authorities</a:t>
            </a:r>
            <a:endParaRPr lang="en-US" dirty="0"/>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1012921128"/>
              </p:ext>
            </p:extLst>
          </p:nvPr>
        </p:nvGraphicFramePr>
        <p:xfrm>
          <a:off x="5151120" y="470924"/>
          <a:ext cx="655678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7015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640080" y="5576887"/>
            <a:ext cx="10911840" cy="1081088"/>
          </a:xfrm>
        </p:spPr>
        <p:txBody>
          <a:bodyPr vert="horz" lIns="91440" tIns="45720" rIns="91440" bIns="45720" rtlCol="0" anchor="t">
            <a:normAutofit/>
          </a:bodyPr>
          <a:lstStyle/>
          <a:p>
            <a:r>
              <a:rPr lang="en-US" sz="3200" dirty="0"/>
              <a:t>Pembrokeshire County Council Recycling Rate   </a:t>
            </a:r>
            <a:br>
              <a:rPr lang="en-US" sz="3200" dirty="0"/>
            </a:br>
            <a:r>
              <a:rPr lang="en-US" sz="3200" dirty="0"/>
              <a:t>                                                                                    </a:t>
            </a:r>
            <a:r>
              <a:rPr lang="en-US" sz="1600" dirty="0"/>
              <a:t>Source: Statistics for Wales</a:t>
            </a:r>
            <a:endParaRPr lang="en-US" sz="3200" dirty="0"/>
          </a:p>
        </p:txBody>
      </p:sp>
      <p:pic>
        <p:nvPicPr>
          <p:cNvPr id="11" name="Content Placeholder 10">
            <a:extLst>
              <a:ext uri="{FF2B5EF4-FFF2-40B4-BE49-F238E27FC236}">
                <a16:creationId xmlns:a16="http://schemas.microsoft.com/office/drawing/2014/main" id="{06905A83-C78C-4141-B15C-2EBDFE96EDBF}"/>
              </a:ext>
            </a:extLst>
          </p:cNvPr>
          <p:cNvPicPr>
            <a:picLocks noGrp="1"/>
          </p:cNvPicPr>
          <p:nvPr>
            <p:ph idx="1"/>
          </p:nvPr>
        </p:nvPicPr>
        <p:blipFill rotWithShape="1">
          <a:blip r:embed="rId2"/>
          <a:srcRect r="1" b="392"/>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19589187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The Options for Waste </a:t>
            </a:r>
            <a:br>
              <a:rPr lang="en-GB" dirty="0">
                <a:solidFill>
                  <a:srgbClr val="FFFFFF"/>
                </a:solidFill>
              </a:rPr>
            </a:br>
            <a:r>
              <a:rPr lang="en-GB" dirty="0">
                <a:solidFill>
                  <a:srgbClr val="FFFFFF"/>
                </a:solidFill>
              </a:rPr>
              <a:t>Management</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428076509"/>
              </p:ext>
            </p:extLst>
          </p:nvPr>
        </p:nvGraphicFramePr>
        <p:xfrm>
          <a:off x="5194300" y="203200"/>
          <a:ext cx="6513604" cy="6502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1329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12004"/>
            <a:ext cx="3416158" cy="4795408"/>
          </a:xfrm>
        </p:spPr>
        <p:txBody>
          <a:bodyPr>
            <a:normAutofit/>
          </a:bodyPr>
          <a:lstStyle/>
          <a:p>
            <a:r>
              <a:rPr lang="en-GB" dirty="0">
                <a:solidFill>
                  <a:schemeClr val="bg1"/>
                </a:solidFill>
              </a:rPr>
              <a:t>Original waste management scheme up to 4</a:t>
            </a:r>
            <a:r>
              <a:rPr lang="en-GB" baseline="30000" dirty="0">
                <a:solidFill>
                  <a:schemeClr val="bg1"/>
                </a:solidFill>
              </a:rPr>
              <a:t>th</a:t>
            </a:r>
            <a:r>
              <a:rPr lang="en-GB" dirty="0">
                <a:solidFill>
                  <a:schemeClr val="bg1"/>
                </a:solidFill>
              </a:rPr>
              <a:t> November</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189685763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A close up of a coat&#10;&#10;Description automatically generated">
            <a:extLst>
              <a:ext uri="{FF2B5EF4-FFF2-40B4-BE49-F238E27FC236}">
                <a16:creationId xmlns:a16="http://schemas.microsoft.com/office/drawing/2014/main" id="{D1C28019-AB55-4537-8988-1EDA159E05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42521" y="5330731"/>
            <a:ext cx="735201" cy="797331"/>
          </a:xfrm>
          <a:prstGeom prst="rect">
            <a:avLst/>
          </a:prstGeom>
        </p:spPr>
      </p:pic>
      <p:pic>
        <p:nvPicPr>
          <p:cNvPr id="12" name="Picture 11" descr="A coffee mug&#10;&#10;Description automatically generated">
            <a:extLst>
              <a:ext uri="{FF2B5EF4-FFF2-40B4-BE49-F238E27FC236}">
                <a16:creationId xmlns:a16="http://schemas.microsoft.com/office/drawing/2014/main" id="{F2F32793-BF0B-4D73-99D0-FBA070A685C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32956" y="2253908"/>
            <a:ext cx="1292309" cy="797331"/>
          </a:xfrm>
          <a:prstGeom prst="rect">
            <a:avLst/>
          </a:prstGeom>
        </p:spPr>
      </p:pic>
      <p:pic>
        <p:nvPicPr>
          <p:cNvPr id="24" name="Picture 23" descr="A picture containing drawing&#10;&#10;Description automatically generated">
            <a:extLst>
              <a:ext uri="{FF2B5EF4-FFF2-40B4-BE49-F238E27FC236}">
                <a16:creationId xmlns:a16="http://schemas.microsoft.com/office/drawing/2014/main" id="{081EA204-6063-4E96-8DC9-B0ECA093CE2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375975" y="501650"/>
            <a:ext cx="918833" cy="1105768"/>
          </a:xfrm>
          <a:prstGeom prst="rect">
            <a:avLst/>
          </a:prstGeom>
        </p:spPr>
      </p:pic>
      <p:pic>
        <p:nvPicPr>
          <p:cNvPr id="26" name="Picture 25" descr="A container with a green sign&#10;&#10;Description automatically generated">
            <a:extLst>
              <a:ext uri="{FF2B5EF4-FFF2-40B4-BE49-F238E27FC236}">
                <a16:creationId xmlns:a16="http://schemas.microsoft.com/office/drawing/2014/main" id="{EE850738-273D-45E4-8284-F9ABAE1FD2C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324619" y="3738609"/>
            <a:ext cx="1542762" cy="904751"/>
          </a:xfrm>
          <a:prstGeom prst="rect">
            <a:avLst/>
          </a:prstGeom>
        </p:spPr>
      </p:pic>
    </p:spTree>
    <p:extLst>
      <p:ext uri="{BB962C8B-B14F-4D97-AF65-F5344CB8AC3E}">
        <p14:creationId xmlns:p14="http://schemas.microsoft.com/office/powerpoint/2010/main" val="3315442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New Kerbside recycling scheme from 4</a:t>
            </a:r>
            <a:r>
              <a:rPr lang="en-GB" baseline="30000" dirty="0">
                <a:solidFill>
                  <a:srgbClr val="FFFFFF"/>
                </a:solidFill>
              </a:rPr>
              <a:t>th</a:t>
            </a:r>
            <a:r>
              <a:rPr lang="en-GB" dirty="0">
                <a:solidFill>
                  <a:srgbClr val="FFFFFF"/>
                </a:solidFill>
              </a:rPr>
              <a:t> November 2019</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331521317"/>
              </p:ext>
            </p:extLst>
          </p:nvPr>
        </p:nvGraphicFramePr>
        <p:xfrm>
          <a:off x="5194300" y="470924"/>
          <a:ext cx="6591300" cy="6021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A close up of a coat&#10;&#10;Description automatically generated">
            <a:extLst>
              <a:ext uri="{FF2B5EF4-FFF2-40B4-BE49-F238E27FC236}">
                <a16:creationId xmlns:a16="http://schemas.microsoft.com/office/drawing/2014/main" id="{D1C28019-AB55-4537-8988-1EDA159E05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63045" y="510203"/>
            <a:ext cx="585738" cy="635237"/>
          </a:xfrm>
          <a:prstGeom prst="rect">
            <a:avLst/>
          </a:prstGeom>
        </p:spPr>
      </p:pic>
      <p:pic>
        <p:nvPicPr>
          <p:cNvPr id="12" name="Picture 11" descr="A coffee mug&#10;&#10;Description automatically generated">
            <a:extLst>
              <a:ext uri="{FF2B5EF4-FFF2-40B4-BE49-F238E27FC236}">
                <a16:creationId xmlns:a16="http://schemas.microsoft.com/office/drawing/2014/main" id="{F2F32793-BF0B-4D73-99D0-FBA070A685C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37583" y="1388125"/>
            <a:ext cx="1029588" cy="635237"/>
          </a:xfrm>
          <a:prstGeom prst="rect">
            <a:avLst/>
          </a:prstGeom>
        </p:spPr>
      </p:pic>
      <p:pic>
        <p:nvPicPr>
          <p:cNvPr id="15" name="Picture 14" descr="A container with a green sign&#10;&#10;Description automatically generated">
            <a:extLst>
              <a:ext uri="{FF2B5EF4-FFF2-40B4-BE49-F238E27FC236}">
                <a16:creationId xmlns:a16="http://schemas.microsoft.com/office/drawing/2014/main" id="{608FE118-ADB9-45BB-9660-D2F1A5BE21B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37583" y="2307804"/>
            <a:ext cx="1074490" cy="630133"/>
          </a:xfrm>
          <a:prstGeom prst="rect">
            <a:avLst/>
          </a:prstGeom>
        </p:spPr>
      </p:pic>
      <p:pic>
        <p:nvPicPr>
          <p:cNvPr id="17" name="Picture 16" descr="A close up of a blue wall&#10;&#10;Description automatically generated">
            <a:extLst>
              <a:ext uri="{FF2B5EF4-FFF2-40B4-BE49-F238E27FC236}">
                <a16:creationId xmlns:a16="http://schemas.microsoft.com/office/drawing/2014/main" id="{F3C9C24E-0611-4F34-8E88-1EC62E8441B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274366" y="3068517"/>
            <a:ext cx="704745" cy="729672"/>
          </a:xfrm>
          <a:prstGeom prst="rect">
            <a:avLst/>
          </a:prstGeom>
        </p:spPr>
      </p:pic>
      <p:pic>
        <p:nvPicPr>
          <p:cNvPr id="19" name="Picture 18" descr="A picture containing bag, bottle&#10;&#10;Description automatically generated">
            <a:extLst>
              <a:ext uri="{FF2B5EF4-FFF2-40B4-BE49-F238E27FC236}">
                <a16:creationId xmlns:a16="http://schemas.microsoft.com/office/drawing/2014/main" id="{80E0222E-65E8-4218-99FD-F7869B17DB0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353695" y="4045978"/>
            <a:ext cx="595088" cy="630793"/>
          </a:xfrm>
          <a:prstGeom prst="rect">
            <a:avLst/>
          </a:prstGeom>
        </p:spPr>
      </p:pic>
      <p:pic>
        <p:nvPicPr>
          <p:cNvPr id="21" name="Picture 20" descr="A blue container&#10;&#10;Description automatically generated">
            <a:extLst>
              <a:ext uri="{FF2B5EF4-FFF2-40B4-BE49-F238E27FC236}">
                <a16:creationId xmlns:a16="http://schemas.microsoft.com/office/drawing/2014/main" id="{C2F057B6-50F4-47EA-9B52-A20214FDB31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257252" y="4960553"/>
            <a:ext cx="1074490" cy="594103"/>
          </a:xfrm>
          <a:prstGeom prst="rect">
            <a:avLst/>
          </a:prstGeom>
        </p:spPr>
      </p:pic>
    </p:spTree>
    <p:extLst>
      <p:ext uri="{BB962C8B-B14F-4D97-AF65-F5344CB8AC3E}">
        <p14:creationId xmlns:p14="http://schemas.microsoft.com/office/powerpoint/2010/main" val="781545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31296"/>
            <a:ext cx="3416158" cy="4795408"/>
          </a:xfrm>
        </p:spPr>
        <p:txBody>
          <a:bodyPr>
            <a:normAutofit/>
          </a:bodyPr>
          <a:lstStyle/>
          <a:p>
            <a:r>
              <a:rPr lang="en-GB" dirty="0">
                <a:solidFill>
                  <a:srgbClr val="FFFFFF"/>
                </a:solidFill>
              </a:rPr>
              <a:t>SWOT analysis of new scheme</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1408033949"/>
              </p:ext>
            </p:extLst>
          </p:nvPr>
        </p:nvGraphicFramePr>
        <p:xfrm>
          <a:off x="5120640" y="470924"/>
          <a:ext cx="658726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5429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31296"/>
            <a:ext cx="3416158" cy="4795408"/>
          </a:xfrm>
        </p:spPr>
        <p:txBody>
          <a:bodyPr>
            <a:normAutofit/>
          </a:bodyPr>
          <a:lstStyle/>
          <a:p>
            <a:r>
              <a:rPr lang="en-GB" dirty="0">
                <a:solidFill>
                  <a:srgbClr val="FFFFFF"/>
                </a:solidFill>
              </a:rPr>
              <a:t>Survey of Householders</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564897695"/>
              </p:ext>
            </p:extLst>
          </p:nvPr>
        </p:nvGraphicFramePr>
        <p:xfrm>
          <a:off x="5120640" y="470924"/>
          <a:ext cx="658726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005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31296"/>
            <a:ext cx="3416158" cy="4795408"/>
          </a:xfrm>
        </p:spPr>
        <p:txBody>
          <a:bodyPr>
            <a:normAutofit/>
          </a:bodyPr>
          <a:lstStyle/>
          <a:p>
            <a:r>
              <a:rPr lang="en-GB" dirty="0">
                <a:solidFill>
                  <a:srgbClr val="FFFFFF"/>
                </a:solidFill>
              </a:rPr>
              <a:t>Survey of Householders</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4182018486"/>
              </p:ext>
            </p:extLst>
          </p:nvPr>
        </p:nvGraphicFramePr>
        <p:xfrm>
          <a:off x="5120640" y="470923"/>
          <a:ext cx="6585585" cy="59203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7599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Results</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1168443156"/>
              </p:ext>
            </p:extLst>
          </p:nvPr>
        </p:nvGraphicFramePr>
        <p:xfrm>
          <a:off x="5130800" y="470924"/>
          <a:ext cx="65771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804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Evaluation of Research</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2949004954"/>
              </p:ext>
            </p:extLst>
          </p:nvPr>
        </p:nvGraphicFramePr>
        <p:xfrm>
          <a:off x="5130800" y="470924"/>
          <a:ext cx="65771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728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FDA7A1-3A63-48FD-8B9A-D8D26D298F25}"/>
              </a:ext>
            </a:extLst>
          </p:cNvPr>
          <p:cNvSpPr>
            <a:spLocks noGrp="1"/>
          </p:cNvSpPr>
          <p:nvPr>
            <p:ph type="title"/>
          </p:nvPr>
        </p:nvSpPr>
        <p:spPr>
          <a:xfrm>
            <a:off x="863029" y="1031296"/>
            <a:ext cx="3416158" cy="4795408"/>
          </a:xfrm>
        </p:spPr>
        <p:txBody>
          <a:bodyPr>
            <a:normAutofit/>
          </a:bodyPr>
          <a:lstStyle/>
          <a:p>
            <a:r>
              <a:rPr lang="en-GB" dirty="0">
                <a:solidFill>
                  <a:srgbClr val="FFFFFF"/>
                </a:solidFill>
              </a:rPr>
              <a:t>Should we be prioritising Recycling Rates?</a:t>
            </a:r>
          </a:p>
        </p:txBody>
      </p:sp>
      <p:graphicFrame>
        <p:nvGraphicFramePr>
          <p:cNvPr id="9" name="Content Placeholder 6">
            <a:extLst>
              <a:ext uri="{FF2B5EF4-FFF2-40B4-BE49-F238E27FC236}">
                <a16:creationId xmlns:a16="http://schemas.microsoft.com/office/drawing/2014/main" id="{BAC906B1-5747-4F12-8268-1E2BD56547E3}"/>
              </a:ext>
            </a:extLst>
          </p:cNvPr>
          <p:cNvGraphicFramePr>
            <a:graphicFrameLocks noGrp="1"/>
          </p:cNvGraphicFramePr>
          <p:nvPr>
            <p:ph idx="1"/>
            <p:extLst>
              <p:ext uri="{D42A27DB-BD31-4B8C-83A1-F6EECF244321}">
                <p14:modId xmlns:p14="http://schemas.microsoft.com/office/powerpoint/2010/main" val="322444007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25730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9" ma:contentTypeDescription="Create a new document." ma:contentTypeScope="" ma:versionID="a382e134930263962b73ad29f9a430af">
  <xsd:schema xmlns:xsd="http://www.w3.org/2001/XMLSchema" xmlns:xs="http://www.w3.org/2001/XMLSchema" xmlns:p="http://schemas.microsoft.com/office/2006/metadata/properties" xmlns:ns3="38a49699-8251-46aa-85ce-476a66afaff0" targetNamespace="http://schemas.microsoft.com/office/2006/metadata/properties" ma:root="true" ma:fieldsID="7b44c1283d5c8b4b5f3b064b242acbbd" ns3:_="">
    <xsd:import namespace="38a49699-8251-46aa-85ce-476a66afaff0"/>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0169AD-6AEB-4941-A308-9C85A26D5893}">
  <ds:schemaRefs>
    <ds:schemaRef ds:uri="http://schemas.openxmlformats.org/package/2006/metadata/core-properties"/>
    <ds:schemaRef ds:uri="http://purl.org/dc/dcmitype/"/>
    <ds:schemaRef ds:uri="http://schemas.microsoft.com/office/infopath/2007/PartnerControls"/>
    <ds:schemaRef ds:uri="38a49699-8251-46aa-85ce-476a66afaff0"/>
    <ds:schemaRef ds:uri="http://purl.org/dc/elements/1.1/"/>
    <ds:schemaRef ds:uri="http://schemas.microsoft.com/office/2006/metadata/properties"/>
    <ds:schemaRef ds:uri="http://schemas.microsoft.com/office/2006/documentManagement/types"/>
    <ds:schemaRef ds:uri="http://www.w3.org/XML/1998/namespace"/>
    <ds:schemaRef ds:uri="http://purl.org/dc/terms/"/>
  </ds:schemaRefs>
</ds:datastoreItem>
</file>

<file path=customXml/itemProps2.xml><?xml version="1.0" encoding="utf-8"?>
<ds:datastoreItem xmlns:ds="http://schemas.openxmlformats.org/officeDocument/2006/customXml" ds:itemID="{01E40AD9-E9C9-401A-87F4-02B16E636D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7240F6-90E4-4ACD-8ACC-FFA1A9D4C41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751</TotalTime>
  <Words>630</Words>
  <Application>Microsoft Office PowerPoint</Application>
  <PresentationFormat>Widescreen</PresentationFormat>
  <Paragraphs>72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Assessing the impact of changes to waste and recycling services on the recycling rates and residents in Pembrokeshire</vt:lpstr>
      <vt:lpstr>Introduction</vt:lpstr>
      <vt:lpstr>Pressures on Local  Authorities</vt:lpstr>
      <vt:lpstr>Pembrokeshire County Council Recycling Rate                                                                                        Source: Statistics for Wales</vt:lpstr>
      <vt:lpstr>The Options for Waste  Management</vt:lpstr>
      <vt:lpstr>Original waste management scheme up to 4th November</vt:lpstr>
      <vt:lpstr>New Kerbside recycling scheme from 4th November 2019</vt:lpstr>
      <vt:lpstr>SWOT analysis of new scheme</vt:lpstr>
      <vt:lpstr>Survey of Householders</vt:lpstr>
      <vt:lpstr>Survey of Householders</vt:lpstr>
      <vt:lpstr>Results</vt:lpstr>
      <vt:lpstr>Evaluation of Research</vt:lpstr>
      <vt:lpstr>Should we be prioritising Recycling Rates?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Assessing the impact of changes to waste and recycling services on the recycling rates and residents in a Welsh county</dc:title>
  <dc:creator>laura davies</dc:creator>
  <cp:lastModifiedBy>laura davies</cp:lastModifiedBy>
  <cp:revision>1</cp:revision>
  <dcterms:created xsi:type="dcterms:W3CDTF">2020-03-10T14:09:06Z</dcterms:created>
  <dcterms:modified xsi:type="dcterms:W3CDTF">2020-03-11T21:01:00Z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