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notesMasterIdLst>
    <p:notesMasterId r:id="rId64"/>
  </p:notesMasterIdLst>
  <p:sldIdLst>
    <p:sldId id="303" r:id="rId2"/>
    <p:sldId id="304" r:id="rId3"/>
    <p:sldId id="318" r:id="rId4"/>
    <p:sldId id="305" r:id="rId5"/>
    <p:sldId id="319" r:id="rId6"/>
    <p:sldId id="300" r:id="rId7"/>
    <p:sldId id="320" r:id="rId8"/>
    <p:sldId id="301" r:id="rId9"/>
    <p:sldId id="321" r:id="rId10"/>
    <p:sldId id="306" r:id="rId11"/>
    <p:sldId id="322" r:id="rId12"/>
    <p:sldId id="259" r:id="rId13"/>
    <p:sldId id="323" r:id="rId14"/>
    <p:sldId id="263" r:id="rId15"/>
    <p:sldId id="324" r:id="rId16"/>
    <p:sldId id="264" r:id="rId17"/>
    <p:sldId id="325" r:id="rId18"/>
    <p:sldId id="262" r:id="rId19"/>
    <p:sldId id="326" r:id="rId20"/>
    <p:sldId id="267" r:id="rId21"/>
    <p:sldId id="327" r:id="rId22"/>
    <p:sldId id="268" r:id="rId23"/>
    <p:sldId id="328" r:id="rId24"/>
    <p:sldId id="307" r:id="rId25"/>
    <p:sldId id="329" r:id="rId26"/>
    <p:sldId id="308" r:id="rId27"/>
    <p:sldId id="330" r:id="rId28"/>
    <p:sldId id="282" r:id="rId29"/>
    <p:sldId id="331" r:id="rId30"/>
    <p:sldId id="309" r:id="rId31"/>
    <p:sldId id="332" r:id="rId32"/>
    <p:sldId id="317" r:id="rId33"/>
    <p:sldId id="333" r:id="rId34"/>
    <p:sldId id="277" r:id="rId35"/>
    <p:sldId id="334" r:id="rId36"/>
    <p:sldId id="310" r:id="rId37"/>
    <p:sldId id="335" r:id="rId38"/>
    <p:sldId id="311" r:id="rId39"/>
    <p:sldId id="336" r:id="rId40"/>
    <p:sldId id="279" r:id="rId41"/>
    <p:sldId id="337" r:id="rId42"/>
    <p:sldId id="338" r:id="rId43"/>
    <p:sldId id="339" r:id="rId44"/>
    <p:sldId id="297" r:id="rId45"/>
    <p:sldId id="340" r:id="rId46"/>
    <p:sldId id="312" r:id="rId47"/>
    <p:sldId id="341" r:id="rId48"/>
    <p:sldId id="342" r:id="rId49"/>
    <p:sldId id="313" r:id="rId50"/>
    <p:sldId id="343" r:id="rId51"/>
    <p:sldId id="288" r:id="rId52"/>
    <p:sldId id="344" r:id="rId53"/>
    <p:sldId id="314" r:id="rId54"/>
    <p:sldId id="345" r:id="rId55"/>
    <p:sldId id="290" r:id="rId56"/>
    <p:sldId id="346" r:id="rId57"/>
    <p:sldId id="315" r:id="rId58"/>
    <p:sldId id="347" r:id="rId59"/>
    <p:sldId id="316" r:id="rId60"/>
    <p:sldId id="348" r:id="rId61"/>
    <p:sldId id="260" r:id="rId62"/>
    <p:sldId id="295"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680" autoAdjust="0"/>
    <p:restoredTop sz="96224" autoAdjust="0"/>
  </p:normalViewPr>
  <p:slideViewPr>
    <p:cSldViewPr snapToGrid="0">
      <p:cViewPr varScale="1">
        <p:scale>
          <a:sx n="98" d="100"/>
          <a:sy n="98" d="100"/>
        </p:scale>
        <p:origin x="48"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Morgan" userId="c6470b39-9334-4282-8055-d07a3a37e963" providerId="ADAL" clId="{8EC106CE-4AF6-4159-95FE-44504CE0ADA3}"/>
    <pc:docChg chg="undo custSel delSld modSld">
      <pc:chgData name="Lisa Morgan" userId="c6470b39-9334-4282-8055-d07a3a37e963" providerId="ADAL" clId="{8EC106CE-4AF6-4159-95FE-44504CE0ADA3}" dt="2024-01-19T15:33:13.245" v="2203" actId="20577"/>
      <pc:docMkLst>
        <pc:docMk/>
      </pc:docMkLst>
      <pc:sldChg chg="modSp mod">
        <pc:chgData name="Lisa Morgan" userId="c6470b39-9334-4282-8055-d07a3a37e963" providerId="ADAL" clId="{8EC106CE-4AF6-4159-95FE-44504CE0ADA3}" dt="2024-01-19T14:12:03.389" v="1551" actId="20577"/>
        <pc:sldMkLst>
          <pc:docMk/>
          <pc:sldMk cId="1328410724" sldId="259"/>
        </pc:sldMkLst>
        <pc:spChg chg="mod">
          <ac:chgData name="Lisa Morgan" userId="c6470b39-9334-4282-8055-d07a3a37e963" providerId="ADAL" clId="{8EC106CE-4AF6-4159-95FE-44504CE0ADA3}" dt="2024-01-19T14:12:03.389" v="1551" actId="20577"/>
          <ac:spMkLst>
            <pc:docMk/>
            <pc:sldMk cId="1328410724" sldId="259"/>
            <ac:spMk id="3" creationId="{A61E2D8A-F46A-4066-B281-28DDD293B011}"/>
          </ac:spMkLst>
        </pc:spChg>
      </pc:sldChg>
      <pc:sldChg chg="modSp mod">
        <pc:chgData name="Lisa Morgan" userId="c6470b39-9334-4282-8055-d07a3a37e963" providerId="ADAL" clId="{8EC106CE-4AF6-4159-95FE-44504CE0ADA3}" dt="2024-01-19T15:25:41.355" v="2199" actId="1076"/>
        <pc:sldMkLst>
          <pc:docMk/>
          <pc:sldMk cId="722569208" sldId="260"/>
        </pc:sldMkLst>
        <pc:spChg chg="mod">
          <ac:chgData name="Lisa Morgan" userId="c6470b39-9334-4282-8055-d07a3a37e963" providerId="ADAL" clId="{8EC106CE-4AF6-4159-95FE-44504CE0ADA3}" dt="2024-01-19T15:25:37.850" v="2198" actId="1076"/>
          <ac:spMkLst>
            <pc:docMk/>
            <pc:sldMk cId="722569208" sldId="260"/>
            <ac:spMk id="2" creationId="{767B11AA-C133-47D9-85B1-A2B8F10FDCC7}"/>
          </ac:spMkLst>
        </pc:spChg>
        <pc:spChg chg="mod">
          <ac:chgData name="Lisa Morgan" userId="c6470b39-9334-4282-8055-d07a3a37e963" providerId="ADAL" clId="{8EC106CE-4AF6-4159-95FE-44504CE0ADA3}" dt="2024-01-19T15:25:41.355" v="2199" actId="1076"/>
          <ac:spMkLst>
            <pc:docMk/>
            <pc:sldMk cId="722569208" sldId="260"/>
            <ac:spMk id="3" creationId="{0B027A42-D383-43D6-A867-82824F418BDD}"/>
          </ac:spMkLst>
        </pc:spChg>
      </pc:sldChg>
      <pc:sldChg chg="modSp mod">
        <pc:chgData name="Lisa Morgan" userId="c6470b39-9334-4282-8055-d07a3a37e963" providerId="ADAL" clId="{8EC106CE-4AF6-4159-95FE-44504CE0ADA3}" dt="2024-01-19T14:13:18.978" v="1561" actId="313"/>
        <pc:sldMkLst>
          <pc:docMk/>
          <pc:sldMk cId="3818435012" sldId="262"/>
        </pc:sldMkLst>
        <pc:spChg chg="mod">
          <ac:chgData name="Lisa Morgan" userId="c6470b39-9334-4282-8055-d07a3a37e963" providerId="ADAL" clId="{8EC106CE-4AF6-4159-95FE-44504CE0ADA3}" dt="2024-01-19T14:13:18.978" v="1561" actId="313"/>
          <ac:spMkLst>
            <pc:docMk/>
            <pc:sldMk cId="3818435012" sldId="262"/>
            <ac:spMk id="3" creationId="{D1A1E83A-DE28-4ECD-973A-86BB31F7F7DE}"/>
          </ac:spMkLst>
        </pc:spChg>
      </pc:sldChg>
      <pc:sldChg chg="modSp mod">
        <pc:chgData name="Lisa Morgan" userId="c6470b39-9334-4282-8055-d07a3a37e963" providerId="ADAL" clId="{8EC106CE-4AF6-4159-95FE-44504CE0ADA3}" dt="2024-01-19T14:13:00.973" v="1558" actId="20577"/>
        <pc:sldMkLst>
          <pc:docMk/>
          <pc:sldMk cId="2209841740" sldId="264"/>
        </pc:sldMkLst>
        <pc:spChg chg="mod">
          <ac:chgData name="Lisa Morgan" userId="c6470b39-9334-4282-8055-d07a3a37e963" providerId="ADAL" clId="{8EC106CE-4AF6-4159-95FE-44504CE0ADA3}" dt="2024-01-19T14:13:00.973" v="1558" actId="20577"/>
          <ac:spMkLst>
            <pc:docMk/>
            <pc:sldMk cId="2209841740" sldId="264"/>
            <ac:spMk id="3" creationId="{83E2E098-BBB8-4E15-8F33-790A42262BAD}"/>
          </ac:spMkLst>
        </pc:spChg>
      </pc:sldChg>
      <pc:sldChg chg="modSp mod">
        <pc:chgData name="Lisa Morgan" userId="c6470b39-9334-4282-8055-d07a3a37e963" providerId="ADAL" clId="{8EC106CE-4AF6-4159-95FE-44504CE0ADA3}" dt="2024-01-19T14:15:23.135" v="1588" actId="20577"/>
        <pc:sldMkLst>
          <pc:docMk/>
          <pc:sldMk cId="3859383307" sldId="267"/>
        </pc:sldMkLst>
        <pc:spChg chg="mod">
          <ac:chgData name="Lisa Morgan" userId="c6470b39-9334-4282-8055-d07a3a37e963" providerId="ADAL" clId="{8EC106CE-4AF6-4159-95FE-44504CE0ADA3}" dt="2024-01-19T14:15:23.135" v="1588" actId="20577"/>
          <ac:spMkLst>
            <pc:docMk/>
            <pc:sldMk cId="3859383307" sldId="267"/>
            <ac:spMk id="3" creationId="{AE4F4664-0851-4343-9B98-D1D386EEA4F9}"/>
          </ac:spMkLst>
        </pc:spChg>
      </pc:sldChg>
      <pc:sldChg chg="modSp mod">
        <pc:chgData name="Lisa Morgan" userId="c6470b39-9334-4282-8055-d07a3a37e963" providerId="ADAL" clId="{8EC106CE-4AF6-4159-95FE-44504CE0ADA3}" dt="2024-01-19T15:16:02.511" v="2150" actId="20577"/>
        <pc:sldMkLst>
          <pc:docMk/>
          <pc:sldMk cId="4187954092" sldId="268"/>
        </pc:sldMkLst>
        <pc:spChg chg="mod">
          <ac:chgData name="Lisa Morgan" userId="c6470b39-9334-4282-8055-d07a3a37e963" providerId="ADAL" clId="{8EC106CE-4AF6-4159-95FE-44504CE0ADA3}" dt="2024-01-19T14:15:48.189" v="1590" actId="1076"/>
          <ac:spMkLst>
            <pc:docMk/>
            <pc:sldMk cId="4187954092" sldId="268"/>
            <ac:spMk id="9" creationId="{5472CC07-D785-4F15-B208-622EDF9B61CE}"/>
          </ac:spMkLst>
        </pc:spChg>
        <pc:spChg chg="mod">
          <ac:chgData name="Lisa Morgan" userId="c6470b39-9334-4282-8055-d07a3a37e963" providerId="ADAL" clId="{8EC106CE-4AF6-4159-95FE-44504CE0ADA3}" dt="2024-01-19T15:16:02.511" v="2150" actId="20577"/>
          <ac:spMkLst>
            <pc:docMk/>
            <pc:sldMk cId="4187954092" sldId="268"/>
            <ac:spMk id="11" creationId="{9B6D5329-2862-446C-BA73-7E59273A3230}"/>
          </ac:spMkLst>
        </pc:spChg>
        <pc:picChg chg="mod">
          <ac:chgData name="Lisa Morgan" userId="c6470b39-9334-4282-8055-d07a3a37e963" providerId="ADAL" clId="{8EC106CE-4AF6-4159-95FE-44504CE0ADA3}" dt="2024-01-19T14:15:54.948" v="1591" actId="14100"/>
          <ac:picMkLst>
            <pc:docMk/>
            <pc:sldMk cId="4187954092" sldId="268"/>
            <ac:picMk id="10" creationId="{DF48D64B-50F7-4380-A11F-6A112F283B1D}"/>
          </ac:picMkLst>
        </pc:picChg>
      </pc:sldChg>
      <pc:sldChg chg="del">
        <pc:chgData name="Lisa Morgan" userId="c6470b39-9334-4282-8055-d07a3a37e963" providerId="ADAL" clId="{8EC106CE-4AF6-4159-95FE-44504CE0ADA3}" dt="2024-01-19T14:53:12.860" v="1894" actId="2696"/>
        <pc:sldMkLst>
          <pc:docMk/>
          <pc:sldMk cId="1473710764" sldId="276"/>
        </pc:sldMkLst>
      </pc:sldChg>
      <pc:sldChg chg="modSp mod">
        <pc:chgData name="Lisa Morgan" userId="c6470b39-9334-4282-8055-d07a3a37e963" providerId="ADAL" clId="{8EC106CE-4AF6-4159-95FE-44504CE0ADA3}" dt="2024-01-19T14:51:22.975" v="1891" actId="6549"/>
        <pc:sldMkLst>
          <pc:docMk/>
          <pc:sldMk cId="1062259574" sldId="279"/>
        </pc:sldMkLst>
        <pc:spChg chg="mod">
          <ac:chgData name="Lisa Morgan" userId="c6470b39-9334-4282-8055-d07a3a37e963" providerId="ADAL" clId="{8EC106CE-4AF6-4159-95FE-44504CE0ADA3}" dt="2024-01-19T14:51:22.975" v="1891" actId="6549"/>
          <ac:spMkLst>
            <pc:docMk/>
            <pc:sldMk cId="1062259574" sldId="279"/>
            <ac:spMk id="5" creationId="{DED2ECD6-708C-464D-9FF2-EB5EE9E18E08}"/>
          </ac:spMkLst>
        </pc:spChg>
      </pc:sldChg>
      <pc:sldChg chg="del">
        <pc:chgData name="Lisa Morgan" userId="c6470b39-9334-4282-8055-d07a3a37e963" providerId="ADAL" clId="{8EC106CE-4AF6-4159-95FE-44504CE0ADA3}" dt="2024-01-19T14:54:06.882" v="1906" actId="2696"/>
        <pc:sldMkLst>
          <pc:docMk/>
          <pc:sldMk cId="656839432" sldId="280"/>
        </pc:sldMkLst>
      </pc:sldChg>
      <pc:sldChg chg="del">
        <pc:chgData name="Lisa Morgan" userId="c6470b39-9334-4282-8055-d07a3a37e963" providerId="ADAL" clId="{8EC106CE-4AF6-4159-95FE-44504CE0ADA3}" dt="2024-01-19T14:56:01.184" v="1940" actId="2696"/>
        <pc:sldMkLst>
          <pc:docMk/>
          <pc:sldMk cId="3060153029" sldId="285"/>
        </pc:sldMkLst>
      </pc:sldChg>
      <pc:sldChg chg="modSp mod">
        <pc:chgData name="Lisa Morgan" userId="c6470b39-9334-4282-8055-d07a3a37e963" providerId="ADAL" clId="{8EC106CE-4AF6-4159-95FE-44504CE0ADA3}" dt="2024-01-19T15:22:43.462" v="2181" actId="20577"/>
        <pc:sldMkLst>
          <pc:docMk/>
          <pc:sldMk cId="790280730" sldId="288"/>
        </pc:sldMkLst>
        <pc:spChg chg="mod">
          <ac:chgData name="Lisa Morgan" userId="c6470b39-9334-4282-8055-d07a3a37e963" providerId="ADAL" clId="{8EC106CE-4AF6-4159-95FE-44504CE0ADA3}" dt="2024-01-19T15:22:43.462" v="2181" actId="20577"/>
          <ac:spMkLst>
            <pc:docMk/>
            <pc:sldMk cId="790280730" sldId="288"/>
            <ac:spMk id="3" creationId="{1D6B4139-DDAF-4FEF-9F30-EFA64C699025}"/>
          </ac:spMkLst>
        </pc:spChg>
      </pc:sldChg>
      <pc:sldChg chg="modSp mod">
        <pc:chgData name="Lisa Morgan" userId="c6470b39-9334-4282-8055-d07a3a37e963" providerId="ADAL" clId="{8EC106CE-4AF6-4159-95FE-44504CE0ADA3}" dt="2024-01-19T15:24:00.991" v="2191" actId="6549"/>
        <pc:sldMkLst>
          <pc:docMk/>
          <pc:sldMk cId="738598950" sldId="290"/>
        </pc:sldMkLst>
        <pc:spChg chg="mod">
          <ac:chgData name="Lisa Morgan" userId="c6470b39-9334-4282-8055-d07a3a37e963" providerId="ADAL" clId="{8EC106CE-4AF6-4159-95FE-44504CE0ADA3}" dt="2024-01-19T15:24:00.991" v="2191" actId="6549"/>
          <ac:spMkLst>
            <pc:docMk/>
            <pc:sldMk cId="738598950" sldId="290"/>
            <ac:spMk id="3" creationId="{528049A0-3F49-4A68-8005-65504EE4DA62}"/>
          </ac:spMkLst>
        </pc:spChg>
      </pc:sldChg>
      <pc:sldChg chg="modSp mod">
        <pc:chgData name="Lisa Morgan" userId="c6470b39-9334-4282-8055-d07a3a37e963" providerId="ADAL" clId="{8EC106CE-4AF6-4159-95FE-44504CE0ADA3}" dt="2024-01-19T15:33:13.245" v="2203" actId="20577"/>
        <pc:sldMkLst>
          <pc:docMk/>
          <pc:sldMk cId="2979778891" sldId="295"/>
        </pc:sldMkLst>
        <pc:spChg chg="mod">
          <ac:chgData name="Lisa Morgan" userId="c6470b39-9334-4282-8055-d07a3a37e963" providerId="ADAL" clId="{8EC106CE-4AF6-4159-95FE-44504CE0ADA3}" dt="2024-01-19T15:33:13.245" v="2203" actId="20577"/>
          <ac:spMkLst>
            <pc:docMk/>
            <pc:sldMk cId="2979778891" sldId="295"/>
            <ac:spMk id="2" creationId="{02C8ADDF-B68B-4F0B-B756-72A503435C85}"/>
          </ac:spMkLst>
        </pc:spChg>
      </pc:sldChg>
      <pc:sldChg chg="modSp mod">
        <pc:chgData name="Lisa Morgan" userId="c6470b39-9334-4282-8055-d07a3a37e963" providerId="ADAL" clId="{8EC106CE-4AF6-4159-95FE-44504CE0ADA3}" dt="2024-01-19T15:21:48.229" v="2178" actId="20577"/>
        <pc:sldMkLst>
          <pc:docMk/>
          <pc:sldMk cId="2875781239" sldId="297"/>
        </pc:sldMkLst>
        <pc:spChg chg="mod">
          <ac:chgData name="Lisa Morgan" userId="c6470b39-9334-4282-8055-d07a3a37e963" providerId="ADAL" clId="{8EC106CE-4AF6-4159-95FE-44504CE0ADA3}" dt="2024-01-19T15:21:48.229" v="2178" actId="20577"/>
          <ac:spMkLst>
            <pc:docMk/>
            <pc:sldMk cId="2875781239" sldId="297"/>
            <ac:spMk id="3" creationId="{4CD22E3F-FE5D-4F18-A749-72475658E508}"/>
          </ac:spMkLst>
        </pc:spChg>
      </pc:sldChg>
      <pc:sldChg chg="modSp mod">
        <pc:chgData name="Lisa Morgan" userId="c6470b39-9334-4282-8055-d07a3a37e963" providerId="ADAL" clId="{8EC106CE-4AF6-4159-95FE-44504CE0ADA3}" dt="2024-01-19T14:10:02.883" v="1538" actId="6549"/>
        <pc:sldMkLst>
          <pc:docMk/>
          <pc:sldMk cId="3655890265" sldId="301"/>
        </pc:sldMkLst>
        <pc:spChg chg="mod">
          <ac:chgData name="Lisa Morgan" userId="c6470b39-9334-4282-8055-d07a3a37e963" providerId="ADAL" clId="{8EC106CE-4AF6-4159-95FE-44504CE0ADA3}" dt="2024-01-19T14:10:02.883" v="1538" actId="6549"/>
          <ac:spMkLst>
            <pc:docMk/>
            <pc:sldMk cId="3655890265" sldId="301"/>
            <ac:spMk id="3" creationId="{971164C5-4224-31D1-1E2F-2C62FEDAEC13}"/>
          </ac:spMkLst>
        </pc:spChg>
      </pc:sldChg>
      <pc:sldChg chg="modSp mod">
        <pc:chgData name="Lisa Morgan" userId="c6470b39-9334-4282-8055-d07a3a37e963" providerId="ADAL" clId="{8EC106CE-4AF6-4159-95FE-44504CE0ADA3}" dt="2024-01-19T15:27:08.381" v="2202" actId="21"/>
        <pc:sldMkLst>
          <pc:docMk/>
          <pc:sldMk cId="683733101" sldId="305"/>
        </pc:sldMkLst>
        <pc:spChg chg="mod">
          <ac:chgData name="Lisa Morgan" userId="c6470b39-9334-4282-8055-d07a3a37e963" providerId="ADAL" clId="{8EC106CE-4AF6-4159-95FE-44504CE0ADA3}" dt="2024-01-19T15:27:08.381" v="2202" actId="21"/>
          <ac:spMkLst>
            <pc:docMk/>
            <pc:sldMk cId="683733101" sldId="305"/>
            <ac:spMk id="2" creationId="{CE9829C8-9632-2C63-E416-925B7AF1F553}"/>
          </ac:spMkLst>
        </pc:spChg>
        <pc:spChg chg="mod">
          <ac:chgData name="Lisa Morgan" userId="c6470b39-9334-4282-8055-d07a3a37e963" providerId="ADAL" clId="{8EC106CE-4AF6-4159-95FE-44504CE0ADA3}" dt="2024-01-19T14:08:58.513" v="1537" actId="20577"/>
          <ac:spMkLst>
            <pc:docMk/>
            <pc:sldMk cId="683733101" sldId="305"/>
            <ac:spMk id="3" creationId="{8B70541D-65C9-6445-8E9C-DEE8EFA3BCFD}"/>
          </ac:spMkLst>
        </pc:spChg>
      </pc:sldChg>
      <pc:sldChg chg="modSp mod">
        <pc:chgData name="Lisa Morgan" userId="c6470b39-9334-4282-8055-d07a3a37e963" providerId="ADAL" clId="{8EC106CE-4AF6-4159-95FE-44504CE0ADA3}" dt="2024-01-19T15:17:15.606" v="2176" actId="20577"/>
        <pc:sldMkLst>
          <pc:docMk/>
          <pc:sldMk cId="2953006166" sldId="307"/>
        </pc:sldMkLst>
        <pc:spChg chg="mod">
          <ac:chgData name="Lisa Morgan" userId="c6470b39-9334-4282-8055-d07a3a37e963" providerId="ADAL" clId="{8EC106CE-4AF6-4159-95FE-44504CE0ADA3}" dt="2024-01-19T15:17:15.606" v="2176" actId="20577"/>
          <ac:spMkLst>
            <pc:docMk/>
            <pc:sldMk cId="2953006166" sldId="307"/>
            <ac:spMk id="4" creationId="{59BBED3F-1144-C3BD-EAC5-623E838B462D}"/>
          </ac:spMkLst>
        </pc:spChg>
      </pc:sldChg>
      <pc:sldChg chg="modSp mod">
        <pc:chgData name="Lisa Morgan" userId="c6470b39-9334-4282-8055-d07a3a37e963" providerId="ADAL" clId="{8EC106CE-4AF6-4159-95FE-44504CE0ADA3}" dt="2024-01-19T14:39:08.071" v="1833" actId="20577"/>
        <pc:sldMkLst>
          <pc:docMk/>
          <pc:sldMk cId="2251508706" sldId="308"/>
        </pc:sldMkLst>
        <pc:spChg chg="mod">
          <ac:chgData name="Lisa Morgan" userId="c6470b39-9334-4282-8055-d07a3a37e963" providerId="ADAL" clId="{8EC106CE-4AF6-4159-95FE-44504CE0ADA3}" dt="2024-01-19T14:39:08.071" v="1833" actId="20577"/>
          <ac:spMkLst>
            <pc:docMk/>
            <pc:sldMk cId="2251508706" sldId="308"/>
            <ac:spMk id="3" creationId="{05998DC8-16C8-B71A-371D-F1E58AF93D6A}"/>
          </ac:spMkLst>
        </pc:spChg>
      </pc:sldChg>
      <pc:sldChg chg="modSp">
        <pc:chgData name="Lisa Morgan" userId="c6470b39-9334-4282-8055-d07a3a37e963" providerId="ADAL" clId="{8EC106CE-4AF6-4159-95FE-44504CE0ADA3}" dt="2024-01-19T14:42:12.262" v="1840" actId="20577"/>
        <pc:sldMkLst>
          <pc:docMk/>
          <pc:sldMk cId="1270972103" sldId="309"/>
        </pc:sldMkLst>
        <pc:graphicFrameChg chg="mod">
          <ac:chgData name="Lisa Morgan" userId="c6470b39-9334-4282-8055-d07a3a37e963" providerId="ADAL" clId="{8EC106CE-4AF6-4159-95FE-44504CE0ADA3}" dt="2024-01-19T14:42:12.262" v="1840" actId="20577"/>
          <ac:graphicFrameMkLst>
            <pc:docMk/>
            <pc:sldMk cId="1270972103" sldId="309"/>
            <ac:graphicFrameMk id="3" creationId="{931E8340-6EF5-0BFC-C9F8-F6DEA3E044C4}"/>
          </ac:graphicFrameMkLst>
        </pc:graphicFrameChg>
      </pc:sldChg>
      <pc:sldChg chg="modSp mod">
        <pc:chgData name="Lisa Morgan" userId="c6470b39-9334-4282-8055-d07a3a37e963" providerId="ADAL" clId="{8EC106CE-4AF6-4159-95FE-44504CE0ADA3}" dt="2024-01-19T15:22:17.823" v="2179" actId="20577"/>
        <pc:sldMkLst>
          <pc:docMk/>
          <pc:sldMk cId="473280465" sldId="313"/>
        </pc:sldMkLst>
        <pc:graphicFrameChg chg="modGraphic">
          <ac:chgData name="Lisa Morgan" userId="c6470b39-9334-4282-8055-d07a3a37e963" providerId="ADAL" clId="{8EC106CE-4AF6-4159-95FE-44504CE0ADA3}" dt="2024-01-19T15:22:17.823" v="2179" actId="20577"/>
          <ac:graphicFrameMkLst>
            <pc:docMk/>
            <pc:sldMk cId="473280465" sldId="313"/>
            <ac:graphicFrameMk id="3" creationId="{C0EB4320-A6EA-2FCB-E164-5764968E768A}"/>
          </ac:graphicFrameMkLst>
        </pc:graphicFrameChg>
      </pc:sldChg>
      <pc:sldChg chg="modSp">
        <pc:chgData name="Lisa Morgan" userId="c6470b39-9334-4282-8055-d07a3a37e963" providerId="ADAL" clId="{8EC106CE-4AF6-4159-95FE-44504CE0ADA3}" dt="2024-01-19T15:23:05.389" v="2185" actId="20577"/>
        <pc:sldMkLst>
          <pc:docMk/>
          <pc:sldMk cId="3983612530" sldId="314"/>
        </pc:sldMkLst>
        <pc:graphicFrameChg chg="mod">
          <ac:chgData name="Lisa Morgan" userId="c6470b39-9334-4282-8055-d07a3a37e963" providerId="ADAL" clId="{8EC106CE-4AF6-4159-95FE-44504CE0ADA3}" dt="2024-01-19T15:23:05.389" v="2185" actId="20577"/>
          <ac:graphicFrameMkLst>
            <pc:docMk/>
            <pc:sldMk cId="3983612530" sldId="314"/>
            <ac:graphicFrameMk id="3" creationId="{494BAB51-ADC1-FFC0-1BD7-7D47B56FE9C4}"/>
          </ac:graphicFrameMkLst>
        </pc:graphicFrameChg>
      </pc:sldChg>
      <pc:sldChg chg="modSp">
        <pc:chgData name="Lisa Morgan" userId="c6470b39-9334-4282-8055-d07a3a37e963" providerId="ADAL" clId="{8EC106CE-4AF6-4159-95FE-44504CE0ADA3}" dt="2024-01-19T15:08:53.189" v="2105" actId="20577"/>
        <pc:sldMkLst>
          <pc:docMk/>
          <pc:sldMk cId="3168584975" sldId="315"/>
        </pc:sldMkLst>
        <pc:graphicFrameChg chg="mod">
          <ac:chgData name="Lisa Morgan" userId="c6470b39-9334-4282-8055-d07a3a37e963" providerId="ADAL" clId="{8EC106CE-4AF6-4159-95FE-44504CE0ADA3}" dt="2024-01-19T15:08:53.189" v="2105" actId="20577"/>
          <ac:graphicFrameMkLst>
            <pc:docMk/>
            <pc:sldMk cId="3168584975" sldId="315"/>
            <ac:graphicFrameMk id="3" creationId="{0043DCA9-E181-8CAC-E144-C57D79C34C56}"/>
          </ac:graphicFrameMkLst>
        </pc:graphicFrameChg>
      </pc:sldChg>
      <pc:sldChg chg="modSp">
        <pc:chgData name="Lisa Morgan" userId="c6470b39-9334-4282-8055-d07a3a37e963" providerId="ADAL" clId="{8EC106CE-4AF6-4159-95FE-44504CE0ADA3}" dt="2024-01-19T15:24:59.389" v="2197" actId="20577"/>
        <pc:sldMkLst>
          <pc:docMk/>
          <pc:sldMk cId="3883583913" sldId="316"/>
        </pc:sldMkLst>
        <pc:graphicFrameChg chg="mod">
          <ac:chgData name="Lisa Morgan" userId="c6470b39-9334-4282-8055-d07a3a37e963" providerId="ADAL" clId="{8EC106CE-4AF6-4159-95FE-44504CE0ADA3}" dt="2024-01-19T15:24:59.389" v="2197" actId="20577"/>
          <ac:graphicFrameMkLst>
            <pc:docMk/>
            <pc:sldMk cId="3883583913" sldId="316"/>
            <ac:graphicFrameMk id="3" creationId="{6D2D103C-E65A-116E-A218-BB460763DA54}"/>
          </ac:graphicFrameMkLst>
        </pc:graphicFrameChg>
      </pc:sldChg>
      <pc:sldChg chg="modSp">
        <pc:chgData name="Lisa Morgan" userId="c6470b39-9334-4282-8055-d07a3a37e963" providerId="ADAL" clId="{8EC106CE-4AF6-4159-95FE-44504CE0ADA3}" dt="2024-01-19T14:43:34.293" v="1857" actId="20577"/>
        <pc:sldMkLst>
          <pc:docMk/>
          <pc:sldMk cId="3753689328" sldId="317"/>
        </pc:sldMkLst>
        <pc:graphicFrameChg chg="mod">
          <ac:chgData name="Lisa Morgan" userId="c6470b39-9334-4282-8055-d07a3a37e963" providerId="ADAL" clId="{8EC106CE-4AF6-4159-95FE-44504CE0ADA3}" dt="2024-01-19T14:43:34.293" v="1857" actId="20577"/>
          <ac:graphicFrameMkLst>
            <pc:docMk/>
            <pc:sldMk cId="3753689328" sldId="317"/>
            <ac:graphicFrameMk id="3" creationId="{71B328C2-8033-4327-42F0-1883FDAC220D}"/>
          </ac:graphicFrameMkLst>
        </pc:graphicFrameChg>
      </pc:sldChg>
      <pc:sldChg chg="modSp mod">
        <pc:chgData name="Lisa Morgan" userId="c6470b39-9334-4282-8055-d07a3a37e963" providerId="ADAL" clId="{8EC106CE-4AF6-4159-95FE-44504CE0ADA3}" dt="2024-01-19T14:11:33.359" v="1543" actId="207"/>
        <pc:sldMkLst>
          <pc:docMk/>
          <pc:sldMk cId="2903304120" sldId="322"/>
        </pc:sldMkLst>
        <pc:graphicFrameChg chg="mod modGraphic">
          <ac:chgData name="Lisa Morgan" userId="c6470b39-9334-4282-8055-d07a3a37e963" providerId="ADAL" clId="{8EC106CE-4AF6-4159-95FE-44504CE0ADA3}" dt="2024-01-19T14:11:33.359" v="1543" actId="207"/>
          <ac:graphicFrameMkLst>
            <pc:docMk/>
            <pc:sldMk cId="2903304120" sldId="322"/>
            <ac:graphicFrameMk id="4" creationId="{40167DD8-F5D5-699A-413A-D7327BB0D076}"/>
          </ac:graphicFrameMkLst>
        </pc:graphicFrameChg>
      </pc:sldChg>
      <pc:sldChg chg="modSp mod">
        <pc:chgData name="Lisa Morgan" userId="c6470b39-9334-4282-8055-d07a3a37e963" providerId="ADAL" clId="{8EC106CE-4AF6-4159-95FE-44504CE0ADA3}" dt="2024-01-19T14:53:15.638" v="1896" actId="20577"/>
        <pc:sldMkLst>
          <pc:docMk/>
          <pc:sldMk cId="4243617887" sldId="338"/>
        </pc:sldMkLst>
        <pc:spChg chg="mod">
          <ac:chgData name="Lisa Morgan" userId="c6470b39-9334-4282-8055-d07a3a37e963" providerId="ADAL" clId="{8EC106CE-4AF6-4159-95FE-44504CE0ADA3}" dt="2024-01-19T14:53:15.638" v="1896" actId="20577"/>
          <ac:spMkLst>
            <pc:docMk/>
            <pc:sldMk cId="4243617887" sldId="338"/>
            <ac:spMk id="2" creationId="{F1CDF234-1277-468F-8ADE-4D9AC2D4F9BA}"/>
          </ac:spMkLst>
        </pc:spChg>
      </pc:sldChg>
      <pc:sldChg chg="addSp modSp mod">
        <pc:chgData name="Lisa Morgan" userId="c6470b39-9334-4282-8055-d07a3a37e963" providerId="ADAL" clId="{8EC106CE-4AF6-4159-95FE-44504CE0ADA3}" dt="2024-01-19T14:54:42.028" v="1933" actId="20577"/>
        <pc:sldMkLst>
          <pc:docMk/>
          <pc:sldMk cId="2707878482" sldId="339"/>
        </pc:sldMkLst>
        <pc:spChg chg="mod">
          <ac:chgData name="Lisa Morgan" userId="c6470b39-9334-4282-8055-d07a3a37e963" providerId="ADAL" clId="{8EC106CE-4AF6-4159-95FE-44504CE0ADA3}" dt="2024-01-19T14:53:30.084" v="1900" actId="20577"/>
          <ac:spMkLst>
            <pc:docMk/>
            <pc:sldMk cId="2707878482" sldId="339"/>
            <ac:spMk id="2" creationId="{B9E70E02-1D6E-456D-9469-835CFDFB1D6B}"/>
          </ac:spMkLst>
        </pc:spChg>
        <pc:spChg chg="mod">
          <ac:chgData name="Lisa Morgan" userId="c6470b39-9334-4282-8055-d07a3a37e963" providerId="ADAL" clId="{8EC106CE-4AF6-4159-95FE-44504CE0ADA3}" dt="2024-01-19T14:54:42.028" v="1933" actId="20577"/>
          <ac:spMkLst>
            <pc:docMk/>
            <pc:sldMk cId="2707878482" sldId="339"/>
            <ac:spMk id="3" creationId="{3BB2488E-4A3E-4A85-9A93-69D390FD3EA3}"/>
          </ac:spMkLst>
        </pc:spChg>
        <pc:spChg chg="add mod">
          <ac:chgData name="Lisa Morgan" userId="c6470b39-9334-4282-8055-d07a3a37e963" providerId="ADAL" clId="{8EC106CE-4AF6-4159-95FE-44504CE0ADA3}" dt="2024-01-19T14:54:35.779" v="1928" actId="20577"/>
          <ac:spMkLst>
            <pc:docMk/>
            <pc:sldMk cId="2707878482" sldId="339"/>
            <ac:spMk id="4" creationId="{6056A695-9868-2AA4-4A0A-872B385B7B11}"/>
          </ac:spMkLst>
        </pc:spChg>
      </pc:sldChg>
      <pc:sldChg chg="modSp mod">
        <pc:chgData name="Lisa Morgan" userId="c6470b39-9334-4282-8055-d07a3a37e963" providerId="ADAL" clId="{8EC106CE-4AF6-4159-95FE-44504CE0ADA3}" dt="2024-01-19T14:55:54.979" v="1939" actId="1076"/>
        <pc:sldMkLst>
          <pc:docMk/>
          <pc:sldMk cId="1633729654" sldId="342"/>
        </pc:sldMkLst>
        <pc:spChg chg="mod">
          <ac:chgData name="Lisa Morgan" userId="c6470b39-9334-4282-8055-d07a3a37e963" providerId="ADAL" clId="{8EC106CE-4AF6-4159-95FE-44504CE0ADA3}" dt="2024-01-19T14:55:49.869" v="1938" actId="20577"/>
          <ac:spMkLst>
            <pc:docMk/>
            <pc:sldMk cId="1633729654" sldId="342"/>
            <ac:spMk id="2" creationId="{FBF70B44-7426-432C-B3E3-82834CB99224}"/>
          </ac:spMkLst>
        </pc:spChg>
        <pc:picChg chg="mod">
          <ac:chgData name="Lisa Morgan" userId="c6470b39-9334-4282-8055-d07a3a37e963" providerId="ADAL" clId="{8EC106CE-4AF6-4159-95FE-44504CE0ADA3}" dt="2024-01-19T14:55:54.979" v="1939" actId="1076"/>
          <ac:picMkLst>
            <pc:docMk/>
            <pc:sldMk cId="1633729654" sldId="342"/>
            <ac:picMk id="1026" creationId="{775C9877-EBA5-58BB-BB30-FB6FADCB9410}"/>
          </ac:picMkLst>
        </pc:picChg>
      </pc:sldChg>
    </pc:docChg>
  </pc:docChgLst>
  <pc:docChgLst>
    <pc:chgData name="Helen A Griffiths" userId="970ac652-efaf-451a-9e9c-3191bf6940a9" providerId="ADAL" clId="{3856EB68-2A66-4F48-8995-B1DDDB3C70D3}"/>
    <pc:docChg chg="modSld">
      <pc:chgData name="Helen A Griffiths" userId="970ac652-efaf-451a-9e9c-3191bf6940a9" providerId="ADAL" clId="{3856EB68-2A66-4F48-8995-B1DDDB3C70D3}" dt="2024-01-22T20:10:17.997" v="28" actId="729"/>
      <pc:docMkLst>
        <pc:docMk/>
      </pc:docMkLst>
      <pc:sldChg chg="modSp mod">
        <pc:chgData name="Helen A Griffiths" userId="970ac652-efaf-451a-9e9c-3191bf6940a9" providerId="ADAL" clId="{3856EB68-2A66-4F48-8995-B1DDDB3C70D3}" dt="2024-01-22T20:04:24.885" v="1" actId="20577"/>
        <pc:sldMkLst>
          <pc:docMk/>
          <pc:sldMk cId="2135176889" sldId="303"/>
        </pc:sldMkLst>
        <pc:spChg chg="mod">
          <ac:chgData name="Helen A Griffiths" userId="970ac652-efaf-451a-9e9c-3191bf6940a9" providerId="ADAL" clId="{3856EB68-2A66-4F48-8995-B1DDDB3C70D3}" dt="2024-01-22T20:04:22.062" v="0" actId="20577"/>
          <ac:spMkLst>
            <pc:docMk/>
            <pc:sldMk cId="2135176889" sldId="303"/>
            <ac:spMk id="2" creationId="{CFB2FF81-68E8-B1CB-EC28-710644F418A1}"/>
          </ac:spMkLst>
        </pc:spChg>
        <pc:spChg chg="mod">
          <ac:chgData name="Helen A Griffiths" userId="970ac652-efaf-451a-9e9c-3191bf6940a9" providerId="ADAL" clId="{3856EB68-2A66-4F48-8995-B1DDDB3C70D3}" dt="2024-01-22T20:04:24.885" v="1" actId="20577"/>
          <ac:spMkLst>
            <pc:docMk/>
            <pc:sldMk cId="2135176889" sldId="303"/>
            <ac:spMk id="3" creationId="{5F60AEFB-2DDC-F511-103A-8DC8EE5360E3}"/>
          </ac:spMkLst>
        </pc:spChg>
      </pc:sldChg>
      <pc:sldChg chg="mod modShow">
        <pc:chgData name="Helen A Griffiths" userId="970ac652-efaf-451a-9e9c-3191bf6940a9" providerId="ADAL" clId="{3856EB68-2A66-4F48-8995-B1DDDB3C70D3}" dt="2024-01-22T20:05:34.728" v="2" actId="729"/>
        <pc:sldMkLst>
          <pc:docMk/>
          <pc:sldMk cId="1435060789" sldId="318"/>
        </pc:sldMkLst>
      </pc:sldChg>
      <pc:sldChg chg="mod modShow">
        <pc:chgData name="Helen A Griffiths" userId="970ac652-efaf-451a-9e9c-3191bf6940a9" providerId="ADAL" clId="{3856EB68-2A66-4F48-8995-B1DDDB3C70D3}" dt="2024-01-22T20:05:41.668" v="3" actId="729"/>
        <pc:sldMkLst>
          <pc:docMk/>
          <pc:sldMk cId="3094197416" sldId="319"/>
        </pc:sldMkLst>
      </pc:sldChg>
      <pc:sldChg chg="mod modShow">
        <pc:chgData name="Helen A Griffiths" userId="970ac652-efaf-451a-9e9c-3191bf6940a9" providerId="ADAL" clId="{3856EB68-2A66-4F48-8995-B1DDDB3C70D3}" dt="2024-01-22T20:05:49.083" v="4" actId="729"/>
        <pc:sldMkLst>
          <pc:docMk/>
          <pc:sldMk cId="2864776495" sldId="320"/>
        </pc:sldMkLst>
      </pc:sldChg>
      <pc:sldChg chg="mod modShow">
        <pc:chgData name="Helen A Griffiths" userId="970ac652-efaf-451a-9e9c-3191bf6940a9" providerId="ADAL" clId="{3856EB68-2A66-4F48-8995-B1DDDB3C70D3}" dt="2024-01-22T20:05:57.601" v="5" actId="729"/>
        <pc:sldMkLst>
          <pc:docMk/>
          <pc:sldMk cId="2581577236" sldId="321"/>
        </pc:sldMkLst>
      </pc:sldChg>
      <pc:sldChg chg="mod modShow">
        <pc:chgData name="Helen A Griffiths" userId="970ac652-efaf-451a-9e9c-3191bf6940a9" providerId="ADAL" clId="{3856EB68-2A66-4F48-8995-B1DDDB3C70D3}" dt="2024-01-22T20:06:04.935" v="6" actId="729"/>
        <pc:sldMkLst>
          <pc:docMk/>
          <pc:sldMk cId="2903304120" sldId="322"/>
        </pc:sldMkLst>
      </pc:sldChg>
      <pc:sldChg chg="mod modShow">
        <pc:chgData name="Helen A Griffiths" userId="970ac652-efaf-451a-9e9c-3191bf6940a9" providerId="ADAL" clId="{3856EB68-2A66-4F48-8995-B1DDDB3C70D3}" dt="2024-01-22T20:06:32.443" v="7" actId="729"/>
        <pc:sldMkLst>
          <pc:docMk/>
          <pc:sldMk cId="1948756838" sldId="324"/>
        </pc:sldMkLst>
      </pc:sldChg>
      <pc:sldChg chg="mod modShow">
        <pc:chgData name="Helen A Griffiths" userId="970ac652-efaf-451a-9e9c-3191bf6940a9" providerId="ADAL" clId="{3856EB68-2A66-4F48-8995-B1DDDB3C70D3}" dt="2024-01-22T20:06:44.676" v="8" actId="729"/>
        <pc:sldMkLst>
          <pc:docMk/>
          <pc:sldMk cId="1125900745" sldId="325"/>
        </pc:sldMkLst>
      </pc:sldChg>
      <pc:sldChg chg="mod modShow">
        <pc:chgData name="Helen A Griffiths" userId="970ac652-efaf-451a-9e9c-3191bf6940a9" providerId="ADAL" clId="{3856EB68-2A66-4F48-8995-B1DDDB3C70D3}" dt="2024-01-22T20:06:52.541" v="9" actId="729"/>
        <pc:sldMkLst>
          <pc:docMk/>
          <pc:sldMk cId="3905244684" sldId="326"/>
        </pc:sldMkLst>
      </pc:sldChg>
      <pc:sldChg chg="mod modShow">
        <pc:chgData name="Helen A Griffiths" userId="970ac652-efaf-451a-9e9c-3191bf6940a9" providerId="ADAL" clId="{3856EB68-2A66-4F48-8995-B1DDDB3C70D3}" dt="2024-01-22T20:07:03.817" v="10" actId="729"/>
        <pc:sldMkLst>
          <pc:docMk/>
          <pc:sldMk cId="2798386475" sldId="327"/>
        </pc:sldMkLst>
      </pc:sldChg>
      <pc:sldChg chg="mod modShow">
        <pc:chgData name="Helen A Griffiths" userId="970ac652-efaf-451a-9e9c-3191bf6940a9" providerId="ADAL" clId="{3856EB68-2A66-4F48-8995-B1DDDB3C70D3}" dt="2024-01-22T20:07:12.935" v="11" actId="729"/>
        <pc:sldMkLst>
          <pc:docMk/>
          <pc:sldMk cId="1884506245" sldId="328"/>
        </pc:sldMkLst>
      </pc:sldChg>
      <pc:sldChg chg="mod modShow">
        <pc:chgData name="Helen A Griffiths" userId="970ac652-efaf-451a-9e9c-3191bf6940a9" providerId="ADAL" clId="{3856EB68-2A66-4F48-8995-B1DDDB3C70D3}" dt="2024-01-22T20:07:22.992" v="12" actId="729"/>
        <pc:sldMkLst>
          <pc:docMk/>
          <pc:sldMk cId="37838126" sldId="329"/>
        </pc:sldMkLst>
      </pc:sldChg>
      <pc:sldChg chg="mod modShow">
        <pc:chgData name="Helen A Griffiths" userId="970ac652-efaf-451a-9e9c-3191bf6940a9" providerId="ADAL" clId="{3856EB68-2A66-4F48-8995-B1DDDB3C70D3}" dt="2024-01-22T20:07:31.523" v="13" actId="729"/>
        <pc:sldMkLst>
          <pc:docMk/>
          <pc:sldMk cId="2447061134" sldId="330"/>
        </pc:sldMkLst>
      </pc:sldChg>
      <pc:sldChg chg="mod modShow">
        <pc:chgData name="Helen A Griffiths" userId="970ac652-efaf-451a-9e9c-3191bf6940a9" providerId="ADAL" clId="{3856EB68-2A66-4F48-8995-B1DDDB3C70D3}" dt="2024-01-22T20:07:39.933" v="14" actId="729"/>
        <pc:sldMkLst>
          <pc:docMk/>
          <pc:sldMk cId="2214469527" sldId="331"/>
        </pc:sldMkLst>
      </pc:sldChg>
      <pc:sldChg chg="mod modShow">
        <pc:chgData name="Helen A Griffiths" userId="970ac652-efaf-451a-9e9c-3191bf6940a9" providerId="ADAL" clId="{3856EB68-2A66-4F48-8995-B1DDDB3C70D3}" dt="2024-01-22T20:07:55.087" v="15" actId="729"/>
        <pc:sldMkLst>
          <pc:docMk/>
          <pc:sldMk cId="1886829857" sldId="332"/>
        </pc:sldMkLst>
      </pc:sldChg>
      <pc:sldChg chg="mod modShow">
        <pc:chgData name="Helen A Griffiths" userId="970ac652-efaf-451a-9e9c-3191bf6940a9" providerId="ADAL" clId="{3856EB68-2A66-4F48-8995-B1DDDB3C70D3}" dt="2024-01-22T20:08:14.444" v="16" actId="729"/>
        <pc:sldMkLst>
          <pc:docMk/>
          <pc:sldMk cId="957674392" sldId="333"/>
        </pc:sldMkLst>
      </pc:sldChg>
      <pc:sldChg chg="mod modShow">
        <pc:chgData name="Helen A Griffiths" userId="970ac652-efaf-451a-9e9c-3191bf6940a9" providerId="ADAL" clId="{3856EB68-2A66-4F48-8995-B1DDDB3C70D3}" dt="2024-01-22T20:08:25.617" v="17" actId="729"/>
        <pc:sldMkLst>
          <pc:docMk/>
          <pc:sldMk cId="1039734460" sldId="334"/>
        </pc:sldMkLst>
      </pc:sldChg>
      <pc:sldChg chg="mod modShow">
        <pc:chgData name="Helen A Griffiths" userId="970ac652-efaf-451a-9e9c-3191bf6940a9" providerId="ADAL" clId="{3856EB68-2A66-4F48-8995-B1DDDB3C70D3}" dt="2024-01-22T20:08:31.188" v="18" actId="729"/>
        <pc:sldMkLst>
          <pc:docMk/>
          <pc:sldMk cId="565671995" sldId="335"/>
        </pc:sldMkLst>
      </pc:sldChg>
      <pc:sldChg chg="mod modShow">
        <pc:chgData name="Helen A Griffiths" userId="970ac652-efaf-451a-9e9c-3191bf6940a9" providerId="ADAL" clId="{3856EB68-2A66-4F48-8995-B1DDDB3C70D3}" dt="2024-01-22T20:08:39.353" v="19" actId="729"/>
        <pc:sldMkLst>
          <pc:docMk/>
          <pc:sldMk cId="472268842" sldId="336"/>
        </pc:sldMkLst>
      </pc:sldChg>
      <pc:sldChg chg="mod modShow">
        <pc:chgData name="Helen A Griffiths" userId="970ac652-efaf-451a-9e9c-3191bf6940a9" providerId="ADAL" clId="{3856EB68-2A66-4F48-8995-B1DDDB3C70D3}" dt="2024-01-22T20:08:48.024" v="20" actId="729"/>
        <pc:sldMkLst>
          <pc:docMk/>
          <pc:sldMk cId="3956488391" sldId="337"/>
        </pc:sldMkLst>
      </pc:sldChg>
      <pc:sldChg chg="mod modShow">
        <pc:chgData name="Helen A Griffiths" userId="970ac652-efaf-451a-9e9c-3191bf6940a9" providerId="ADAL" clId="{3856EB68-2A66-4F48-8995-B1DDDB3C70D3}" dt="2024-01-22T20:09:09.248" v="21" actId="729"/>
        <pc:sldMkLst>
          <pc:docMk/>
          <pc:sldMk cId="726959785" sldId="340"/>
        </pc:sldMkLst>
      </pc:sldChg>
      <pc:sldChg chg="mod modShow">
        <pc:chgData name="Helen A Griffiths" userId="970ac652-efaf-451a-9e9c-3191bf6940a9" providerId="ADAL" clId="{3856EB68-2A66-4F48-8995-B1DDDB3C70D3}" dt="2024-01-22T20:09:25.018" v="22" actId="729"/>
        <pc:sldMkLst>
          <pc:docMk/>
          <pc:sldMk cId="1693910134" sldId="341"/>
        </pc:sldMkLst>
      </pc:sldChg>
      <pc:sldChg chg="mod modShow">
        <pc:chgData name="Helen A Griffiths" userId="970ac652-efaf-451a-9e9c-3191bf6940a9" providerId="ADAL" clId="{3856EB68-2A66-4F48-8995-B1DDDB3C70D3}" dt="2024-01-22T20:09:39.834" v="23" actId="729"/>
        <pc:sldMkLst>
          <pc:docMk/>
          <pc:sldMk cId="3797259401" sldId="343"/>
        </pc:sldMkLst>
      </pc:sldChg>
      <pc:sldChg chg="mod modShow">
        <pc:chgData name="Helen A Griffiths" userId="970ac652-efaf-451a-9e9c-3191bf6940a9" providerId="ADAL" clId="{3856EB68-2A66-4F48-8995-B1DDDB3C70D3}" dt="2024-01-22T20:09:46.099" v="24" actId="729"/>
        <pc:sldMkLst>
          <pc:docMk/>
          <pc:sldMk cId="803487102" sldId="344"/>
        </pc:sldMkLst>
      </pc:sldChg>
      <pc:sldChg chg="mod modShow">
        <pc:chgData name="Helen A Griffiths" userId="970ac652-efaf-451a-9e9c-3191bf6940a9" providerId="ADAL" clId="{3856EB68-2A66-4F48-8995-B1DDDB3C70D3}" dt="2024-01-22T20:09:56.833" v="25" actId="729"/>
        <pc:sldMkLst>
          <pc:docMk/>
          <pc:sldMk cId="7830022" sldId="345"/>
        </pc:sldMkLst>
      </pc:sldChg>
      <pc:sldChg chg="mod modShow">
        <pc:chgData name="Helen A Griffiths" userId="970ac652-efaf-451a-9e9c-3191bf6940a9" providerId="ADAL" clId="{3856EB68-2A66-4F48-8995-B1DDDB3C70D3}" dt="2024-01-22T20:10:03.553" v="26" actId="729"/>
        <pc:sldMkLst>
          <pc:docMk/>
          <pc:sldMk cId="3080362514" sldId="346"/>
        </pc:sldMkLst>
      </pc:sldChg>
      <pc:sldChg chg="mod modShow">
        <pc:chgData name="Helen A Griffiths" userId="970ac652-efaf-451a-9e9c-3191bf6940a9" providerId="ADAL" clId="{3856EB68-2A66-4F48-8995-B1DDDB3C70D3}" dt="2024-01-22T20:10:12.702" v="27" actId="729"/>
        <pc:sldMkLst>
          <pc:docMk/>
          <pc:sldMk cId="1239539489" sldId="347"/>
        </pc:sldMkLst>
      </pc:sldChg>
      <pc:sldChg chg="mod modShow">
        <pc:chgData name="Helen A Griffiths" userId="970ac652-efaf-451a-9e9c-3191bf6940a9" providerId="ADAL" clId="{3856EB68-2A66-4F48-8995-B1DDDB3C70D3}" dt="2024-01-22T20:10:17.997" v="28" actId="729"/>
        <pc:sldMkLst>
          <pc:docMk/>
          <pc:sldMk cId="3542170177" sldId="348"/>
        </pc:sldMkLst>
      </pc:sldChg>
    </pc:docChg>
  </pc:docChgLst>
</pc:chgInfo>
</file>

<file path=ppt/diagrams/_rels/data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18.svg"/></Relationships>
</file>

<file path=ppt/diagrams/_rels/data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1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18.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75DECB-7E20-4819-BDD9-2CAA79BFDCCB}" type="doc">
      <dgm:prSet loTypeId="urn:microsoft.com/office/officeart/2009/3/layout/HorizontalOrganizationChart" loCatId="hierarchy" qsTypeId="urn:microsoft.com/office/officeart/2005/8/quickstyle/simple1" qsCatId="simple" csTypeId="urn:microsoft.com/office/officeart/2005/8/colors/colorful1" csCatId="colorful" phldr="1"/>
      <dgm:spPr/>
      <dgm:t>
        <a:bodyPr/>
        <a:lstStyle/>
        <a:p>
          <a:endParaRPr lang="en-US"/>
        </a:p>
      </dgm:t>
    </dgm:pt>
    <dgm:pt modelId="{81EBBE13-218E-42CA-A4A1-49A156A25CE4}">
      <dgm:prSet/>
      <dgm:spPr/>
      <dgm:t>
        <a:bodyPr/>
        <a:lstStyle/>
        <a:p>
          <a:r>
            <a:rPr lang="cy-GB" noProof="0" dirty="0"/>
            <a:t>Crëwch fap meddwl</a:t>
          </a:r>
        </a:p>
      </dgm:t>
    </dgm:pt>
    <dgm:pt modelId="{DC3D6DCC-26FD-4B8F-97E0-72F1DF382AB5}" type="parTrans" cxnId="{B81E2159-BD6C-43AE-A907-E1432097F0B5}">
      <dgm:prSet/>
      <dgm:spPr/>
      <dgm:t>
        <a:bodyPr/>
        <a:lstStyle/>
        <a:p>
          <a:endParaRPr lang="en-US"/>
        </a:p>
      </dgm:t>
    </dgm:pt>
    <dgm:pt modelId="{6BBC809C-89C5-4DF2-91B5-912B1D806383}" type="sibTrans" cxnId="{B81E2159-BD6C-43AE-A907-E1432097F0B5}">
      <dgm:prSet/>
      <dgm:spPr/>
      <dgm:t>
        <a:bodyPr/>
        <a:lstStyle/>
        <a:p>
          <a:endParaRPr lang="en-US"/>
        </a:p>
      </dgm:t>
    </dgm:pt>
    <dgm:pt modelId="{450D1816-B3A8-4E3B-9A34-2F7939B4D80B}">
      <dgm:prSet/>
      <dgm:spPr/>
      <dgm:t>
        <a:bodyPr/>
        <a:lstStyle/>
        <a:p>
          <a:r>
            <a:rPr lang="cy-GB" noProof="0" dirty="0"/>
            <a:t>Beth ydych chi’n ei wybod yn barod am reoli ymddygiad?</a:t>
          </a:r>
        </a:p>
      </dgm:t>
    </dgm:pt>
    <dgm:pt modelId="{AB81D343-7871-4C3F-BCB1-CB572E9CEF42}" type="parTrans" cxnId="{5C878F2B-6832-4E63-943F-C0A2E7A86DB7}">
      <dgm:prSet/>
      <dgm:spPr/>
      <dgm:t>
        <a:bodyPr/>
        <a:lstStyle/>
        <a:p>
          <a:endParaRPr lang="en-US"/>
        </a:p>
      </dgm:t>
    </dgm:pt>
    <dgm:pt modelId="{057A2883-148E-480A-9AC0-C838DD2F1850}" type="sibTrans" cxnId="{5C878F2B-6832-4E63-943F-C0A2E7A86DB7}">
      <dgm:prSet/>
      <dgm:spPr/>
      <dgm:t>
        <a:bodyPr/>
        <a:lstStyle/>
        <a:p>
          <a:endParaRPr lang="en-US"/>
        </a:p>
      </dgm:t>
    </dgm:pt>
    <dgm:pt modelId="{2136455C-B946-49CF-9938-907C9A9A32A1}">
      <dgm:prSet/>
      <dgm:spPr/>
      <dgm:t>
        <a:bodyPr/>
        <a:lstStyle/>
        <a:p>
          <a:r>
            <a:rPr lang="cy-GB" noProof="0" dirty="0"/>
            <a:t>Beth hoffech ei ddysgu am reoli ymddygiad?</a:t>
          </a:r>
        </a:p>
      </dgm:t>
    </dgm:pt>
    <dgm:pt modelId="{70A512AA-1F92-429A-BBB1-66C39F1349CC}" type="parTrans" cxnId="{3E3B6DF9-5C83-4DF7-A77F-AFAD055B6090}">
      <dgm:prSet/>
      <dgm:spPr/>
      <dgm:t>
        <a:bodyPr/>
        <a:lstStyle/>
        <a:p>
          <a:endParaRPr lang="en-US"/>
        </a:p>
      </dgm:t>
    </dgm:pt>
    <dgm:pt modelId="{4DA054EC-84E6-4AAB-BB65-7366BA842756}" type="sibTrans" cxnId="{3E3B6DF9-5C83-4DF7-A77F-AFAD055B6090}">
      <dgm:prSet/>
      <dgm:spPr/>
      <dgm:t>
        <a:bodyPr/>
        <a:lstStyle/>
        <a:p>
          <a:endParaRPr lang="en-US"/>
        </a:p>
      </dgm:t>
    </dgm:pt>
    <dgm:pt modelId="{D942897F-A2CA-42A9-9CED-348895B610CA}" type="pres">
      <dgm:prSet presAssocID="{A175DECB-7E20-4819-BDD9-2CAA79BFDCCB}" presName="hierChild1" presStyleCnt="0">
        <dgm:presLayoutVars>
          <dgm:orgChart val="1"/>
          <dgm:chPref val="1"/>
          <dgm:dir/>
          <dgm:animOne val="branch"/>
          <dgm:animLvl val="lvl"/>
          <dgm:resizeHandles/>
        </dgm:presLayoutVars>
      </dgm:prSet>
      <dgm:spPr/>
    </dgm:pt>
    <dgm:pt modelId="{36D08C9E-B8B4-4CE6-8B05-0E4F8FEDFEBA}" type="pres">
      <dgm:prSet presAssocID="{81EBBE13-218E-42CA-A4A1-49A156A25CE4}" presName="hierRoot1" presStyleCnt="0">
        <dgm:presLayoutVars>
          <dgm:hierBranch val="init"/>
        </dgm:presLayoutVars>
      </dgm:prSet>
      <dgm:spPr/>
    </dgm:pt>
    <dgm:pt modelId="{C10E946E-0C67-4648-B780-830004EF7648}" type="pres">
      <dgm:prSet presAssocID="{81EBBE13-218E-42CA-A4A1-49A156A25CE4}" presName="rootComposite1" presStyleCnt="0"/>
      <dgm:spPr/>
    </dgm:pt>
    <dgm:pt modelId="{934365B2-1FC6-4987-B784-4D05836CD2EE}" type="pres">
      <dgm:prSet presAssocID="{81EBBE13-218E-42CA-A4A1-49A156A25CE4}" presName="rootText1" presStyleLbl="node0" presStyleIdx="0" presStyleCnt="1">
        <dgm:presLayoutVars>
          <dgm:chPref val="3"/>
        </dgm:presLayoutVars>
      </dgm:prSet>
      <dgm:spPr/>
    </dgm:pt>
    <dgm:pt modelId="{30B24129-0E2D-40A8-B204-8931B09EBE03}" type="pres">
      <dgm:prSet presAssocID="{81EBBE13-218E-42CA-A4A1-49A156A25CE4}" presName="rootConnector1" presStyleLbl="node1" presStyleIdx="0" presStyleCnt="0"/>
      <dgm:spPr/>
    </dgm:pt>
    <dgm:pt modelId="{CD264C53-DFF2-44D2-8B42-A35152549722}" type="pres">
      <dgm:prSet presAssocID="{81EBBE13-218E-42CA-A4A1-49A156A25CE4}" presName="hierChild2" presStyleCnt="0"/>
      <dgm:spPr/>
    </dgm:pt>
    <dgm:pt modelId="{BF2B4ACB-6045-47A7-879F-E44930A601EB}" type="pres">
      <dgm:prSet presAssocID="{AB81D343-7871-4C3F-BCB1-CB572E9CEF42}" presName="Name64" presStyleLbl="parChTrans1D2" presStyleIdx="0" presStyleCnt="2"/>
      <dgm:spPr/>
    </dgm:pt>
    <dgm:pt modelId="{788CC690-2D61-4AA6-98D8-545FE6797773}" type="pres">
      <dgm:prSet presAssocID="{450D1816-B3A8-4E3B-9A34-2F7939B4D80B}" presName="hierRoot2" presStyleCnt="0">
        <dgm:presLayoutVars>
          <dgm:hierBranch val="init"/>
        </dgm:presLayoutVars>
      </dgm:prSet>
      <dgm:spPr/>
    </dgm:pt>
    <dgm:pt modelId="{ABD8ECB5-42C8-4850-A0D7-218CB88E8571}" type="pres">
      <dgm:prSet presAssocID="{450D1816-B3A8-4E3B-9A34-2F7939B4D80B}" presName="rootComposite" presStyleCnt="0"/>
      <dgm:spPr/>
    </dgm:pt>
    <dgm:pt modelId="{534C3B4C-1530-4682-BCD6-D07120C685B5}" type="pres">
      <dgm:prSet presAssocID="{450D1816-B3A8-4E3B-9A34-2F7939B4D80B}" presName="rootText" presStyleLbl="node2" presStyleIdx="0" presStyleCnt="2">
        <dgm:presLayoutVars>
          <dgm:chPref val="3"/>
        </dgm:presLayoutVars>
      </dgm:prSet>
      <dgm:spPr/>
    </dgm:pt>
    <dgm:pt modelId="{2C77C46F-6DCC-4421-9193-AA5E01CC8AEC}" type="pres">
      <dgm:prSet presAssocID="{450D1816-B3A8-4E3B-9A34-2F7939B4D80B}" presName="rootConnector" presStyleLbl="node2" presStyleIdx="0" presStyleCnt="2"/>
      <dgm:spPr/>
    </dgm:pt>
    <dgm:pt modelId="{0A85172A-DA45-44D5-9226-4AA1D7669C78}" type="pres">
      <dgm:prSet presAssocID="{450D1816-B3A8-4E3B-9A34-2F7939B4D80B}" presName="hierChild4" presStyleCnt="0"/>
      <dgm:spPr/>
    </dgm:pt>
    <dgm:pt modelId="{6ACD33D1-3B2E-4455-8A53-B5DF1F2FC553}" type="pres">
      <dgm:prSet presAssocID="{450D1816-B3A8-4E3B-9A34-2F7939B4D80B}" presName="hierChild5" presStyleCnt="0"/>
      <dgm:spPr/>
    </dgm:pt>
    <dgm:pt modelId="{F76F129D-D79B-4D05-A590-CA2941BE0500}" type="pres">
      <dgm:prSet presAssocID="{70A512AA-1F92-429A-BBB1-66C39F1349CC}" presName="Name64" presStyleLbl="parChTrans1D2" presStyleIdx="1" presStyleCnt="2"/>
      <dgm:spPr/>
    </dgm:pt>
    <dgm:pt modelId="{0EC9E070-2662-4E11-AA80-8272E750DC62}" type="pres">
      <dgm:prSet presAssocID="{2136455C-B946-49CF-9938-907C9A9A32A1}" presName="hierRoot2" presStyleCnt="0">
        <dgm:presLayoutVars>
          <dgm:hierBranch val="init"/>
        </dgm:presLayoutVars>
      </dgm:prSet>
      <dgm:spPr/>
    </dgm:pt>
    <dgm:pt modelId="{E740C78E-D583-4189-B77F-B4ACC1496EC7}" type="pres">
      <dgm:prSet presAssocID="{2136455C-B946-49CF-9938-907C9A9A32A1}" presName="rootComposite" presStyleCnt="0"/>
      <dgm:spPr/>
    </dgm:pt>
    <dgm:pt modelId="{569AD55B-93D1-43D2-9231-808CAAE14226}" type="pres">
      <dgm:prSet presAssocID="{2136455C-B946-49CF-9938-907C9A9A32A1}" presName="rootText" presStyleLbl="node2" presStyleIdx="1" presStyleCnt="2">
        <dgm:presLayoutVars>
          <dgm:chPref val="3"/>
        </dgm:presLayoutVars>
      </dgm:prSet>
      <dgm:spPr/>
    </dgm:pt>
    <dgm:pt modelId="{F02BD638-7559-4022-A92F-0738326DC841}" type="pres">
      <dgm:prSet presAssocID="{2136455C-B946-49CF-9938-907C9A9A32A1}" presName="rootConnector" presStyleLbl="node2" presStyleIdx="1" presStyleCnt="2"/>
      <dgm:spPr/>
    </dgm:pt>
    <dgm:pt modelId="{FD0B285D-E246-4B17-A137-A92CFEBC8290}" type="pres">
      <dgm:prSet presAssocID="{2136455C-B946-49CF-9938-907C9A9A32A1}" presName="hierChild4" presStyleCnt="0"/>
      <dgm:spPr/>
    </dgm:pt>
    <dgm:pt modelId="{FD8EB0AA-2F50-44B1-B194-5F4214D01A50}" type="pres">
      <dgm:prSet presAssocID="{2136455C-B946-49CF-9938-907C9A9A32A1}" presName="hierChild5" presStyleCnt="0"/>
      <dgm:spPr/>
    </dgm:pt>
    <dgm:pt modelId="{6A80ADE5-7604-49B8-AD31-11392AE3F054}" type="pres">
      <dgm:prSet presAssocID="{81EBBE13-218E-42CA-A4A1-49A156A25CE4}" presName="hierChild3" presStyleCnt="0"/>
      <dgm:spPr/>
    </dgm:pt>
  </dgm:ptLst>
  <dgm:cxnLst>
    <dgm:cxn modelId="{B2A8AC09-E63A-4159-8BAC-C514D559B1DD}" type="presOf" srcId="{450D1816-B3A8-4E3B-9A34-2F7939B4D80B}" destId="{534C3B4C-1530-4682-BCD6-D07120C685B5}" srcOrd="0" destOrd="0" presId="urn:microsoft.com/office/officeart/2009/3/layout/HorizontalOrganizationChart"/>
    <dgm:cxn modelId="{91AAAA0C-C248-4F09-B3CF-756F16F55799}" type="presOf" srcId="{450D1816-B3A8-4E3B-9A34-2F7939B4D80B}" destId="{2C77C46F-6DCC-4421-9193-AA5E01CC8AEC}" srcOrd="1" destOrd="0" presId="urn:microsoft.com/office/officeart/2009/3/layout/HorizontalOrganizationChart"/>
    <dgm:cxn modelId="{5DDB6411-492A-4760-88BA-51466D9EF238}" type="presOf" srcId="{81EBBE13-218E-42CA-A4A1-49A156A25CE4}" destId="{30B24129-0E2D-40A8-B204-8931B09EBE03}" srcOrd="1" destOrd="0" presId="urn:microsoft.com/office/officeart/2009/3/layout/HorizontalOrganizationChart"/>
    <dgm:cxn modelId="{5C878F2B-6832-4E63-943F-C0A2E7A86DB7}" srcId="{81EBBE13-218E-42CA-A4A1-49A156A25CE4}" destId="{450D1816-B3A8-4E3B-9A34-2F7939B4D80B}" srcOrd="0" destOrd="0" parTransId="{AB81D343-7871-4C3F-BCB1-CB572E9CEF42}" sibTransId="{057A2883-148E-480A-9AC0-C838DD2F1850}"/>
    <dgm:cxn modelId="{77FBA434-8E98-4D6B-AC10-F9FF411A4BB6}" type="presOf" srcId="{2136455C-B946-49CF-9938-907C9A9A32A1}" destId="{F02BD638-7559-4022-A92F-0738326DC841}" srcOrd="1" destOrd="0" presId="urn:microsoft.com/office/officeart/2009/3/layout/HorizontalOrganizationChart"/>
    <dgm:cxn modelId="{5CBA605C-1A35-46AF-87E9-DFDE985649A8}" type="presOf" srcId="{81EBBE13-218E-42CA-A4A1-49A156A25CE4}" destId="{934365B2-1FC6-4987-B784-4D05836CD2EE}" srcOrd="0" destOrd="0" presId="urn:microsoft.com/office/officeart/2009/3/layout/HorizontalOrganizationChart"/>
    <dgm:cxn modelId="{B81E2159-BD6C-43AE-A907-E1432097F0B5}" srcId="{A175DECB-7E20-4819-BDD9-2CAA79BFDCCB}" destId="{81EBBE13-218E-42CA-A4A1-49A156A25CE4}" srcOrd="0" destOrd="0" parTransId="{DC3D6DCC-26FD-4B8F-97E0-72F1DF382AB5}" sibTransId="{6BBC809C-89C5-4DF2-91B5-912B1D806383}"/>
    <dgm:cxn modelId="{1EEDE45A-2A0B-4407-A492-4188DDA313B2}" type="presOf" srcId="{A175DECB-7E20-4819-BDD9-2CAA79BFDCCB}" destId="{D942897F-A2CA-42A9-9CED-348895B610CA}" srcOrd="0" destOrd="0" presId="urn:microsoft.com/office/officeart/2009/3/layout/HorizontalOrganizationChart"/>
    <dgm:cxn modelId="{8938057B-4BAE-4E8D-AAF6-29926AE0245E}" type="presOf" srcId="{2136455C-B946-49CF-9938-907C9A9A32A1}" destId="{569AD55B-93D1-43D2-9231-808CAAE14226}" srcOrd="0" destOrd="0" presId="urn:microsoft.com/office/officeart/2009/3/layout/HorizontalOrganizationChart"/>
    <dgm:cxn modelId="{AD7141D3-45B9-4B3D-A399-E8BFE36223B7}" type="presOf" srcId="{70A512AA-1F92-429A-BBB1-66C39F1349CC}" destId="{F76F129D-D79B-4D05-A590-CA2941BE0500}" srcOrd="0" destOrd="0" presId="urn:microsoft.com/office/officeart/2009/3/layout/HorizontalOrganizationChart"/>
    <dgm:cxn modelId="{3E3B6DF9-5C83-4DF7-A77F-AFAD055B6090}" srcId="{81EBBE13-218E-42CA-A4A1-49A156A25CE4}" destId="{2136455C-B946-49CF-9938-907C9A9A32A1}" srcOrd="1" destOrd="0" parTransId="{70A512AA-1F92-429A-BBB1-66C39F1349CC}" sibTransId="{4DA054EC-84E6-4AAB-BB65-7366BA842756}"/>
    <dgm:cxn modelId="{3B13AEF9-AE0A-4A03-8022-69B2A3C6FA49}" type="presOf" srcId="{AB81D343-7871-4C3F-BCB1-CB572E9CEF42}" destId="{BF2B4ACB-6045-47A7-879F-E44930A601EB}" srcOrd="0" destOrd="0" presId="urn:microsoft.com/office/officeart/2009/3/layout/HorizontalOrganizationChart"/>
    <dgm:cxn modelId="{32BEDDF4-BB17-49B0-A291-64CF8F514AD2}" type="presParOf" srcId="{D942897F-A2CA-42A9-9CED-348895B610CA}" destId="{36D08C9E-B8B4-4CE6-8B05-0E4F8FEDFEBA}" srcOrd="0" destOrd="0" presId="urn:microsoft.com/office/officeart/2009/3/layout/HorizontalOrganizationChart"/>
    <dgm:cxn modelId="{CC0F53CA-1CE1-4CA4-83AF-11009021FEE5}" type="presParOf" srcId="{36D08C9E-B8B4-4CE6-8B05-0E4F8FEDFEBA}" destId="{C10E946E-0C67-4648-B780-830004EF7648}" srcOrd="0" destOrd="0" presId="urn:microsoft.com/office/officeart/2009/3/layout/HorizontalOrganizationChart"/>
    <dgm:cxn modelId="{E4007C4A-5DC3-4A21-8F8A-6CE6E33BC1FA}" type="presParOf" srcId="{C10E946E-0C67-4648-B780-830004EF7648}" destId="{934365B2-1FC6-4987-B784-4D05836CD2EE}" srcOrd="0" destOrd="0" presId="urn:microsoft.com/office/officeart/2009/3/layout/HorizontalOrganizationChart"/>
    <dgm:cxn modelId="{3AEA3B4C-1B55-498E-B457-7B8A9FD6D66D}" type="presParOf" srcId="{C10E946E-0C67-4648-B780-830004EF7648}" destId="{30B24129-0E2D-40A8-B204-8931B09EBE03}" srcOrd="1" destOrd="0" presId="urn:microsoft.com/office/officeart/2009/3/layout/HorizontalOrganizationChart"/>
    <dgm:cxn modelId="{6081414B-76C2-44BC-85C2-05D117A8E2BD}" type="presParOf" srcId="{36D08C9E-B8B4-4CE6-8B05-0E4F8FEDFEBA}" destId="{CD264C53-DFF2-44D2-8B42-A35152549722}" srcOrd="1" destOrd="0" presId="urn:microsoft.com/office/officeart/2009/3/layout/HorizontalOrganizationChart"/>
    <dgm:cxn modelId="{816FFAA0-DE50-4085-A20C-36AD99A50BB9}" type="presParOf" srcId="{CD264C53-DFF2-44D2-8B42-A35152549722}" destId="{BF2B4ACB-6045-47A7-879F-E44930A601EB}" srcOrd="0" destOrd="0" presId="urn:microsoft.com/office/officeart/2009/3/layout/HorizontalOrganizationChart"/>
    <dgm:cxn modelId="{D3027FAF-FE39-492F-B828-E162ABA38C32}" type="presParOf" srcId="{CD264C53-DFF2-44D2-8B42-A35152549722}" destId="{788CC690-2D61-4AA6-98D8-545FE6797773}" srcOrd="1" destOrd="0" presId="urn:microsoft.com/office/officeart/2009/3/layout/HorizontalOrganizationChart"/>
    <dgm:cxn modelId="{3D08D2B8-C461-4CD3-9F2E-7C4EAA976DDB}" type="presParOf" srcId="{788CC690-2D61-4AA6-98D8-545FE6797773}" destId="{ABD8ECB5-42C8-4850-A0D7-218CB88E8571}" srcOrd="0" destOrd="0" presId="urn:microsoft.com/office/officeart/2009/3/layout/HorizontalOrganizationChart"/>
    <dgm:cxn modelId="{2C1616CD-23AC-4DC2-8B98-543E9A873EDC}" type="presParOf" srcId="{ABD8ECB5-42C8-4850-A0D7-218CB88E8571}" destId="{534C3B4C-1530-4682-BCD6-D07120C685B5}" srcOrd="0" destOrd="0" presId="urn:microsoft.com/office/officeart/2009/3/layout/HorizontalOrganizationChart"/>
    <dgm:cxn modelId="{9584B3C4-CDF6-4D81-A058-FAA67F875B5B}" type="presParOf" srcId="{ABD8ECB5-42C8-4850-A0D7-218CB88E8571}" destId="{2C77C46F-6DCC-4421-9193-AA5E01CC8AEC}" srcOrd="1" destOrd="0" presId="urn:microsoft.com/office/officeart/2009/3/layout/HorizontalOrganizationChart"/>
    <dgm:cxn modelId="{20B8D1C3-AE41-483F-B4D6-68C56B4C2DAA}" type="presParOf" srcId="{788CC690-2D61-4AA6-98D8-545FE6797773}" destId="{0A85172A-DA45-44D5-9226-4AA1D7669C78}" srcOrd="1" destOrd="0" presId="urn:microsoft.com/office/officeart/2009/3/layout/HorizontalOrganizationChart"/>
    <dgm:cxn modelId="{F8A50C93-E141-468E-B047-ED36EC6199F7}" type="presParOf" srcId="{788CC690-2D61-4AA6-98D8-545FE6797773}" destId="{6ACD33D1-3B2E-4455-8A53-B5DF1F2FC553}" srcOrd="2" destOrd="0" presId="urn:microsoft.com/office/officeart/2009/3/layout/HorizontalOrganizationChart"/>
    <dgm:cxn modelId="{B57F213B-9B5C-4D73-8ED3-2812C7BB084C}" type="presParOf" srcId="{CD264C53-DFF2-44D2-8B42-A35152549722}" destId="{F76F129D-D79B-4D05-A590-CA2941BE0500}" srcOrd="2" destOrd="0" presId="urn:microsoft.com/office/officeart/2009/3/layout/HorizontalOrganizationChart"/>
    <dgm:cxn modelId="{13C7EF68-9C41-4DE1-AEA6-67A7ECDCD260}" type="presParOf" srcId="{CD264C53-DFF2-44D2-8B42-A35152549722}" destId="{0EC9E070-2662-4E11-AA80-8272E750DC62}" srcOrd="3" destOrd="0" presId="urn:microsoft.com/office/officeart/2009/3/layout/HorizontalOrganizationChart"/>
    <dgm:cxn modelId="{C3527FC9-3DBD-4C8F-AEA3-1679652D58C4}" type="presParOf" srcId="{0EC9E070-2662-4E11-AA80-8272E750DC62}" destId="{E740C78E-D583-4189-B77F-B4ACC1496EC7}" srcOrd="0" destOrd="0" presId="urn:microsoft.com/office/officeart/2009/3/layout/HorizontalOrganizationChart"/>
    <dgm:cxn modelId="{91F72FA6-17B3-4CE9-97AF-DEC47D1D8375}" type="presParOf" srcId="{E740C78E-D583-4189-B77F-B4ACC1496EC7}" destId="{569AD55B-93D1-43D2-9231-808CAAE14226}" srcOrd="0" destOrd="0" presId="urn:microsoft.com/office/officeart/2009/3/layout/HorizontalOrganizationChart"/>
    <dgm:cxn modelId="{C9934B32-9696-478E-855A-263F4031F643}" type="presParOf" srcId="{E740C78E-D583-4189-B77F-B4ACC1496EC7}" destId="{F02BD638-7559-4022-A92F-0738326DC841}" srcOrd="1" destOrd="0" presId="urn:microsoft.com/office/officeart/2009/3/layout/HorizontalOrganizationChart"/>
    <dgm:cxn modelId="{CA23C62D-AACC-4A47-A674-4193A6BEBB99}" type="presParOf" srcId="{0EC9E070-2662-4E11-AA80-8272E750DC62}" destId="{FD0B285D-E246-4B17-A137-A92CFEBC8290}" srcOrd="1" destOrd="0" presId="urn:microsoft.com/office/officeart/2009/3/layout/HorizontalOrganizationChart"/>
    <dgm:cxn modelId="{A30B580A-929D-4176-8BA9-31BF03D9FC31}" type="presParOf" srcId="{0EC9E070-2662-4E11-AA80-8272E750DC62}" destId="{FD8EB0AA-2F50-44B1-B194-5F4214D01A50}" srcOrd="2" destOrd="0" presId="urn:microsoft.com/office/officeart/2009/3/layout/HorizontalOrganizationChart"/>
    <dgm:cxn modelId="{432DE484-68BD-41C8-B1C1-8F729A7EC101}" type="presParOf" srcId="{36D08C9E-B8B4-4CE6-8B05-0E4F8FEDFEBA}" destId="{6A80ADE5-7604-49B8-AD31-11392AE3F054}"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75DECB-7E20-4819-BDD9-2CAA79BFDCCB}" type="doc">
      <dgm:prSet loTypeId="urn:microsoft.com/office/officeart/2009/3/layout/HorizontalOrganizationChart" loCatId="hierarchy" qsTypeId="urn:microsoft.com/office/officeart/2005/8/quickstyle/simple1" qsCatId="simple" csTypeId="urn:microsoft.com/office/officeart/2005/8/colors/colorful1" csCatId="colorful" phldr="1"/>
      <dgm:spPr/>
      <dgm:t>
        <a:bodyPr/>
        <a:lstStyle/>
        <a:p>
          <a:endParaRPr lang="en-US"/>
        </a:p>
      </dgm:t>
    </dgm:pt>
    <dgm:pt modelId="{81EBBE13-218E-42CA-A4A1-49A156A25CE4}">
      <dgm:prSet/>
      <dgm:spPr/>
      <dgm:t>
        <a:bodyPr/>
        <a:lstStyle/>
        <a:p>
          <a:r>
            <a:rPr lang="en-GB" dirty="0"/>
            <a:t>Create a mind map</a:t>
          </a:r>
          <a:endParaRPr lang="en-US" dirty="0"/>
        </a:p>
      </dgm:t>
    </dgm:pt>
    <dgm:pt modelId="{DC3D6DCC-26FD-4B8F-97E0-72F1DF382AB5}" type="parTrans" cxnId="{B81E2159-BD6C-43AE-A907-E1432097F0B5}">
      <dgm:prSet/>
      <dgm:spPr/>
      <dgm:t>
        <a:bodyPr/>
        <a:lstStyle/>
        <a:p>
          <a:endParaRPr lang="en-US"/>
        </a:p>
      </dgm:t>
    </dgm:pt>
    <dgm:pt modelId="{6BBC809C-89C5-4DF2-91B5-912B1D806383}" type="sibTrans" cxnId="{B81E2159-BD6C-43AE-A907-E1432097F0B5}">
      <dgm:prSet/>
      <dgm:spPr/>
      <dgm:t>
        <a:bodyPr/>
        <a:lstStyle/>
        <a:p>
          <a:endParaRPr lang="en-US"/>
        </a:p>
      </dgm:t>
    </dgm:pt>
    <dgm:pt modelId="{450D1816-B3A8-4E3B-9A34-2F7939B4D80B}">
      <dgm:prSet/>
      <dgm:spPr/>
      <dgm:t>
        <a:bodyPr/>
        <a:lstStyle/>
        <a:p>
          <a:r>
            <a:rPr lang="en-GB" dirty="0"/>
            <a:t>What you currently know about behaviour management?</a:t>
          </a:r>
          <a:endParaRPr lang="en-US" dirty="0"/>
        </a:p>
      </dgm:t>
    </dgm:pt>
    <dgm:pt modelId="{AB81D343-7871-4C3F-BCB1-CB572E9CEF42}" type="parTrans" cxnId="{5C878F2B-6832-4E63-943F-C0A2E7A86DB7}">
      <dgm:prSet/>
      <dgm:spPr/>
      <dgm:t>
        <a:bodyPr/>
        <a:lstStyle/>
        <a:p>
          <a:endParaRPr lang="en-US"/>
        </a:p>
      </dgm:t>
    </dgm:pt>
    <dgm:pt modelId="{057A2883-148E-480A-9AC0-C838DD2F1850}" type="sibTrans" cxnId="{5C878F2B-6832-4E63-943F-C0A2E7A86DB7}">
      <dgm:prSet/>
      <dgm:spPr/>
      <dgm:t>
        <a:bodyPr/>
        <a:lstStyle/>
        <a:p>
          <a:endParaRPr lang="en-US"/>
        </a:p>
      </dgm:t>
    </dgm:pt>
    <dgm:pt modelId="{2136455C-B946-49CF-9938-907C9A9A32A1}">
      <dgm:prSet/>
      <dgm:spPr/>
      <dgm:t>
        <a:bodyPr/>
        <a:lstStyle/>
        <a:p>
          <a:r>
            <a:rPr lang="en-GB"/>
            <a:t>What you would like to learn about behaviour management?</a:t>
          </a:r>
          <a:endParaRPr lang="en-US"/>
        </a:p>
      </dgm:t>
    </dgm:pt>
    <dgm:pt modelId="{70A512AA-1F92-429A-BBB1-66C39F1349CC}" type="parTrans" cxnId="{3E3B6DF9-5C83-4DF7-A77F-AFAD055B6090}">
      <dgm:prSet/>
      <dgm:spPr/>
      <dgm:t>
        <a:bodyPr/>
        <a:lstStyle/>
        <a:p>
          <a:endParaRPr lang="en-US"/>
        </a:p>
      </dgm:t>
    </dgm:pt>
    <dgm:pt modelId="{4DA054EC-84E6-4AAB-BB65-7366BA842756}" type="sibTrans" cxnId="{3E3B6DF9-5C83-4DF7-A77F-AFAD055B6090}">
      <dgm:prSet/>
      <dgm:spPr/>
      <dgm:t>
        <a:bodyPr/>
        <a:lstStyle/>
        <a:p>
          <a:endParaRPr lang="en-US"/>
        </a:p>
      </dgm:t>
    </dgm:pt>
    <dgm:pt modelId="{D942897F-A2CA-42A9-9CED-348895B610CA}" type="pres">
      <dgm:prSet presAssocID="{A175DECB-7E20-4819-BDD9-2CAA79BFDCCB}" presName="hierChild1" presStyleCnt="0">
        <dgm:presLayoutVars>
          <dgm:orgChart val="1"/>
          <dgm:chPref val="1"/>
          <dgm:dir/>
          <dgm:animOne val="branch"/>
          <dgm:animLvl val="lvl"/>
          <dgm:resizeHandles/>
        </dgm:presLayoutVars>
      </dgm:prSet>
      <dgm:spPr/>
    </dgm:pt>
    <dgm:pt modelId="{36D08C9E-B8B4-4CE6-8B05-0E4F8FEDFEBA}" type="pres">
      <dgm:prSet presAssocID="{81EBBE13-218E-42CA-A4A1-49A156A25CE4}" presName="hierRoot1" presStyleCnt="0">
        <dgm:presLayoutVars>
          <dgm:hierBranch val="init"/>
        </dgm:presLayoutVars>
      </dgm:prSet>
      <dgm:spPr/>
    </dgm:pt>
    <dgm:pt modelId="{C10E946E-0C67-4648-B780-830004EF7648}" type="pres">
      <dgm:prSet presAssocID="{81EBBE13-218E-42CA-A4A1-49A156A25CE4}" presName="rootComposite1" presStyleCnt="0"/>
      <dgm:spPr/>
    </dgm:pt>
    <dgm:pt modelId="{934365B2-1FC6-4987-B784-4D05836CD2EE}" type="pres">
      <dgm:prSet presAssocID="{81EBBE13-218E-42CA-A4A1-49A156A25CE4}" presName="rootText1" presStyleLbl="node0" presStyleIdx="0" presStyleCnt="1">
        <dgm:presLayoutVars>
          <dgm:chPref val="3"/>
        </dgm:presLayoutVars>
      </dgm:prSet>
      <dgm:spPr/>
    </dgm:pt>
    <dgm:pt modelId="{30B24129-0E2D-40A8-B204-8931B09EBE03}" type="pres">
      <dgm:prSet presAssocID="{81EBBE13-218E-42CA-A4A1-49A156A25CE4}" presName="rootConnector1" presStyleLbl="node1" presStyleIdx="0" presStyleCnt="0"/>
      <dgm:spPr/>
    </dgm:pt>
    <dgm:pt modelId="{CD264C53-DFF2-44D2-8B42-A35152549722}" type="pres">
      <dgm:prSet presAssocID="{81EBBE13-218E-42CA-A4A1-49A156A25CE4}" presName="hierChild2" presStyleCnt="0"/>
      <dgm:spPr/>
    </dgm:pt>
    <dgm:pt modelId="{BF2B4ACB-6045-47A7-879F-E44930A601EB}" type="pres">
      <dgm:prSet presAssocID="{AB81D343-7871-4C3F-BCB1-CB572E9CEF42}" presName="Name64" presStyleLbl="parChTrans1D2" presStyleIdx="0" presStyleCnt="2"/>
      <dgm:spPr/>
    </dgm:pt>
    <dgm:pt modelId="{788CC690-2D61-4AA6-98D8-545FE6797773}" type="pres">
      <dgm:prSet presAssocID="{450D1816-B3A8-4E3B-9A34-2F7939B4D80B}" presName="hierRoot2" presStyleCnt="0">
        <dgm:presLayoutVars>
          <dgm:hierBranch val="init"/>
        </dgm:presLayoutVars>
      </dgm:prSet>
      <dgm:spPr/>
    </dgm:pt>
    <dgm:pt modelId="{ABD8ECB5-42C8-4850-A0D7-218CB88E8571}" type="pres">
      <dgm:prSet presAssocID="{450D1816-B3A8-4E3B-9A34-2F7939B4D80B}" presName="rootComposite" presStyleCnt="0"/>
      <dgm:spPr/>
    </dgm:pt>
    <dgm:pt modelId="{534C3B4C-1530-4682-BCD6-D07120C685B5}" type="pres">
      <dgm:prSet presAssocID="{450D1816-B3A8-4E3B-9A34-2F7939B4D80B}" presName="rootText" presStyleLbl="node2" presStyleIdx="0" presStyleCnt="2">
        <dgm:presLayoutVars>
          <dgm:chPref val="3"/>
        </dgm:presLayoutVars>
      </dgm:prSet>
      <dgm:spPr/>
    </dgm:pt>
    <dgm:pt modelId="{2C77C46F-6DCC-4421-9193-AA5E01CC8AEC}" type="pres">
      <dgm:prSet presAssocID="{450D1816-B3A8-4E3B-9A34-2F7939B4D80B}" presName="rootConnector" presStyleLbl="node2" presStyleIdx="0" presStyleCnt="2"/>
      <dgm:spPr/>
    </dgm:pt>
    <dgm:pt modelId="{0A85172A-DA45-44D5-9226-4AA1D7669C78}" type="pres">
      <dgm:prSet presAssocID="{450D1816-B3A8-4E3B-9A34-2F7939B4D80B}" presName="hierChild4" presStyleCnt="0"/>
      <dgm:spPr/>
    </dgm:pt>
    <dgm:pt modelId="{6ACD33D1-3B2E-4455-8A53-B5DF1F2FC553}" type="pres">
      <dgm:prSet presAssocID="{450D1816-B3A8-4E3B-9A34-2F7939B4D80B}" presName="hierChild5" presStyleCnt="0"/>
      <dgm:spPr/>
    </dgm:pt>
    <dgm:pt modelId="{F76F129D-D79B-4D05-A590-CA2941BE0500}" type="pres">
      <dgm:prSet presAssocID="{70A512AA-1F92-429A-BBB1-66C39F1349CC}" presName="Name64" presStyleLbl="parChTrans1D2" presStyleIdx="1" presStyleCnt="2"/>
      <dgm:spPr/>
    </dgm:pt>
    <dgm:pt modelId="{0EC9E070-2662-4E11-AA80-8272E750DC62}" type="pres">
      <dgm:prSet presAssocID="{2136455C-B946-49CF-9938-907C9A9A32A1}" presName="hierRoot2" presStyleCnt="0">
        <dgm:presLayoutVars>
          <dgm:hierBranch val="init"/>
        </dgm:presLayoutVars>
      </dgm:prSet>
      <dgm:spPr/>
    </dgm:pt>
    <dgm:pt modelId="{E740C78E-D583-4189-B77F-B4ACC1496EC7}" type="pres">
      <dgm:prSet presAssocID="{2136455C-B946-49CF-9938-907C9A9A32A1}" presName="rootComposite" presStyleCnt="0"/>
      <dgm:spPr/>
    </dgm:pt>
    <dgm:pt modelId="{569AD55B-93D1-43D2-9231-808CAAE14226}" type="pres">
      <dgm:prSet presAssocID="{2136455C-B946-49CF-9938-907C9A9A32A1}" presName="rootText" presStyleLbl="node2" presStyleIdx="1" presStyleCnt="2">
        <dgm:presLayoutVars>
          <dgm:chPref val="3"/>
        </dgm:presLayoutVars>
      </dgm:prSet>
      <dgm:spPr/>
    </dgm:pt>
    <dgm:pt modelId="{F02BD638-7559-4022-A92F-0738326DC841}" type="pres">
      <dgm:prSet presAssocID="{2136455C-B946-49CF-9938-907C9A9A32A1}" presName="rootConnector" presStyleLbl="node2" presStyleIdx="1" presStyleCnt="2"/>
      <dgm:spPr/>
    </dgm:pt>
    <dgm:pt modelId="{FD0B285D-E246-4B17-A137-A92CFEBC8290}" type="pres">
      <dgm:prSet presAssocID="{2136455C-B946-49CF-9938-907C9A9A32A1}" presName="hierChild4" presStyleCnt="0"/>
      <dgm:spPr/>
    </dgm:pt>
    <dgm:pt modelId="{FD8EB0AA-2F50-44B1-B194-5F4214D01A50}" type="pres">
      <dgm:prSet presAssocID="{2136455C-B946-49CF-9938-907C9A9A32A1}" presName="hierChild5" presStyleCnt="0"/>
      <dgm:spPr/>
    </dgm:pt>
    <dgm:pt modelId="{6A80ADE5-7604-49B8-AD31-11392AE3F054}" type="pres">
      <dgm:prSet presAssocID="{81EBBE13-218E-42CA-A4A1-49A156A25CE4}" presName="hierChild3" presStyleCnt="0"/>
      <dgm:spPr/>
    </dgm:pt>
  </dgm:ptLst>
  <dgm:cxnLst>
    <dgm:cxn modelId="{B2A8AC09-E63A-4159-8BAC-C514D559B1DD}" type="presOf" srcId="{450D1816-B3A8-4E3B-9A34-2F7939B4D80B}" destId="{534C3B4C-1530-4682-BCD6-D07120C685B5}" srcOrd="0" destOrd="0" presId="urn:microsoft.com/office/officeart/2009/3/layout/HorizontalOrganizationChart"/>
    <dgm:cxn modelId="{91AAAA0C-C248-4F09-B3CF-756F16F55799}" type="presOf" srcId="{450D1816-B3A8-4E3B-9A34-2F7939B4D80B}" destId="{2C77C46F-6DCC-4421-9193-AA5E01CC8AEC}" srcOrd="1" destOrd="0" presId="urn:microsoft.com/office/officeart/2009/3/layout/HorizontalOrganizationChart"/>
    <dgm:cxn modelId="{5DDB6411-492A-4760-88BA-51466D9EF238}" type="presOf" srcId="{81EBBE13-218E-42CA-A4A1-49A156A25CE4}" destId="{30B24129-0E2D-40A8-B204-8931B09EBE03}" srcOrd="1" destOrd="0" presId="urn:microsoft.com/office/officeart/2009/3/layout/HorizontalOrganizationChart"/>
    <dgm:cxn modelId="{5C878F2B-6832-4E63-943F-C0A2E7A86DB7}" srcId="{81EBBE13-218E-42CA-A4A1-49A156A25CE4}" destId="{450D1816-B3A8-4E3B-9A34-2F7939B4D80B}" srcOrd="0" destOrd="0" parTransId="{AB81D343-7871-4C3F-BCB1-CB572E9CEF42}" sibTransId="{057A2883-148E-480A-9AC0-C838DD2F1850}"/>
    <dgm:cxn modelId="{77FBA434-8E98-4D6B-AC10-F9FF411A4BB6}" type="presOf" srcId="{2136455C-B946-49CF-9938-907C9A9A32A1}" destId="{F02BD638-7559-4022-A92F-0738326DC841}" srcOrd="1" destOrd="0" presId="urn:microsoft.com/office/officeart/2009/3/layout/HorizontalOrganizationChart"/>
    <dgm:cxn modelId="{5CBA605C-1A35-46AF-87E9-DFDE985649A8}" type="presOf" srcId="{81EBBE13-218E-42CA-A4A1-49A156A25CE4}" destId="{934365B2-1FC6-4987-B784-4D05836CD2EE}" srcOrd="0" destOrd="0" presId="urn:microsoft.com/office/officeart/2009/3/layout/HorizontalOrganizationChart"/>
    <dgm:cxn modelId="{B81E2159-BD6C-43AE-A907-E1432097F0B5}" srcId="{A175DECB-7E20-4819-BDD9-2CAA79BFDCCB}" destId="{81EBBE13-218E-42CA-A4A1-49A156A25CE4}" srcOrd="0" destOrd="0" parTransId="{DC3D6DCC-26FD-4B8F-97E0-72F1DF382AB5}" sibTransId="{6BBC809C-89C5-4DF2-91B5-912B1D806383}"/>
    <dgm:cxn modelId="{1EEDE45A-2A0B-4407-A492-4188DDA313B2}" type="presOf" srcId="{A175DECB-7E20-4819-BDD9-2CAA79BFDCCB}" destId="{D942897F-A2CA-42A9-9CED-348895B610CA}" srcOrd="0" destOrd="0" presId="urn:microsoft.com/office/officeart/2009/3/layout/HorizontalOrganizationChart"/>
    <dgm:cxn modelId="{8938057B-4BAE-4E8D-AAF6-29926AE0245E}" type="presOf" srcId="{2136455C-B946-49CF-9938-907C9A9A32A1}" destId="{569AD55B-93D1-43D2-9231-808CAAE14226}" srcOrd="0" destOrd="0" presId="urn:microsoft.com/office/officeart/2009/3/layout/HorizontalOrganizationChart"/>
    <dgm:cxn modelId="{AD7141D3-45B9-4B3D-A399-E8BFE36223B7}" type="presOf" srcId="{70A512AA-1F92-429A-BBB1-66C39F1349CC}" destId="{F76F129D-D79B-4D05-A590-CA2941BE0500}" srcOrd="0" destOrd="0" presId="urn:microsoft.com/office/officeart/2009/3/layout/HorizontalOrganizationChart"/>
    <dgm:cxn modelId="{3E3B6DF9-5C83-4DF7-A77F-AFAD055B6090}" srcId="{81EBBE13-218E-42CA-A4A1-49A156A25CE4}" destId="{2136455C-B946-49CF-9938-907C9A9A32A1}" srcOrd="1" destOrd="0" parTransId="{70A512AA-1F92-429A-BBB1-66C39F1349CC}" sibTransId="{4DA054EC-84E6-4AAB-BB65-7366BA842756}"/>
    <dgm:cxn modelId="{3B13AEF9-AE0A-4A03-8022-69B2A3C6FA49}" type="presOf" srcId="{AB81D343-7871-4C3F-BCB1-CB572E9CEF42}" destId="{BF2B4ACB-6045-47A7-879F-E44930A601EB}" srcOrd="0" destOrd="0" presId="urn:microsoft.com/office/officeart/2009/3/layout/HorizontalOrganizationChart"/>
    <dgm:cxn modelId="{32BEDDF4-BB17-49B0-A291-64CF8F514AD2}" type="presParOf" srcId="{D942897F-A2CA-42A9-9CED-348895B610CA}" destId="{36D08C9E-B8B4-4CE6-8B05-0E4F8FEDFEBA}" srcOrd="0" destOrd="0" presId="urn:microsoft.com/office/officeart/2009/3/layout/HorizontalOrganizationChart"/>
    <dgm:cxn modelId="{CC0F53CA-1CE1-4CA4-83AF-11009021FEE5}" type="presParOf" srcId="{36D08C9E-B8B4-4CE6-8B05-0E4F8FEDFEBA}" destId="{C10E946E-0C67-4648-B780-830004EF7648}" srcOrd="0" destOrd="0" presId="urn:microsoft.com/office/officeart/2009/3/layout/HorizontalOrganizationChart"/>
    <dgm:cxn modelId="{E4007C4A-5DC3-4A21-8F8A-6CE6E33BC1FA}" type="presParOf" srcId="{C10E946E-0C67-4648-B780-830004EF7648}" destId="{934365B2-1FC6-4987-B784-4D05836CD2EE}" srcOrd="0" destOrd="0" presId="urn:microsoft.com/office/officeart/2009/3/layout/HorizontalOrganizationChart"/>
    <dgm:cxn modelId="{3AEA3B4C-1B55-498E-B457-7B8A9FD6D66D}" type="presParOf" srcId="{C10E946E-0C67-4648-B780-830004EF7648}" destId="{30B24129-0E2D-40A8-B204-8931B09EBE03}" srcOrd="1" destOrd="0" presId="urn:microsoft.com/office/officeart/2009/3/layout/HorizontalOrganizationChart"/>
    <dgm:cxn modelId="{6081414B-76C2-44BC-85C2-05D117A8E2BD}" type="presParOf" srcId="{36D08C9E-B8B4-4CE6-8B05-0E4F8FEDFEBA}" destId="{CD264C53-DFF2-44D2-8B42-A35152549722}" srcOrd="1" destOrd="0" presId="urn:microsoft.com/office/officeart/2009/3/layout/HorizontalOrganizationChart"/>
    <dgm:cxn modelId="{816FFAA0-DE50-4085-A20C-36AD99A50BB9}" type="presParOf" srcId="{CD264C53-DFF2-44D2-8B42-A35152549722}" destId="{BF2B4ACB-6045-47A7-879F-E44930A601EB}" srcOrd="0" destOrd="0" presId="urn:microsoft.com/office/officeart/2009/3/layout/HorizontalOrganizationChart"/>
    <dgm:cxn modelId="{D3027FAF-FE39-492F-B828-E162ABA38C32}" type="presParOf" srcId="{CD264C53-DFF2-44D2-8B42-A35152549722}" destId="{788CC690-2D61-4AA6-98D8-545FE6797773}" srcOrd="1" destOrd="0" presId="urn:microsoft.com/office/officeart/2009/3/layout/HorizontalOrganizationChart"/>
    <dgm:cxn modelId="{3D08D2B8-C461-4CD3-9F2E-7C4EAA976DDB}" type="presParOf" srcId="{788CC690-2D61-4AA6-98D8-545FE6797773}" destId="{ABD8ECB5-42C8-4850-A0D7-218CB88E8571}" srcOrd="0" destOrd="0" presId="urn:microsoft.com/office/officeart/2009/3/layout/HorizontalOrganizationChart"/>
    <dgm:cxn modelId="{2C1616CD-23AC-4DC2-8B98-543E9A873EDC}" type="presParOf" srcId="{ABD8ECB5-42C8-4850-A0D7-218CB88E8571}" destId="{534C3B4C-1530-4682-BCD6-D07120C685B5}" srcOrd="0" destOrd="0" presId="urn:microsoft.com/office/officeart/2009/3/layout/HorizontalOrganizationChart"/>
    <dgm:cxn modelId="{9584B3C4-CDF6-4D81-A058-FAA67F875B5B}" type="presParOf" srcId="{ABD8ECB5-42C8-4850-A0D7-218CB88E8571}" destId="{2C77C46F-6DCC-4421-9193-AA5E01CC8AEC}" srcOrd="1" destOrd="0" presId="urn:microsoft.com/office/officeart/2009/3/layout/HorizontalOrganizationChart"/>
    <dgm:cxn modelId="{20B8D1C3-AE41-483F-B4D6-68C56B4C2DAA}" type="presParOf" srcId="{788CC690-2D61-4AA6-98D8-545FE6797773}" destId="{0A85172A-DA45-44D5-9226-4AA1D7669C78}" srcOrd="1" destOrd="0" presId="urn:microsoft.com/office/officeart/2009/3/layout/HorizontalOrganizationChart"/>
    <dgm:cxn modelId="{F8A50C93-E141-468E-B047-ED36EC6199F7}" type="presParOf" srcId="{788CC690-2D61-4AA6-98D8-545FE6797773}" destId="{6ACD33D1-3B2E-4455-8A53-B5DF1F2FC553}" srcOrd="2" destOrd="0" presId="urn:microsoft.com/office/officeart/2009/3/layout/HorizontalOrganizationChart"/>
    <dgm:cxn modelId="{B57F213B-9B5C-4D73-8ED3-2812C7BB084C}" type="presParOf" srcId="{CD264C53-DFF2-44D2-8B42-A35152549722}" destId="{F76F129D-D79B-4D05-A590-CA2941BE0500}" srcOrd="2" destOrd="0" presId="urn:microsoft.com/office/officeart/2009/3/layout/HorizontalOrganizationChart"/>
    <dgm:cxn modelId="{13C7EF68-9C41-4DE1-AEA6-67A7ECDCD260}" type="presParOf" srcId="{CD264C53-DFF2-44D2-8B42-A35152549722}" destId="{0EC9E070-2662-4E11-AA80-8272E750DC62}" srcOrd="3" destOrd="0" presId="urn:microsoft.com/office/officeart/2009/3/layout/HorizontalOrganizationChart"/>
    <dgm:cxn modelId="{C3527FC9-3DBD-4C8F-AEA3-1679652D58C4}" type="presParOf" srcId="{0EC9E070-2662-4E11-AA80-8272E750DC62}" destId="{E740C78E-D583-4189-B77F-B4ACC1496EC7}" srcOrd="0" destOrd="0" presId="urn:microsoft.com/office/officeart/2009/3/layout/HorizontalOrganizationChart"/>
    <dgm:cxn modelId="{91F72FA6-17B3-4CE9-97AF-DEC47D1D8375}" type="presParOf" srcId="{E740C78E-D583-4189-B77F-B4ACC1496EC7}" destId="{569AD55B-93D1-43D2-9231-808CAAE14226}" srcOrd="0" destOrd="0" presId="urn:microsoft.com/office/officeart/2009/3/layout/HorizontalOrganizationChart"/>
    <dgm:cxn modelId="{C9934B32-9696-478E-855A-263F4031F643}" type="presParOf" srcId="{E740C78E-D583-4189-B77F-B4ACC1496EC7}" destId="{F02BD638-7559-4022-A92F-0738326DC841}" srcOrd="1" destOrd="0" presId="urn:microsoft.com/office/officeart/2009/3/layout/HorizontalOrganizationChart"/>
    <dgm:cxn modelId="{CA23C62D-AACC-4A47-A674-4193A6BEBB99}" type="presParOf" srcId="{0EC9E070-2662-4E11-AA80-8272E750DC62}" destId="{FD0B285D-E246-4B17-A137-A92CFEBC8290}" srcOrd="1" destOrd="0" presId="urn:microsoft.com/office/officeart/2009/3/layout/HorizontalOrganizationChart"/>
    <dgm:cxn modelId="{A30B580A-929D-4176-8BA9-31BF03D9FC31}" type="presParOf" srcId="{0EC9E070-2662-4E11-AA80-8272E750DC62}" destId="{FD8EB0AA-2F50-44B1-B194-5F4214D01A50}" srcOrd="2" destOrd="0" presId="urn:microsoft.com/office/officeart/2009/3/layout/HorizontalOrganizationChart"/>
    <dgm:cxn modelId="{432DE484-68BD-41C8-B1C1-8F729A7EC101}" type="presParOf" srcId="{36D08C9E-B8B4-4CE6-8B05-0E4F8FEDFEBA}" destId="{6A80ADE5-7604-49B8-AD31-11392AE3F054}"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75DECB-7E20-4819-BDD9-2CAA79BFDCCB}" type="doc">
      <dgm:prSet loTypeId="urn:microsoft.com/office/officeart/2009/3/layout/HorizontalOrganizationChart" loCatId="hierarchy" qsTypeId="urn:microsoft.com/office/officeart/2005/8/quickstyle/simple1" qsCatId="simple" csTypeId="urn:microsoft.com/office/officeart/2005/8/colors/colorful1" csCatId="colorful" phldr="1"/>
      <dgm:spPr/>
      <dgm:t>
        <a:bodyPr/>
        <a:lstStyle/>
        <a:p>
          <a:endParaRPr lang="en-US"/>
        </a:p>
      </dgm:t>
    </dgm:pt>
    <dgm:pt modelId="{81EBBE13-218E-42CA-A4A1-49A156A25CE4}">
      <dgm:prSet/>
      <dgm:spPr/>
      <dgm:t>
        <a:bodyPr/>
        <a:lstStyle/>
        <a:p>
          <a:r>
            <a:rPr lang="cy-GB" noProof="0" dirty="0"/>
            <a:t>Ychwanegwch at eich map meddwl gwreiddiol</a:t>
          </a:r>
        </a:p>
      </dgm:t>
    </dgm:pt>
    <dgm:pt modelId="{DC3D6DCC-26FD-4B8F-97E0-72F1DF382AB5}" type="parTrans" cxnId="{B81E2159-BD6C-43AE-A907-E1432097F0B5}">
      <dgm:prSet/>
      <dgm:spPr/>
      <dgm:t>
        <a:bodyPr/>
        <a:lstStyle/>
        <a:p>
          <a:endParaRPr lang="en-US"/>
        </a:p>
      </dgm:t>
    </dgm:pt>
    <dgm:pt modelId="{6BBC809C-89C5-4DF2-91B5-912B1D806383}" type="sibTrans" cxnId="{B81E2159-BD6C-43AE-A907-E1432097F0B5}">
      <dgm:prSet/>
      <dgm:spPr/>
      <dgm:t>
        <a:bodyPr/>
        <a:lstStyle/>
        <a:p>
          <a:endParaRPr lang="en-US"/>
        </a:p>
      </dgm:t>
    </dgm:pt>
    <dgm:pt modelId="{450D1816-B3A8-4E3B-9A34-2F7939B4D80B}">
      <dgm:prSet/>
      <dgm:spPr/>
      <dgm:t>
        <a:bodyPr/>
        <a:lstStyle/>
        <a:p>
          <a:r>
            <a:rPr lang="cy-GB" noProof="0" dirty="0">
              <a:latin typeface="Arial" panose="020B0604020202020204" pitchFamily="34" charset="0"/>
              <a:cs typeface="Arial" panose="020B0604020202020204" pitchFamily="34" charset="0"/>
            </a:rPr>
            <a:t>Beth mae ‘Rheoli Ymddygiad’ yn ei olygu i chi?</a:t>
          </a:r>
          <a:endParaRPr lang="cy-GB" noProof="0" dirty="0"/>
        </a:p>
      </dgm:t>
    </dgm:pt>
    <dgm:pt modelId="{AB81D343-7871-4C3F-BCB1-CB572E9CEF42}" type="parTrans" cxnId="{5C878F2B-6832-4E63-943F-C0A2E7A86DB7}">
      <dgm:prSet/>
      <dgm:spPr/>
      <dgm:t>
        <a:bodyPr/>
        <a:lstStyle/>
        <a:p>
          <a:endParaRPr lang="en-US"/>
        </a:p>
      </dgm:t>
    </dgm:pt>
    <dgm:pt modelId="{057A2883-148E-480A-9AC0-C838DD2F1850}" type="sibTrans" cxnId="{5C878F2B-6832-4E63-943F-C0A2E7A86DB7}">
      <dgm:prSet/>
      <dgm:spPr/>
      <dgm:t>
        <a:bodyPr/>
        <a:lstStyle/>
        <a:p>
          <a:endParaRPr lang="en-US"/>
        </a:p>
      </dgm:t>
    </dgm:pt>
    <dgm:pt modelId="{D942897F-A2CA-42A9-9CED-348895B610CA}" type="pres">
      <dgm:prSet presAssocID="{A175DECB-7E20-4819-BDD9-2CAA79BFDCCB}" presName="hierChild1" presStyleCnt="0">
        <dgm:presLayoutVars>
          <dgm:orgChart val="1"/>
          <dgm:chPref val="1"/>
          <dgm:dir/>
          <dgm:animOne val="branch"/>
          <dgm:animLvl val="lvl"/>
          <dgm:resizeHandles/>
        </dgm:presLayoutVars>
      </dgm:prSet>
      <dgm:spPr/>
    </dgm:pt>
    <dgm:pt modelId="{36D08C9E-B8B4-4CE6-8B05-0E4F8FEDFEBA}" type="pres">
      <dgm:prSet presAssocID="{81EBBE13-218E-42CA-A4A1-49A156A25CE4}" presName="hierRoot1" presStyleCnt="0">
        <dgm:presLayoutVars>
          <dgm:hierBranch val="init"/>
        </dgm:presLayoutVars>
      </dgm:prSet>
      <dgm:spPr/>
    </dgm:pt>
    <dgm:pt modelId="{C10E946E-0C67-4648-B780-830004EF7648}" type="pres">
      <dgm:prSet presAssocID="{81EBBE13-218E-42CA-A4A1-49A156A25CE4}" presName="rootComposite1" presStyleCnt="0"/>
      <dgm:spPr/>
    </dgm:pt>
    <dgm:pt modelId="{934365B2-1FC6-4987-B784-4D05836CD2EE}" type="pres">
      <dgm:prSet presAssocID="{81EBBE13-218E-42CA-A4A1-49A156A25CE4}" presName="rootText1" presStyleLbl="node0" presStyleIdx="0" presStyleCnt="1">
        <dgm:presLayoutVars>
          <dgm:chPref val="3"/>
        </dgm:presLayoutVars>
      </dgm:prSet>
      <dgm:spPr/>
    </dgm:pt>
    <dgm:pt modelId="{30B24129-0E2D-40A8-B204-8931B09EBE03}" type="pres">
      <dgm:prSet presAssocID="{81EBBE13-218E-42CA-A4A1-49A156A25CE4}" presName="rootConnector1" presStyleLbl="node1" presStyleIdx="0" presStyleCnt="0"/>
      <dgm:spPr/>
    </dgm:pt>
    <dgm:pt modelId="{CD264C53-DFF2-44D2-8B42-A35152549722}" type="pres">
      <dgm:prSet presAssocID="{81EBBE13-218E-42CA-A4A1-49A156A25CE4}" presName="hierChild2" presStyleCnt="0"/>
      <dgm:spPr/>
    </dgm:pt>
    <dgm:pt modelId="{BF2B4ACB-6045-47A7-879F-E44930A601EB}" type="pres">
      <dgm:prSet presAssocID="{AB81D343-7871-4C3F-BCB1-CB572E9CEF42}" presName="Name64" presStyleLbl="parChTrans1D2" presStyleIdx="0" presStyleCnt="1"/>
      <dgm:spPr/>
    </dgm:pt>
    <dgm:pt modelId="{788CC690-2D61-4AA6-98D8-545FE6797773}" type="pres">
      <dgm:prSet presAssocID="{450D1816-B3A8-4E3B-9A34-2F7939B4D80B}" presName="hierRoot2" presStyleCnt="0">
        <dgm:presLayoutVars>
          <dgm:hierBranch val="init"/>
        </dgm:presLayoutVars>
      </dgm:prSet>
      <dgm:spPr/>
    </dgm:pt>
    <dgm:pt modelId="{ABD8ECB5-42C8-4850-A0D7-218CB88E8571}" type="pres">
      <dgm:prSet presAssocID="{450D1816-B3A8-4E3B-9A34-2F7939B4D80B}" presName="rootComposite" presStyleCnt="0"/>
      <dgm:spPr/>
    </dgm:pt>
    <dgm:pt modelId="{534C3B4C-1530-4682-BCD6-D07120C685B5}" type="pres">
      <dgm:prSet presAssocID="{450D1816-B3A8-4E3B-9A34-2F7939B4D80B}" presName="rootText" presStyleLbl="node2" presStyleIdx="0" presStyleCnt="1">
        <dgm:presLayoutVars>
          <dgm:chPref val="3"/>
        </dgm:presLayoutVars>
      </dgm:prSet>
      <dgm:spPr/>
    </dgm:pt>
    <dgm:pt modelId="{2C77C46F-6DCC-4421-9193-AA5E01CC8AEC}" type="pres">
      <dgm:prSet presAssocID="{450D1816-B3A8-4E3B-9A34-2F7939B4D80B}" presName="rootConnector" presStyleLbl="node2" presStyleIdx="0" presStyleCnt="1"/>
      <dgm:spPr/>
    </dgm:pt>
    <dgm:pt modelId="{0A85172A-DA45-44D5-9226-4AA1D7669C78}" type="pres">
      <dgm:prSet presAssocID="{450D1816-B3A8-4E3B-9A34-2F7939B4D80B}" presName="hierChild4" presStyleCnt="0"/>
      <dgm:spPr/>
    </dgm:pt>
    <dgm:pt modelId="{6ACD33D1-3B2E-4455-8A53-B5DF1F2FC553}" type="pres">
      <dgm:prSet presAssocID="{450D1816-B3A8-4E3B-9A34-2F7939B4D80B}" presName="hierChild5" presStyleCnt="0"/>
      <dgm:spPr/>
    </dgm:pt>
    <dgm:pt modelId="{6A80ADE5-7604-49B8-AD31-11392AE3F054}" type="pres">
      <dgm:prSet presAssocID="{81EBBE13-218E-42CA-A4A1-49A156A25CE4}" presName="hierChild3" presStyleCnt="0"/>
      <dgm:spPr/>
    </dgm:pt>
  </dgm:ptLst>
  <dgm:cxnLst>
    <dgm:cxn modelId="{B2A8AC09-E63A-4159-8BAC-C514D559B1DD}" type="presOf" srcId="{450D1816-B3A8-4E3B-9A34-2F7939B4D80B}" destId="{534C3B4C-1530-4682-BCD6-D07120C685B5}" srcOrd="0" destOrd="0" presId="urn:microsoft.com/office/officeart/2009/3/layout/HorizontalOrganizationChart"/>
    <dgm:cxn modelId="{91AAAA0C-C248-4F09-B3CF-756F16F55799}" type="presOf" srcId="{450D1816-B3A8-4E3B-9A34-2F7939B4D80B}" destId="{2C77C46F-6DCC-4421-9193-AA5E01CC8AEC}" srcOrd="1" destOrd="0" presId="urn:microsoft.com/office/officeart/2009/3/layout/HorizontalOrganizationChart"/>
    <dgm:cxn modelId="{5DDB6411-492A-4760-88BA-51466D9EF238}" type="presOf" srcId="{81EBBE13-218E-42CA-A4A1-49A156A25CE4}" destId="{30B24129-0E2D-40A8-B204-8931B09EBE03}" srcOrd="1" destOrd="0" presId="urn:microsoft.com/office/officeart/2009/3/layout/HorizontalOrganizationChart"/>
    <dgm:cxn modelId="{5C878F2B-6832-4E63-943F-C0A2E7A86DB7}" srcId="{81EBBE13-218E-42CA-A4A1-49A156A25CE4}" destId="{450D1816-B3A8-4E3B-9A34-2F7939B4D80B}" srcOrd="0" destOrd="0" parTransId="{AB81D343-7871-4C3F-BCB1-CB572E9CEF42}" sibTransId="{057A2883-148E-480A-9AC0-C838DD2F1850}"/>
    <dgm:cxn modelId="{5CBA605C-1A35-46AF-87E9-DFDE985649A8}" type="presOf" srcId="{81EBBE13-218E-42CA-A4A1-49A156A25CE4}" destId="{934365B2-1FC6-4987-B784-4D05836CD2EE}" srcOrd="0" destOrd="0" presId="urn:microsoft.com/office/officeart/2009/3/layout/HorizontalOrganizationChart"/>
    <dgm:cxn modelId="{B81E2159-BD6C-43AE-A907-E1432097F0B5}" srcId="{A175DECB-7E20-4819-BDD9-2CAA79BFDCCB}" destId="{81EBBE13-218E-42CA-A4A1-49A156A25CE4}" srcOrd="0" destOrd="0" parTransId="{DC3D6DCC-26FD-4B8F-97E0-72F1DF382AB5}" sibTransId="{6BBC809C-89C5-4DF2-91B5-912B1D806383}"/>
    <dgm:cxn modelId="{1EEDE45A-2A0B-4407-A492-4188DDA313B2}" type="presOf" srcId="{A175DECB-7E20-4819-BDD9-2CAA79BFDCCB}" destId="{D942897F-A2CA-42A9-9CED-348895B610CA}" srcOrd="0" destOrd="0" presId="urn:microsoft.com/office/officeart/2009/3/layout/HorizontalOrganizationChart"/>
    <dgm:cxn modelId="{3B13AEF9-AE0A-4A03-8022-69B2A3C6FA49}" type="presOf" srcId="{AB81D343-7871-4C3F-BCB1-CB572E9CEF42}" destId="{BF2B4ACB-6045-47A7-879F-E44930A601EB}" srcOrd="0" destOrd="0" presId="urn:microsoft.com/office/officeart/2009/3/layout/HorizontalOrganizationChart"/>
    <dgm:cxn modelId="{32BEDDF4-BB17-49B0-A291-64CF8F514AD2}" type="presParOf" srcId="{D942897F-A2CA-42A9-9CED-348895B610CA}" destId="{36D08C9E-B8B4-4CE6-8B05-0E4F8FEDFEBA}" srcOrd="0" destOrd="0" presId="urn:microsoft.com/office/officeart/2009/3/layout/HorizontalOrganizationChart"/>
    <dgm:cxn modelId="{CC0F53CA-1CE1-4CA4-83AF-11009021FEE5}" type="presParOf" srcId="{36D08C9E-B8B4-4CE6-8B05-0E4F8FEDFEBA}" destId="{C10E946E-0C67-4648-B780-830004EF7648}" srcOrd="0" destOrd="0" presId="urn:microsoft.com/office/officeart/2009/3/layout/HorizontalOrganizationChart"/>
    <dgm:cxn modelId="{E4007C4A-5DC3-4A21-8F8A-6CE6E33BC1FA}" type="presParOf" srcId="{C10E946E-0C67-4648-B780-830004EF7648}" destId="{934365B2-1FC6-4987-B784-4D05836CD2EE}" srcOrd="0" destOrd="0" presId="urn:microsoft.com/office/officeart/2009/3/layout/HorizontalOrganizationChart"/>
    <dgm:cxn modelId="{3AEA3B4C-1B55-498E-B457-7B8A9FD6D66D}" type="presParOf" srcId="{C10E946E-0C67-4648-B780-830004EF7648}" destId="{30B24129-0E2D-40A8-B204-8931B09EBE03}" srcOrd="1" destOrd="0" presId="urn:microsoft.com/office/officeart/2009/3/layout/HorizontalOrganizationChart"/>
    <dgm:cxn modelId="{6081414B-76C2-44BC-85C2-05D117A8E2BD}" type="presParOf" srcId="{36D08C9E-B8B4-4CE6-8B05-0E4F8FEDFEBA}" destId="{CD264C53-DFF2-44D2-8B42-A35152549722}" srcOrd="1" destOrd="0" presId="urn:microsoft.com/office/officeart/2009/3/layout/HorizontalOrganizationChart"/>
    <dgm:cxn modelId="{816FFAA0-DE50-4085-A20C-36AD99A50BB9}" type="presParOf" srcId="{CD264C53-DFF2-44D2-8B42-A35152549722}" destId="{BF2B4ACB-6045-47A7-879F-E44930A601EB}" srcOrd="0" destOrd="0" presId="urn:microsoft.com/office/officeart/2009/3/layout/HorizontalOrganizationChart"/>
    <dgm:cxn modelId="{D3027FAF-FE39-492F-B828-E162ABA38C32}" type="presParOf" srcId="{CD264C53-DFF2-44D2-8B42-A35152549722}" destId="{788CC690-2D61-4AA6-98D8-545FE6797773}" srcOrd="1" destOrd="0" presId="urn:microsoft.com/office/officeart/2009/3/layout/HorizontalOrganizationChart"/>
    <dgm:cxn modelId="{3D08D2B8-C461-4CD3-9F2E-7C4EAA976DDB}" type="presParOf" srcId="{788CC690-2D61-4AA6-98D8-545FE6797773}" destId="{ABD8ECB5-42C8-4850-A0D7-218CB88E8571}" srcOrd="0" destOrd="0" presId="urn:microsoft.com/office/officeart/2009/3/layout/HorizontalOrganizationChart"/>
    <dgm:cxn modelId="{2C1616CD-23AC-4DC2-8B98-543E9A873EDC}" type="presParOf" srcId="{ABD8ECB5-42C8-4850-A0D7-218CB88E8571}" destId="{534C3B4C-1530-4682-BCD6-D07120C685B5}" srcOrd="0" destOrd="0" presId="urn:microsoft.com/office/officeart/2009/3/layout/HorizontalOrganizationChart"/>
    <dgm:cxn modelId="{9584B3C4-CDF6-4D81-A058-FAA67F875B5B}" type="presParOf" srcId="{ABD8ECB5-42C8-4850-A0D7-218CB88E8571}" destId="{2C77C46F-6DCC-4421-9193-AA5E01CC8AEC}" srcOrd="1" destOrd="0" presId="urn:microsoft.com/office/officeart/2009/3/layout/HorizontalOrganizationChart"/>
    <dgm:cxn modelId="{20B8D1C3-AE41-483F-B4D6-68C56B4C2DAA}" type="presParOf" srcId="{788CC690-2D61-4AA6-98D8-545FE6797773}" destId="{0A85172A-DA45-44D5-9226-4AA1D7669C78}" srcOrd="1" destOrd="0" presId="urn:microsoft.com/office/officeart/2009/3/layout/HorizontalOrganizationChart"/>
    <dgm:cxn modelId="{F8A50C93-E141-468E-B047-ED36EC6199F7}" type="presParOf" srcId="{788CC690-2D61-4AA6-98D8-545FE6797773}" destId="{6ACD33D1-3B2E-4455-8A53-B5DF1F2FC553}" srcOrd="2" destOrd="0" presId="urn:microsoft.com/office/officeart/2009/3/layout/HorizontalOrganizationChart"/>
    <dgm:cxn modelId="{432DE484-68BD-41C8-B1C1-8F729A7EC101}" type="presParOf" srcId="{36D08C9E-B8B4-4CE6-8B05-0E4F8FEDFEBA}" destId="{6A80ADE5-7604-49B8-AD31-11392AE3F054}"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175DECB-7E20-4819-BDD9-2CAA79BFDCCB}" type="doc">
      <dgm:prSet loTypeId="urn:microsoft.com/office/officeart/2009/3/layout/HorizontalOrganizationChart" loCatId="hierarchy" qsTypeId="urn:microsoft.com/office/officeart/2005/8/quickstyle/simple1" qsCatId="simple" csTypeId="urn:microsoft.com/office/officeart/2005/8/colors/colorful1" csCatId="colorful" phldr="1"/>
      <dgm:spPr/>
      <dgm:t>
        <a:bodyPr/>
        <a:lstStyle/>
        <a:p>
          <a:endParaRPr lang="en-US"/>
        </a:p>
      </dgm:t>
    </dgm:pt>
    <dgm:pt modelId="{81EBBE13-218E-42CA-A4A1-49A156A25CE4}">
      <dgm:prSet/>
      <dgm:spPr/>
      <dgm:t>
        <a:bodyPr/>
        <a:lstStyle/>
        <a:p>
          <a:r>
            <a:rPr lang="en-GB" dirty="0"/>
            <a:t>Add to your original mind map</a:t>
          </a:r>
          <a:endParaRPr lang="en-US" dirty="0"/>
        </a:p>
      </dgm:t>
    </dgm:pt>
    <dgm:pt modelId="{DC3D6DCC-26FD-4B8F-97E0-72F1DF382AB5}" type="parTrans" cxnId="{B81E2159-BD6C-43AE-A907-E1432097F0B5}">
      <dgm:prSet/>
      <dgm:spPr/>
      <dgm:t>
        <a:bodyPr/>
        <a:lstStyle/>
        <a:p>
          <a:endParaRPr lang="en-US"/>
        </a:p>
      </dgm:t>
    </dgm:pt>
    <dgm:pt modelId="{6BBC809C-89C5-4DF2-91B5-912B1D806383}" type="sibTrans" cxnId="{B81E2159-BD6C-43AE-A907-E1432097F0B5}">
      <dgm:prSet/>
      <dgm:spPr/>
      <dgm:t>
        <a:bodyPr/>
        <a:lstStyle/>
        <a:p>
          <a:endParaRPr lang="en-US"/>
        </a:p>
      </dgm:t>
    </dgm:pt>
    <dgm:pt modelId="{450D1816-B3A8-4E3B-9A34-2F7939B4D80B}">
      <dgm:prSet/>
      <dgm:spPr/>
      <dgm:t>
        <a:bodyPr/>
        <a:lstStyle/>
        <a:p>
          <a:r>
            <a:rPr lang="en-GB" dirty="0">
              <a:latin typeface="Arial" panose="020B0604020202020204" pitchFamily="34" charset="0"/>
              <a:cs typeface="Arial" panose="020B0604020202020204" pitchFamily="34" charset="0"/>
            </a:rPr>
            <a:t>What does ‘Behaviour Management’ mean to you?</a:t>
          </a:r>
          <a:endParaRPr lang="en-US" dirty="0"/>
        </a:p>
      </dgm:t>
    </dgm:pt>
    <dgm:pt modelId="{AB81D343-7871-4C3F-BCB1-CB572E9CEF42}" type="parTrans" cxnId="{5C878F2B-6832-4E63-943F-C0A2E7A86DB7}">
      <dgm:prSet/>
      <dgm:spPr/>
      <dgm:t>
        <a:bodyPr/>
        <a:lstStyle/>
        <a:p>
          <a:endParaRPr lang="en-US"/>
        </a:p>
      </dgm:t>
    </dgm:pt>
    <dgm:pt modelId="{057A2883-148E-480A-9AC0-C838DD2F1850}" type="sibTrans" cxnId="{5C878F2B-6832-4E63-943F-C0A2E7A86DB7}">
      <dgm:prSet/>
      <dgm:spPr/>
      <dgm:t>
        <a:bodyPr/>
        <a:lstStyle/>
        <a:p>
          <a:endParaRPr lang="en-US"/>
        </a:p>
      </dgm:t>
    </dgm:pt>
    <dgm:pt modelId="{D942897F-A2CA-42A9-9CED-348895B610CA}" type="pres">
      <dgm:prSet presAssocID="{A175DECB-7E20-4819-BDD9-2CAA79BFDCCB}" presName="hierChild1" presStyleCnt="0">
        <dgm:presLayoutVars>
          <dgm:orgChart val="1"/>
          <dgm:chPref val="1"/>
          <dgm:dir/>
          <dgm:animOne val="branch"/>
          <dgm:animLvl val="lvl"/>
          <dgm:resizeHandles/>
        </dgm:presLayoutVars>
      </dgm:prSet>
      <dgm:spPr/>
    </dgm:pt>
    <dgm:pt modelId="{36D08C9E-B8B4-4CE6-8B05-0E4F8FEDFEBA}" type="pres">
      <dgm:prSet presAssocID="{81EBBE13-218E-42CA-A4A1-49A156A25CE4}" presName="hierRoot1" presStyleCnt="0">
        <dgm:presLayoutVars>
          <dgm:hierBranch val="init"/>
        </dgm:presLayoutVars>
      </dgm:prSet>
      <dgm:spPr/>
    </dgm:pt>
    <dgm:pt modelId="{C10E946E-0C67-4648-B780-830004EF7648}" type="pres">
      <dgm:prSet presAssocID="{81EBBE13-218E-42CA-A4A1-49A156A25CE4}" presName="rootComposite1" presStyleCnt="0"/>
      <dgm:spPr/>
    </dgm:pt>
    <dgm:pt modelId="{934365B2-1FC6-4987-B784-4D05836CD2EE}" type="pres">
      <dgm:prSet presAssocID="{81EBBE13-218E-42CA-A4A1-49A156A25CE4}" presName="rootText1" presStyleLbl="node0" presStyleIdx="0" presStyleCnt="1">
        <dgm:presLayoutVars>
          <dgm:chPref val="3"/>
        </dgm:presLayoutVars>
      </dgm:prSet>
      <dgm:spPr/>
    </dgm:pt>
    <dgm:pt modelId="{30B24129-0E2D-40A8-B204-8931B09EBE03}" type="pres">
      <dgm:prSet presAssocID="{81EBBE13-218E-42CA-A4A1-49A156A25CE4}" presName="rootConnector1" presStyleLbl="node1" presStyleIdx="0" presStyleCnt="0"/>
      <dgm:spPr/>
    </dgm:pt>
    <dgm:pt modelId="{CD264C53-DFF2-44D2-8B42-A35152549722}" type="pres">
      <dgm:prSet presAssocID="{81EBBE13-218E-42CA-A4A1-49A156A25CE4}" presName="hierChild2" presStyleCnt="0"/>
      <dgm:spPr/>
    </dgm:pt>
    <dgm:pt modelId="{BF2B4ACB-6045-47A7-879F-E44930A601EB}" type="pres">
      <dgm:prSet presAssocID="{AB81D343-7871-4C3F-BCB1-CB572E9CEF42}" presName="Name64" presStyleLbl="parChTrans1D2" presStyleIdx="0" presStyleCnt="1"/>
      <dgm:spPr/>
    </dgm:pt>
    <dgm:pt modelId="{788CC690-2D61-4AA6-98D8-545FE6797773}" type="pres">
      <dgm:prSet presAssocID="{450D1816-B3A8-4E3B-9A34-2F7939B4D80B}" presName="hierRoot2" presStyleCnt="0">
        <dgm:presLayoutVars>
          <dgm:hierBranch val="init"/>
        </dgm:presLayoutVars>
      </dgm:prSet>
      <dgm:spPr/>
    </dgm:pt>
    <dgm:pt modelId="{ABD8ECB5-42C8-4850-A0D7-218CB88E8571}" type="pres">
      <dgm:prSet presAssocID="{450D1816-B3A8-4E3B-9A34-2F7939B4D80B}" presName="rootComposite" presStyleCnt="0"/>
      <dgm:spPr/>
    </dgm:pt>
    <dgm:pt modelId="{534C3B4C-1530-4682-BCD6-D07120C685B5}" type="pres">
      <dgm:prSet presAssocID="{450D1816-B3A8-4E3B-9A34-2F7939B4D80B}" presName="rootText" presStyleLbl="node2" presStyleIdx="0" presStyleCnt="1">
        <dgm:presLayoutVars>
          <dgm:chPref val="3"/>
        </dgm:presLayoutVars>
      </dgm:prSet>
      <dgm:spPr/>
    </dgm:pt>
    <dgm:pt modelId="{2C77C46F-6DCC-4421-9193-AA5E01CC8AEC}" type="pres">
      <dgm:prSet presAssocID="{450D1816-B3A8-4E3B-9A34-2F7939B4D80B}" presName="rootConnector" presStyleLbl="node2" presStyleIdx="0" presStyleCnt="1"/>
      <dgm:spPr/>
    </dgm:pt>
    <dgm:pt modelId="{0A85172A-DA45-44D5-9226-4AA1D7669C78}" type="pres">
      <dgm:prSet presAssocID="{450D1816-B3A8-4E3B-9A34-2F7939B4D80B}" presName="hierChild4" presStyleCnt="0"/>
      <dgm:spPr/>
    </dgm:pt>
    <dgm:pt modelId="{6ACD33D1-3B2E-4455-8A53-B5DF1F2FC553}" type="pres">
      <dgm:prSet presAssocID="{450D1816-B3A8-4E3B-9A34-2F7939B4D80B}" presName="hierChild5" presStyleCnt="0"/>
      <dgm:spPr/>
    </dgm:pt>
    <dgm:pt modelId="{6A80ADE5-7604-49B8-AD31-11392AE3F054}" type="pres">
      <dgm:prSet presAssocID="{81EBBE13-218E-42CA-A4A1-49A156A25CE4}" presName="hierChild3" presStyleCnt="0"/>
      <dgm:spPr/>
    </dgm:pt>
  </dgm:ptLst>
  <dgm:cxnLst>
    <dgm:cxn modelId="{B2A8AC09-E63A-4159-8BAC-C514D559B1DD}" type="presOf" srcId="{450D1816-B3A8-4E3B-9A34-2F7939B4D80B}" destId="{534C3B4C-1530-4682-BCD6-D07120C685B5}" srcOrd="0" destOrd="0" presId="urn:microsoft.com/office/officeart/2009/3/layout/HorizontalOrganizationChart"/>
    <dgm:cxn modelId="{91AAAA0C-C248-4F09-B3CF-756F16F55799}" type="presOf" srcId="{450D1816-B3A8-4E3B-9A34-2F7939B4D80B}" destId="{2C77C46F-6DCC-4421-9193-AA5E01CC8AEC}" srcOrd="1" destOrd="0" presId="urn:microsoft.com/office/officeart/2009/3/layout/HorizontalOrganizationChart"/>
    <dgm:cxn modelId="{5DDB6411-492A-4760-88BA-51466D9EF238}" type="presOf" srcId="{81EBBE13-218E-42CA-A4A1-49A156A25CE4}" destId="{30B24129-0E2D-40A8-B204-8931B09EBE03}" srcOrd="1" destOrd="0" presId="urn:microsoft.com/office/officeart/2009/3/layout/HorizontalOrganizationChart"/>
    <dgm:cxn modelId="{5C878F2B-6832-4E63-943F-C0A2E7A86DB7}" srcId="{81EBBE13-218E-42CA-A4A1-49A156A25CE4}" destId="{450D1816-B3A8-4E3B-9A34-2F7939B4D80B}" srcOrd="0" destOrd="0" parTransId="{AB81D343-7871-4C3F-BCB1-CB572E9CEF42}" sibTransId="{057A2883-148E-480A-9AC0-C838DD2F1850}"/>
    <dgm:cxn modelId="{5CBA605C-1A35-46AF-87E9-DFDE985649A8}" type="presOf" srcId="{81EBBE13-218E-42CA-A4A1-49A156A25CE4}" destId="{934365B2-1FC6-4987-B784-4D05836CD2EE}" srcOrd="0" destOrd="0" presId="urn:microsoft.com/office/officeart/2009/3/layout/HorizontalOrganizationChart"/>
    <dgm:cxn modelId="{B81E2159-BD6C-43AE-A907-E1432097F0B5}" srcId="{A175DECB-7E20-4819-BDD9-2CAA79BFDCCB}" destId="{81EBBE13-218E-42CA-A4A1-49A156A25CE4}" srcOrd="0" destOrd="0" parTransId="{DC3D6DCC-26FD-4B8F-97E0-72F1DF382AB5}" sibTransId="{6BBC809C-89C5-4DF2-91B5-912B1D806383}"/>
    <dgm:cxn modelId="{1EEDE45A-2A0B-4407-A492-4188DDA313B2}" type="presOf" srcId="{A175DECB-7E20-4819-BDD9-2CAA79BFDCCB}" destId="{D942897F-A2CA-42A9-9CED-348895B610CA}" srcOrd="0" destOrd="0" presId="urn:microsoft.com/office/officeart/2009/3/layout/HorizontalOrganizationChart"/>
    <dgm:cxn modelId="{3B13AEF9-AE0A-4A03-8022-69B2A3C6FA49}" type="presOf" srcId="{AB81D343-7871-4C3F-BCB1-CB572E9CEF42}" destId="{BF2B4ACB-6045-47A7-879F-E44930A601EB}" srcOrd="0" destOrd="0" presId="urn:microsoft.com/office/officeart/2009/3/layout/HorizontalOrganizationChart"/>
    <dgm:cxn modelId="{32BEDDF4-BB17-49B0-A291-64CF8F514AD2}" type="presParOf" srcId="{D942897F-A2CA-42A9-9CED-348895B610CA}" destId="{36D08C9E-B8B4-4CE6-8B05-0E4F8FEDFEBA}" srcOrd="0" destOrd="0" presId="urn:microsoft.com/office/officeart/2009/3/layout/HorizontalOrganizationChart"/>
    <dgm:cxn modelId="{CC0F53CA-1CE1-4CA4-83AF-11009021FEE5}" type="presParOf" srcId="{36D08C9E-B8B4-4CE6-8B05-0E4F8FEDFEBA}" destId="{C10E946E-0C67-4648-B780-830004EF7648}" srcOrd="0" destOrd="0" presId="urn:microsoft.com/office/officeart/2009/3/layout/HorizontalOrganizationChart"/>
    <dgm:cxn modelId="{E4007C4A-5DC3-4A21-8F8A-6CE6E33BC1FA}" type="presParOf" srcId="{C10E946E-0C67-4648-B780-830004EF7648}" destId="{934365B2-1FC6-4987-B784-4D05836CD2EE}" srcOrd="0" destOrd="0" presId="urn:microsoft.com/office/officeart/2009/3/layout/HorizontalOrganizationChart"/>
    <dgm:cxn modelId="{3AEA3B4C-1B55-498E-B457-7B8A9FD6D66D}" type="presParOf" srcId="{C10E946E-0C67-4648-B780-830004EF7648}" destId="{30B24129-0E2D-40A8-B204-8931B09EBE03}" srcOrd="1" destOrd="0" presId="urn:microsoft.com/office/officeart/2009/3/layout/HorizontalOrganizationChart"/>
    <dgm:cxn modelId="{6081414B-76C2-44BC-85C2-05D117A8E2BD}" type="presParOf" srcId="{36D08C9E-B8B4-4CE6-8B05-0E4F8FEDFEBA}" destId="{CD264C53-DFF2-44D2-8B42-A35152549722}" srcOrd="1" destOrd="0" presId="urn:microsoft.com/office/officeart/2009/3/layout/HorizontalOrganizationChart"/>
    <dgm:cxn modelId="{816FFAA0-DE50-4085-A20C-36AD99A50BB9}" type="presParOf" srcId="{CD264C53-DFF2-44D2-8B42-A35152549722}" destId="{BF2B4ACB-6045-47A7-879F-E44930A601EB}" srcOrd="0" destOrd="0" presId="urn:microsoft.com/office/officeart/2009/3/layout/HorizontalOrganizationChart"/>
    <dgm:cxn modelId="{D3027FAF-FE39-492F-B828-E162ABA38C32}" type="presParOf" srcId="{CD264C53-DFF2-44D2-8B42-A35152549722}" destId="{788CC690-2D61-4AA6-98D8-545FE6797773}" srcOrd="1" destOrd="0" presId="urn:microsoft.com/office/officeart/2009/3/layout/HorizontalOrganizationChart"/>
    <dgm:cxn modelId="{3D08D2B8-C461-4CD3-9F2E-7C4EAA976DDB}" type="presParOf" srcId="{788CC690-2D61-4AA6-98D8-545FE6797773}" destId="{ABD8ECB5-42C8-4850-A0D7-218CB88E8571}" srcOrd="0" destOrd="0" presId="urn:microsoft.com/office/officeart/2009/3/layout/HorizontalOrganizationChart"/>
    <dgm:cxn modelId="{2C1616CD-23AC-4DC2-8B98-543E9A873EDC}" type="presParOf" srcId="{ABD8ECB5-42C8-4850-A0D7-218CB88E8571}" destId="{534C3B4C-1530-4682-BCD6-D07120C685B5}" srcOrd="0" destOrd="0" presId="urn:microsoft.com/office/officeart/2009/3/layout/HorizontalOrganizationChart"/>
    <dgm:cxn modelId="{9584B3C4-CDF6-4D81-A058-FAA67F875B5B}" type="presParOf" srcId="{ABD8ECB5-42C8-4850-A0D7-218CB88E8571}" destId="{2C77C46F-6DCC-4421-9193-AA5E01CC8AEC}" srcOrd="1" destOrd="0" presId="urn:microsoft.com/office/officeart/2009/3/layout/HorizontalOrganizationChart"/>
    <dgm:cxn modelId="{20B8D1C3-AE41-483F-B4D6-68C56B4C2DAA}" type="presParOf" srcId="{788CC690-2D61-4AA6-98D8-545FE6797773}" destId="{0A85172A-DA45-44D5-9226-4AA1D7669C78}" srcOrd="1" destOrd="0" presId="urn:microsoft.com/office/officeart/2009/3/layout/HorizontalOrganizationChart"/>
    <dgm:cxn modelId="{F8A50C93-E141-468E-B047-ED36EC6199F7}" type="presParOf" srcId="{788CC690-2D61-4AA6-98D8-545FE6797773}" destId="{6ACD33D1-3B2E-4455-8A53-B5DF1F2FC553}" srcOrd="2" destOrd="0" presId="urn:microsoft.com/office/officeart/2009/3/layout/HorizontalOrganizationChart"/>
    <dgm:cxn modelId="{432DE484-68BD-41C8-B1C1-8F729A7EC101}" type="presParOf" srcId="{36D08C9E-B8B4-4CE6-8B05-0E4F8FEDFEBA}" destId="{6A80ADE5-7604-49B8-AD31-11392AE3F054}"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6882DC-D3BA-458D-B436-12FC8B991383}"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8CAACC3A-D3DD-4585-BD35-D596423C90FC}">
      <dgm:prSet/>
      <dgm:spPr/>
      <dgm:t>
        <a:bodyPr/>
        <a:lstStyle/>
        <a:p>
          <a:r>
            <a:rPr lang="cy-GB" noProof="0" dirty="0"/>
            <a:t>Trefniadau asesu a chwricwlwm diwygiedig</a:t>
          </a:r>
        </a:p>
      </dgm:t>
    </dgm:pt>
    <dgm:pt modelId="{7117B009-792C-47B3-869A-98DB30614A66}" type="parTrans" cxnId="{E66BF59A-9401-4F53-AB12-E3DF2B086673}">
      <dgm:prSet/>
      <dgm:spPr/>
      <dgm:t>
        <a:bodyPr/>
        <a:lstStyle/>
        <a:p>
          <a:endParaRPr lang="en-US"/>
        </a:p>
      </dgm:t>
    </dgm:pt>
    <dgm:pt modelId="{5D5EE094-6983-4C49-8163-9A445E7B4180}" type="sibTrans" cxnId="{E66BF59A-9401-4F53-AB12-E3DF2B086673}">
      <dgm:prSet/>
      <dgm:spPr/>
      <dgm:t>
        <a:bodyPr/>
        <a:lstStyle/>
        <a:p>
          <a:endParaRPr lang="en-US"/>
        </a:p>
      </dgm:t>
    </dgm:pt>
    <dgm:pt modelId="{B4C92169-BCC0-460D-9635-D1861E12442C}">
      <dgm:prSet/>
      <dgm:spPr/>
      <dgm:t>
        <a:bodyPr/>
        <a:lstStyle/>
        <a:p>
          <a:r>
            <a:rPr lang="cy-GB" noProof="0" dirty="0"/>
            <a:t>Blaenoriaethu strategaethau ymyrraeth gynnar</a:t>
          </a:r>
        </a:p>
      </dgm:t>
    </dgm:pt>
    <dgm:pt modelId="{A4D91C8E-86A1-442E-8E36-028FF3863090}" type="parTrans" cxnId="{91B9AE28-A4C4-4A3E-8D70-9FFADBA7587E}">
      <dgm:prSet/>
      <dgm:spPr/>
      <dgm:t>
        <a:bodyPr/>
        <a:lstStyle/>
        <a:p>
          <a:endParaRPr lang="en-US"/>
        </a:p>
      </dgm:t>
    </dgm:pt>
    <dgm:pt modelId="{F45A1E3D-1A17-4570-B147-530D4369ED55}" type="sibTrans" cxnId="{91B9AE28-A4C4-4A3E-8D70-9FFADBA7587E}">
      <dgm:prSet/>
      <dgm:spPr/>
      <dgm:t>
        <a:bodyPr/>
        <a:lstStyle/>
        <a:p>
          <a:endParaRPr lang="en-US"/>
        </a:p>
      </dgm:t>
    </dgm:pt>
    <dgm:pt modelId="{4BA0CEA3-7D35-492B-9DE3-DF4EF6121230}">
      <dgm:prSet/>
      <dgm:spPr/>
      <dgm:t>
        <a:bodyPr/>
        <a:lstStyle/>
        <a:p>
          <a:r>
            <a:rPr lang="cy-GB" noProof="0" dirty="0"/>
            <a:t>Hyrwyddo dealltwriaeth na fydd unrhyw drais yn erbyn staff yn cael ei oddef</a:t>
          </a:r>
        </a:p>
      </dgm:t>
    </dgm:pt>
    <dgm:pt modelId="{E22FA50B-2B97-4F46-B2D3-128A21B54D10}" type="parTrans" cxnId="{42C3CCDF-FC2B-4886-84F7-04AFCBAAA09A}">
      <dgm:prSet/>
      <dgm:spPr/>
      <dgm:t>
        <a:bodyPr/>
        <a:lstStyle/>
        <a:p>
          <a:endParaRPr lang="en-US"/>
        </a:p>
      </dgm:t>
    </dgm:pt>
    <dgm:pt modelId="{204B946E-D3AC-4E9F-889F-9FC341C02B2A}" type="sibTrans" cxnId="{42C3CCDF-FC2B-4886-84F7-04AFCBAAA09A}">
      <dgm:prSet/>
      <dgm:spPr/>
      <dgm:t>
        <a:bodyPr/>
        <a:lstStyle/>
        <a:p>
          <a:endParaRPr lang="en-US"/>
        </a:p>
      </dgm:t>
    </dgm:pt>
    <dgm:pt modelId="{789FC71B-ABD5-4BEF-8645-1AFF0AC5CF50}">
      <dgm:prSet/>
      <dgm:spPr/>
      <dgm:t>
        <a:bodyPr/>
        <a:lstStyle/>
        <a:p>
          <a:r>
            <a:rPr lang="cy-GB" noProof="0" dirty="0"/>
            <a:t>Sicrhau bod pob ysgol ac </a:t>
          </a:r>
          <a:r>
            <a:rPr lang="cy-GB" noProof="0" dirty="0" err="1"/>
            <a:t>ALl</a:t>
          </a:r>
          <a:r>
            <a:rPr lang="cy-GB" noProof="0" dirty="0"/>
            <a:t> yn cadw’n llym at Gylchlythyr 1/2004 (Gwahardd o Ysgolion ac Unedau Cyfeirio Disgyblion)</a:t>
          </a:r>
        </a:p>
      </dgm:t>
    </dgm:pt>
    <dgm:pt modelId="{B8F3E71D-BAE7-4DB7-988A-211F8C5A32C9}" type="parTrans" cxnId="{9F45CDBB-F23B-41FF-A9D5-4D91D324CE66}">
      <dgm:prSet/>
      <dgm:spPr/>
      <dgm:t>
        <a:bodyPr/>
        <a:lstStyle/>
        <a:p>
          <a:endParaRPr lang="en-US"/>
        </a:p>
      </dgm:t>
    </dgm:pt>
    <dgm:pt modelId="{3BCF5BDE-1AD9-4667-AE68-BEA14B9B0CB0}" type="sibTrans" cxnId="{9F45CDBB-F23B-41FF-A9D5-4D91D324CE66}">
      <dgm:prSet/>
      <dgm:spPr/>
      <dgm:t>
        <a:bodyPr/>
        <a:lstStyle/>
        <a:p>
          <a:endParaRPr lang="en-US"/>
        </a:p>
      </dgm:t>
    </dgm:pt>
    <dgm:pt modelId="{5000FD7B-5B3E-44AC-A43E-3AEC9C7DF157}">
      <dgm:prSet/>
      <dgm:spPr/>
      <dgm:t>
        <a:bodyPr/>
        <a:lstStyle/>
        <a:p>
          <a:r>
            <a:rPr lang="cy-GB" noProof="0" dirty="0"/>
            <a:t>Deddfwriaeth newydd ar wahardd yng Nghymru</a:t>
          </a:r>
        </a:p>
      </dgm:t>
    </dgm:pt>
    <dgm:pt modelId="{43F047B6-BE3B-4A94-8A97-2ACA9C0D6BA7}" type="parTrans" cxnId="{14384939-BF05-48B9-8D04-A59386B7FBC6}">
      <dgm:prSet/>
      <dgm:spPr/>
      <dgm:t>
        <a:bodyPr/>
        <a:lstStyle/>
        <a:p>
          <a:endParaRPr lang="en-US"/>
        </a:p>
      </dgm:t>
    </dgm:pt>
    <dgm:pt modelId="{8CBAEBE4-5108-4AB4-9637-AE3F74E3FC7F}" type="sibTrans" cxnId="{14384939-BF05-48B9-8D04-A59386B7FBC6}">
      <dgm:prSet/>
      <dgm:spPr/>
      <dgm:t>
        <a:bodyPr/>
        <a:lstStyle/>
        <a:p>
          <a:endParaRPr lang="en-US"/>
        </a:p>
      </dgm:t>
    </dgm:pt>
    <dgm:pt modelId="{BACA0CF7-210A-41EE-9C24-606E05FB7FC4}">
      <dgm:prSet/>
      <dgm:spPr/>
      <dgm:t>
        <a:bodyPr/>
        <a:lstStyle/>
        <a:p>
          <a:r>
            <a:rPr lang="cy-GB" noProof="0" dirty="0"/>
            <a:t>Mynediad at wasanaethau eiriolaeth ar gyfer rhieni a disgyblion</a:t>
          </a:r>
        </a:p>
      </dgm:t>
    </dgm:pt>
    <dgm:pt modelId="{6ADEBE40-5436-4570-A576-8D69698DB947}" type="parTrans" cxnId="{0251C645-ED93-454C-B5E5-05968A836D58}">
      <dgm:prSet/>
      <dgm:spPr/>
      <dgm:t>
        <a:bodyPr/>
        <a:lstStyle/>
        <a:p>
          <a:endParaRPr lang="en-US"/>
        </a:p>
      </dgm:t>
    </dgm:pt>
    <dgm:pt modelId="{EFA788C3-B15B-4552-9D43-2C268A4F6383}" type="sibTrans" cxnId="{0251C645-ED93-454C-B5E5-05968A836D58}">
      <dgm:prSet/>
      <dgm:spPr/>
      <dgm:t>
        <a:bodyPr/>
        <a:lstStyle/>
        <a:p>
          <a:endParaRPr lang="en-US"/>
        </a:p>
      </dgm:t>
    </dgm:pt>
    <dgm:pt modelId="{C11E0DB9-5916-4A69-936E-D4E49C7D3C91}">
      <dgm:prSet/>
      <dgm:spPr/>
      <dgm:t>
        <a:bodyPr/>
        <a:lstStyle/>
        <a:p>
          <a:r>
            <a:rPr lang="cy-GB" noProof="0" dirty="0"/>
            <a:t>Cyflwyno symud a throsglwyddo trwy drefniant fel dewis amgen i wahardd</a:t>
          </a:r>
        </a:p>
      </dgm:t>
    </dgm:pt>
    <dgm:pt modelId="{5FBE5572-0F24-4B76-9F3B-CC9972EB3732}" type="parTrans" cxnId="{B2E161B6-ABE3-42E5-9D6B-A4487295BDEA}">
      <dgm:prSet/>
      <dgm:spPr/>
      <dgm:t>
        <a:bodyPr/>
        <a:lstStyle/>
        <a:p>
          <a:endParaRPr lang="en-US"/>
        </a:p>
      </dgm:t>
    </dgm:pt>
    <dgm:pt modelId="{396E1B8B-DB88-44AE-A15A-43A78B388D17}" type="sibTrans" cxnId="{B2E161B6-ABE3-42E5-9D6B-A4487295BDEA}">
      <dgm:prSet/>
      <dgm:spPr/>
      <dgm:t>
        <a:bodyPr/>
        <a:lstStyle/>
        <a:p>
          <a:endParaRPr lang="en-US"/>
        </a:p>
      </dgm:t>
    </dgm:pt>
    <dgm:pt modelId="{65A22B60-5699-42C2-A8E4-518B40BDACF0}">
      <dgm:prSet/>
      <dgm:spPr/>
      <dgm:t>
        <a:bodyPr/>
        <a:lstStyle/>
        <a:p>
          <a:r>
            <a:rPr lang="cy-GB" noProof="0" dirty="0"/>
            <a:t>Mynd ar ôl ysgolion gyda chyfraddau gwahardd sy’n uwch na’r cyfartaledd</a:t>
          </a:r>
        </a:p>
      </dgm:t>
    </dgm:pt>
    <dgm:pt modelId="{22ADFA4E-7A4E-46F2-A204-0BDB1A258925}" type="parTrans" cxnId="{0CC3BAE2-AD4F-4306-B939-DED40226858A}">
      <dgm:prSet/>
      <dgm:spPr/>
      <dgm:t>
        <a:bodyPr/>
        <a:lstStyle/>
        <a:p>
          <a:endParaRPr lang="en-US"/>
        </a:p>
      </dgm:t>
    </dgm:pt>
    <dgm:pt modelId="{8873F78F-F702-4824-8195-CC2362495F09}" type="sibTrans" cxnId="{0CC3BAE2-AD4F-4306-B939-DED40226858A}">
      <dgm:prSet/>
      <dgm:spPr/>
      <dgm:t>
        <a:bodyPr/>
        <a:lstStyle/>
        <a:p>
          <a:endParaRPr lang="en-US"/>
        </a:p>
      </dgm:t>
    </dgm:pt>
    <dgm:pt modelId="{421C073D-0BE4-4752-8679-2871928F378A}">
      <dgm:prSet/>
      <dgm:spPr/>
      <dgm:t>
        <a:bodyPr/>
        <a:lstStyle/>
        <a:p>
          <a:r>
            <a:rPr lang="cy-GB" noProof="0" dirty="0"/>
            <a:t>Sefydlu tîm cymorth ymddygiadol ym mhob </a:t>
          </a:r>
          <a:r>
            <a:rPr lang="cy-GB" noProof="0" dirty="0" err="1"/>
            <a:t>ALl</a:t>
          </a:r>
          <a:r>
            <a:rPr lang="cy-GB" noProof="0" dirty="0"/>
            <a:t> </a:t>
          </a:r>
        </a:p>
      </dgm:t>
    </dgm:pt>
    <dgm:pt modelId="{C7C9A629-F197-4EF0-B01F-7E9A30107757}" type="parTrans" cxnId="{4B3FB937-823A-4693-A66F-452B51212BE8}">
      <dgm:prSet/>
      <dgm:spPr/>
      <dgm:t>
        <a:bodyPr/>
        <a:lstStyle/>
        <a:p>
          <a:endParaRPr lang="en-US"/>
        </a:p>
      </dgm:t>
    </dgm:pt>
    <dgm:pt modelId="{0A99C86C-FA08-4ED6-9720-CA36A77C3AE6}" type="sibTrans" cxnId="{4B3FB937-823A-4693-A66F-452B51212BE8}">
      <dgm:prSet/>
      <dgm:spPr/>
      <dgm:t>
        <a:bodyPr/>
        <a:lstStyle/>
        <a:p>
          <a:endParaRPr lang="en-US"/>
        </a:p>
      </dgm:t>
    </dgm:pt>
    <dgm:pt modelId="{8EA6A9FD-1B5D-4312-A857-FFBA97DAB4BF}" type="pres">
      <dgm:prSet presAssocID="{C56882DC-D3BA-458D-B436-12FC8B991383}" presName="linear" presStyleCnt="0">
        <dgm:presLayoutVars>
          <dgm:animLvl val="lvl"/>
          <dgm:resizeHandles val="exact"/>
        </dgm:presLayoutVars>
      </dgm:prSet>
      <dgm:spPr/>
    </dgm:pt>
    <dgm:pt modelId="{9F0366D6-C630-4A4C-B39B-48C33A5DCF9E}" type="pres">
      <dgm:prSet presAssocID="{8CAACC3A-D3DD-4585-BD35-D596423C90FC}" presName="parentText" presStyleLbl="node1" presStyleIdx="0" presStyleCnt="9">
        <dgm:presLayoutVars>
          <dgm:chMax val="0"/>
          <dgm:bulletEnabled val="1"/>
        </dgm:presLayoutVars>
      </dgm:prSet>
      <dgm:spPr/>
    </dgm:pt>
    <dgm:pt modelId="{33FDBFC9-A0A6-43E2-8864-4E65E0CDDEFE}" type="pres">
      <dgm:prSet presAssocID="{5D5EE094-6983-4C49-8163-9A445E7B4180}" presName="spacer" presStyleCnt="0"/>
      <dgm:spPr/>
    </dgm:pt>
    <dgm:pt modelId="{15CA056E-FB22-45C4-A930-4D3FC20C4EF0}" type="pres">
      <dgm:prSet presAssocID="{B4C92169-BCC0-460D-9635-D1861E12442C}" presName="parentText" presStyleLbl="node1" presStyleIdx="1" presStyleCnt="9">
        <dgm:presLayoutVars>
          <dgm:chMax val="0"/>
          <dgm:bulletEnabled val="1"/>
        </dgm:presLayoutVars>
      </dgm:prSet>
      <dgm:spPr/>
    </dgm:pt>
    <dgm:pt modelId="{8D0B725C-D617-46FD-AFF4-530AFB7EA995}" type="pres">
      <dgm:prSet presAssocID="{F45A1E3D-1A17-4570-B147-530D4369ED55}" presName="spacer" presStyleCnt="0"/>
      <dgm:spPr/>
    </dgm:pt>
    <dgm:pt modelId="{A4419FA3-8331-4976-9FDF-49652B897612}" type="pres">
      <dgm:prSet presAssocID="{4BA0CEA3-7D35-492B-9DE3-DF4EF6121230}" presName="parentText" presStyleLbl="node1" presStyleIdx="2" presStyleCnt="9">
        <dgm:presLayoutVars>
          <dgm:chMax val="0"/>
          <dgm:bulletEnabled val="1"/>
        </dgm:presLayoutVars>
      </dgm:prSet>
      <dgm:spPr/>
    </dgm:pt>
    <dgm:pt modelId="{F2DE39B4-A918-4CE9-A23F-DFBC94773C5D}" type="pres">
      <dgm:prSet presAssocID="{204B946E-D3AC-4E9F-889F-9FC341C02B2A}" presName="spacer" presStyleCnt="0"/>
      <dgm:spPr/>
    </dgm:pt>
    <dgm:pt modelId="{813D33DB-24A4-418C-9C22-C3B26C4B952A}" type="pres">
      <dgm:prSet presAssocID="{789FC71B-ABD5-4BEF-8645-1AFF0AC5CF50}" presName="parentText" presStyleLbl="node1" presStyleIdx="3" presStyleCnt="9">
        <dgm:presLayoutVars>
          <dgm:chMax val="0"/>
          <dgm:bulletEnabled val="1"/>
        </dgm:presLayoutVars>
      </dgm:prSet>
      <dgm:spPr/>
    </dgm:pt>
    <dgm:pt modelId="{88F9BDCC-AEC7-4A14-ADEC-B34CCFF29599}" type="pres">
      <dgm:prSet presAssocID="{3BCF5BDE-1AD9-4667-AE68-BEA14B9B0CB0}" presName="spacer" presStyleCnt="0"/>
      <dgm:spPr/>
    </dgm:pt>
    <dgm:pt modelId="{F8834D23-DB33-49DC-835B-F0B81D89F79C}" type="pres">
      <dgm:prSet presAssocID="{5000FD7B-5B3E-44AC-A43E-3AEC9C7DF157}" presName="parentText" presStyleLbl="node1" presStyleIdx="4" presStyleCnt="9">
        <dgm:presLayoutVars>
          <dgm:chMax val="0"/>
          <dgm:bulletEnabled val="1"/>
        </dgm:presLayoutVars>
      </dgm:prSet>
      <dgm:spPr/>
    </dgm:pt>
    <dgm:pt modelId="{B3DA3959-66AE-48A3-835B-40C2C5C9575E}" type="pres">
      <dgm:prSet presAssocID="{8CBAEBE4-5108-4AB4-9637-AE3F74E3FC7F}" presName="spacer" presStyleCnt="0"/>
      <dgm:spPr/>
    </dgm:pt>
    <dgm:pt modelId="{5D2FBD29-70DA-43D0-8106-F59A560D0CCB}" type="pres">
      <dgm:prSet presAssocID="{BACA0CF7-210A-41EE-9C24-606E05FB7FC4}" presName="parentText" presStyleLbl="node1" presStyleIdx="5" presStyleCnt="9">
        <dgm:presLayoutVars>
          <dgm:chMax val="0"/>
          <dgm:bulletEnabled val="1"/>
        </dgm:presLayoutVars>
      </dgm:prSet>
      <dgm:spPr/>
    </dgm:pt>
    <dgm:pt modelId="{4BA1EAFC-0F2C-4E47-8C3F-04EC3D777638}" type="pres">
      <dgm:prSet presAssocID="{EFA788C3-B15B-4552-9D43-2C268A4F6383}" presName="spacer" presStyleCnt="0"/>
      <dgm:spPr/>
    </dgm:pt>
    <dgm:pt modelId="{68C3E041-D6D8-422E-A74E-CAA696B61910}" type="pres">
      <dgm:prSet presAssocID="{C11E0DB9-5916-4A69-936E-D4E49C7D3C91}" presName="parentText" presStyleLbl="node1" presStyleIdx="6" presStyleCnt="9">
        <dgm:presLayoutVars>
          <dgm:chMax val="0"/>
          <dgm:bulletEnabled val="1"/>
        </dgm:presLayoutVars>
      </dgm:prSet>
      <dgm:spPr/>
    </dgm:pt>
    <dgm:pt modelId="{319FA430-2DCF-4369-BFB1-C883EA0E5E5C}" type="pres">
      <dgm:prSet presAssocID="{396E1B8B-DB88-44AE-A15A-43A78B388D17}" presName="spacer" presStyleCnt="0"/>
      <dgm:spPr/>
    </dgm:pt>
    <dgm:pt modelId="{3C4C6E7E-BC3D-49AA-BC4A-07534B4C34C2}" type="pres">
      <dgm:prSet presAssocID="{65A22B60-5699-42C2-A8E4-518B40BDACF0}" presName="parentText" presStyleLbl="node1" presStyleIdx="7" presStyleCnt="9">
        <dgm:presLayoutVars>
          <dgm:chMax val="0"/>
          <dgm:bulletEnabled val="1"/>
        </dgm:presLayoutVars>
      </dgm:prSet>
      <dgm:spPr/>
    </dgm:pt>
    <dgm:pt modelId="{A0D410DA-E519-4003-845B-EAFA3797E463}" type="pres">
      <dgm:prSet presAssocID="{8873F78F-F702-4824-8195-CC2362495F09}" presName="spacer" presStyleCnt="0"/>
      <dgm:spPr/>
    </dgm:pt>
    <dgm:pt modelId="{0E28675C-5C63-4898-9913-997A45897E71}" type="pres">
      <dgm:prSet presAssocID="{421C073D-0BE4-4752-8679-2871928F378A}" presName="parentText" presStyleLbl="node1" presStyleIdx="8" presStyleCnt="9">
        <dgm:presLayoutVars>
          <dgm:chMax val="0"/>
          <dgm:bulletEnabled val="1"/>
        </dgm:presLayoutVars>
      </dgm:prSet>
      <dgm:spPr/>
    </dgm:pt>
  </dgm:ptLst>
  <dgm:cxnLst>
    <dgm:cxn modelId="{6C085B15-D120-44E2-99DB-6C5B339B4CDB}" type="presOf" srcId="{65A22B60-5699-42C2-A8E4-518B40BDACF0}" destId="{3C4C6E7E-BC3D-49AA-BC4A-07534B4C34C2}" srcOrd="0" destOrd="0" presId="urn:microsoft.com/office/officeart/2005/8/layout/vList2"/>
    <dgm:cxn modelId="{FAD95218-F6A2-4CAA-B39F-2A5DDE0AA749}" type="presOf" srcId="{4BA0CEA3-7D35-492B-9DE3-DF4EF6121230}" destId="{A4419FA3-8331-4976-9FDF-49652B897612}" srcOrd="0" destOrd="0" presId="urn:microsoft.com/office/officeart/2005/8/layout/vList2"/>
    <dgm:cxn modelId="{AEFDF221-8621-4D3D-B664-9B3A0201C26E}" type="presOf" srcId="{789FC71B-ABD5-4BEF-8645-1AFF0AC5CF50}" destId="{813D33DB-24A4-418C-9C22-C3B26C4B952A}" srcOrd="0" destOrd="0" presId="urn:microsoft.com/office/officeart/2005/8/layout/vList2"/>
    <dgm:cxn modelId="{4360F824-4D89-4BFB-8CF3-0249F1EC4B5B}" type="presOf" srcId="{421C073D-0BE4-4752-8679-2871928F378A}" destId="{0E28675C-5C63-4898-9913-997A45897E71}" srcOrd="0" destOrd="0" presId="urn:microsoft.com/office/officeart/2005/8/layout/vList2"/>
    <dgm:cxn modelId="{91B9AE28-A4C4-4A3E-8D70-9FFADBA7587E}" srcId="{C56882DC-D3BA-458D-B436-12FC8B991383}" destId="{B4C92169-BCC0-460D-9635-D1861E12442C}" srcOrd="1" destOrd="0" parTransId="{A4D91C8E-86A1-442E-8E36-028FF3863090}" sibTransId="{F45A1E3D-1A17-4570-B147-530D4369ED55}"/>
    <dgm:cxn modelId="{4B3FB937-823A-4693-A66F-452B51212BE8}" srcId="{C56882DC-D3BA-458D-B436-12FC8B991383}" destId="{421C073D-0BE4-4752-8679-2871928F378A}" srcOrd="8" destOrd="0" parTransId="{C7C9A629-F197-4EF0-B01F-7E9A30107757}" sibTransId="{0A99C86C-FA08-4ED6-9720-CA36A77C3AE6}"/>
    <dgm:cxn modelId="{14384939-BF05-48B9-8D04-A59386B7FBC6}" srcId="{C56882DC-D3BA-458D-B436-12FC8B991383}" destId="{5000FD7B-5B3E-44AC-A43E-3AEC9C7DF157}" srcOrd="4" destOrd="0" parTransId="{43F047B6-BE3B-4A94-8A97-2ACA9C0D6BA7}" sibTransId="{8CBAEBE4-5108-4AB4-9637-AE3F74E3FC7F}"/>
    <dgm:cxn modelId="{0251C645-ED93-454C-B5E5-05968A836D58}" srcId="{C56882DC-D3BA-458D-B436-12FC8B991383}" destId="{BACA0CF7-210A-41EE-9C24-606E05FB7FC4}" srcOrd="5" destOrd="0" parTransId="{6ADEBE40-5436-4570-A576-8D69698DB947}" sibTransId="{EFA788C3-B15B-4552-9D43-2C268A4F6383}"/>
    <dgm:cxn modelId="{311A2472-25CC-4513-9420-80C011010794}" type="presOf" srcId="{8CAACC3A-D3DD-4585-BD35-D596423C90FC}" destId="{9F0366D6-C630-4A4C-B39B-48C33A5DCF9E}" srcOrd="0" destOrd="0" presId="urn:microsoft.com/office/officeart/2005/8/layout/vList2"/>
    <dgm:cxn modelId="{55D40880-ADC1-4373-A9EE-93A83F99EA0F}" type="presOf" srcId="{C11E0DB9-5916-4A69-936E-D4E49C7D3C91}" destId="{68C3E041-D6D8-422E-A74E-CAA696B61910}" srcOrd="0" destOrd="0" presId="urn:microsoft.com/office/officeart/2005/8/layout/vList2"/>
    <dgm:cxn modelId="{E66BF59A-9401-4F53-AB12-E3DF2B086673}" srcId="{C56882DC-D3BA-458D-B436-12FC8B991383}" destId="{8CAACC3A-D3DD-4585-BD35-D596423C90FC}" srcOrd="0" destOrd="0" parTransId="{7117B009-792C-47B3-869A-98DB30614A66}" sibTransId="{5D5EE094-6983-4C49-8163-9A445E7B4180}"/>
    <dgm:cxn modelId="{4B45A4AD-2BCA-4F88-B392-7BD1AF147C6F}" type="presOf" srcId="{C56882DC-D3BA-458D-B436-12FC8B991383}" destId="{8EA6A9FD-1B5D-4312-A857-FFBA97DAB4BF}" srcOrd="0" destOrd="0" presId="urn:microsoft.com/office/officeart/2005/8/layout/vList2"/>
    <dgm:cxn modelId="{84CC50B5-A940-4DA5-BFA5-91D3BEEE3551}" type="presOf" srcId="{B4C92169-BCC0-460D-9635-D1861E12442C}" destId="{15CA056E-FB22-45C4-A930-4D3FC20C4EF0}" srcOrd="0" destOrd="0" presId="urn:microsoft.com/office/officeart/2005/8/layout/vList2"/>
    <dgm:cxn modelId="{B2E161B6-ABE3-42E5-9D6B-A4487295BDEA}" srcId="{C56882DC-D3BA-458D-B436-12FC8B991383}" destId="{C11E0DB9-5916-4A69-936E-D4E49C7D3C91}" srcOrd="6" destOrd="0" parTransId="{5FBE5572-0F24-4B76-9F3B-CC9972EB3732}" sibTransId="{396E1B8B-DB88-44AE-A15A-43A78B388D17}"/>
    <dgm:cxn modelId="{9F45CDBB-F23B-41FF-A9D5-4D91D324CE66}" srcId="{C56882DC-D3BA-458D-B436-12FC8B991383}" destId="{789FC71B-ABD5-4BEF-8645-1AFF0AC5CF50}" srcOrd="3" destOrd="0" parTransId="{B8F3E71D-BAE7-4DB7-988A-211F8C5A32C9}" sibTransId="{3BCF5BDE-1AD9-4667-AE68-BEA14B9B0CB0}"/>
    <dgm:cxn modelId="{7325ADCA-417B-478C-8D7E-EFAC68C01E27}" type="presOf" srcId="{BACA0CF7-210A-41EE-9C24-606E05FB7FC4}" destId="{5D2FBD29-70DA-43D0-8106-F59A560D0CCB}" srcOrd="0" destOrd="0" presId="urn:microsoft.com/office/officeart/2005/8/layout/vList2"/>
    <dgm:cxn modelId="{5DCB08CD-D048-4729-BD0D-A58540ED3BDE}" type="presOf" srcId="{5000FD7B-5B3E-44AC-A43E-3AEC9C7DF157}" destId="{F8834D23-DB33-49DC-835B-F0B81D89F79C}" srcOrd="0" destOrd="0" presId="urn:microsoft.com/office/officeart/2005/8/layout/vList2"/>
    <dgm:cxn modelId="{42C3CCDF-FC2B-4886-84F7-04AFCBAAA09A}" srcId="{C56882DC-D3BA-458D-B436-12FC8B991383}" destId="{4BA0CEA3-7D35-492B-9DE3-DF4EF6121230}" srcOrd="2" destOrd="0" parTransId="{E22FA50B-2B97-4F46-B2D3-128A21B54D10}" sibTransId="{204B946E-D3AC-4E9F-889F-9FC341C02B2A}"/>
    <dgm:cxn modelId="{0CC3BAE2-AD4F-4306-B939-DED40226858A}" srcId="{C56882DC-D3BA-458D-B436-12FC8B991383}" destId="{65A22B60-5699-42C2-A8E4-518B40BDACF0}" srcOrd="7" destOrd="0" parTransId="{22ADFA4E-7A4E-46F2-A204-0BDB1A258925}" sibTransId="{8873F78F-F702-4824-8195-CC2362495F09}"/>
    <dgm:cxn modelId="{91CCA840-FC05-4713-97E8-CD43B404916C}" type="presParOf" srcId="{8EA6A9FD-1B5D-4312-A857-FFBA97DAB4BF}" destId="{9F0366D6-C630-4A4C-B39B-48C33A5DCF9E}" srcOrd="0" destOrd="0" presId="urn:microsoft.com/office/officeart/2005/8/layout/vList2"/>
    <dgm:cxn modelId="{D0A59679-FB71-4B19-8018-722122F809D5}" type="presParOf" srcId="{8EA6A9FD-1B5D-4312-A857-FFBA97DAB4BF}" destId="{33FDBFC9-A0A6-43E2-8864-4E65E0CDDEFE}" srcOrd="1" destOrd="0" presId="urn:microsoft.com/office/officeart/2005/8/layout/vList2"/>
    <dgm:cxn modelId="{8D8CC881-3D9C-4700-8F9D-7DB05B20EBCA}" type="presParOf" srcId="{8EA6A9FD-1B5D-4312-A857-FFBA97DAB4BF}" destId="{15CA056E-FB22-45C4-A930-4D3FC20C4EF0}" srcOrd="2" destOrd="0" presId="urn:microsoft.com/office/officeart/2005/8/layout/vList2"/>
    <dgm:cxn modelId="{6ECB86D7-DFE4-457C-9038-BD11499A48C4}" type="presParOf" srcId="{8EA6A9FD-1B5D-4312-A857-FFBA97DAB4BF}" destId="{8D0B725C-D617-46FD-AFF4-530AFB7EA995}" srcOrd="3" destOrd="0" presId="urn:microsoft.com/office/officeart/2005/8/layout/vList2"/>
    <dgm:cxn modelId="{9E91814A-2F8D-49E9-9C47-BEFA3865437F}" type="presParOf" srcId="{8EA6A9FD-1B5D-4312-A857-FFBA97DAB4BF}" destId="{A4419FA3-8331-4976-9FDF-49652B897612}" srcOrd="4" destOrd="0" presId="urn:microsoft.com/office/officeart/2005/8/layout/vList2"/>
    <dgm:cxn modelId="{B2E2A0E5-6F9C-4856-9293-42182EC096A8}" type="presParOf" srcId="{8EA6A9FD-1B5D-4312-A857-FFBA97DAB4BF}" destId="{F2DE39B4-A918-4CE9-A23F-DFBC94773C5D}" srcOrd="5" destOrd="0" presId="urn:microsoft.com/office/officeart/2005/8/layout/vList2"/>
    <dgm:cxn modelId="{CB366E23-F057-4865-9DBD-C61F40C7D8B0}" type="presParOf" srcId="{8EA6A9FD-1B5D-4312-A857-FFBA97DAB4BF}" destId="{813D33DB-24A4-418C-9C22-C3B26C4B952A}" srcOrd="6" destOrd="0" presId="urn:microsoft.com/office/officeart/2005/8/layout/vList2"/>
    <dgm:cxn modelId="{D3E4A7CB-1D4E-499C-8998-21933E2DBE00}" type="presParOf" srcId="{8EA6A9FD-1B5D-4312-A857-FFBA97DAB4BF}" destId="{88F9BDCC-AEC7-4A14-ADEC-B34CCFF29599}" srcOrd="7" destOrd="0" presId="urn:microsoft.com/office/officeart/2005/8/layout/vList2"/>
    <dgm:cxn modelId="{70D40ABD-5EA0-47C2-A9BB-F06E337075D2}" type="presParOf" srcId="{8EA6A9FD-1B5D-4312-A857-FFBA97DAB4BF}" destId="{F8834D23-DB33-49DC-835B-F0B81D89F79C}" srcOrd="8" destOrd="0" presId="urn:microsoft.com/office/officeart/2005/8/layout/vList2"/>
    <dgm:cxn modelId="{5387E2E8-CDFC-479F-973D-38FABE49249A}" type="presParOf" srcId="{8EA6A9FD-1B5D-4312-A857-FFBA97DAB4BF}" destId="{B3DA3959-66AE-48A3-835B-40C2C5C9575E}" srcOrd="9" destOrd="0" presId="urn:microsoft.com/office/officeart/2005/8/layout/vList2"/>
    <dgm:cxn modelId="{4E976A20-1949-448C-9305-9F25A68A8FAF}" type="presParOf" srcId="{8EA6A9FD-1B5D-4312-A857-FFBA97DAB4BF}" destId="{5D2FBD29-70DA-43D0-8106-F59A560D0CCB}" srcOrd="10" destOrd="0" presId="urn:microsoft.com/office/officeart/2005/8/layout/vList2"/>
    <dgm:cxn modelId="{2A191D47-5C2D-4D0D-B282-14AF19784868}" type="presParOf" srcId="{8EA6A9FD-1B5D-4312-A857-FFBA97DAB4BF}" destId="{4BA1EAFC-0F2C-4E47-8C3F-04EC3D777638}" srcOrd="11" destOrd="0" presId="urn:microsoft.com/office/officeart/2005/8/layout/vList2"/>
    <dgm:cxn modelId="{19DF59DB-AB19-48AC-A7A1-00F3748B4937}" type="presParOf" srcId="{8EA6A9FD-1B5D-4312-A857-FFBA97DAB4BF}" destId="{68C3E041-D6D8-422E-A74E-CAA696B61910}" srcOrd="12" destOrd="0" presId="urn:microsoft.com/office/officeart/2005/8/layout/vList2"/>
    <dgm:cxn modelId="{6540D843-09D7-4C2C-913E-1AA708A9A42E}" type="presParOf" srcId="{8EA6A9FD-1B5D-4312-A857-FFBA97DAB4BF}" destId="{319FA430-2DCF-4369-BFB1-C883EA0E5E5C}" srcOrd="13" destOrd="0" presId="urn:microsoft.com/office/officeart/2005/8/layout/vList2"/>
    <dgm:cxn modelId="{1D312FE6-5E3F-48AA-8F4D-E9D41ED0B550}" type="presParOf" srcId="{8EA6A9FD-1B5D-4312-A857-FFBA97DAB4BF}" destId="{3C4C6E7E-BC3D-49AA-BC4A-07534B4C34C2}" srcOrd="14" destOrd="0" presId="urn:microsoft.com/office/officeart/2005/8/layout/vList2"/>
    <dgm:cxn modelId="{851868DE-A792-4F24-818E-77891E0B158F}" type="presParOf" srcId="{8EA6A9FD-1B5D-4312-A857-FFBA97DAB4BF}" destId="{A0D410DA-E519-4003-845B-EAFA3797E463}" srcOrd="15" destOrd="0" presId="urn:microsoft.com/office/officeart/2005/8/layout/vList2"/>
    <dgm:cxn modelId="{7B253BB0-6703-4EB5-A47E-EC1383087A0C}" type="presParOf" srcId="{8EA6A9FD-1B5D-4312-A857-FFBA97DAB4BF}" destId="{0E28675C-5C63-4898-9913-997A45897E71}"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56882DC-D3BA-458D-B436-12FC8B991383}"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8CAACC3A-D3DD-4585-BD35-D596423C90FC}">
      <dgm:prSet/>
      <dgm:spPr/>
      <dgm:t>
        <a:bodyPr/>
        <a:lstStyle/>
        <a:p>
          <a:r>
            <a:rPr lang="en-GB"/>
            <a:t>Revised assessment and curriculum arrangements</a:t>
          </a:r>
          <a:endParaRPr lang="en-US"/>
        </a:p>
      </dgm:t>
    </dgm:pt>
    <dgm:pt modelId="{7117B009-792C-47B3-869A-98DB30614A66}" type="parTrans" cxnId="{E66BF59A-9401-4F53-AB12-E3DF2B086673}">
      <dgm:prSet/>
      <dgm:spPr/>
      <dgm:t>
        <a:bodyPr/>
        <a:lstStyle/>
        <a:p>
          <a:endParaRPr lang="en-US"/>
        </a:p>
      </dgm:t>
    </dgm:pt>
    <dgm:pt modelId="{5D5EE094-6983-4C49-8163-9A445E7B4180}" type="sibTrans" cxnId="{E66BF59A-9401-4F53-AB12-E3DF2B086673}">
      <dgm:prSet/>
      <dgm:spPr/>
      <dgm:t>
        <a:bodyPr/>
        <a:lstStyle/>
        <a:p>
          <a:endParaRPr lang="en-US"/>
        </a:p>
      </dgm:t>
    </dgm:pt>
    <dgm:pt modelId="{B4C92169-BCC0-460D-9635-D1861E12442C}">
      <dgm:prSet/>
      <dgm:spPr/>
      <dgm:t>
        <a:bodyPr/>
        <a:lstStyle/>
        <a:p>
          <a:r>
            <a:rPr lang="en-GB"/>
            <a:t>Prioritise early intervention strategies</a:t>
          </a:r>
          <a:endParaRPr lang="en-US"/>
        </a:p>
      </dgm:t>
    </dgm:pt>
    <dgm:pt modelId="{A4D91C8E-86A1-442E-8E36-028FF3863090}" type="parTrans" cxnId="{91B9AE28-A4C4-4A3E-8D70-9FFADBA7587E}">
      <dgm:prSet/>
      <dgm:spPr/>
      <dgm:t>
        <a:bodyPr/>
        <a:lstStyle/>
        <a:p>
          <a:endParaRPr lang="en-US"/>
        </a:p>
      </dgm:t>
    </dgm:pt>
    <dgm:pt modelId="{F45A1E3D-1A17-4570-B147-530D4369ED55}" type="sibTrans" cxnId="{91B9AE28-A4C4-4A3E-8D70-9FFADBA7587E}">
      <dgm:prSet/>
      <dgm:spPr/>
      <dgm:t>
        <a:bodyPr/>
        <a:lstStyle/>
        <a:p>
          <a:endParaRPr lang="en-US"/>
        </a:p>
      </dgm:t>
    </dgm:pt>
    <dgm:pt modelId="{4BA0CEA3-7D35-492B-9DE3-DF4EF6121230}">
      <dgm:prSet/>
      <dgm:spPr/>
      <dgm:t>
        <a:bodyPr/>
        <a:lstStyle/>
        <a:p>
          <a:r>
            <a:rPr lang="en-GB"/>
            <a:t>Promote understanding of no violence against staff will be tolerated</a:t>
          </a:r>
          <a:endParaRPr lang="en-US"/>
        </a:p>
      </dgm:t>
    </dgm:pt>
    <dgm:pt modelId="{E22FA50B-2B97-4F46-B2D3-128A21B54D10}" type="parTrans" cxnId="{42C3CCDF-FC2B-4886-84F7-04AFCBAAA09A}">
      <dgm:prSet/>
      <dgm:spPr/>
      <dgm:t>
        <a:bodyPr/>
        <a:lstStyle/>
        <a:p>
          <a:endParaRPr lang="en-US"/>
        </a:p>
      </dgm:t>
    </dgm:pt>
    <dgm:pt modelId="{204B946E-D3AC-4E9F-889F-9FC341C02B2A}" type="sibTrans" cxnId="{42C3CCDF-FC2B-4886-84F7-04AFCBAAA09A}">
      <dgm:prSet/>
      <dgm:spPr/>
      <dgm:t>
        <a:bodyPr/>
        <a:lstStyle/>
        <a:p>
          <a:endParaRPr lang="en-US"/>
        </a:p>
      </dgm:t>
    </dgm:pt>
    <dgm:pt modelId="{789FC71B-ABD5-4BEF-8645-1AFF0AC5CF50}">
      <dgm:prSet/>
      <dgm:spPr/>
      <dgm:t>
        <a:bodyPr/>
        <a:lstStyle/>
        <a:p>
          <a:r>
            <a:rPr lang="en-GB" dirty="0"/>
            <a:t>Ensure all school and LA s rigorously adhere to Circular 1/2004 (Exclusion from Schools and Pupil Referral Units)</a:t>
          </a:r>
          <a:endParaRPr lang="en-US" dirty="0"/>
        </a:p>
      </dgm:t>
    </dgm:pt>
    <dgm:pt modelId="{B8F3E71D-BAE7-4DB7-988A-211F8C5A32C9}" type="parTrans" cxnId="{9F45CDBB-F23B-41FF-A9D5-4D91D324CE66}">
      <dgm:prSet/>
      <dgm:spPr/>
      <dgm:t>
        <a:bodyPr/>
        <a:lstStyle/>
        <a:p>
          <a:endParaRPr lang="en-US"/>
        </a:p>
      </dgm:t>
    </dgm:pt>
    <dgm:pt modelId="{3BCF5BDE-1AD9-4667-AE68-BEA14B9B0CB0}" type="sibTrans" cxnId="{9F45CDBB-F23B-41FF-A9D5-4D91D324CE66}">
      <dgm:prSet/>
      <dgm:spPr/>
      <dgm:t>
        <a:bodyPr/>
        <a:lstStyle/>
        <a:p>
          <a:endParaRPr lang="en-US"/>
        </a:p>
      </dgm:t>
    </dgm:pt>
    <dgm:pt modelId="{5000FD7B-5B3E-44AC-A43E-3AEC9C7DF157}">
      <dgm:prSet/>
      <dgm:spPr/>
      <dgm:t>
        <a:bodyPr/>
        <a:lstStyle/>
        <a:p>
          <a:r>
            <a:rPr lang="en-GB"/>
            <a:t>New legislation on exclusion in Wales</a:t>
          </a:r>
          <a:endParaRPr lang="en-US"/>
        </a:p>
      </dgm:t>
    </dgm:pt>
    <dgm:pt modelId="{43F047B6-BE3B-4A94-8A97-2ACA9C0D6BA7}" type="parTrans" cxnId="{14384939-BF05-48B9-8D04-A59386B7FBC6}">
      <dgm:prSet/>
      <dgm:spPr/>
      <dgm:t>
        <a:bodyPr/>
        <a:lstStyle/>
        <a:p>
          <a:endParaRPr lang="en-US"/>
        </a:p>
      </dgm:t>
    </dgm:pt>
    <dgm:pt modelId="{8CBAEBE4-5108-4AB4-9637-AE3F74E3FC7F}" type="sibTrans" cxnId="{14384939-BF05-48B9-8D04-A59386B7FBC6}">
      <dgm:prSet/>
      <dgm:spPr/>
      <dgm:t>
        <a:bodyPr/>
        <a:lstStyle/>
        <a:p>
          <a:endParaRPr lang="en-US"/>
        </a:p>
      </dgm:t>
    </dgm:pt>
    <dgm:pt modelId="{BACA0CF7-210A-41EE-9C24-606E05FB7FC4}">
      <dgm:prSet/>
      <dgm:spPr/>
      <dgm:t>
        <a:bodyPr/>
        <a:lstStyle/>
        <a:p>
          <a:r>
            <a:rPr lang="en-GB"/>
            <a:t>Access of advocacy services for parents and pupils</a:t>
          </a:r>
          <a:endParaRPr lang="en-US"/>
        </a:p>
      </dgm:t>
    </dgm:pt>
    <dgm:pt modelId="{6ADEBE40-5436-4570-A576-8D69698DB947}" type="parTrans" cxnId="{0251C645-ED93-454C-B5E5-05968A836D58}">
      <dgm:prSet/>
      <dgm:spPr/>
      <dgm:t>
        <a:bodyPr/>
        <a:lstStyle/>
        <a:p>
          <a:endParaRPr lang="en-US"/>
        </a:p>
      </dgm:t>
    </dgm:pt>
    <dgm:pt modelId="{EFA788C3-B15B-4552-9D43-2C268A4F6383}" type="sibTrans" cxnId="{0251C645-ED93-454C-B5E5-05968A836D58}">
      <dgm:prSet/>
      <dgm:spPr/>
      <dgm:t>
        <a:bodyPr/>
        <a:lstStyle/>
        <a:p>
          <a:endParaRPr lang="en-US"/>
        </a:p>
      </dgm:t>
    </dgm:pt>
    <dgm:pt modelId="{C11E0DB9-5916-4A69-936E-D4E49C7D3C91}">
      <dgm:prSet/>
      <dgm:spPr/>
      <dgm:t>
        <a:bodyPr/>
        <a:lstStyle/>
        <a:p>
          <a:r>
            <a:rPr lang="en-GB"/>
            <a:t>Introduction of managed moves and transfers as an alternative to exclusion</a:t>
          </a:r>
          <a:endParaRPr lang="en-US"/>
        </a:p>
      </dgm:t>
    </dgm:pt>
    <dgm:pt modelId="{5FBE5572-0F24-4B76-9F3B-CC9972EB3732}" type="parTrans" cxnId="{B2E161B6-ABE3-42E5-9D6B-A4487295BDEA}">
      <dgm:prSet/>
      <dgm:spPr/>
      <dgm:t>
        <a:bodyPr/>
        <a:lstStyle/>
        <a:p>
          <a:endParaRPr lang="en-US"/>
        </a:p>
      </dgm:t>
    </dgm:pt>
    <dgm:pt modelId="{396E1B8B-DB88-44AE-A15A-43A78B388D17}" type="sibTrans" cxnId="{B2E161B6-ABE3-42E5-9D6B-A4487295BDEA}">
      <dgm:prSet/>
      <dgm:spPr/>
      <dgm:t>
        <a:bodyPr/>
        <a:lstStyle/>
        <a:p>
          <a:endParaRPr lang="en-US"/>
        </a:p>
      </dgm:t>
    </dgm:pt>
    <dgm:pt modelId="{65A22B60-5699-42C2-A8E4-518B40BDACF0}">
      <dgm:prSet/>
      <dgm:spPr/>
      <dgm:t>
        <a:bodyPr/>
        <a:lstStyle/>
        <a:p>
          <a:r>
            <a:rPr lang="en-GB"/>
            <a:t>Follow up schools with above average rates of exclusions</a:t>
          </a:r>
          <a:endParaRPr lang="en-US"/>
        </a:p>
      </dgm:t>
    </dgm:pt>
    <dgm:pt modelId="{22ADFA4E-7A4E-46F2-A204-0BDB1A258925}" type="parTrans" cxnId="{0CC3BAE2-AD4F-4306-B939-DED40226858A}">
      <dgm:prSet/>
      <dgm:spPr/>
      <dgm:t>
        <a:bodyPr/>
        <a:lstStyle/>
        <a:p>
          <a:endParaRPr lang="en-US"/>
        </a:p>
      </dgm:t>
    </dgm:pt>
    <dgm:pt modelId="{8873F78F-F702-4824-8195-CC2362495F09}" type="sibTrans" cxnId="{0CC3BAE2-AD4F-4306-B939-DED40226858A}">
      <dgm:prSet/>
      <dgm:spPr/>
      <dgm:t>
        <a:bodyPr/>
        <a:lstStyle/>
        <a:p>
          <a:endParaRPr lang="en-US"/>
        </a:p>
      </dgm:t>
    </dgm:pt>
    <dgm:pt modelId="{421C073D-0BE4-4752-8679-2871928F378A}">
      <dgm:prSet/>
      <dgm:spPr/>
      <dgm:t>
        <a:bodyPr/>
        <a:lstStyle/>
        <a:p>
          <a:r>
            <a:rPr lang="en-GB"/>
            <a:t>Establish a behavioural support team in all LA s </a:t>
          </a:r>
          <a:endParaRPr lang="en-US"/>
        </a:p>
      </dgm:t>
    </dgm:pt>
    <dgm:pt modelId="{C7C9A629-F197-4EF0-B01F-7E9A30107757}" type="parTrans" cxnId="{4B3FB937-823A-4693-A66F-452B51212BE8}">
      <dgm:prSet/>
      <dgm:spPr/>
      <dgm:t>
        <a:bodyPr/>
        <a:lstStyle/>
        <a:p>
          <a:endParaRPr lang="en-US"/>
        </a:p>
      </dgm:t>
    </dgm:pt>
    <dgm:pt modelId="{0A99C86C-FA08-4ED6-9720-CA36A77C3AE6}" type="sibTrans" cxnId="{4B3FB937-823A-4693-A66F-452B51212BE8}">
      <dgm:prSet/>
      <dgm:spPr/>
      <dgm:t>
        <a:bodyPr/>
        <a:lstStyle/>
        <a:p>
          <a:endParaRPr lang="en-US"/>
        </a:p>
      </dgm:t>
    </dgm:pt>
    <dgm:pt modelId="{8EA6A9FD-1B5D-4312-A857-FFBA97DAB4BF}" type="pres">
      <dgm:prSet presAssocID="{C56882DC-D3BA-458D-B436-12FC8B991383}" presName="linear" presStyleCnt="0">
        <dgm:presLayoutVars>
          <dgm:animLvl val="lvl"/>
          <dgm:resizeHandles val="exact"/>
        </dgm:presLayoutVars>
      </dgm:prSet>
      <dgm:spPr/>
    </dgm:pt>
    <dgm:pt modelId="{9F0366D6-C630-4A4C-B39B-48C33A5DCF9E}" type="pres">
      <dgm:prSet presAssocID="{8CAACC3A-D3DD-4585-BD35-D596423C90FC}" presName="parentText" presStyleLbl="node1" presStyleIdx="0" presStyleCnt="9">
        <dgm:presLayoutVars>
          <dgm:chMax val="0"/>
          <dgm:bulletEnabled val="1"/>
        </dgm:presLayoutVars>
      </dgm:prSet>
      <dgm:spPr/>
    </dgm:pt>
    <dgm:pt modelId="{33FDBFC9-A0A6-43E2-8864-4E65E0CDDEFE}" type="pres">
      <dgm:prSet presAssocID="{5D5EE094-6983-4C49-8163-9A445E7B4180}" presName="spacer" presStyleCnt="0"/>
      <dgm:spPr/>
    </dgm:pt>
    <dgm:pt modelId="{15CA056E-FB22-45C4-A930-4D3FC20C4EF0}" type="pres">
      <dgm:prSet presAssocID="{B4C92169-BCC0-460D-9635-D1861E12442C}" presName="parentText" presStyleLbl="node1" presStyleIdx="1" presStyleCnt="9">
        <dgm:presLayoutVars>
          <dgm:chMax val="0"/>
          <dgm:bulletEnabled val="1"/>
        </dgm:presLayoutVars>
      </dgm:prSet>
      <dgm:spPr/>
    </dgm:pt>
    <dgm:pt modelId="{8D0B725C-D617-46FD-AFF4-530AFB7EA995}" type="pres">
      <dgm:prSet presAssocID="{F45A1E3D-1A17-4570-B147-530D4369ED55}" presName="spacer" presStyleCnt="0"/>
      <dgm:spPr/>
    </dgm:pt>
    <dgm:pt modelId="{A4419FA3-8331-4976-9FDF-49652B897612}" type="pres">
      <dgm:prSet presAssocID="{4BA0CEA3-7D35-492B-9DE3-DF4EF6121230}" presName="parentText" presStyleLbl="node1" presStyleIdx="2" presStyleCnt="9">
        <dgm:presLayoutVars>
          <dgm:chMax val="0"/>
          <dgm:bulletEnabled val="1"/>
        </dgm:presLayoutVars>
      </dgm:prSet>
      <dgm:spPr/>
    </dgm:pt>
    <dgm:pt modelId="{F2DE39B4-A918-4CE9-A23F-DFBC94773C5D}" type="pres">
      <dgm:prSet presAssocID="{204B946E-D3AC-4E9F-889F-9FC341C02B2A}" presName="spacer" presStyleCnt="0"/>
      <dgm:spPr/>
    </dgm:pt>
    <dgm:pt modelId="{813D33DB-24A4-418C-9C22-C3B26C4B952A}" type="pres">
      <dgm:prSet presAssocID="{789FC71B-ABD5-4BEF-8645-1AFF0AC5CF50}" presName="parentText" presStyleLbl="node1" presStyleIdx="3" presStyleCnt="9">
        <dgm:presLayoutVars>
          <dgm:chMax val="0"/>
          <dgm:bulletEnabled val="1"/>
        </dgm:presLayoutVars>
      </dgm:prSet>
      <dgm:spPr/>
    </dgm:pt>
    <dgm:pt modelId="{88F9BDCC-AEC7-4A14-ADEC-B34CCFF29599}" type="pres">
      <dgm:prSet presAssocID="{3BCF5BDE-1AD9-4667-AE68-BEA14B9B0CB0}" presName="spacer" presStyleCnt="0"/>
      <dgm:spPr/>
    </dgm:pt>
    <dgm:pt modelId="{F8834D23-DB33-49DC-835B-F0B81D89F79C}" type="pres">
      <dgm:prSet presAssocID="{5000FD7B-5B3E-44AC-A43E-3AEC9C7DF157}" presName="parentText" presStyleLbl="node1" presStyleIdx="4" presStyleCnt="9">
        <dgm:presLayoutVars>
          <dgm:chMax val="0"/>
          <dgm:bulletEnabled val="1"/>
        </dgm:presLayoutVars>
      </dgm:prSet>
      <dgm:spPr/>
    </dgm:pt>
    <dgm:pt modelId="{B3DA3959-66AE-48A3-835B-40C2C5C9575E}" type="pres">
      <dgm:prSet presAssocID="{8CBAEBE4-5108-4AB4-9637-AE3F74E3FC7F}" presName="spacer" presStyleCnt="0"/>
      <dgm:spPr/>
    </dgm:pt>
    <dgm:pt modelId="{5D2FBD29-70DA-43D0-8106-F59A560D0CCB}" type="pres">
      <dgm:prSet presAssocID="{BACA0CF7-210A-41EE-9C24-606E05FB7FC4}" presName="parentText" presStyleLbl="node1" presStyleIdx="5" presStyleCnt="9">
        <dgm:presLayoutVars>
          <dgm:chMax val="0"/>
          <dgm:bulletEnabled val="1"/>
        </dgm:presLayoutVars>
      </dgm:prSet>
      <dgm:spPr/>
    </dgm:pt>
    <dgm:pt modelId="{4BA1EAFC-0F2C-4E47-8C3F-04EC3D777638}" type="pres">
      <dgm:prSet presAssocID="{EFA788C3-B15B-4552-9D43-2C268A4F6383}" presName="spacer" presStyleCnt="0"/>
      <dgm:spPr/>
    </dgm:pt>
    <dgm:pt modelId="{68C3E041-D6D8-422E-A74E-CAA696B61910}" type="pres">
      <dgm:prSet presAssocID="{C11E0DB9-5916-4A69-936E-D4E49C7D3C91}" presName="parentText" presStyleLbl="node1" presStyleIdx="6" presStyleCnt="9">
        <dgm:presLayoutVars>
          <dgm:chMax val="0"/>
          <dgm:bulletEnabled val="1"/>
        </dgm:presLayoutVars>
      </dgm:prSet>
      <dgm:spPr/>
    </dgm:pt>
    <dgm:pt modelId="{319FA430-2DCF-4369-BFB1-C883EA0E5E5C}" type="pres">
      <dgm:prSet presAssocID="{396E1B8B-DB88-44AE-A15A-43A78B388D17}" presName="spacer" presStyleCnt="0"/>
      <dgm:spPr/>
    </dgm:pt>
    <dgm:pt modelId="{3C4C6E7E-BC3D-49AA-BC4A-07534B4C34C2}" type="pres">
      <dgm:prSet presAssocID="{65A22B60-5699-42C2-A8E4-518B40BDACF0}" presName="parentText" presStyleLbl="node1" presStyleIdx="7" presStyleCnt="9">
        <dgm:presLayoutVars>
          <dgm:chMax val="0"/>
          <dgm:bulletEnabled val="1"/>
        </dgm:presLayoutVars>
      </dgm:prSet>
      <dgm:spPr/>
    </dgm:pt>
    <dgm:pt modelId="{A0D410DA-E519-4003-845B-EAFA3797E463}" type="pres">
      <dgm:prSet presAssocID="{8873F78F-F702-4824-8195-CC2362495F09}" presName="spacer" presStyleCnt="0"/>
      <dgm:spPr/>
    </dgm:pt>
    <dgm:pt modelId="{0E28675C-5C63-4898-9913-997A45897E71}" type="pres">
      <dgm:prSet presAssocID="{421C073D-0BE4-4752-8679-2871928F378A}" presName="parentText" presStyleLbl="node1" presStyleIdx="8" presStyleCnt="9">
        <dgm:presLayoutVars>
          <dgm:chMax val="0"/>
          <dgm:bulletEnabled val="1"/>
        </dgm:presLayoutVars>
      </dgm:prSet>
      <dgm:spPr/>
    </dgm:pt>
  </dgm:ptLst>
  <dgm:cxnLst>
    <dgm:cxn modelId="{6C085B15-D120-44E2-99DB-6C5B339B4CDB}" type="presOf" srcId="{65A22B60-5699-42C2-A8E4-518B40BDACF0}" destId="{3C4C6E7E-BC3D-49AA-BC4A-07534B4C34C2}" srcOrd="0" destOrd="0" presId="urn:microsoft.com/office/officeart/2005/8/layout/vList2"/>
    <dgm:cxn modelId="{FAD95218-F6A2-4CAA-B39F-2A5DDE0AA749}" type="presOf" srcId="{4BA0CEA3-7D35-492B-9DE3-DF4EF6121230}" destId="{A4419FA3-8331-4976-9FDF-49652B897612}" srcOrd="0" destOrd="0" presId="urn:microsoft.com/office/officeart/2005/8/layout/vList2"/>
    <dgm:cxn modelId="{AEFDF221-8621-4D3D-B664-9B3A0201C26E}" type="presOf" srcId="{789FC71B-ABD5-4BEF-8645-1AFF0AC5CF50}" destId="{813D33DB-24A4-418C-9C22-C3B26C4B952A}" srcOrd="0" destOrd="0" presId="urn:microsoft.com/office/officeart/2005/8/layout/vList2"/>
    <dgm:cxn modelId="{4360F824-4D89-4BFB-8CF3-0249F1EC4B5B}" type="presOf" srcId="{421C073D-0BE4-4752-8679-2871928F378A}" destId="{0E28675C-5C63-4898-9913-997A45897E71}" srcOrd="0" destOrd="0" presId="urn:microsoft.com/office/officeart/2005/8/layout/vList2"/>
    <dgm:cxn modelId="{91B9AE28-A4C4-4A3E-8D70-9FFADBA7587E}" srcId="{C56882DC-D3BA-458D-B436-12FC8B991383}" destId="{B4C92169-BCC0-460D-9635-D1861E12442C}" srcOrd="1" destOrd="0" parTransId="{A4D91C8E-86A1-442E-8E36-028FF3863090}" sibTransId="{F45A1E3D-1A17-4570-B147-530D4369ED55}"/>
    <dgm:cxn modelId="{4B3FB937-823A-4693-A66F-452B51212BE8}" srcId="{C56882DC-D3BA-458D-B436-12FC8B991383}" destId="{421C073D-0BE4-4752-8679-2871928F378A}" srcOrd="8" destOrd="0" parTransId="{C7C9A629-F197-4EF0-B01F-7E9A30107757}" sibTransId="{0A99C86C-FA08-4ED6-9720-CA36A77C3AE6}"/>
    <dgm:cxn modelId="{14384939-BF05-48B9-8D04-A59386B7FBC6}" srcId="{C56882DC-D3BA-458D-B436-12FC8B991383}" destId="{5000FD7B-5B3E-44AC-A43E-3AEC9C7DF157}" srcOrd="4" destOrd="0" parTransId="{43F047B6-BE3B-4A94-8A97-2ACA9C0D6BA7}" sibTransId="{8CBAEBE4-5108-4AB4-9637-AE3F74E3FC7F}"/>
    <dgm:cxn modelId="{0251C645-ED93-454C-B5E5-05968A836D58}" srcId="{C56882DC-D3BA-458D-B436-12FC8B991383}" destId="{BACA0CF7-210A-41EE-9C24-606E05FB7FC4}" srcOrd="5" destOrd="0" parTransId="{6ADEBE40-5436-4570-A576-8D69698DB947}" sibTransId="{EFA788C3-B15B-4552-9D43-2C268A4F6383}"/>
    <dgm:cxn modelId="{311A2472-25CC-4513-9420-80C011010794}" type="presOf" srcId="{8CAACC3A-D3DD-4585-BD35-D596423C90FC}" destId="{9F0366D6-C630-4A4C-B39B-48C33A5DCF9E}" srcOrd="0" destOrd="0" presId="urn:microsoft.com/office/officeart/2005/8/layout/vList2"/>
    <dgm:cxn modelId="{55D40880-ADC1-4373-A9EE-93A83F99EA0F}" type="presOf" srcId="{C11E0DB9-5916-4A69-936E-D4E49C7D3C91}" destId="{68C3E041-D6D8-422E-A74E-CAA696B61910}" srcOrd="0" destOrd="0" presId="urn:microsoft.com/office/officeart/2005/8/layout/vList2"/>
    <dgm:cxn modelId="{E66BF59A-9401-4F53-AB12-E3DF2B086673}" srcId="{C56882DC-D3BA-458D-B436-12FC8B991383}" destId="{8CAACC3A-D3DD-4585-BD35-D596423C90FC}" srcOrd="0" destOrd="0" parTransId="{7117B009-792C-47B3-869A-98DB30614A66}" sibTransId="{5D5EE094-6983-4C49-8163-9A445E7B4180}"/>
    <dgm:cxn modelId="{4B45A4AD-2BCA-4F88-B392-7BD1AF147C6F}" type="presOf" srcId="{C56882DC-D3BA-458D-B436-12FC8B991383}" destId="{8EA6A9FD-1B5D-4312-A857-FFBA97DAB4BF}" srcOrd="0" destOrd="0" presId="urn:microsoft.com/office/officeart/2005/8/layout/vList2"/>
    <dgm:cxn modelId="{84CC50B5-A940-4DA5-BFA5-91D3BEEE3551}" type="presOf" srcId="{B4C92169-BCC0-460D-9635-D1861E12442C}" destId="{15CA056E-FB22-45C4-A930-4D3FC20C4EF0}" srcOrd="0" destOrd="0" presId="urn:microsoft.com/office/officeart/2005/8/layout/vList2"/>
    <dgm:cxn modelId="{B2E161B6-ABE3-42E5-9D6B-A4487295BDEA}" srcId="{C56882DC-D3BA-458D-B436-12FC8B991383}" destId="{C11E0DB9-5916-4A69-936E-D4E49C7D3C91}" srcOrd="6" destOrd="0" parTransId="{5FBE5572-0F24-4B76-9F3B-CC9972EB3732}" sibTransId="{396E1B8B-DB88-44AE-A15A-43A78B388D17}"/>
    <dgm:cxn modelId="{9F45CDBB-F23B-41FF-A9D5-4D91D324CE66}" srcId="{C56882DC-D3BA-458D-B436-12FC8B991383}" destId="{789FC71B-ABD5-4BEF-8645-1AFF0AC5CF50}" srcOrd="3" destOrd="0" parTransId="{B8F3E71D-BAE7-4DB7-988A-211F8C5A32C9}" sibTransId="{3BCF5BDE-1AD9-4667-AE68-BEA14B9B0CB0}"/>
    <dgm:cxn modelId="{7325ADCA-417B-478C-8D7E-EFAC68C01E27}" type="presOf" srcId="{BACA0CF7-210A-41EE-9C24-606E05FB7FC4}" destId="{5D2FBD29-70DA-43D0-8106-F59A560D0CCB}" srcOrd="0" destOrd="0" presId="urn:microsoft.com/office/officeart/2005/8/layout/vList2"/>
    <dgm:cxn modelId="{5DCB08CD-D048-4729-BD0D-A58540ED3BDE}" type="presOf" srcId="{5000FD7B-5B3E-44AC-A43E-3AEC9C7DF157}" destId="{F8834D23-DB33-49DC-835B-F0B81D89F79C}" srcOrd="0" destOrd="0" presId="urn:microsoft.com/office/officeart/2005/8/layout/vList2"/>
    <dgm:cxn modelId="{42C3CCDF-FC2B-4886-84F7-04AFCBAAA09A}" srcId="{C56882DC-D3BA-458D-B436-12FC8B991383}" destId="{4BA0CEA3-7D35-492B-9DE3-DF4EF6121230}" srcOrd="2" destOrd="0" parTransId="{E22FA50B-2B97-4F46-B2D3-128A21B54D10}" sibTransId="{204B946E-D3AC-4E9F-889F-9FC341C02B2A}"/>
    <dgm:cxn modelId="{0CC3BAE2-AD4F-4306-B939-DED40226858A}" srcId="{C56882DC-D3BA-458D-B436-12FC8B991383}" destId="{65A22B60-5699-42C2-A8E4-518B40BDACF0}" srcOrd="7" destOrd="0" parTransId="{22ADFA4E-7A4E-46F2-A204-0BDB1A258925}" sibTransId="{8873F78F-F702-4824-8195-CC2362495F09}"/>
    <dgm:cxn modelId="{91CCA840-FC05-4713-97E8-CD43B404916C}" type="presParOf" srcId="{8EA6A9FD-1B5D-4312-A857-FFBA97DAB4BF}" destId="{9F0366D6-C630-4A4C-B39B-48C33A5DCF9E}" srcOrd="0" destOrd="0" presId="urn:microsoft.com/office/officeart/2005/8/layout/vList2"/>
    <dgm:cxn modelId="{D0A59679-FB71-4B19-8018-722122F809D5}" type="presParOf" srcId="{8EA6A9FD-1B5D-4312-A857-FFBA97DAB4BF}" destId="{33FDBFC9-A0A6-43E2-8864-4E65E0CDDEFE}" srcOrd="1" destOrd="0" presId="urn:microsoft.com/office/officeart/2005/8/layout/vList2"/>
    <dgm:cxn modelId="{8D8CC881-3D9C-4700-8F9D-7DB05B20EBCA}" type="presParOf" srcId="{8EA6A9FD-1B5D-4312-A857-FFBA97DAB4BF}" destId="{15CA056E-FB22-45C4-A930-4D3FC20C4EF0}" srcOrd="2" destOrd="0" presId="urn:microsoft.com/office/officeart/2005/8/layout/vList2"/>
    <dgm:cxn modelId="{6ECB86D7-DFE4-457C-9038-BD11499A48C4}" type="presParOf" srcId="{8EA6A9FD-1B5D-4312-A857-FFBA97DAB4BF}" destId="{8D0B725C-D617-46FD-AFF4-530AFB7EA995}" srcOrd="3" destOrd="0" presId="urn:microsoft.com/office/officeart/2005/8/layout/vList2"/>
    <dgm:cxn modelId="{9E91814A-2F8D-49E9-9C47-BEFA3865437F}" type="presParOf" srcId="{8EA6A9FD-1B5D-4312-A857-FFBA97DAB4BF}" destId="{A4419FA3-8331-4976-9FDF-49652B897612}" srcOrd="4" destOrd="0" presId="urn:microsoft.com/office/officeart/2005/8/layout/vList2"/>
    <dgm:cxn modelId="{B2E2A0E5-6F9C-4856-9293-42182EC096A8}" type="presParOf" srcId="{8EA6A9FD-1B5D-4312-A857-FFBA97DAB4BF}" destId="{F2DE39B4-A918-4CE9-A23F-DFBC94773C5D}" srcOrd="5" destOrd="0" presId="urn:microsoft.com/office/officeart/2005/8/layout/vList2"/>
    <dgm:cxn modelId="{CB366E23-F057-4865-9DBD-C61F40C7D8B0}" type="presParOf" srcId="{8EA6A9FD-1B5D-4312-A857-FFBA97DAB4BF}" destId="{813D33DB-24A4-418C-9C22-C3B26C4B952A}" srcOrd="6" destOrd="0" presId="urn:microsoft.com/office/officeart/2005/8/layout/vList2"/>
    <dgm:cxn modelId="{D3E4A7CB-1D4E-499C-8998-21933E2DBE00}" type="presParOf" srcId="{8EA6A9FD-1B5D-4312-A857-FFBA97DAB4BF}" destId="{88F9BDCC-AEC7-4A14-ADEC-B34CCFF29599}" srcOrd="7" destOrd="0" presId="urn:microsoft.com/office/officeart/2005/8/layout/vList2"/>
    <dgm:cxn modelId="{70D40ABD-5EA0-47C2-A9BB-F06E337075D2}" type="presParOf" srcId="{8EA6A9FD-1B5D-4312-A857-FFBA97DAB4BF}" destId="{F8834D23-DB33-49DC-835B-F0B81D89F79C}" srcOrd="8" destOrd="0" presId="urn:microsoft.com/office/officeart/2005/8/layout/vList2"/>
    <dgm:cxn modelId="{5387E2E8-CDFC-479F-973D-38FABE49249A}" type="presParOf" srcId="{8EA6A9FD-1B5D-4312-A857-FFBA97DAB4BF}" destId="{B3DA3959-66AE-48A3-835B-40C2C5C9575E}" srcOrd="9" destOrd="0" presId="urn:microsoft.com/office/officeart/2005/8/layout/vList2"/>
    <dgm:cxn modelId="{4E976A20-1949-448C-9305-9F25A68A8FAF}" type="presParOf" srcId="{8EA6A9FD-1B5D-4312-A857-FFBA97DAB4BF}" destId="{5D2FBD29-70DA-43D0-8106-F59A560D0CCB}" srcOrd="10" destOrd="0" presId="urn:microsoft.com/office/officeart/2005/8/layout/vList2"/>
    <dgm:cxn modelId="{2A191D47-5C2D-4D0D-B282-14AF19784868}" type="presParOf" srcId="{8EA6A9FD-1B5D-4312-A857-FFBA97DAB4BF}" destId="{4BA1EAFC-0F2C-4E47-8C3F-04EC3D777638}" srcOrd="11" destOrd="0" presId="urn:microsoft.com/office/officeart/2005/8/layout/vList2"/>
    <dgm:cxn modelId="{19DF59DB-AB19-48AC-A7A1-00F3748B4937}" type="presParOf" srcId="{8EA6A9FD-1B5D-4312-A857-FFBA97DAB4BF}" destId="{68C3E041-D6D8-422E-A74E-CAA696B61910}" srcOrd="12" destOrd="0" presId="urn:microsoft.com/office/officeart/2005/8/layout/vList2"/>
    <dgm:cxn modelId="{6540D843-09D7-4C2C-913E-1AA708A9A42E}" type="presParOf" srcId="{8EA6A9FD-1B5D-4312-A857-FFBA97DAB4BF}" destId="{319FA430-2DCF-4369-BFB1-C883EA0E5E5C}" srcOrd="13" destOrd="0" presId="urn:microsoft.com/office/officeart/2005/8/layout/vList2"/>
    <dgm:cxn modelId="{1D312FE6-5E3F-48AA-8F4D-E9D41ED0B550}" type="presParOf" srcId="{8EA6A9FD-1B5D-4312-A857-FFBA97DAB4BF}" destId="{3C4C6E7E-BC3D-49AA-BC4A-07534B4C34C2}" srcOrd="14" destOrd="0" presId="urn:microsoft.com/office/officeart/2005/8/layout/vList2"/>
    <dgm:cxn modelId="{851868DE-A792-4F24-818E-77891E0B158F}" type="presParOf" srcId="{8EA6A9FD-1B5D-4312-A857-FFBA97DAB4BF}" destId="{A0D410DA-E519-4003-845B-EAFA3797E463}" srcOrd="15" destOrd="0" presId="urn:microsoft.com/office/officeart/2005/8/layout/vList2"/>
    <dgm:cxn modelId="{7B253BB0-6703-4EB5-A47E-EC1383087A0C}" type="presParOf" srcId="{8EA6A9FD-1B5D-4312-A857-FFBA97DAB4BF}" destId="{0E28675C-5C63-4898-9913-997A45897E71}"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F977DDB-F8F2-4546-B527-45D32DBAE858}"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715EBC05-DC02-46D9-B780-0468A935E2FF}">
      <dgm:prSet/>
      <dgm:spPr/>
      <dgm:t>
        <a:bodyPr/>
        <a:lstStyle/>
        <a:p>
          <a:r>
            <a:rPr lang="cy-GB" noProof="0" dirty="0"/>
            <a:t>Sicrhau bod strategaethau presenoldeb ac ymddygiad yn ganolog i fframwaith yr ysgol</a:t>
          </a:r>
        </a:p>
      </dgm:t>
    </dgm:pt>
    <dgm:pt modelId="{915A7040-794E-4D76-A34F-A7ECEB21B125}" type="parTrans" cxnId="{1EA5CD15-B80E-49BF-AAD5-31F03CE93109}">
      <dgm:prSet/>
      <dgm:spPr/>
      <dgm:t>
        <a:bodyPr/>
        <a:lstStyle/>
        <a:p>
          <a:endParaRPr lang="en-US"/>
        </a:p>
      </dgm:t>
    </dgm:pt>
    <dgm:pt modelId="{93C0A8C9-D963-4152-9F3B-8837010EEBD8}" type="sibTrans" cxnId="{1EA5CD15-B80E-49BF-AAD5-31F03CE93109}">
      <dgm:prSet/>
      <dgm:spPr/>
      <dgm:t>
        <a:bodyPr/>
        <a:lstStyle/>
        <a:p>
          <a:endParaRPr lang="en-US"/>
        </a:p>
      </dgm:t>
    </dgm:pt>
    <dgm:pt modelId="{20D3AD72-7BD2-4A3F-836F-96E214A2FAE7}">
      <dgm:prSet/>
      <dgm:spPr/>
      <dgm:t>
        <a:bodyPr/>
        <a:lstStyle/>
        <a:p>
          <a:r>
            <a:rPr lang="cy-GB" noProof="0" dirty="0"/>
            <a:t>Comisiynu astudiaethau lle gellir archwilio materion yn ymwneud â gwahardd h.y. bwlio</a:t>
          </a:r>
        </a:p>
      </dgm:t>
    </dgm:pt>
    <dgm:pt modelId="{1B18DD00-0466-4D4E-BAC9-A93B54EA4F82}" type="parTrans" cxnId="{AD78305E-86C8-4CBB-8F2B-3F397B416E84}">
      <dgm:prSet/>
      <dgm:spPr/>
      <dgm:t>
        <a:bodyPr/>
        <a:lstStyle/>
        <a:p>
          <a:endParaRPr lang="en-US"/>
        </a:p>
      </dgm:t>
    </dgm:pt>
    <dgm:pt modelId="{71D29089-CC2D-44F6-809D-3D441A698746}" type="sibTrans" cxnId="{AD78305E-86C8-4CBB-8F2B-3F397B416E84}">
      <dgm:prSet/>
      <dgm:spPr/>
      <dgm:t>
        <a:bodyPr/>
        <a:lstStyle/>
        <a:p>
          <a:endParaRPr lang="en-US"/>
        </a:p>
      </dgm:t>
    </dgm:pt>
    <dgm:pt modelId="{70047862-4330-4E7B-A11F-AE57C8021034}">
      <dgm:prSet/>
      <dgm:spPr/>
      <dgm:t>
        <a:bodyPr/>
        <a:lstStyle/>
        <a:p>
          <a:r>
            <a:rPr lang="cy-GB" noProof="0" dirty="0"/>
            <a:t>Dynodi swyddog penodol ar gyfer cynhwysiant</a:t>
          </a:r>
        </a:p>
      </dgm:t>
    </dgm:pt>
    <dgm:pt modelId="{E07D6424-B653-4EAF-A910-AB9CCB3DC77B}" type="parTrans" cxnId="{B3B92157-2E16-40CD-8F11-F68FA81DBC8B}">
      <dgm:prSet/>
      <dgm:spPr/>
      <dgm:t>
        <a:bodyPr/>
        <a:lstStyle/>
        <a:p>
          <a:endParaRPr lang="en-US"/>
        </a:p>
      </dgm:t>
    </dgm:pt>
    <dgm:pt modelId="{B438EAB8-CC09-47C5-A1EF-4BF54A7360F9}" type="sibTrans" cxnId="{B3B92157-2E16-40CD-8F11-F68FA81DBC8B}">
      <dgm:prSet/>
      <dgm:spPr/>
      <dgm:t>
        <a:bodyPr/>
        <a:lstStyle/>
        <a:p>
          <a:endParaRPr lang="en-US"/>
        </a:p>
      </dgm:t>
    </dgm:pt>
    <dgm:pt modelId="{E929473F-2F8C-4309-AF4A-3E26B63502CD}">
      <dgm:prSet/>
      <dgm:spPr/>
      <dgm:t>
        <a:bodyPr/>
        <a:lstStyle/>
        <a:p>
          <a:r>
            <a:rPr lang="cy-GB" noProof="0" dirty="0"/>
            <a:t>Egluro/ atgyfnerthu defnydd yr ysgol o ymyrraeth gorfforol a defnydd o gyfyngiadau</a:t>
          </a:r>
        </a:p>
      </dgm:t>
    </dgm:pt>
    <dgm:pt modelId="{429125EB-188C-4867-AC4B-9C9C6E072B80}" type="parTrans" cxnId="{CED3D3C1-759E-4A20-8D69-67538E8EF465}">
      <dgm:prSet/>
      <dgm:spPr/>
      <dgm:t>
        <a:bodyPr/>
        <a:lstStyle/>
        <a:p>
          <a:endParaRPr lang="en-US"/>
        </a:p>
      </dgm:t>
    </dgm:pt>
    <dgm:pt modelId="{02C262D3-3334-4E11-A429-65C764378863}" type="sibTrans" cxnId="{CED3D3C1-759E-4A20-8D69-67538E8EF465}">
      <dgm:prSet/>
      <dgm:spPr/>
      <dgm:t>
        <a:bodyPr/>
        <a:lstStyle/>
        <a:p>
          <a:endParaRPr lang="en-US"/>
        </a:p>
      </dgm:t>
    </dgm:pt>
    <dgm:pt modelId="{D8440528-C851-41DD-B2F7-3B81FFC3EE25}">
      <dgm:prSet/>
      <dgm:spPr/>
      <dgm:t>
        <a:bodyPr/>
        <a:lstStyle/>
        <a:p>
          <a:r>
            <a:rPr lang="cy-GB" noProof="0" dirty="0"/>
            <a:t>Dylai pob ysgol uwchradd gael uwch reolwr dynodedig i ddelio â phroblemau ymddygiadol</a:t>
          </a:r>
        </a:p>
      </dgm:t>
    </dgm:pt>
    <dgm:pt modelId="{06FB3403-38B0-4E76-8EC8-E46395FFF8BC}" type="parTrans" cxnId="{FEB1BFA4-3C1B-408A-80F9-0D8FDCDDB9D0}">
      <dgm:prSet/>
      <dgm:spPr/>
      <dgm:t>
        <a:bodyPr/>
        <a:lstStyle/>
        <a:p>
          <a:endParaRPr lang="en-US"/>
        </a:p>
      </dgm:t>
    </dgm:pt>
    <dgm:pt modelId="{28CFE435-6AFD-47A5-99FB-8F9B1340811F}" type="sibTrans" cxnId="{FEB1BFA4-3C1B-408A-80F9-0D8FDCDDB9D0}">
      <dgm:prSet/>
      <dgm:spPr/>
      <dgm:t>
        <a:bodyPr/>
        <a:lstStyle/>
        <a:p>
          <a:endParaRPr lang="en-US"/>
        </a:p>
      </dgm:t>
    </dgm:pt>
    <dgm:pt modelId="{FA4B0A56-04CC-4191-A9EE-0B4058976820}">
      <dgm:prSet/>
      <dgm:spPr/>
      <dgm:t>
        <a:bodyPr/>
        <a:lstStyle/>
        <a:p>
          <a:r>
            <a:rPr lang="cy-GB" noProof="0" dirty="0"/>
            <a:t>Blaenoriaethu a chynyddu cyllid ar gyfer rhaglenni hyfforddi ar ymddygiad a phresenoldeb, yn enwedig ym maes lles addysgol a gwaith cymdeithasol</a:t>
          </a:r>
        </a:p>
      </dgm:t>
    </dgm:pt>
    <dgm:pt modelId="{0BFE7856-490E-4D1F-BDDD-C0D125BD7431}" type="parTrans" cxnId="{0FE88F96-BCF3-4B08-9F67-ABC414EC82D8}">
      <dgm:prSet/>
      <dgm:spPr/>
      <dgm:t>
        <a:bodyPr/>
        <a:lstStyle/>
        <a:p>
          <a:endParaRPr lang="en-US"/>
        </a:p>
      </dgm:t>
    </dgm:pt>
    <dgm:pt modelId="{CD3E3DEB-8BC1-481B-87DB-DB1973815219}" type="sibTrans" cxnId="{0FE88F96-BCF3-4B08-9F67-ABC414EC82D8}">
      <dgm:prSet/>
      <dgm:spPr/>
      <dgm:t>
        <a:bodyPr/>
        <a:lstStyle/>
        <a:p>
          <a:endParaRPr lang="en-US"/>
        </a:p>
      </dgm:t>
    </dgm:pt>
    <dgm:pt modelId="{7D6CAA7C-2229-4B49-923B-1D5B9801C194}">
      <dgm:prSet/>
      <dgm:spPr/>
      <dgm:t>
        <a:bodyPr/>
        <a:lstStyle/>
        <a:p>
          <a:r>
            <a:rPr lang="cy-GB" noProof="0" dirty="0"/>
            <a:t>Cynyddu’r lefel staffio mewn Cymorth ar gyfer Dysgu i gefnogi plant ag anawsterau emosiynol ac ymddygiadol</a:t>
          </a:r>
        </a:p>
      </dgm:t>
    </dgm:pt>
    <dgm:pt modelId="{7C4F8B12-4594-4C2A-8444-8B927DAC6E53}" type="parTrans" cxnId="{AA43A847-64BF-4B5A-84AD-2A700570BD71}">
      <dgm:prSet/>
      <dgm:spPr/>
      <dgm:t>
        <a:bodyPr/>
        <a:lstStyle/>
        <a:p>
          <a:endParaRPr lang="en-US"/>
        </a:p>
      </dgm:t>
    </dgm:pt>
    <dgm:pt modelId="{D6EFAEDD-6CE3-446D-A27F-31857DAEDE30}" type="sibTrans" cxnId="{AA43A847-64BF-4B5A-84AD-2A700570BD71}">
      <dgm:prSet/>
      <dgm:spPr/>
      <dgm:t>
        <a:bodyPr/>
        <a:lstStyle/>
        <a:p>
          <a:endParaRPr lang="en-US"/>
        </a:p>
      </dgm:t>
    </dgm:pt>
    <dgm:pt modelId="{E3782A5F-EB52-45BE-A963-BD527EF4FF35}" type="pres">
      <dgm:prSet presAssocID="{8F977DDB-F8F2-4546-B527-45D32DBAE858}" presName="vert0" presStyleCnt="0">
        <dgm:presLayoutVars>
          <dgm:dir/>
          <dgm:animOne val="branch"/>
          <dgm:animLvl val="lvl"/>
        </dgm:presLayoutVars>
      </dgm:prSet>
      <dgm:spPr/>
    </dgm:pt>
    <dgm:pt modelId="{EB4196E1-DC71-44A0-B45C-CCBA311D18EF}" type="pres">
      <dgm:prSet presAssocID="{715EBC05-DC02-46D9-B780-0468A935E2FF}" presName="thickLine" presStyleLbl="alignNode1" presStyleIdx="0" presStyleCnt="7"/>
      <dgm:spPr/>
    </dgm:pt>
    <dgm:pt modelId="{ADF22E80-E2E1-495A-B1B3-E24572669D9C}" type="pres">
      <dgm:prSet presAssocID="{715EBC05-DC02-46D9-B780-0468A935E2FF}" presName="horz1" presStyleCnt="0"/>
      <dgm:spPr/>
    </dgm:pt>
    <dgm:pt modelId="{22DE8A0F-45FB-4478-BBFC-27ECFD4BBBF5}" type="pres">
      <dgm:prSet presAssocID="{715EBC05-DC02-46D9-B780-0468A935E2FF}" presName="tx1" presStyleLbl="revTx" presStyleIdx="0" presStyleCnt="7"/>
      <dgm:spPr/>
    </dgm:pt>
    <dgm:pt modelId="{D0E4635B-6D47-4133-B739-67304925B233}" type="pres">
      <dgm:prSet presAssocID="{715EBC05-DC02-46D9-B780-0468A935E2FF}" presName="vert1" presStyleCnt="0"/>
      <dgm:spPr/>
    </dgm:pt>
    <dgm:pt modelId="{9BF4C608-BB1F-4E16-B4C0-F192A20BEE9E}" type="pres">
      <dgm:prSet presAssocID="{20D3AD72-7BD2-4A3F-836F-96E214A2FAE7}" presName="thickLine" presStyleLbl="alignNode1" presStyleIdx="1" presStyleCnt="7"/>
      <dgm:spPr/>
    </dgm:pt>
    <dgm:pt modelId="{2BBADF60-50EF-4161-B6FF-AB48E16BF6B6}" type="pres">
      <dgm:prSet presAssocID="{20D3AD72-7BD2-4A3F-836F-96E214A2FAE7}" presName="horz1" presStyleCnt="0"/>
      <dgm:spPr/>
    </dgm:pt>
    <dgm:pt modelId="{B17B91CD-C3B9-4BEF-B66A-FD300BD841AE}" type="pres">
      <dgm:prSet presAssocID="{20D3AD72-7BD2-4A3F-836F-96E214A2FAE7}" presName="tx1" presStyleLbl="revTx" presStyleIdx="1" presStyleCnt="7"/>
      <dgm:spPr/>
    </dgm:pt>
    <dgm:pt modelId="{008150CA-4181-424B-83C8-8E9A98A111F4}" type="pres">
      <dgm:prSet presAssocID="{20D3AD72-7BD2-4A3F-836F-96E214A2FAE7}" presName="vert1" presStyleCnt="0"/>
      <dgm:spPr/>
    </dgm:pt>
    <dgm:pt modelId="{01B9B066-89A7-44AA-A8BF-54E4D658F8D4}" type="pres">
      <dgm:prSet presAssocID="{70047862-4330-4E7B-A11F-AE57C8021034}" presName="thickLine" presStyleLbl="alignNode1" presStyleIdx="2" presStyleCnt="7"/>
      <dgm:spPr/>
    </dgm:pt>
    <dgm:pt modelId="{306B92C2-D985-4088-8ECD-5CF7B0392114}" type="pres">
      <dgm:prSet presAssocID="{70047862-4330-4E7B-A11F-AE57C8021034}" presName="horz1" presStyleCnt="0"/>
      <dgm:spPr/>
    </dgm:pt>
    <dgm:pt modelId="{D8AB37B1-0EED-40B1-8058-83912BD7311A}" type="pres">
      <dgm:prSet presAssocID="{70047862-4330-4E7B-A11F-AE57C8021034}" presName="tx1" presStyleLbl="revTx" presStyleIdx="2" presStyleCnt="7"/>
      <dgm:spPr/>
    </dgm:pt>
    <dgm:pt modelId="{8A6BC805-8F6F-437D-A65F-AB5397AF18AE}" type="pres">
      <dgm:prSet presAssocID="{70047862-4330-4E7B-A11F-AE57C8021034}" presName="vert1" presStyleCnt="0"/>
      <dgm:spPr/>
    </dgm:pt>
    <dgm:pt modelId="{850A14E2-A070-4065-9DC5-F75D35057CB3}" type="pres">
      <dgm:prSet presAssocID="{E929473F-2F8C-4309-AF4A-3E26B63502CD}" presName="thickLine" presStyleLbl="alignNode1" presStyleIdx="3" presStyleCnt="7"/>
      <dgm:spPr/>
    </dgm:pt>
    <dgm:pt modelId="{675D6822-1AEF-4480-A994-2B197A0B344F}" type="pres">
      <dgm:prSet presAssocID="{E929473F-2F8C-4309-AF4A-3E26B63502CD}" presName="horz1" presStyleCnt="0"/>
      <dgm:spPr/>
    </dgm:pt>
    <dgm:pt modelId="{9885C024-D574-49AF-B6E2-39B9B472A061}" type="pres">
      <dgm:prSet presAssocID="{E929473F-2F8C-4309-AF4A-3E26B63502CD}" presName="tx1" presStyleLbl="revTx" presStyleIdx="3" presStyleCnt="7"/>
      <dgm:spPr/>
    </dgm:pt>
    <dgm:pt modelId="{9FB9A939-0782-46F2-AF17-58FD924FBBC4}" type="pres">
      <dgm:prSet presAssocID="{E929473F-2F8C-4309-AF4A-3E26B63502CD}" presName="vert1" presStyleCnt="0"/>
      <dgm:spPr/>
    </dgm:pt>
    <dgm:pt modelId="{CF1EFA11-D99E-4206-B2A1-FCFDB0302BE7}" type="pres">
      <dgm:prSet presAssocID="{D8440528-C851-41DD-B2F7-3B81FFC3EE25}" presName="thickLine" presStyleLbl="alignNode1" presStyleIdx="4" presStyleCnt="7"/>
      <dgm:spPr/>
    </dgm:pt>
    <dgm:pt modelId="{25793EAA-E3D7-47C3-BE0D-0A5A10334678}" type="pres">
      <dgm:prSet presAssocID="{D8440528-C851-41DD-B2F7-3B81FFC3EE25}" presName="horz1" presStyleCnt="0"/>
      <dgm:spPr/>
    </dgm:pt>
    <dgm:pt modelId="{0EC204FE-249D-4F8E-96CD-49002A2FB900}" type="pres">
      <dgm:prSet presAssocID="{D8440528-C851-41DD-B2F7-3B81FFC3EE25}" presName="tx1" presStyleLbl="revTx" presStyleIdx="4" presStyleCnt="7"/>
      <dgm:spPr/>
    </dgm:pt>
    <dgm:pt modelId="{8C67CFED-FB96-403B-9307-1BD70E5D2C57}" type="pres">
      <dgm:prSet presAssocID="{D8440528-C851-41DD-B2F7-3B81FFC3EE25}" presName="vert1" presStyleCnt="0"/>
      <dgm:spPr/>
    </dgm:pt>
    <dgm:pt modelId="{D2319DE2-B7D7-4251-A04D-D49F6405C636}" type="pres">
      <dgm:prSet presAssocID="{FA4B0A56-04CC-4191-A9EE-0B4058976820}" presName="thickLine" presStyleLbl="alignNode1" presStyleIdx="5" presStyleCnt="7"/>
      <dgm:spPr/>
    </dgm:pt>
    <dgm:pt modelId="{23D65A68-3937-4834-AFC0-15F5A3D2A59B}" type="pres">
      <dgm:prSet presAssocID="{FA4B0A56-04CC-4191-A9EE-0B4058976820}" presName="horz1" presStyleCnt="0"/>
      <dgm:spPr/>
    </dgm:pt>
    <dgm:pt modelId="{29A20DBF-45BD-4C7F-9181-5F9B9DD6B0F4}" type="pres">
      <dgm:prSet presAssocID="{FA4B0A56-04CC-4191-A9EE-0B4058976820}" presName="tx1" presStyleLbl="revTx" presStyleIdx="5" presStyleCnt="7"/>
      <dgm:spPr/>
    </dgm:pt>
    <dgm:pt modelId="{423E8A39-7ADB-427B-B78C-082A306BB408}" type="pres">
      <dgm:prSet presAssocID="{FA4B0A56-04CC-4191-A9EE-0B4058976820}" presName="vert1" presStyleCnt="0"/>
      <dgm:spPr/>
    </dgm:pt>
    <dgm:pt modelId="{692725E5-913D-4829-AEA8-E878D9CF1AC3}" type="pres">
      <dgm:prSet presAssocID="{7D6CAA7C-2229-4B49-923B-1D5B9801C194}" presName="thickLine" presStyleLbl="alignNode1" presStyleIdx="6" presStyleCnt="7"/>
      <dgm:spPr/>
    </dgm:pt>
    <dgm:pt modelId="{62DB684E-AE0E-45CD-BE70-E03E864086CF}" type="pres">
      <dgm:prSet presAssocID="{7D6CAA7C-2229-4B49-923B-1D5B9801C194}" presName="horz1" presStyleCnt="0"/>
      <dgm:spPr/>
    </dgm:pt>
    <dgm:pt modelId="{6464DBF3-42DE-4659-9B15-61A1F018CC0A}" type="pres">
      <dgm:prSet presAssocID="{7D6CAA7C-2229-4B49-923B-1D5B9801C194}" presName="tx1" presStyleLbl="revTx" presStyleIdx="6" presStyleCnt="7"/>
      <dgm:spPr/>
    </dgm:pt>
    <dgm:pt modelId="{2E36188A-D349-4865-8B32-3C15576B17C9}" type="pres">
      <dgm:prSet presAssocID="{7D6CAA7C-2229-4B49-923B-1D5B9801C194}" presName="vert1" presStyleCnt="0"/>
      <dgm:spPr/>
    </dgm:pt>
  </dgm:ptLst>
  <dgm:cxnLst>
    <dgm:cxn modelId="{18E7A013-8A12-4FF6-AC2B-F02170E906A9}" type="presOf" srcId="{FA4B0A56-04CC-4191-A9EE-0B4058976820}" destId="{29A20DBF-45BD-4C7F-9181-5F9B9DD6B0F4}" srcOrd="0" destOrd="0" presId="urn:microsoft.com/office/officeart/2008/layout/LinedList"/>
    <dgm:cxn modelId="{1EA5CD15-B80E-49BF-AAD5-31F03CE93109}" srcId="{8F977DDB-F8F2-4546-B527-45D32DBAE858}" destId="{715EBC05-DC02-46D9-B780-0468A935E2FF}" srcOrd="0" destOrd="0" parTransId="{915A7040-794E-4D76-A34F-A7ECEB21B125}" sibTransId="{93C0A8C9-D963-4152-9F3B-8837010EEBD8}"/>
    <dgm:cxn modelId="{5B51B01F-E892-453E-A7C6-9D8BA65AA679}" type="presOf" srcId="{7D6CAA7C-2229-4B49-923B-1D5B9801C194}" destId="{6464DBF3-42DE-4659-9B15-61A1F018CC0A}" srcOrd="0" destOrd="0" presId="urn:microsoft.com/office/officeart/2008/layout/LinedList"/>
    <dgm:cxn modelId="{2B431D38-3146-4F2A-AE7A-399BA40C9403}" type="presOf" srcId="{70047862-4330-4E7B-A11F-AE57C8021034}" destId="{D8AB37B1-0EED-40B1-8058-83912BD7311A}" srcOrd="0" destOrd="0" presId="urn:microsoft.com/office/officeart/2008/layout/LinedList"/>
    <dgm:cxn modelId="{AD78305E-86C8-4CBB-8F2B-3F397B416E84}" srcId="{8F977DDB-F8F2-4546-B527-45D32DBAE858}" destId="{20D3AD72-7BD2-4A3F-836F-96E214A2FAE7}" srcOrd="1" destOrd="0" parTransId="{1B18DD00-0466-4D4E-BAC9-A93B54EA4F82}" sibTransId="{71D29089-CC2D-44F6-809D-3D441A698746}"/>
    <dgm:cxn modelId="{AA43A847-64BF-4B5A-84AD-2A700570BD71}" srcId="{8F977DDB-F8F2-4546-B527-45D32DBAE858}" destId="{7D6CAA7C-2229-4B49-923B-1D5B9801C194}" srcOrd="6" destOrd="0" parTransId="{7C4F8B12-4594-4C2A-8444-8B927DAC6E53}" sibTransId="{D6EFAEDD-6CE3-446D-A27F-31857DAEDE30}"/>
    <dgm:cxn modelId="{B3B92157-2E16-40CD-8F11-F68FA81DBC8B}" srcId="{8F977DDB-F8F2-4546-B527-45D32DBAE858}" destId="{70047862-4330-4E7B-A11F-AE57C8021034}" srcOrd="2" destOrd="0" parTransId="{E07D6424-B653-4EAF-A910-AB9CCB3DC77B}" sibTransId="{B438EAB8-CC09-47C5-A1EF-4BF54A7360F9}"/>
    <dgm:cxn modelId="{0FE88F96-BCF3-4B08-9F67-ABC414EC82D8}" srcId="{8F977DDB-F8F2-4546-B527-45D32DBAE858}" destId="{FA4B0A56-04CC-4191-A9EE-0B4058976820}" srcOrd="5" destOrd="0" parTransId="{0BFE7856-490E-4D1F-BDDD-C0D125BD7431}" sibTransId="{CD3E3DEB-8BC1-481B-87DB-DB1973815219}"/>
    <dgm:cxn modelId="{FEB1BFA4-3C1B-408A-80F9-0D8FDCDDB9D0}" srcId="{8F977DDB-F8F2-4546-B527-45D32DBAE858}" destId="{D8440528-C851-41DD-B2F7-3B81FFC3EE25}" srcOrd="4" destOrd="0" parTransId="{06FB3403-38B0-4E76-8EC8-E46395FFF8BC}" sibTransId="{28CFE435-6AFD-47A5-99FB-8F9B1340811F}"/>
    <dgm:cxn modelId="{2EF116A8-7C47-4FEC-8F24-36E391A44036}" type="presOf" srcId="{20D3AD72-7BD2-4A3F-836F-96E214A2FAE7}" destId="{B17B91CD-C3B9-4BEF-B66A-FD300BD841AE}" srcOrd="0" destOrd="0" presId="urn:microsoft.com/office/officeart/2008/layout/LinedList"/>
    <dgm:cxn modelId="{CED3D3C1-759E-4A20-8D69-67538E8EF465}" srcId="{8F977DDB-F8F2-4546-B527-45D32DBAE858}" destId="{E929473F-2F8C-4309-AF4A-3E26B63502CD}" srcOrd="3" destOrd="0" parTransId="{429125EB-188C-4867-AC4B-9C9C6E072B80}" sibTransId="{02C262D3-3334-4E11-A429-65C764378863}"/>
    <dgm:cxn modelId="{B091F2CA-655A-406B-9823-ADF63B3832BE}" type="presOf" srcId="{E929473F-2F8C-4309-AF4A-3E26B63502CD}" destId="{9885C024-D574-49AF-B6E2-39B9B472A061}" srcOrd="0" destOrd="0" presId="urn:microsoft.com/office/officeart/2008/layout/LinedList"/>
    <dgm:cxn modelId="{24A363DD-B69D-4218-AB80-AA3C08DFEDB7}" type="presOf" srcId="{8F977DDB-F8F2-4546-B527-45D32DBAE858}" destId="{E3782A5F-EB52-45BE-A963-BD527EF4FF35}" srcOrd="0" destOrd="0" presId="urn:microsoft.com/office/officeart/2008/layout/LinedList"/>
    <dgm:cxn modelId="{9886E1EF-827F-4D68-8EAA-AB016954402C}" type="presOf" srcId="{715EBC05-DC02-46D9-B780-0468A935E2FF}" destId="{22DE8A0F-45FB-4478-BBFC-27ECFD4BBBF5}" srcOrd="0" destOrd="0" presId="urn:microsoft.com/office/officeart/2008/layout/LinedList"/>
    <dgm:cxn modelId="{819131F7-2E9D-4709-B562-11B9DB0735F2}" type="presOf" srcId="{D8440528-C851-41DD-B2F7-3B81FFC3EE25}" destId="{0EC204FE-249D-4F8E-96CD-49002A2FB900}" srcOrd="0" destOrd="0" presId="urn:microsoft.com/office/officeart/2008/layout/LinedList"/>
    <dgm:cxn modelId="{F1039C28-7251-4F5A-BFE2-D1289091DB1B}" type="presParOf" srcId="{E3782A5F-EB52-45BE-A963-BD527EF4FF35}" destId="{EB4196E1-DC71-44A0-B45C-CCBA311D18EF}" srcOrd="0" destOrd="0" presId="urn:microsoft.com/office/officeart/2008/layout/LinedList"/>
    <dgm:cxn modelId="{261EADCB-FF73-4A3A-8D08-37D6B08B6B80}" type="presParOf" srcId="{E3782A5F-EB52-45BE-A963-BD527EF4FF35}" destId="{ADF22E80-E2E1-495A-B1B3-E24572669D9C}" srcOrd="1" destOrd="0" presId="urn:microsoft.com/office/officeart/2008/layout/LinedList"/>
    <dgm:cxn modelId="{E1716D17-B527-4A61-9E91-5B7DD3A398CB}" type="presParOf" srcId="{ADF22E80-E2E1-495A-B1B3-E24572669D9C}" destId="{22DE8A0F-45FB-4478-BBFC-27ECFD4BBBF5}" srcOrd="0" destOrd="0" presId="urn:microsoft.com/office/officeart/2008/layout/LinedList"/>
    <dgm:cxn modelId="{41A07FF0-5C92-4649-A529-D31BB794E8A4}" type="presParOf" srcId="{ADF22E80-E2E1-495A-B1B3-E24572669D9C}" destId="{D0E4635B-6D47-4133-B739-67304925B233}" srcOrd="1" destOrd="0" presId="urn:microsoft.com/office/officeart/2008/layout/LinedList"/>
    <dgm:cxn modelId="{74E51200-0CDB-47A1-AA46-5E7EA40E2FB9}" type="presParOf" srcId="{E3782A5F-EB52-45BE-A963-BD527EF4FF35}" destId="{9BF4C608-BB1F-4E16-B4C0-F192A20BEE9E}" srcOrd="2" destOrd="0" presId="urn:microsoft.com/office/officeart/2008/layout/LinedList"/>
    <dgm:cxn modelId="{6D4C5164-E2F0-434A-BB73-A753F3BE5336}" type="presParOf" srcId="{E3782A5F-EB52-45BE-A963-BD527EF4FF35}" destId="{2BBADF60-50EF-4161-B6FF-AB48E16BF6B6}" srcOrd="3" destOrd="0" presId="urn:microsoft.com/office/officeart/2008/layout/LinedList"/>
    <dgm:cxn modelId="{39828F15-66E4-475F-AD67-42DBDD57BA47}" type="presParOf" srcId="{2BBADF60-50EF-4161-B6FF-AB48E16BF6B6}" destId="{B17B91CD-C3B9-4BEF-B66A-FD300BD841AE}" srcOrd="0" destOrd="0" presId="urn:microsoft.com/office/officeart/2008/layout/LinedList"/>
    <dgm:cxn modelId="{DC98F205-CB86-4E88-B02D-31CDC5317EB9}" type="presParOf" srcId="{2BBADF60-50EF-4161-B6FF-AB48E16BF6B6}" destId="{008150CA-4181-424B-83C8-8E9A98A111F4}" srcOrd="1" destOrd="0" presId="urn:microsoft.com/office/officeart/2008/layout/LinedList"/>
    <dgm:cxn modelId="{6C9DD680-6935-4F30-B21C-96C2D749BEC5}" type="presParOf" srcId="{E3782A5F-EB52-45BE-A963-BD527EF4FF35}" destId="{01B9B066-89A7-44AA-A8BF-54E4D658F8D4}" srcOrd="4" destOrd="0" presId="urn:microsoft.com/office/officeart/2008/layout/LinedList"/>
    <dgm:cxn modelId="{0400980B-881C-47E1-A486-0586022F5D31}" type="presParOf" srcId="{E3782A5F-EB52-45BE-A963-BD527EF4FF35}" destId="{306B92C2-D985-4088-8ECD-5CF7B0392114}" srcOrd="5" destOrd="0" presId="urn:microsoft.com/office/officeart/2008/layout/LinedList"/>
    <dgm:cxn modelId="{9FC1D4A0-B801-407A-9A44-29B6B3DEA6EC}" type="presParOf" srcId="{306B92C2-D985-4088-8ECD-5CF7B0392114}" destId="{D8AB37B1-0EED-40B1-8058-83912BD7311A}" srcOrd="0" destOrd="0" presId="urn:microsoft.com/office/officeart/2008/layout/LinedList"/>
    <dgm:cxn modelId="{FBB683BC-E015-475F-86F4-E7EBDFF41FA1}" type="presParOf" srcId="{306B92C2-D985-4088-8ECD-5CF7B0392114}" destId="{8A6BC805-8F6F-437D-A65F-AB5397AF18AE}" srcOrd="1" destOrd="0" presId="urn:microsoft.com/office/officeart/2008/layout/LinedList"/>
    <dgm:cxn modelId="{209F6F42-7890-4B9F-8CF6-9A5D1F5DD0BB}" type="presParOf" srcId="{E3782A5F-EB52-45BE-A963-BD527EF4FF35}" destId="{850A14E2-A070-4065-9DC5-F75D35057CB3}" srcOrd="6" destOrd="0" presId="urn:microsoft.com/office/officeart/2008/layout/LinedList"/>
    <dgm:cxn modelId="{2D650570-46AC-4282-B6F4-89793AB9D866}" type="presParOf" srcId="{E3782A5F-EB52-45BE-A963-BD527EF4FF35}" destId="{675D6822-1AEF-4480-A994-2B197A0B344F}" srcOrd="7" destOrd="0" presId="urn:microsoft.com/office/officeart/2008/layout/LinedList"/>
    <dgm:cxn modelId="{A5D9986A-D711-4105-BB89-5CCFDBFAC9B3}" type="presParOf" srcId="{675D6822-1AEF-4480-A994-2B197A0B344F}" destId="{9885C024-D574-49AF-B6E2-39B9B472A061}" srcOrd="0" destOrd="0" presId="urn:microsoft.com/office/officeart/2008/layout/LinedList"/>
    <dgm:cxn modelId="{82471068-4AA0-40ED-BD49-C276107F0A77}" type="presParOf" srcId="{675D6822-1AEF-4480-A994-2B197A0B344F}" destId="{9FB9A939-0782-46F2-AF17-58FD924FBBC4}" srcOrd="1" destOrd="0" presId="urn:microsoft.com/office/officeart/2008/layout/LinedList"/>
    <dgm:cxn modelId="{1BCE5AFF-E0AB-473D-A357-FFC414831FED}" type="presParOf" srcId="{E3782A5F-EB52-45BE-A963-BD527EF4FF35}" destId="{CF1EFA11-D99E-4206-B2A1-FCFDB0302BE7}" srcOrd="8" destOrd="0" presId="urn:microsoft.com/office/officeart/2008/layout/LinedList"/>
    <dgm:cxn modelId="{2DC7AA58-7DE7-413B-A92C-99744418A84C}" type="presParOf" srcId="{E3782A5F-EB52-45BE-A963-BD527EF4FF35}" destId="{25793EAA-E3D7-47C3-BE0D-0A5A10334678}" srcOrd="9" destOrd="0" presId="urn:microsoft.com/office/officeart/2008/layout/LinedList"/>
    <dgm:cxn modelId="{3EBB6B09-4450-4051-B220-11BB25BF1488}" type="presParOf" srcId="{25793EAA-E3D7-47C3-BE0D-0A5A10334678}" destId="{0EC204FE-249D-4F8E-96CD-49002A2FB900}" srcOrd="0" destOrd="0" presId="urn:microsoft.com/office/officeart/2008/layout/LinedList"/>
    <dgm:cxn modelId="{672FB0CF-1C2F-42AF-AEC8-1531A07BBCBC}" type="presParOf" srcId="{25793EAA-E3D7-47C3-BE0D-0A5A10334678}" destId="{8C67CFED-FB96-403B-9307-1BD70E5D2C57}" srcOrd="1" destOrd="0" presId="urn:microsoft.com/office/officeart/2008/layout/LinedList"/>
    <dgm:cxn modelId="{0CEEFBA4-3D7F-4072-94C8-2209E34B0508}" type="presParOf" srcId="{E3782A5F-EB52-45BE-A963-BD527EF4FF35}" destId="{D2319DE2-B7D7-4251-A04D-D49F6405C636}" srcOrd="10" destOrd="0" presId="urn:microsoft.com/office/officeart/2008/layout/LinedList"/>
    <dgm:cxn modelId="{FE54C67B-7E20-4B76-88A8-073647C1FBF3}" type="presParOf" srcId="{E3782A5F-EB52-45BE-A963-BD527EF4FF35}" destId="{23D65A68-3937-4834-AFC0-15F5A3D2A59B}" srcOrd="11" destOrd="0" presId="urn:microsoft.com/office/officeart/2008/layout/LinedList"/>
    <dgm:cxn modelId="{29753F09-0E14-4037-B591-387EBB8D2F07}" type="presParOf" srcId="{23D65A68-3937-4834-AFC0-15F5A3D2A59B}" destId="{29A20DBF-45BD-4C7F-9181-5F9B9DD6B0F4}" srcOrd="0" destOrd="0" presId="urn:microsoft.com/office/officeart/2008/layout/LinedList"/>
    <dgm:cxn modelId="{631491D3-E636-4686-A41B-E84876E45F18}" type="presParOf" srcId="{23D65A68-3937-4834-AFC0-15F5A3D2A59B}" destId="{423E8A39-7ADB-427B-B78C-082A306BB408}" srcOrd="1" destOrd="0" presId="urn:microsoft.com/office/officeart/2008/layout/LinedList"/>
    <dgm:cxn modelId="{8E37C1A3-BB0E-49A8-B275-598B6AEC41F9}" type="presParOf" srcId="{E3782A5F-EB52-45BE-A963-BD527EF4FF35}" destId="{692725E5-913D-4829-AEA8-E878D9CF1AC3}" srcOrd="12" destOrd="0" presId="urn:microsoft.com/office/officeart/2008/layout/LinedList"/>
    <dgm:cxn modelId="{69F6FA70-2425-4424-8F2C-3EB29E43B431}" type="presParOf" srcId="{E3782A5F-EB52-45BE-A963-BD527EF4FF35}" destId="{62DB684E-AE0E-45CD-BE70-E03E864086CF}" srcOrd="13" destOrd="0" presId="urn:microsoft.com/office/officeart/2008/layout/LinedList"/>
    <dgm:cxn modelId="{B7095924-9F79-48B5-88A4-E85FD38C14E8}" type="presParOf" srcId="{62DB684E-AE0E-45CD-BE70-E03E864086CF}" destId="{6464DBF3-42DE-4659-9B15-61A1F018CC0A}" srcOrd="0" destOrd="0" presId="urn:microsoft.com/office/officeart/2008/layout/LinedList"/>
    <dgm:cxn modelId="{EF470875-0F2D-4448-A8C3-85BB0057A4C7}" type="presParOf" srcId="{62DB684E-AE0E-45CD-BE70-E03E864086CF}" destId="{2E36188A-D349-4865-8B32-3C15576B17C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F977DDB-F8F2-4546-B527-45D32DBAE858}"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715EBC05-DC02-46D9-B780-0468A935E2FF}">
      <dgm:prSet/>
      <dgm:spPr/>
      <dgm:t>
        <a:bodyPr/>
        <a:lstStyle/>
        <a:p>
          <a:r>
            <a:rPr lang="en-GB"/>
            <a:t>Ensure attendance and behaviour strategies are at the centre of the schools framework</a:t>
          </a:r>
          <a:endParaRPr lang="en-US"/>
        </a:p>
      </dgm:t>
    </dgm:pt>
    <dgm:pt modelId="{915A7040-794E-4D76-A34F-A7ECEB21B125}" type="parTrans" cxnId="{1EA5CD15-B80E-49BF-AAD5-31F03CE93109}">
      <dgm:prSet/>
      <dgm:spPr/>
      <dgm:t>
        <a:bodyPr/>
        <a:lstStyle/>
        <a:p>
          <a:endParaRPr lang="en-US"/>
        </a:p>
      </dgm:t>
    </dgm:pt>
    <dgm:pt modelId="{93C0A8C9-D963-4152-9F3B-8837010EEBD8}" type="sibTrans" cxnId="{1EA5CD15-B80E-49BF-AAD5-31F03CE93109}">
      <dgm:prSet/>
      <dgm:spPr/>
      <dgm:t>
        <a:bodyPr/>
        <a:lstStyle/>
        <a:p>
          <a:endParaRPr lang="en-US"/>
        </a:p>
      </dgm:t>
    </dgm:pt>
    <dgm:pt modelId="{20D3AD72-7BD2-4A3F-836F-96E214A2FAE7}">
      <dgm:prSet/>
      <dgm:spPr/>
      <dgm:t>
        <a:bodyPr/>
        <a:lstStyle/>
        <a:p>
          <a:r>
            <a:rPr lang="en-GB" dirty="0"/>
            <a:t>Commission studies where examination of issues relating to exclusion i.e. bullying can be explored</a:t>
          </a:r>
          <a:endParaRPr lang="en-US" dirty="0"/>
        </a:p>
      </dgm:t>
    </dgm:pt>
    <dgm:pt modelId="{1B18DD00-0466-4D4E-BAC9-A93B54EA4F82}" type="parTrans" cxnId="{AD78305E-86C8-4CBB-8F2B-3F397B416E84}">
      <dgm:prSet/>
      <dgm:spPr/>
      <dgm:t>
        <a:bodyPr/>
        <a:lstStyle/>
        <a:p>
          <a:endParaRPr lang="en-US"/>
        </a:p>
      </dgm:t>
    </dgm:pt>
    <dgm:pt modelId="{71D29089-CC2D-44F6-809D-3D441A698746}" type="sibTrans" cxnId="{AD78305E-86C8-4CBB-8F2B-3F397B416E84}">
      <dgm:prSet/>
      <dgm:spPr/>
      <dgm:t>
        <a:bodyPr/>
        <a:lstStyle/>
        <a:p>
          <a:endParaRPr lang="en-US"/>
        </a:p>
      </dgm:t>
    </dgm:pt>
    <dgm:pt modelId="{70047862-4330-4E7B-A11F-AE57C8021034}">
      <dgm:prSet/>
      <dgm:spPr/>
      <dgm:t>
        <a:bodyPr/>
        <a:lstStyle/>
        <a:p>
          <a:r>
            <a:rPr lang="en-GB"/>
            <a:t>Designate a specific officer for inclusion</a:t>
          </a:r>
          <a:endParaRPr lang="en-US"/>
        </a:p>
      </dgm:t>
    </dgm:pt>
    <dgm:pt modelId="{E07D6424-B653-4EAF-A910-AB9CCB3DC77B}" type="parTrans" cxnId="{B3B92157-2E16-40CD-8F11-F68FA81DBC8B}">
      <dgm:prSet/>
      <dgm:spPr/>
      <dgm:t>
        <a:bodyPr/>
        <a:lstStyle/>
        <a:p>
          <a:endParaRPr lang="en-US"/>
        </a:p>
      </dgm:t>
    </dgm:pt>
    <dgm:pt modelId="{B438EAB8-CC09-47C5-A1EF-4BF54A7360F9}" type="sibTrans" cxnId="{B3B92157-2E16-40CD-8F11-F68FA81DBC8B}">
      <dgm:prSet/>
      <dgm:spPr/>
      <dgm:t>
        <a:bodyPr/>
        <a:lstStyle/>
        <a:p>
          <a:endParaRPr lang="en-US"/>
        </a:p>
      </dgm:t>
    </dgm:pt>
    <dgm:pt modelId="{E929473F-2F8C-4309-AF4A-3E26B63502CD}">
      <dgm:prSet/>
      <dgm:spPr/>
      <dgm:t>
        <a:bodyPr/>
        <a:lstStyle/>
        <a:p>
          <a:r>
            <a:rPr lang="en-GB"/>
            <a:t>Clarify/ strengthen schools use of physical intervention and use of restraint</a:t>
          </a:r>
          <a:endParaRPr lang="en-US"/>
        </a:p>
      </dgm:t>
    </dgm:pt>
    <dgm:pt modelId="{429125EB-188C-4867-AC4B-9C9C6E072B80}" type="parTrans" cxnId="{CED3D3C1-759E-4A20-8D69-67538E8EF465}">
      <dgm:prSet/>
      <dgm:spPr/>
      <dgm:t>
        <a:bodyPr/>
        <a:lstStyle/>
        <a:p>
          <a:endParaRPr lang="en-US"/>
        </a:p>
      </dgm:t>
    </dgm:pt>
    <dgm:pt modelId="{02C262D3-3334-4E11-A429-65C764378863}" type="sibTrans" cxnId="{CED3D3C1-759E-4A20-8D69-67538E8EF465}">
      <dgm:prSet/>
      <dgm:spPr/>
      <dgm:t>
        <a:bodyPr/>
        <a:lstStyle/>
        <a:p>
          <a:endParaRPr lang="en-US"/>
        </a:p>
      </dgm:t>
    </dgm:pt>
    <dgm:pt modelId="{D8440528-C851-41DD-B2F7-3B81FFC3EE25}">
      <dgm:prSet/>
      <dgm:spPr/>
      <dgm:t>
        <a:bodyPr/>
        <a:lstStyle/>
        <a:p>
          <a:r>
            <a:rPr lang="en-GB"/>
            <a:t>All secondary schools to have a designated senior manager to deal with behavioural problems</a:t>
          </a:r>
          <a:endParaRPr lang="en-US"/>
        </a:p>
      </dgm:t>
    </dgm:pt>
    <dgm:pt modelId="{06FB3403-38B0-4E76-8EC8-E46395FFF8BC}" type="parTrans" cxnId="{FEB1BFA4-3C1B-408A-80F9-0D8FDCDDB9D0}">
      <dgm:prSet/>
      <dgm:spPr/>
      <dgm:t>
        <a:bodyPr/>
        <a:lstStyle/>
        <a:p>
          <a:endParaRPr lang="en-US"/>
        </a:p>
      </dgm:t>
    </dgm:pt>
    <dgm:pt modelId="{28CFE435-6AFD-47A5-99FB-8F9B1340811F}" type="sibTrans" cxnId="{FEB1BFA4-3C1B-408A-80F9-0D8FDCDDB9D0}">
      <dgm:prSet/>
      <dgm:spPr/>
      <dgm:t>
        <a:bodyPr/>
        <a:lstStyle/>
        <a:p>
          <a:endParaRPr lang="en-US"/>
        </a:p>
      </dgm:t>
    </dgm:pt>
    <dgm:pt modelId="{FA4B0A56-04CC-4191-A9EE-0B4058976820}">
      <dgm:prSet/>
      <dgm:spPr/>
      <dgm:t>
        <a:bodyPr/>
        <a:lstStyle/>
        <a:p>
          <a:r>
            <a:rPr lang="en-GB"/>
            <a:t>Prioritise and increase funding for training programmes on behaviour and attendance, especially in educational welfare and social work</a:t>
          </a:r>
          <a:endParaRPr lang="en-US"/>
        </a:p>
      </dgm:t>
    </dgm:pt>
    <dgm:pt modelId="{0BFE7856-490E-4D1F-BDDD-C0D125BD7431}" type="parTrans" cxnId="{0FE88F96-BCF3-4B08-9F67-ABC414EC82D8}">
      <dgm:prSet/>
      <dgm:spPr/>
      <dgm:t>
        <a:bodyPr/>
        <a:lstStyle/>
        <a:p>
          <a:endParaRPr lang="en-US"/>
        </a:p>
      </dgm:t>
    </dgm:pt>
    <dgm:pt modelId="{CD3E3DEB-8BC1-481B-87DB-DB1973815219}" type="sibTrans" cxnId="{0FE88F96-BCF3-4B08-9F67-ABC414EC82D8}">
      <dgm:prSet/>
      <dgm:spPr/>
      <dgm:t>
        <a:bodyPr/>
        <a:lstStyle/>
        <a:p>
          <a:endParaRPr lang="en-US"/>
        </a:p>
      </dgm:t>
    </dgm:pt>
    <dgm:pt modelId="{7D6CAA7C-2229-4B49-923B-1D5B9801C194}">
      <dgm:prSet/>
      <dgm:spPr/>
      <dgm:t>
        <a:bodyPr/>
        <a:lstStyle/>
        <a:p>
          <a:r>
            <a:rPr lang="en-GB"/>
            <a:t>Increase the staffing level in Support  for Learning to support children with emotional and behavioural difficulties</a:t>
          </a:r>
          <a:endParaRPr lang="en-US"/>
        </a:p>
      </dgm:t>
    </dgm:pt>
    <dgm:pt modelId="{7C4F8B12-4594-4C2A-8444-8B927DAC6E53}" type="parTrans" cxnId="{AA43A847-64BF-4B5A-84AD-2A700570BD71}">
      <dgm:prSet/>
      <dgm:spPr/>
      <dgm:t>
        <a:bodyPr/>
        <a:lstStyle/>
        <a:p>
          <a:endParaRPr lang="en-US"/>
        </a:p>
      </dgm:t>
    </dgm:pt>
    <dgm:pt modelId="{D6EFAEDD-6CE3-446D-A27F-31857DAEDE30}" type="sibTrans" cxnId="{AA43A847-64BF-4B5A-84AD-2A700570BD71}">
      <dgm:prSet/>
      <dgm:spPr/>
      <dgm:t>
        <a:bodyPr/>
        <a:lstStyle/>
        <a:p>
          <a:endParaRPr lang="en-US"/>
        </a:p>
      </dgm:t>
    </dgm:pt>
    <dgm:pt modelId="{E3782A5F-EB52-45BE-A963-BD527EF4FF35}" type="pres">
      <dgm:prSet presAssocID="{8F977DDB-F8F2-4546-B527-45D32DBAE858}" presName="vert0" presStyleCnt="0">
        <dgm:presLayoutVars>
          <dgm:dir/>
          <dgm:animOne val="branch"/>
          <dgm:animLvl val="lvl"/>
        </dgm:presLayoutVars>
      </dgm:prSet>
      <dgm:spPr/>
    </dgm:pt>
    <dgm:pt modelId="{EB4196E1-DC71-44A0-B45C-CCBA311D18EF}" type="pres">
      <dgm:prSet presAssocID="{715EBC05-DC02-46D9-B780-0468A935E2FF}" presName="thickLine" presStyleLbl="alignNode1" presStyleIdx="0" presStyleCnt="7"/>
      <dgm:spPr/>
    </dgm:pt>
    <dgm:pt modelId="{ADF22E80-E2E1-495A-B1B3-E24572669D9C}" type="pres">
      <dgm:prSet presAssocID="{715EBC05-DC02-46D9-B780-0468A935E2FF}" presName="horz1" presStyleCnt="0"/>
      <dgm:spPr/>
    </dgm:pt>
    <dgm:pt modelId="{22DE8A0F-45FB-4478-BBFC-27ECFD4BBBF5}" type="pres">
      <dgm:prSet presAssocID="{715EBC05-DC02-46D9-B780-0468A935E2FF}" presName="tx1" presStyleLbl="revTx" presStyleIdx="0" presStyleCnt="7"/>
      <dgm:spPr/>
    </dgm:pt>
    <dgm:pt modelId="{D0E4635B-6D47-4133-B739-67304925B233}" type="pres">
      <dgm:prSet presAssocID="{715EBC05-DC02-46D9-B780-0468A935E2FF}" presName="vert1" presStyleCnt="0"/>
      <dgm:spPr/>
    </dgm:pt>
    <dgm:pt modelId="{9BF4C608-BB1F-4E16-B4C0-F192A20BEE9E}" type="pres">
      <dgm:prSet presAssocID="{20D3AD72-7BD2-4A3F-836F-96E214A2FAE7}" presName="thickLine" presStyleLbl="alignNode1" presStyleIdx="1" presStyleCnt="7"/>
      <dgm:spPr/>
    </dgm:pt>
    <dgm:pt modelId="{2BBADF60-50EF-4161-B6FF-AB48E16BF6B6}" type="pres">
      <dgm:prSet presAssocID="{20D3AD72-7BD2-4A3F-836F-96E214A2FAE7}" presName="horz1" presStyleCnt="0"/>
      <dgm:spPr/>
    </dgm:pt>
    <dgm:pt modelId="{B17B91CD-C3B9-4BEF-B66A-FD300BD841AE}" type="pres">
      <dgm:prSet presAssocID="{20D3AD72-7BD2-4A3F-836F-96E214A2FAE7}" presName="tx1" presStyleLbl="revTx" presStyleIdx="1" presStyleCnt="7"/>
      <dgm:spPr/>
    </dgm:pt>
    <dgm:pt modelId="{008150CA-4181-424B-83C8-8E9A98A111F4}" type="pres">
      <dgm:prSet presAssocID="{20D3AD72-7BD2-4A3F-836F-96E214A2FAE7}" presName="vert1" presStyleCnt="0"/>
      <dgm:spPr/>
    </dgm:pt>
    <dgm:pt modelId="{01B9B066-89A7-44AA-A8BF-54E4D658F8D4}" type="pres">
      <dgm:prSet presAssocID="{70047862-4330-4E7B-A11F-AE57C8021034}" presName="thickLine" presStyleLbl="alignNode1" presStyleIdx="2" presStyleCnt="7"/>
      <dgm:spPr/>
    </dgm:pt>
    <dgm:pt modelId="{306B92C2-D985-4088-8ECD-5CF7B0392114}" type="pres">
      <dgm:prSet presAssocID="{70047862-4330-4E7B-A11F-AE57C8021034}" presName="horz1" presStyleCnt="0"/>
      <dgm:spPr/>
    </dgm:pt>
    <dgm:pt modelId="{D8AB37B1-0EED-40B1-8058-83912BD7311A}" type="pres">
      <dgm:prSet presAssocID="{70047862-4330-4E7B-A11F-AE57C8021034}" presName="tx1" presStyleLbl="revTx" presStyleIdx="2" presStyleCnt="7"/>
      <dgm:spPr/>
    </dgm:pt>
    <dgm:pt modelId="{8A6BC805-8F6F-437D-A65F-AB5397AF18AE}" type="pres">
      <dgm:prSet presAssocID="{70047862-4330-4E7B-A11F-AE57C8021034}" presName="vert1" presStyleCnt="0"/>
      <dgm:spPr/>
    </dgm:pt>
    <dgm:pt modelId="{850A14E2-A070-4065-9DC5-F75D35057CB3}" type="pres">
      <dgm:prSet presAssocID="{E929473F-2F8C-4309-AF4A-3E26B63502CD}" presName="thickLine" presStyleLbl="alignNode1" presStyleIdx="3" presStyleCnt="7"/>
      <dgm:spPr/>
    </dgm:pt>
    <dgm:pt modelId="{675D6822-1AEF-4480-A994-2B197A0B344F}" type="pres">
      <dgm:prSet presAssocID="{E929473F-2F8C-4309-AF4A-3E26B63502CD}" presName="horz1" presStyleCnt="0"/>
      <dgm:spPr/>
    </dgm:pt>
    <dgm:pt modelId="{9885C024-D574-49AF-B6E2-39B9B472A061}" type="pres">
      <dgm:prSet presAssocID="{E929473F-2F8C-4309-AF4A-3E26B63502CD}" presName="tx1" presStyleLbl="revTx" presStyleIdx="3" presStyleCnt="7"/>
      <dgm:spPr/>
    </dgm:pt>
    <dgm:pt modelId="{9FB9A939-0782-46F2-AF17-58FD924FBBC4}" type="pres">
      <dgm:prSet presAssocID="{E929473F-2F8C-4309-AF4A-3E26B63502CD}" presName="vert1" presStyleCnt="0"/>
      <dgm:spPr/>
    </dgm:pt>
    <dgm:pt modelId="{CF1EFA11-D99E-4206-B2A1-FCFDB0302BE7}" type="pres">
      <dgm:prSet presAssocID="{D8440528-C851-41DD-B2F7-3B81FFC3EE25}" presName="thickLine" presStyleLbl="alignNode1" presStyleIdx="4" presStyleCnt="7"/>
      <dgm:spPr/>
    </dgm:pt>
    <dgm:pt modelId="{25793EAA-E3D7-47C3-BE0D-0A5A10334678}" type="pres">
      <dgm:prSet presAssocID="{D8440528-C851-41DD-B2F7-3B81FFC3EE25}" presName="horz1" presStyleCnt="0"/>
      <dgm:spPr/>
    </dgm:pt>
    <dgm:pt modelId="{0EC204FE-249D-4F8E-96CD-49002A2FB900}" type="pres">
      <dgm:prSet presAssocID="{D8440528-C851-41DD-B2F7-3B81FFC3EE25}" presName="tx1" presStyleLbl="revTx" presStyleIdx="4" presStyleCnt="7"/>
      <dgm:spPr/>
    </dgm:pt>
    <dgm:pt modelId="{8C67CFED-FB96-403B-9307-1BD70E5D2C57}" type="pres">
      <dgm:prSet presAssocID="{D8440528-C851-41DD-B2F7-3B81FFC3EE25}" presName="vert1" presStyleCnt="0"/>
      <dgm:spPr/>
    </dgm:pt>
    <dgm:pt modelId="{D2319DE2-B7D7-4251-A04D-D49F6405C636}" type="pres">
      <dgm:prSet presAssocID="{FA4B0A56-04CC-4191-A9EE-0B4058976820}" presName="thickLine" presStyleLbl="alignNode1" presStyleIdx="5" presStyleCnt="7"/>
      <dgm:spPr/>
    </dgm:pt>
    <dgm:pt modelId="{23D65A68-3937-4834-AFC0-15F5A3D2A59B}" type="pres">
      <dgm:prSet presAssocID="{FA4B0A56-04CC-4191-A9EE-0B4058976820}" presName="horz1" presStyleCnt="0"/>
      <dgm:spPr/>
    </dgm:pt>
    <dgm:pt modelId="{29A20DBF-45BD-4C7F-9181-5F9B9DD6B0F4}" type="pres">
      <dgm:prSet presAssocID="{FA4B0A56-04CC-4191-A9EE-0B4058976820}" presName="tx1" presStyleLbl="revTx" presStyleIdx="5" presStyleCnt="7"/>
      <dgm:spPr/>
    </dgm:pt>
    <dgm:pt modelId="{423E8A39-7ADB-427B-B78C-082A306BB408}" type="pres">
      <dgm:prSet presAssocID="{FA4B0A56-04CC-4191-A9EE-0B4058976820}" presName="vert1" presStyleCnt="0"/>
      <dgm:spPr/>
    </dgm:pt>
    <dgm:pt modelId="{692725E5-913D-4829-AEA8-E878D9CF1AC3}" type="pres">
      <dgm:prSet presAssocID="{7D6CAA7C-2229-4B49-923B-1D5B9801C194}" presName="thickLine" presStyleLbl="alignNode1" presStyleIdx="6" presStyleCnt="7"/>
      <dgm:spPr/>
    </dgm:pt>
    <dgm:pt modelId="{62DB684E-AE0E-45CD-BE70-E03E864086CF}" type="pres">
      <dgm:prSet presAssocID="{7D6CAA7C-2229-4B49-923B-1D5B9801C194}" presName="horz1" presStyleCnt="0"/>
      <dgm:spPr/>
    </dgm:pt>
    <dgm:pt modelId="{6464DBF3-42DE-4659-9B15-61A1F018CC0A}" type="pres">
      <dgm:prSet presAssocID="{7D6CAA7C-2229-4B49-923B-1D5B9801C194}" presName="tx1" presStyleLbl="revTx" presStyleIdx="6" presStyleCnt="7"/>
      <dgm:spPr/>
    </dgm:pt>
    <dgm:pt modelId="{2E36188A-D349-4865-8B32-3C15576B17C9}" type="pres">
      <dgm:prSet presAssocID="{7D6CAA7C-2229-4B49-923B-1D5B9801C194}" presName="vert1" presStyleCnt="0"/>
      <dgm:spPr/>
    </dgm:pt>
  </dgm:ptLst>
  <dgm:cxnLst>
    <dgm:cxn modelId="{18E7A013-8A12-4FF6-AC2B-F02170E906A9}" type="presOf" srcId="{FA4B0A56-04CC-4191-A9EE-0B4058976820}" destId="{29A20DBF-45BD-4C7F-9181-5F9B9DD6B0F4}" srcOrd="0" destOrd="0" presId="urn:microsoft.com/office/officeart/2008/layout/LinedList"/>
    <dgm:cxn modelId="{1EA5CD15-B80E-49BF-AAD5-31F03CE93109}" srcId="{8F977DDB-F8F2-4546-B527-45D32DBAE858}" destId="{715EBC05-DC02-46D9-B780-0468A935E2FF}" srcOrd="0" destOrd="0" parTransId="{915A7040-794E-4D76-A34F-A7ECEB21B125}" sibTransId="{93C0A8C9-D963-4152-9F3B-8837010EEBD8}"/>
    <dgm:cxn modelId="{5B51B01F-E892-453E-A7C6-9D8BA65AA679}" type="presOf" srcId="{7D6CAA7C-2229-4B49-923B-1D5B9801C194}" destId="{6464DBF3-42DE-4659-9B15-61A1F018CC0A}" srcOrd="0" destOrd="0" presId="urn:microsoft.com/office/officeart/2008/layout/LinedList"/>
    <dgm:cxn modelId="{2B431D38-3146-4F2A-AE7A-399BA40C9403}" type="presOf" srcId="{70047862-4330-4E7B-A11F-AE57C8021034}" destId="{D8AB37B1-0EED-40B1-8058-83912BD7311A}" srcOrd="0" destOrd="0" presId="urn:microsoft.com/office/officeart/2008/layout/LinedList"/>
    <dgm:cxn modelId="{AD78305E-86C8-4CBB-8F2B-3F397B416E84}" srcId="{8F977DDB-F8F2-4546-B527-45D32DBAE858}" destId="{20D3AD72-7BD2-4A3F-836F-96E214A2FAE7}" srcOrd="1" destOrd="0" parTransId="{1B18DD00-0466-4D4E-BAC9-A93B54EA4F82}" sibTransId="{71D29089-CC2D-44F6-809D-3D441A698746}"/>
    <dgm:cxn modelId="{AA43A847-64BF-4B5A-84AD-2A700570BD71}" srcId="{8F977DDB-F8F2-4546-B527-45D32DBAE858}" destId="{7D6CAA7C-2229-4B49-923B-1D5B9801C194}" srcOrd="6" destOrd="0" parTransId="{7C4F8B12-4594-4C2A-8444-8B927DAC6E53}" sibTransId="{D6EFAEDD-6CE3-446D-A27F-31857DAEDE30}"/>
    <dgm:cxn modelId="{B3B92157-2E16-40CD-8F11-F68FA81DBC8B}" srcId="{8F977DDB-F8F2-4546-B527-45D32DBAE858}" destId="{70047862-4330-4E7B-A11F-AE57C8021034}" srcOrd="2" destOrd="0" parTransId="{E07D6424-B653-4EAF-A910-AB9CCB3DC77B}" sibTransId="{B438EAB8-CC09-47C5-A1EF-4BF54A7360F9}"/>
    <dgm:cxn modelId="{0FE88F96-BCF3-4B08-9F67-ABC414EC82D8}" srcId="{8F977DDB-F8F2-4546-B527-45D32DBAE858}" destId="{FA4B0A56-04CC-4191-A9EE-0B4058976820}" srcOrd="5" destOrd="0" parTransId="{0BFE7856-490E-4D1F-BDDD-C0D125BD7431}" sibTransId="{CD3E3DEB-8BC1-481B-87DB-DB1973815219}"/>
    <dgm:cxn modelId="{FEB1BFA4-3C1B-408A-80F9-0D8FDCDDB9D0}" srcId="{8F977DDB-F8F2-4546-B527-45D32DBAE858}" destId="{D8440528-C851-41DD-B2F7-3B81FFC3EE25}" srcOrd="4" destOrd="0" parTransId="{06FB3403-38B0-4E76-8EC8-E46395FFF8BC}" sibTransId="{28CFE435-6AFD-47A5-99FB-8F9B1340811F}"/>
    <dgm:cxn modelId="{2EF116A8-7C47-4FEC-8F24-36E391A44036}" type="presOf" srcId="{20D3AD72-7BD2-4A3F-836F-96E214A2FAE7}" destId="{B17B91CD-C3B9-4BEF-B66A-FD300BD841AE}" srcOrd="0" destOrd="0" presId="urn:microsoft.com/office/officeart/2008/layout/LinedList"/>
    <dgm:cxn modelId="{CED3D3C1-759E-4A20-8D69-67538E8EF465}" srcId="{8F977DDB-F8F2-4546-B527-45D32DBAE858}" destId="{E929473F-2F8C-4309-AF4A-3E26B63502CD}" srcOrd="3" destOrd="0" parTransId="{429125EB-188C-4867-AC4B-9C9C6E072B80}" sibTransId="{02C262D3-3334-4E11-A429-65C764378863}"/>
    <dgm:cxn modelId="{B091F2CA-655A-406B-9823-ADF63B3832BE}" type="presOf" srcId="{E929473F-2F8C-4309-AF4A-3E26B63502CD}" destId="{9885C024-D574-49AF-B6E2-39B9B472A061}" srcOrd="0" destOrd="0" presId="urn:microsoft.com/office/officeart/2008/layout/LinedList"/>
    <dgm:cxn modelId="{24A363DD-B69D-4218-AB80-AA3C08DFEDB7}" type="presOf" srcId="{8F977DDB-F8F2-4546-B527-45D32DBAE858}" destId="{E3782A5F-EB52-45BE-A963-BD527EF4FF35}" srcOrd="0" destOrd="0" presId="urn:microsoft.com/office/officeart/2008/layout/LinedList"/>
    <dgm:cxn modelId="{9886E1EF-827F-4D68-8EAA-AB016954402C}" type="presOf" srcId="{715EBC05-DC02-46D9-B780-0468A935E2FF}" destId="{22DE8A0F-45FB-4478-BBFC-27ECFD4BBBF5}" srcOrd="0" destOrd="0" presId="urn:microsoft.com/office/officeart/2008/layout/LinedList"/>
    <dgm:cxn modelId="{819131F7-2E9D-4709-B562-11B9DB0735F2}" type="presOf" srcId="{D8440528-C851-41DD-B2F7-3B81FFC3EE25}" destId="{0EC204FE-249D-4F8E-96CD-49002A2FB900}" srcOrd="0" destOrd="0" presId="urn:microsoft.com/office/officeart/2008/layout/LinedList"/>
    <dgm:cxn modelId="{F1039C28-7251-4F5A-BFE2-D1289091DB1B}" type="presParOf" srcId="{E3782A5F-EB52-45BE-A963-BD527EF4FF35}" destId="{EB4196E1-DC71-44A0-B45C-CCBA311D18EF}" srcOrd="0" destOrd="0" presId="urn:microsoft.com/office/officeart/2008/layout/LinedList"/>
    <dgm:cxn modelId="{261EADCB-FF73-4A3A-8D08-37D6B08B6B80}" type="presParOf" srcId="{E3782A5F-EB52-45BE-A963-BD527EF4FF35}" destId="{ADF22E80-E2E1-495A-B1B3-E24572669D9C}" srcOrd="1" destOrd="0" presId="urn:microsoft.com/office/officeart/2008/layout/LinedList"/>
    <dgm:cxn modelId="{E1716D17-B527-4A61-9E91-5B7DD3A398CB}" type="presParOf" srcId="{ADF22E80-E2E1-495A-B1B3-E24572669D9C}" destId="{22DE8A0F-45FB-4478-BBFC-27ECFD4BBBF5}" srcOrd="0" destOrd="0" presId="urn:microsoft.com/office/officeart/2008/layout/LinedList"/>
    <dgm:cxn modelId="{41A07FF0-5C92-4649-A529-D31BB794E8A4}" type="presParOf" srcId="{ADF22E80-E2E1-495A-B1B3-E24572669D9C}" destId="{D0E4635B-6D47-4133-B739-67304925B233}" srcOrd="1" destOrd="0" presId="urn:microsoft.com/office/officeart/2008/layout/LinedList"/>
    <dgm:cxn modelId="{74E51200-0CDB-47A1-AA46-5E7EA40E2FB9}" type="presParOf" srcId="{E3782A5F-EB52-45BE-A963-BD527EF4FF35}" destId="{9BF4C608-BB1F-4E16-B4C0-F192A20BEE9E}" srcOrd="2" destOrd="0" presId="urn:microsoft.com/office/officeart/2008/layout/LinedList"/>
    <dgm:cxn modelId="{6D4C5164-E2F0-434A-BB73-A753F3BE5336}" type="presParOf" srcId="{E3782A5F-EB52-45BE-A963-BD527EF4FF35}" destId="{2BBADF60-50EF-4161-B6FF-AB48E16BF6B6}" srcOrd="3" destOrd="0" presId="urn:microsoft.com/office/officeart/2008/layout/LinedList"/>
    <dgm:cxn modelId="{39828F15-66E4-475F-AD67-42DBDD57BA47}" type="presParOf" srcId="{2BBADF60-50EF-4161-B6FF-AB48E16BF6B6}" destId="{B17B91CD-C3B9-4BEF-B66A-FD300BD841AE}" srcOrd="0" destOrd="0" presId="urn:microsoft.com/office/officeart/2008/layout/LinedList"/>
    <dgm:cxn modelId="{DC98F205-CB86-4E88-B02D-31CDC5317EB9}" type="presParOf" srcId="{2BBADF60-50EF-4161-B6FF-AB48E16BF6B6}" destId="{008150CA-4181-424B-83C8-8E9A98A111F4}" srcOrd="1" destOrd="0" presId="urn:microsoft.com/office/officeart/2008/layout/LinedList"/>
    <dgm:cxn modelId="{6C9DD680-6935-4F30-B21C-96C2D749BEC5}" type="presParOf" srcId="{E3782A5F-EB52-45BE-A963-BD527EF4FF35}" destId="{01B9B066-89A7-44AA-A8BF-54E4D658F8D4}" srcOrd="4" destOrd="0" presId="urn:microsoft.com/office/officeart/2008/layout/LinedList"/>
    <dgm:cxn modelId="{0400980B-881C-47E1-A486-0586022F5D31}" type="presParOf" srcId="{E3782A5F-EB52-45BE-A963-BD527EF4FF35}" destId="{306B92C2-D985-4088-8ECD-5CF7B0392114}" srcOrd="5" destOrd="0" presId="urn:microsoft.com/office/officeart/2008/layout/LinedList"/>
    <dgm:cxn modelId="{9FC1D4A0-B801-407A-9A44-29B6B3DEA6EC}" type="presParOf" srcId="{306B92C2-D985-4088-8ECD-5CF7B0392114}" destId="{D8AB37B1-0EED-40B1-8058-83912BD7311A}" srcOrd="0" destOrd="0" presId="urn:microsoft.com/office/officeart/2008/layout/LinedList"/>
    <dgm:cxn modelId="{FBB683BC-E015-475F-86F4-E7EBDFF41FA1}" type="presParOf" srcId="{306B92C2-D985-4088-8ECD-5CF7B0392114}" destId="{8A6BC805-8F6F-437D-A65F-AB5397AF18AE}" srcOrd="1" destOrd="0" presId="urn:microsoft.com/office/officeart/2008/layout/LinedList"/>
    <dgm:cxn modelId="{209F6F42-7890-4B9F-8CF6-9A5D1F5DD0BB}" type="presParOf" srcId="{E3782A5F-EB52-45BE-A963-BD527EF4FF35}" destId="{850A14E2-A070-4065-9DC5-F75D35057CB3}" srcOrd="6" destOrd="0" presId="urn:microsoft.com/office/officeart/2008/layout/LinedList"/>
    <dgm:cxn modelId="{2D650570-46AC-4282-B6F4-89793AB9D866}" type="presParOf" srcId="{E3782A5F-EB52-45BE-A963-BD527EF4FF35}" destId="{675D6822-1AEF-4480-A994-2B197A0B344F}" srcOrd="7" destOrd="0" presId="urn:microsoft.com/office/officeart/2008/layout/LinedList"/>
    <dgm:cxn modelId="{A5D9986A-D711-4105-BB89-5CCFDBFAC9B3}" type="presParOf" srcId="{675D6822-1AEF-4480-A994-2B197A0B344F}" destId="{9885C024-D574-49AF-B6E2-39B9B472A061}" srcOrd="0" destOrd="0" presId="urn:microsoft.com/office/officeart/2008/layout/LinedList"/>
    <dgm:cxn modelId="{82471068-4AA0-40ED-BD49-C276107F0A77}" type="presParOf" srcId="{675D6822-1AEF-4480-A994-2B197A0B344F}" destId="{9FB9A939-0782-46F2-AF17-58FD924FBBC4}" srcOrd="1" destOrd="0" presId="urn:microsoft.com/office/officeart/2008/layout/LinedList"/>
    <dgm:cxn modelId="{1BCE5AFF-E0AB-473D-A357-FFC414831FED}" type="presParOf" srcId="{E3782A5F-EB52-45BE-A963-BD527EF4FF35}" destId="{CF1EFA11-D99E-4206-B2A1-FCFDB0302BE7}" srcOrd="8" destOrd="0" presId="urn:microsoft.com/office/officeart/2008/layout/LinedList"/>
    <dgm:cxn modelId="{2DC7AA58-7DE7-413B-A92C-99744418A84C}" type="presParOf" srcId="{E3782A5F-EB52-45BE-A963-BD527EF4FF35}" destId="{25793EAA-E3D7-47C3-BE0D-0A5A10334678}" srcOrd="9" destOrd="0" presId="urn:microsoft.com/office/officeart/2008/layout/LinedList"/>
    <dgm:cxn modelId="{3EBB6B09-4450-4051-B220-11BB25BF1488}" type="presParOf" srcId="{25793EAA-E3D7-47C3-BE0D-0A5A10334678}" destId="{0EC204FE-249D-4F8E-96CD-49002A2FB900}" srcOrd="0" destOrd="0" presId="urn:microsoft.com/office/officeart/2008/layout/LinedList"/>
    <dgm:cxn modelId="{672FB0CF-1C2F-42AF-AEC8-1531A07BBCBC}" type="presParOf" srcId="{25793EAA-E3D7-47C3-BE0D-0A5A10334678}" destId="{8C67CFED-FB96-403B-9307-1BD70E5D2C57}" srcOrd="1" destOrd="0" presId="urn:microsoft.com/office/officeart/2008/layout/LinedList"/>
    <dgm:cxn modelId="{0CEEFBA4-3D7F-4072-94C8-2209E34B0508}" type="presParOf" srcId="{E3782A5F-EB52-45BE-A963-BD527EF4FF35}" destId="{D2319DE2-B7D7-4251-A04D-D49F6405C636}" srcOrd="10" destOrd="0" presId="urn:microsoft.com/office/officeart/2008/layout/LinedList"/>
    <dgm:cxn modelId="{FE54C67B-7E20-4B76-88A8-073647C1FBF3}" type="presParOf" srcId="{E3782A5F-EB52-45BE-A963-BD527EF4FF35}" destId="{23D65A68-3937-4834-AFC0-15F5A3D2A59B}" srcOrd="11" destOrd="0" presId="urn:microsoft.com/office/officeart/2008/layout/LinedList"/>
    <dgm:cxn modelId="{29753F09-0E14-4037-B591-387EBB8D2F07}" type="presParOf" srcId="{23D65A68-3937-4834-AFC0-15F5A3D2A59B}" destId="{29A20DBF-45BD-4C7F-9181-5F9B9DD6B0F4}" srcOrd="0" destOrd="0" presId="urn:microsoft.com/office/officeart/2008/layout/LinedList"/>
    <dgm:cxn modelId="{631491D3-E636-4686-A41B-E84876E45F18}" type="presParOf" srcId="{23D65A68-3937-4834-AFC0-15F5A3D2A59B}" destId="{423E8A39-7ADB-427B-B78C-082A306BB408}" srcOrd="1" destOrd="0" presId="urn:microsoft.com/office/officeart/2008/layout/LinedList"/>
    <dgm:cxn modelId="{8E37C1A3-BB0E-49A8-B275-598B6AEC41F9}" type="presParOf" srcId="{E3782A5F-EB52-45BE-A963-BD527EF4FF35}" destId="{692725E5-913D-4829-AEA8-E878D9CF1AC3}" srcOrd="12" destOrd="0" presId="urn:microsoft.com/office/officeart/2008/layout/LinedList"/>
    <dgm:cxn modelId="{69F6FA70-2425-4424-8F2C-3EB29E43B431}" type="presParOf" srcId="{E3782A5F-EB52-45BE-A963-BD527EF4FF35}" destId="{62DB684E-AE0E-45CD-BE70-E03E864086CF}" srcOrd="13" destOrd="0" presId="urn:microsoft.com/office/officeart/2008/layout/LinedList"/>
    <dgm:cxn modelId="{B7095924-9F79-48B5-88A4-E85FD38C14E8}" type="presParOf" srcId="{62DB684E-AE0E-45CD-BE70-E03E864086CF}" destId="{6464DBF3-42DE-4659-9B15-61A1F018CC0A}" srcOrd="0" destOrd="0" presId="urn:microsoft.com/office/officeart/2008/layout/LinedList"/>
    <dgm:cxn modelId="{EF470875-0F2D-4448-A8C3-85BB0057A4C7}" type="presParOf" srcId="{62DB684E-AE0E-45CD-BE70-E03E864086CF}" destId="{2E36188A-D349-4865-8B32-3C15576B17C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4A938C1-B167-4E74-930B-00C03761E6A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D1A4EF1-D1CD-42D3-8533-2772E64ABC51}">
      <dgm:prSet/>
      <dgm:spPr/>
      <dgm:t>
        <a:bodyPr/>
        <a:lstStyle/>
        <a:p>
          <a:r>
            <a:rPr lang="cy-GB" noProof="0" dirty="0"/>
            <a:t>Y gallu i ymgymryd â gwersi gyda disgyblion mwy heriol yn fwy effeithiol nag ymarferwyr eraill, cydnabyddir bod gennych ‘sgiliau meddal’</a:t>
          </a:r>
        </a:p>
      </dgm:t>
    </dgm:pt>
    <dgm:pt modelId="{1DB74851-52E4-4313-A6A0-7F51FE0C88FC}" type="parTrans" cxnId="{BA05F182-00B0-4364-8E51-91844A88B850}">
      <dgm:prSet/>
      <dgm:spPr/>
      <dgm:t>
        <a:bodyPr/>
        <a:lstStyle/>
        <a:p>
          <a:endParaRPr lang="en-US"/>
        </a:p>
      </dgm:t>
    </dgm:pt>
    <dgm:pt modelId="{6AB493D2-B880-4CF0-868E-95A5F65A3FEB}" type="sibTrans" cxnId="{BA05F182-00B0-4364-8E51-91844A88B850}">
      <dgm:prSet/>
      <dgm:spPr/>
      <dgm:t>
        <a:bodyPr/>
        <a:lstStyle/>
        <a:p>
          <a:endParaRPr lang="en-US"/>
        </a:p>
      </dgm:t>
    </dgm:pt>
    <dgm:pt modelId="{24183796-AC2A-49F1-8CFF-06668FF5B2D0}">
      <dgm:prSet/>
      <dgm:spPr/>
      <dgm:t>
        <a:bodyPr/>
        <a:lstStyle/>
        <a:p>
          <a:r>
            <a:rPr lang="cy-GB" noProof="0" dirty="0"/>
            <a:t>Sgiliau addysgu effeithiol</a:t>
          </a:r>
        </a:p>
      </dgm:t>
    </dgm:pt>
    <dgm:pt modelId="{11F40749-B061-49B2-AEC9-50E650D93F4E}" type="parTrans" cxnId="{B373FC8A-5F45-4DE9-82AE-7AD8A1BA0E35}">
      <dgm:prSet/>
      <dgm:spPr/>
      <dgm:t>
        <a:bodyPr/>
        <a:lstStyle/>
        <a:p>
          <a:endParaRPr lang="en-US"/>
        </a:p>
      </dgm:t>
    </dgm:pt>
    <dgm:pt modelId="{64A11FF6-DA93-45FB-B7EC-0E6EAC5117AB}" type="sibTrans" cxnId="{B373FC8A-5F45-4DE9-82AE-7AD8A1BA0E35}">
      <dgm:prSet/>
      <dgm:spPr/>
      <dgm:t>
        <a:bodyPr/>
        <a:lstStyle/>
        <a:p>
          <a:endParaRPr lang="en-US"/>
        </a:p>
      </dgm:t>
    </dgm:pt>
    <dgm:pt modelId="{9A286006-6316-460F-8B4B-62CD2B65756D}">
      <dgm:prSet/>
      <dgm:spPr/>
      <dgm:t>
        <a:bodyPr/>
        <a:lstStyle/>
        <a:p>
          <a:r>
            <a:rPr lang="cy-GB" noProof="0" dirty="0"/>
            <a:t>Sgiliau rheoli ymddygiad effeithiol</a:t>
          </a:r>
        </a:p>
      </dgm:t>
    </dgm:pt>
    <dgm:pt modelId="{6AF2597D-DFF4-442F-AE73-956A1216C114}" type="parTrans" cxnId="{2994226F-6423-4F66-AF1A-B635DD3F8E5B}">
      <dgm:prSet/>
      <dgm:spPr/>
      <dgm:t>
        <a:bodyPr/>
        <a:lstStyle/>
        <a:p>
          <a:endParaRPr lang="en-US"/>
        </a:p>
      </dgm:t>
    </dgm:pt>
    <dgm:pt modelId="{CC5CDD9B-49B4-43F0-A4F2-5FB088CD70D4}" type="sibTrans" cxnId="{2994226F-6423-4F66-AF1A-B635DD3F8E5B}">
      <dgm:prSet/>
      <dgm:spPr/>
      <dgm:t>
        <a:bodyPr/>
        <a:lstStyle/>
        <a:p>
          <a:endParaRPr lang="en-US"/>
        </a:p>
      </dgm:t>
    </dgm:pt>
    <dgm:pt modelId="{7133977F-3DDA-43B6-824F-D70433B3D95C}" type="pres">
      <dgm:prSet presAssocID="{94A938C1-B167-4E74-930B-00C03761E6AF}" presName="root" presStyleCnt="0">
        <dgm:presLayoutVars>
          <dgm:dir/>
          <dgm:resizeHandles val="exact"/>
        </dgm:presLayoutVars>
      </dgm:prSet>
      <dgm:spPr/>
    </dgm:pt>
    <dgm:pt modelId="{67AA8A0A-F928-430C-B483-43FFD292C68A}" type="pres">
      <dgm:prSet presAssocID="{6D1A4EF1-D1CD-42D3-8533-2772E64ABC51}" presName="compNode" presStyleCnt="0"/>
      <dgm:spPr/>
    </dgm:pt>
    <dgm:pt modelId="{15C9C46C-0827-4480-AE21-9F73A651355A}" type="pres">
      <dgm:prSet presAssocID="{6D1A4EF1-D1CD-42D3-8533-2772E64ABC51}" presName="bgRect" presStyleLbl="bgShp" presStyleIdx="0" presStyleCnt="3"/>
      <dgm:spPr/>
    </dgm:pt>
    <dgm:pt modelId="{99BCFC38-A49F-4E6D-AFEB-E5F1A2201EBF}" type="pres">
      <dgm:prSet presAssocID="{6D1A4EF1-D1CD-42D3-8533-2772E64ABC5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A45883E8-BA04-440F-B996-9DE89AE5E31F}" type="pres">
      <dgm:prSet presAssocID="{6D1A4EF1-D1CD-42D3-8533-2772E64ABC51}" presName="spaceRect" presStyleCnt="0"/>
      <dgm:spPr/>
    </dgm:pt>
    <dgm:pt modelId="{711338D6-63A0-4E81-94C4-E178928CE56F}" type="pres">
      <dgm:prSet presAssocID="{6D1A4EF1-D1CD-42D3-8533-2772E64ABC51}" presName="parTx" presStyleLbl="revTx" presStyleIdx="0" presStyleCnt="3">
        <dgm:presLayoutVars>
          <dgm:chMax val="0"/>
          <dgm:chPref val="0"/>
        </dgm:presLayoutVars>
      </dgm:prSet>
      <dgm:spPr/>
    </dgm:pt>
    <dgm:pt modelId="{E3471FFC-06F4-479E-BECB-368DCBE7A788}" type="pres">
      <dgm:prSet presAssocID="{6AB493D2-B880-4CF0-868E-95A5F65A3FEB}" presName="sibTrans" presStyleCnt="0"/>
      <dgm:spPr/>
    </dgm:pt>
    <dgm:pt modelId="{A188930D-222B-4E81-8381-2D5841B9DF7E}" type="pres">
      <dgm:prSet presAssocID="{24183796-AC2A-49F1-8CFF-06668FF5B2D0}" presName="compNode" presStyleCnt="0"/>
      <dgm:spPr/>
    </dgm:pt>
    <dgm:pt modelId="{F6608D99-3D8C-4725-89B1-BC037A84C7F7}" type="pres">
      <dgm:prSet presAssocID="{24183796-AC2A-49F1-8CFF-06668FF5B2D0}" presName="bgRect" presStyleLbl="bgShp" presStyleIdx="1" presStyleCnt="3"/>
      <dgm:spPr/>
    </dgm:pt>
    <dgm:pt modelId="{6B17D49E-CE6D-4B93-A608-F421D0346378}" type="pres">
      <dgm:prSet presAssocID="{24183796-AC2A-49F1-8CFF-06668FF5B2D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C4055436-932A-4B3D-B56F-775A6F1DE877}" type="pres">
      <dgm:prSet presAssocID="{24183796-AC2A-49F1-8CFF-06668FF5B2D0}" presName="spaceRect" presStyleCnt="0"/>
      <dgm:spPr/>
    </dgm:pt>
    <dgm:pt modelId="{2E28BE3D-03F7-407B-A875-64389F92627B}" type="pres">
      <dgm:prSet presAssocID="{24183796-AC2A-49F1-8CFF-06668FF5B2D0}" presName="parTx" presStyleLbl="revTx" presStyleIdx="1" presStyleCnt="3">
        <dgm:presLayoutVars>
          <dgm:chMax val="0"/>
          <dgm:chPref val="0"/>
        </dgm:presLayoutVars>
      </dgm:prSet>
      <dgm:spPr/>
    </dgm:pt>
    <dgm:pt modelId="{FA13F9DE-E035-4A15-AA6B-B0E898ADB79D}" type="pres">
      <dgm:prSet presAssocID="{64A11FF6-DA93-45FB-B7EC-0E6EAC5117AB}" presName="sibTrans" presStyleCnt="0"/>
      <dgm:spPr/>
    </dgm:pt>
    <dgm:pt modelId="{9F1042B2-EBCF-42C4-8768-77E31759404D}" type="pres">
      <dgm:prSet presAssocID="{9A286006-6316-460F-8B4B-62CD2B65756D}" presName="compNode" presStyleCnt="0"/>
      <dgm:spPr/>
    </dgm:pt>
    <dgm:pt modelId="{287D2364-AFDB-48D3-A7A2-AAF41211F45A}" type="pres">
      <dgm:prSet presAssocID="{9A286006-6316-460F-8B4B-62CD2B65756D}" presName="bgRect" presStyleLbl="bgShp" presStyleIdx="2" presStyleCnt="3"/>
      <dgm:spPr/>
    </dgm:pt>
    <dgm:pt modelId="{77EAFC5B-74E5-4443-BF93-6A86A26E5B16}" type="pres">
      <dgm:prSet presAssocID="{9A286006-6316-460F-8B4B-62CD2B65756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4AB1CA61-D551-45A4-90C6-C31D8C7E097D}" type="pres">
      <dgm:prSet presAssocID="{9A286006-6316-460F-8B4B-62CD2B65756D}" presName="spaceRect" presStyleCnt="0"/>
      <dgm:spPr/>
    </dgm:pt>
    <dgm:pt modelId="{E74809E4-4AE9-4338-A3C5-D4839814B9FB}" type="pres">
      <dgm:prSet presAssocID="{9A286006-6316-460F-8B4B-62CD2B65756D}" presName="parTx" presStyleLbl="revTx" presStyleIdx="2" presStyleCnt="3">
        <dgm:presLayoutVars>
          <dgm:chMax val="0"/>
          <dgm:chPref val="0"/>
        </dgm:presLayoutVars>
      </dgm:prSet>
      <dgm:spPr/>
    </dgm:pt>
  </dgm:ptLst>
  <dgm:cxnLst>
    <dgm:cxn modelId="{F000216D-EDDA-4306-863C-788665462CA9}" type="presOf" srcId="{24183796-AC2A-49F1-8CFF-06668FF5B2D0}" destId="{2E28BE3D-03F7-407B-A875-64389F92627B}" srcOrd="0" destOrd="0" presId="urn:microsoft.com/office/officeart/2018/2/layout/IconVerticalSolidList"/>
    <dgm:cxn modelId="{2994226F-6423-4F66-AF1A-B635DD3F8E5B}" srcId="{94A938C1-B167-4E74-930B-00C03761E6AF}" destId="{9A286006-6316-460F-8B4B-62CD2B65756D}" srcOrd="2" destOrd="0" parTransId="{6AF2597D-DFF4-442F-AE73-956A1216C114}" sibTransId="{CC5CDD9B-49B4-43F0-A4F2-5FB088CD70D4}"/>
    <dgm:cxn modelId="{BA05F182-00B0-4364-8E51-91844A88B850}" srcId="{94A938C1-B167-4E74-930B-00C03761E6AF}" destId="{6D1A4EF1-D1CD-42D3-8533-2772E64ABC51}" srcOrd="0" destOrd="0" parTransId="{1DB74851-52E4-4313-A6A0-7F51FE0C88FC}" sibTransId="{6AB493D2-B880-4CF0-868E-95A5F65A3FEB}"/>
    <dgm:cxn modelId="{B373FC8A-5F45-4DE9-82AE-7AD8A1BA0E35}" srcId="{94A938C1-B167-4E74-930B-00C03761E6AF}" destId="{24183796-AC2A-49F1-8CFF-06668FF5B2D0}" srcOrd="1" destOrd="0" parTransId="{11F40749-B061-49B2-AEC9-50E650D93F4E}" sibTransId="{64A11FF6-DA93-45FB-B7EC-0E6EAC5117AB}"/>
    <dgm:cxn modelId="{CC73CCA4-F369-4795-B077-F0C694702DD5}" type="presOf" srcId="{6D1A4EF1-D1CD-42D3-8533-2772E64ABC51}" destId="{711338D6-63A0-4E81-94C4-E178928CE56F}" srcOrd="0" destOrd="0" presId="urn:microsoft.com/office/officeart/2018/2/layout/IconVerticalSolidList"/>
    <dgm:cxn modelId="{4EF050B3-E6E5-4AE1-8CE3-18C753E3E826}" type="presOf" srcId="{94A938C1-B167-4E74-930B-00C03761E6AF}" destId="{7133977F-3DDA-43B6-824F-D70433B3D95C}" srcOrd="0" destOrd="0" presId="urn:microsoft.com/office/officeart/2018/2/layout/IconVerticalSolidList"/>
    <dgm:cxn modelId="{712ACFB5-6557-479D-8E01-9FEF8B6DFB29}" type="presOf" srcId="{9A286006-6316-460F-8B4B-62CD2B65756D}" destId="{E74809E4-4AE9-4338-A3C5-D4839814B9FB}" srcOrd="0" destOrd="0" presId="urn:microsoft.com/office/officeart/2018/2/layout/IconVerticalSolidList"/>
    <dgm:cxn modelId="{EA67D225-BDEF-43A8-B839-B788C2D708E9}" type="presParOf" srcId="{7133977F-3DDA-43B6-824F-D70433B3D95C}" destId="{67AA8A0A-F928-430C-B483-43FFD292C68A}" srcOrd="0" destOrd="0" presId="urn:microsoft.com/office/officeart/2018/2/layout/IconVerticalSolidList"/>
    <dgm:cxn modelId="{4CEBB281-BE98-490C-B32A-61A073334001}" type="presParOf" srcId="{67AA8A0A-F928-430C-B483-43FFD292C68A}" destId="{15C9C46C-0827-4480-AE21-9F73A651355A}" srcOrd="0" destOrd="0" presId="urn:microsoft.com/office/officeart/2018/2/layout/IconVerticalSolidList"/>
    <dgm:cxn modelId="{AC4F3427-FD50-46FD-844D-29D501B868BC}" type="presParOf" srcId="{67AA8A0A-F928-430C-B483-43FFD292C68A}" destId="{99BCFC38-A49F-4E6D-AFEB-E5F1A2201EBF}" srcOrd="1" destOrd="0" presId="urn:microsoft.com/office/officeart/2018/2/layout/IconVerticalSolidList"/>
    <dgm:cxn modelId="{9262ACD7-AC32-4629-B804-5290F6360C8A}" type="presParOf" srcId="{67AA8A0A-F928-430C-B483-43FFD292C68A}" destId="{A45883E8-BA04-440F-B996-9DE89AE5E31F}" srcOrd="2" destOrd="0" presId="urn:microsoft.com/office/officeart/2018/2/layout/IconVerticalSolidList"/>
    <dgm:cxn modelId="{0DDEA3C6-D006-48C3-A574-5754D33F62AE}" type="presParOf" srcId="{67AA8A0A-F928-430C-B483-43FFD292C68A}" destId="{711338D6-63A0-4E81-94C4-E178928CE56F}" srcOrd="3" destOrd="0" presId="urn:microsoft.com/office/officeart/2018/2/layout/IconVerticalSolidList"/>
    <dgm:cxn modelId="{D3D2A477-9364-4BEA-820B-5D0CFE8BD9A9}" type="presParOf" srcId="{7133977F-3DDA-43B6-824F-D70433B3D95C}" destId="{E3471FFC-06F4-479E-BECB-368DCBE7A788}" srcOrd="1" destOrd="0" presId="urn:microsoft.com/office/officeart/2018/2/layout/IconVerticalSolidList"/>
    <dgm:cxn modelId="{54329BCA-2F9B-417F-9C93-257A773CD5A3}" type="presParOf" srcId="{7133977F-3DDA-43B6-824F-D70433B3D95C}" destId="{A188930D-222B-4E81-8381-2D5841B9DF7E}" srcOrd="2" destOrd="0" presId="urn:microsoft.com/office/officeart/2018/2/layout/IconVerticalSolidList"/>
    <dgm:cxn modelId="{B64AB6A0-CC69-462A-B7E8-9C9A448D63BD}" type="presParOf" srcId="{A188930D-222B-4E81-8381-2D5841B9DF7E}" destId="{F6608D99-3D8C-4725-89B1-BC037A84C7F7}" srcOrd="0" destOrd="0" presId="urn:microsoft.com/office/officeart/2018/2/layout/IconVerticalSolidList"/>
    <dgm:cxn modelId="{E77E37C2-401A-44E7-BAD5-949D81C5AD32}" type="presParOf" srcId="{A188930D-222B-4E81-8381-2D5841B9DF7E}" destId="{6B17D49E-CE6D-4B93-A608-F421D0346378}" srcOrd="1" destOrd="0" presId="urn:microsoft.com/office/officeart/2018/2/layout/IconVerticalSolidList"/>
    <dgm:cxn modelId="{F0398EBB-E8A7-4E1C-90F1-B1A7991CD2E0}" type="presParOf" srcId="{A188930D-222B-4E81-8381-2D5841B9DF7E}" destId="{C4055436-932A-4B3D-B56F-775A6F1DE877}" srcOrd="2" destOrd="0" presId="urn:microsoft.com/office/officeart/2018/2/layout/IconVerticalSolidList"/>
    <dgm:cxn modelId="{5B4DAB96-B679-4C31-8943-45C050B67B0A}" type="presParOf" srcId="{A188930D-222B-4E81-8381-2D5841B9DF7E}" destId="{2E28BE3D-03F7-407B-A875-64389F92627B}" srcOrd="3" destOrd="0" presId="urn:microsoft.com/office/officeart/2018/2/layout/IconVerticalSolidList"/>
    <dgm:cxn modelId="{5E2F01E3-FDED-4D35-843F-417E11389121}" type="presParOf" srcId="{7133977F-3DDA-43B6-824F-D70433B3D95C}" destId="{FA13F9DE-E035-4A15-AA6B-B0E898ADB79D}" srcOrd="3" destOrd="0" presId="urn:microsoft.com/office/officeart/2018/2/layout/IconVerticalSolidList"/>
    <dgm:cxn modelId="{D547CF26-F2B3-4363-8F0F-D79513C8A602}" type="presParOf" srcId="{7133977F-3DDA-43B6-824F-D70433B3D95C}" destId="{9F1042B2-EBCF-42C4-8768-77E31759404D}" srcOrd="4" destOrd="0" presId="urn:microsoft.com/office/officeart/2018/2/layout/IconVerticalSolidList"/>
    <dgm:cxn modelId="{9074A164-2EEA-44A5-9F3B-35637512EF9F}" type="presParOf" srcId="{9F1042B2-EBCF-42C4-8768-77E31759404D}" destId="{287D2364-AFDB-48D3-A7A2-AAF41211F45A}" srcOrd="0" destOrd="0" presId="urn:microsoft.com/office/officeart/2018/2/layout/IconVerticalSolidList"/>
    <dgm:cxn modelId="{47AAFC8D-9787-442C-A680-D12B7BB3A158}" type="presParOf" srcId="{9F1042B2-EBCF-42C4-8768-77E31759404D}" destId="{77EAFC5B-74E5-4443-BF93-6A86A26E5B16}" srcOrd="1" destOrd="0" presId="urn:microsoft.com/office/officeart/2018/2/layout/IconVerticalSolidList"/>
    <dgm:cxn modelId="{8A24DF5C-1794-4196-94DA-4FE91532D7D6}" type="presParOf" srcId="{9F1042B2-EBCF-42C4-8768-77E31759404D}" destId="{4AB1CA61-D551-45A4-90C6-C31D8C7E097D}" srcOrd="2" destOrd="0" presId="urn:microsoft.com/office/officeart/2018/2/layout/IconVerticalSolidList"/>
    <dgm:cxn modelId="{1E4B1667-36B8-4589-A3A4-48A4215E0E44}" type="presParOf" srcId="{9F1042B2-EBCF-42C4-8768-77E31759404D}" destId="{E74809E4-4AE9-4338-A3C5-D4839814B9F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4A938C1-B167-4E74-930B-00C03761E6A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D1A4EF1-D1CD-42D3-8533-2772E64ABC51}">
      <dgm:prSet/>
      <dgm:spPr/>
      <dgm:t>
        <a:bodyPr/>
        <a:lstStyle/>
        <a:p>
          <a:r>
            <a:rPr lang="en-GB" dirty="0"/>
            <a:t>Ability to undertake lessons with more challenging pupils more effectively than other practitioners, recognised as possessing ‘soft skills’</a:t>
          </a:r>
          <a:endParaRPr lang="en-US" dirty="0"/>
        </a:p>
      </dgm:t>
    </dgm:pt>
    <dgm:pt modelId="{1DB74851-52E4-4313-A6A0-7F51FE0C88FC}" type="parTrans" cxnId="{BA05F182-00B0-4364-8E51-91844A88B850}">
      <dgm:prSet/>
      <dgm:spPr/>
      <dgm:t>
        <a:bodyPr/>
        <a:lstStyle/>
        <a:p>
          <a:endParaRPr lang="en-US"/>
        </a:p>
      </dgm:t>
    </dgm:pt>
    <dgm:pt modelId="{6AB493D2-B880-4CF0-868E-95A5F65A3FEB}" type="sibTrans" cxnId="{BA05F182-00B0-4364-8E51-91844A88B850}">
      <dgm:prSet/>
      <dgm:spPr/>
      <dgm:t>
        <a:bodyPr/>
        <a:lstStyle/>
        <a:p>
          <a:endParaRPr lang="en-US"/>
        </a:p>
      </dgm:t>
    </dgm:pt>
    <dgm:pt modelId="{24183796-AC2A-49F1-8CFF-06668FF5B2D0}">
      <dgm:prSet/>
      <dgm:spPr/>
      <dgm:t>
        <a:bodyPr/>
        <a:lstStyle/>
        <a:p>
          <a:r>
            <a:rPr lang="en-GB" dirty="0"/>
            <a:t>Effective teaching skills</a:t>
          </a:r>
          <a:endParaRPr lang="en-US" dirty="0"/>
        </a:p>
      </dgm:t>
    </dgm:pt>
    <dgm:pt modelId="{11F40749-B061-49B2-AEC9-50E650D93F4E}" type="parTrans" cxnId="{B373FC8A-5F45-4DE9-82AE-7AD8A1BA0E35}">
      <dgm:prSet/>
      <dgm:spPr/>
      <dgm:t>
        <a:bodyPr/>
        <a:lstStyle/>
        <a:p>
          <a:endParaRPr lang="en-US"/>
        </a:p>
      </dgm:t>
    </dgm:pt>
    <dgm:pt modelId="{64A11FF6-DA93-45FB-B7EC-0E6EAC5117AB}" type="sibTrans" cxnId="{B373FC8A-5F45-4DE9-82AE-7AD8A1BA0E35}">
      <dgm:prSet/>
      <dgm:spPr/>
      <dgm:t>
        <a:bodyPr/>
        <a:lstStyle/>
        <a:p>
          <a:endParaRPr lang="en-US"/>
        </a:p>
      </dgm:t>
    </dgm:pt>
    <dgm:pt modelId="{9A286006-6316-460F-8B4B-62CD2B65756D}">
      <dgm:prSet/>
      <dgm:spPr/>
      <dgm:t>
        <a:bodyPr/>
        <a:lstStyle/>
        <a:p>
          <a:r>
            <a:rPr lang="en-GB" dirty="0"/>
            <a:t>Effective behaviour management skills</a:t>
          </a:r>
          <a:endParaRPr lang="en-US" dirty="0"/>
        </a:p>
      </dgm:t>
    </dgm:pt>
    <dgm:pt modelId="{6AF2597D-DFF4-442F-AE73-956A1216C114}" type="parTrans" cxnId="{2994226F-6423-4F66-AF1A-B635DD3F8E5B}">
      <dgm:prSet/>
      <dgm:spPr/>
      <dgm:t>
        <a:bodyPr/>
        <a:lstStyle/>
        <a:p>
          <a:endParaRPr lang="en-US"/>
        </a:p>
      </dgm:t>
    </dgm:pt>
    <dgm:pt modelId="{CC5CDD9B-49B4-43F0-A4F2-5FB088CD70D4}" type="sibTrans" cxnId="{2994226F-6423-4F66-AF1A-B635DD3F8E5B}">
      <dgm:prSet/>
      <dgm:spPr/>
      <dgm:t>
        <a:bodyPr/>
        <a:lstStyle/>
        <a:p>
          <a:endParaRPr lang="en-US"/>
        </a:p>
      </dgm:t>
    </dgm:pt>
    <dgm:pt modelId="{7133977F-3DDA-43B6-824F-D70433B3D95C}" type="pres">
      <dgm:prSet presAssocID="{94A938C1-B167-4E74-930B-00C03761E6AF}" presName="root" presStyleCnt="0">
        <dgm:presLayoutVars>
          <dgm:dir/>
          <dgm:resizeHandles val="exact"/>
        </dgm:presLayoutVars>
      </dgm:prSet>
      <dgm:spPr/>
    </dgm:pt>
    <dgm:pt modelId="{67AA8A0A-F928-430C-B483-43FFD292C68A}" type="pres">
      <dgm:prSet presAssocID="{6D1A4EF1-D1CD-42D3-8533-2772E64ABC51}" presName="compNode" presStyleCnt="0"/>
      <dgm:spPr/>
    </dgm:pt>
    <dgm:pt modelId="{15C9C46C-0827-4480-AE21-9F73A651355A}" type="pres">
      <dgm:prSet presAssocID="{6D1A4EF1-D1CD-42D3-8533-2772E64ABC51}" presName="bgRect" presStyleLbl="bgShp" presStyleIdx="0" presStyleCnt="3"/>
      <dgm:spPr/>
    </dgm:pt>
    <dgm:pt modelId="{99BCFC38-A49F-4E6D-AFEB-E5F1A2201EBF}" type="pres">
      <dgm:prSet presAssocID="{6D1A4EF1-D1CD-42D3-8533-2772E64ABC5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A45883E8-BA04-440F-B996-9DE89AE5E31F}" type="pres">
      <dgm:prSet presAssocID="{6D1A4EF1-D1CD-42D3-8533-2772E64ABC51}" presName="spaceRect" presStyleCnt="0"/>
      <dgm:spPr/>
    </dgm:pt>
    <dgm:pt modelId="{711338D6-63A0-4E81-94C4-E178928CE56F}" type="pres">
      <dgm:prSet presAssocID="{6D1A4EF1-D1CD-42D3-8533-2772E64ABC51}" presName="parTx" presStyleLbl="revTx" presStyleIdx="0" presStyleCnt="3">
        <dgm:presLayoutVars>
          <dgm:chMax val="0"/>
          <dgm:chPref val="0"/>
        </dgm:presLayoutVars>
      </dgm:prSet>
      <dgm:spPr/>
    </dgm:pt>
    <dgm:pt modelId="{E3471FFC-06F4-479E-BECB-368DCBE7A788}" type="pres">
      <dgm:prSet presAssocID="{6AB493D2-B880-4CF0-868E-95A5F65A3FEB}" presName="sibTrans" presStyleCnt="0"/>
      <dgm:spPr/>
    </dgm:pt>
    <dgm:pt modelId="{A188930D-222B-4E81-8381-2D5841B9DF7E}" type="pres">
      <dgm:prSet presAssocID="{24183796-AC2A-49F1-8CFF-06668FF5B2D0}" presName="compNode" presStyleCnt="0"/>
      <dgm:spPr/>
    </dgm:pt>
    <dgm:pt modelId="{F6608D99-3D8C-4725-89B1-BC037A84C7F7}" type="pres">
      <dgm:prSet presAssocID="{24183796-AC2A-49F1-8CFF-06668FF5B2D0}" presName="bgRect" presStyleLbl="bgShp" presStyleIdx="1" presStyleCnt="3"/>
      <dgm:spPr/>
    </dgm:pt>
    <dgm:pt modelId="{6B17D49E-CE6D-4B93-A608-F421D0346378}" type="pres">
      <dgm:prSet presAssocID="{24183796-AC2A-49F1-8CFF-06668FF5B2D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C4055436-932A-4B3D-B56F-775A6F1DE877}" type="pres">
      <dgm:prSet presAssocID="{24183796-AC2A-49F1-8CFF-06668FF5B2D0}" presName="spaceRect" presStyleCnt="0"/>
      <dgm:spPr/>
    </dgm:pt>
    <dgm:pt modelId="{2E28BE3D-03F7-407B-A875-64389F92627B}" type="pres">
      <dgm:prSet presAssocID="{24183796-AC2A-49F1-8CFF-06668FF5B2D0}" presName="parTx" presStyleLbl="revTx" presStyleIdx="1" presStyleCnt="3">
        <dgm:presLayoutVars>
          <dgm:chMax val="0"/>
          <dgm:chPref val="0"/>
        </dgm:presLayoutVars>
      </dgm:prSet>
      <dgm:spPr/>
    </dgm:pt>
    <dgm:pt modelId="{FA13F9DE-E035-4A15-AA6B-B0E898ADB79D}" type="pres">
      <dgm:prSet presAssocID="{64A11FF6-DA93-45FB-B7EC-0E6EAC5117AB}" presName="sibTrans" presStyleCnt="0"/>
      <dgm:spPr/>
    </dgm:pt>
    <dgm:pt modelId="{9F1042B2-EBCF-42C4-8768-77E31759404D}" type="pres">
      <dgm:prSet presAssocID="{9A286006-6316-460F-8B4B-62CD2B65756D}" presName="compNode" presStyleCnt="0"/>
      <dgm:spPr/>
    </dgm:pt>
    <dgm:pt modelId="{287D2364-AFDB-48D3-A7A2-AAF41211F45A}" type="pres">
      <dgm:prSet presAssocID="{9A286006-6316-460F-8B4B-62CD2B65756D}" presName="bgRect" presStyleLbl="bgShp" presStyleIdx="2" presStyleCnt="3"/>
      <dgm:spPr/>
    </dgm:pt>
    <dgm:pt modelId="{77EAFC5B-74E5-4443-BF93-6A86A26E5B16}" type="pres">
      <dgm:prSet presAssocID="{9A286006-6316-460F-8B4B-62CD2B65756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4AB1CA61-D551-45A4-90C6-C31D8C7E097D}" type="pres">
      <dgm:prSet presAssocID="{9A286006-6316-460F-8B4B-62CD2B65756D}" presName="spaceRect" presStyleCnt="0"/>
      <dgm:spPr/>
    </dgm:pt>
    <dgm:pt modelId="{E74809E4-4AE9-4338-A3C5-D4839814B9FB}" type="pres">
      <dgm:prSet presAssocID="{9A286006-6316-460F-8B4B-62CD2B65756D}" presName="parTx" presStyleLbl="revTx" presStyleIdx="2" presStyleCnt="3">
        <dgm:presLayoutVars>
          <dgm:chMax val="0"/>
          <dgm:chPref val="0"/>
        </dgm:presLayoutVars>
      </dgm:prSet>
      <dgm:spPr/>
    </dgm:pt>
  </dgm:ptLst>
  <dgm:cxnLst>
    <dgm:cxn modelId="{F000216D-EDDA-4306-863C-788665462CA9}" type="presOf" srcId="{24183796-AC2A-49F1-8CFF-06668FF5B2D0}" destId="{2E28BE3D-03F7-407B-A875-64389F92627B}" srcOrd="0" destOrd="0" presId="urn:microsoft.com/office/officeart/2018/2/layout/IconVerticalSolidList"/>
    <dgm:cxn modelId="{2994226F-6423-4F66-AF1A-B635DD3F8E5B}" srcId="{94A938C1-B167-4E74-930B-00C03761E6AF}" destId="{9A286006-6316-460F-8B4B-62CD2B65756D}" srcOrd="2" destOrd="0" parTransId="{6AF2597D-DFF4-442F-AE73-956A1216C114}" sibTransId="{CC5CDD9B-49B4-43F0-A4F2-5FB088CD70D4}"/>
    <dgm:cxn modelId="{BA05F182-00B0-4364-8E51-91844A88B850}" srcId="{94A938C1-B167-4E74-930B-00C03761E6AF}" destId="{6D1A4EF1-D1CD-42D3-8533-2772E64ABC51}" srcOrd="0" destOrd="0" parTransId="{1DB74851-52E4-4313-A6A0-7F51FE0C88FC}" sibTransId="{6AB493D2-B880-4CF0-868E-95A5F65A3FEB}"/>
    <dgm:cxn modelId="{B373FC8A-5F45-4DE9-82AE-7AD8A1BA0E35}" srcId="{94A938C1-B167-4E74-930B-00C03761E6AF}" destId="{24183796-AC2A-49F1-8CFF-06668FF5B2D0}" srcOrd="1" destOrd="0" parTransId="{11F40749-B061-49B2-AEC9-50E650D93F4E}" sibTransId="{64A11FF6-DA93-45FB-B7EC-0E6EAC5117AB}"/>
    <dgm:cxn modelId="{CC73CCA4-F369-4795-B077-F0C694702DD5}" type="presOf" srcId="{6D1A4EF1-D1CD-42D3-8533-2772E64ABC51}" destId="{711338D6-63A0-4E81-94C4-E178928CE56F}" srcOrd="0" destOrd="0" presId="urn:microsoft.com/office/officeart/2018/2/layout/IconVerticalSolidList"/>
    <dgm:cxn modelId="{4EF050B3-E6E5-4AE1-8CE3-18C753E3E826}" type="presOf" srcId="{94A938C1-B167-4E74-930B-00C03761E6AF}" destId="{7133977F-3DDA-43B6-824F-D70433B3D95C}" srcOrd="0" destOrd="0" presId="urn:microsoft.com/office/officeart/2018/2/layout/IconVerticalSolidList"/>
    <dgm:cxn modelId="{712ACFB5-6557-479D-8E01-9FEF8B6DFB29}" type="presOf" srcId="{9A286006-6316-460F-8B4B-62CD2B65756D}" destId="{E74809E4-4AE9-4338-A3C5-D4839814B9FB}" srcOrd="0" destOrd="0" presId="urn:microsoft.com/office/officeart/2018/2/layout/IconVerticalSolidList"/>
    <dgm:cxn modelId="{EA67D225-BDEF-43A8-B839-B788C2D708E9}" type="presParOf" srcId="{7133977F-3DDA-43B6-824F-D70433B3D95C}" destId="{67AA8A0A-F928-430C-B483-43FFD292C68A}" srcOrd="0" destOrd="0" presId="urn:microsoft.com/office/officeart/2018/2/layout/IconVerticalSolidList"/>
    <dgm:cxn modelId="{4CEBB281-BE98-490C-B32A-61A073334001}" type="presParOf" srcId="{67AA8A0A-F928-430C-B483-43FFD292C68A}" destId="{15C9C46C-0827-4480-AE21-9F73A651355A}" srcOrd="0" destOrd="0" presId="urn:microsoft.com/office/officeart/2018/2/layout/IconVerticalSolidList"/>
    <dgm:cxn modelId="{AC4F3427-FD50-46FD-844D-29D501B868BC}" type="presParOf" srcId="{67AA8A0A-F928-430C-B483-43FFD292C68A}" destId="{99BCFC38-A49F-4E6D-AFEB-E5F1A2201EBF}" srcOrd="1" destOrd="0" presId="urn:microsoft.com/office/officeart/2018/2/layout/IconVerticalSolidList"/>
    <dgm:cxn modelId="{9262ACD7-AC32-4629-B804-5290F6360C8A}" type="presParOf" srcId="{67AA8A0A-F928-430C-B483-43FFD292C68A}" destId="{A45883E8-BA04-440F-B996-9DE89AE5E31F}" srcOrd="2" destOrd="0" presId="urn:microsoft.com/office/officeart/2018/2/layout/IconVerticalSolidList"/>
    <dgm:cxn modelId="{0DDEA3C6-D006-48C3-A574-5754D33F62AE}" type="presParOf" srcId="{67AA8A0A-F928-430C-B483-43FFD292C68A}" destId="{711338D6-63A0-4E81-94C4-E178928CE56F}" srcOrd="3" destOrd="0" presId="urn:microsoft.com/office/officeart/2018/2/layout/IconVerticalSolidList"/>
    <dgm:cxn modelId="{D3D2A477-9364-4BEA-820B-5D0CFE8BD9A9}" type="presParOf" srcId="{7133977F-3DDA-43B6-824F-D70433B3D95C}" destId="{E3471FFC-06F4-479E-BECB-368DCBE7A788}" srcOrd="1" destOrd="0" presId="urn:microsoft.com/office/officeart/2018/2/layout/IconVerticalSolidList"/>
    <dgm:cxn modelId="{54329BCA-2F9B-417F-9C93-257A773CD5A3}" type="presParOf" srcId="{7133977F-3DDA-43B6-824F-D70433B3D95C}" destId="{A188930D-222B-4E81-8381-2D5841B9DF7E}" srcOrd="2" destOrd="0" presId="urn:microsoft.com/office/officeart/2018/2/layout/IconVerticalSolidList"/>
    <dgm:cxn modelId="{B64AB6A0-CC69-462A-B7E8-9C9A448D63BD}" type="presParOf" srcId="{A188930D-222B-4E81-8381-2D5841B9DF7E}" destId="{F6608D99-3D8C-4725-89B1-BC037A84C7F7}" srcOrd="0" destOrd="0" presId="urn:microsoft.com/office/officeart/2018/2/layout/IconVerticalSolidList"/>
    <dgm:cxn modelId="{E77E37C2-401A-44E7-BAD5-949D81C5AD32}" type="presParOf" srcId="{A188930D-222B-4E81-8381-2D5841B9DF7E}" destId="{6B17D49E-CE6D-4B93-A608-F421D0346378}" srcOrd="1" destOrd="0" presId="urn:microsoft.com/office/officeart/2018/2/layout/IconVerticalSolidList"/>
    <dgm:cxn modelId="{F0398EBB-E8A7-4E1C-90F1-B1A7991CD2E0}" type="presParOf" srcId="{A188930D-222B-4E81-8381-2D5841B9DF7E}" destId="{C4055436-932A-4B3D-B56F-775A6F1DE877}" srcOrd="2" destOrd="0" presId="urn:microsoft.com/office/officeart/2018/2/layout/IconVerticalSolidList"/>
    <dgm:cxn modelId="{5B4DAB96-B679-4C31-8943-45C050B67B0A}" type="presParOf" srcId="{A188930D-222B-4E81-8381-2D5841B9DF7E}" destId="{2E28BE3D-03F7-407B-A875-64389F92627B}" srcOrd="3" destOrd="0" presId="urn:microsoft.com/office/officeart/2018/2/layout/IconVerticalSolidList"/>
    <dgm:cxn modelId="{5E2F01E3-FDED-4D35-843F-417E11389121}" type="presParOf" srcId="{7133977F-3DDA-43B6-824F-D70433B3D95C}" destId="{FA13F9DE-E035-4A15-AA6B-B0E898ADB79D}" srcOrd="3" destOrd="0" presId="urn:microsoft.com/office/officeart/2018/2/layout/IconVerticalSolidList"/>
    <dgm:cxn modelId="{D547CF26-F2B3-4363-8F0F-D79513C8A602}" type="presParOf" srcId="{7133977F-3DDA-43B6-824F-D70433B3D95C}" destId="{9F1042B2-EBCF-42C4-8768-77E31759404D}" srcOrd="4" destOrd="0" presId="urn:microsoft.com/office/officeart/2018/2/layout/IconVerticalSolidList"/>
    <dgm:cxn modelId="{9074A164-2EEA-44A5-9F3B-35637512EF9F}" type="presParOf" srcId="{9F1042B2-EBCF-42C4-8768-77E31759404D}" destId="{287D2364-AFDB-48D3-A7A2-AAF41211F45A}" srcOrd="0" destOrd="0" presId="urn:microsoft.com/office/officeart/2018/2/layout/IconVerticalSolidList"/>
    <dgm:cxn modelId="{47AAFC8D-9787-442C-A680-D12B7BB3A158}" type="presParOf" srcId="{9F1042B2-EBCF-42C4-8768-77E31759404D}" destId="{77EAFC5B-74E5-4443-BF93-6A86A26E5B16}" srcOrd="1" destOrd="0" presId="urn:microsoft.com/office/officeart/2018/2/layout/IconVerticalSolidList"/>
    <dgm:cxn modelId="{8A24DF5C-1794-4196-94DA-4FE91532D7D6}" type="presParOf" srcId="{9F1042B2-EBCF-42C4-8768-77E31759404D}" destId="{4AB1CA61-D551-45A4-90C6-C31D8C7E097D}" srcOrd="2" destOrd="0" presId="urn:microsoft.com/office/officeart/2018/2/layout/IconVerticalSolidList"/>
    <dgm:cxn modelId="{1E4B1667-36B8-4589-A3A4-48A4215E0E44}" type="presParOf" srcId="{9F1042B2-EBCF-42C4-8768-77E31759404D}" destId="{E74809E4-4AE9-4338-A3C5-D4839814B9F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5033160-D9A1-4587-9065-C6E82ACAA31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893056E-04EA-4920-BCCC-1DB7E46543DA}">
      <dgm:prSet/>
      <dgm:spPr/>
      <dgm:t>
        <a:bodyPr/>
        <a:lstStyle/>
        <a:p>
          <a:r>
            <a:rPr lang="cy-GB" noProof="0" dirty="0"/>
            <a:t>Ffocws ar y ffordd yr ydym yn canfod sefyllfaoedd a’r ffordd yr ydym yn teimlo amdanynt, gan ganolbwyntio ar y presennol a datrys problemau.</a:t>
          </a:r>
        </a:p>
      </dgm:t>
    </dgm:pt>
    <dgm:pt modelId="{6F5C5405-709D-47C3-A630-ADCC671751B5}" type="parTrans" cxnId="{0022BB85-CDA4-46DD-B83F-9DE0E607704F}">
      <dgm:prSet/>
      <dgm:spPr/>
      <dgm:t>
        <a:bodyPr/>
        <a:lstStyle/>
        <a:p>
          <a:endParaRPr lang="en-US"/>
        </a:p>
      </dgm:t>
    </dgm:pt>
    <dgm:pt modelId="{CE19F9A4-625A-4B7B-AA34-6A67A0642D12}" type="sibTrans" cxnId="{0022BB85-CDA4-46DD-B83F-9DE0E607704F}">
      <dgm:prSet/>
      <dgm:spPr/>
      <dgm:t>
        <a:bodyPr/>
        <a:lstStyle/>
        <a:p>
          <a:endParaRPr lang="en-US"/>
        </a:p>
      </dgm:t>
    </dgm:pt>
    <dgm:pt modelId="{A05B46C3-2573-4E34-B23E-7AA4DF1EF5EE}">
      <dgm:prSet/>
      <dgm:spPr/>
      <dgm:t>
        <a:bodyPr/>
        <a:lstStyle/>
        <a:p>
          <a:r>
            <a:rPr lang="cy-GB" noProof="0" dirty="0"/>
            <a:t>Felly pan fyddant yn gwneud camgymeriad, mae eu gweithrediadau gwybyddol yn eu gweld eu hunain fel petaent yn ddiwerth sy’n cadarnhau eu cred ddofn ymhellach.</a:t>
          </a:r>
        </a:p>
      </dgm:t>
    </dgm:pt>
    <dgm:pt modelId="{598B04BA-D316-441F-9CD8-BD5AC149A277}" type="parTrans" cxnId="{73A831A1-60D6-4308-B2EF-27910261DD83}">
      <dgm:prSet/>
      <dgm:spPr/>
      <dgm:t>
        <a:bodyPr/>
        <a:lstStyle/>
        <a:p>
          <a:endParaRPr lang="en-US"/>
        </a:p>
      </dgm:t>
    </dgm:pt>
    <dgm:pt modelId="{29F0B970-91AA-483D-B00A-DBBC87A4C5BA}" type="sibTrans" cxnId="{73A831A1-60D6-4308-B2EF-27910261DD83}">
      <dgm:prSet/>
      <dgm:spPr/>
      <dgm:t>
        <a:bodyPr/>
        <a:lstStyle/>
        <a:p>
          <a:endParaRPr lang="en-US"/>
        </a:p>
      </dgm:t>
    </dgm:pt>
    <dgm:pt modelId="{78DAFA96-4021-4E68-AC7A-CB6BECD9FB11}">
      <dgm:prSet/>
      <dgm:spPr/>
      <dgm:t>
        <a:bodyPr/>
        <a:lstStyle/>
        <a:p>
          <a:r>
            <a:rPr lang="cy-GB" noProof="0" dirty="0"/>
            <a:t>Gall mynd i’r afael â’r meddyliau hyn a’u hailasesu arwain at ffyrdd mwy hyblyg o feddwl fel bod yr unigolyn yn teimlo’n fwy cadarnhaol, a thrwy hynny herio eu cred negyddol.</a:t>
          </a:r>
        </a:p>
      </dgm:t>
    </dgm:pt>
    <dgm:pt modelId="{577FCE79-97D6-4923-8FA6-0931C41FFCB9}" type="parTrans" cxnId="{CD5D76D4-5A9A-4570-A95E-67489AF3CF82}">
      <dgm:prSet/>
      <dgm:spPr/>
      <dgm:t>
        <a:bodyPr/>
        <a:lstStyle/>
        <a:p>
          <a:endParaRPr lang="en-US"/>
        </a:p>
      </dgm:t>
    </dgm:pt>
    <dgm:pt modelId="{79F35C1C-F922-484A-BC34-BCF6B93A1C84}" type="sibTrans" cxnId="{CD5D76D4-5A9A-4570-A95E-67489AF3CF82}">
      <dgm:prSet/>
      <dgm:spPr/>
      <dgm:t>
        <a:bodyPr/>
        <a:lstStyle/>
        <a:p>
          <a:endParaRPr lang="en-US"/>
        </a:p>
      </dgm:t>
    </dgm:pt>
    <dgm:pt modelId="{D21F9216-0760-4CA2-AEB5-F09CB0F24266}" type="pres">
      <dgm:prSet presAssocID="{D5033160-D9A1-4587-9065-C6E82ACAA31C}" presName="root" presStyleCnt="0">
        <dgm:presLayoutVars>
          <dgm:dir/>
          <dgm:resizeHandles val="exact"/>
        </dgm:presLayoutVars>
      </dgm:prSet>
      <dgm:spPr/>
    </dgm:pt>
    <dgm:pt modelId="{27DFF3C2-CEDD-4799-BB8B-BB547B0DB43E}" type="pres">
      <dgm:prSet presAssocID="{5893056E-04EA-4920-BCCC-1DB7E46543DA}" presName="compNode" presStyleCnt="0"/>
      <dgm:spPr/>
    </dgm:pt>
    <dgm:pt modelId="{38992777-0286-4400-9E29-C7C8A303047F}" type="pres">
      <dgm:prSet presAssocID="{5893056E-04EA-4920-BCCC-1DB7E46543DA}" presName="bgRect" presStyleLbl="bgShp" presStyleIdx="0" presStyleCnt="3"/>
      <dgm:spPr/>
    </dgm:pt>
    <dgm:pt modelId="{C7499F83-C0D4-41CA-BB2C-BA22ADA40F0B}" type="pres">
      <dgm:prSet presAssocID="{5893056E-04EA-4920-BCCC-1DB7E46543D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8EAF20FB-C035-4DF5-AE30-81047A5521D4}" type="pres">
      <dgm:prSet presAssocID="{5893056E-04EA-4920-BCCC-1DB7E46543DA}" presName="spaceRect" presStyleCnt="0"/>
      <dgm:spPr/>
    </dgm:pt>
    <dgm:pt modelId="{972DD868-134D-41D8-9B6D-DA4A233350CA}" type="pres">
      <dgm:prSet presAssocID="{5893056E-04EA-4920-BCCC-1DB7E46543DA}" presName="parTx" presStyleLbl="revTx" presStyleIdx="0" presStyleCnt="3">
        <dgm:presLayoutVars>
          <dgm:chMax val="0"/>
          <dgm:chPref val="0"/>
        </dgm:presLayoutVars>
      </dgm:prSet>
      <dgm:spPr/>
    </dgm:pt>
    <dgm:pt modelId="{7734BEA0-4E2C-4EFF-AD88-321A6BED47CD}" type="pres">
      <dgm:prSet presAssocID="{CE19F9A4-625A-4B7B-AA34-6A67A0642D12}" presName="sibTrans" presStyleCnt="0"/>
      <dgm:spPr/>
    </dgm:pt>
    <dgm:pt modelId="{D03ADC31-6507-4294-A7F1-15A633FF438E}" type="pres">
      <dgm:prSet presAssocID="{A05B46C3-2573-4E34-B23E-7AA4DF1EF5EE}" presName="compNode" presStyleCnt="0"/>
      <dgm:spPr/>
    </dgm:pt>
    <dgm:pt modelId="{EF214DDB-A6F2-4C01-ABAB-B101DB4E0FC7}" type="pres">
      <dgm:prSet presAssocID="{A05B46C3-2573-4E34-B23E-7AA4DF1EF5EE}" presName="bgRect" presStyleLbl="bgShp" presStyleIdx="1" presStyleCnt="3"/>
      <dgm:spPr/>
    </dgm:pt>
    <dgm:pt modelId="{613C4932-B2B0-45B2-8CFD-3E5856F9F980}" type="pres">
      <dgm:prSet presAssocID="{A05B46C3-2573-4E34-B23E-7AA4DF1EF5E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E9BAE7FB-1591-4815-BDC0-05CCE4D32DE6}" type="pres">
      <dgm:prSet presAssocID="{A05B46C3-2573-4E34-B23E-7AA4DF1EF5EE}" presName="spaceRect" presStyleCnt="0"/>
      <dgm:spPr/>
    </dgm:pt>
    <dgm:pt modelId="{FECAC5CF-DB15-4C31-8088-768263CE90B5}" type="pres">
      <dgm:prSet presAssocID="{A05B46C3-2573-4E34-B23E-7AA4DF1EF5EE}" presName="parTx" presStyleLbl="revTx" presStyleIdx="1" presStyleCnt="3">
        <dgm:presLayoutVars>
          <dgm:chMax val="0"/>
          <dgm:chPref val="0"/>
        </dgm:presLayoutVars>
      </dgm:prSet>
      <dgm:spPr/>
    </dgm:pt>
    <dgm:pt modelId="{CC9E055F-BF4A-4C7B-989E-20535E97B58E}" type="pres">
      <dgm:prSet presAssocID="{29F0B970-91AA-483D-B00A-DBBC87A4C5BA}" presName="sibTrans" presStyleCnt="0"/>
      <dgm:spPr/>
    </dgm:pt>
    <dgm:pt modelId="{990FB797-55EC-4573-ACF8-214683DC2575}" type="pres">
      <dgm:prSet presAssocID="{78DAFA96-4021-4E68-AC7A-CB6BECD9FB11}" presName="compNode" presStyleCnt="0"/>
      <dgm:spPr/>
    </dgm:pt>
    <dgm:pt modelId="{DFC2EC96-540C-41B9-9A9C-0F012CD147D7}" type="pres">
      <dgm:prSet presAssocID="{78DAFA96-4021-4E68-AC7A-CB6BECD9FB11}" presName="bgRect" presStyleLbl="bgShp" presStyleIdx="2" presStyleCnt="3"/>
      <dgm:spPr/>
    </dgm:pt>
    <dgm:pt modelId="{7057A557-472B-486A-B673-9175CFB71504}" type="pres">
      <dgm:prSet presAssocID="{78DAFA96-4021-4E68-AC7A-CB6BECD9FB1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7123F74E-27F7-4FB3-B9DD-5B79089AA7A2}" type="pres">
      <dgm:prSet presAssocID="{78DAFA96-4021-4E68-AC7A-CB6BECD9FB11}" presName="spaceRect" presStyleCnt="0"/>
      <dgm:spPr/>
    </dgm:pt>
    <dgm:pt modelId="{15B13487-5D94-4C55-9DAF-9ADAE8B38BBE}" type="pres">
      <dgm:prSet presAssocID="{78DAFA96-4021-4E68-AC7A-CB6BECD9FB11}" presName="parTx" presStyleLbl="revTx" presStyleIdx="2" presStyleCnt="3">
        <dgm:presLayoutVars>
          <dgm:chMax val="0"/>
          <dgm:chPref val="0"/>
        </dgm:presLayoutVars>
      </dgm:prSet>
      <dgm:spPr/>
    </dgm:pt>
  </dgm:ptLst>
  <dgm:cxnLst>
    <dgm:cxn modelId="{A0114319-C767-4E6E-B00C-6E764ACEFF24}" type="presOf" srcId="{78DAFA96-4021-4E68-AC7A-CB6BECD9FB11}" destId="{15B13487-5D94-4C55-9DAF-9ADAE8B38BBE}" srcOrd="0" destOrd="0" presId="urn:microsoft.com/office/officeart/2018/2/layout/IconVerticalSolidList"/>
    <dgm:cxn modelId="{C452D31C-D51B-4C56-B45F-7B5F15C39600}" type="presOf" srcId="{A05B46C3-2573-4E34-B23E-7AA4DF1EF5EE}" destId="{FECAC5CF-DB15-4C31-8088-768263CE90B5}" srcOrd="0" destOrd="0" presId="urn:microsoft.com/office/officeart/2018/2/layout/IconVerticalSolidList"/>
    <dgm:cxn modelId="{5FD9DA54-C15F-4FAF-B356-3D85E32AA361}" type="presOf" srcId="{D5033160-D9A1-4587-9065-C6E82ACAA31C}" destId="{D21F9216-0760-4CA2-AEB5-F09CB0F24266}" srcOrd="0" destOrd="0" presId="urn:microsoft.com/office/officeart/2018/2/layout/IconVerticalSolidList"/>
    <dgm:cxn modelId="{0022BB85-CDA4-46DD-B83F-9DE0E607704F}" srcId="{D5033160-D9A1-4587-9065-C6E82ACAA31C}" destId="{5893056E-04EA-4920-BCCC-1DB7E46543DA}" srcOrd="0" destOrd="0" parTransId="{6F5C5405-709D-47C3-A630-ADCC671751B5}" sibTransId="{CE19F9A4-625A-4B7B-AA34-6A67A0642D12}"/>
    <dgm:cxn modelId="{73A831A1-60D6-4308-B2EF-27910261DD83}" srcId="{D5033160-D9A1-4587-9065-C6E82ACAA31C}" destId="{A05B46C3-2573-4E34-B23E-7AA4DF1EF5EE}" srcOrd="1" destOrd="0" parTransId="{598B04BA-D316-441F-9CD8-BD5AC149A277}" sibTransId="{29F0B970-91AA-483D-B00A-DBBC87A4C5BA}"/>
    <dgm:cxn modelId="{0EB679A2-6C47-4B32-9343-0356F2EFC63F}" type="presOf" srcId="{5893056E-04EA-4920-BCCC-1DB7E46543DA}" destId="{972DD868-134D-41D8-9B6D-DA4A233350CA}" srcOrd="0" destOrd="0" presId="urn:microsoft.com/office/officeart/2018/2/layout/IconVerticalSolidList"/>
    <dgm:cxn modelId="{CD5D76D4-5A9A-4570-A95E-67489AF3CF82}" srcId="{D5033160-D9A1-4587-9065-C6E82ACAA31C}" destId="{78DAFA96-4021-4E68-AC7A-CB6BECD9FB11}" srcOrd="2" destOrd="0" parTransId="{577FCE79-97D6-4923-8FA6-0931C41FFCB9}" sibTransId="{79F35C1C-F922-484A-BC34-BCF6B93A1C84}"/>
    <dgm:cxn modelId="{C8E737EF-1B49-4C8A-9223-91C142F5F7B0}" type="presParOf" srcId="{D21F9216-0760-4CA2-AEB5-F09CB0F24266}" destId="{27DFF3C2-CEDD-4799-BB8B-BB547B0DB43E}" srcOrd="0" destOrd="0" presId="urn:microsoft.com/office/officeart/2018/2/layout/IconVerticalSolidList"/>
    <dgm:cxn modelId="{2026D17C-A205-4F7A-9B7A-56F5C5CE330E}" type="presParOf" srcId="{27DFF3C2-CEDD-4799-BB8B-BB547B0DB43E}" destId="{38992777-0286-4400-9E29-C7C8A303047F}" srcOrd="0" destOrd="0" presId="urn:microsoft.com/office/officeart/2018/2/layout/IconVerticalSolidList"/>
    <dgm:cxn modelId="{C29DD959-C605-4F37-8A49-B3B845DB8663}" type="presParOf" srcId="{27DFF3C2-CEDD-4799-BB8B-BB547B0DB43E}" destId="{C7499F83-C0D4-41CA-BB2C-BA22ADA40F0B}" srcOrd="1" destOrd="0" presId="urn:microsoft.com/office/officeart/2018/2/layout/IconVerticalSolidList"/>
    <dgm:cxn modelId="{1AADE9C2-2CA9-4E6C-AFEB-AAEDA087DECA}" type="presParOf" srcId="{27DFF3C2-CEDD-4799-BB8B-BB547B0DB43E}" destId="{8EAF20FB-C035-4DF5-AE30-81047A5521D4}" srcOrd="2" destOrd="0" presId="urn:microsoft.com/office/officeart/2018/2/layout/IconVerticalSolidList"/>
    <dgm:cxn modelId="{0D1E77E7-575F-4173-BF94-B9F11F2FDDBE}" type="presParOf" srcId="{27DFF3C2-CEDD-4799-BB8B-BB547B0DB43E}" destId="{972DD868-134D-41D8-9B6D-DA4A233350CA}" srcOrd="3" destOrd="0" presId="urn:microsoft.com/office/officeart/2018/2/layout/IconVerticalSolidList"/>
    <dgm:cxn modelId="{1B7DFB85-5C1B-44C6-83F4-E3B9027E9BD9}" type="presParOf" srcId="{D21F9216-0760-4CA2-AEB5-F09CB0F24266}" destId="{7734BEA0-4E2C-4EFF-AD88-321A6BED47CD}" srcOrd="1" destOrd="0" presId="urn:microsoft.com/office/officeart/2018/2/layout/IconVerticalSolidList"/>
    <dgm:cxn modelId="{FA8429DD-8A28-43DA-888D-C53463588E97}" type="presParOf" srcId="{D21F9216-0760-4CA2-AEB5-F09CB0F24266}" destId="{D03ADC31-6507-4294-A7F1-15A633FF438E}" srcOrd="2" destOrd="0" presId="urn:microsoft.com/office/officeart/2018/2/layout/IconVerticalSolidList"/>
    <dgm:cxn modelId="{E443A3B4-0568-40DA-9C59-79936AEB4FE1}" type="presParOf" srcId="{D03ADC31-6507-4294-A7F1-15A633FF438E}" destId="{EF214DDB-A6F2-4C01-ABAB-B101DB4E0FC7}" srcOrd="0" destOrd="0" presId="urn:microsoft.com/office/officeart/2018/2/layout/IconVerticalSolidList"/>
    <dgm:cxn modelId="{18B92109-55DA-4298-826A-17552755319D}" type="presParOf" srcId="{D03ADC31-6507-4294-A7F1-15A633FF438E}" destId="{613C4932-B2B0-45B2-8CFD-3E5856F9F980}" srcOrd="1" destOrd="0" presId="urn:microsoft.com/office/officeart/2018/2/layout/IconVerticalSolidList"/>
    <dgm:cxn modelId="{E3F43A94-D85A-4FAB-9F2B-328CA4D57EA3}" type="presParOf" srcId="{D03ADC31-6507-4294-A7F1-15A633FF438E}" destId="{E9BAE7FB-1591-4815-BDC0-05CCE4D32DE6}" srcOrd="2" destOrd="0" presId="urn:microsoft.com/office/officeart/2018/2/layout/IconVerticalSolidList"/>
    <dgm:cxn modelId="{FF6201A5-6EB4-4863-95E5-461FA3777667}" type="presParOf" srcId="{D03ADC31-6507-4294-A7F1-15A633FF438E}" destId="{FECAC5CF-DB15-4C31-8088-768263CE90B5}" srcOrd="3" destOrd="0" presId="urn:microsoft.com/office/officeart/2018/2/layout/IconVerticalSolidList"/>
    <dgm:cxn modelId="{EE772986-209F-4A25-9854-B8EC3CE58B20}" type="presParOf" srcId="{D21F9216-0760-4CA2-AEB5-F09CB0F24266}" destId="{CC9E055F-BF4A-4C7B-989E-20535E97B58E}" srcOrd="3" destOrd="0" presId="urn:microsoft.com/office/officeart/2018/2/layout/IconVerticalSolidList"/>
    <dgm:cxn modelId="{E3F3B510-5A02-40B0-AC49-0D50C2CEFB36}" type="presParOf" srcId="{D21F9216-0760-4CA2-AEB5-F09CB0F24266}" destId="{990FB797-55EC-4573-ACF8-214683DC2575}" srcOrd="4" destOrd="0" presId="urn:microsoft.com/office/officeart/2018/2/layout/IconVerticalSolidList"/>
    <dgm:cxn modelId="{1FFA3886-4B8A-4759-94F9-2F85E42F8C03}" type="presParOf" srcId="{990FB797-55EC-4573-ACF8-214683DC2575}" destId="{DFC2EC96-540C-41B9-9A9C-0F012CD147D7}" srcOrd="0" destOrd="0" presId="urn:microsoft.com/office/officeart/2018/2/layout/IconVerticalSolidList"/>
    <dgm:cxn modelId="{9426EACB-77CB-4379-A4C6-6C560AC6D00C}" type="presParOf" srcId="{990FB797-55EC-4573-ACF8-214683DC2575}" destId="{7057A557-472B-486A-B673-9175CFB71504}" srcOrd="1" destOrd="0" presId="urn:microsoft.com/office/officeart/2018/2/layout/IconVerticalSolidList"/>
    <dgm:cxn modelId="{FDD39F72-F416-47B3-9365-9D19E72BA04B}" type="presParOf" srcId="{990FB797-55EC-4573-ACF8-214683DC2575}" destId="{7123F74E-27F7-4FB3-B9DD-5B79089AA7A2}" srcOrd="2" destOrd="0" presId="urn:microsoft.com/office/officeart/2018/2/layout/IconVerticalSolidList"/>
    <dgm:cxn modelId="{12BC314A-364B-4BD4-A90B-0353F9DBA271}" type="presParOf" srcId="{990FB797-55EC-4573-ACF8-214683DC2575}" destId="{15B13487-5D94-4C55-9DAF-9ADAE8B38BB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5033160-D9A1-4587-9065-C6E82ACAA31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893056E-04EA-4920-BCCC-1DB7E46543DA}">
      <dgm:prSet/>
      <dgm:spPr/>
      <dgm:t>
        <a:bodyPr/>
        <a:lstStyle/>
        <a:p>
          <a:r>
            <a:rPr lang="en-GB" dirty="0"/>
            <a:t>Focus upon the way we perceive situations and how we feel about them, focusing on the present and being problem solving in orientation.</a:t>
          </a:r>
          <a:endParaRPr lang="en-US" dirty="0"/>
        </a:p>
      </dgm:t>
    </dgm:pt>
    <dgm:pt modelId="{6F5C5405-709D-47C3-A630-ADCC671751B5}" type="parTrans" cxnId="{0022BB85-CDA4-46DD-B83F-9DE0E607704F}">
      <dgm:prSet/>
      <dgm:spPr/>
      <dgm:t>
        <a:bodyPr/>
        <a:lstStyle/>
        <a:p>
          <a:endParaRPr lang="en-US"/>
        </a:p>
      </dgm:t>
    </dgm:pt>
    <dgm:pt modelId="{CE19F9A4-625A-4B7B-AA34-6A67A0642D12}" type="sibTrans" cxnId="{0022BB85-CDA4-46DD-B83F-9DE0E607704F}">
      <dgm:prSet/>
      <dgm:spPr/>
      <dgm:t>
        <a:bodyPr/>
        <a:lstStyle/>
        <a:p>
          <a:endParaRPr lang="en-US"/>
        </a:p>
      </dgm:t>
    </dgm:pt>
    <dgm:pt modelId="{A05B46C3-2573-4E34-B23E-7AA4DF1EF5EE}">
      <dgm:prSet/>
      <dgm:spPr/>
      <dgm:t>
        <a:bodyPr/>
        <a:lstStyle/>
        <a:p>
          <a:r>
            <a:rPr lang="en-GB" dirty="0"/>
            <a:t>Hence where they make a mistake, their cognitive functions perceive themselves as useless which further endorses their deep rooted belief.</a:t>
          </a:r>
          <a:endParaRPr lang="en-US" dirty="0"/>
        </a:p>
      </dgm:t>
    </dgm:pt>
    <dgm:pt modelId="{598B04BA-D316-441F-9CD8-BD5AC149A277}" type="parTrans" cxnId="{73A831A1-60D6-4308-B2EF-27910261DD83}">
      <dgm:prSet/>
      <dgm:spPr/>
      <dgm:t>
        <a:bodyPr/>
        <a:lstStyle/>
        <a:p>
          <a:endParaRPr lang="en-US"/>
        </a:p>
      </dgm:t>
    </dgm:pt>
    <dgm:pt modelId="{29F0B970-91AA-483D-B00A-DBBC87A4C5BA}" type="sibTrans" cxnId="{73A831A1-60D6-4308-B2EF-27910261DD83}">
      <dgm:prSet/>
      <dgm:spPr/>
      <dgm:t>
        <a:bodyPr/>
        <a:lstStyle/>
        <a:p>
          <a:endParaRPr lang="en-US"/>
        </a:p>
      </dgm:t>
    </dgm:pt>
    <dgm:pt modelId="{78DAFA96-4021-4E68-AC7A-CB6BECD9FB11}">
      <dgm:prSet/>
      <dgm:spPr/>
      <dgm:t>
        <a:bodyPr/>
        <a:lstStyle/>
        <a:p>
          <a:r>
            <a:rPr lang="en-GB" dirty="0"/>
            <a:t>By addressing these thoughts and reassessing them can lead to more flexible ways of thinking so that the individual feels more positive, hence challenging their negative belief.</a:t>
          </a:r>
          <a:endParaRPr lang="en-US" dirty="0"/>
        </a:p>
      </dgm:t>
    </dgm:pt>
    <dgm:pt modelId="{577FCE79-97D6-4923-8FA6-0931C41FFCB9}" type="parTrans" cxnId="{CD5D76D4-5A9A-4570-A95E-67489AF3CF82}">
      <dgm:prSet/>
      <dgm:spPr/>
      <dgm:t>
        <a:bodyPr/>
        <a:lstStyle/>
        <a:p>
          <a:endParaRPr lang="en-US"/>
        </a:p>
      </dgm:t>
    </dgm:pt>
    <dgm:pt modelId="{79F35C1C-F922-484A-BC34-BCF6B93A1C84}" type="sibTrans" cxnId="{CD5D76D4-5A9A-4570-A95E-67489AF3CF82}">
      <dgm:prSet/>
      <dgm:spPr/>
      <dgm:t>
        <a:bodyPr/>
        <a:lstStyle/>
        <a:p>
          <a:endParaRPr lang="en-US"/>
        </a:p>
      </dgm:t>
    </dgm:pt>
    <dgm:pt modelId="{D21F9216-0760-4CA2-AEB5-F09CB0F24266}" type="pres">
      <dgm:prSet presAssocID="{D5033160-D9A1-4587-9065-C6E82ACAA31C}" presName="root" presStyleCnt="0">
        <dgm:presLayoutVars>
          <dgm:dir/>
          <dgm:resizeHandles val="exact"/>
        </dgm:presLayoutVars>
      </dgm:prSet>
      <dgm:spPr/>
    </dgm:pt>
    <dgm:pt modelId="{27DFF3C2-CEDD-4799-BB8B-BB547B0DB43E}" type="pres">
      <dgm:prSet presAssocID="{5893056E-04EA-4920-BCCC-1DB7E46543DA}" presName="compNode" presStyleCnt="0"/>
      <dgm:spPr/>
    </dgm:pt>
    <dgm:pt modelId="{38992777-0286-4400-9E29-C7C8A303047F}" type="pres">
      <dgm:prSet presAssocID="{5893056E-04EA-4920-BCCC-1DB7E46543DA}" presName="bgRect" presStyleLbl="bgShp" presStyleIdx="0" presStyleCnt="3"/>
      <dgm:spPr/>
    </dgm:pt>
    <dgm:pt modelId="{C7499F83-C0D4-41CA-BB2C-BA22ADA40F0B}" type="pres">
      <dgm:prSet presAssocID="{5893056E-04EA-4920-BCCC-1DB7E46543D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8EAF20FB-C035-4DF5-AE30-81047A5521D4}" type="pres">
      <dgm:prSet presAssocID="{5893056E-04EA-4920-BCCC-1DB7E46543DA}" presName="spaceRect" presStyleCnt="0"/>
      <dgm:spPr/>
    </dgm:pt>
    <dgm:pt modelId="{972DD868-134D-41D8-9B6D-DA4A233350CA}" type="pres">
      <dgm:prSet presAssocID="{5893056E-04EA-4920-BCCC-1DB7E46543DA}" presName="parTx" presStyleLbl="revTx" presStyleIdx="0" presStyleCnt="3">
        <dgm:presLayoutVars>
          <dgm:chMax val="0"/>
          <dgm:chPref val="0"/>
        </dgm:presLayoutVars>
      </dgm:prSet>
      <dgm:spPr/>
    </dgm:pt>
    <dgm:pt modelId="{7734BEA0-4E2C-4EFF-AD88-321A6BED47CD}" type="pres">
      <dgm:prSet presAssocID="{CE19F9A4-625A-4B7B-AA34-6A67A0642D12}" presName="sibTrans" presStyleCnt="0"/>
      <dgm:spPr/>
    </dgm:pt>
    <dgm:pt modelId="{D03ADC31-6507-4294-A7F1-15A633FF438E}" type="pres">
      <dgm:prSet presAssocID="{A05B46C3-2573-4E34-B23E-7AA4DF1EF5EE}" presName="compNode" presStyleCnt="0"/>
      <dgm:spPr/>
    </dgm:pt>
    <dgm:pt modelId="{EF214DDB-A6F2-4C01-ABAB-B101DB4E0FC7}" type="pres">
      <dgm:prSet presAssocID="{A05B46C3-2573-4E34-B23E-7AA4DF1EF5EE}" presName="bgRect" presStyleLbl="bgShp" presStyleIdx="1" presStyleCnt="3"/>
      <dgm:spPr/>
    </dgm:pt>
    <dgm:pt modelId="{613C4932-B2B0-45B2-8CFD-3E5856F9F980}" type="pres">
      <dgm:prSet presAssocID="{A05B46C3-2573-4E34-B23E-7AA4DF1EF5E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E9BAE7FB-1591-4815-BDC0-05CCE4D32DE6}" type="pres">
      <dgm:prSet presAssocID="{A05B46C3-2573-4E34-B23E-7AA4DF1EF5EE}" presName="spaceRect" presStyleCnt="0"/>
      <dgm:spPr/>
    </dgm:pt>
    <dgm:pt modelId="{FECAC5CF-DB15-4C31-8088-768263CE90B5}" type="pres">
      <dgm:prSet presAssocID="{A05B46C3-2573-4E34-B23E-7AA4DF1EF5EE}" presName="parTx" presStyleLbl="revTx" presStyleIdx="1" presStyleCnt="3">
        <dgm:presLayoutVars>
          <dgm:chMax val="0"/>
          <dgm:chPref val="0"/>
        </dgm:presLayoutVars>
      </dgm:prSet>
      <dgm:spPr/>
    </dgm:pt>
    <dgm:pt modelId="{CC9E055F-BF4A-4C7B-989E-20535E97B58E}" type="pres">
      <dgm:prSet presAssocID="{29F0B970-91AA-483D-B00A-DBBC87A4C5BA}" presName="sibTrans" presStyleCnt="0"/>
      <dgm:spPr/>
    </dgm:pt>
    <dgm:pt modelId="{990FB797-55EC-4573-ACF8-214683DC2575}" type="pres">
      <dgm:prSet presAssocID="{78DAFA96-4021-4E68-AC7A-CB6BECD9FB11}" presName="compNode" presStyleCnt="0"/>
      <dgm:spPr/>
    </dgm:pt>
    <dgm:pt modelId="{DFC2EC96-540C-41B9-9A9C-0F012CD147D7}" type="pres">
      <dgm:prSet presAssocID="{78DAFA96-4021-4E68-AC7A-CB6BECD9FB11}" presName="bgRect" presStyleLbl="bgShp" presStyleIdx="2" presStyleCnt="3"/>
      <dgm:spPr/>
    </dgm:pt>
    <dgm:pt modelId="{7057A557-472B-486A-B673-9175CFB71504}" type="pres">
      <dgm:prSet presAssocID="{78DAFA96-4021-4E68-AC7A-CB6BECD9FB1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7123F74E-27F7-4FB3-B9DD-5B79089AA7A2}" type="pres">
      <dgm:prSet presAssocID="{78DAFA96-4021-4E68-AC7A-CB6BECD9FB11}" presName="spaceRect" presStyleCnt="0"/>
      <dgm:spPr/>
    </dgm:pt>
    <dgm:pt modelId="{15B13487-5D94-4C55-9DAF-9ADAE8B38BBE}" type="pres">
      <dgm:prSet presAssocID="{78DAFA96-4021-4E68-AC7A-CB6BECD9FB11}" presName="parTx" presStyleLbl="revTx" presStyleIdx="2" presStyleCnt="3">
        <dgm:presLayoutVars>
          <dgm:chMax val="0"/>
          <dgm:chPref val="0"/>
        </dgm:presLayoutVars>
      </dgm:prSet>
      <dgm:spPr/>
    </dgm:pt>
  </dgm:ptLst>
  <dgm:cxnLst>
    <dgm:cxn modelId="{A0114319-C767-4E6E-B00C-6E764ACEFF24}" type="presOf" srcId="{78DAFA96-4021-4E68-AC7A-CB6BECD9FB11}" destId="{15B13487-5D94-4C55-9DAF-9ADAE8B38BBE}" srcOrd="0" destOrd="0" presId="urn:microsoft.com/office/officeart/2018/2/layout/IconVerticalSolidList"/>
    <dgm:cxn modelId="{C452D31C-D51B-4C56-B45F-7B5F15C39600}" type="presOf" srcId="{A05B46C3-2573-4E34-B23E-7AA4DF1EF5EE}" destId="{FECAC5CF-DB15-4C31-8088-768263CE90B5}" srcOrd="0" destOrd="0" presId="urn:microsoft.com/office/officeart/2018/2/layout/IconVerticalSolidList"/>
    <dgm:cxn modelId="{5FD9DA54-C15F-4FAF-B356-3D85E32AA361}" type="presOf" srcId="{D5033160-D9A1-4587-9065-C6E82ACAA31C}" destId="{D21F9216-0760-4CA2-AEB5-F09CB0F24266}" srcOrd="0" destOrd="0" presId="urn:microsoft.com/office/officeart/2018/2/layout/IconVerticalSolidList"/>
    <dgm:cxn modelId="{0022BB85-CDA4-46DD-B83F-9DE0E607704F}" srcId="{D5033160-D9A1-4587-9065-C6E82ACAA31C}" destId="{5893056E-04EA-4920-BCCC-1DB7E46543DA}" srcOrd="0" destOrd="0" parTransId="{6F5C5405-709D-47C3-A630-ADCC671751B5}" sibTransId="{CE19F9A4-625A-4B7B-AA34-6A67A0642D12}"/>
    <dgm:cxn modelId="{73A831A1-60D6-4308-B2EF-27910261DD83}" srcId="{D5033160-D9A1-4587-9065-C6E82ACAA31C}" destId="{A05B46C3-2573-4E34-B23E-7AA4DF1EF5EE}" srcOrd="1" destOrd="0" parTransId="{598B04BA-D316-441F-9CD8-BD5AC149A277}" sibTransId="{29F0B970-91AA-483D-B00A-DBBC87A4C5BA}"/>
    <dgm:cxn modelId="{0EB679A2-6C47-4B32-9343-0356F2EFC63F}" type="presOf" srcId="{5893056E-04EA-4920-BCCC-1DB7E46543DA}" destId="{972DD868-134D-41D8-9B6D-DA4A233350CA}" srcOrd="0" destOrd="0" presId="urn:microsoft.com/office/officeart/2018/2/layout/IconVerticalSolidList"/>
    <dgm:cxn modelId="{CD5D76D4-5A9A-4570-A95E-67489AF3CF82}" srcId="{D5033160-D9A1-4587-9065-C6E82ACAA31C}" destId="{78DAFA96-4021-4E68-AC7A-CB6BECD9FB11}" srcOrd="2" destOrd="0" parTransId="{577FCE79-97D6-4923-8FA6-0931C41FFCB9}" sibTransId="{79F35C1C-F922-484A-BC34-BCF6B93A1C84}"/>
    <dgm:cxn modelId="{C8E737EF-1B49-4C8A-9223-91C142F5F7B0}" type="presParOf" srcId="{D21F9216-0760-4CA2-AEB5-F09CB0F24266}" destId="{27DFF3C2-CEDD-4799-BB8B-BB547B0DB43E}" srcOrd="0" destOrd="0" presId="urn:microsoft.com/office/officeart/2018/2/layout/IconVerticalSolidList"/>
    <dgm:cxn modelId="{2026D17C-A205-4F7A-9B7A-56F5C5CE330E}" type="presParOf" srcId="{27DFF3C2-CEDD-4799-BB8B-BB547B0DB43E}" destId="{38992777-0286-4400-9E29-C7C8A303047F}" srcOrd="0" destOrd="0" presId="urn:microsoft.com/office/officeart/2018/2/layout/IconVerticalSolidList"/>
    <dgm:cxn modelId="{C29DD959-C605-4F37-8A49-B3B845DB8663}" type="presParOf" srcId="{27DFF3C2-CEDD-4799-BB8B-BB547B0DB43E}" destId="{C7499F83-C0D4-41CA-BB2C-BA22ADA40F0B}" srcOrd="1" destOrd="0" presId="urn:microsoft.com/office/officeart/2018/2/layout/IconVerticalSolidList"/>
    <dgm:cxn modelId="{1AADE9C2-2CA9-4E6C-AFEB-AAEDA087DECA}" type="presParOf" srcId="{27DFF3C2-CEDD-4799-BB8B-BB547B0DB43E}" destId="{8EAF20FB-C035-4DF5-AE30-81047A5521D4}" srcOrd="2" destOrd="0" presId="urn:microsoft.com/office/officeart/2018/2/layout/IconVerticalSolidList"/>
    <dgm:cxn modelId="{0D1E77E7-575F-4173-BF94-B9F11F2FDDBE}" type="presParOf" srcId="{27DFF3C2-CEDD-4799-BB8B-BB547B0DB43E}" destId="{972DD868-134D-41D8-9B6D-DA4A233350CA}" srcOrd="3" destOrd="0" presId="urn:microsoft.com/office/officeart/2018/2/layout/IconVerticalSolidList"/>
    <dgm:cxn modelId="{1B7DFB85-5C1B-44C6-83F4-E3B9027E9BD9}" type="presParOf" srcId="{D21F9216-0760-4CA2-AEB5-F09CB0F24266}" destId="{7734BEA0-4E2C-4EFF-AD88-321A6BED47CD}" srcOrd="1" destOrd="0" presId="urn:microsoft.com/office/officeart/2018/2/layout/IconVerticalSolidList"/>
    <dgm:cxn modelId="{FA8429DD-8A28-43DA-888D-C53463588E97}" type="presParOf" srcId="{D21F9216-0760-4CA2-AEB5-F09CB0F24266}" destId="{D03ADC31-6507-4294-A7F1-15A633FF438E}" srcOrd="2" destOrd="0" presId="urn:microsoft.com/office/officeart/2018/2/layout/IconVerticalSolidList"/>
    <dgm:cxn modelId="{E443A3B4-0568-40DA-9C59-79936AEB4FE1}" type="presParOf" srcId="{D03ADC31-6507-4294-A7F1-15A633FF438E}" destId="{EF214DDB-A6F2-4C01-ABAB-B101DB4E0FC7}" srcOrd="0" destOrd="0" presId="urn:microsoft.com/office/officeart/2018/2/layout/IconVerticalSolidList"/>
    <dgm:cxn modelId="{18B92109-55DA-4298-826A-17552755319D}" type="presParOf" srcId="{D03ADC31-6507-4294-A7F1-15A633FF438E}" destId="{613C4932-B2B0-45B2-8CFD-3E5856F9F980}" srcOrd="1" destOrd="0" presId="urn:microsoft.com/office/officeart/2018/2/layout/IconVerticalSolidList"/>
    <dgm:cxn modelId="{E3F43A94-D85A-4FAB-9F2B-328CA4D57EA3}" type="presParOf" srcId="{D03ADC31-6507-4294-A7F1-15A633FF438E}" destId="{E9BAE7FB-1591-4815-BDC0-05CCE4D32DE6}" srcOrd="2" destOrd="0" presId="urn:microsoft.com/office/officeart/2018/2/layout/IconVerticalSolidList"/>
    <dgm:cxn modelId="{FF6201A5-6EB4-4863-95E5-461FA3777667}" type="presParOf" srcId="{D03ADC31-6507-4294-A7F1-15A633FF438E}" destId="{FECAC5CF-DB15-4C31-8088-768263CE90B5}" srcOrd="3" destOrd="0" presId="urn:microsoft.com/office/officeart/2018/2/layout/IconVerticalSolidList"/>
    <dgm:cxn modelId="{EE772986-209F-4A25-9854-B8EC3CE58B20}" type="presParOf" srcId="{D21F9216-0760-4CA2-AEB5-F09CB0F24266}" destId="{CC9E055F-BF4A-4C7B-989E-20535E97B58E}" srcOrd="3" destOrd="0" presId="urn:microsoft.com/office/officeart/2018/2/layout/IconVerticalSolidList"/>
    <dgm:cxn modelId="{E3F3B510-5A02-40B0-AC49-0D50C2CEFB36}" type="presParOf" srcId="{D21F9216-0760-4CA2-AEB5-F09CB0F24266}" destId="{990FB797-55EC-4573-ACF8-214683DC2575}" srcOrd="4" destOrd="0" presId="urn:microsoft.com/office/officeart/2018/2/layout/IconVerticalSolidList"/>
    <dgm:cxn modelId="{1FFA3886-4B8A-4759-94F9-2F85E42F8C03}" type="presParOf" srcId="{990FB797-55EC-4573-ACF8-214683DC2575}" destId="{DFC2EC96-540C-41B9-9A9C-0F012CD147D7}" srcOrd="0" destOrd="0" presId="urn:microsoft.com/office/officeart/2018/2/layout/IconVerticalSolidList"/>
    <dgm:cxn modelId="{9426EACB-77CB-4379-A4C6-6C560AC6D00C}" type="presParOf" srcId="{990FB797-55EC-4573-ACF8-214683DC2575}" destId="{7057A557-472B-486A-B673-9175CFB71504}" srcOrd="1" destOrd="0" presId="urn:microsoft.com/office/officeart/2018/2/layout/IconVerticalSolidList"/>
    <dgm:cxn modelId="{FDD39F72-F416-47B3-9365-9D19E72BA04B}" type="presParOf" srcId="{990FB797-55EC-4573-ACF8-214683DC2575}" destId="{7123F74E-27F7-4FB3-B9DD-5B79089AA7A2}" srcOrd="2" destOrd="0" presId="urn:microsoft.com/office/officeart/2018/2/layout/IconVerticalSolidList"/>
    <dgm:cxn modelId="{12BC314A-364B-4BD4-A90B-0353F9DBA271}" type="presParOf" srcId="{990FB797-55EC-4573-ACF8-214683DC2575}" destId="{15B13487-5D94-4C55-9DAF-9ADAE8B38BB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159724B-370A-4A23-876C-09B8A47A7815}"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2995588F-3EA4-4768-9BC6-545613F54798}">
      <dgm:prSet/>
      <dgm:spPr/>
      <dgm:t>
        <a:bodyPr/>
        <a:lstStyle/>
        <a:p>
          <a:r>
            <a:rPr lang="cy-GB" noProof="0" dirty="0"/>
            <a:t>Mae ailstrwythuro gwybyddol yn ymwneud ag ymchwilio i ddigwyddiadau trwy drafodaeth a deall y casgliadau a’r gwerthusiadau.</a:t>
          </a:r>
        </a:p>
      </dgm:t>
    </dgm:pt>
    <dgm:pt modelId="{4005B114-DB22-4BAE-8862-91BE0E7CAE7F}" type="parTrans" cxnId="{BAC89EB8-1427-4828-898B-655F08B4696E}">
      <dgm:prSet/>
      <dgm:spPr/>
      <dgm:t>
        <a:bodyPr/>
        <a:lstStyle/>
        <a:p>
          <a:endParaRPr lang="en-US"/>
        </a:p>
      </dgm:t>
    </dgm:pt>
    <dgm:pt modelId="{A19FE29D-E680-4170-8960-31CF81B87558}" type="sibTrans" cxnId="{BAC89EB8-1427-4828-898B-655F08B4696E}">
      <dgm:prSet/>
      <dgm:spPr/>
      <dgm:t>
        <a:bodyPr/>
        <a:lstStyle/>
        <a:p>
          <a:endParaRPr lang="en-US"/>
        </a:p>
      </dgm:t>
    </dgm:pt>
    <dgm:pt modelId="{E0AFDCAF-5771-42E8-BD6E-4B51F92326E9}">
      <dgm:prSet/>
      <dgm:spPr/>
      <dgm:t>
        <a:bodyPr/>
        <a:lstStyle/>
        <a:p>
          <a:r>
            <a:rPr lang="cy-GB" noProof="0" dirty="0"/>
            <a:t>Caiff y casgliadau hyn eu profi yn erbyn tystiolaeth a fydd naill ai’n cefnogi meddyliau neu’n anghefnogol ohonynt.</a:t>
          </a:r>
        </a:p>
      </dgm:t>
    </dgm:pt>
    <dgm:pt modelId="{5355D2E0-BA2D-4C8F-88A8-75ACAC706419}" type="parTrans" cxnId="{49826041-CD7A-4C2A-8174-855B5E317FA5}">
      <dgm:prSet/>
      <dgm:spPr/>
      <dgm:t>
        <a:bodyPr/>
        <a:lstStyle/>
        <a:p>
          <a:endParaRPr lang="en-US"/>
        </a:p>
      </dgm:t>
    </dgm:pt>
    <dgm:pt modelId="{957E82CB-767C-4507-B400-DCFD4F97EFBB}" type="sibTrans" cxnId="{49826041-CD7A-4C2A-8174-855B5E317FA5}">
      <dgm:prSet/>
      <dgm:spPr/>
      <dgm:t>
        <a:bodyPr/>
        <a:lstStyle/>
        <a:p>
          <a:endParaRPr lang="en-US"/>
        </a:p>
      </dgm:t>
    </dgm:pt>
    <dgm:pt modelId="{62CB8D31-CF15-47D7-866E-1D7B08F2F52D}">
      <dgm:prSet/>
      <dgm:spPr/>
      <dgm:t>
        <a:bodyPr/>
        <a:lstStyle/>
        <a:p>
          <a:r>
            <a:rPr lang="cy-GB" noProof="0" dirty="0"/>
            <a:t>Crëir cylch lle mae’r gwerthusiad cyntaf yn cael ei waethygu gan yr ail gasgliad gan arwain at fwy o </a:t>
          </a:r>
          <a:r>
            <a:rPr lang="cy-GB" noProof="0" dirty="0" err="1"/>
            <a:t>negyddoldeb</a:t>
          </a:r>
          <a:r>
            <a:rPr lang="cy-GB" noProof="0" dirty="0"/>
            <a:t> yn y trydydd casgliad.</a:t>
          </a:r>
        </a:p>
      </dgm:t>
    </dgm:pt>
    <dgm:pt modelId="{9A7A4822-C111-49F2-9FF7-EF546B462669}" type="parTrans" cxnId="{2E25FC40-2DC7-45B3-983A-835A4A3B62B3}">
      <dgm:prSet/>
      <dgm:spPr/>
      <dgm:t>
        <a:bodyPr/>
        <a:lstStyle/>
        <a:p>
          <a:endParaRPr lang="en-US"/>
        </a:p>
      </dgm:t>
    </dgm:pt>
    <dgm:pt modelId="{07BEDC29-4EEC-42CE-BA80-96359F871D99}" type="sibTrans" cxnId="{2E25FC40-2DC7-45B3-983A-835A4A3B62B3}">
      <dgm:prSet/>
      <dgm:spPr/>
      <dgm:t>
        <a:bodyPr/>
        <a:lstStyle/>
        <a:p>
          <a:endParaRPr lang="en-US"/>
        </a:p>
      </dgm:t>
    </dgm:pt>
    <dgm:pt modelId="{B0983434-C986-4B4D-A76C-F90CDE40BD1C}" type="pres">
      <dgm:prSet presAssocID="{0159724B-370A-4A23-876C-09B8A47A7815}" presName="linear" presStyleCnt="0">
        <dgm:presLayoutVars>
          <dgm:animLvl val="lvl"/>
          <dgm:resizeHandles val="exact"/>
        </dgm:presLayoutVars>
      </dgm:prSet>
      <dgm:spPr/>
    </dgm:pt>
    <dgm:pt modelId="{2CD836F0-B6EE-416E-81C3-A1594C3E307E}" type="pres">
      <dgm:prSet presAssocID="{2995588F-3EA4-4768-9BC6-545613F54798}" presName="parentText" presStyleLbl="node1" presStyleIdx="0" presStyleCnt="3">
        <dgm:presLayoutVars>
          <dgm:chMax val="0"/>
          <dgm:bulletEnabled val="1"/>
        </dgm:presLayoutVars>
      </dgm:prSet>
      <dgm:spPr/>
    </dgm:pt>
    <dgm:pt modelId="{3E463F48-B4BE-4227-A318-BE059B322A4C}" type="pres">
      <dgm:prSet presAssocID="{A19FE29D-E680-4170-8960-31CF81B87558}" presName="spacer" presStyleCnt="0"/>
      <dgm:spPr/>
    </dgm:pt>
    <dgm:pt modelId="{9115E566-5754-4E55-97CE-DEDA89C0D885}" type="pres">
      <dgm:prSet presAssocID="{E0AFDCAF-5771-42E8-BD6E-4B51F92326E9}" presName="parentText" presStyleLbl="node1" presStyleIdx="1" presStyleCnt="3">
        <dgm:presLayoutVars>
          <dgm:chMax val="0"/>
          <dgm:bulletEnabled val="1"/>
        </dgm:presLayoutVars>
      </dgm:prSet>
      <dgm:spPr/>
    </dgm:pt>
    <dgm:pt modelId="{B0077C36-7CBE-4413-B97B-598D9FCEE0F0}" type="pres">
      <dgm:prSet presAssocID="{957E82CB-767C-4507-B400-DCFD4F97EFBB}" presName="spacer" presStyleCnt="0"/>
      <dgm:spPr/>
    </dgm:pt>
    <dgm:pt modelId="{73F86E73-3B78-4DC4-A912-FB500FE08ACB}" type="pres">
      <dgm:prSet presAssocID="{62CB8D31-CF15-47D7-866E-1D7B08F2F52D}" presName="parentText" presStyleLbl="node1" presStyleIdx="2" presStyleCnt="3">
        <dgm:presLayoutVars>
          <dgm:chMax val="0"/>
          <dgm:bulletEnabled val="1"/>
        </dgm:presLayoutVars>
      </dgm:prSet>
      <dgm:spPr/>
    </dgm:pt>
  </dgm:ptLst>
  <dgm:cxnLst>
    <dgm:cxn modelId="{2E25FC40-2DC7-45B3-983A-835A4A3B62B3}" srcId="{0159724B-370A-4A23-876C-09B8A47A7815}" destId="{62CB8D31-CF15-47D7-866E-1D7B08F2F52D}" srcOrd="2" destOrd="0" parTransId="{9A7A4822-C111-49F2-9FF7-EF546B462669}" sibTransId="{07BEDC29-4EEC-42CE-BA80-96359F871D99}"/>
    <dgm:cxn modelId="{8A592760-D6B6-432B-9EE3-1BAB91084CC2}" type="presOf" srcId="{2995588F-3EA4-4768-9BC6-545613F54798}" destId="{2CD836F0-B6EE-416E-81C3-A1594C3E307E}" srcOrd="0" destOrd="0" presId="urn:microsoft.com/office/officeart/2005/8/layout/vList2"/>
    <dgm:cxn modelId="{49826041-CD7A-4C2A-8174-855B5E317FA5}" srcId="{0159724B-370A-4A23-876C-09B8A47A7815}" destId="{E0AFDCAF-5771-42E8-BD6E-4B51F92326E9}" srcOrd="1" destOrd="0" parTransId="{5355D2E0-BA2D-4C8F-88A8-75ACAC706419}" sibTransId="{957E82CB-767C-4507-B400-DCFD4F97EFBB}"/>
    <dgm:cxn modelId="{F6EDF1A0-18CA-47E8-B1A4-AF3F3757F574}" type="presOf" srcId="{E0AFDCAF-5771-42E8-BD6E-4B51F92326E9}" destId="{9115E566-5754-4E55-97CE-DEDA89C0D885}" srcOrd="0" destOrd="0" presId="urn:microsoft.com/office/officeart/2005/8/layout/vList2"/>
    <dgm:cxn modelId="{BAC89EB8-1427-4828-898B-655F08B4696E}" srcId="{0159724B-370A-4A23-876C-09B8A47A7815}" destId="{2995588F-3EA4-4768-9BC6-545613F54798}" srcOrd="0" destOrd="0" parTransId="{4005B114-DB22-4BAE-8862-91BE0E7CAE7F}" sibTransId="{A19FE29D-E680-4170-8960-31CF81B87558}"/>
    <dgm:cxn modelId="{97374FD4-CCBA-43D4-84D8-FD283F4E823C}" type="presOf" srcId="{0159724B-370A-4A23-876C-09B8A47A7815}" destId="{B0983434-C986-4B4D-A76C-F90CDE40BD1C}" srcOrd="0" destOrd="0" presId="urn:microsoft.com/office/officeart/2005/8/layout/vList2"/>
    <dgm:cxn modelId="{3133B5F3-0A99-4D53-A7F4-99BEC4E1886A}" type="presOf" srcId="{62CB8D31-CF15-47D7-866E-1D7B08F2F52D}" destId="{73F86E73-3B78-4DC4-A912-FB500FE08ACB}" srcOrd="0" destOrd="0" presId="urn:microsoft.com/office/officeart/2005/8/layout/vList2"/>
    <dgm:cxn modelId="{87AE9D10-3779-4CFB-8A1E-0AFDA4A25577}" type="presParOf" srcId="{B0983434-C986-4B4D-A76C-F90CDE40BD1C}" destId="{2CD836F0-B6EE-416E-81C3-A1594C3E307E}" srcOrd="0" destOrd="0" presId="urn:microsoft.com/office/officeart/2005/8/layout/vList2"/>
    <dgm:cxn modelId="{CCFF88C4-CB64-47F4-81F6-F05F04350B50}" type="presParOf" srcId="{B0983434-C986-4B4D-A76C-F90CDE40BD1C}" destId="{3E463F48-B4BE-4227-A318-BE059B322A4C}" srcOrd="1" destOrd="0" presId="urn:microsoft.com/office/officeart/2005/8/layout/vList2"/>
    <dgm:cxn modelId="{87AE5039-1415-4117-8F31-0B46649F7FBB}" type="presParOf" srcId="{B0983434-C986-4B4D-A76C-F90CDE40BD1C}" destId="{9115E566-5754-4E55-97CE-DEDA89C0D885}" srcOrd="2" destOrd="0" presId="urn:microsoft.com/office/officeart/2005/8/layout/vList2"/>
    <dgm:cxn modelId="{100C2E32-38A6-4F9B-AB79-9EDC3CB2622B}" type="presParOf" srcId="{B0983434-C986-4B4D-A76C-F90CDE40BD1C}" destId="{B0077C36-7CBE-4413-B97B-598D9FCEE0F0}" srcOrd="3" destOrd="0" presId="urn:microsoft.com/office/officeart/2005/8/layout/vList2"/>
    <dgm:cxn modelId="{DC7CA122-4148-41EF-AA11-3426120E17DC}" type="presParOf" srcId="{B0983434-C986-4B4D-A76C-F90CDE40BD1C}" destId="{73F86E73-3B78-4DC4-A912-FB500FE08AC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159724B-370A-4A23-876C-09B8A47A7815}"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2995588F-3EA4-4768-9BC6-545613F54798}">
      <dgm:prSet/>
      <dgm:spPr/>
      <dgm:t>
        <a:bodyPr/>
        <a:lstStyle/>
        <a:p>
          <a:r>
            <a:rPr lang="en-GB" dirty="0"/>
            <a:t>Cognitive restructuring involves delving into events through discussion and understanding the inferences and evaluations.</a:t>
          </a:r>
          <a:endParaRPr lang="en-US" dirty="0"/>
        </a:p>
      </dgm:t>
    </dgm:pt>
    <dgm:pt modelId="{4005B114-DB22-4BAE-8862-91BE0E7CAE7F}" type="parTrans" cxnId="{BAC89EB8-1427-4828-898B-655F08B4696E}">
      <dgm:prSet/>
      <dgm:spPr/>
      <dgm:t>
        <a:bodyPr/>
        <a:lstStyle/>
        <a:p>
          <a:endParaRPr lang="en-US"/>
        </a:p>
      </dgm:t>
    </dgm:pt>
    <dgm:pt modelId="{A19FE29D-E680-4170-8960-31CF81B87558}" type="sibTrans" cxnId="{BAC89EB8-1427-4828-898B-655F08B4696E}">
      <dgm:prSet/>
      <dgm:spPr/>
      <dgm:t>
        <a:bodyPr/>
        <a:lstStyle/>
        <a:p>
          <a:endParaRPr lang="en-US"/>
        </a:p>
      </dgm:t>
    </dgm:pt>
    <dgm:pt modelId="{E0AFDCAF-5771-42E8-BD6E-4B51F92326E9}">
      <dgm:prSet/>
      <dgm:spPr/>
      <dgm:t>
        <a:bodyPr/>
        <a:lstStyle/>
        <a:p>
          <a:r>
            <a:rPr lang="en-GB" dirty="0"/>
            <a:t>These inferences are tested against evidence which will either support or be unsupportive of thoughts.</a:t>
          </a:r>
          <a:endParaRPr lang="en-US" dirty="0"/>
        </a:p>
      </dgm:t>
    </dgm:pt>
    <dgm:pt modelId="{5355D2E0-BA2D-4C8F-88A8-75ACAC706419}" type="parTrans" cxnId="{49826041-CD7A-4C2A-8174-855B5E317FA5}">
      <dgm:prSet/>
      <dgm:spPr/>
      <dgm:t>
        <a:bodyPr/>
        <a:lstStyle/>
        <a:p>
          <a:endParaRPr lang="en-US"/>
        </a:p>
      </dgm:t>
    </dgm:pt>
    <dgm:pt modelId="{957E82CB-767C-4507-B400-DCFD4F97EFBB}" type="sibTrans" cxnId="{49826041-CD7A-4C2A-8174-855B5E317FA5}">
      <dgm:prSet/>
      <dgm:spPr/>
      <dgm:t>
        <a:bodyPr/>
        <a:lstStyle/>
        <a:p>
          <a:endParaRPr lang="en-US"/>
        </a:p>
      </dgm:t>
    </dgm:pt>
    <dgm:pt modelId="{62CB8D31-CF15-47D7-866E-1D7B08F2F52D}">
      <dgm:prSet/>
      <dgm:spPr/>
      <dgm:t>
        <a:bodyPr/>
        <a:lstStyle/>
        <a:p>
          <a:r>
            <a:rPr lang="en-GB" dirty="0"/>
            <a:t>A cycle is created whereby the first evaluation is exacerbated by second inference leading to greater negativity in third inference.</a:t>
          </a:r>
          <a:endParaRPr lang="en-US" dirty="0"/>
        </a:p>
      </dgm:t>
    </dgm:pt>
    <dgm:pt modelId="{9A7A4822-C111-49F2-9FF7-EF546B462669}" type="parTrans" cxnId="{2E25FC40-2DC7-45B3-983A-835A4A3B62B3}">
      <dgm:prSet/>
      <dgm:spPr/>
      <dgm:t>
        <a:bodyPr/>
        <a:lstStyle/>
        <a:p>
          <a:endParaRPr lang="en-US"/>
        </a:p>
      </dgm:t>
    </dgm:pt>
    <dgm:pt modelId="{07BEDC29-4EEC-42CE-BA80-96359F871D99}" type="sibTrans" cxnId="{2E25FC40-2DC7-45B3-983A-835A4A3B62B3}">
      <dgm:prSet/>
      <dgm:spPr/>
      <dgm:t>
        <a:bodyPr/>
        <a:lstStyle/>
        <a:p>
          <a:endParaRPr lang="en-US"/>
        </a:p>
      </dgm:t>
    </dgm:pt>
    <dgm:pt modelId="{B0983434-C986-4B4D-A76C-F90CDE40BD1C}" type="pres">
      <dgm:prSet presAssocID="{0159724B-370A-4A23-876C-09B8A47A7815}" presName="linear" presStyleCnt="0">
        <dgm:presLayoutVars>
          <dgm:animLvl val="lvl"/>
          <dgm:resizeHandles val="exact"/>
        </dgm:presLayoutVars>
      </dgm:prSet>
      <dgm:spPr/>
    </dgm:pt>
    <dgm:pt modelId="{2CD836F0-B6EE-416E-81C3-A1594C3E307E}" type="pres">
      <dgm:prSet presAssocID="{2995588F-3EA4-4768-9BC6-545613F54798}" presName="parentText" presStyleLbl="node1" presStyleIdx="0" presStyleCnt="3">
        <dgm:presLayoutVars>
          <dgm:chMax val="0"/>
          <dgm:bulletEnabled val="1"/>
        </dgm:presLayoutVars>
      </dgm:prSet>
      <dgm:spPr/>
    </dgm:pt>
    <dgm:pt modelId="{3E463F48-B4BE-4227-A318-BE059B322A4C}" type="pres">
      <dgm:prSet presAssocID="{A19FE29D-E680-4170-8960-31CF81B87558}" presName="spacer" presStyleCnt="0"/>
      <dgm:spPr/>
    </dgm:pt>
    <dgm:pt modelId="{9115E566-5754-4E55-97CE-DEDA89C0D885}" type="pres">
      <dgm:prSet presAssocID="{E0AFDCAF-5771-42E8-BD6E-4B51F92326E9}" presName="parentText" presStyleLbl="node1" presStyleIdx="1" presStyleCnt="3">
        <dgm:presLayoutVars>
          <dgm:chMax val="0"/>
          <dgm:bulletEnabled val="1"/>
        </dgm:presLayoutVars>
      </dgm:prSet>
      <dgm:spPr/>
    </dgm:pt>
    <dgm:pt modelId="{B0077C36-7CBE-4413-B97B-598D9FCEE0F0}" type="pres">
      <dgm:prSet presAssocID="{957E82CB-767C-4507-B400-DCFD4F97EFBB}" presName="spacer" presStyleCnt="0"/>
      <dgm:spPr/>
    </dgm:pt>
    <dgm:pt modelId="{73F86E73-3B78-4DC4-A912-FB500FE08ACB}" type="pres">
      <dgm:prSet presAssocID="{62CB8D31-CF15-47D7-866E-1D7B08F2F52D}" presName="parentText" presStyleLbl="node1" presStyleIdx="2" presStyleCnt="3">
        <dgm:presLayoutVars>
          <dgm:chMax val="0"/>
          <dgm:bulletEnabled val="1"/>
        </dgm:presLayoutVars>
      </dgm:prSet>
      <dgm:spPr/>
    </dgm:pt>
  </dgm:ptLst>
  <dgm:cxnLst>
    <dgm:cxn modelId="{2E25FC40-2DC7-45B3-983A-835A4A3B62B3}" srcId="{0159724B-370A-4A23-876C-09B8A47A7815}" destId="{62CB8D31-CF15-47D7-866E-1D7B08F2F52D}" srcOrd="2" destOrd="0" parTransId="{9A7A4822-C111-49F2-9FF7-EF546B462669}" sibTransId="{07BEDC29-4EEC-42CE-BA80-96359F871D99}"/>
    <dgm:cxn modelId="{8A592760-D6B6-432B-9EE3-1BAB91084CC2}" type="presOf" srcId="{2995588F-3EA4-4768-9BC6-545613F54798}" destId="{2CD836F0-B6EE-416E-81C3-A1594C3E307E}" srcOrd="0" destOrd="0" presId="urn:microsoft.com/office/officeart/2005/8/layout/vList2"/>
    <dgm:cxn modelId="{49826041-CD7A-4C2A-8174-855B5E317FA5}" srcId="{0159724B-370A-4A23-876C-09B8A47A7815}" destId="{E0AFDCAF-5771-42E8-BD6E-4B51F92326E9}" srcOrd="1" destOrd="0" parTransId="{5355D2E0-BA2D-4C8F-88A8-75ACAC706419}" sibTransId="{957E82CB-767C-4507-B400-DCFD4F97EFBB}"/>
    <dgm:cxn modelId="{F6EDF1A0-18CA-47E8-B1A4-AF3F3757F574}" type="presOf" srcId="{E0AFDCAF-5771-42E8-BD6E-4B51F92326E9}" destId="{9115E566-5754-4E55-97CE-DEDA89C0D885}" srcOrd="0" destOrd="0" presId="urn:microsoft.com/office/officeart/2005/8/layout/vList2"/>
    <dgm:cxn modelId="{BAC89EB8-1427-4828-898B-655F08B4696E}" srcId="{0159724B-370A-4A23-876C-09B8A47A7815}" destId="{2995588F-3EA4-4768-9BC6-545613F54798}" srcOrd="0" destOrd="0" parTransId="{4005B114-DB22-4BAE-8862-91BE0E7CAE7F}" sibTransId="{A19FE29D-E680-4170-8960-31CF81B87558}"/>
    <dgm:cxn modelId="{97374FD4-CCBA-43D4-84D8-FD283F4E823C}" type="presOf" srcId="{0159724B-370A-4A23-876C-09B8A47A7815}" destId="{B0983434-C986-4B4D-A76C-F90CDE40BD1C}" srcOrd="0" destOrd="0" presId="urn:microsoft.com/office/officeart/2005/8/layout/vList2"/>
    <dgm:cxn modelId="{3133B5F3-0A99-4D53-A7F4-99BEC4E1886A}" type="presOf" srcId="{62CB8D31-CF15-47D7-866E-1D7B08F2F52D}" destId="{73F86E73-3B78-4DC4-A912-FB500FE08ACB}" srcOrd="0" destOrd="0" presId="urn:microsoft.com/office/officeart/2005/8/layout/vList2"/>
    <dgm:cxn modelId="{87AE9D10-3779-4CFB-8A1E-0AFDA4A25577}" type="presParOf" srcId="{B0983434-C986-4B4D-A76C-F90CDE40BD1C}" destId="{2CD836F0-B6EE-416E-81C3-A1594C3E307E}" srcOrd="0" destOrd="0" presId="urn:microsoft.com/office/officeart/2005/8/layout/vList2"/>
    <dgm:cxn modelId="{CCFF88C4-CB64-47F4-81F6-F05F04350B50}" type="presParOf" srcId="{B0983434-C986-4B4D-A76C-F90CDE40BD1C}" destId="{3E463F48-B4BE-4227-A318-BE059B322A4C}" srcOrd="1" destOrd="0" presId="urn:microsoft.com/office/officeart/2005/8/layout/vList2"/>
    <dgm:cxn modelId="{87AE5039-1415-4117-8F31-0B46649F7FBB}" type="presParOf" srcId="{B0983434-C986-4B4D-A76C-F90CDE40BD1C}" destId="{9115E566-5754-4E55-97CE-DEDA89C0D885}" srcOrd="2" destOrd="0" presId="urn:microsoft.com/office/officeart/2005/8/layout/vList2"/>
    <dgm:cxn modelId="{100C2E32-38A6-4F9B-AB79-9EDC3CB2622B}" type="presParOf" srcId="{B0983434-C986-4B4D-A76C-F90CDE40BD1C}" destId="{B0077C36-7CBE-4413-B97B-598D9FCEE0F0}" srcOrd="3" destOrd="0" presId="urn:microsoft.com/office/officeart/2005/8/layout/vList2"/>
    <dgm:cxn modelId="{DC7CA122-4148-41EF-AA11-3426120E17DC}" type="presParOf" srcId="{B0983434-C986-4B4D-A76C-F90CDE40BD1C}" destId="{73F86E73-3B78-4DC4-A912-FB500FE08AC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1916386-0F31-4C63-A6E4-8689C1DE1FC4}"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A021ADC1-96A3-497A-935A-B2180DD88261}">
      <dgm:prSet/>
      <dgm:spPr/>
      <dgm:t>
        <a:bodyPr/>
        <a:lstStyle/>
        <a:p>
          <a:r>
            <a:rPr lang="cy-GB" noProof="0" dirty="0"/>
            <a:t>Anawsterau gyda’u credoau, ffordd o feddwl, emosiynau ac ymddygiad ac yn tueddu i arwain at ymatebion ystrydebol cyfyngedig i sefyllfaoedd cymdeithasol, wedi’u hatgyfnerthu gan ffyrdd annefnyddiol o feddwl.</a:t>
          </a:r>
        </a:p>
      </dgm:t>
    </dgm:pt>
    <dgm:pt modelId="{5909EEEB-F18A-448E-86FC-C94A4C529716}" type="parTrans" cxnId="{DFD659E7-18D3-4AC5-9642-277D768FB049}">
      <dgm:prSet/>
      <dgm:spPr/>
      <dgm:t>
        <a:bodyPr/>
        <a:lstStyle/>
        <a:p>
          <a:endParaRPr lang="en-US"/>
        </a:p>
      </dgm:t>
    </dgm:pt>
    <dgm:pt modelId="{41B2AD0B-530C-451E-87CB-25EBCCC1FE04}" type="sibTrans" cxnId="{DFD659E7-18D3-4AC5-9642-277D768FB049}">
      <dgm:prSet/>
      <dgm:spPr/>
      <dgm:t>
        <a:bodyPr/>
        <a:lstStyle/>
        <a:p>
          <a:endParaRPr lang="en-US"/>
        </a:p>
      </dgm:t>
    </dgm:pt>
    <dgm:pt modelId="{C0AB8E93-93C8-40F4-BBC0-F2BDCDB06061}">
      <dgm:prSet/>
      <dgm:spPr/>
      <dgm:t>
        <a:bodyPr/>
        <a:lstStyle/>
        <a:p>
          <a:r>
            <a:rPr lang="cy-GB" noProof="0" dirty="0"/>
            <a:t>Ymateb a brwydro yn erbyn gwrthdaro</a:t>
          </a:r>
        </a:p>
      </dgm:t>
    </dgm:pt>
    <dgm:pt modelId="{E938E9BE-FF54-4145-B4E2-D75E9C1CE303}" type="parTrans" cxnId="{085D5503-8003-4854-99CD-EB4787BB05A5}">
      <dgm:prSet/>
      <dgm:spPr/>
      <dgm:t>
        <a:bodyPr/>
        <a:lstStyle/>
        <a:p>
          <a:endParaRPr lang="en-US"/>
        </a:p>
      </dgm:t>
    </dgm:pt>
    <dgm:pt modelId="{328D1ECE-BEEC-475C-9A29-FF3615DF408D}" type="sibTrans" cxnId="{085D5503-8003-4854-99CD-EB4787BB05A5}">
      <dgm:prSet/>
      <dgm:spPr/>
      <dgm:t>
        <a:bodyPr/>
        <a:lstStyle/>
        <a:p>
          <a:endParaRPr lang="en-US"/>
        </a:p>
      </dgm:t>
    </dgm:pt>
    <dgm:pt modelId="{9672CC1A-BA92-44F7-B01C-3428FC014E74}">
      <dgm:prSet/>
      <dgm:spPr/>
      <dgm:t>
        <a:bodyPr/>
        <a:lstStyle/>
        <a:p>
          <a:r>
            <a:rPr lang="cy-GB" noProof="0" dirty="0"/>
            <a:t>Ymateb ffoi, i ddianc rhag sefyllfaoedd anodd</a:t>
          </a:r>
        </a:p>
      </dgm:t>
    </dgm:pt>
    <dgm:pt modelId="{2006E3EA-59AD-4D5F-B03F-AFB7F518BB16}" type="parTrans" cxnId="{031CB65F-A2B8-4A72-833C-AFFA911E473F}">
      <dgm:prSet/>
      <dgm:spPr/>
      <dgm:t>
        <a:bodyPr/>
        <a:lstStyle/>
        <a:p>
          <a:endParaRPr lang="en-US"/>
        </a:p>
      </dgm:t>
    </dgm:pt>
    <dgm:pt modelId="{4B5BAACE-158C-4A99-A413-662E9F89711F}" type="sibTrans" cxnId="{031CB65F-A2B8-4A72-833C-AFFA911E473F}">
      <dgm:prSet/>
      <dgm:spPr/>
      <dgm:t>
        <a:bodyPr/>
        <a:lstStyle/>
        <a:p>
          <a:endParaRPr lang="en-US"/>
        </a:p>
      </dgm:t>
    </dgm:pt>
    <dgm:pt modelId="{C17E1C9A-760A-4D85-9E9D-1AAC2783E25F}">
      <dgm:prSet/>
      <dgm:spPr/>
      <dgm:t>
        <a:bodyPr/>
        <a:lstStyle/>
        <a:p>
          <a:r>
            <a:rPr lang="cy-GB" noProof="0" dirty="0"/>
            <a:t>Mynd i’w cragen mewn ymateb i amgylchiadau anodd</a:t>
          </a:r>
        </a:p>
      </dgm:t>
    </dgm:pt>
    <dgm:pt modelId="{464BA014-708D-4122-A21C-A6146659D556}" type="parTrans" cxnId="{F9592C7C-091C-4D05-B319-7258CF063659}">
      <dgm:prSet/>
      <dgm:spPr/>
      <dgm:t>
        <a:bodyPr/>
        <a:lstStyle/>
        <a:p>
          <a:endParaRPr lang="en-US"/>
        </a:p>
      </dgm:t>
    </dgm:pt>
    <dgm:pt modelId="{D165DC1B-85BF-4D34-A9DB-B8094ECD185A}" type="sibTrans" cxnId="{F9592C7C-091C-4D05-B319-7258CF063659}">
      <dgm:prSet/>
      <dgm:spPr/>
      <dgm:t>
        <a:bodyPr/>
        <a:lstStyle/>
        <a:p>
          <a:endParaRPr lang="en-US"/>
        </a:p>
      </dgm:t>
    </dgm:pt>
    <dgm:pt modelId="{7003AC51-F76C-4883-B7C9-E1664326FD3C}">
      <dgm:prSet/>
      <dgm:spPr/>
      <dgm:t>
        <a:bodyPr/>
        <a:lstStyle/>
        <a:p>
          <a:r>
            <a:rPr lang="cy-GB" noProof="0" dirty="0"/>
            <a:t>Yn caniatáu i bobl eraill wneud penderfyniadau drostynt</a:t>
          </a:r>
        </a:p>
      </dgm:t>
    </dgm:pt>
    <dgm:pt modelId="{7FB5C83E-181D-40DD-8BA9-D4CDF2EF8ABA}" type="parTrans" cxnId="{60CA6135-B9BC-4EE9-9EC1-2483F0F41C3B}">
      <dgm:prSet/>
      <dgm:spPr/>
      <dgm:t>
        <a:bodyPr/>
        <a:lstStyle/>
        <a:p>
          <a:endParaRPr lang="en-US"/>
        </a:p>
      </dgm:t>
    </dgm:pt>
    <dgm:pt modelId="{AC0691EC-035B-4D13-904C-824A2B718959}" type="sibTrans" cxnId="{60CA6135-B9BC-4EE9-9EC1-2483F0F41C3B}">
      <dgm:prSet/>
      <dgm:spPr/>
      <dgm:t>
        <a:bodyPr/>
        <a:lstStyle/>
        <a:p>
          <a:endParaRPr lang="en-US"/>
        </a:p>
      </dgm:t>
    </dgm:pt>
    <dgm:pt modelId="{588587BA-B4E8-490C-AA98-52DABA9E49D1}">
      <dgm:prSet/>
      <dgm:spPr/>
      <dgm:t>
        <a:bodyPr/>
        <a:lstStyle/>
        <a:p>
          <a:r>
            <a:rPr lang="cy-GB" noProof="0" dirty="0"/>
            <a:t>Gall rhai ymatebion fod yn gyson a chamweithredol a byddant yn arwain atynt yn cael eu gwrthod neu eu gwahardd o leoliad</a:t>
          </a:r>
        </a:p>
      </dgm:t>
    </dgm:pt>
    <dgm:pt modelId="{4022B910-957D-4CD6-AE22-E06626D5E11F}" type="parTrans" cxnId="{AD5196AB-9004-4148-A500-0C3BC551704C}">
      <dgm:prSet/>
      <dgm:spPr/>
      <dgm:t>
        <a:bodyPr/>
        <a:lstStyle/>
        <a:p>
          <a:endParaRPr lang="en-US"/>
        </a:p>
      </dgm:t>
    </dgm:pt>
    <dgm:pt modelId="{8086B201-CBCE-48D3-8498-52D331A406F8}" type="sibTrans" cxnId="{AD5196AB-9004-4148-A500-0C3BC551704C}">
      <dgm:prSet/>
      <dgm:spPr/>
      <dgm:t>
        <a:bodyPr/>
        <a:lstStyle/>
        <a:p>
          <a:endParaRPr lang="en-US"/>
        </a:p>
      </dgm:t>
    </dgm:pt>
    <dgm:pt modelId="{053F5FD3-B82E-4936-8F9F-D27079EE059C}" type="pres">
      <dgm:prSet presAssocID="{D1916386-0F31-4C63-A6E4-8689C1DE1FC4}" presName="linear" presStyleCnt="0">
        <dgm:presLayoutVars>
          <dgm:animLvl val="lvl"/>
          <dgm:resizeHandles val="exact"/>
        </dgm:presLayoutVars>
      </dgm:prSet>
      <dgm:spPr/>
    </dgm:pt>
    <dgm:pt modelId="{4FB5A847-9D82-43D0-B5AF-EECA5BE64317}" type="pres">
      <dgm:prSet presAssocID="{A021ADC1-96A3-497A-935A-B2180DD88261}" presName="parentText" presStyleLbl="node1" presStyleIdx="0" presStyleCnt="6">
        <dgm:presLayoutVars>
          <dgm:chMax val="0"/>
          <dgm:bulletEnabled val="1"/>
        </dgm:presLayoutVars>
      </dgm:prSet>
      <dgm:spPr/>
    </dgm:pt>
    <dgm:pt modelId="{DEDF52FF-8FB5-4213-BA5E-E09118683C80}" type="pres">
      <dgm:prSet presAssocID="{41B2AD0B-530C-451E-87CB-25EBCCC1FE04}" presName="spacer" presStyleCnt="0"/>
      <dgm:spPr/>
    </dgm:pt>
    <dgm:pt modelId="{25991CC7-BFBF-404C-A497-F705D5C8C1EC}" type="pres">
      <dgm:prSet presAssocID="{C0AB8E93-93C8-40F4-BBC0-F2BDCDB06061}" presName="parentText" presStyleLbl="node1" presStyleIdx="1" presStyleCnt="6">
        <dgm:presLayoutVars>
          <dgm:chMax val="0"/>
          <dgm:bulletEnabled val="1"/>
        </dgm:presLayoutVars>
      </dgm:prSet>
      <dgm:spPr/>
    </dgm:pt>
    <dgm:pt modelId="{D1BFC644-AC22-4B5B-B3BD-FC2867D16242}" type="pres">
      <dgm:prSet presAssocID="{328D1ECE-BEEC-475C-9A29-FF3615DF408D}" presName="spacer" presStyleCnt="0"/>
      <dgm:spPr/>
    </dgm:pt>
    <dgm:pt modelId="{FDBEF19F-6B88-4B65-A36D-3CB63DD9B23D}" type="pres">
      <dgm:prSet presAssocID="{9672CC1A-BA92-44F7-B01C-3428FC014E74}" presName="parentText" presStyleLbl="node1" presStyleIdx="2" presStyleCnt="6">
        <dgm:presLayoutVars>
          <dgm:chMax val="0"/>
          <dgm:bulletEnabled val="1"/>
        </dgm:presLayoutVars>
      </dgm:prSet>
      <dgm:spPr/>
    </dgm:pt>
    <dgm:pt modelId="{1028C719-FDF3-4116-8BDD-98AA786DE12C}" type="pres">
      <dgm:prSet presAssocID="{4B5BAACE-158C-4A99-A413-662E9F89711F}" presName="spacer" presStyleCnt="0"/>
      <dgm:spPr/>
    </dgm:pt>
    <dgm:pt modelId="{D081EA22-89F5-4225-8204-2EC386E2F2FD}" type="pres">
      <dgm:prSet presAssocID="{C17E1C9A-760A-4D85-9E9D-1AAC2783E25F}" presName="parentText" presStyleLbl="node1" presStyleIdx="3" presStyleCnt="6" custLinFactNeighborY="-21839">
        <dgm:presLayoutVars>
          <dgm:chMax val="0"/>
          <dgm:bulletEnabled val="1"/>
        </dgm:presLayoutVars>
      </dgm:prSet>
      <dgm:spPr/>
    </dgm:pt>
    <dgm:pt modelId="{4DA85C32-E401-4E51-B1ED-EFCC62F07A11}" type="pres">
      <dgm:prSet presAssocID="{D165DC1B-85BF-4D34-A9DB-B8094ECD185A}" presName="spacer" presStyleCnt="0"/>
      <dgm:spPr/>
    </dgm:pt>
    <dgm:pt modelId="{D6DDD3E0-D30B-4DD6-A341-D715B895AF8C}" type="pres">
      <dgm:prSet presAssocID="{7003AC51-F76C-4883-B7C9-E1664326FD3C}" presName="parentText" presStyleLbl="node1" presStyleIdx="4" presStyleCnt="6">
        <dgm:presLayoutVars>
          <dgm:chMax val="0"/>
          <dgm:bulletEnabled val="1"/>
        </dgm:presLayoutVars>
      </dgm:prSet>
      <dgm:spPr/>
    </dgm:pt>
    <dgm:pt modelId="{85AB0F83-29F2-404B-A55D-E98F9846C767}" type="pres">
      <dgm:prSet presAssocID="{AC0691EC-035B-4D13-904C-824A2B718959}" presName="spacer" presStyleCnt="0"/>
      <dgm:spPr/>
    </dgm:pt>
    <dgm:pt modelId="{974F999B-F7B6-4E5F-B784-6666D98A3FA0}" type="pres">
      <dgm:prSet presAssocID="{588587BA-B4E8-490C-AA98-52DABA9E49D1}" presName="parentText" presStyleLbl="node1" presStyleIdx="5" presStyleCnt="6">
        <dgm:presLayoutVars>
          <dgm:chMax val="0"/>
          <dgm:bulletEnabled val="1"/>
        </dgm:presLayoutVars>
      </dgm:prSet>
      <dgm:spPr/>
    </dgm:pt>
  </dgm:ptLst>
  <dgm:cxnLst>
    <dgm:cxn modelId="{085D5503-8003-4854-99CD-EB4787BB05A5}" srcId="{D1916386-0F31-4C63-A6E4-8689C1DE1FC4}" destId="{C0AB8E93-93C8-40F4-BBC0-F2BDCDB06061}" srcOrd="1" destOrd="0" parTransId="{E938E9BE-FF54-4145-B4E2-D75E9C1CE303}" sibTransId="{328D1ECE-BEEC-475C-9A29-FF3615DF408D}"/>
    <dgm:cxn modelId="{A8332C0A-D6AD-4C21-B014-5F9E66864B1F}" type="presOf" srcId="{D1916386-0F31-4C63-A6E4-8689C1DE1FC4}" destId="{053F5FD3-B82E-4936-8F9F-D27079EE059C}" srcOrd="0" destOrd="0" presId="urn:microsoft.com/office/officeart/2005/8/layout/vList2"/>
    <dgm:cxn modelId="{0583B52E-798E-4F07-8E12-2F1A7EA5B4AB}" type="presOf" srcId="{C17E1C9A-760A-4D85-9E9D-1AAC2783E25F}" destId="{D081EA22-89F5-4225-8204-2EC386E2F2FD}" srcOrd="0" destOrd="0" presId="urn:microsoft.com/office/officeart/2005/8/layout/vList2"/>
    <dgm:cxn modelId="{47BE2E30-92FC-4599-8A48-0081C477463D}" type="presOf" srcId="{A021ADC1-96A3-497A-935A-B2180DD88261}" destId="{4FB5A847-9D82-43D0-B5AF-EECA5BE64317}" srcOrd="0" destOrd="0" presId="urn:microsoft.com/office/officeart/2005/8/layout/vList2"/>
    <dgm:cxn modelId="{60CA6135-B9BC-4EE9-9EC1-2483F0F41C3B}" srcId="{D1916386-0F31-4C63-A6E4-8689C1DE1FC4}" destId="{7003AC51-F76C-4883-B7C9-E1664326FD3C}" srcOrd="4" destOrd="0" parTransId="{7FB5C83E-181D-40DD-8BA9-D4CDF2EF8ABA}" sibTransId="{AC0691EC-035B-4D13-904C-824A2B718959}"/>
    <dgm:cxn modelId="{031CB65F-A2B8-4A72-833C-AFFA911E473F}" srcId="{D1916386-0F31-4C63-A6E4-8689C1DE1FC4}" destId="{9672CC1A-BA92-44F7-B01C-3428FC014E74}" srcOrd="2" destOrd="0" parTransId="{2006E3EA-59AD-4D5F-B03F-AFB7F518BB16}" sibTransId="{4B5BAACE-158C-4A99-A413-662E9F89711F}"/>
    <dgm:cxn modelId="{61D40A6E-85CA-40FC-8FC9-D8DEAE52F9C0}" type="presOf" srcId="{588587BA-B4E8-490C-AA98-52DABA9E49D1}" destId="{974F999B-F7B6-4E5F-B784-6666D98A3FA0}" srcOrd="0" destOrd="0" presId="urn:microsoft.com/office/officeart/2005/8/layout/vList2"/>
    <dgm:cxn modelId="{F9592C7C-091C-4D05-B319-7258CF063659}" srcId="{D1916386-0F31-4C63-A6E4-8689C1DE1FC4}" destId="{C17E1C9A-760A-4D85-9E9D-1AAC2783E25F}" srcOrd="3" destOrd="0" parTransId="{464BA014-708D-4122-A21C-A6146659D556}" sibTransId="{D165DC1B-85BF-4D34-A9DB-B8094ECD185A}"/>
    <dgm:cxn modelId="{AD5196AB-9004-4148-A500-0C3BC551704C}" srcId="{D1916386-0F31-4C63-A6E4-8689C1DE1FC4}" destId="{588587BA-B4E8-490C-AA98-52DABA9E49D1}" srcOrd="5" destOrd="0" parTransId="{4022B910-957D-4CD6-AE22-E06626D5E11F}" sibTransId="{8086B201-CBCE-48D3-8498-52D331A406F8}"/>
    <dgm:cxn modelId="{5685F0C6-5A74-4AA6-B400-F1228CE87F40}" type="presOf" srcId="{9672CC1A-BA92-44F7-B01C-3428FC014E74}" destId="{FDBEF19F-6B88-4B65-A36D-3CB63DD9B23D}" srcOrd="0" destOrd="0" presId="urn:microsoft.com/office/officeart/2005/8/layout/vList2"/>
    <dgm:cxn modelId="{819874D3-DF51-4E42-9271-25FA19C2BD88}" type="presOf" srcId="{7003AC51-F76C-4883-B7C9-E1664326FD3C}" destId="{D6DDD3E0-D30B-4DD6-A341-D715B895AF8C}" srcOrd="0" destOrd="0" presId="urn:microsoft.com/office/officeart/2005/8/layout/vList2"/>
    <dgm:cxn modelId="{8E9F35D6-7CD0-41F5-8A75-30FF8FBEEBA7}" type="presOf" srcId="{C0AB8E93-93C8-40F4-BBC0-F2BDCDB06061}" destId="{25991CC7-BFBF-404C-A497-F705D5C8C1EC}" srcOrd="0" destOrd="0" presId="urn:microsoft.com/office/officeart/2005/8/layout/vList2"/>
    <dgm:cxn modelId="{DFD659E7-18D3-4AC5-9642-277D768FB049}" srcId="{D1916386-0F31-4C63-A6E4-8689C1DE1FC4}" destId="{A021ADC1-96A3-497A-935A-B2180DD88261}" srcOrd="0" destOrd="0" parTransId="{5909EEEB-F18A-448E-86FC-C94A4C529716}" sibTransId="{41B2AD0B-530C-451E-87CB-25EBCCC1FE04}"/>
    <dgm:cxn modelId="{9B3820CB-273A-4E0F-98F5-475929B5B8A5}" type="presParOf" srcId="{053F5FD3-B82E-4936-8F9F-D27079EE059C}" destId="{4FB5A847-9D82-43D0-B5AF-EECA5BE64317}" srcOrd="0" destOrd="0" presId="urn:microsoft.com/office/officeart/2005/8/layout/vList2"/>
    <dgm:cxn modelId="{ACE5A5D0-96C8-4D60-95FF-4A19ABB473D1}" type="presParOf" srcId="{053F5FD3-B82E-4936-8F9F-D27079EE059C}" destId="{DEDF52FF-8FB5-4213-BA5E-E09118683C80}" srcOrd="1" destOrd="0" presId="urn:microsoft.com/office/officeart/2005/8/layout/vList2"/>
    <dgm:cxn modelId="{32C53C0B-39D3-443D-8A9D-49107CC0D5A1}" type="presParOf" srcId="{053F5FD3-B82E-4936-8F9F-D27079EE059C}" destId="{25991CC7-BFBF-404C-A497-F705D5C8C1EC}" srcOrd="2" destOrd="0" presId="urn:microsoft.com/office/officeart/2005/8/layout/vList2"/>
    <dgm:cxn modelId="{C36B77D3-1A81-4E5D-A32F-DED2F9DD1E49}" type="presParOf" srcId="{053F5FD3-B82E-4936-8F9F-D27079EE059C}" destId="{D1BFC644-AC22-4B5B-B3BD-FC2867D16242}" srcOrd="3" destOrd="0" presId="urn:microsoft.com/office/officeart/2005/8/layout/vList2"/>
    <dgm:cxn modelId="{FB359DDC-CF2D-4E83-8985-8BE6DB8C592D}" type="presParOf" srcId="{053F5FD3-B82E-4936-8F9F-D27079EE059C}" destId="{FDBEF19F-6B88-4B65-A36D-3CB63DD9B23D}" srcOrd="4" destOrd="0" presId="urn:microsoft.com/office/officeart/2005/8/layout/vList2"/>
    <dgm:cxn modelId="{C284584F-46DD-4F9C-847D-3E65D8FF6865}" type="presParOf" srcId="{053F5FD3-B82E-4936-8F9F-D27079EE059C}" destId="{1028C719-FDF3-4116-8BDD-98AA786DE12C}" srcOrd="5" destOrd="0" presId="urn:microsoft.com/office/officeart/2005/8/layout/vList2"/>
    <dgm:cxn modelId="{BFD975DE-7C2F-4AE3-B688-1A433AB30B8E}" type="presParOf" srcId="{053F5FD3-B82E-4936-8F9F-D27079EE059C}" destId="{D081EA22-89F5-4225-8204-2EC386E2F2FD}" srcOrd="6" destOrd="0" presId="urn:microsoft.com/office/officeart/2005/8/layout/vList2"/>
    <dgm:cxn modelId="{A7A7F9C5-CED5-4A5E-A574-8A709E7FFFDD}" type="presParOf" srcId="{053F5FD3-B82E-4936-8F9F-D27079EE059C}" destId="{4DA85C32-E401-4E51-B1ED-EFCC62F07A11}" srcOrd="7" destOrd="0" presId="urn:microsoft.com/office/officeart/2005/8/layout/vList2"/>
    <dgm:cxn modelId="{49500D5A-29C3-4FF2-9484-9BFBBA8D6124}" type="presParOf" srcId="{053F5FD3-B82E-4936-8F9F-D27079EE059C}" destId="{D6DDD3E0-D30B-4DD6-A341-D715B895AF8C}" srcOrd="8" destOrd="0" presId="urn:microsoft.com/office/officeart/2005/8/layout/vList2"/>
    <dgm:cxn modelId="{3DFE9B49-66BA-4713-AF22-BE06C569190D}" type="presParOf" srcId="{053F5FD3-B82E-4936-8F9F-D27079EE059C}" destId="{85AB0F83-29F2-404B-A55D-E98F9846C767}" srcOrd="9" destOrd="0" presId="urn:microsoft.com/office/officeart/2005/8/layout/vList2"/>
    <dgm:cxn modelId="{78AEFBB6-43A3-4E08-9458-04093BD7CD89}" type="presParOf" srcId="{053F5FD3-B82E-4936-8F9F-D27079EE059C}" destId="{974F999B-F7B6-4E5F-B784-6666D98A3FA0}"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D1916386-0F31-4C63-A6E4-8689C1DE1FC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A021ADC1-96A3-497A-935A-B2180DD88261}">
      <dgm:prSet/>
      <dgm:spPr/>
      <dgm:t>
        <a:bodyPr/>
        <a:lstStyle/>
        <a:p>
          <a:r>
            <a:rPr lang="en-GB" dirty="0"/>
            <a:t>Difficulties with their beliefs, thinking, emotions and behaviour and  tend to result in restricted stereotypical responses to social situations, reinforced by unhelpful thinking.</a:t>
          </a:r>
          <a:endParaRPr lang="en-US" dirty="0"/>
        </a:p>
      </dgm:t>
    </dgm:pt>
    <dgm:pt modelId="{5909EEEB-F18A-448E-86FC-C94A4C529716}" type="parTrans" cxnId="{DFD659E7-18D3-4AC5-9642-277D768FB049}">
      <dgm:prSet/>
      <dgm:spPr/>
      <dgm:t>
        <a:bodyPr/>
        <a:lstStyle/>
        <a:p>
          <a:endParaRPr lang="en-US"/>
        </a:p>
      </dgm:t>
    </dgm:pt>
    <dgm:pt modelId="{41B2AD0B-530C-451E-87CB-25EBCCC1FE04}" type="sibTrans" cxnId="{DFD659E7-18D3-4AC5-9642-277D768FB049}">
      <dgm:prSet/>
      <dgm:spPr/>
      <dgm:t>
        <a:bodyPr/>
        <a:lstStyle/>
        <a:p>
          <a:endParaRPr lang="en-US"/>
        </a:p>
      </dgm:t>
    </dgm:pt>
    <dgm:pt modelId="{C0AB8E93-93C8-40F4-BBC0-F2BDCDB06061}">
      <dgm:prSet/>
      <dgm:spPr/>
      <dgm:t>
        <a:bodyPr/>
        <a:lstStyle/>
        <a:p>
          <a:r>
            <a:rPr lang="en-GB" dirty="0"/>
            <a:t>React and fight confrontation</a:t>
          </a:r>
          <a:endParaRPr lang="en-US" dirty="0"/>
        </a:p>
      </dgm:t>
    </dgm:pt>
    <dgm:pt modelId="{E938E9BE-FF54-4145-B4E2-D75E9C1CE303}" type="parTrans" cxnId="{085D5503-8003-4854-99CD-EB4787BB05A5}">
      <dgm:prSet/>
      <dgm:spPr/>
      <dgm:t>
        <a:bodyPr/>
        <a:lstStyle/>
        <a:p>
          <a:endParaRPr lang="en-US"/>
        </a:p>
      </dgm:t>
    </dgm:pt>
    <dgm:pt modelId="{328D1ECE-BEEC-475C-9A29-FF3615DF408D}" type="sibTrans" cxnId="{085D5503-8003-4854-99CD-EB4787BB05A5}">
      <dgm:prSet/>
      <dgm:spPr/>
      <dgm:t>
        <a:bodyPr/>
        <a:lstStyle/>
        <a:p>
          <a:endParaRPr lang="en-US"/>
        </a:p>
      </dgm:t>
    </dgm:pt>
    <dgm:pt modelId="{9672CC1A-BA92-44F7-B01C-3428FC014E74}">
      <dgm:prSet/>
      <dgm:spPr/>
      <dgm:t>
        <a:bodyPr/>
        <a:lstStyle/>
        <a:p>
          <a:r>
            <a:rPr lang="en-GB" dirty="0"/>
            <a:t>Flight reaction, to escape difficult situations</a:t>
          </a:r>
          <a:endParaRPr lang="en-US" dirty="0"/>
        </a:p>
      </dgm:t>
    </dgm:pt>
    <dgm:pt modelId="{2006E3EA-59AD-4D5F-B03F-AFB7F518BB16}" type="parTrans" cxnId="{031CB65F-A2B8-4A72-833C-AFFA911E473F}">
      <dgm:prSet/>
      <dgm:spPr/>
      <dgm:t>
        <a:bodyPr/>
        <a:lstStyle/>
        <a:p>
          <a:endParaRPr lang="en-US"/>
        </a:p>
      </dgm:t>
    </dgm:pt>
    <dgm:pt modelId="{4B5BAACE-158C-4A99-A413-662E9F89711F}" type="sibTrans" cxnId="{031CB65F-A2B8-4A72-833C-AFFA911E473F}">
      <dgm:prSet/>
      <dgm:spPr/>
      <dgm:t>
        <a:bodyPr/>
        <a:lstStyle/>
        <a:p>
          <a:endParaRPr lang="en-US"/>
        </a:p>
      </dgm:t>
    </dgm:pt>
    <dgm:pt modelId="{C17E1C9A-760A-4D85-9E9D-1AAC2783E25F}">
      <dgm:prSet/>
      <dgm:spPr/>
      <dgm:t>
        <a:bodyPr/>
        <a:lstStyle/>
        <a:p>
          <a:r>
            <a:rPr lang="en-GB" dirty="0"/>
            <a:t>Withdrawal inwards in response to difficult circumstances</a:t>
          </a:r>
          <a:endParaRPr lang="en-US" dirty="0"/>
        </a:p>
      </dgm:t>
    </dgm:pt>
    <dgm:pt modelId="{464BA014-708D-4122-A21C-A6146659D556}" type="parTrans" cxnId="{F9592C7C-091C-4D05-B319-7258CF063659}">
      <dgm:prSet/>
      <dgm:spPr/>
      <dgm:t>
        <a:bodyPr/>
        <a:lstStyle/>
        <a:p>
          <a:endParaRPr lang="en-US"/>
        </a:p>
      </dgm:t>
    </dgm:pt>
    <dgm:pt modelId="{D165DC1B-85BF-4D34-A9DB-B8094ECD185A}" type="sibTrans" cxnId="{F9592C7C-091C-4D05-B319-7258CF063659}">
      <dgm:prSet/>
      <dgm:spPr/>
      <dgm:t>
        <a:bodyPr/>
        <a:lstStyle/>
        <a:p>
          <a:endParaRPr lang="en-US"/>
        </a:p>
      </dgm:t>
    </dgm:pt>
    <dgm:pt modelId="{7003AC51-F76C-4883-B7C9-E1664326FD3C}">
      <dgm:prSet/>
      <dgm:spPr/>
      <dgm:t>
        <a:bodyPr/>
        <a:lstStyle/>
        <a:p>
          <a:r>
            <a:rPr lang="en-GB" dirty="0"/>
            <a:t>Allows others to make decisions for them</a:t>
          </a:r>
          <a:endParaRPr lang="en-US" dirty="0"/>
        </a:p>
      </dgm:t>
    </dgm:pt>
    <dgm:pt modelId="{7FB5C83E-181D-40DD-8BA9-D4CDF2EF8ABA}" type="parTrans" cxnId="{60CA6135-B9BC-4EE9-9EC1-2483F0F41C3B}">
      <dgm:prSet/>
      <dgm:spPr/>
      <dgm:t>
        <a:bodyPr/>
        <a:lstStyle/>
        <a:p>
          <a:endParaRPr lang="en-US"/>
        </a:p>
      </dgm:t>
    </dgm:pt>
    <dgm:pt modelId="{AC0691EC-035B-4D13-904C-824A2B718959}" type="sibTrans" cxnId="{60CA6135-B9BC-4EE9-9EC1-2483F0F41C3B}">
      <dgm:prSet/>
      <dgm:spPr/>
      <dgm:t>
        <a:bodyPr/>
        <a:lstStyle/>
        <a:p>
          <a:endParaRPr lang="en-US"/>
        </a:p>
      </dgm:t>
    </dgm:pt>
    <dgm:pt modelId="{588587BA-B4E8-490C-AA98-52DABA9E49D1}">
      <dgm:prSet/>
      <dgm:spPr/>
      <dgm:t>
        <a:bodyPr/>
        <a:lstStyle/>
        <a:p>
          <a:r>
            <a:rPr lang="en-GB" dirty="0"/>
            <a:t>Some responses can be habitual and dysfunctional and will result in their rejection or exclusion from a setting</a:t>
          </a:r>
          <a:endParaRPr lang="en-US" dirty="0"/>
        </a:p>
      </dgm:t>
    </dgm:pt>
    <dgm:pt modelId="{4022B910-957D-4CD6-AE22-E06626D5E11F}" type="parTrans" cxnId="{AD5196AB-9004-4148-A500-0C3BC551704C}">
      <dgm:prSet/>
      <dgm:spPr/>
      <dgm:t>
        <a:bodyPr/>
        <a:lstStyle/>
        <a:p>
          <a:endParaRPr lang="en-US"/>
        </a:p>
      </dgm:t>
    </dgm:pt>
    <dgm:pt modelId="{8086B201-CBCE-48D3-8498-52D331A406F8}" type="sibTrans" cxnId="{AD5196AB-9004-4148-A500-0C3BC551704C}">
      <dgm:prSet/>
      <dgm:spPr/>
      <dgm:t>
        <a:bodyPr/>
        <a:lstStyle/>
        <a:p>
          <a:endParaRPr lang="en-US"/>
        </a:p>
      </dgm:t>
    </dgm:pt>
    <dgm:pt modelId="{053F5FD3-B82E-4936-8F9F-D27079EE059C}" type="pres">
      <dgm:prSet presAssocID="{D1916386-0F31-4C63-A6E4-8689C1DE1FC4}" presName="linear" presStyleCnt="0">
        <dgm:presLayoutVars>
          <dgm:animLvl val="lvl"/>
          <dgm:resizeHandles val="exact"/>
        </dgm:presLayoutVars>
      </dgm:prSet>
      <dgm:spPr/>
    </dgm:pt>
    <dgm:pt modelId="{4FB5A847-9D82-43D0-B5AF-EECA5BE64317}" type="pres">
      <dgm:prSet presAssocID="{A021ADC1-96A3-497A-935A-B2180DD88261}" presName="parentText" presStyleLbl="node1" presStyleIdx="0" presStyleCnt="6">
        <dgm:presLayoutVars>
          <dgm:chMax val="0"/>
          <dgm:bulletEnabled val="1"/>
        </dgm:presLayoutVars>
      </dgm:prSet>
      <dgm:spPr/>
    </dgm:pt>
    <dgm:pt modelId="{DEDF52FF-8FB5-4213-BA5E-E09118683C80}" type="pres">
      <dgm:prSet presAssocID="{41B2AD0B-530C-451E-87CB-25EBCCC1FE04}" presName="spacer" presStyleCnt="0"/>
      <dgm:spPr/>
    </dgm:pt>
    <dgm:pt modelId="{25991CC7-BFBF-404C-A497-F705D5C8C1EC}" type="pres">
      <dgm:prSet presAssocID="{C0AB8E93-93C8-40F4-BBC0-F2BDCDB06061}" presName="parentText" presStyleLbl="node1" presStyleIdx="1" presStyleCnt="6">
        <dgm:presLayoutVars>
          <dgm:chMax val="0"/>
          <dgm:bulletEnabled val="1"/>
        </dgm:presLayoutVars>
      </dgm:prSet>
      <dgm:spPr/>
    </dgm:pt>
    <dgm:pt modelId="{D1BFC644-AC22-4B5B-B3BD-FC2867D16242}" type="pres">
      <dgm:prSet presAssocID="{328D1ECE-BEEC-475C-9A29-FF3615DF408D}" presName="spacer" presStyleCnt="0"/>
      <dgm:spPr/>
    </dgm:pt>
    <dgm:pt modelId="{FDBEF19F-6B88-4B65-A36D-3CB63DD9B23D}" type="pres">
      <dgm:prSet presAssocID="{9672CC1A-BA92-44F7-B01C-3428FC014E74}" presName="parentText" presStyleLbl="node1" presStyleIdx="2" presStyleCnt="6">
        <dgm:presLayoutVars>
          <dgm:chMax val="0"/>
          <dgm:bulletEnabled val="1"/>
        </dgm:presLayoutVars>
      </dgm:prSet>
      <dgm:spPr/>
    </dgm:pt>
    <dgm:pt modelId="{1028C719-FDF3-4116-8BDD-98AA786DE12C}" type="pres">
      <dgm:prSet presAssocID="{4B5BAACE-158C-4A99-A413-662E9F89711F}" presName="spacer" presStyleCnt="0"/>
      <dgm:spPr/>
    </dgm:pt>
    <dgm:pt modelId="{D081EA22-89F5-4225-8204-2EC386E2F2FD}" type="pres">
      <dgm:prSet presAssocID="{C17E1C9A-760A-4D85-9E9D-1AAC2783E25F}" presName="parentText" presStyleLbl="node1" presStyleIdx="3" presStyleCnt="6" custLinFactNeighborY="-21839">
        <dgm:presLayoutVars>
          <dgm:chMax val="0"/>
          <dgm:bulletEnabled val="1"/>
        </dgm:presLayoutVars>
      </dgm:prSet>
      <dgm:spPr/>
    </dgm:pt>
    <dgm:pt modelId="{4DA85C32-E401-4E51-B1ED-EFCC62F07A11}" type="pres">
      <dgm:prSet presAssocID="{D165DC1B-85BF-4D34-A9DB-B8094ECD185A}" presName="spacer" presStyleCnt="0"/>
      <dgm:spPr/>
    </dgm:pt>
    <dgm:pt modelId="{D6DDD3E0-D30B-4DD6-A341-D715B895AF8C}" type="pres">
      <dgm:prSet presAssocID="{7003AC51-F76C-4883-B7C9-E1664326FD3C}" presName="parentText" presStyleLbl="node1" presStyleIdx="4" presStyleCnt="6">
        <dgm:presLayoutVars>
          <dgm:chMax val="0"/>
          <dgm:bulletEnabled val="1"/>
        </dgm:presLayoutVars>
      </dgm:prSet>
      <dgm:spPr/>
    </dgm:pt>
    <dgm:pt modelId="{85AB0F83-29F2-404B-A55D-E98F9846C767}" type="pres">
      <dgm:prSet presAssocID="{AC0691EC-035B-4D13-904C-824A2B718959}" presName="spacer" presStyleCnt="0"/>
      <dgm:spPr/>
    </dgm:pt>
    <dgm:pt modelId="{974F999B-F7B6-4E5F-B784-6666D98A3FA0}" type="pres">
      <dgm:prSet presAssocID="{588587BA-B4E8-490C-AA98-52DABA9E49D1}" presName="parentText" presStyleLbl="node1" presStyleIdx="5" presStyleCnt="6">
        <dgm:presLayoutVars>
          <dgm:chMax val="0"/>
          <dgm:bulletEnabled val="1"/>
        </dgm:presLayoutVars>
      </dgm:prSet>
      <dgm:spPr/>
    </dgm:pt>
  </dgm:ptLst>
  <dgm:cxnLst>
    <dgm:cxn modelId="{085D5503-8003-4854-99CD-EB4787BB05A5}" srcId="{D1916386-0F31-4C63-A6E4-8689C1DE1FC4}" destId="{C0AB8E93-93C8-40F4-BBC0-F2BDCDB06061}" srcOrd="1" destOrd="0" parTransId="{E938E9BE-FF54-4145-B4E2-D75E9C1CE303}" sibTransId="{328D1ECE-BEEC-475C-9A29-FF3615DF408D}"/>
    <dgm:cxn modelId="{A8332C0A-D6AD-4C21-B014-5F9E66864B1F}" type="presOf" srcId="{D1916386-0F31-4C63-A6E4-8689C1DE1FC4}" destId="{053F5FD3-B82E-4936-8F9F-D27079EE059C}" srcOrd="0" destOrd="0" presId="urn:microsoft.com/office/officeart/2005/8/layout/vList2"/>
    <dgm:cxn modelId="{0583B52E-798E-4F07-8E12-2F1A7EA5B4AB}" type="presOf" srcId="{C17E1C9A-760A-4D85-9E9D-1AAC2783E25F}" destId="{D081EA22-89F5-4225-8204-2EC386E2F2FD}" srcOrd="0" destOrd="0" presId="urn:microsoft.com/office/officeart/2005/8/layout/vList2"/>
    <dgm:cxn modelId="{47BE2E30-92FC-4599-8A48-0081C477463D}" type="presOf" srcId="{A021ADC1-96A3-497A-935A-B2180DD88261}" destId="{4FB5A847-9D82-43D0-B5AF-EECA5BE64317}" srcOrd="0" destOrd="0" presId="urn:microsoft.com/office/officeart/2005/8/layout/vList2"/>
    <dgm:cxn modelId="{60CA6135-B9BC-4EE9-9EC1-2483F0F41C3B}" srcId="{D1916386-0F31-4C63-A6E4-8689C1DE1FC4}" destId="{7003AC51-F76C-4883-B7C9-E1664326FD3C}" srcOrd="4" destOrd="0" parTransId="{7FB5C83E-181D-40DD-8BA9-D4CDF2EF8ABA}" sibTransId="{AC0691EC-035B-4D13-904C-824A2B718959}"/>
    <dgm:cxn modelId="{031CB65F-A2B8-4A72-833C-AFFA911E473F}" srcId="{D1916386-0F31-4C63-A6E4-8689C1DE1FC4}" destId="{9672CC1A-BA92-44F7-B01C-3428FC014E74}" srcOrd="2" destOrd="0" parTransId="{2006E3EA-59AD-4D5F-B03F-AFB7F518BB16}" sibTransId="{4B5BAACE-158C-4A99-A413-662E9F89711F}"/>
    <dgm:cxn modelId="{61D40A6E-85CA-40FC-8FC9-D8DEAE52F9C0}" type="presOf" srcId="{588587BA-B4E8-490C-AA98-52DABA9E49D1}" destId="{974F999B-F7B6-4E5F-B784-6666D98A3FA0}" srcOrd="0" destOrd="0" presId="urn:microsoft.com/office/officeart/2005/8/layout/vList2"/>
    <dgm:cxn modelId="{F9592C7C-091C-4D05-B319-7258CF063659}" srcId="{D1916386-0F31-4C63-A6E4-8689C1DE1FC4}" destId="{C17E1C9A-760A-4D85-9E9D-1AAC2783E25F}" srcOrd="3" destOrd="0" parTransId="{464BA014-708D-4122-A21C-A6146659D556}" sibTransId="{D165DC1B-85BF-4D34-A9DB-B8094ECD185A}"/>
    <dgm:cxn modelId="{AD5196AB-9004-4148-A500-0C3BC551704C}" srcId="{D1916386-0F31-4C63-A6E4-8689C1DE1FC4}" destId="{588587BA-B4E8-490C-AA98-52DABA9E49D1}" srcOrd="5" destOrd="0" parTransId="{4022B910-957D-4CD6-AE22-E06626D5E11F}" sibTransId="{8086B201-CBCE-48D3-8498-52D331A406F8}"/>
    <dgm:cxn modelId="{5685F0C6-5A74-4AA6-B400-F1228CE87F40}" type="presOf" srcId="{9672CC1A-BA92-44F7-B01C-3428FC014E74}" destId="{FDBEF19F-6B88-4B65-A36D-3CB63DD9B23D}" srcOrd="0" destOrd="0" presId="urn:microsoft.com/office/officeart/2005/8/layout/vList2"/>
    <dgm:cxn modelId="{819874D3-DF51-4E42-9271-25FA19C2BD88}" type="presOf" srcId="{7003AC51-F76C-4883-B7C9-E1664326FD3C}" destId="{D6DDD3E0-D30B-4DD6-A341-D715B895AF8C}" srcOrd="0" destOrd="0" presId="urn:microsoft.com/office/officeart/2005/8/layout/vList2"/>
    <dgm:cxn modelId="{8E9F35D6-7CD0-41F5-8A75-30FF8FBEEBA7}" type="presOf" srcId="{C0AB8E93-93C8-40F4-BBC0-F2BDCDB06061}" destId="{25991CC7-BFBF-404C-A497-F705D5C8C1EC}" srcOrd="0" destOrd="0" presId="urn:microsoft.com/office/officeart/2005/8/layout/vList2"/>
    <dgm:cxn modelId="{DFD659E7-18D3-4AC5-9642-277D768FB049}" srcId="{D1916386-0F31-4C63-A6E4-8689C1DE1FC4}" destId="{A021ADC1-96A3-497A-935A-B2180DD88261}" srcOrd="0" destOrd="0" parTransId="{5909EEEB-F18A-448E-86FC-C94A4C529716}" sibTransId="{41B2AD0B-530C-451E-87CB-25EBCCC1FE04}"/>
    <dgm:cxn modelId="{9B3820CB-273A-4E0F-98F5-475929B5B8A5}" type="presParOf" srcId="{053F5FD3-B82E-4936-8F9F-D27079EE059C}" destId="{4FB5A847-9D82-43D0-B5AF-EECA5BE64317}" srcOrd="0" destOrd="0" presId="urn:microsoft.com/office/officeart/2005/8/layout/vList2"/>
    <dgm:cxn modelId="{ACE5A5D0-96C8-4D60-95FF-4A19ABB473D1}" type="presParOf" srcId="{053F5FD3-B82E-4936-8F9F-D27079EE059C}" destId="{DEDF52FF-8FB5-4213-BA5E-E09118683C80}" srcOrd="1" destOrd="0" presId="urn:microsoft.com/office/officeart/2005/8/layout/vList2"/>
    <dgm:cxn modelId="{32C53C0B-39D3-443D-8A9D-49107CC0D5A1}" type="presParOf" srcId="{053F5FD3-B82E-4936-8F9F-D27079EE059C}" destId="{25991CC7-BFBF-404C-A497-F705D5C8C1EC}" srcOrd="2" destOrd="0" presId="urn:microsoft.com/office/officeart/2005/8/layout/vList2"/>
    <dgm:cxn modelId="{C36B77D3-1A81-4E5D-A32F-DED2F9DD1E49}" type="presParOf" srcId="{053F5FD3-B82E-4936-8F9F-D27079EE059C}" destId="{D1BFC644-AC22-4B5B-B3BD-FC2867D16242}" srcOrd="3" destOrd="0" presId="urn:microsoft.com/office/officeart/2005/8/layout/vList2"/>
    <dgm:cxn modelId="{FB359DDC-CF2D-4E83-8985-8BE6DB8C592D}" type="presParOf" srcId="{053F5FD3-B82E-4936-8F9F-D27079EE059C}" destId="{FDBEF19F-6B88-4B65-A36D-3CB63DD9B23D}" srcOrd="4" destOrd="0" presId="urn:microsoft.com/office/officeart/2005/8/layout/vList2"/>
    <dgm:cxn modelId="{C284584F-46DD-4F9C-847D-3E65D8FF6865}" type="presParOf" srcId="{053F5FD3-B82E-4936-8F9F-D27079EE059C}" destId="{1028C719-FDF3-4116-8BDD-98AA786DE12C}" srcOrd="5" destOrd="0" presId="urn:microsoft.com/office/officeart/2005/8/layout/vList2"/>
    <dgm:cxn modelId="{BFD975DE-7C2F-4AE3-B688-1A433AB30B8E}" type="presParOf" srcId="{053F5FD3-B82E-4936-8F9F-D27079EE059C}" destId="{D081EA22-89F5-4225-8204-2EC386E2F2FD}" srcOrd="6" destOrd="0" presId="urn:microsoft.com/office/officeart/2005/8/layout/vList2"/>
    <dgm:cxn modelId="{A7A7F9C5-CED5-4A5E-A574-8A709E7FFFDD}" type="presParOf" srcId="{053F5FD3-B82E-4936-8F9F-D27079EE059C}" destId="{4DA85C32-E401-4E51-B1ED-EFCC62F07A11}" srcOrd="7" destOrd="0" presId="urn:microsoft.com/office/officeart/2005/8/layout/vList2"/>
    <dgm:cxn modelId="{49500D5A-29C3-4FF2-9484-9BFBBA8D6124}" type="presParOf" srcId="{053F5FD3-B82E-4936-8F9F-D27079EE059C}" destId="{D6DDD3E0-D30B-4DD6-A341-D715B895AF8C}" srcOrd="8" destOrd="0" presId="urn:microsoft.com/office/officeart/2005/8/layout/vList2"/>
    <dgm:cxn modelId="{3DFE9B49-66BA-4713-AF22-BE06C569190D}" type="presParOf" srcId="{053F5FD3-B82E-4936-8F9F-D27079EE059C}" destId="{85AB0F83-29F2-404B-A55D-E98F9846C767}" srcOrd="9" destOrd="0" presId="urn:microsoft.com/office/officeart/2005/8/layout/vList2"/>
    <dgm:cxn modelId="{78AEFBB6-43A3-4E08-9458-04093BD7CD89}" type="presParOf" srcId="{053F5FD3-B82E-4936-8F9F-D27079EE059C}" destId="{974F999B-F7B6-4E5F-B784-6666D98A3FA0}"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6F129D-D79B-4D05-A590-CA2941BE0500}">
      <dsp:nvSpPr>
        <dsp:cNvPr id="0" name=""/>
        <dsp:cNvSpPr/>
      </dsp:nvSpPr>
      <dsp:spPr>
        <a:xfrm>
          <a:off x="4409729" y="1437441"/>
          <a:ext cx="781738" cy="840368"/>
        </a:xfrm>
        <a:custGeom>
          <a:avLst/>
          <a:gdLst/>
          <a:ahLst/>
          <a:cxnLst/>
          <a:rect l="0" t="0" r="0" b="0"/>
          <a:pathLst>
            <a:path>
              <a:moveTo>
                <a:pt x="0" y="0"/>
              </a:moveTo>
              <a:lnTo>
                <a:pt x="390869" y="0"/>
              </a:lnTo>
              <a:lnTo>
                <a:pt x="390869" y="840368"/>
              </a:lnTo>
              <a:lnTo>
                <a:pt x="781738" y="84036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F2B4ACB-6045-47A7-879F-E44930A601EB}">
      <dsp:nvSpPr>
        <dsp:cNvPr id="0" name=""/>
        <dsp:cNvSpPr/>
      </dsp:nvSpPr>
      <dsp:spPr>
        <a:xfrm>
          <a:off x="4409729" y="597073"/>
          <a:ext cx="781738" cy="840368"/>
        </a:xfrm>
        <a:custGeom>
          <a:avLst/>
          <a:gdLst/>
          <a:ahLst/>
          <a:cxnLst/>
          <a:rect l="0" t="0" r="0" b="0"/>
          <a:pathLst>
            <a:path>
              <a:moveTo>
                <a:pt x="0" y="840368"/>
              </a:moveTo>
              <a:lnTo>
                <a:pt x="390869" y="840368"/>
              </a:lnTo>
              <a:lnTo>
                <a:pt x="390869" y="0"/>
              </a:lnTo>
              <a:lnTo>
                <a:pt x="781738"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34365B2-1FC6-4987-B784-4D05836CD2EE}">
      <dsp:nvSpPr>
        <dsp:cNvPr id="0" name=""/>
        <dsp:cNvSpPr/>
      </dsp:nvSpPr>
      <dsp:spPr>
        <a:xfrm>
          <a:off x="501039" y="841366"/>
          <a:ext cx="3908690" cy="11921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cy-GB" sz="2900" kern="1200" noProof="0" dirty="0"/>
            <a:t>Crëwch fap meddwl</a:t>
          </a:r>
        </a:p>
      </dsp:txBody>
      <dsp:txXfrm>
        <a:off x="501039" y="841366"/>
        <a:ext cx="3908690" cy="1192150"/>
      </dsp:txXfrm>
    </dsp:sp>
    <dsp:sp modelId="{534C3B4C-1530-4682-BCD6-D07120C685B5}">
      <dsp:nvSpPr>
        <dsp:cNvPr id="0" name=""/>
        <dsp:cNvSpPr/>
      </dsp:nvSpPr>
      <dsp:spPr>
        <a:xfrm>
          <a:off x="5191467" y="997"/>
          <a:ext cx="3908690" cy="119215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cy-GB" sz="2900" kern="1200" noProof="0" dirty="0"/>
            <a:t>Beth ydych chi’n ei wybod yn barod am reoli ymddygiad?</a:t>
          </a:r>
        </a:p>
      </dsp:txBody>
      <dsp:txXfrm>
        <a:off x="5191467" y="997"/>
        <a:ext cx="3908690" cy="1192150"/>
      </dsp:txXfrm>
    </dsp:sp>
    <dsp:sp modelId="{569AD55B-93D1-43D2-9231-808CAAE14226}">
      <dsp:nvSpPr>
        <dsp:cNvPr id="0" name=""/>
        <dsp:cNvSpPr/>
      </dsp:nvSpPr>
      <dsp:spPr>
        <a:xfrm>
          <a:off x="5191467" y="1681734"/>
          <a:ext cx="3908690" cy="119215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cy-GB" sz="2900" kern="1200" noProof="0" dirty="0"/>
            <a:t>Beth hoffech ei ddysgu am reoli ymddygiad?</a:t>
          </a:r>
        </a:p>
      </dsp:txBody>
      <dsp:txXfrm>
        <a:off x="5191467" y="1681734"/>
        <a:ext cx="3908690" cy="11921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6F129D-D79B-4D05-A590-CA2941BE0500}">
      <dsp:nvSpPr>
        <dsp:cNvPr id="0" name=""/>
        <dsp:cNvSpPr/>
      </dsp:nvSpPr>
      <dsp:spPr>
        <a:xfrm>
          <a:off x="4409729" y="1437441"/>
          <a:ext cx="781738" cy="840368"/>
        </a:xfrm>
        <a:custGeom>
          <a:avLst/>
          <a:gdLst/>
          <a:ahLst/>
          <a:cxnLst/>
          <a:rect l="0" t="0" r="0" b="0"/>
          <a:pathLst>
            <a:path>
              <a:moveTo>
                <a:pt x="0" y="0"/>
              </a:moveTo>
              <a:lnTo>
                <a:pt x="390869" y="0"/>
              </a:lnTo>
              <a:lnTo>
                <a:pt x="390869" y="840368"/>
              </a:lnTo>
              <a:lnTo>
                <a:pt x="781738" y="84036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F2B4ACB-6045-47A7-879F-E44930A601EB}">
      <dsp:nvSpPr>
        <dsp:cNvPr id="0" name=""/>
        <dsp:cNvSpPr/>
      </dsp:nvSpPr>
      <dsp:spPr>
        <a:xfrm>
          <a:off x="4409729" y="597073"/>
          <a:ext cx="781738" cy="840368"/>
        </a:xfrm>
        <a:custGeom>
          <a:avLst/>
          <a:gdLst/>
          <a:ahLst/>
          <a:cxnLst/>
          <a:rect l="0" t="0" r="0" b="0"/>
          <a:pathLst>
            <a:path>
              <a:moveTo>
                <a:pt x="0" y="840368"/>
              </a:moveTo>
              <a:lnTo>
                <a:pt x="390869" y="840368"/>
              </a:lnTo>
              <a:lnTo>
                <a:pt x="390869" y="0"/>
              </a:lnTo>
              <a:lnTo>
                <a:pt x="781738"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34365B2-1FC6-4987-B784-4D05836CD2EE}">
      <dsp:nvSpPr>
        <dsp:cNvPr id="0" name=""/>
        <dsp:cNvSpPr/>
      </dsp:nvSpPr>
      <dsp:spPr>
        <a:xfrm>
          <a:off x="501039" y="841366"/>
          <a:ext cx="3908690" cy="11921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Create a mind map</a:t>
          </a:r>
          <a:endParaRPr lang="en-US" sz="2900" kern="1200" dirty="0"/>
        </a:p>
      </dsp:txBody>
      <dsp:txXfrm>
        <a:off x="501039" y="841366"/>
        <a:ext cx="3908690" cy="1192150"/>
      </dsp:txXfrm>
    </dsp:sp>
    <dsp:sp modelId="{534C3B4C-1530-4682-BCD6-D07120C685B5}">
      <dsp:nvSpPr>
        <dsp:cNvPr id="0" name=""/>
        <dsp:cNvSpPr/>
      </dsp:nvSpPr>
      <dsp:spPr>
        <a:xfrm>
          <a:off x="5191467" y="997"/>
          <a:ext cx="3908690" cy="119215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What you currently know about behaviour management?</a:t>
          </a:r>
          <a:endParaRPr lang="en-US" sz="2900" kern="1200" dirty="0"/>
        </a:p>
      </dsp:txBody>
      <dsp:txXfrm>
        <a:off x="5191467" y="997"/>
        <a:ext cx="3908690" cy="1192150"/>
      </dsp:txXfrm>
    </dsp:sp>
    <dsp:sp modelId="{569AD55B-93D1-43D2-9231-808CAAE14226}">
      <dsp:nvSpPr>
        <dsp:cNvPr id="0" name=""/>
        <dsp:cNvSpPr/>
      </dsp:nvSpPr>
      <dsp:spPr>
        <a:xfrm>
          <a:off x="5191467" y="1681734"/>
          <a:ext cx="3908690" cy="119215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a:t>What you would like to learn about behaviour management?</a:t>
          </a:r>
          <a:endParaRPr lang="en-US" sz="2900" kern="1200"/>
        </a:p>
      </dsp:txBody>
      <dsp:txXfrm>
        <a:off x="5191467" y="1681734"/>
        <a:ext cx="3908690" cy="11921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2B4ACB-6045-47A7-879F-E44930A601EB}">
      <dsp:nvSpPr>
        <dsp:cNvPr id="0" name=""/>
        <dsp:cNvSpPr/>
      </dsp:nvSpPr>
      <dsp:spPr>
        <a:xfrm>
          <a:off x="4364606" y="1391721"/>
          <a:ext cx="871983" cy="91440"/>
        </a:xfrm>
        <a:custGeom>
          <a:avLst/>
          <a:gdLst/>
          <a:ahLst/>
          <a:cxnLst/>
          <a:rect l="0" t="0" r="0" b="0"/>
          <a:pathLst>
            <a:path>
              <a:moveTo>
                <a:pt x="0" y="45720"/>
              </a:moveTo>
              <a:lnTo>
                <a:pt x="871983" y="4572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34365B2-1FC6-4987-B784-4D05836CD2EE}">
      <dsp:nvSpPr>
        <dsp:cNvPr id="0" name=""/>
        <dsp:cNvSpPr/>
      </dsp:nvSpPr>
      <dsp:spPr>
        <a:xfrm>
          <a:off x="4688" y="772553"/>
          <a:ext cx="4359918" cy="13297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cy-GB" sz="3200" kern="1200" noProof="0" dirty="0"/>
            <a:t>Ychwanegwch at eich map meddwl gwreiddiol</a:t>
          </a:r>
        </a:p>
      </dsp:txBody>
      <dsp:txXfrm>
        <a:off x="4688" y="772553"/>
        <a:ext cx="4359918" cy="1329775"/>
      </dsp:txXfrm>
    </dsp:sp>
    <dsp:sp modelId="{534C3B4C-1530-4682-BCD6-D07120C685B5}">
      <dsp:nvSpPr>
        <dsp:cNvPr id="0" name=""/>
        <dsp:cNvSpPr/>
      </dsp:nvSpPr>
      <dsp:spPr>
        <a:xfrm>
          <a:off x="5236590" y="772553"/>
          <a:ext cx="4359918" cy="13297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cy-GB" sz="3200" kern="1200" noProof="0" dirty="0">
              <a:latin typeface="Arial" panose="020B0604020202020204" pitchFamily="34" charset="0"/>
              <a:cs typeface="Arial" panose="020B0604020202020204" pitchFamily="34" charset="0"/>
            </a:rPr>
            <a:t>Beth mae ‘Rheoli Ymddygiad’ yn ei olygu i chi?</a:t>
          </a:r>
          <a:endParaRPr lang="cy-GB" sz="3200" kern="1200" noProof="0" dirty="0"/>
        </a:p>
      </dsp:txBody>
      <dsp:txXfrm>
        <a:off x="5236590" y="772553"/>
        <a:ext cx="4359918" cy="13297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2B4ACB-6045-47A7-879F-E44930A601EB}">
      <dsp:nvSpPr>
        <dsp:cNvPr id="0" name=""/>
        <dsp:cNvSpPr/>
      </dsp:nvSpPr>
      <dsp:spPr>
        <a:xfrm>
          <a:off x="4364606" y="1391721"/>
          <a:ext cx="871983" cy="91440"/>
        </a:xfrm>
        <a:custGeom>
          <a:avLst/>
          <a:gdLst/>
          <a:ahLst/>
          <a:cxnLst/>
          <a:rect l="0" t="0" r="0" b="0"/>
          <a:pathLst>
            <a:path>
              <a:moveTo>
                <a:pt x="0" y="45720"/>
              </a:moveTo>
              <a:lnTo>
                <a:pt x="871983" y="4572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34365B2-1FC6-4987-B784-4D05836CD2EE}">
      <dsp:nvSpPr>
        <dsp:cNvPr id="0" name=""/>
        <dsp:cNvSpPr/>
      </dsp:nvSpPr>
      <dsp:spPr>
        <a:xfrm>
          <a:off x="4688" y="772553"/>
          <a:ext cx="4359918" cy="13297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GB" sz="3200" kern="1200" dirty="0"/>
            <a:t>Add to your original mind map</a:t>
          </a:r>
          <a:endParaRPr lang="en-US" sz="3200" kern="1200" dirty="0"/>
        </a:p>
      </dsp:txBody>
      <dsp:txXfrm>
        <a:off x="4688" y="772553"/>
        <a:ext cx="4359918" cy="1329775"/>
      </dsp:txXfrm>
    </dsp:sp>
    <dsp:sp modelId="{534C3B4C-1530-4682-BCD6-D07120C685B5}">
      <dsp:nvSpPr>
        <dsp:cNvPr id="0" name=""/>
        <dsp:cNvSpPr/>
      </dsp:nvSpPr>
      <dsp:spPr>
        <a:xfrm>
          <a:off x="5236590" y="772553"/>
          <a:ext cx="4359918" cy="13297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What does ‘Behaviour Management’ mean to you?</a:t>
          </a:r>
          <a:endParaRPr lang="en-US" sz="3200" kern="1200" dirty="0"/>
        </a:p>
      </dsp:txBody>
      <dsp:txXfrm>
        <a:off x="5236590" y="772553"/>
        <a:ext cx="4359918" cy="13297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366D6-C630-4A4C-B39B-48C33A5DCF9E}">
      <dsp:nvSpPr>
        <dsp:cNvPr id="0" name=""/>
        <dsp:cNvSpPr/>
      </dsp:nvSpPr>
      <dsp:spPr>
        <a:xfrm>
          <a:off x="0" y="100202"/>
          <a:ext cx="5388428" cy="38025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cy-GB" sz="1000" kern="1200" noProof="0" dirty="0"/>
            <a:t>Trefniadau asesu a chwricwlwm diwygiedig</a:t>
          </a:r>
        </a:p>
      </dsp:txBody>
      <dsp:txXfrm>
        <a:off x="18562" y="118764"/>
        <a:ext cx="5351304" cy="343126"/>
      </dsp:txXfrm>
    </dsp:sp>
    <dsp:sp modelId="{15CA056E-FB22-45C4-A930-4D3FC20C4EF0}">
      <dsp:nvSpPr>
        <dsp:cNvPr id="0" name=""/>
        <dsp:cNvSpPr/>
      </dsp:nvSpPr>
      <dsp:spPr>
        <a:xfrm>
          <a:off x="0" y="509252"/>
          <a:ext cx="5388428" cy="380250"/>
        </a:xfrm>
        <a:prstGeom prst="roundRect">
          <a:avLst/>
        </a:prstGeom>
        <a:gradFill rotWithShape="0">
          <a:gsLst>
            <a:gs pos="0">
              <a:schemeClr val="accent5">
                <a:hueOff val="-379959"/>
                <a:satOff val="402"/>
                <a:lumOff val="-74"/>
                <a:alphaOff val="0"/>
                <a:satMod val="103000"/>
                <a:lumMod val="102000"/>
                <a:tint val="94000"/>
              </a:schemeClr>
            </a:gs>
            <a:gs pos="50000">
              <a:schemeClr val="accent5">
                <a:hueOff val="-379959"/>
                <a:satOff val="402"/>
                <a:lumOff val="-74"/>
                <a:alphaOff val="0"/>
                <a:satMod val="110000"/>
                <a:lumMod val="100000"/>
                <a:shade val="100000"/>
              </a:schemeClr>
            </a:gs>
            <a:gs pos="100000">
              <a:schemeClr val="accent5">
                <a:hueOff val="-379959"/>
                <a:satOff val="402"/>
                <a:lumOff val="-7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cy-GB" sz="1000" kern="1200" noProof="0" dirty="0"/>
            <a:t>Blaenoriaethu strategaethau ymyrraeth gynnar</a:t>
          </a:r>
        </a:p>
      </dsp:txBody>
      <dsp:txXfrm>
        <a:off x="18562" y="527814"/>
        <a:ext cx="5351304" cy="343126"/>
      </dsp:txXfrm>
    </dsp:sp>
    <dsp:sp modelId="{A4419FA3-8331-4976-9FDF-49652B897612}">
      <dsp:nvSpPr>
        <dsp:cNvPr id="0" name=""/>
        <dsp:cNvSpPr/>
      </dsp:nvSpPr>
      <dsp:spPr>
        <a:xfrm>
          <a:off x="0" y="918302"/>
          <a:ext cx="5388428" cy="380250"/>
        </a:xfrm>
        <a:prstGeom prst="roundRect">
          <a:avLst/>
        </a:prstGeom>
        <a:gradFill rotWithShape="0">
          <a:gsLst>
            <a:gs pos="0">
              <a:schemeClr val="accent5">
                <a:hueOff val="-759918"/>
                <a:satOff val="803"/>
                <a:lumOff val="-147"/>
                <a:alphaOff val="0"/>
                <a:satMod val="103000"/>
                <a:lumMod val="102000"/>
                <a:tint val="94000"/>
              </a:schemeClr>
            </a:gs>
            <a:gs pos="50000">
              <a:schemeClr val="accent5">
                <a:hueOff val="-759918"/>
                <a:satOff val="803"/>
                <a:lumOff val="-147"/>
                <a:alphaOff val="0"/>
                <a:satMod val="110000"/>
                <a:lumMod val="100000"/>
                <a:shade val="100000"/>
              </a:schemeClr>
            </a:gs>
            <a:gs pos="100000">
              <a:schemeClr val="accent5">
                <a:hueOff val="-759918"/>
                <a:satOff val="803"/>
                <a:lumOff val="-14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cy-GB" sz="1000" kern="1200" noProof="0" dirty="0"/>
            <a:t>Hyrwyddo dealltwriaeth na fydd unrhyw drais yn erbyn staff yn cael ei oddef</a:t>
          </a:r>
        </a:p>
      </dsp:txBody>
      <dsp:txXfrm>
        <a:off x="18562" y="936864"/>
        <a:ext cx="5351304" cy="343126"/>
      </dsp:txXfrm>
    </dsp:sp>
    <dsp:sp modelId="{813D33DB-24A4-418C-9C22-C3B26C4B952A}">
      <dsp:nvSpPr>
        <dsp:cNvPr id="0" name=""/>
        <dsp:cNvSpPr/>
      </dsp:nvSpPr>
      <dsp:spPr>
        <a:xfrm>
          <a:off x="0" y="1327352"/>
          <a:ext cx="5388428" cy="380250"/>
        </a:xfrm>
        <a:prstGeom prst="roundRect">
          <a:avLst/>
        </a:prstGeom>
        <a:gradFill rotWithShape="0">
          <a:gsLst>
            <a:gs pos="0">
              <a:schemeClr val="accent5">
                <a:hueOff val="-1139877"/>
                <a:satOff val="1205"/>
                <a:lumOff val="-221"/>
                <a:alphaOff val="0"/>
                <a:satMod val="103000"/>
                <a:lumMod val="102000"/>
                <a:tint val="94000"/>
              </a:schemeClr>
            </a:gs>
            <a:gs pos="50000">
              <a:schemeClr val="accent5">
                <a:hueOff val="-1139877"/>
                <a:satOff val="1205"/>
                <a:lumOff val="-221"/>
                <a:alphaOff val="0"/>
                <a:satMod val="110000"/>
                <a:lumMod val="100000"/>
                <a:shade val="100000"/>
              </a:schemeClr>
            </a:gs>
            <a:gs pos="100000">
              <a:schemeClr val="accent5">
                <a:hueOff val="-1139877"/>
                <a:satOff val="1205"/>
                <a:lumOff val="-22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cy-GB" sz="1000" kern="1200" noProof="0" dirty="0"/>
            <a:t>Sicrhau bod pob ysgol ac </a:t>
          </a:r>
          <a:r>
            <a:rPr lang="cy-GB" sz="1000" kern="1200" noProof="0" dirty="0" err="1"/>
            <a:t>ALl</a:t>
          </a:r>
          <a:r>
            <a:rPr lang="cy-GB" sz="1000" kern="1200" noProof="0" dirty="0"/>
            <a:t> yn cadw’n llym at Gylchlythyr 1/2004 (Gwahardd o Ysgolion ac Unedau Cyfeirio Disgyblion)</a:t>
          </a:r>
        </a:p>
      </dsp:txBody>
      <dsp:txXfrm>
        <a:off x="18562" y="1345914"/>
        <a:ext cx="5351304" cy="343126"/>
      </dsp:txXfrm>
    </dsp:sp>
    <dsp:sp modelId="{F8834D23-DB33-49DC-835B-F0B81D89F79C}">
      <dsp:nvSpPr>
        <dsp:cNvPr id="0" name=""/>
        <dsp:cNvSpPr/>
      </dsp:nvSpPr>
      <dsp:spPr>
        <a:xfrm>
          <a:off x="0" y="1736402"/>
          <a:ext cx="5388428" cy="380250"/>
        </a:xfrm>
        <a:prstGeom prst="roundRect">
          <a:avLst/>
        </a:prstGeom>
        <a:gradFill rotWithShape="0">
          <a:gsLst>
            <a:gs pos="0">
              <a:schemeClr val="accent5">
                <a:hueOff val="-1519836"/>
                <a:satOff val="1607"/>
                <a:lumOff val="-295"/>
                <a:alphaOff val="0"/>
                <a:satMod val="103000"/>
                <a:lumMod val="102000"/>
                <a:tint val="94000"/>
              </a:schemeClr>
            </a:gs>
            <a:gs pos="50000">
              <a:schemeClr val="accent5">
                <a:hueOff val="-1519836"/>
                <a:satOff val="1607"/>
                <a:lumOff val="-295"/>
                <a:alphaOff val="0"/>
                <a:satMod val="110000"/>
                <a:lumMod val="100000"/>
                <a:shade val="100000"/>
              </a:schemeClr>
            </a:gs>
            <a:gs pos="100000">
              <a:schemeClr val="accent5">
                <a:hueOff val="-1519836"/>
                <a:satOff val="1607"/>
                <a:lumOff val="-29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cy-GB" sz="1000" kern="1200" noProof="0" dirty="0"/>
            <a:t>Deddfwriaeth newydd ar wahardd yng Nghymru</a:t>
          </a:r>
        </a:p>
      </dsp:txBody>
      <dsp:txXfrm>
        <a:off x="18562" y="1754964"/>
        <a:ext cx="5351304" cy="343126"/>
      </dsp:txXfrm>
    </dsp:sp>
    <dsp:sp modelId="{5D2FBD29-70DA-43D0-8106-F59A560D0CCB}">
      <dsp:nvSpPr>
        <dsp:cNvPr id="0" name=""/>
        <dsp:cNvSpPr/>
      </dsp:nvSpPr>
      <dsp:spPr>
        <a:xfrm>
          <a:off x="0" y="2145452"/>
          <a:ext cx="5388428" cy="380250"/>
        </a:xfrm>
        <a:prstGeom prst="roundRect">
          <a:avLst/>
        </a:prstGeom>
        <a:gradFill rotWithShape="0">
          <a:gsLst>
            <a:gs pos="0">
              <a:schemeClr val="accent5">
                <a:hueOff val="-1899795"/>
                <a:satOff val="2008"/>
                <a:lumOff val="-368"/>
                <a:alphaOff val="0"/>
                <a:satMod val="103000"/>
                <a:lumMod val="102000"/>
                <a:tint val="94000"/>
              </a:schemeClr>
            </a:gs>
            <a:gs pos="50000">
              <a:schemeClr val="accent5">
                <a:hueOff val="-1899795"/>
                <a:satOff val="2008"/>
                <a:lumOff val="-368"/>
                <a:alphaOff val="0"/>
                <a:satMod val="110000"/>
                <a:lumMod val="100000"/>
                <a:shade val="100000"/>
              </a:schemeClr>
            </a:gs>
            <a:gs pos="100000">
              <a:schemeClr val="accent5">
                <a:hueOff val="-1899795"/>
                <a:satOff val="2008"/>
                <a:lumOff val="-36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cy-GB" sz="1000" kern="1200" noProof="0" dirty="0"/>
            <a:t>Mynediad at wasanaethau eiriolaeth ar gyfer rhieni a disgyblion</a:t>
          </a:r>
        </a:p>
      </dsp:txBody>
      <dsp:txXfrm>
        <a:off x="18562" y="2164014"/>
        <a:ext cx="5351304" cy="343126"/>
      </dsp:txXfrm>
    </dsp:sp>
    <dsp:sp modelId="{68C3E041-D6D8-422E-A74E-CAA696B61910}">
      <dsp:nvSpPr>
        <dsp:cNvPr id="0" name=""/>
        <dsp:cNvSpPr/>
      </dsp:nvSpPr>
      <dsp:spPr>
        <a:xfrm>
          <a:off x="0" y="2554502"/>
          <a:ext cx="5388428" cy="380250"/>
        </a:xfrm>
        <a:prstGeom prst="roundRect">
          <a:avLst/>
        </a:prstGeom>
        <a:gradFill rotWithShape="0">
          <a:gsLst>
            <a:gs pos="0">
              <a:schemeClr val="accent5">
                <a:hueOff val="-2279754"/>
                <a:satOff val="2410"/>
                <a:lumOff val="-442"/>
                <a:alphaOff val="0"/>
                <a:satMod val="103000"/>
                <a:lumMod val="102000"/>
                <a:tint val="94000"/>
              </a:schemeClr>
            </a:gs>
            <a:gs pos="50000">
              <a:schemeClr val="accent5">
                <a:hueOff val="-2279754"/>
                <a:satOff val="2410"/>
                <a:lumOff val="-442"/>
                <a:alphaOff val="0"/>
                <a:satMod val="110000"/>
                <a:lumMod val="100000"/>
                <a:shade val="100000"/>
              </a:schemeClr>
            </a:gs>
            <a:gs pos="100000">
              <a:schemeClr val="accent5">
                <a:hueOff val="-2279754"/>
                <a:satOff val="2410"/>
                <a:lumOff val="-44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cy-GB" sz="1000" kern="1200" noProof="0" dirty="0"/>
            <a:t>Cyflwyno symud a throsglwyddo trwy drefniant fel dewis amgen i wahardd</a:t>
          </a:r>
        </a:p>
      </dsp:txBody>
      <dsp:txXfrm>
        <a:off x="18562" y="2573064"/>
        <a:ext cx="5351304" cy="343126"/>
      </dsp:txXfrm>
    </dsp:sp>
    <dsp:sp modelId="{3C4C6E7E-BC3D-49AA-BC4A-07534B4C34C2}">
      <dsp:nvSpPr>
        <dsp:cNvPr id="0" name=""/>
        <dsp:cNvSpPr/>
      </dsp:nvSpPr>
      <dsp:spPr>
        <a:xfrm>
          <a:off x="0" y="2963552"/>
          <a:ext cx="5388428" cy="380250"/>
        </a:xfrm>
        <a:prstGeom prst="roundRect">
          <a:avLst/>
        </a:prstGeom>
        <a:gradFill rotWithShape="0">
          <a:gsLst>
            <a:gs pos="0">
              <a:schemeClr val="accent5">
                <a:hueOff val="-2659714"/>
                <a:satOff val="2811"/>
                <a:lumOff val="-515"/>
                <a:alphaOff val="0"/>
                <a:satMod val="103000"/>
                <a:lumMod val="102000"/>
                <a:tint val="94000"/>
              </a:schemeClr>
            </a:gs>
            <a:gs pos="50000">
              <a:schemeClr val="accent5">
                <a:hueOff val="-2659714"/>
                <a:satOff val="2811"/>
                <a:lumOff val="-515"/>
                <a:alphaOff val="0"/>
                <a:satMod val="110000"/>
                <a:lumMod val="100000"/>
                <a:shade val="100000"/>
              </a:schemeClr>
            </a:gs>
            <a:gs pos="100000">
              <a:schemeClr val="accent5">
                <a:hueOff val="-2659714"/>
                <a:satOff val="2811"/>
                <a:lumOff val="-51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cy-GB" sz="1000" kern="1200" noProof="0" dirty="0"/>
            <a:t>Mynd ar ôl ysgolion gyda chyfraddau gwahardd sy’n uwch na’r cyfartaledd</a:t>
          </a:r>
        </a:p>
      </dsp:txBody>
      <dsp:txXfrm>
        <a:off x="18562" y="2982114"/>
        <a:ext cx="5351304" cy="343126"/>
      </dsp:txXfrm>
    </dsp:sp>
    <dsp:sp modelId="{0E28675C-5C63-4898-9913-997A45897E71}">
      <dsp:nvSpPr>
        <dsp:cNvPr id="0" name=""/>
        <dsp:cNvSpPr/>
      </dsp:nvSpPr>
      <dsp:spPr>
        <a:xfrm>
          <a:off x="0" y="3372602"/>
          <a:ext cx="5388428" cy="380250"/>
        </a:xfrm>
        <a:prstGeom prst="roundRect">
          <a:avLst/>
        </a:prstGeom>
        <a:gradFill rotWithShape="0">
          <a:gsLst>
            <a:gs pos="0">
              <a:schemeClr val="accent5">
                <a:hueOff val="-3039673"/>
                <a:satOff val="3213"/>
                <a:lumOff val="-589"/>
                <a:alphaOff val="0"/>
                <a:satMod val="103000"/>
                <a:lumMod val="102000"/>
                <a:tint val="94000"/>
              </a:schemeClr>
            </a:gs>
            <a:gs pos="50000">
              <a:schemeClr val="accent5">
                <a:hueOff val="-3039673"/>
                <a:satOff val="3213"/>
                <a:lumOff val="-589"/>
                <a:alphaOff val="0"/>
                <a:satMod val="110000"/>
                <a:lumMod val="100000"/>
                <a:shade val="100000"/>
              </a:schemeClr>
            </a:gs>
            <a:gs pos="100000">
              <a:schemeClr val="accent5">
                <a:hueOff val="-3039673"/>
                <a:satOff val="3213"/>
                <a:lumOff val="-58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cy-GB" sz="1000" kern="1200" noProof="0" dirty="0"/>
            <a:t>Sefydlu tîm cymorth ymddygiadol ym mhob </a:t>
          </a:r>
          <a:r>
            <a:rPr lang="cy-GB" sz="1000" kern="1200" noProof="0" dirty="0" err="1"/>
            <a:t>ALl</a:t>
          </a:r>
          <a:r>
            <a:rPr lang="cy-GB" sz="1000" kern="1200" noProof="0" dirty="0"/>
            <a:t> </a:t>
          </a:r>
        </a:p>
      </dsp:txBody>
      <dsp:txXfrm>
        <a:off x="18562" y="3391164"/>
        <a:ext cx="5351304" cy="3431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366D6-C630-4A4C-B39B-48C33A5DCF9E}">
      <dsp:nvSpPr>
        <dsp:cNvPr id="0" name=""/>
        <dsp:cNvSpPr/>
      </dsp:nvSpPr>
      <dsp:spPr>
        <a:xfrm>
          <a:off x="0" y="100202"/>
          <a:ext cx="5388428" cy="38025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Revised assessment and curriculum arrangements</a:t>
          </a:r>
          <a:endParaRPr lang="en-US" sz="1000" kern="1200"/>
        </a:p>
      </dsp:txBody>
      <dsp:txXfrm>
        <a:off x="18562" y="118764"/>
        <a:ext cx="5351304" cy="343126"/>
      </dsp:txXfrm>
    </dsp:sp>
    <dsp:sp modelId="{15CA056E-FB22-45C4-A930-4D3FC20C4EF0}">
      <dsp:nvSpPr>
        <dsp:cNvPr id="0" name=""/>
        <dsp:cNvSpPr/>
      </dsp:nvSpPr>
      <dsp:spPr>
        <a:xfrm>
          <a:off x="0" y="509252"/>
          <a:ext cx="5388428" cy="380250"/>
        </a:xfrm>
        <a:prstGeom prst="roundRect">
          <a:avLst/>
        </a:prstGeom>
        <a:gradFill rotWithShape="0">
          <a:gsLst>
            <a:gs pos="0">
              <a:schemeClr val="accent5">
                <a:hueOff val="-379959"/>
                <a:satOff val="402"/>
                <a:lumOff val="-74"/>
                <a:alphaOff val="0"/>
                <a:satMod val="103000"/>
                <a:lumMod val="102000"/>
                <a:tint val="94000"/>
              </a:schemeClr>
            </a:gs>
            <a:gs pos="50000">
              <a:schemeClr val="accent5">
                <a:hueOff val="-379959"/>
                <a:satOff val="402"/>
                <a:lumOff val="-74"/>
                <a:alphaOff val="0"/>
                <a:satMod val="110000"/>
                <a:lumMod val="100000"/>
                <a:shade val="100000"/>
              </a:schemeClr>
            </a:gs>
            <a:gs pos="100000">
              <a:schemeClr val="accent5">
                <a:hueOff val="-379959"/>
                <a:satOff val="402"/>
                <a:lumOff val="-7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Prioritise early intervention strategies</a:t>
          </a:r>
          <a:endParaRPr lang="en-US" sz="1000" kern="1200"/>
        </a:p>
      </dsp:txBody>
      <dsp:txXfrm>
        <a:off x="18562" y="527814"/>
        <a:ext cx="5351304" cy="343126"/>
      </dsp:txXfrm>
    </dsp:sp>
    <dsp:sp modelId="{A4419FA3-8331-4976-9FDF-49652B897612}">
      <dsp:nvSpPr>
        <dsp:cNvPr id="0" name=""/>
        <dsp:cNvSpPr/>
      </dsp:nvSpPr>
      <dsp:spPr>
        <a:xfrm>
          <a:off x="0" y="918302"/>
          <a:ext cx="5388428" cy="380250"/>
        </a:xfrm>
        <a:prstGeom prst="roundRect">
          <a:avLst/>
        </a:prstGeom>
        <a:gradFill rotWithShape="0">
          <a:gsLst>
            <a:gs pos="0">
              <a:schemeClr val="accent5">
                <a:hueOff val="-759918"/>
                <a:satOff val="803"/>
                <a:lumOff val="-147"/>
                <a:alphaOff val="0"/>
                <a:satMod val="103000"/>
                <a:lumMod val="102000"/>
                <a:tint val="94000"/>
              </a:schemeClr>
            </a:gs>
            <a:gs pos="50000">
              <a:schemeClr val="accent5">
                <a:hueOff val="-759918"/>
                <a:satOff val="803"/>
                <a:lumOff val="-147"/>
                <a:alphaOff val="0"/>
                <a:satMod val="110000"/>
                <a:lumMod val="100000"/>
                <a:shade val="100000"/>
              </a:schemeClr>
            </a:gs>
            <a:gs pos="100000">
              <a:schemeClr val="accent5">
                <a:hueOff val="-759918"/>
                <a:satOff val="803"/>
                <a:lumOff val="-14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Promote understanding of no violence against staff will be tolerated</a:t>
          </a:r>
          <a:endParaRPr lang="en-US" sz="1000" kern="1200"/>
        </a:p>
      </dsp:txBody>
      <dsp:txXfrm>
        <a:off x="18562" y="936864"/>
        <a:ext cx="5351304" cy="343126"/>
      </dsp:txXfrm>
    </dsp:sp>
    <dsp:sp modelId="{813D33DB-24A4-418C-9C22-C3B26C4B952A}">
      <dsp:nvSpPr>
        <dsp:cNvPr id="0" name=""/>
        <dsp:cNvSpPr/>
      </dsp:nvSpPr>
      <dsp:spPr>
        <a:xfrm>
          <a:off x="0" y="1327352"/>
          <a:ext cx="5388428" cy="380250"/>
        </a:xfrm>
        <a:prstGeom prst="roundRect">
          <a:avLst/>
        </a:prstGeom>
        <a:gradFill rotWithShape="0">
          <a:gsLst>
            <a:gs pos="0">
              <a:schemeClr val="accent5">
                <a:hueOff val="-1139877"/>
                <a:satOff val="1205"/>
                <a:lumOff val="-221"/>
                <a:alphaOff val="0"/>
                <a:satMod val="103000"/>
                <a:lumMod val="102000"/>
                <a:tint val="94000"/>
              </a:schemeClr>
            </a:gs>
            <a:gs pos="50000">
              <a:schemeClr val="accent5">
                <a:hueOff val="-1139877"/>
                <a:satOff val="1205"/>
                <a:lumOff val="-221"/>
                <a:alphaOff val="0"/>
                <a:satMod val="110000"/>
                <a:lumMod val="100000"/>
                <a:shade val="100000"/>
              </a:schemeClr>
            </a:gs>
            <a:gs pos="100000">
              <a:schemeClr val="accent5">
                <a:hueOff val="-1139877"/>
                <a:satOff val="1205"/>
                <a:lumOff val="-22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t>Ensure all school and LA s rigorously adhere to Circular 1/2004 (Exclusion from Schools and Pupil Referral Units)</a:t>
          </a:r>
          <a:endParaRPr lang="en-US" sz="1000" kern="1200" dirty="0"/>
        </a:p>
      </dsp:txBody>
      <dsp:txXfrm>
        <a:off x="18562" y="1345914"/>
        <a:ext cx="5351304" cy="343126"/>
      </dsp:txXfrm>
    </dsp:sp>
    <dsp:sp modelId="{F8834D23-DB33-49DC-835B-F0B81D89F79C}">
      <dsp:nvSpPr>
        <dsp:cNvPr id="0" name=""/>
        <dsp:cNvSpPr/>
      </dsp:nvSpPr>
      <dsp:spPr>
        <a:xfrm>
          <a:off x="0" y="1736402"/>
          <a:ext cx="5388428" cy="380250"/>
        </a:xfrm>
        <a:prstGeom prst="roundRect">
          <a:avLst/>
        </a:prstGeom>
        <a:gradFill rotWithShape="0">
          <a:gsLst>
            <a:gs pos="0">
              <a:schemeClr val="accent5">
                <a:hueOff val="-1519836"/>
                <a:satOff val="1607"/>
                <a:lumOff val="-295"/>
                <a:alphaOff val="0"/>
                <a:satMod val="103000"/>
                <a:lumMod val="102000"/>
                <a:tint val="94000"/>
              </a:schemeClr>
            </a:gs>
            <a:gs pos="50000">
              <a:schemeClr val="accent5">
                <a:hueOff val="-1519836"/>
                <a:satOff val="1607"/>
                <a:lumOff val="-295"/>
                <a:alphaOff val="0"/>
                <a:satMod val="110000"/>
                <a:lumMod val="100000"/>
                <a:shade val="100000"/>
              </a:schemeClr>
            </a:gs>
            <a:gs pos="100000">
              <a:schemeClr val="accent5">
                <a:hueOff val="-1519836"/>
                <a:satOff val="1607"/>
                <a:lumOff val="-29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New legislation on exclusion in Wales</a:t>
          </a:r>
          <a:endParaRPr lang="en-US" sz="1000" kern="1200"/>
        </a:p>
      </dsp:txBody>
      <dsp:txXfrm>
        <a:off x="18562" y="1754964"/>
        <a:ext cx="5351304" cy="343126"/>
      </dsp:txXfrm>
    </dsp:sp>
    <dsp:sp modelId="{5D2FBD29-70DA-43D0-8106-F59A560D0CCB}">
      <dsp:nvSpPr>
        <dsp:cNvPr id="0" name=""/>
        <dsp:cNvSpPr/>
      </dsp:nvSpPr>
      <dsp:spPr>
        <a:xfrm>
          <a:off x="0" y="2145452"/>
          <a:ext cx="5388428" cy="380250"/>
        </a:xfrm>
        <a:prstGeom prst="roundRect">
          <a:avLst/>
        </a:prstGeom>
        <a:gradFill rotWithShape="0">
          <a:gsLst>
            <a:gs pos="0">
              <a:schemeClr val="accent5">
                <a:hueOff val="-1899795"/>
                <a:satOff val="2008"/>
                <a:lumOff val="-368"/>
                <a:alphaOff val="0"/>
                <a:satMod val="103000"/>
                <a:lumMod val="102000"/>
                <a:tint val="94000"/>
              </a:schemeClr>
            </a:gs>
            <a:gs pos="50000">
              <a:schemeClr val="accent5">
                <a:hueOff val="-1899795"/>
                <a:satOff val="2008"/>
                <a:lumOff val="-368"/>
                <a:alphaOff val="0"/>
                <a:satMod val="110000"/>
                <a:lumMod val="100000"/>
                <a:shade val="100000"/>
              </a:schemeClr>
            </a:gs>
            <a:gs pos="100000">
              <a:schemeClr val="accent5">
                <a:hueOff val="-1899795"/>
                <a:satOff val="2008"/>
                <a:lumOff val="-36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Access of advocacy services for parents and pupils</a:t>
          </a:r>
          <a:endParaRPr lang="en-US" sz="1000" kern="1200"/>
        </a:p>
      </dsp:txBody>
      <dsp:txXfrm>
        <a:off x="18562" y="2164014"/>
        <a:ext cx="5351304" cy="343126"/>
      </dsp:txXfrm>
    </dsp:sp>
    <dsp:sp modelId="{68C3E041-D6D8-422E-A74E-CAA696B61910}">
      <dsp:nvSpPr>
        <dsp:cNvPr id="0" name=""/>
        <dsp:cNvSpPr/>
      </dsp:nvSpPr>
      <dsp:spPr>
        <a:xfrm>
          <a:off x="0" y="2554502"/>
          <a:ext cx="5388428" cy="380250"/>
        </a:xfrm>
        <a:prstGeom prst="roundRect">
          <a:avLst/>
        </a:prstGeom>
        <a:gradFill rotWithShape="0">
          <a:gsLst>
            <a:gs pos="0">
              <a:schemeClr val="accent5">
                <a:hueOff val="-2279754"/>
                <a:satOff val="2410"/>
                <a:lumOff val="-442"/>
                <a:alphaOff val="0"/>
                <a:satMod val="103000"/>
                <a:lumMod val="102000"/>
                <a:tint val="94000"/>
              </a:schemeClr>
            </a:gs>
            <a:gs pos="50000">
              <a:schemeClr val="accent5">
                <a:hueOff val="-2279754"/>
                <a:satOff val="2410"/>
                <a:lumOff val="-442"/>
                <a:alphaOff val="0"/>
                <a:satMod val="110000"/>
                <a:lumMod val="100000"/>
                <a:shade val="100000"/>
              </a:schemeClr>
            </a:gs>
            <a:gs pos="100000">
              <a:schemeClr val="accent5">
                <a:hueOff val="-2279754"/>
                <a:satOff val="2410"/>
                <a:lumOff val="-44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Introduction of managed moves and transfers as an alternative to exclusion</a:t>
          </a:r>
          <a:endParaRPr lang="en-US" sz="1000" kern="1200"/>
        </a:p>
      </dsp:txBody>
      <dsp:txXfrm>
        <a:off x="18562" y="2573064"/>
        <a:ext cx="5351304" cy="343126"/>
      </dsp:txXfrm>
    </dsp:sp>
    <dsp:sp modelId="{3C4C6E7E-BC3D-49AA-BC4A-07534B4C34C2}">
      <dsp:nvSpPr>
        <dsp:cNvPr id="0" name=""/>
        <dsp:cNvSpPr/>
      </dsp:nvSpPr>
      <dsp:spPr>
        <a:xfrm>
          <a:off x="0" y="2963552"/>
          <a:ext cx="5388428" cy="380250"/>
        </a:xfrm>
        <a:prstGeom prst="roundRect">
          <a:avLst/>
        </a:prstGeom>
        <a:gradFill rotWithShape="0">
          <a:gsLst>
            <a:gs pos="0">
              <a:schemeClr val="accent5">
                <a:hueOff val="-2659714"/>
                <a:satOff val="2811"/>
                <a:lumOff val="-515"/>
                <a:alphaOff val="0"/>
                <a:satMod val="103000"/>
                <a:lumMod val="102000"/>
                <a:tint val="94000"/>
              </a:schemeClr>
            </a:gs>
            <a:gs pos="50000">
              <a:schemeClr val="accent5">
                <a:hueOff val="-2659714"/>
                <a:satOff val="2811"/>
                <a:lumOff val="-515"/>
                <a:alphaOff val="0"/>
                <a:satMod val="110000"/>
                <a:lumMod val="100000"/>
                <a:shade val="100000"/>
              </a:schemeClr>
            </a:gs>
            <a:gs pos="100000">
              <a:schemeClr val="accent5">
                <a:hueOff val="-2659714"/>
                <a:satOff val="2811"/>
                <a:lumOff val="-51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Follow up schools with above average rates of exclusions</a:t>
          </a:r>
          <a:endParaRPr lang="en-US" sz="1000" kern="1200"/>
        </a:p>
      </dsp:txBody>
      <dsp:txXfrm>
        <a:off x="18562" y="2982114"/>
        <a:ext cx="5351304" cy="343126"/>
      </dsp:txXfrm>
    </dsp:sp>
    <dsp:sp modelId="{0E28675C-5C63-4898-9913-997A45897E71}">
      <dsp:nvSpPr>
        <dsp:cNvPr id="0" name=""/>
        <dsp:cNvSpPr/>
      </dsp:nvSpPr>
      <dsp:spPr>
        <a:xfrm>
          <a:off x="0" y="3372602"/>
          <a:ext cx="5388428" cy="380250"/>
        </a:xfrm>
        <a:prstGeom prst="roundRect">
          <a:avLst/>
        </a:prstGeom>
        <a:gradFill rotWithShape="0">
          <a:gsLst>
            <a:gs pos="0">
              <a:schemeClr val="accent5">
                <a:hueOff val="-3039673"/>
                <a:satOff val="3213"/>
                <a:lumOff val="-589"/>
                <a:alphaOff val="0"/>
                <a:satMod val="103000"/>
                <a:lumMod val="102000"/>
                <a:tint val="94000"/>
              </a:schemeClr>
            </a:gs>
            <a:gs pos="50000">
              <a:schemeClr val="accent5">
                <a:hueOff val="-3039673"/>
                <a:satOff val="3213"/>
                <a:lumOff val="-589"/>
                <a:alphaOff val="0"/>
                <a:satMod val="110000"/>
                <a:lumMod val="100000"/>
                <a:shade val="100000"/>
              </a:schemeClr>
            </a:gs>
            <a:gs pos="100000">
              <a:schemeClr val="accent5">
                <a:hueOff val="-3039673"/>
                <a:satOff val="3213"/>
                <a:lumOff val="-58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Establish a behavioural support team in all LA s </a:t>
          </a:r>
          <a:endParaRPr lang="en-US" sz="1000" kern="1200"/>
        </a:p>
      </dsp:txBody>
      <dsp:txXfrm>
        <a:off x="18562" y="3391164"/>
        <a:ext cx="5351304" cy="3431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4196E1-DC71-44A0-B45C-CCBA311D18EF}">
      <dsp:nvSpPr>
        <dsp:cNvPr id="0" name=""/>
        <dsp:cNvSpPr/>
      </dsp:nvSpPr>
      <dsp:spPr>
        <a:xfrm>
          <a:off x="0" y="514"/>
          <a:ext cx="576704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2DE8A0F-45FB-4478-BBFC-27ECFD4BBBF5}">
      <dsp:nvSpPr>
        <dsp:cNvPr id="0" name=""/>
        <dsp:cNvSpPr/>
      </dsp:nvSpPr>
      <dsp:spPr>
        <a:xfrm>
          <a:off x="0" y="514"/>
          <a:ext cx="5767047" cy="602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cy-GB" sz="1300" kern="1200" noProof="0" dirty="0"/>
            <a:t>Sicrhau bod strategaethau presenoldeb ac ymddygiad yn ganolog i fframwaith yr ysgol</a:t>
          </a:r>
        </a:p>
      </dsp:txBody>
      <dsp:txXfrm>
        <a:off x="0" y="514"/>
        <a:ext cx="5767047" cy="602336"/>
      </dsp:txXfrm>
    </dsp:sp>
    <dsp:sp modelId="{9BF4C608-BB1F-4E16-B4C0-F192A20BEE9E}">
      <dsp:nvSpPr>
        <dsp:cNvPr id="0" name=""/>
        <dsp:cNvSpPr/>
      </dsp:nvSpPr>
      <dsp:spPr>
        <a:xfrm>
          <a:off x="0" y="602851"/>
          <a:ext cx="5767047" cy="0"/>
        </a:xfrm>
        <a:prstGeom prst="line">
          <a:avLst/>
        </a:prstGeom>
        <a:gradFill rotWithShape="0">
          <a:gsLst>
            <a:gs pos="0">
              <a:schemeClr val="accent2">
                <a:hueOff val="139796"/>
                <a:satOff val="-1321"/>
                <a:lumOff val="-1373"/>
                <a:alphaOff val="0"/>
                <a:satMod val="103000"/>
                <a:lumMod val="102000"/>
                <a:tint val="94000"/>
              </a:schemeClr>
            </a:gs>
            <a:gs pos="50000">
              <a:schemeClr val="accent2">
                <a:hueOff val="139796"/>
                <a:satOff val="-1321"/>
                <a:lumOff val="-1373"/>
                <a:alphaOff val="0"/>
                <a:satMod val="110000"/>
                <a:lumMod val="100000"/>
                <a:shade val="100000"/>
              </a:schemeClr>
            </a:gs>
            <a:gs pos="100000">
              <a:schemeClr val="accent2">
                <a:hueOff val="139796"/>
                <a:satOff val="-1321"/>
                <a:lumOff val="-1373"/>
                <a:alphaOff val="0"/>
                <a:lumMod val="99000"/>
                <a:satMod val="120000"/>
                <a:shade val="78000"/>
              </a:schemeClr>
            </a:gs>
          </a:gsLst>
          <a:lin ang="5400000" scaled="0"/>
        </a:gradFill>
        <a:ln w="6350" cap="flat" cmpd="sng" algn="ctr">
          <a:solidFill>
            <a:schemeClr val="accent2">
              <a:hueOff val="139796"/>
              <a:satOff val="-1321"/>
              <a:lumOff val="-137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17B91CD-C3B9-4BEF-B66A-FD300BD841AE}">
      <dsp:nvSpPr>
        <dsp:cNvPr id="0" name=""/>
        <dsp:cNvSpPr/>
      </dsp:nvSpPr>
      <dsp:spPr>
        <a:xfrm>
          <a:off x="0" y="602851"/>
          <a:ext cx="5767047" cy="602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cy-GB" sz="1300" kern="1200" noProof="0" dirty="0"/>
            <a:t>Comisiynu astudiaethau lle gellir archwilio materion yn ymwneud â gwahardd h.y. bwlio</a:t>
          </a:r>
        </a:p>
      </dsp:txBody>
      <dsp:txXfrm>
        <a:off x="0" y="602851"/>
        <a:ext cx="5767047" cy="602336"/>
      </dsp:txXfrm>
    </dsp:sp>
    <dsp:sp modelId="{01B9B066-89A7-44AA-A8BF-54E4D658F8D4}">
      <dsp:nvSpPr>
        <dsp:cNvPr id="0" name=""/>
        <dsp:cNvSpPr/>
      </dsp:nvSpPr>
      <dsp:spPr>
        <a:xfrm>
          <a:off x="0" y="1205188"/>
          <a:ext cx="5767047" cy="0"/>
        </a:xfrm>
        <a:prstGeom prst="line">
          <a:avLst/>
        </a:prstGeom>
        <a:gradFill rotWithShape="0">
          <a:gsLst>
            <a:gs pos="0">
              <a:schemeClr val="accent2">
                <a:hueOff val="279592"/>
                <a:satOff val="-2641"/>
                <a:lumOff val="-2746"/>
                <a:alphaOff val="0"/>
                <a:satMod val="103000"/>
                <a:lumMod val="102000"/>
                <a:tint val="94000"/>
              </a:schemeClr>
            </a:gs>
            <a:gs pos="50000">
              <a:schemeClr val="accent2">
                <a:hueOff val="279592"/>
                <a:satOff val="-2641"/>
                <a:lumOff val="-2746"/>
                <a:alphaOff val="0"/>
                <a:satMod val="110000"/>
                <a:lumMod val="100000"/>
                <a:shade val="100000"/>
              </a:schemeClr>
            </a:gs>
            <a:gs pos="100000">
              <a:schemeClr val="accent2">
                <a:hueOff val="279592"/>
                <a:satOff val="-2641"/>
                <a:lumOff val="-2746"/>
                <a:alphaOff val="0"/>
                <a:lumMod val="99000"/>
                <a:satMod val="120000"/>
                <a:shade val="78000"/>
              </a:schemeClr>
            </a:gs>
          </a:gsLst>
          <a:lin ang="5400000" scaled="0"/>
        </a:gradFill>
        <a:ln w="6350" cap="flat" cmpd="sng" algn="ctr">
          <a:solidFill>
            <a:schemeClr val="accent2">
              <a:hueOff val="279592"/>
              <a:satOff val="-2641"/>
              <a:lumOff val="-274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8AB37B1-0EED-40B1-8058-83912BD7311A}">
      <dsp:nvSpPr>
        <dsp:cNvPr id="0" name=""/>
        <dsp:cNvSpPr/>
      </dsp:nvSpPr>
      <dsp:spPr>
        <a:xfrm>
          <a:off x="0" y="1205188"/>
          <a:ext cx="5767047" cy="602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cy-GB" sz="1300" kern="1200" noProof="0" dirty="0"/>
            <a:t>Dynodi swyddog penodol ar gyfer cynhwysiant</a:t>
          </a:r>
        </a:p>
      </dsp:txBody>
      <dsp:txXfrm>
        <a:off x="0" y="1205188"/>
        <a:ext cx="5767047" cy="602336"/>
      </dsp:txXfrm>
    </dsp:sp>
    <dsp:sp modelId="{850A14E2-A070-4065-9DC5-F75D35057CB3}">
      <dsp:nvSpPr>
        <dsp:cNvPr id="0" name=""/>
        <dsp:cNvSpPr/>
      </dsp:nvSpPr>
      <dsp:spPr>
        <a:xfrm>
          <a:off x="0" y="1807524"/>
          <a:ext cx="5767047" cy="0"/>
        </a:xfrm>
        <a:prstGeom prst="line">
          <a:avLst/>
        </a:prstGeom>
        <a:gradFill rotWithShape="0">
          <a:gsLst>
            <a:gs pos="0">
              <a:schemeClr val="accent2">
                <a:hueOff val="419388"/>
                <a:satOff val="-3962"/>
                <a:lumOff val="-4118"/>
                <a:alphaOff val="0"/>
                <a:satMod val="103000"/>
                <a:lumMod val="102000"/>
                <a:tint val="94000"/>
              </a:schemeClr>
            </a:gs>
            <a:gs pos="50000">
              <a:schemeClr val="accent2">
                <a:hueOff val="419388"/>
                <a:satOff val="-3962"/>
                <a:lumOff val="-4118"/>
                <a:alphaOff val="0"/>
                <a:satMod val="110000"/>
                <a:lumMod val="100000"/>
                <a:shade val="100000"/>
              </a:schemeClr>
            </a:gs>
            <a:gs pos="100000">
              <a:schemeClr val="accent2">
                <a:hueOff val="419388"/>
                <a:satOff val="-3962"/>
                <a:lumOff val="-4118"/>
                <a:alphaOff val="0"/>
                <a:lumMod val="99000"/>
                <a:satMod val="120000"/>
                <a:shade val="78000"/>
              </a:schemeClr>
            </a:gs>
          </a:gsLst>
          <a:lin ang="5400000" scaled="0"/>
        </a:gradFill>
        <a:ln w="6350" cap="flat" cmpd="sng" algn="ctr">
          <a:solidFill>
            <a:schemeClr val="accent2">
              <a:hueOff val="419388"/>
              <a:satOff val="-3962"/>
              <a:lumOff val="-411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885C024-D574-49AF-B6E2-39B9B472A061}">
      <dsp:nvSpPr>
        <dsp:cNvPr id="0" name=""/>
        <dsp:cNvSpPr/>
      </dsp:nvSpPr>
      <dsp:spPr>
        <a:xfrm>
          <a:off x="0" y="1807524"/>
          <a:ext cx="5767047" cy="602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cy-GB" sz="1300" kern="1200" noProof="0" dirty="0"/>
            <a:t>Egluro/ atgyfnerthu defnydd yr ysgol o ymyrraeth gorfforol a defnydd o gyfyngiadau</a:t>
          </a:r>
        </a:p>
      </dsp:txBody>
      <dsp:txXfrm>
        <a:off x="0" y="1807524"/>
        <a:ext cx="5767047" cy="602336"/>
      </dsp:txXfrm>
    </dsp:sp>
    <dsp:sp modelId="{CF1EFA11-D99E-4206-B2A1-FCFDB0302BE7}">
      <dsp:nvSpPr>
        <dsp:cNvPr id="0" name=""/>
        <dsp:cNvSpPr/>
      </dsp:nvSpPr>
      <dsp:spPr>
        <a:xfrm>
          <a:off x="0" y="2409861"/>
          <a:ext cx="5767047" cy="0"/>
        </a:xfrm>
        <a:prstGeom prst="line">
          <a:avLst/>
        </a:prstGeom>
        <a:gradFill rotWithShape="0">
          <a:gsLst>
            <a:gs pos="0">
              <a:schemeClr val="accent2">
                <a:hueOff val="559183"/>
                <a:satOff val="-5282"/>
                <a:lumOff val="-5491"/>
                <a:alphaOff val="0"/>
                <a:satMod val="103000"/>
                <a:lumMod val="102000"/>
                <a:tint val="94000"/>
              </a:schemeClr>
            </a:gs>
            <a:gs pos="50000">
              <a:schemeClr val="accent2">
                <a:hueOff val="559183"/>
                <a:satOff val="-5282"/>
                <a:lumOff val="-5491"/>
                <a:alphaOff val="0"/>
                <a:satMod val="110000"/>
                <a:lumMod val="100000"/>
                <a:shade val="100000"/>
              </a:schemeClr>
            </a:gs>
            <a:gs pos="100000">
              <a:schemeClr val="accent2">
                <a:hueOff val="559183"/>
                <a:satOff val="-5282"/>
                <a:lumOff val="-5491"/>
                <a:alphaOff val="0"/>
                <a:lumMod val="99000"/>
                <a:satMod val="120000"/>
                <a:shade val="78000"/>
              </a:schemeClr>
            </a:gs>
          </a:gsLst>
          <a:lin ang="5400000" scaled="0"/>
        </a:gradFill>
        <a:ln w="6350" cap="flat" cmpd="sng" algn="ctr">
          <a:solidFill>
            <a:schemeClr val="accent2">
              <a:hueOff val="559183"/>
              <a:satOff val="-5282"/>
              <a:lumOff val="-549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EC204FE-249D-4F8E-96CD-49002A2FB900}">
      <dsp:nvSpPr>
        <dsp:cNvPr id="0" name=""/>
        <dsp:cNvSpPr/>
      </dsp:nvSpPr>
      <dsp:spPr>
        <a:xfrm>
          <a:off x="0" y="2409861"/>
          <a:ext cx="5767047" cy="602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cy-GB" sz="1300" kern="1200" noProof="0" dirty="0"/>
            <a:t>Dylai pob ysgol uwchradd gael uwch reolwr dynodedig i ddelio â phroblemau ymddygiadol</a:t>
          </a:r>
        </a:p>
      </dsp:txBody>
      <dsp:txXfrm>
        <a:off x="0" y="2409861"/>
        <a:ext cx="5767047" cy="602336"/>
      </dsp:txXfrm>
    </dsp:sp>
    <dsp:sp modelId="{D2319DE2-B7D7-4251-A04D-D49F6405C636}">
      <dsp:nvSpPr>
        <dsp:cNvPr id="0" name=""/>
        <dsp:cNvSpPr/>
      </dsp:nvSpPr>
      <dsp:spPr>
        <a:xfrm>
          <a:off x="0" y="3012197"/>
          <a:ext cx="5767047" cy="0"/>
        </a:xfrm>
        <a:prstGeom prst="line">
          <a:avLst/>
        </a:prstGeom>
        <a:gradFill rotWithShape="0">
          <a:gsLst>
            <a:gs pos="0">
              <a:schemeClr val="accent2">
                <a:hueOff val="698979"/>
                <a:satOff val="-6603"/>
                <a:lumOff val="-6864"/>
                <a:alphaOff val="0"/>
                <a:satMod val="103000"/>
                <a:lumMod val="102000"/>
                <a:tint val="94000"/>
              </a:schemeClr>
            </a:gs>
            <a:gs pos="50000">
              <a:schemeClr val="accent2">
                <a:hueOff val="698979"/>
                <a:satOff val="-6603"/>
                <a:lumOff val="-6864"/>
                <a:alphaOff val="0"/>
                <a:satMod val="110000"/>
                <a:lumMod val="100000"/>
                <a:shade val="100000"/>
              </a:schemeClr>
            </a:gs>
            <a:gs pos="100000">
              <a:schemeClr val="accent2">
                <a:hueOff val="698979"/>
                <a:satOff val="-6603"/>
                <a:lumOff val="-6864"/>
                <a:alphaOff val="0"/>
                <a:lumMod val="99000"/>
                <a:satMod val="120000"/>
                <a:shade val="78000"/>
              </a:schemeClr>
            </a:gs>
          </a:gsLst>
          <a:lin ang="5400000" scaled="0"/>
        </a:gradFill>
        <a:ln w="6350" cap="flat" cmpd="sng" algn="ctr">
          <a:solidFill>
            <a:schemeClr val="accent2">
              <a:hueOff val="698979"/>
              <a:satOff val="-6603"/>
              <a:lumOff val="-686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9A20DBF-45BD-4C7F-9181-5F9B9DD6B0F4}">
      <dsp:nvSpPr>
        <dsp:cNvPr id="0" name=""/>
        <dsp:cNvSpPr/>
      </dsp:nvSpPr>
      <dsp:spPr>
        <a:xfrm>
          <a:off x="0" y="3012197"/>
          <a:ext cx="5767047" cy="602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cy-GB" sz="1300" kern="1200" noProof="0" dirty="0"/>
            <a:t>Blaenoriaethu a chynyddu cyllid ar gyfer rhaglenni hyfforddi ar ymddygiad a phresenoldeb, yn enwedig ym maes lles addysgol a gwaith cymdeithasol</a:t>
          </a:r>
        </a:p>
      </dsp:txBody>
      <dsp:txXfrm>
        <a:off x="0" y="3012197"/>
        <a:ext cx="5767047" cy="602336"/>
      </dsp:txXfrm>
    </dsp:sp>
    <dsp:sp modelId="{692725E5-913D-4829-AEA8-E878D9CF1AC3}">
      <dsp:nvSpPr>
        <dsp:cNvPr id="0" name=""/>
        <dsp:cNvSpPr/>
      </dsp:nvSpPr>
      <dsp:spPr>
        <a:xfrm>
          <a:off x="0" y="3614534"/>
          <a:ext cx="5767047" cy="0"/>
        </a:xfrm>
        <a:prstGeom prst="line">
          <a:avLst/>
        </a:prstGeom>
        <a:gradFill rotWithShape="0">
          <a:gsLst>
            <a:gs pos="0">
              <a:schemeClr val="accent2">
                <a:hueOff val="838775"/>
                <a:satOff val="-7923"/>
                <a:lumOff val="-8237"/>
                <a:alphaOff val="0"/>
                <a:satMod val="103000"/>
                <a:lumMod val="102000"/>
                <a:tint val="94000"/>
              </a:schemeClr>
            </a:gs>
            <a:gs pos="50000">
              <a:schemeClr val="accent2">
                <a:hueOff val="838775"/>
                <a:satOff val="-7923"/>
                <a:lumOff val="-8237"/>
                <a:alphaOff val="0"/>
                <a:satMod val="110000"/>
                <a:lumMod val="100000"/>
                <a:shade val="100000"/>
              </a:schemeClr>
            </a:gs>
            <a:gs pos="100000">
              <a:schemeClr val="accent2">
                <a:hueOff val="838775"/>
                <a:satOff val="-7923"/>
                <a:lumOff val="-8237"/>
                <a:alphaOff val="0"/>
                <a:lumMod val="99000"/>
                <a:satMod val="120000"/>
                <a:shade val="78000"/>
              </a:schemeClr>
            </a:gs>
          </a:gsLst>
          <a:lin ang="5400000" scaled="0"/>
        </a:gradFill>
        <a:ln w="6350" cap="flat" cmpd="sng" algn="ctr">
          <a:solidFill>
            <a:schemeClr val="accent2">
              <a:hueOff val="838775"/>
              <a:satOff val="-7923"/>
              <a:lumOff val="-823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464DBF3-42DE-4659-9B15-61A1F018CC0A}">
      <dsp:nvSpPr>
        <dsp:cNvPr id="0" name=""/>
        <dsp:cNvSpPr/>
      </dsp:nvSpPr>
      <dsp:spPr>
        <a:xfrm>
          <a:off x="0" y="3614534"/>
          <a:ext cx="5767047" cy="602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cy-GB" sz="1300" kern="1200" noProof="0" dirty="0"/>
            <a:t>Cynyddu’r lefel staffio mewn Cymorth ar gyfer Dysgu i gefnogi plant ag anawsterau emosiynol ac ymddygiadol</a:t>
          </a:r>
        </a:p>
      </dsp:txBody>
      <dsp:txXfrm>
        <a:off x="0" y="3614534"/>
        <a:ext cx="5767047" cy="60233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4196E1-DC71-44A0-B45C-CCBA311D18EF}">
      <dsp:nvSpPr>
        <dsp:cNvPr id="0" name=""/>
        <dsp:cNvSpPr/>
      </dsp:nvSpPr>
      <dsp:spPr>
        <a:xfrm>
          <a:off x="0" y="514"/>
          <a:ext cx="576704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2DE8A0F-45FB-4478-BBFC-27ECFD4BBBF5}">
      <dsp:nvSpPr>
        <dsp:cNvPr id="0" name=""/>
        <dsp:cNvSpPr/>
      </dsp:nvSpPr>
      <dsp:spPr>
        <a:xfrm>
          <a:off x="0" y="514"/>
          <a:ext cx="5767047" cy="602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Ensure attendance and behaviour strategies are at the centre of the schools framework</a:t>
          </a:r>
          <a:endParaRPr lang="en-US" sz="1400" kern="1200"/>
        </a:p>
      </dsp:txBody>
      <dsp:txXfrm>
        <a:off x="0" y="514"/>
        <a:ext cx="5767047" cy="602336"/>
      </dsp:txXfrm>
    </dsp:sp>
    <dsp:sp modelId="{9BF4C608-BB1F-4E16-B4C0-F192A20BEE9E}">
      <dsp:nvSpPr>
        <dsp:cNvPr id="0" name=""/>
        <dsp:cNvSpPr/>
      </dsp:nvSpPr>
      <dsp:spPr>
        <a:xfrm>
          <a:off x="0" y="602851"/>
          <a:ext cx="5767047" cy="0"/>
        </a:xfrm>
        <a:prstGeom prst="line">
          <a:avLst/>
        </a:prstGeom>
        <a:gradFill rotWithShape="0">
          <a:gsLst>
            <a:gs pos="0">
              <a:schemeClr val="accent2">
                <a:hueOff val="139796"/>
                <a:satOff val="-1321"/>
                <a:lumOff val="-1373"/>
                <a:alphaOff val="0"/>
                <a:satMod val="103000"/>
                <a:lumMod val="102000"/>
                <a:tint val="94000"/>
              </a:schemeClr>
            </a:gs>
            <a:gs pos="50000">
              <a:schemeClr val="accent2">
                <a:hueOff val="139796"/>
                <a:satOff val="-1321"/>
                <a:lumOff val="-1373"/>
                <a:alphaOff val="0"/>
                <a:satMod val="110000"/>
                <a:lumMod val="100000"/>
                <a:shade val="100000"/>
              </a:schemeClr>
            </a:gs>
            <a:gs pos="100000">
              <a:schemeClr val="accent2">
                <a:hueOff val="139796"/>
                <a:satOff val="-1321"/>
                <a:lumOff val="-1373"/>
                <a:alphaOff val="0"/>
                <a:lumMod val="99000"/>
                <a:satMod val="120000"/>
                <a:shade val="78000"/>
              </a:schemeClr>
            </a:gs>
          </a:gsLst>
          <a:lin ang="5400000" scaled="0"/>
        </a:gradFill>
        <a:ln w="6350" cap="flat" cmpd="sng" algn="ctr">
          <a:solidFill>
            <a:schemeClr val="accent2">
              <a:hueOff val="139796"/>
              <a:satOff val="-1321"/>
              <a:lumOff val="-137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17B91CD-C3B9-4BEF-B66A-FD300BD841AE}">
      <dsp:nvSpPr>
        <dsp:cNvPr id="0" name=""/>
        <dsp:cNvSpPr/>
      </dsp:nvSpPr>
      <dsp:spPr>
        <a:xfrm>
          <a:off x="0" y="602851"/>
          <a:ext cx="5767047" cy="602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Commission studies where examination of issues relating to exclusion i.e. bullying can be explored</a:t>
          </a:r>
          <a:endParaRPr lang="en-US" sz="1400" kern="1200" dirty="0"/>
        </a:p>
      </dsp:txBody>
      <dsp:txXfrm>
        <a:off x="0" y="602851"/>
        <a:ext cx="5767047" cy="602336"/>
      </dsp:txXfrm>
    </dsp:sp>
    <dsp:sp modelId="{01B9B066-89A7-44AA-A8BF-54E4D658F8D4}">
      <dsp:nvSpPr>
        <dsp:cNvPr id="0" name=""/>
        <dsp:cNvSpPr/>
      </dsp:nvSpPr>
      <dsp:spPr>
        <a:xfrm>
          <a:off x="0" y="1205188"/>
          <a:ext cx="5767047" cy="0"/>
        </a:xfrm>
        <a:prstGeom prst="line">
          <a:avLst/>
        </a:prstGeom>
        <a:gradFill rotWithShape="0">
          <a:gsLst>
            <a:gs pos="0">
              <a:schemeClr val="accent2">
                <a:hueOff val="279592"/>
                <a:satOff val="-2641"/>
                <a:lumOff val="-2746"/>
                <a:alphaOff val="0"/>
                <a:satMod val="103000"/>
                <a:lumMod val="102000"/>
                <a:tint val="94000"/>
              </a:schemeClr>
            </a:gs>
            <a:gs pos="50000">
              <a:schemeClr val="accent2">
                <a:hueOff val="279592"/>
                <a:satOff val="-2641"/>
                <a:lumOff val="-2746"/>
                <a:alphaOff val="0"/>
                <a:satMod val="110000"/>
                <a:lumMod val="100000"/>
                <a:shade val="100000"/>
              </a:schemeClr>
            </a:gs>
            <a:gs pos="100000">
              <a:schemeClr val="accent2">
                <a:hueOff val="279592"/>
                <a:satOff val="-2641"/>
                <a:lumOff val="-2746"/>
                <a:alphaOff val="0"/>
                <a:lumMod val="99000"/>
                <a:satMod val="120000"/>
                <a:shade val="78000"/>
              </a:schemeClr>
            </a:gs>
          </a:gsLst>
          <a:lin ang="5400000" scaled="0"/>
        </a:gradFill>
        <a:ln w="6350" cap="flat" cmpd="sng" algn="ctr">
          <a:solidFill>
            <a:schemeClr val="accent2">
              <a:hueOff val="279592"/>
              <a:satOff val="-2641"/>
              <a:lumOff val="-274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8AB37B1-0EED-40B1-8058-83912BD7311A}">
      <dsp:nvSpPr>
        <dsp:cNvPr id="0" name=""/>
        <dsp:cNvSpPr/>
      </dsp:nvSpPr>
      <dsp:spPr>
        <a:xfrm>
          <a:off x="0" y="1205188"/>
          <a:ext cx="5767047" cy="602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Designate a specific officer for inclusion</a:t>
          </a:r>
          <a:endParaRPr lang="en-US" sz="1400" kern="1200"/>
        </a:p>
      </dsp:txBody>
      <dsp:txXfrm>
        <a:off x="0" y="1205188"/>
        <a:ext cx="5767047" cy="602336"/>
      </dsp:txXfrm>
    </dsp:sp>
    <dsp:sp modelId="{850A14E2-A070-4065-9DC5-F75D35057CB3}">
      <dsp:nvSpPr>
        <dsp:cNvPr id="0" name=""/>
        <dsp:cNvSpPr/>
      </dsp:nvSpPr>
      <dsp:spPr>
        <a:xfrm>
          <a:off x="0" y="1807524"/>
          <a:ext cx="5767047" cy="0"/>
        </a:xfrm>
        <a:prstGeom prst="line">
          <a:avLst/>
        </a:prstGeom>
        <a:gradFill rotWithShape="0">
          <a:gsLst>
            <a:gs pos="0">
              <a:schemeClr val="accent2">
                <a:hueOff val="419388"/>
                <a:satOff val="-3962"/>
                <a:lumOff val="-4118"/>
                <a:alphaOff val="0"/>
                <a:satMod val="103000"/>
                <a:lumMod val="102000"/>
                <a:tint val="94000"/>
              </a:schemeClr>
            </a:gs>
            <a:gs pos="50000">
              <a:schemeClr val="accent2">
                <a:hueOff val="419388"/>
                <a:satOff val="-3962"/>
                <a:lumOff val="-4118"/>
                <a:alphaOff val="0"/>
                <a:satMod val="110000"/>
                <a:lumMod val="100000"/>
                <a:shade val="100000"/>
              </a:schemeClr>
            </a:gs>
            <a:gs pos="100000">
              <a:schemeClr val="accent2">
                <a:hueOff val="419388"/>
                <a:satOff val="-3962"/>
                <a:lumOff val="-4118"/>
                <a:alphaOff val="0"/>
                <a:lumMod val="99000"/>
                <a:satMod val="120000"/>
                <a:shade val="78000"/>
              </a:schemeClr>
            </a:gs>
          </a:gsLst>
          <a:lin ang="5400000" scaled="0"/>
        </a:gradFill>
        <a:ln w="6350" cap="flat" cmpd="sng" algn="ctr">
          <a:solidFill>
            <a:schemeClr val="accent2">
              <a:hueOff val="419388"/>
              <a:satOff val="-3962"/>
              <a:lumOff val="-411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885C024-D574-49AF-B6E2-39B9B472A061}">
      <dsp:nvSpPr>
        <dsp:cNvPr id="0" name=""/>
        <dsp:cNvSpPr/>
      </dsp:nvSpPr>
      <dsp:spPr>
        <a:xfrm>
          <a:off x="0" y="1807524"/>
          <a:ext cx="5767047" cy="602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Clarify/ strengthen schools use of physical intervention and use of restraint</a:t>
          </a:r>
          <a:endParaRPr lang="en-US" sz="1400" kern="1200"/>
        </a:p>
      </dsp:txBody>
      <dsp:txXfrm>
        <a:off x="0" y="1807524"/>
        <a:ext cx="5767047" cy="602336"/>
      </dsp:txXfrm>
    </dsp:sp>
    <dsp:sp modelId="{CF1EFA11-D99E-4206-B2A1-FCFDB0302BE7}">
      <dsp:nvSpPr>
        <dsp:cNvPr id="0" name=""/>
        <dsp:cNvSpPr/>
      </dsp:nvSpPr>
      <dsp:spPr>
        <a:xfrm>
          <a:off x="0" y="2409861"/>
          <a:ext cx="5767047" cy="0"/>
        </a:xfrm>
        <a:prstGeom prst="line">
          <a:avLst/>
        </a:prstGeom>
        <a:gradFill rotWithShape="0">
          <a:gsLst>
            <a:gs pos="0">
              <a:schemeClr val="accent2">
                <a:hueOff val="559183"/>
                <a:satOff val="-5282"/>
                <a:lumOff val="-5491"/>
                <a:alphaOff val="0"/>
                <a:satMod val="103000"/>
                <a:lumMod val="102000"/>
                <a:tint val="94000"/>
              </a:schemeClr>
            </a:gs>
            <a:gs pos="50000">
              <a:schemeClr val="accent2">
                <a:hueOff val="559183"/>
                <a:satOff val="-5282"/>
                <a:lumOff val="-5491"/>
                <a:alphaOff val="0"/>
                <a:satMod val="110000"/>
                <a:lumMod val="100000"/>
                <a:shade val="100000"/>
              </a:schemeClr>
            </a:gs>
            <a:gs pos="100000">
              <a:schemeClr val="accent2">
                <a:hueOff val="559183"/>
                <a:satOff val="-5282"/>
                <a:lumOff val="-5491"/>
                <a:alphaOff val="0"/>
                <a:lumMod val="99000"/>
                <a:satMod val="120000"/>
                <a:shade val="78000"/>
              </a:schemeClr>
            </a:gs>
          </a:gsLst>
          <a:lin ang="5400000" scaled="0"/>
        </a:gradFill>
        <a:ln w="6350" cap="flat" cmpd="sng" algn="ctr">
          <a:solidFill>
            <a:schemeClr val="accent2">
              <a:hueOff val="559183"/>
              <a:satOff val="-5282"/>
              <a:lumOff val="-549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EC204FE-249D-4F8E-96CD-49002A2FB900}">
      <dsp:nvSpPr>
        <dsp:cNvPr id="0" name=""/>
        <dsp:cNvSpPr/>
      </dsp:nvSpPr>
      <dsp:spPr>
        <a:xfrm>
          <a:off x="0" y="2409861"/>
          <a:ext cx="5767047" cy="602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All secondary schools to have a designated senior manager to deal with behavioural problems</a:t>
          </a:r>
          <a:endParaRPr lang="en-US" sz="1400" kern="1200"/>
        </a:p>
      </dsp:txBody>
      <dsp:txXfrm>
        <a:off x="0" y="2409861"/>
        <a:ext cx="5767047" cy="602336"/>
      </dsp:txXfrm>
    </dsp:sp>
    <dsp:sp modelId="{D2319DE2-B7D7-4251-A04D-D49F6405C636}">
      <dsp:nvSpPr>
        <dsp:cNvPr id="0" name=""/>
        <dsp:cNvSpPr/>
      </dsp:nvSpPr>
      <dsp:spPr>
        <a:xfrm>
          <a:off x="0" y="3012197"/>
          <a:ext cx="5767047" cy="0"/>
        </a:xfrm>
        <a:prstGeom prst="line">
          <a:avLst/>
        </a:prstGeom>
        <a:gradFill rotWithShape="0">
          <a:gsLst>
            <a:gs pos="0">
              <a:schemeClr val="accent2">
                <a:hueOff val="698979"/>
                <a:satOff val="-6603"/>
                <a:lumOff val="-6864"/>
                <a:alphaOff val="0"/>
                <a:satMod val="103000"/>
                <a:lumMod val="102000"/>
                <a:tint val="94000"/>
              </a:schemeClr>
            </a:gs>
            <a:gs pos="50000">
              <a:schemeClr val="accent2">
                <a:hueOff val="698979"/>
                <a:satOff val="-6603"/>
                <a:lumOff val="-6864"/>
                <a:alphaOff val="0"/>
                <a:satMod val="110000"/>
                <a:lumMod val="100000"/>
                <a:shade val="100000"/>
              </a:schemeClr>
            </a:gs>
            <a:gs pos="100000">
              <a:schemeClr val="accent2">
                <a:hueOff val="698979"/>
                <a:satOff val="-6603"/>
                <a:lumOff val="-6864"/>
                <a:alphaOff val="0"/>
                <a:lumMod val="99000"/>
                <a:satMod val="120000"/>
                <a:shade val="78000"/>
              </a:schemeClr>
            </a:gs>
          </a:gsLst>
          <a:lin ang="5400000" scaled="0"/>
        </a:gradFill>
        <a:ln w="6350" cap="flat" cmpd="sng" algn="ctr">
          <a:solidFill>
            <a:schemeClr val="accent2">
              <a:hueOff val="698979"/>
              <a:satOff val="-6603"/>
              <a:lumOff val="-686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9A20DBF-45BD-4C7F-9181-5F9B9DD6B0F4}">
      <dsp:nvSpPr>
        <dsp:cNvPr id="0" name=""/>
        <dsp:cNvSpPr/>
      </dsp:nvSpPr>
      <dsp:spPr>
        <a:xfrm>
          <a:off x="0" y="3012197"/>
          <a:ext cx="5767047" cy="602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Prioritise and increase funding for training programmes on behaviour and attendance, especially in educational welfare and social work</a:t>
          </a:r>
          <a:endParaRPr lang="en-US" sz="1400" kern="1200"/>
        </a:p>
      </dsp:txBody>
      <dsp:txXfrm>
        <a:off x="0" y="3012197"/>
        <a:ext cx="5767047" cy="602336"/>
      </dsp:txXfrm>
    </dsp:sp>
    <dsp:sp modelId="{692725E5-913D-4829-AEA8-E878D9CF1AC3}">
      <dsp:nvSpPr>
        <dsp:cNvPr id="0" name=""/>
        <dsp:cNvSpPr/>
      </dsp:nvSpPr>
      <dsp:spPr>
        <a:xfrm>
          <a:off x="0" y="3614534"/>
          <a:ext cx="5767047" cy="0"/>
        </a:xfrm>
        <a:prstGeom prst="line">
          <a:avLst/>
        </a:prstGeom>
        <a:gradFill rotWithShape="0">
          <a:gsLst>
            <a:gs pos="0">
              <a:schemeClr val="accent2">
                <a:hueOff val="838775"/>
                <a:satOff val="-7923"/>
                <a:lumOff val="-8237"/>
                <a:alphaOff val="0"/>
                <a:satMod val="103000"/>
                <a:lumMod val="102000"/>
                <a:tint val="94000"/>
              </a:schemeClr>
            </a:gs>
            <a:gs pos="50000">
              <a:schemeClr val="accent2">
                <a:hueOff val="838775"/>
                <a:satOff val="-7923"/>
                <a:lumOff val="-8237"/>
                <a:alphaOff val="0"/>
                <a:satMod val="110000"/>
                <a:lumMod val="100000"/>
                <a:shade val="100000"/>
              </a:schemeClr>
            </a:gs>
            <a:gs pos="100000">
              <a:schemeClr val="accent2">
                <a:hueOff val="838775"/>
                <a:satOff val="-7923"/>
                <a:lumOff val="-8237"/>
                <a:alphaOff val="0"/>
                <a:lumMod val="99000"/>
                <a:satMod val="120000"/>
                <a:shade val="78000"/>
              </a:schemeClr>
            </a:gs>
          </a:gsLst>
          <a:lin ang="5400000" scaled="0"/>
        </a:gradFill>
        <a:ln w="6350" cap="flat" cmpd="sng" algn="ctr">
          <a:solidFill>
            <a:schemeClr val="accent2">
              <a:hueOff val="838775"/>
              <a:satOff val="-7923"/>
              <a:lumOff val="-823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464DBF3-42DE-4659-9B15-61A1F018CC0A}">
      <dsp:nvSpPr>
        <dsp:cNvPr id="0" name=""/>
        <dsp:cNvSpPr/>
      </dsp:nvSpPr>
      <dsp:spPr>
        <a:xfrm>
          <a:off x="0" y="3614534"/>
          <a:ext cx="5767047" cy="602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Increase the staffing level in Support  for Learning to support children with emotional and behavioural difficulties</a:t>
          </a:r>
          <a:endParaRPr lang="en-US" sz="1400" kern="1200"/>
        </a:p>
      </dsp:txBody>
      <dsp:txXfrm>
        <a:off x="0" y="3614534"/>
        <a:ext cx="5767047" cy="60233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C9C46C-0827-4480-AE21-9F73A651355A}">
      <dsp:nvSpPr>
        <dsp:cNvPr id="0" name=""/>
        <dsp:cNvSpPr/>
      </dsp:nvSpPr>
      <dsp:spPr>
        <a:xfrm>
          <a:off x="0" y="580"/>
          <a:ext cx="5624172" cy="13577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BCFC38-A49F-4E6D-AFEB-E5F1A2201EBF}">
      <dsp:nvSpPr>
        <dsp:cNvPr id="0" name=""/>
        <dsp:cNvSpPr/>
      </dsp:nvSpPr>
      <dsp:spPr>
        <a:xfrm>
          <a:off x="410709" y="306066"/>
          <a:ext cx="746743" cy="7467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1338D6-63A0-4E81-94C4-E178928CE56F}">
      <dsp:nvSpPr>
        <dsp:cNvPr id="0" name=""/>
        <dsp:cNvSpPr/>
      </dsp:nvSpPr>
      <dsp:spPr>
        <a:xfrm>
          <a:off x="1568162" y="580"/>
          <a:ext cx="4056009" cy="1357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692" tIns="143692" rIns="143692" bIns="143692" numCol="1" spcCol="1270" anchor="ctr" anchorCtr="0">
          <a:noAutofit/>
        </a:bodyPr>
        <a:lstStyle/>
        <a:p>
          <a:pPr marL="0" lvl="0" indent="0" algn="l" defTabSz="755650">
            <a:lnSpc>
              <a:spcPct val="90000"/>
            </a:lnSpc>
            <a:spcBef>
              <a:spcPct val="0"/>
            </a:spcBef>
            <a:spcAft>
              <a:spcPct val="35000"/>
            </a:spcAft>
            <a:buNone/>
          </a:pPr>
          <a:r>
            <a:rPr lang="cy-GB" sz="1700" kern="1200" noProof="0" dirty="0"/>
            <a:t>Y gallu i ymgymryd â gwersi gyda disgyblion mwy heriol yn fwy effeithiol nag ymarferwyr eraill, cydnabyddir bod gennych ‘sgiliau meddal’</a:t>
          </a:r>
        </a:p>
      </dsp:txBody>
      <dsp:txXfrm>
        <a:off x="1568162" y="580"/>
        <a:ext cx="4056009" cy="1357716"/>
      </dsp:txXfrm>
    </dsp:sp>
    <dsp:sp modelId="{F6608D99-3D8C-4725-89B1-BC037A84C7F7}">
      <dsp:nvSpPr>
        <dsp:cNvPr id="0" name=""/>
        <dsp:cNvSpPr/>
      </dsp:nvSpPr>
      <dsp:spPr>
        <a:xfrm>
          <a:off x="0" y="1697725"/>
          <a:ext cx="5624172" cy="13577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7D49E-CE6D-4B93-A608-F421D0346378}">
      <dsp:nvSpPr>
        <dsp:cNvPr id="0" name=""/>
        <dsp:cNvSpPr/>
      </dsp:nvSpPr>
      <dsp:spPr>
        <a:xfrm>
          <a:off x="410709" y="2003211"/>
          <a:ext cx="746743" cy="7467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28BE3D-03F7-407B-A875-64389F92627B}">
      <dsp:nvSpPr>
        <dsp:cNvPr id="0" name=""/>
        <dsp:cNvSpPr/>
      </dsp:nvSpPr>
      <dsp:spPr>
        <a:xfrm>
          <a:off x="1568162" y="1697725"/>
          <a:ext cx="4056009" cy="1357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692" tIns="143692" rIns="143692" bIns="143692" numCol="1" spcCol="1270" anchor="ctr" anchorCtr="0">
          <a:noAutofit/>
        </a:bodyPr>
        <a:lstStyle/>
        <a:p>
          <a:pPr marL="0" lvl="0" indent="0" algn="l" defTabSz="755650">
            <a:lnSpc>
              <a:spcPct val="90000"/>
            </a:lnSpc>
            <a:spcBef>
              <a:spcPct val="0"/>
            </a:spcBef>
            <a:spcAft>
              <a:spcPct val="35000"/>
            </a:spcAft>
            <a:buNone/>
          </a:pPr>
          <a:r>
            <a:rPr lang="cy-GB" sz="1700" kern="1200" noProof="0" dirty="0"/>
            <a:t>Sgiliau addysgu effeithiol</a:t>
          </a:r>
        </a:p>
      </dsp:txBody>
      <dsp:txXfrm>
        <a:off x="1568162" y="1697725"/>
        <a:ext cx="4056009" cy="1357716"/>
      </dsp:txXfrm>
    </dsp:sp>
    <dsp:sp modelId="{287D2364-AFDB-48D3-A7A2-AAF41211F45A}">
      <dsp:nvSpPr>
        <dsp:cNvPr id="0" name=""/>
        <dsp:cNvSpPr/>
      </dsp:nvSpPr>
      <dsp:spPr>
        <a:xfrm>
          <a:off x="0" y="3394870"/>
          <a:ext cx="5624172" cy="13577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EAFC5B-74E5-4443-BF93-6A86A26E5B16}">
      <dsp:nvSpPr>
        <dsp:cNvPr id="0" name=""/>
        <dsp:cNvSpPr/>
      </dsp:nvSpPr>
      <dsp:spPr>
        <a:xfrm>
          <a:off x="410709" y="3700356"/>
          <a:ext cx="746743" cy="7467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4809E4-4AE9-4338-A3C5-D4839814B9FB}">
      <dsp:nvSpPr>
        <dsp:cNvPr id="0" name=""/>
        <dsp:cNvSpPr/>
      </dsp:nvSpPr>
      <dsp:spPr>
        <a:xfrm>
          <a:off x="1568162" y="3394870"/>
          <a:ext cx="4056009" cy="1357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692" tIns="143692" rIns="143692" bIns="143692" numCol="1" spcCol="1270" anchor="ctr" anchorCtr="0">
          <a:noAutofit/>
        </a:bodyPr>
        <a:lstStyle/>
        <a:p>
          <a:pPr marL="0" lvl="0" indent="0" algn="l" defTabSz="755650">
            <a:lnSpc>
              <a:spcPct val="90000"/>
            </a:lnSpc>
            <a:spcBef>
              <a:spcPct val="0"/>
            </a:spcBef>
            <a:spcAft>
              <a:spcPct val="35000"/>
            </a:spcAft>
            <a:buNone/>
          </a:pPr>
          <a:r>
            <a:rPr lang="cy-GB" sz="1700" kern="1200" noProof="0" dirty="0"/>
            <a:t>Sgiliau rheoli ymddygiad effeithiol</a:t>
          </a:r>
        </a:p>
      </dsp:txBody>
      <dsp:txXfrm>
        <a:off x="1568162" y="3394870"/>
        <a:ext cx="4056009" cy="135771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C9C46C-0827-4480-AE21-9F73A651355A}">
      <dsp:nvSpPr>
        <dsp:cNvPr id="0" name=""/>
        <dsp:cNvSpPr/>
      </dsp:nvSpPr>
      <dsp:spPr>
        <a:xfrm>
          <a:off x="0" y="580"/>
          <a:ext cx="5624172" cy="13577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BCFC38-A49F-4E6D-AFEB-E5F1A2201EBF}">
      <dsp:nvSpPr>
        <dsp:cNvPr id="0" name=""/>
        <dsp:cNvSpPr/>
      </dsp:nvSpPr>
      <dsp:spPr>
        <a:xfrm>
          <a:off x="410709" y="306066"/>
          <a:ext cx="746743" cy="7467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1338D6-63A0-4E81-94C4-E178928CE56F}">
      <dsp:nvSpPr>
        <dsp:cNvPr id="0" name=""/>
        <dsp:cNvSpPr/>
      </dsp:nvSpPr>
      <dsp:spPr>
        <a:xfrm>
          <a:off x="1568162" y="580"/>
          <a:ext cx="4056009" cy="1357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692" tIns="143692" rIns="143692" bIns="143692" numCol="1" spcCol="1270" anchor="ctr" anchorCtr="0">
          <a:noAutofit/>
        </a:bodyPr>
        <a:lstStyle/>
        <a:p>
          <a:pPr marL="0" lvl="0" indent="0" algn="l" defTabSz="755650">
            <a:lnSpc>
              <a:spcPct val="90000"/>
            </a:lnSpc>
            <a:spcBef>
              <a:spcPct val="0"/>
            </a:spcBef>
            <a:spcAft>
              <a:spcPct val="35000"/>
            </a:spcAft>
            <a:buNone/>
          </a:pPr>
          <a:r>
            <a:rPr lang="en-GB" sz="1700" kern="1200" dirty="0"/>
            <a:t>Ability to undertake lessons with more challenging pupils more effectively than other practitioners, recognised as possessing ‘soft skills’</a:t>
          </a:r>
          <a:endParaRPr lang="en-US" sz="1700" kern="1200" dirty="0"/>
        </a:p>
      </dsp:txBody>
      <dsp:txXfrm>
        <a:off x="1568162" y="580"/>
        <a:ext cx="4056009" cy="1357716"/>
      </dsp:txXfrm>
    </dsp:sp>
    <dsp:sp modelId="{F6608D99-3D8C-4725-89B1-BC037A84C7F7}">
      <dsp:nvSpPr>
        <dsp:cNvPr id="0" name=""/>
        <dsp:cNvSpPr/>
      </dsp:nvSpPr>
      <dsp:spPr>
        <a:xfrm>
          <a:off x="0" y="1697725"/>
          <a:ext cx="5624172" cy="13577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7D49E-CE6D-4B93-A608-F421D0346378}">
      <dsp:nvSpPr>
        <dsp:cNvPr id="0" name=""/>
        <dsp:cNvSpPr/>
      </dsp:nvSpPr>
      <dsp:spPr>
        <a:xfrm>
          <a:off x="410709" y="2003211"/>
          <a:ext cx="746743" cy="7467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28BE3D-03F7-407B-A875-64389F92627B}">
      <dsp:nvSpPr>
        <dsp:cNvPr id="0" name=""/>
        <dsp:cNvSpPr/>
      </dsp:nvSpPr>
      <dsp:spPr>
        <a:xfrm>
          <a:off x="1568162" y="1697725"/>
          <a:ext cx="4056009" cy="1357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692" tIns="143692" rIns="143692" bIns="143692" numCol="1" spcCol="1270" anchor="ctr" anchorCtr="0">
          <a:noAutofit/>
        </a:bodyPr>
        <a:lstStyle/>
        <a:p>
          <a:pPr marL="0" lvl="0" indent="0" algn="l" defTabSz="755650">
            <a:lnSpc>
              <a:spcPct val="90000"/>
            </a:lnSpc>
            <a:spcBef>
              <a:spcPct val="0"/>
            </a:spcBef>
            <a:spcAft>
              <a:spcPct val="35000"/>
            </a:spcAft>
            <a:buNone/>
          </a:pPr>
          <a:r>
            <a:rPr lang="en-GB" sz="1700" kern="1200" dirty="0"/>
            <a:t>Effective teaching skills</a:t>
          </a:r>
          <a:endParaRPr lang="en-US" sz="1700" kern="1200" dirty="0"/>
        </a:p>
      </dsp:txBody>
      <dsp:txXfrm>
        <a:off x="1568162" y="1697725"/>
        <a:ext cx="4056009" cy="1357716"/>
      </dsp:txXfrm>
    </dsp:sp>
    <dsp:sp modelId="{287D2364-AFDB-48D3-A7A2-AAF41211F45A}">
      <dsp:nvSpPr>
        <dsp:cNvPr id="0" name=""/>
        <dsp:cNvSpPr/>
      </dsp:nvSpPr>
      <dsp:spPr>
        <a:xfrm>
          <a:off x="0" y="3394870"/>
          <a:ext cx="5624172" cy="13577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EAFC5B-74E5-4443-BF93-6A86A26E5B16}">
      <dsp:nvSpPr>
        <dsp:cNvPr id="0" name=""/>
        <dsp:cNvSpPr/>
      </dsp:nvSpPr>
      <dsp:spPr>
        <a:xfrm>
          <a:off x="410709" y="3700356"/>
          <a:ext cx="746743" cy="7467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4809E4-4AE9-4338-A3C5-D4839814B9FB}">
      <dsp:nvSpPr>
        <dsp:cNvPr id="0" name=""/>
        <dsp:cNvSpPr/>
      </dsp:nvSpPr>
      <dsp:spPr>
        <a:xfrm>
          <a:off x="1568162" y="3394870"/>
          <a:ext cx="4056009" cy="1357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692" tIns="143692" rIns="143692" bIns="143692" numCol="1" spcCol="1270" anchor="ctr" anchorCtr="0">
          <a:noAutofit/>
        </a:bodyPr>
        <a:lstStyle/>
        <a:p>
          <a:pPr marL="0" lvl="0" indent="0" algn="l" defTabSz="755650">
            <a:lnSpc>
              <a:spcPct val="90000"/>
            </a:lnSpc>
            <a:spcBef>
              <a:spcPct val="0"/>
            </a:spcBef>
            <a:spcAft>
              <a:spcPct val="35000"/>
            </a:spcAft>
            <a:buNone/>
          </a:pPr>
          <a:r>
            <a:rPr lang="en-GB" sz="1700" kern="1200" dirty="0"/>
            <a:t>Effective behaviour management skills</a:t>
          </a:r>
          <a:endParaRPr lang="en-US" sz="1700" kern="1200" dirty="0"/>
        </a:p>
      </dsp:txBody>
      <dsp:txXfrm>
        <a:off x="1568162" y="3394870"/>
        <a:ext cx="4056009" cy="135771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992777-0286-4400-9E29-C7C8A303047F}">
      <dsp:nvSpPr>
        <dsp:cNvPr id="0" name=""/>
        <dsp:cNvSpPr/>
      </dsp:nvSpPr>
      <dsp:spPr>
        <a:xfrm>
          <a:off x="0" y="563"/>
          <a:ext cx="5266984" cy="13189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499F83-C0D4-41CA-BB2C-BA22ADA40F0B}">
      <dsp:nvSpPr>
        <dsp:cNvPr id="0" name=""/>
        <dsp:cNvSpPr/>
      </dsp:nvSpPr>
      <dsp:spPr>
        <a:xfrm>
          <a:off x="398980" y="297326"/>
          <a:ext cx="725419" cy="7254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2DD868-134D-41D8-9B6D-DA4A233350CA}">
      <dsp:nvSpPr>
        <dsp:cNvPr id="0" name=""/>
        <dsp:cNvSpPr/>
      </dsp:nvSpPr>
      <dsp:spPr>
        <a:xfrm>
          <a:off x="1523381" y="563"/>
          <a:ext cx="3743602" cy="1318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588" tIns="139588" rIns="139588" bIns="139588" numCol="1" spcCol="1270" anchor="ctr" anchorCtr="0">
          <a:noAutofit/>
        </a:bodyPr>
        <a:lstStyle/>
        <a:p>
          <a:pPr marL="0" lvl="0" indent="0" algn="l" defTabSz="666750">
            <a:lnSpc>
              <a:spcPct val="90000"/>
            </a:lnSpc>
            <a:spcBef>
              <a:spcPct val="0"/>
            </a:spcBef>
            <a:spcAft>
              <a:spcPct val="35000"/>
            </a:spcAft>
            <a:buNone/>
          </a:pPr>
          <a:r>
            <a:rPr lang="cy-GB" sz="1500" kern="1200" noProof="0" dirty="0"/>
            <a:t>Ffocws ar y ffordd yr ydym yn canfod sefyllfaoedd a’r ffordd yr ydym yn teimlo amdanynt, gan ganolbwyntio ar y presennol a datrys problemau.</a:t>
          </a:r>
        </a:p>
      </dsp:txBody>
      <dsp:txXfrm>
        <a:off x="1523381" y="563"/>
        <a:ext cx="3743602" cy="1318945"/>
      </dsp:txXfrm>
    </dsp:sp>
    <dsp:sp modelId="{EF214DDB-A6F2-4C01-ABAB-B101DB4E0FC7}">
      <dsp:nvSpPr>
        <dsp:cNvPr id="0" name=""/>
        <dsp:cNvSpPr/>
      </dsp:nvSpPr>
      <dsp:spPr>
        <a:xfrm>
          <a:off x="0" y="1649245"/>
          <a:ext cx="5266984" cy="13189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3C4932-B2B0-45B2-8CFD-3E5856F9F980}">
      <dsp:nvSpPr>
        <dsp:cNvPr id="0" name=""/>
        <dsp:cNvSpPr/>
      </dsp:nvSpPr>
      <dsp:spPr>
        <a:xfrm>
          <a:off x="398980" y="1946008"/>
          <a:ext cx="725419" cy="7254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CAC5CF-DB15-4C31-8088-768263CE90B5}">
      <dsp:nvSpPr>
        <dsp:cNvPr id="0" name=""/>
        <dsp:cNvSpPr/>
      </dsp:nvSpPr>
      <dsp:spPr>
        <a:xfrm>
          <a:off x="1523381" y="1649245"/>
          <a:ext cx="3743602" cy="1318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588" tIns="139588" rIns="139588" bIns="139588" numCol="1" spcCol="1270" anchor="ctr" anchorCtr="0">
          <a:noAutofit/>
        </a:bodyPr>
        <a:lstStyle/>
        <a:p>
          <a:pPr marL="0" lvl="0" indent="0" algn="l" defTabSz="666750">
            <a:lnSpc>
              <a:spcPct val="90000"/>
            </a:lnSpc>
            <a:spcBef>
              <a:spcPct val="0"/>
            </a:spcBef>
            <a:spcAft>
              <a:spcPct val="35000"/>
            </a:spcAft>
            <a:buNone/>
          </a:pPr>
          <a:r>
            <a:rPr lang="cy-GB" sz="1500" kern="1200" noProof="0" dirty="0"/>
            <a:t>Felly pan fyddant yn gwneud camgymeriad, mae eu gweithrediadau gwybyddol yn eu gweld eu hunain fel petaent yn ddiwerth sy’n cadarnhau eu cred ddofn ymhellach.</a:t>
          </a:r>
        </a:p>
      </dsp:txBody>
      <dsp:txXfrm>
        <a:off x="1523381" y="1649245"/>
        <a:ext cx="3743602" cy="1318945"/>
      </dsp:txXfrm>
    </dsp:sp>
    <dsp:sp modelId="{DFC2EC96-540C-41B9-9A9C-0F012CD147D7}">
      <dsp:nvSpPr>
        <dsp:cNvPr id="0" name=""/>
        <dsp:cNvSpPr/>
      </dsp:nvSpPr>
      <dsp:spPr>
        <a:xfrm>
          <a:off x="0" y="3297927"/>
          <a:ext cx="5266984" cy="13189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57A557-472B-486A-B673-9175CFB71504}">
      <dsp:nvSpPr>
        <dsp:cNvPr id="0" name=""/>
        <dsp:cNvSpPr/>
      </dsp:nvSpPr>
      <dsp:spPr>
        <a:xfrm>
          <a:off x="398980" y="3594689"/>
          <a:ext cx="725419" cy="7254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B13487-5D94-4C55-9DAF-9ADAE8B38BBE}">
      <dsp:nvSpPr>
        <dsp:cNvPr id="0" name=""/>
        <dsp:cNvSpPr/>
      </dsp:nvSpPr>
      <dsp:spPr>
        <a:xfrm>
          <a:off x="1523381" y="3297927"/>
          <a:ext cx="3743602" cy="1318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588" tIns="139588" rIns="139588" bIns="139588" numCol="1" spcCol="1270" anchor="ctr" anchorCtr="0">
          <a:noAutofit/>
        </a:bodyPr>
        <a:lstStyle/>
        <a:p>
          <a:pPr marL="0" lvl="0" indent="0" algn="l" defTabSz="666750">
            <a:lnSpc>
              <a:spcPct val="90000"/>
            </a:lnSpc>
            <a:spcBef>
              <a:spcPct val="0"/>
            </a:spcBef>
            <a:spcAft>
              <a:spcPct val="35000"/>
            </a:spcAft>
            <a:buNone/>
          </a:pPr>
          <a:r>
            <a:rPr lang="cy-GB" sz="1500" kern="1200" noProof="0" dirty="0"/>
            <a:t>Gall mynd i’r afael â’r meddyliau hyn a’u hailasesu arwain at ffyrdd mwy hyblyg o feddwl fel bod yr unigolyn yn teimlo’n fwy cadarnhaol, a thrwy hynny herio eu cred negyddol.</a:t>
          </a:r>
        </a:p>
      </dsp:txBody>
      <dsp:txXfrm>
        <a:off x="1523381" y="3297927"/>
        <a:ext cx="3743602" cy="131894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992777-0286-4400-9E29-C7C8A303047F}">
      <dsp:nvSpPr>
        <dsp:cNvPr id="0" name=""/>
        <dsp:cNvSpPr/>
      </dsp:nvSpPr>
      <dsp:spPr>
        <a:xfrm>
          <a:off x="0" y="563"/>
          <a:ext cx="5266984" cy="13189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499F83-C0D4-41CA-BB2C-BA22ADA40F0B}">
      <dsp:nvSpPr>
        <dsp:cNvPr id="0" name=""/>
        <dsp:cNvSpPr/>
      </dsp:nvSpPr>
      <dsp:spPr>
        <a:xfrm>
          <a:off x="398980" y="297326"/>
          <a:ext cx="725419" cy="7254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2DD868-134D-41D8-9B6D-DA4A233350CA}">
      <dsp:nvSpPr>
        <dsp:cNvPr id="0" name=""/>
        <dsp:cNvSpPr/>
      </dsp:nvSpPr>
      <dsp:spPr>
        <a:xfrm>
          <a:off x="1523381" y="563"/>
          <a:ext cx="3743602" cy="1318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588" tIns="139588" rIns="139588" bIns="139588" numCol="1" spcCol="1270" anchor="ctr" anchorCtr="0">
          <a:noAutofit/>
        </a:bodyPr>
        <a:lstStyle/>
        <a:p>
          <a:pPr marL="0" lvl="0" indent="0" algn="l" defTabSz="666750">
            <a:lnSpc>
              <a:spcPct val="90000"/>
            </a:lnSpc>
            <a:spcBef>
              <a:spcPct val="0"/>
            </a:spcBef>
            <a:spcAft>
              <a:spcPct val="35000"/>
            </a:spcAft>
            <a:buNone/>
          </a:pPr>
          <a:r>
            <a:rPr lang="en-GB" sz="1500" kern="1200" dirty="0"/>
            <a:t>Focus upon the way we perceive situations and how we feel about them, focusing on the present and being problem solving in orientation.</a:t>
          </a:r>
          <a:endParaRPr lang="en-US" sz="1500" kern="1200" dirty="0"/>
        </a:p>
      </dsp:txBody>
      <dsp:txXfrm>
        <a:off x="1523381" y="563"/>
        <a:ext cx="3743602" cy="1318945"/>
      </dsp:txXfrm>
    </dsp:sp>
    <dsp:sp modelId="{EF214DDB-A6F2-4C01-ABAB-B101DB4E0FC7}">
      <dsp:nvSpPr>
        <dsp:cNvPr id="0" name=""/>
        <dsp:cNvSpPr/>
      </dsp:nvSpPr>
      <dsp:spPr>
        <a:xfrm>
          <a:off x="0" y="1649245"/>
          <a:ext cx="5266984" cy="13189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3C4932-B2B0-45B2-8CFD-3E5856F9F980}">
      <dsp:nvSpPr>
        <dsp:cNvPr id="0" name=""/>
        <dsp:cNvSpPr/>
      </dsp:nvSpPr>
      <dsp:spPr>
        <a:xfrm>
          <a:off x="398980" y="1946008"/>
          <a:ext cx="725419" cy="7254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CAC5CF-DB15-4C31-8088-768263CE90B5}">
      <dsp:nvSpPr>
        <dsp:cNvPr id="0" name=""/>
        <dsp:cNvSpPr/>
      </dsp:nvSpPr>
      <dsp:spPr>
        <a:xfrm>
          <a:off x="1523381" y="1649245"/>
          <a:ext cx="3743602" cy="1318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588" tIns="139588" rIns="139588" bIns="139588" numCol="1" spcCol="1270" anchor="ctr" anchorCtr="0">
          <a:noAutofit/>
        </a:bodyPr>
        <a:lstStyle/>
        <a:p>
          <a:pPr marL="0" lvl="0" indent="0" algn="l" defTabSz="666750">
            <a:lnSpc>
              <a:spcPct val="90000"/>
            </a:lnSpc>
            <a:spcBef>
              <a:spcPct val="0"/>
            </a:spcBef>
            <a:spcAft>
              <a:spcPct val="35000"/>
            </a:spcAft>
            <a:buNone/>
          </a:pPr>
          <a:r>
            <a:rPr lang="en-GB" sz="1500" kern="1200" dirty="0"/>
            <a:t>Hence where they make a mistake, their cognitive functions perceive themselves as useless which further endorses their deep rooted belief.</a:t>
          </a:r>
          <a:endParaRPr lang="en-US" sz="1500" kern="1200" dirty="0"/>
        </a:p>
      </dsp:txBody>
      <dsp:txXfrm>
        <a:off x="1523381" y="1649245"/>
        <a:ext cx="3743602" cy="1318945"/>
      </dsp:txXfrm>
    </dsp:sp>
    <dsp:sp modelId="{DFC2EC96-540C-41B9-9A9C-0F012CD147D7}">
      <dsp:nvSpPr>
        <dsp:cNvPr id="0" name=""/>
        <dsp:cNvSpPr/>
      </dsp:nvSpPr>
      <dsp:spPr>
        <a:xfrm>
          <a:off x="0" y="3297927"/>
          <a:ext cx="5266984" cy="13189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57A557-472B-486A-B673-9175CFB71504}">
      <dsp:nvSpPr>
        <dsp:cNvPr id="0" name=""/>
        <dsp:cNvSpPr/>
      </dsp:nvSpPr>
      <dsp:spPr>
        <a:xfrm>
          <a:off x="398980" y="3594689"/>
          <a:ext cx="725419" cy="7254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B13487-5D94-4C55-9DAF-9ADAE8B38BBE}">
      <dsp:nvSpPr>
        <dsp:cNvPr id="0" name=""/>
        <dsp:cNvSpPr/>
      </dsp:nvSpPr>
      <dsp:spPr>
        <a:xfrm>
          <a:off x="1523381" y="3297927"/>
          <a:ext cx="3743602" cy="1318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588" tIns="139588" rIns="139588" bIns="139588" numCol="1" spcCol="1270" anchor="ctr" anchorCtr="0">
          <a:noAutofit/>
        </a:bodyPr>
        <a:lstStyle/>
        <a:p>
          <a:pPr marL="0" lvl="0" indent="0" algn="l" defTabSz="666750">
            <a:lnSpc>
              <a:spcPct val="90000"/>
            </a:lnSpc>
            <a:spcBef>
              <a:spcPct val="0"/>
            </a:spcBef>
            <a:spcAft>
              <a:spcPct val="35000"/>
            </a:spcAft>
            <a:buNone/>
          </a:pPr>
          <a:r>
            <a:rPr lang="en-GB" sz="1500" kern="1200" dirty="0"/>
            <a:t>By addressing these thoughts and reassessing them can lead to more flexible ways of thinking so that the individual feels more positive, hence challenging their negative belief.</a:t>
          </a:r>
          <a:endParaRPr lang="en-US" sz="1500" kern="1200" dirty="0"/>
        </a:p>
      </dsp:txBody>
      <dsp:txXfrm>
        <a:off x="1523381" y="3297927"/>
        <a:ext cx="3743602" cy="131894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D836F0-B6EE-416E-81C3-A1594C3E307E}">
      <dsp:nvSpPr>
        <dsp:cNvPr id="0" name=""/>
        <dsp:cNvSpPr/>
      </dsp:nvSpPr>
      <dsp:spPr>
        <a:xfrm>
          <a:off x="0" y="80936"/>
          <a:ext cx="5388428" cy="1349156"/>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Mae ailstrwythuro gwybyddol yn ymwneud ag ymchwilio i ddigwyddiadau trwy drafodaeth a deall y casgliadau a’r gwerthusiadau.</a:t>
          </a:r>
        </a:p>
      </dsp:txBody>
      <dsp:txXfrm>
        <a:off x="65860" y="146796"/>
        <a:ext cx="5256708" cy="1217436"/>
      </dsp:txXfrm>
    </dsp:sp>
    <dsp:sp modelId="{9115E566-5754-4E55-97CE-DEDA89C0D885}">
      <dsp:nvSpPr>
        <dsp:cNvPr id="0" name=""/>
        <dsp:cNvSpPr/>
      </dsp:nvSpPr>
      <dsp:spPr>
        <a:xfrm>
          <a:off x="0" y="1487692"/>
          <a:ext cx="5388428" cy="1349156"/>
        </a:xfrm>
        <a:prstGeom prst="roundRect">
          <a:avLst/>
        </a:prstGeom>
        <a:gradFill rotWithShape="0">
          <a:gsLst>
            <a:gs pos="0">
              <a:schemeClr val="accent5">
                <a:hueOff val="-1519836"/>
                <a:satOff val="1607"/>
                <a:lumOff val="-295"/>
                <a:alphaOff val="0"/>
                <a:satMod val="103000"/>
                <a:lumMod val="102000"/>
                <a:tint val="94000"/>
              </a:schemeClr>
            </a:gs>
            <a:gs pos="50000">
              <a:schemeClr val="accent5">
                <a:hueOff val="-1519836"/>
                <a:satOff val="1607"/>
                <a:lumOff val="-295"/>
                <a:alphaOff val="0"/>
                <a:satMod val="110000"/>
                <a:lumMod val="100000"/>
                <a:shade val="100000"/>
              </a:schemeClr>
            </a:gs>
            <a:gs pos="100000">
              <a:schemeClr val="accent5">
                <a:hueOff val="-1519836"/>
                <a:satOff val="1607"/>
                <a:lumOff val="-29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Caiff y casgliadau hyn eu profi yn erbyn tystiolaeth a fydd naill ai’n cefnogi meddyliau neu’n anghefnogol ohonynt.</a:t>
          </a:r>
        </a:p>
      </dsp:txBody>
      <dsp:txXfrm>
        <a:off x="65860" y="1553552"/>
        <a:ext cx="5256708" cy="1217436"/>
      </dsp:txXfrm>
    </dsp:sp>
    <dsp:sp modelId="{73F86E73-3B78-4DC4-A912-FB500FE08ACB}">
      <dsp:nvSpPr>
        <dsp:cNvPr id="0" name=""/>
        <dsp:cNvSpPr/>
      </dsp:nvSpPr>
      <dsp:spPr>
        <a:xfrm>
          <a:off x="0" y="2894449"/>
          <a:ext cx="5388428" cy="1349156"/>
        </a:xfrm>
        <a:prstGeom prst="roundRect">
          <a:avLst/>
        </a:prstGeom>
        <a:gradFill rotWithShape="0">
          <a:gsLst>
            <a:gs pos="0">
              <a:schemeClr val="accent5">
                <a:hueOff val="-3039673"/>
                <a:satOff val="3213"/>
                <a:lumOff val="-589"/>
                <a:alphaOff val="0"/>
                <a:satMod val="103000"/>
                <a:lumMod val="102000"/>
                <a:tint val="94000"/>
              </a:schemeClr>
            </a:gs>
            <a:gs pos="50000">
              <a:schemeClr val="accent5">
                <a:hueOff val="-3039673"/>
                <a:satOff val="3213"/>
                <a:lumOff val="-589"/>
                <a:alphaOff val="0"/>
                <a:satMod val="110000"/>
                <a:lumMod val="100000"/>
                <a:shade val="100000"/>
              </a:schemeClr>
            </a:gs>
            <a:gs pos="100000">
              <a:schemeClr val="accent5">
                <a:hueOff val="-3039673"/>
                <a:satOff val="3213"/>
                <a:lumOff val="-58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Crëir cylch lle mae’r gwerthusiad cyntaf yn cael ei waethygu gan yr ail gasgliad gan arwain at fwy o </a:t>
          </a:r>
          <a:r>
            <a:rPr lang="cy-GB" sz="2000" kern="1200" noProof="0" dirty="0" err="1"/>
            <a:t>negyddoldeb</a:t>
          </a:r>
          <a:r>
            <a:rPr lang="cy-GB" sz="2000" kern="1200" noProof="0" dirty="0"/>
            <a:t> yn y trydydd casgliad.</a:t>
          </a:r>
        </a:p>
      </dsp:txBody>
      <dsp:txXfrm>
        <a:off x="65860" y="2960309"/>
        <a:ext cx="5256708" cy="121743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D836F0-B6EE-416E-81C3-A1594C3E307E}">
      <dsp:nvSpPr>
        <dsp:cNvPr id="0" name=""/>
        <dsp:cNvSpPr/>
      </dsp:nvSpPr>
      <dsp:spPr>
        <a:xfrm>
          <a:off x="0" y="80936"/>
          <a:ext cx="5388428" cy="1349156"/>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Cognitive restructuring involves delving into events through discussion and understanding the inferences and evaluations.</a:t>
          </a:r>
          <a:endParaRPr lang="en-US" sz="2000" kern="1200" dirty="0"/>
        </a:p>
      </dsp:txBody>
      <dsp:txXfrm>
        <a:off x="65860" y="146796"/>
        <a:ext cx="5256708" cy="1217436"/>
      </dsp:txXfrm>
    </dsp:sp>
    <dsp:sp modelId="{9115E566-5754-4E55-97CE-DEDA89C0D885}">
      <dsp:nvSpPr>
        <dsp:cNvPr id="0" name=""/>
        <dsp:cNvSpPr/>
      </dsp:nvSpPr>
      <dsp:spPr>
        <a:xfrm>
          <a:off x="0" y="1487692"/>
          <a:ext cx="5388428" cy="1349156"/>
        </a:xfrm>
        <a:prstGeom prst="roundRect">
          <a:avLst/>
        </a:prstGeom>
        <a:gradFill rotWithShape="0">
          <a:gsLst>
            <a:gs pos="0">
              <a:schemeClr val="accent5">
                <a:hueOff val="-1519836"/>
                <a:satOff val="1607"/>
                <a:lumOff val="-295"/>
                <a:alphaOff val="0"/>
                <a:satMod val="103000"/>
                <a:lumMod val="102000"/>
                <a:tint val="94000"/>
              </a:schemeClr>
            </a:gs>
            <a:gs pos="50000">
              <a:schemeClr val="accent5">
                <a:hueOff val="-1519836"/>
                <a:satOff val="1607"/>
                <a:lumOff val="-295"/>
                <a:alphaOff val="0"/>
                <a:satMod val="110000"/>
                <a:lumMod val="100000"/>
                <a:shade val="100000"/>
              </a:schemeClr>
            </a:gs>
            <a:gs pos="100000">
              <a:schemeClr val="accent5">
                <a:hueOff val="-1519836"/>
                <a:satOff val="1607"/>
                <a:lumOff val="-29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These inferences are tested against evidence which will either support or be unsupportive of thoughts.</a:t>
          </a:r>
          <a:endParaRPr lang="en-US" sz="2000" kern="1200" dirty="0"/>
        </a:p>
      </dsp:txBody>
      <dsp:txXfrm>
        <a:off x="65860" y="1553552"/>
        <a:ext cx="5256708" cy="1217436"/>
      </dsp:txXfrm>
    </dsp:sp>
    <dsp:sp modelId="{73F86E73-3B78-4DC4-A912-FB500FE08ACB}">
      <dsp:nvSpPr>
        <dsp:cNvPr id="0" name=""/>
        <dsp:cNvSpPr/>
      </dsp:nvSpPr>
      <dsp:spPr>
        <a:xfrm>
          <a:off x="0" y="2894449"/>
          <a:ext cx="5388428" cy="1349156"/>
        </a:xfrm>
        <a:prstGeom prst="roundRect">
          <a:avLst/>
        </a:prstGeom>
        <a:gradFill rotWithShape="0">
          <a:gsLst>
            <a:gs pos="0">
              <a:schemeClr val="accent5">
                <a:hueOff val="-3039673"/>
                <a:satOff val="3213"/>
                <a:lumOff val="-589"/>
                <a:alphaOff val="0"/>
                <a:satMod val="103000"/>
                <a:lumMod val="102000"/>
                <a:tint val="94000"/>
              </a:schemeClr>
            </a:gs>
            <a:gs pos="50000">
              <a:schemeClr val="accent5">
                <a:hueOff val="-3039673"/>
                <a:satOff val="3213"/>
                <a:lumOff val="-589"/>
                <a:alphaOff val="0"/>
                <a:satMod val="110000"/>
                <a:lumMod val="100000"/>
                <a:shade val="100000"/>
              </a:schemeClr>
            </a:gs>
            <a:gs pos="100000">
              <a:schemeClr val="accent5">
                <a:hueOff val="-3039673"/>
                <a:satOff val="3213"/>
                <a:lumOff val="-58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 cycle is created whereby the first evaluation is exacerbated by second inference leading to greater negativity in third inference.</a:t>
          </a:r>
          <a:endParaRPr lang="en-US" sz="2000" kern="1200" dirty="0"/>
        </a:p>
      </dsp:txBody>
      <dsp:txXfrm>
        <a:off x="65860" y="2960309"/>
        <a:ext cx="5256708" cy="121743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B5A847-9D82-43D0-B5AF-EECA5BE64317}">
      <dsp:nvSpPr>
        <dsp:cNvPr id="0" name=""/>
        <dsp:cNvSpPr/>
      </dsp:nvSpPr>
      <dsp:spPr>
        <a:xfrm>
          <a:off x="0" y="326073"/>
          <a:ext cx="5667034" cy="68445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cy-GB" sz="1300" kern="1200" noProof="0" dirty="0"/>
            <a:t>Anawsterau gyda’u credoau, ffordd o feddwl, emosiynau ac ymddygiad ac yn tueddu i arwain at ymatebion ystrydebol cyfyngedig i sefyllfaoedd cymdeithasol, wedi’u hatgyfnerthu gan ffyrdd annefnyddiol o feddwl.</a:t>
          </a:r>
        </a:p>
      </dsp:txBody>
      <dsp:txXfrm>
        <a:off x="33412" y="359485"/>
        <a:ext cx="5600210" cy="617626"/>
      </dsp:txXfrm>
    </dsp:sp>
    <dsp:sp modelId="{25991CC7-BFBF-404C-A497-F705D5C8C1EC}">
      <dsp:nvSpPr>
        <dsp:cNvPr id="0" name=""/>
        <dsp:cNvSpPr/>
      </dsp:nvSpPr>
      <dsp:spPr>
        <a:xfrm>
          <a:off x="0" y="1047963"/>
          <a:ext cx="5667034" cy="684450"/>
        </a:xfrm>
        <a:prstGeom prst="roundRect">
          <a:avLst/>
        </a:prstGeom>
        <a:gradFill rotWithShape="0">
          <a:gsLst>
            <a:gs pos="0">
              <a:schemeClr val="accent5">
                <a:hueOff val="-607935"/>
                <a:satOff val="643"/>
                <a:lumOff val="-118"/>
                <a:alphaOff val="0"/>
                <a:satMod val="103000"/>
                <a:lumMod val="102000"/>
                <a:tint val="94000"/>
              </a:schemeClr>
            </a:gs>
            <a:gs pos="50000">
              <a:schemeClr val="accent5">
                <a:hueOff val="-607935"/>
                <a:satOff val="643"/>
                <a:lumOff val="-118"/>
                <a:alphaOff val="0"/>
                <a:satMod val="110000"/>
                <a:lumMod val="100000"/>
                <a:shade val="100000"/>
              </a:schemeClr>
            </a:gs>
            <a:gs pos="100000">
              <a:schemeClr val="accent5">
                <a:hueOff val="-607935"/>
                <a:satOff val="643"/>
                <a:lumOff val="-11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cy-GB" sz="1300" kern="1200" noProof="0" dirty="0"/>
            <a:t>Ymateb a brwydro yn erbyn gwrthdaro</a:t>
          </a:r>
        </a:p>
      </dsp:txBody>
      <dsp:txXfrm>
        <a:off x="33412" y="1081375"/>
        <a:ext cx="5600210" cy="617626"/>
      </dsp:txXfrm>
    </dsp:sp>
    <dsp:sp modelId="{FDBEF19F-6B88-4B65-A36D-3CB63DD9B23D}">
      <dsp:nvSpPr>
        <dsp:cNvPr id="0" name=""/>
        <dsp:cNvSpPr/>
      </dsp:nvSpPr>
      <dsp:spPr>
        <a:xfrm>
          <a:off x="0" y="1769853"/>
          <a:ext cx="5667034" cy="684450"/>
        </a:xfrm>
        <a:prstGeom prst="roundRect">
          <a:avLst/>
        </a:prstGeom>
        <a:gradFill rotWithShape="0">
          <a:gsLst>
            <a:gs pos="0">
              <a:schemeClr val="accent5">
                <a:hueOff val="-1215869"/>
                <a:satOff val="1285"/>
                <a:lumOff val="-236"/>
                <a:alphaOff val="0"/>
                <a:satMod val="103000"/>
                <a:lumMod val="102000"/>
                <a:tint val="94000"/>
              </a:schemeClr>
            </a:gs>
            <a:gs pos="50000">
              <a:schemeClr val="accent5">
                <a:hueOff val="-1215869"/>
                <a:satOff val="1285"/>
                <a:lumOff val="-236"/>
                <a:alphaOff val="0"/>
                <a:satMod val="110000"/>
                <a:lumMod val="100000"/>
                <a:shade val="100000"/>
              </a:schemeClr>
            </a:gs>
            <a:gs pos="100000">
              <a:schemeClr val="accent5">
                <a:hueOff val="-1215869"/>
                <a:satOff val="1285"/>
                <a:lumOff val="-23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cy-GB" sz="1300" kern="1200" noProof="0" dirty="0"/>
            <a:t>Ymateb ffoi, i ddianc rhag sefyllfaoedd anodd</a:t>
          </a:r>
        </a:p>
      </dsp:txBody>
      <dsp:txXfrm>
        <a:off x="33412" y="1803265"/>
        <a:ext cx="5600210" cy="617626"/>
      </dsp:txXfrm>
    </dsp:sp>
    <dsp:sp modelId="{D081EA22-89F5-4225-8204-2EC386E2F2FD}">
      <dsp:nvSpPr>
        <dsp:cNvPr id="0" name=""/>
        <dsp:cNvSpPr/>
      </dsp:nvSpPr>
      <dsp:spPr>
        <a:xfrm>
          <a:off x="0" y="2483567"/>
          <a:ext cx="5667034" cy="684450"/>
        </a:xfrm>
        <a:prstGeom prst="roundRect">
          <a:avLst/>
        </a:prstGeom>
        <a:gradFill rotWithShape="0">
          <a:gsLst>
            <a:gs pos="0">
              <a:schemeClr val="accent5">
                <a:hueOff val="-1823804"/>
                <a:satOff val="1928"/>
                <a:lumOff val="-353"/>
                <a:alphaOff val="0"/>
                <a:satMod val="103000"/>
                <a:lumMod val="102000"/>
                <a:tint val="94000"/>
              </a:schemeClr>
            </a:gs>
            <a:gs pos="50000">
              <a:schemeClr val="accent5">
                <a:hueOff val="-1823804"/>
                <a:satOff val="1928"/>
                <a:lumOff val="-353"/>
                <a:alphaOff val="0"/>
                <a:satMod val="110000"/>
                <a:lumMod val="100000"/>
                <a:shade val="100000"/>
              </a:schemeClr>
            </a:gs>
            <a:gs pos="100000">
              <a:schemeClr val="accent5">
                <a:hueOff val="-1823804"/>
                <a:satOff val="1928"/>
                <a:lumOff val="-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cy-GB" sz="1300" kern="1200" noProof="0" dirty="0"/>
            <a:t>Mynd i’w cragen mewn ymateb i amgylchiadau anodd</a:t>
          </a:r>
        </a:p>
      </dsp:txBody>
      <dsp:txXfrm>
        <a:off x="33412" y="2516979"/>
        <a:ext cx="5600210" cy="617626"/>
      </dsp:txXfrm>
    </dsp:sp>
    <dsp:sp modelId="{D6DDD3E0-D30B-4DD6-A341-D715B895AF8C}">
      <dsp:nvSpPr>
        <dsp:cNvPr id="0" name=""/>
        <dsp:cNvSpPr/>
      </dsp:nvSpPr>
      <dsp:spPr>
        <a:xfrm>
          <a:off x="0" y="3213634"/>
          <a:ext cx="5667034" cy="684450"/>
        </a:xfrm>
        <a:prstGeom prst="roundRect">
          <a:avLst/>
        </a:prstGeom>
        <a:gradFill rotWithShape="0">
          <a:gsLst>
            <a:gs pos="0">
              <a:schemeClr val="accent5">
                <a:hueOff val="-2431738"/>
                <a:satOff val="2570"/>
                <a:lumOff val="-471"/>
                <a:alphaOff val="0"/>
                <a:satMod val="103000"/>
                <a:lumMod val="102000"/>
                <a:tint val="94000"/>
              </a:schemeClr>
            </a:gs>
            <a:gs pos="50000">
              <a:schemeClr val="accent5">
                <a:hueOff val="-2431738"/>
                <a:satOff val="2570"/>
                <a:lumOff val="-471"/>
                <a:alphaOff val="0"/>
                <a:satMod val="110000"/>
                <a:lumMod val="100000"/>
                <a:shade val="100000"/>
              </a:schemeClr>
            </a:gs>
            <a:gs pos="100000">
              <a:schemeClr val="accent5">
                <a:hueOff val="-2431738"/>
                <a:satOff val="2570"/>
                <a:lumOff val="-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cy-GB" sz="1300" kern="1200" noProof="0" dirty="0"/>
            <a:t>Yn caniatáu i bobl eraill wneud penderfyniadau drostynt</a:t>
          </a:r>
        </a:p>
      </dsp:txBody>
      <dsp:txXfrm>
        <a:off x="33412" y="3247046"/>
        <a:ext cx="5600210" cy="617626"/>
      </dsp:txXfrm>
    </dsp:sp>
    <dsp:sp modelId="{974F999B-F7B6-4E5F-B784-6666D98A3FA0}">
      <dsp:nvSpPr>
        <dsp:cNvPr id="0" name=""/>
        <dsp:cNvSpPr/>
      </dsp:nvSpPr>
      <dsp:spPr>
        <a:xfrm>
          <a:off x="0" y="3935524"/>
          <a:ext cx="5667034" cy="684450"/>
        </a:xfrm>
        <a:prstGeom prst="roundRect">
          <a:avLst/>
        </a:prstGeom>
        <a:gradFill rotWithShape="0">
          <a:gsLst>
            <a:gs pos="0">
              <a:schemeClr val="accent5">
                <a:hueOff val="-3039673"/>
                <a:satOff val="3213"/>
                <a:lumOff val="-589"/>
                <a:alphaOff val="0"/>
                <a:satMod val="103000"/>
                <a:lumMod val="102000"/>
                <a:tint val="94000"/>
              </a:schemeClr>
            </a:gs>
            <a:gs pos="50000">
              <a:schemeClr val="accent5">
                <a:hueOff val="-3039673"/>
                <a:satOff val="3213"/>
                <a:lumOff val="-589"/>
                <a:alphaOff val="0"/>
                <a:satMod val="110000"/>
                <a:lumMod val="100000"/>
                <a:shade val="100000"/>
              </a:schemeClr>
            </a:gs>
            <a:gs pos="100000">
              <a:schemeClr val="accent5">
                <a:hueOff val="-3039673"/>
                <a:satOff val="3213"/>
                <a:lumOff val="-58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cy-GB" sz="1300" kern="1200" noProof="0" dirty="0"/>
            <a:t>Gall rhai ymatebion fod yn gyson a chamweithredol a byddant yn arwain atynt yn cael eu gwrthod neu eu gwahardd o leoliad</a:t>
          </a:r>
        </a:p>
      </dsp:txBody>
      <dsp:txXfrm>
        <a:off x="33412" y="3968936"/>
        <a:ext cx="5600210" cy="61762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B5A847-9D82-43D0-B5AF-EECA5BE64317}">
      <dsp:nvSpPr>
        <dsp:cNvPr id="0" name=""/>
        <dsp:cNvSpPr/>
      </dsp:nvSpPr>
      <dsp:spPr>
        <a:xfrm>
          <a:off x="0" y="160923"/>
          <a:ext cx="5667034" cy="7371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Difficulties with their beliefs, thinking, emotions and behaviour and  tend to result in restricted stereotypical responses to social situations, reinforced by unhelpful thinking.</a:t>
          </a:r>
          <a:endParaRPr lang="en-US" sz="1400" kern="1200" dirty="0"/>
        </a:p>
      </dsp:txBody>
      <dsp:txXfrm>
        <a:off x="35982" y="196905"/>
        <a:ext cx="5595070" cy="665136"/>
      </dsp:txXfrm>
    </dsp:sp>
    <dsp:sp modelId="{25991CC7-BFBF-404C-A497-F705D5C8C1EC}">
      <dsp:nvSpPr>
        <dsp:cNvPr id="0" name=""/>
        <dsp:cNvSpPr/>
      </dsp:nvSpPr>
      <dsp:spPr>
        <a:xfrm>
          <a:off x="0" y="938344"/>
          <a:ext cx="5667034" cy="737100"/>
        </a:xfrm>
        <a:prstGeom prst="roundRect">
          <a:avLst/>
        </a:prstGeom>
        <a:gradFill rotWithShape="0">
          <a:gsLst>
            <a:gs pos="0">
              <a:schemeClr val="accent5">
                <a:hueOff val="-607935"/>
                <a:satOff val="643"/>
                <a:lumOff val="-118"/>
                <a:alphaOff val="0"/>
                <a:satMod val="103000"/>
                <a:lumMod val="102000"/>
                <a:tint val="94000"/>
              </a:schemeClr>
            </a:gs>
            <a:gs pos="50000">
              <a:schemeClr val="accent5">
                <a:hueOff val="-607935"/>
                <a:satOff val="643"/>
                <a:lumOff val="-118"/>
                <a:alphaOff val="0"/>
                <a:satMod val="110000"/>
                <a:lumMod val="100000"/>
                <a:shade val="100000"/>
              </a:schemeClr>
            </a:gs>
            <a:gs pos="100000">
              <a:schemeClr val="accent5">
                <a:hueOff val="-607935"/>
                <a:satOff val="643"/>
                <a:lumOff val="-11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React and fight confrontation</a:t>
          </a:r>
          <a:endParaRPr lang="en-US" sz="1400" kern="1200" dirty="0"/>
        </a:p>
      </dsp:txBody>
      <dsp:txXfrm>
        <a:off x="35982" y="974326"/>
        <a:ext cx="5595070" cy="665136"/>
      </dsp:txXfrm>
    </dsp:sp>
    <dsp:sp modelId="{FDBEF19F-6B88-4B65-A36D-3CB63DD9B23D}">
      <dsp:nvSpPr>
        <dsp:cNvPr id="0" name=""/>
        <dsp:cNvSpPr/>
      </dsp:nvSpPr>
      <dsp:spPr>
        <a:xfrm>
          <a:off x="0" y="1715764"/>
          <a:ext cx="5667034" cy="737100"/>
        </a:xfrm>
        <a:prstGeom prst="roundRect">
          <a:avLst/>
        </a:prstGeom>
        <a:gradFill rotWithShape="0">
          <a:gsLst>
            <a:gs pos="0">
              <a:schemeClr val="accent5">
                <a:hueOff val="-1215869"/>
                <a:satOff val="1285"/>
                <a:lumOff val="-236"/>
                <a:alphaOff val="0"/>
                <a:satMod val="103000"/>
                <a:lumMod val="102000"/>
                <a:tint val="94000"/>
              </a:schemeClr>
            </a:gs>
            <a:gs pos="50000">
              <a:schemeClr val="accent5">
                <a:hueOff val="-1215869"/>
                <a:satOff val="1285"/>
                <a:lumOff val="-236"/>
                <a:alphaOff val="0"/>
                <a:satMod val="110000"/>
                <a:lumMod val="100000"/>
                <a:shade val="100000"/>
              </a:schemeClr>
            </a:gs>
            <a:gs pos="100000">
              <a:schemeClr val="accent5">
                <a:hueOff val="-1215869"/>
                <a:satOff val="1285"/>
                <a:lumOff val="-23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Flight reaction, to escape difficult situations</a:t>
          </a:r>
          <a:endParaRPr lang="en-US" sz="1400" kern="1200" dirty="0"/>
        </a:p>
      </dsp:txBody>
      <dsp:txXfrm>
        <a:off x="35982" y="1751746"/>
        <a:ext cx="5595070" cy="665136"/>
      </dsp:txXfrm>
    </dsp:sp>
    <dsp:sp modelId="{D081EA22-89F5-4225-8204-2EC386E2F2FD}">
      <dsp:nvSpPr>
        <dsp:cNvPr id="0" name=""/>
        <dsp:cNvSpPr/>
      </dsp:nvSpPr>
      <dsp:spPr>
        <a:xfrm>
          <a:off x="0" y="2484378"/>
          <a:ext cx="5667034" cy="737100"/>
        </a:xfrm>
        <a:prstGeom prst="roundRect">
          <a:avLst/>
        </a:prstGeom>
        <a:gradFill rotWithShape="0">
          <a:gsLst>
            <a:gs pos="0">
              <a:schemeClr val="accent5">
                <a:hueOff val="-1823804"/>
                <a:satOff val="1928"/>
                <a:lumOff val="-353"/>
                <a:alphaOff val="0"/>
                <a:satMod val="103000"/>
                <a:lumMod val="102000"/>
                <a:tint val="94000"/>
              </a:schemeClr>
            </a:gs>
            <a:gs pos="50000">
              <a:schemeClr val="accent5">
                <a:hueOff val="-1823804"/>
                <a:satOff val="1928"/>
                <a:lumOff val="-353"/>
                <a:alphaOff val="0"/>
                <a:satMod val="110000"/>
                <a:lumMod val="100000"/>
                <a:shade val="100000"/>
              </a:schemeClr>
            </a:gs>
            <a:gs pos="100000">
              <a:schemeClr val="accent5">
                <a:hueOff val="-1823804"/>
                <a:satOff val="1928"/>
                <a:lumOff val="-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Withdrawal inwards in response to difficult circumstances</a:t>
          </a:r>
          <a:endParaRPr lang="en-US" sz="1400" kern="1200" dirty="0"/>
        </a:p>
      </dsp:txBody>
      <dsp:txXfrm>
        <a:off x="35982" y="2520360"/>
        <a:ext cx="5595070" cy="665136"/>
      </dsp:txXfrm>
    </dsp:sp>
    <dsp:sp modelId="{D6DDD3E0-D30B-4DD6-A341-D715B895AF8C}">
      <dsp:nvSpPr>
        <dsp:cNvPr id="0" name=""/>
        <dsp:cNvSpPr/>
      </dsp:nvSpPr>
      <dsp:spPr>
        <a:xfrm>
          <a:off x="0" y="3270604"/>
          <a:ext cx="5667034" cy="737100"/>
        </a:xfrm>
        <a:prstGeom prst="roundRect">
          <a:avLst/>
        </a:prstGeom>
        <a:gradFill rotWithShape="0">
          <a:gsLst>
            <a:gs pos="0">
              <a:schemeClr val="accent5">
                <a:hueOff val="-2431738"/>
                <a:satOff val="2570"/>
                <a:lumOff val="-471"/>
                <a:alphaOff val="0"/>
                <a:satMod val="103000"/>
                <a:lumMod val="102000"/>
                <a:tint val="94000"/>
              </a:schemeClr>
            </a:gs>
            <a:gs pos="50000">
              <a:schemeClr val="accent5">
                <a:hueOff val="-2431738"/>
                <a:satOff val="2570"/>
                <a:lumOff val="-471"/>
                <a:alphaOff val="0"/>
                <a:satMod val="110000"/>
                <a:lumMod val="100000"/>
                <a:shade val="100000"/>
              </a:schemeClr>
            </a:gs>
            <a:gs pos="100000">
              <a:schemeClr val="accent5">
                <a:hueOff val="-2431738"/>
                <a:satOff val="2570"/>
                <a:lumOff val="-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Allows others to make decisions for them</a:t>
          </a:r>
          <a:endParaRPr lang="en-US" sz="1400" kern="1200" dirty="0"/>
        </a:p>
      </dsp:txBody>
      <dsp:txXfrm>
        <a:off x="35982" y="3306586"/>
        <a:ext cx="5595070" cy="665136"/>
      </dsp:txXfrm>
    </dsp:sp>
    <dsp:sp modelId="{974F999B-F7B6-4E5F-B784-6666D98A3FA0}">
      <dsp:nvSpPr>
        <dsp:cNvPr id="0" name=""/>
        <dsp:cNvSpPr/>
      </dsp:nvSpPr>
      <dsp:spPr>
        <a:xfrm>
          <a:off x="0" y="4048024"/>
          <a:ext cx="5667034" cy="737100"/>
        </a:xfrm>
        <a:prstGeom prst="roundRect">
          <a:avLst/>
        </a:prstGeom>
        <a:gradFill rotWithShape="0">
          <a:gsLst>
            <a:gs pos="0">
              <a:schemeClr val="accent5">
                <a:hueOff val="-3039673"/>
                <a:satOff val="3213"/>
                <a:lumOff val="-589"/>
                <a:alphaOff val="0"/>
                <a:satMod val="103000"/>
                <a:lumMod val="102000"/>
                <a:tint val="94000"/>
              </a:schemeClr>
            </a:gs>
            <a:gs pos="50000">
              <a:schemeClr val="accent5">
                <a:hueOff val="-3039673"/>
                <a:satOff val="3213"/>
                <a:lumOff val="-589"/>
                <a:alphaOff val="0"/>
                <a:satMod val="110000"/>
                <a:lumMod val="100000"/>
                <a:shade val="100000"/>
              </a:schemeClr>
            </a:gs>
            <a:gs pos="100000">
              <a:schemeClr val="accent5">
                <a:hueOff val="-3039673"/>
                <a:satOff val="3213"/>
                <a:lumOff val="-58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Some responses can be habitual and dysfunctional and will result in their rejection or exclusion from a setting</a:t>
          </a:r>
          <a:endParaRPr lang="en-US" sz="1400" kern="1200" dirty="0"/>
        </a:p>
      </dsp:txBody>
      <dsp:txXfrm>
        <a:off x="35982" y="4084006"/>
        <a:ext cx="5595070" cy="665136"/>
      </dsp:txXfrm>
    </dsp:sp>
  </dsp:spTree>
</dsp:drawing>
</file>

<file path=ppt/diagrams/layout1.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A8C0B9-80A9-45E0-923D-91951ADE3D13}" type="datetimeFigureOut">
              <a:rPr lang="en-GB" smtClean="0"/>
              <a:t>22/01/2024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9602C8-425D-4358-9907-78220E606CED}" type="slidenum">
              <a:rPr lang="en-GB" smtClean="0"/>
              <a:t>‹#›</a:t>
            </a:fld>
            <a:endParaRPr lang="en-GB" dirty="0"/>
          </a:p>
        </p:txBody>
      </p:sp>
    </p:spTree>
    <p:extLst>
      <p:ext uri="{BB962C8B-B14F-4D97-AF65-F5344CB8AC3E}">
        <p14:creationId xmlns:p14="http://schemas.microsoft.com/office/powerpoint/2010/main" val="554066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part of the Dispatches programme which was televised in 2017 focused upon Ramridge Primary School in Luton, which has approximately 390 children on role and another school in Glasgow,, considered as one of the most underprivileged areas in Europe and focuses upon Royston Primary School. I want you to identify the behaviours which present themselves and what strategies are put in place to manage these occurrences. </a:t>
            </a:r>
          </a:p>
        </p:txBody>
      </p:sp>
      <p:sp>
        <p:nvSpPr>
          <p:cNvPr id="4" name="Slide Number Placeholder 3"/>
          <p:cNvSpPr>
            <a:spLocks noGrp="1"/>
          </p:cNvSpPr>
          <p:nvPr>
            <p:ph type="sldNum" sz="quarter" idx="5"/>
          </p:nvPr>
        </p:nvSpPr>
        <p:spPr/>
        <p:txBody>
          <a:bodyPr/>
          <a:lstStyle/>
          <a:p>
            <a:fld id="{D09602C8-425D-4358-9907-78220E606CED}" type="slidenum">
              <a:rPr lang="en-GB" smtClean="0"/>
              <a:t>20</a:t>
            </a:fld>
            <a:endParaRPr lang="en-GB" dirty="0"/>
          </a:p>
        </p:txBody>
      </p:sp>
    </p:spTree>
    <p:extLst>
      <p:ext uri="{BB962C8B-B14F-4D97-AF65-F5344CB8AC3E}">
        <p14:creationId xmlns:p14="http://schemas.microsoft.com/office/powerpoint/2010/main" val="16118375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part of the Dispatches programme which was televised in 2017 focused upon Ramridge Primary School in Luton, which has approximately 390 children on role and another school in Glasgow,, considered as one of the most underprivileged areas in Europe and focuses upon Royston Primary School. I want you to identify the behaviours which present themselves and what strategies are put in place to manage these occurrences. </a:t>
            </a:r>
          </a:p>
        </p:txBody>
      </p:sp>
      <p:sp>
        <p:nvSpPr>
          <p:cNvPr id="4" name="Slide Number Placeholder 3"/>
          <p:cNvSpPr>
            <a:spLocks noGrp="1"/>
          </p:cNvSpPr>
          <p:nvPr>
            <p:ph type="sldNum" sz="quarter" idx="5"/>
          </p:nvPr>
        </p:nvSpPr>
        <p:spPr/>
        <p:txBody>
          <a:bodyPr/>
          <a:lstStyle/>
          <a:p>
            <a:fld id="{D09602C8-425D-4358-9907-78220E606CED}" type="slidenum">
              <a:rPr lang="en-GB" smtClean="0"/>
              <a:t>21</a:t>
            </a:fld>
            <a:endParaRPr lang="en-GB" dirty="0"/>
          </a:p>
        </p:txBody>
      </p:sp>
    </p:spTree>
    <p:extLst>
      <p:ext uri="{BB962C8B-B14F-4D97-AF65-F5344CB8AC3E}">
        <p14:creationId xmlns:p14="http://schemas.microsoft.com/office/powerpoint/2010/main" val="2450093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need for a well-managed and structured classroom where learning can occur, which will accommodate a classroom of different needs, behaviours and attention spans.</a:t>
            </a:r>
          </a:p>
          <a:p>
            <a:r>
              <a:rPr lang="en-GB" dirty="0"/>
              <a:t>The need for clear concise classroom rules, checking frequently with the children of their understanding and repeatedly reinforce the consequences.</a:t>
            </a:r>
          </a:p>
          <a:p>
            <a:r>
              <a:rPr lang="en-GB" dirty="0"/>
              <a:t>Ensure that routines are adhered to as inconsistency is known to exacerbate behaviours. </a:t>
            </a:r>
          </a:p>
          <a:p>
            <a:r>
              <a:rPr lang="en-GB" dirty="0"/>
              <a:t>Adopt the usage of praise and peer praise to ensure motivation and a positive environment and is known to reduce a competitive classroom. The conducting of peer praise raises the esteem of all children. Vary the way you give praise and ensure you continue to give praise for perseverance and independence. On using rewards ensure that rewards are used after witnessing appositive behaviour. The choice of reward needs to be something that the children aspire to, with younger children requiring something different. For rewards to be effective they need to be immediate, consistent, achievable and fair.</a:t>
            </a:r>
          </a:p>
          <a:p>
            <a:endParaRPr lang="en-GB" dirty="0"/>
          </a:p>
          <a:p>
            <a:endParaRPr lang="en-GB" dirty="0"/>
          </a:p>
          <a:p>
            <a:endParaRPr lang="en-GB" dirty="0"/>
          </a:p>
          <a:p>
            <a:r>
              <a:rPr lang="en-GB" dirty="0"/>
              <a:t>Well managed classroom will require </a:t>
            </a:r>
          </a:p>
          <a:p>
            <a:pPr marL="171450" indent="-171450">
              <a:buFont typeface="Arial" panose="020B0604020202020204" pitchFamily="34" charset="0"/>
              <a:buChar char="•"/>
            </a:pPr>
            <a:r>
              <a:rPr lang="en-GB" dirty="0"/>
              <a:t>a clear set of rules created at the start of the year with the children helping to contribute to the detail</a:t>
            </a:r>
          </a:p>
          <a:p>
            <a:pPr marL="171450" indent="-171450">
              <a:buFont typeface="Arial" panose="020B0604020202020204" pitchFamily="34" charset="0"/>
              <a:buChar char="•"/>
            </a:pPr>
            <a:r>
              <a:rPr lang="en-GB" dirty="0"/>
              <a:t>Have agreed rewards and positive reinforcers</a:t>
            </a:r>
          </a:p>
          <a:p>
            <a:pPr marL="171450" indent="-171450">
              <a:buFont typeface="Arial" panose="020B0604020202020204" pitchFamily="34" charset="0"/>
              <a:buChar char="•"/>
            </a:pPr>
            <a:r>
              <a:rPr lang="en-GB" dirty="0"/>
              <a:t>Have clear understanding of sanctions for misbehaviour</a:t>
            </a:r>
          </a:p>
          <a:p>
            <a:pPr marL="171450" indent="-171450">
              <a:buFont typeface="Arial" panose="020B0604020202020204" pitchFamily="34" charset="0"/>
              <a:buChar char="•"/>
            </a:pPr>
            <a:r>
              <a:rPr lang="en-GB" dirty="0"/>
              <a:t>Have a variety of disciplinary options  for range of problems</a:t>
            </a:r>
          </a:p>
          <a:p>
            <a:pPr marL="171450" indent="-171450">
              <a:buFont typeface="Arial" panose="020B0604020202020204" pitchFamily="34" charset="0"/>
              <a:buChar char="•"/>
            </a:pPr>
            <a:r>
              <a:rPr lang="en-GB" dirty="0"/>
              <a:t>Ensure use of space</a:t>
            </a:r>
          </a:p>
          <a:p>
            <a:pPr marL="171450" indent="-171450">
              <a:buFont typeface="Arial" panose="020B0604020202020204" pitchFamily="34" charset="0"/>
              <a:buChar char="•"/>
            </a:pPr>
            <a:r>
              <a:rPr lang="en-GB" dirty="0"/>
              <a:t>Have well planned lessons</a:t>
            </a:r>
          </a:p>
          <a:p>
            <a:pPr marL="171450" indent="-171450">
              <a:buFont typeface="Arial" panose="020B0604020202020204" pitchFamily="34" charset="0"/>
              <a:buChar char="•"/>
            </a:pPr>
            <a:r>
              <a:rPr lang="en-GB" dirty="0"/>
              <a:t>Encourage respect and positive behaviour at all times</a:t>
            </a:r>
          </a:p>
          <a:p>
            <a:endParaRPr lang="en-GB" dirty="0"/>
          </a:p>
        </p:txBody>
      </p:sp>
      <p:sp>
        <p:nvSpPr>
          <p:cNvPr id="4" name="Slide Number Placeholder 3"/>
          <p:cNvSpPr>
            <a:spLocks noGrp="1"/>
          </p:cNvSpPr>
          <p:nvPr>
            <p:ph type="sldNum" sz="quarter" idx="5"/>
          </p:nvPr>
        </p:nvSpPr>
        <p:spPr/>
        <p:txBody>
          <a:bodyPr/>
          <a:lstStyle/>
          <a:p>
            <a:fld id="{D09602C8-425D-4358-9907-78220E606CED}" type="slidenum">
              <a:rPr lang="en-GB" smtClean="0"/>
              <a:t>22</a:t>
            </a:fld>
            <a:endParaRPr lang="en-GB" dirty="0"/>
          </a:p>
        </p:txBody>
      </p:sp>
    </p:spTree>
    <p:extLst>
      <p:ext uri="{BB962C8B-B14F-4D97-AF65-F5344CB8AC3E}">
        <p14:creationId xmlns:p14="http://schemas.microsoft.com/office/powerpoint/2010/main" val="7940619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need for a well-managed and structured classroom where learning can occur, which will accommodate a classroom of different needs, behaviours and attention spans.</a:t>
            </a:r>
          </a:p>
          <a:p>
            <a:r>
              <a:rPr lang="en-GB" dirty="0"/>
              <a:t>The need for clear concise classroom rules, checking frequently with the children of their understanding and repeatedly reinforce the consequences.</a:t>
            </a:r>
          </a:p>
          <a:p>
            <a:r>
              <a:rPr lang="en-GB" dirty="0"/>
              <a:t>Ensure that routines are adhered to as inconsistency is known to exacerbate behaviours. </a:t>
            </a:r>
          </a:p>
          <a:p>
            <a:r>
              <a:rPr lang="en-GB" dirty="0"/>
              <a:t>Adopt the usage of praise and peer praise to ensure motivation and a positive environment and is known to reduce a competitive classroom. The conducting of peer praise raises the esteem of all children. Vary the way you give praise and ensure you continue to give praise for perseverance and independence. On using rewards ensure that rewards are used after witnessing appositive behaviour. The choice of reward needs to be something that the children aspire to, with younger children requiring something different. For rewards to be effective they need to be immediate, consistent, achievable and fair.</a:t>
            </a:r>
          </a:p>
          <a:p>
            <a:endParaRPr lang="en-GB" dirty="0"/>
          </a:p>
          <a:p>
            <a:endParaRPr lang="en-GB" dirty="0"/>
          </a:p>
          <a:p>
            <a:endParaRPr lang="en-GB" dirty="0"/>
          </a:p>
          <a:p>
            <a:r>
              <a:rPr lang="en-GB" dirty="0"/>
              <a:t>Well managed classroom will require </a:t>
            </a:r>
          </a:p>
          <a:p>
            <a:pPr marL="171450" indent="-171450">
              <a:buFont typeface="Arial" panose="020B0604020202020204" pitchFamily="34" charset="0"/>
              <a:buChar char="•"/>
            </a:pPr>
            <a:r>
              <a:rPr lang="en-GB" dirty="0"/>
              <a:t>a clear set of rules created at the start of the year with the children helping to contribute to the detail</a:t>
            </a:r>
          </a:p>
          <a:p>
            <a:pPr marL="171450" indent="-171450">
              <a:buFont typeface="Arial" panose="020B0604020202020204" pitchFamily="34" charset="0"/>
              <a:buChar char="•"/>
            </a:pPr>
            <a:r>
              <a:rPr lang="en-GB" dirty="0"/>
              <a:t>Have agreed rewards and positive reinforcers</a:t>
            </a:r>
          </a:p>
          <a:p>
            <a:pPr marL="171450" indent="-171450">
              <a:buFont typeface="Arial" panose="020B0604020202020204" pitchFamily="34" charset="0"/>
              <a:buChar char="•"/>
            </a:pPr>
            <a:r>
              <a:rPr lang="en-GB" dirty="0"/>
              <a:t>Have clear understanding of sanctions for misbehaviour</a:t>
            </a:r>
          </a:p>
          <a:p>
            <a:pPr marL="171450" indent="-171450">
              <a:buFont typeface="Arial" panose="020B0604020202020204" pitchFamily="34" charset="0"/>
              <a:buChar char="•"/>
            </a:pPr>
            <a:r>
              <a:rPr lang="en-GB" dirty="0"/>
              <a:t>Have a variety of disciplinary options  for range of problems</a:t>
            </a:r>
          </a:p>
          <a:p>
            <a:pPr marL="171450" indent="-171450">
              <a:buFont typeface="Arial" panose="020B0604020202020204" pitchFamily="34" charset="0"/>
              <a:buChar char="•"/>
            </a:pPr>
            <a:r>
              <a:rPr lang="en-GB" dirty="0"/>
              <a:t>Ensure use of space</a:t>
            </a:r>
          </a:p>
          <a:p>
            <a:pPr marL="171450" indent="-171450">
              <a:buFont typeface="Arial" panose="020B0604020202020204" pitchFamily="34" charset="0"/>
              <a:buChar char="•"/>
            </a:pPr>
            <a:r>
              <a:rPr lang="en-GB" dirty="0"/>
              <a:t>Have well planned lessons</a:t>
            </a:r>
          </a:p>
          <a:p>
            <a:pPr marL="171450" indent="-171450">
              <a:buFont typeface="Arial" panose="020B0604020202020204" pitchFamily="34" charset="0"/>
              <a:buChar char="•"/>
            </a:pPr>
            <a:r>
              <a:rPr lang="en-GB" dirty="0"/>
              <a:t>Encourage respect and positive behaviour at all times</a:t>
            </a:r>
          </a:p>
          <a:p>
            <a:endParaRPr lang="en-GB" dirty="0"/>
          </a:p>
        </p:txBody>
      </p:sp>
      <p:sp>
        <p:nvSpPr>
          <p:cNvPr id="4" name="Slide Number Placeholder 3"/>
          <p:cNvSpPr>
            <a:spLocks noGrp="1"/>
          </p:cNvSpPr>
          <p:nvPr>
            <p:ph type="sldNum" sz="quarter" idx="5"/>
          </p:nvPr>
        </p:nvSpPr>
        <p:spPr/>
        <p:txBody>
          <a:bodyPr/>
          <a:lstStyle/>
          <a:p>
            <a:fld id="{D09602C8-425D-4358-9907-78220E606CED}" type="slidenum">
              <a:rPr lang="en-GB" smtClean="0"/>
              <a:t>23</a:t>
            </a:fld>
            <a:endParaRPr lang="en-GB" dirty="0"/>
          </a:p>
        </p:txBody>
      </p:sp>
    </p:spTree>
    <p:extLst>
      <p:ext uri="{BB962C8B-B14F-4D97-AF65-F5344CB8AC3E}">
        <p14:creationId xmlns:p14="http://schemas.microsoft.com/office/powerpoint/2010/main" val="2434777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centres upon Teddington Secondary School in Middlesex and Southfields Community college in South London where it is considered that the behaviours witnessed in schools have deteriorated over the last 5 – 10 years, considered as a general lack of respect and a decline in values. (Teachers TV 2011) </a:t>
            </a:r>
          </a:p>
        </p:txBody>
      </p:sp>
      <p:sp>
        <p:nvSpPr>
          <p:cNvPr id="4" name="Slide Number Placeholder 3"/>
          <p:cNvSpPr>
            <a:spLocks noGrp="1"/>
          </p:cNvSpPr>
          <p:nvPr>
            <p:ph type="sldNum" sz="quarter" idx="5"/>
          </p:nvPr>
        </p:nvSpPr>
        <p:spPr/>
        <p:txBody>
          <a:bodyPr/>
          <a:lstStyle/>
          <a:p>
            <a:fld id="{D09602C8-425D-4358-9907-78220E606CED}" type="slidenum">
              <a:rPr lang="en-GB" smtClean="0"/>
              <a:t>28</a:t>
            </a:fld>
            <a:endParaRPr lang="en-GB" dirty="0"/>
          </a:p>
        </p:txBody>
      </p:sp>
    </p:spTree>
    <p:extLst>
      <p:ext uri="{BB962C8B-B14F-4D97-AF65-F5344CB8AC3E}">
        <p14:creationId xmlns:p14="http://schemas.microsoft.com/office/powerpoint/2010/main" val="22001654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centres upon Teddington Secondary School in Middlesex and Southfields Community college in South London where it is considered that the behaviours witnessed in schools have deteriorated over the last 5 – 10 years, considered as a general lack of respect and a decline in values. (Teachers TV 2011) </a:t>
            </a:r>
          </a:p>
        </p:txBody>
      </p:sp>
      <p:sp>
        <p:nvSpPr>
          <p:cNvPr id="4" name="Slide Number Placeholder 3"/>
          <p:cNvSpPr>
            <a:spLocks noGrp="1"/>
          </p:cNvSpPr>
          <p:nvPr>
            <p:ph type="sldNum" sz="quarter" idx="5"/>
          </p:nvPr>
        </p:nvSpPr>
        <p:spPr/>
        <p:txBody>
          <a:bodyPr/>
          <a:lstStyle/>
          <a:p>
            <a:fld id="{D09602C8-425D-4358-9907-78220E606CED}" type="slidenum">
              <a:rPr lang="en-GB" smtClean="0"/>
              <a:t>29</a:t>
            </a:fld>
            <a:endParaRPr lang="en-GB" dirty="0"/>
          </a:p>
        </p:txBody>
      </p:sp>
    </p:spTree>
    <p:extLst>
      <p:ext uri="{BB962C8B-B14F-4D97-AF65-F5344CB8AC3E}">
        <p14:creationId xmlns:p14="http://schemas.microsoft.com/office/powerpoint/2010/main" val="40542710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general census of opinion is that an educational reform is most effective when designed and implemented collaboratively across the whole system. This equally applies to children and young people who learn best when involved in decisions about their learning.</a:t>
            </a:r>
          </a:p>
        </p:txBody>
      </p:sp>
      <p:sp>
        <p:nvSpPr>
          <p:cNvPr id="4" name="Slide Number Placeholder 3"/>
          <p:cNvSpPr>
            <a:spLocks noGrp="1"/>
          </p:cNvSpPr>
          <p:nvPr>
            <p:ph type="sldNum" sz="quarter" idx="5"/>
          </p:nvPr>
        </p:nvSpPr>
        <p:spPr/>
        <p:txBody>
          <a:bodyPr/>
          <a:lstStyle/>
          <a:p>
            <a:fld id="{D09602C8-425D-4358-9907-78220E606CED}" type="slidenum">
              <a:rPr lang="en-GB" smtClean="0"/>
              <a:t>34</a:t>
            </a:fld>
            <a:endParaRPr lang="en-GB" dirty="0"/>
          </a:p>
        </p:txBody>
      </p:sp>
    </p:spTree>
    <p:extLst>
      <p:ext uri="{BB962C8B-B14F-4D97-AF65-F5344CB8AC3E}">
        <p14:creationId xmlns:p14="http://schemas.microsoft.com/office/powerpoint/2010/main" val="35415359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general census of opinion is that an educational reform is most effective when designed and implemented collaboratively across the whole system. This equally applies to children and young people who learn best when involved in decisions about their learning.</a:t>
            </a:r>
          </a:p>
        </p:txBody>
      </p:sp>
      <p:sp>
        <p:nvSpPr>
          <p:cNvPr id="4" name="Slide Number Placeholder 3"/>
          <p:cNvSpPr>
            <a:spLocks noGrp="1"/>
          </p:cNvSpPr>
          <p:nvPr>
            <p:ph type="sldNum" sz="quarter" idx="5"/>
          </p:nvPr>
        </p:nvSpPr>
        <p:spPr/>
        <p:txBody>
          <a:bodyPr/>
          <a:lstStyle/>
          <a:p>
            <a:fld id="{D09602C8-425D-4358-9907-78220E606CED}" type="slidenum">
              <a:rPr lang="en-GB" smtClean="0"/>
              <a:t>35</a:t>
            </a:fld>
            <a:endParaRPr lang="en-GB" dirty="0"/>
          </a:p>
        </p:txBody>
      </p:sp>
    </p:spTree>
    <p:extLst>
      <p:ext uri="{BB962C8B-B14F-4D97-AF65-F5344CB8AC3E}">
        <p14:creationId xmlns:p14="http://schemas.microsoft.com/office/powerpoint/2010/main" val="3496679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Difficult to document the characteristics of soft skills other than to say the individual who is attuned to the needs of a pupil, who recognises a problem before it arises and intercepts, distracts or who invests time and genuine interest in all individuals.</a:t>
            </a:r>
          </a:p>
          <a:p>
            <a:endParaRPr lang="en-GB" dirty="0"/>
          </a:p>
          <a:p>
            <a:r>
              <a:rPr lang="en-GB" dirty="0"/>
              <a:t>Effective management and effective teaching are two interlinked activities which depend upon effectiveness in both areas to ensure learning occurs.</a:t>
            </a:r>
          </a:p>
          <a:p>
            <a:endParaRPr lang="en-GB" dirty="0"/>
          </a:p>
          <a:p>
            <a:r>
              <a:rPr lang="en-GB" dirty="0"/>
              <a:t>Effective teaching is underpinned by values pertaining to respect an equal treatment.</a:t>
            </a:r>
          </a:p>
          <a:p>
            <a:endParaRPr lang="en-US" dirty="0"/>
          </a:p>
        </p:txBody>
      </p:sp>
      <p:sp>
        <p:nvSpPr>
          <p:cNvPr id="4" name="Slide Number Placeholder 3"/>
          <p:cNvSpPr>
            <a:spLocks noGrp="1"/>
          </p:cNvSpPr>
          <p:nvPr>
            <p:ph type="sldNum" sz="quarter" idx="5"/>
          </p:nvPr>
        </p:nvSpPr>
        <p:spPr/>
        <p:txBody>
          <a:bodyPr/>
          <a:lstStyle/>
          <a:p>
            <a:fld id="{D09602C8-425D-4358-9907-78220E606CED}" type="slidenum">
              <a:rPr lang="en-GB" smtClean="0"/>
              <a:t>36</a:t>
            </a:fld>
            <a:endParaRPr lang="en-GB" dirty="0"/>
          </a:p>
        </p:txBody>
      </p:sp>
    </p:spTree>
    <p:extLst>
      <p:ext uri="{BB962C8B-B14F-4D97-AF65-F5344CB8AC3E}">
        <p14:creationId xmlns:p14="http://schemas.microsoft.com/office/powerpoint/2010/main" val="27677880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Difficult to document the characteristics of soft skills other than to say the individual who is attuned to the needs of a pupil, who recognises a problem before it arises and intercepts, distracts or who invests time and genuine interest in all individuals.</a:t>
            </a:r>
          </a:p>
          <a:p>
            <a:endParaRPr lang="en-GB" dirty="0"/>
          </a:p>
          <a:p>
            <a:r>
              <a:rPr lang="en-GB" dirty="0"/>
              <a:t>Effective management and effective teaching are two interlinked activities which depend upon effectiveness in both areas to ensure learning occurs.</a:t>
            </a:r>
          </a:p>
          <a:p>
            <a:endParaRPr lang="en-GB" dirty="0"/>
          </a:p>
          <a:p>
            <a:r>
              <a:rPr lang="en-GB" dirty="0"/>
              <a:t>Effective teaching is underpinned by values pertaining to respect an equal treatment.</a:t>
            </a:r>
          </a:p>
          <a:p>
            <a:endParaRPr lang="en-US" dirty="0"/>
          </a:p>
        </p:txBody>
      </p:sp>
      <p:sp>
        <p:nvSpPr>
          <p:cNvPr id="4" name="Slide Number Placeholder 3"/>
          <p:cNvSpPr>
            <a:spLocks noGrp="1"/>
          </p:cNvSpPr>
          <p:nvPr>
            <p:ph type="sldNum" sz="quarter" idx="5"/>
          </p:nvPr>
        </p:nvSpPr>
        <p:spPr/>
        <p:txBody>
          <a:bodyPr/>
          <a:lstStyle/>
          <a:p>
            <a:fld id="{D09602C8-425D-4358-9907-78220E606CED}" type="slidenum">
              <a:rPr lang="en-GB" smtClean="0"/>
              <a:t>37</a:t>
            </a:fld>
            <a:endParaRPr lang="en-GB" dirty="0"/>
          </a:p>
        </p:txBody>
      </p:sp>
    </p:spTree>
    <p:extLst>
      <p:ext uri="{BB962C8B-B14F-4D97-AF65-F5344CB8AC3E}">
        <p14:creationId xmlns:p14="http://schemas.microsoft.com/office/powerpoint/2010/main" val="29345289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prerequisites for ensuring a  healthy child development, which ensure all children reach their potential. However where there is a deficit in any given area the ability to reach self actualisation is reduced whilst the child attempts to fulfil this gap and thus prevents children from moving on (  </a:t>
            </a:r>
          </a:p>
        </p:txBody>
      </p:sp>
      <p:sp>
        <p:nvSpPr>
          <p:cNvPr id="4" name="Slide Number Placeholder 3"/>
          <p:cNvSpPr>
            <a:spLocks noGrp="1"/>
          </p:cNvSpPr>
          <p:nvPr>
            <p:ph type="sldNum" sz="quarter" idx="5"/>
          </p:nvPr>
        </p:nvSpPr>
        <p:spPr/>
        <p:txBody>
          <a:bodyPr/>
          <a:lstStyle/>
          <a:p>
            <a:fld id="{D09602C8-425D-4358-9907-78220E606CED}" type="slidenum">
              <a:rPr lang="en-GB" smtClean="0"/>
              <a:t>42</a:t>
            </a:fld>
            <a:endParaRPr lang="en-GB" dirty="0"/>
          </a:p>
        </p:txBody>
      </p:sp>
    </p:spTree>
    <p:extLst>
      <p:ext uri="{BB962C8B-B14F-4D97-AF65-F5344CB8AC3E}">
        <p14:creationId xmlns:p14="http://schemas.microsoft.com/office/powerpoint/2010/main" val="20791840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upon the theory of Dewey for ‘progressive education’ which is underpinned by the factors outlined in Maslow’s  Hierarchy of Needs, yet developed to recognise that certain stances are involved in education, such as humanism, values of education, learner centre pedagogy, whilst reflection upon and for learning in applied. His notion was for education to be more liberating and democratic in its approach which would promote the need for inclusive practices which reflect the representation of life and school the democratic community of learning, whereby children are able to learn from each other irrespective of their social backgrounds or faiths. He advocated that the curriculum should accommodate the learners needs rather than be subject specific. He believed that students are able to learn from one another whilst the teacher acts as the facilitator, believing that the instructional approach included a natural approach of guidance and direction, whilst promoting the sequential development of behaviour (Aubrey et al, 2019) .  However Dewey’s ideology is not without criticism given current economic situation, global recession, with greater emphasis now placed upon developing more skill based economically driven education systems in order to compete with  global competitors .The 5 R’s reflect practices which build upon school readiness through the construction of agreed rights, rules and responsibilities to ensure learning and for conduct in the classroom, incorporating a  framework to address times of challenging behaviour,. The development of rules to rights and responsibilities naturally evolve from one another which will require physical representation in the classroom for both parents and child.  (Roger, 2011) </a:t>
            </a:r>
          </a:p>
          <a:p>
            <a:endParaRPr lang="en-GB" dirty="0"/>
          </a:p>
          <a:p>
            <a:r>
              <a:rPr lang="en-GB" dirty="0"/>
              <a:t>Rules- To prevent poor behaviour negotiate and agree on rules, be fair, make them clear and concise and easy toe enforce reinforce, relate to rights, responsibilities and routines.</a:t>
            </a:r>
          </a:p>
          <a:p>
            <a:r>
              <a:rPr lang="en-GB" dirty="0"/>
              <a:t>Rights – Pupils need to feel safe, valued respected and be able to learn and teachers to teach without the first elements the final aspect will not evolve.</a:t>
            </a:r>
          </a:p>
          <a:p>
            <a:endParaRPr lang="en-GB" dirty="0"/>
          </a:p>
          <a:p>
            <a:r>
              <a:rPr lang="en-GB" dirty="0"/>
              <a:t>Responsibilities –  All parties have an equal responsibility to each other which need to bee upheld</a:t>
            </a:r>
          </a:p>
          <a:p>
            <a:endParaRPr lang="en-GB" dirty="0"/>
          </a:p>
          <a:p>
            <a:r>
              <a:rPr lang="en-GB" dirty="0"/>
              <a:t>Routines – Through teaching teachers ensure rules and rights and responsibilities are maintained by means of routines to include entering/leaving classroom, movement around classroom, asking/answering questions, between activities and reviewed and evaluated throughout the year.</a:t>
            </a:r>
          </a:p>
          <a:p>
            <a:endParaRPr lang="en-GB" dirty="0"/>
          </a:p>
          <a:p>
            <a:r>
              <a:rPr lang="en-GB" dirty="0"/>
              <a:t>Rewards -  Encourage appropriate behaviour, and respected if given immediately, distributed fairly and consistently</a:t>
            </a:r>
          </a:p>
          <a:p>
            <a:r>
              <a:rPr lang="en-GB" dirty="0"/>
              <a:t>Rewards help to build positive relationships, make the learning experience enjoyable, repeat desirable behaviours,  develop self esteem, encourage pupil to reflect on why reward has been awarded, and support with verbal recognition, use unexpected rewards as bonuses.</a:t>
            </a:r>
          </a:p>
          <a:p>
            <a:r>
              <a:rPr lang="en-GB" dirty="0"/>
              <a:t>Sanctions – used where effective rights, rules and responsibilities have been exhausted and all other options have been tried as well as exhausting all classroom strategies. When used sanctions need to be fair and appropriate, logical approach to behaviour and applied at the lowest level to achieve result. Where only sanctions used will result in a constant battle. </a:t>
            </a:r>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D09602C8-425D-4358-9907-78220E606CED}" type="slidenum">
              <a:rPr lang="en-GB" smtClean="0"/>
              <a:t>43</a:t>
            </a:fld>
            <a:endParaRPr lang="en-GB" dirty="0"/>
          </a:p>
        </p:txBody>
      </p:sp>
    </p:spTree>
    <p:extLst>
      <p:ext uri="{BB962C8B-B14F-4D97-AF65-F5344CB8AC3E}">
        <p14:creationId xmlns:p14="http://schemas.microsoft.com/office/powerpoint/2010/main" val="2581192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Consists of 6 stages and can be uses for a variety of behaviours. The main factor is to ascertain at which stage the pupil is at. And then to use strategies appropriate to the stage.</a:t>
            </a:r>
          </a:p>
          <a:p>
            <a:endParaRPr lang="en-GB" dirty="0"/>
          </a:p>
          <a:p>
            <a:r>
              <a:rPr lang="en-GB" dirty="0"/>
              <a:t>Pre contemplation – no intention of changing her/his behaviour. Often unaware of their problems or need for change.</a:t>
            </a:r>
          </a:p>
          <a:p>
            <a:endParaRPr lang="en-GB" dirty="0"/>
          </a:p>
          <a:p>
            <a:r>
              <a:rPr lang="en-GB" dirty="0"/>
              <a:t>Contemplation – Aware a problem exists but has not made a commitment to change. Recognise the potential for changing behaviour. Pupil may feel two ways about someone/something, flitting from concern/unconcern for change or motivations to change or stay the same.</a:t>
            </a:r>
          </a:p>
          <a:p>
            <a:endParaRPr lang="en-GB" dirty="0"/>
          </a:p>
          <a:p>
            <a:r>
              <a:rPr lang="en-GB" dirty="0"/>
              <a:t>Contemplation – May agree to change only to revert back to old ways later on, obviously the pupil is not committed enough to change. If strategies are introduced at the action stage chances are the teacher will encounter resistance.</a:t>
            </a:r>
          </a:p>
          <a:p>
            <a:r>
              <a:rPr lang="en-GB" dirty="0"/>
              <a:t>Determination – stage at which someone decides to cease to engage in the problem behaviour or substitute a positive behaviour in its place. The pupil appears to be motivated to take action. If the teacher can find an accessible appropriate  and effective plan then the pupil will enter the action stage, if not the pupil will slip back into the contemplation stage.</a:t>
            </a:r>
          </a:p>
          <a:p>
            <a:r>
              <a:rPr lang="en-GB" dirty="0"/>
              <a:t>Action – In this stage the individual modify their behaviour experiences or environment in order to overcome problems. Action involves the most overt behavioural changes and requires commitment time and energy. Individual gets involved in the agreed strategies for change.</a:t>
            </a:r>
          </a:p>
          <a:p>
            <a:r>
              <a:rPr lang="en-GB" dirty="0"/>
              <a:t>Maintenance – conducted to prevent relapse and consolidate the changes made during action phase. There is no predetermined length of time at this stage. During this stage various strategies and support from helpers are withdrawn or decreased. Maintaining change may require different approach and skills. It is the maintenance that tests whether the intervention is successful .</a:t>
            </a:r>
          </a:p>
          <a:p>
            <a:r>
              <a:rPr lang="en-GB" dirty="0"/>
              <a:t>Relapse – This can occur at any stage and recognises that changing behaviour is difficult to overcome and occurs more so where longstanding behaviours have existed. Pupil motivation must be encouraged. Focus upon the positives and review the whole system. This approach allows pupils to go around the wheel a number of times before achieving a stable change.</a:t>
            </a:r>
          </a:p>
          <a:p>
            <a:r>
              <a:rPr lang="en-GB" dirty="0"/>
              <a:t>When the change has been established exit from the cycle maybe facilitated.</a:t>
            </a:r>
          </a:p>
          <a:p>
            <a:endParaRPr lang="en-GB" dirty="0"/>
          </a:p>
        </p:txBody>
      </p:sp>
      <p:sp>
        <p:nvSpPr>
          <p:cNvPr id="4" name="Slide Number Placeholder 3"/>
          <p:cNvSpPr>
            <a:spLocks noGrp="1"/>
          </p:cNvSpPr>
          <p:nvPr>
            <p:ph type="sldNum" sz="quarter" idx="5"/>
          </p:nvPr>
        </p:nvSpPr>
        <p:spPr/>
        <p:txBody>
          <a:bodyPr/>
          <a:lstStyle/>
          <a:p>
            <a:fld id="{D09602C8-425D-4358-9907-78220E606CED}" type="slidenum">
              <a:rPr lang="en-GB" smtClean="0"/>
              <a:t>48</a:t>
            </a:fld>
            <a:endParaRPr lang="en-GB" dirty="0"/>
          </a:p>
        </p:txBody>
      </p:sp>
    </p:spTree>
    <p:extLst>
      <p:ext uri="{BB962C8B-B14F-4D97-AF65-F5344CB8AC3E}">
        <p14:creationId xmlns:p14="http://schemas.microsoft.com/office/powerpoint/2010/main" val="7494228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9602C8-425D-4358-9907-78220E606CED}" type="slidenum">
              <a:rPr lang="en-GB" smtClean="0"/>
              <a:t>51</a:t>
            </a:fld>
            <a:endParaRPr lang="en-GB" dirty="0"/>
          </a:p>
        </p:txBody>
      </p:sp>
    </p:spTree>
    <p:extLst>
      <p:ext uri="{BB962C8B-B14F-4D97-AF65-F5344CB8AC3E}">
        <p14:creationId xmlns:p14="http://schemas.microsoft.com/office/powerpoint/2010/main" val="24874377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9602C8-425D-4358-9907-78220E606CED}" type="slidenum">
              <a:rPr lang="en-GB" smtClean="0"/>
              <a:t>52</a:t>
            </a:fld>
            <a:endParaRPr lang="en-GB" dirty="0"/>
          </a:p>
        </p:txBody>
      </p:sp>
    </p:spTree>
    <p:extLst>
      <p:ext uri="{BB962C8B-B14F-4D97-AF65-F5344CB8AC3E}">
        <p14:creationId xmlns:p14="http://schemas.microsoft.com/office/powerpoint/2010/main" val="35878680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61BEF0D-F0BB-DE4B-95CE-6DB70DBA9567}" type="datetimeFigureOut">
              <a:rPr lang="en-US" smtClean="0"/>
              <a:pPr/>
              <a:t>1/22/2024</a:t>
            </a:fld>
            <a:endParaRPr lang="en-US"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98430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05BFA754-D5C3-4E66-96A6-867B257F58DC}" type="datetimeFigureOut">
              <a:rPr lang="en-US" smtClean="0"/>
              <a:t>1/22/2024</a:t>
            </a:fld>
            <a:endParaRPr lang="en-US"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473432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61BEF0D-F0BB-DE4B-95CE-6DB70DBA9567}" type="datetimeFigureOut">
              <a:rPr lang="en-US" smtClean="0"/>
              <a:pPr/>
              <a:t>1/22/2024</a:t>
            </a:fld>
            <a:endParaRPr lang="en-US" dirty="0"/>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11093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05BFA754-D5C3-4E66-96A6-867B257F58DC}" type="datetimeFigureOut">
              <a:rPr lang="en-US" smtClean="0"/>
              <a:t>1/22/2024</a:t>
            </a:fld>
            <a:endParaRPr lang="en-US" dirty="0"/>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635433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61BEF0D-F0BB-DE4B-95CE-6DB70DBA9567}" type="datetimeFigureOut">
              <a:rPr lang="en-US" smtClean="0"/>
              <a:pPr/>
              <a:t>1/22/2024</a:t>
            </a:fld>
            <a:endParaRPr lang="en-US" dirty="0"/>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77810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61BEF0D-F0BB-DE4B-95CE-6DB70DBA9567}" type="datetimeFigureOut">
              <a:rPr lang="en-US" smtClean="0"/>
              <a:pPr/>
              <a:t>1/22/2024</a:t>
            </a:fld>
            <a:endParaRPr lang="en-US" dirty="0"/>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76057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61BEF0D-F0BB-DE4B-95CE-6DB70DBA9567}" type="datetimeFigureOut">
              <a:rPr lang="en-US" smtClean="0"/>
              <a:pPr/>
              <a:t>1/22/2024</a:t>
            </a:fld>
            <a:endParaRPr lang="en-US" dirty="0"/>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73197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61BEF0D-F0BB-DE4B-95CE-6DB70DBA9567}" type="datetimeFigureOut">
              <a:rPr lang="en-US" smtClean="0"/>
              <a:pPr/>
              <a:t>1/22/2024</a:t>
            </a:fld>
            <a:endParaRPr lang="en-US" dirty="0"/>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20377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61BEF0D-F0BB-DE4B-95CE-6DB70DBA9567}" type="datetimeFigureOut">
              <a:rPr lang="en-US" smtClean="0"/>
              <a:pPr/>
              <a:t>1/22/2024</a:t>
            </a:fld>
            <a:endParaRPr lang="en-US" dirty="0"/>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14183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61BEF0D-F0BB-DE4B-95CE-6DB70DBA9567}" type="datetimeFigureOut">
              <a:rPr lang="en-US" smtClean="0"/>
              <a:pPr/>
              <a:t>1/22/2024</a:t>
            </a:fld>
            <a:endParaRPr lang="en-US" dirty="0"/>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4233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61BEF0D-F0BB-DE4B-95CE-6DB70DBA9567}" type="datetimeFigureOut">
              <a:rPr lang="en-US" smtClean="0"/>
              <a:pPr/>
              <a:t>1/22/2024</a:t>
            </a:fld>
            <a:endParaRPr lang="en-US" dirty="0"/>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93378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1/22/2024</a:t>
            </a:fld>
            <a:endParaRPr lang="en-US"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815563339"/>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RlMAYaYRDJE" TargetMode="External"/><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RlMAYaYRDJE"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0FQodgXWArU"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0FQodgXWArU"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6.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6.xml"/><Relationship Id="rId5" Type="http://schemas.openxmlformats.org/officeDocument/2006/relationships/hyperlink" Target="https://creativecommons.org/licenses/by-sa/3.0/" TargetMode="External"/><Relationship Id="rId4" Type="http://schemas.openxmlformats.org/officeDocument/2006/relationships/hyperlink" Target="http://commons.wikimedia.org/wiki/file:mazlow's_hierarchy_of_needs.svg"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hyperlink" Target="https://behaviourmanagementreport.weebly.com/key-theorists.html" TargetMode="Externa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hyperlink" Target="https://behaviourmanagementreport.weebly.com/key-theorists.html" TargetMode="Externa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hyperlink" Target="https://www.youtube.com/watch?v=IwxyyE--AjU"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www.youtube.com/watch?v=IwxyyE--AjU"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6.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6.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6.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6.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6.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6.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61.xml.rels><?xml version="1.0" encoding="UTF-8" standalone="yes"?>
<Relationships xmlns="http://schemas.openxmlformats.org/package/2006/relationships"><Relationship Id="rId2" Type="http://schemas.openxmlformats.org/officeDocument/2006/relationships/hyperlink" Target="https://search-proquest-com.ezproxy.uwtsd.ac.uk/docview/1465120613?accountid=130472&amp;rfr_id=info%3Axri%2Fsid%3Aprimo" TargetMode="Externa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hyperlink" Target="http://go.microsoft.com/fwlink/p/?LinkId=255141" TargetMode="External"/><Relationship Id="rId2" Type="http://schemas.openxmlformats.org/officeDocument/2006/relationships/hyperlink" Target="https://gov.wales/sites/default/files/publications/2018-12/practical-approaches-to-behaviour-management-in-the-classroom-a-handbook-for-classroom-teachers-in-primary-schools.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2FF81-68E8-B1CB-EC28-710644F418A1}"/>
              </a:ext>
            </a:extLst>
          </p:cNvPr>
          <p:cNvSpPr>
            <a:spLocks noGrp="1"/>
          </p:cNvSpPr>
          <p:nvPr>
            <p:ph type="ctrTitle"/>
          </p:nvPr>
        </p:nvSpPr>
        <p:spPr>
          <a:xfrm>
            <a:off x="1657944" y="2878932"/>
            <a:ext cx="8876110" cy="1879601"/>
          </a:xfrm>
        </p:spPr>
        <p:txBody>
          <a:bodyPr>
            <a:normAutofit fontScale="90000"/>
          </a:bodyPr>
          <a:lstStyle/>
          <a:p>
            <a:br>
              <a:rPr lang="en-GB" sz="3100" dirty="0"/>
            </a:br>
            <a:r>
              <a:rPr lang="en-GB" sz="5300" b="1" dirty="0"/>
              <a:t>ECES5016C</a:t>
            </a:r>
            <a:br>
              <a:rPr lang="en-GB" sz="5300" b="1" dirty="0"/>
            </a:br>
            <a:r>
              <a:rPr lang="cy-GB" sz="4400" b="1" dirty="0"/>
              <a:t>Ymddygiad a Dysgu; </a:t>
            </a:r>
            <a:br>
              <a:rPr lang="cy-GB" sz="4400" b="1" dirty="0"/>
            </a:br>
            <a:r>
              <a:rPr lang="cy-GB" sz="4400" b="1" dirty="0"/>
              <a:t>Dulliau o reoli’r ystafell ddosbarth</a:t>
            </a:r>
            <a:br>
              <a:rPr lang="cy-GB" sz="5300" b="1" dirty="0"/>
            </a:br>
            <a:r>
              <a:rPr lang="cy-GB" sz="3100" b="1" dirty="0"/>
              <a:t>Sesiwn 1</a:t>
            </a:r>
            <a:br>
              <a:rPr lang="cy-GB" b="1" dirty="0">
                <a:solidFill>
                  <a:srgbClr val="0070C0"/>
                </a:solidFill>
              </a:rPr>
            </a:br>
            <a:endParaRPr lang="cy-GB" dirty="0"/>
          </a:p>
        </p:txBody>
      </p:sp>
      <p:sp>
        <p:nvSpPr>
          <p:cNvPr id="3" name="Subtitle 2">
            <a:extLst>
              <a:ext uri="{FF2B5EF4-FFF2-40B4-BE49-F238E27FC236}">
                <a16:creationId xmlns:a16="http://schemas.microsoft.com/office/drawing/2014/main" id="{5F60AEFB-2DDC-F511-103A-8DC8EE5360E3}"/>
              </a:ext>
            </a:extLst>
          </p:cNvPr>
          <p:cNvSpPr>
            <a:spLocks noGrp="1"/>
          </p:cNvSpPr>
          <p:nvPr>
            <p:ph type="subTitle" idx="1"/>
          </p:nvPr>
        </p:nvSpPr>
        <p:spPr>
          <a:xfrm>
            <a:off x="1514475" y="4164806"/>
            <a:ext cx="9163050" cy="1624809"/>
          </a:xfrm>
        </p:spPr>
        <p:txBody>
          <a:bodyPr>
            <a:normAutofit fontScale="85000" lnSpcReduction="20000"/>
          </a:bodyPr>
          <a:lstStyle/>
          <a:p>
            <a:r>
              <a:rPr lang="en-GB" sz="4000" b="1" dirty="0">
                <a:solidFill>
                  <a:srgbClr val="0070C0"/>
                </a:solidFill>
              </a:rPr>
              <a:t>ECES5016C</a:t>
            </a:r>
            <a:br>
              <a:rPr lang="en-GB" sz="4000" b="1" dirty="0">
                <a:solidFill>
                  <a:srgbClr val="0070C0"/>
                </a:solidFill>
              </a:rPr>
            </a:br>
            <a:r>
              <a:rPr lang="en-GB" sz="4000" b="1" dirty="0">
                <a:solidFill>
                  <a:srgbClr val="0070C0"/>
                </a:solidFill>
              </a:rPr>
              <a:t>Behaviour and Learning; </a:t>
            </a:r>
          </a:p>
          <a:p>
            <a:r>
              <a:rPr lang="en-GB" sz="4000" b="1" dirty="0">
                <a:solidFill>
                  <a:srgbClr val="0070C0"/>
                </a:solidFill>
              </a:rPr>
              <a:t>Approaches to classroom management </a:t>
            </a:r>
            <a:br>
              <a:rPr lang="en-GB" b="1" dirty="0">
                <a:solidFill>
                  <a:srgbClr val="0070C0"/>
                </a:solidFill>
              </a:rPr>
            </a:br>
            <a:r>
              <a:rPr lang="en-GB" sz="3000" b="1" dirty="0">
                <a:solidFill>
                  <a:srgbClr val="0070C0"/>
                </a:solidFill>
              </a:rPr>
              <a:t>Session 1</a:t>
            </a:r>
          </a:p>
        </p:txBody>
      </p:sp>
      <p:pic>
        <p:nvPicPr>
          <p:cNvPr id="6" name="Graphic 5" descr="Head with Gears">
            <a:extLst>
              <a:ext uri="{FF2B5EF4-FFF2-40B4-BE49-F238E27FC236}">
                <a16:creationId xmlns:a16="http://schemas.microsoft.com/office/drawing/2014/main" id="{8A1B4158-075C-841E-D488-B2F1E900553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25640" y="0"/>
            <a:ext cx="1940719" cy="1940719"/>
          </a:xfrm>
          <a:prstGeom prst="rect">
            <a:avLst/>
          </a:prstGeom>
        </p:spPr>
      </p:pic>
    </p:spTree>
    <p:extLst>
      <p:ext uri="{BB962C8B-B14F-4D97-AF65-F5344CB8AC3E}">
        <p14:creationId xmlns:p14="http://schemas.microsoft.com/office/powerpoint/2010/main" val="21351768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FE324-6054-FABE-B0D7-11F320145140}"/>
              </a:ext>
            </a:extLst>
          </p:cNvPr>
          <p:cNvSpPr>
            <a:spLocks noGrp="1"/>
          </p:cNvSpPr>
          <p:nvPr>
            <p:ph type="title"/>
          </p:nvPr>
        </p:nvSpPr>
        <p:spPr/>
        <p:txBody>
          <a:bodyPr/>
          <a:lstStyle/>
          <a:p>
            <a:r>
              <a:rPr lang="cy-GB" dirty="0"/>
              <a:t>Amcanion</a:t>
            </a:r>
          </a:p>
        </p:txBody>
      </p:sp>
      <p:sp>
        <p:nvSpPr>
          <p:cNvPr id="3" name="Content Placeholder 2">
            <a:extLst>
              <a:ext uri="{FF2B5EF4-FFF2-40B4-BE49-F238E27FC236}">
                <a16:creationId xmlns:a16="http://schemas.microsoft.com/office/drawing/2014/main" id="{07AEB455-4B53-171D-C400-49346888B13B}"/>
              </a:ext>
            </a:extLst>
          </p:cNvPr>
          <p:cNvSpPr>
            <a:spLocks noGrp="1"/>
          </p:cNvSpPr>
          <p:nvPr>
            <p:ph idx="1"/>
          </p:nvPr>
        </p:nvSpPr>
        <p:spPr>
          <a:xfrm>
            <a:off x="838200" y="1825625"/>
            <a:ext cx="9956006" cy="2760663"/>
          </a:xfrm>
        </p:spPr>
        <p:txBody>
          <a:bodyPr>
            <a:normAutofit/>
          </a:bodyPr>
          <a:lstStyle/>
          <a:p>
            <a:pPr marL="342900" lvl="0" indent="-342900" algn="just">
              <a:lnSpc>
                <a:spcPct val="115000"/>
              </a:lnSpc>
              <a:spcBef>
                <a:spcPts val="1200"/>
              </a:spcBef>
              <a:spcAft>
                <a:spcPts val="1000"/>
              </a:spcAft>
              <a:buFont typeface="Symbol" panose="05050102010706020507" pitchFamily="18" charset="2"/>
              <a:buChar char=""/>
            </a:pPr>
            <a:r>
              <a:rPr lang="cy-GB" sz="2000" dirty="0">
                <a:effectLst/>
                <a:latin typeface="Arial" panose="020B0604020202020204" pitchFamily="34" charset="0"/>
                <a:ea typeface="Times New Roman" panose="02020603050405020304" pitchFamily="18" charset="0"/>
              </a:rPr>
              <a:t>Arddangos dealltwriaeth feirniadol o theori ymddygiad allweddol a therminoleg berthnasol.</a:t>
            </a:r>
          </a:p>
          <a:p>
            <a:pPr marL="342900" lvl="0" indent="-342900" algn="just">
              <a:lnSpc>
                <a:spcPct val="115000"/>
              </a:lnSpc>
              <a:spcBef>
                <a:spcPts val="1200"/>
              </a:spcBef>
              <a:spcAft>
                <a:spcPts val="1000"/>
              </a:spcAft>
              <a:buFont typeface="Symbol" panose="05050102010706020507" pitchFamily="18" charset="2"/>
              <a:buChar char=""/>
            </a:pPr>
            <a:r>
              <a:rPr lang="cy-GB" sz="2000" dirty="0">
                <a:effectLst/>
                <a:latin typeface="Arial" panose="020B0604020202020204" pitchFamily="34" charset="0"/>
                <a:ea typeface="Times New Roman" panose="02020603050405020304" pitchFamily="18" charset="0"/>
              </a:rPr>
              <a:t>Dadansoddi’n feirniadol ystod o strategaethau ac ymyriadau addasu ymddygiad.</a:t>
            </a:r>
          </a:p>
          <a:p>
            <a:pPr marL="342900" lvl="0" indent="-342900" algn="just">
              <a:lnSpc>
                <a:spcPct val="115000"/>
              </a:lnSpc>
              <a:spcBef>
                <a:spcPts val="1200"/>
              </a:spcBef>
              <a:spcAft>
                <a:spcPts val="1000"/>
              </a:spcAft>
              <a:buFont typeface="Symbol" panose="05050102010706020507" pitchFamily="18" charset="2"/>
              <a:buChar char=""/>
            </a:pPr>
            <a:r>
              <a:rPr lang="cy-GB" sz="2000" dirty="0">
                <a:effectLst/>
                <a:latin typeface="Arial" panose="020B0604020202020204" pitchFamily="34" charset="0"/>
                <a:ea typeface="Times New Roman" panose="02020603050405020304" pitchFamily="18" charset="0"/>
              </a:rPr>
              <a:t>Archwilio’n feirniadol rôl yr oedolyn o ran rheoli ymddygiad a datblygu fframweithiau ymddygiad cadarnhaol.</a:t>
            </a:r>
          </a:p>
        </p:txBody>
      </p:sp>
    </p:spTree>
    <p:extLst>
      <p:ext uri="{BB962C8B-B14F-4D97-AF65-F5344CB8AC3E}">
        <p14:creationId xmlns:p14="http://schemas.microsoft.com/office/powerpoint/2010/main" val="1405993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FE324-6054-FABE-B0D7-11F320145140}"/>
              </a:ext>
            </a:extLst>
          </p:cNvPr>
          <p:cNvSpPr>
            <a:spLocks noGrp="1"/>
          </p:cNvSpPr>
          <p:nvPr>
            <p:ph type="title"/>
          </p:nvPr>
        </p:nvSpPr>
        <p:spPr/>
        <p:txBody>
          <a:bodyPr/>
          <a:lstStyle/>
          <a:p>
            <a:r>
              <a:rPr lang="en-GB" dirty="0"/>
              <a:t>Objectives</a:t>
            </a:r>
            <a:endParaRPr lang="en-US" dirty="0"/>
          </a:p>
        </p:txBody>
      </p:sp>
      <p:sp>
        <p:nvSpPr>
          <p:cNvPr id="3" name="Content Placeholder 2">
            <a:extLst>
              <a:ext uri="{FF2B5EF4-FFF2-40B4-BE49-F238E27FC236}">
                <a16:creationId xmlns:a16="http://schemas.microsoft.com/office/drawing/2014/main" id="{07AEB455-4B53-171D-C400-49346888B13B}"/>
              </a:ext>
            </a:extLst>
          </p:cNvPr>
          <p:cNvSpPr>
            <a:spLocks noGrp="1"/>
          </p:cNvSpPr>
          <p:nvPr>
            <p:ph idx="1"/>
          </p:nvPr>
        </p:nvSpPr>
        <p:spPr>
          <a:xfrm>
            <a:off x="838200" y="1825625"/>
            <a:ext cx="9956006" cy="2760663"/>
          </a:xfrm>
        </p:spPr>
        <p:txBody>
          <a:bodyPr/>
          <a:lstStyle/>
          <a:p>
            <a:pPr marL="342900" lvl="0" indent="-342900" algn="just">
              <a:lnSpc>
                <a:spcPct val="115000"/>
              </a:lnSpc>
              <a:spcBef>
                <a:spcPts val="1200"/>
              </a:spcBef>
              <a:spcAft>
                <a:spcPts val="1000"/>
              </a:spcAf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Demonstrate a critical understanding of key behavioural theory and relevant terminology.</a:t>
            </a:r>
            <a:endParaRPr lang="en-US" sz="2000" dirty="0">
              <a:effectLst/>
              <a:latin typeface="Times New Roman" panose="02020603050405020304" pitchFamily="18" charset="0"/>
              <a:ea typeface="Times New Roman" panose="02020603050405020304" pitchFamily="18" charset="0"/>
            </a:endParaRPr>
          </a:p>
          <a:p>
            <a:pPr marL="342900" lvl="0" indent="-342900" algn="just">
              <a:lnSpc>
                <a:spcPct val="115000"/>
              </a:lnSpc>
              <a:spcBef>
                <a:spcPts val="1200"/>
              </a:spcBef>
              <a:spcAft>
                <a:spcPts val="1000"/>
              </a:spcAf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Critically analyse a range of behavioural modification strategies and interventions.</a:t>
            </a:r>
            <a:endParaRPr lang="en-US" sz="2000" dirty="0">
              <a:effectLst/>
              <a:latin typeface="Times New Roman" panose="02020603050405020304" pitchFamily="18" charset="0"/>
              <a:ea typeface="Times New Roman" panose="02020603050405020304" pitchFamily="18" charset="0"/>
            </a:endParaRPr>
          </a:p>
          <a:p>
            <a:pPr marL="342900" lvl="0" indent="-342900" algn="just">
              <a:lnSpc>
                <a:spcPct val="115000"/>
              </a:lnSpc>
              <a:spcBef>
                <a:spcPts val="1200"/>
              </a:spcBef>
              <a:spcAft>
                <a:spcPts val="1000"/>
              </a:spcAf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Critically examine the role of the adult in behaviour management and the development of positive behavioural frameworks.</a:t>
            </a:r>
            <a:endParaRPr lang="en-US" sz="20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435060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829C8-9632-2C63-E416-925B7AF1F553}"/>
              </a:ext>
            </a:extLst>
          </p:cNvPr>
          <p:cNvSpPr>
            <a:spLocks noGrp="1"/>
          </p:cNvSpPr>
          <p:nvPr>
            <p:ph type="title"/>
          </p:nvPr>
        </p:nvSpPr>
        <p:spPr/>
        <p:txBody>
          <a:bodyPr/>
          <a:lstStyle/>
          <a:p>
            <a:r>
              <a:rPr lang="cy-GB" dirty="0"/>
              <a:t>Asesiad</a:t>
            </a:r>
          </a:p>
        </p:txBody>
      </p:sp>
      <p:sp>
        <p:nvSpPr>
          <p:cNvPr id="3" name="Content Placeholder 2">
            <a:extLst>
              <a:ext uri="{FF2B5EF4-FFF2-40B4-BE49-F238E27FC236}">
                <a16:creationId xmlns:a16="http://schemas.microsoft.com/office/drawing/2014/main" id="{8B70541D-65C9-6445-8E9C-DEE8EFA3BCFD}"/>
              </a:ext>
            </a:extLst>
          </p:cNvPr>
          <p:cNvSpPr>
            <a:spLocks noGrp="1"/>
          </p:cNvSpPr>
          <p:nvPr>
            <p:ph idx="1"/>
          </p:nvPr>
        </p:nvSpPr>
        <p:spPr>
          <a:xfrm>
            <a:off x="838200" y="1747839"/>
            <a:ext cx="9605963" cy="3517106"/>
          </a:xfrm>
        </p:spPr>
        <p:txBody>
          <a:bodyPr>
            <a:normAutofit/>
          </a:bodyPr>
          <a:lstStyle/>
          <a:p>
            <a:r>
              <a:rPr lang="cy-GB" sz="2000" dirty="0"/>
              <a:t>Cyflwyniad unigol: 15 munud, gyda deunydd hyfforddi ategol </a:t>
            </a:r>
          </a:p>
          <a:p>
            <a:pPr marL="0" indent="0">
              <a:buNone/>
            </a:pPr>
            <a:endParaRPr lang="cy-GB" sz="2000" dirty="0"/>
          </a:p>
          <a:p>
            <a:r>
              <a:rPr lang="cy-GB" sz="2000" dirty="0"/>
              <a:t>Mae gofyn i chi baratoi a chyflwyno </a:t>
            </a:r>
            <a:r>
              <a:rPr lang="cy-GB" sz="2000" b="1" dirty="0"/>
              <a:t>gweithdy hyfforddi</a:t>
            </a:r>
            <a:r>
              <a:rPr lang="cy-GB" sz="2000" dirty="0"/>
              <a:t> ar reoli ymddygiad yn yr ystafell ddosbarth yn effeithiol.  Dylai eich gweithdy hyfforddi ymwneud â lleoliad addysg o’ch dewis, gallai hyn fod yn ystafell ddosbarth ysgol gynradd/uwchradd prif ffrwd, ysgol arbennig, amgylchedd dysgu oedolion neu uned cyfeirio disgyblion (nid yw’r rhestr hon yn gynhwysfawr).  At ddibenion y gweithdy hwn, caniateir i chi ddefnyddio’r person cyntaf. </a:t>
            </a:r>
            <a:endParaRPr lang="cy-GB" dirty="0"/>
          </a:p>
          <a:p>
            <a:endParaRPr lang="cy-GB" dirty="0"/>
          </a:p>
        </p:txBody>
      </p:sp>
    </p:spTree>
    <p:extLst>
      <p:ext uri="{BB962C8B-B14F-4D97-AF65-F5344CB8AC3E}">
        <p14:creationId xmlns:p14="http://schemas.microsoft.com/office/powerpoint/2010/main" val="6837331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829C8-9632-2C63-E416-925B7AF1F553}"/>
              </a:ext>
            </a:extLst>
          </p:cNvPr>
          <p:cNvSpPr>
            <a:spLocks noGrp="1"/>
          </p:cNvSpPr>
          <p:nvPr>
            <p:ph type="title"/>
          </p:nvPr>
        </p:nvSpPr>
        <p:spPr/>
        <p:txBody>
          <a:bodyPr/>
          <a:lstStyle/>
          <a:p>
            <a:r>
              <a:rPr lang="en-GB" dirty="0"/>
              <a:t>Assessment</a:t>
            </a:r>
            <a:endParaRPr lang="en-US" dirty="0"/>
          </a:p>
        </p:txBody>
      </p:sp>
      <p:sp>
        <p:nvSpPr>
          <p:cNvPr id="3" name="Content Placeholder 2">
            <a:extLst>
              <a:ext uri="{FF2B5EF4-FFF2-40B4-BE49-F238E27FC236}">
                <a16:creationId xmlns:a16="http://schemas.microsoft.com/office/drawing/2014/main" id="{8B70541D-65C9-6445-8E9C-DEE8EFA3BCFD}"/>
              </a:ext>
            </a:extLst>
          </p:cNvPr>
          <p:cNvSpPr>
            <a:spLocks noGrp="1"/>
          </p:cNvSpPr>
          <p:nvPr>
            <p:ph idx="1"/>
          </p:nvPr>
        </p:nvSpPr>
        <p:spPr>
          <a:xfrm>
            <a:off x="838200" y="1747839"/>
            <a:ext cx="9605963" cy="3517106"/>
          </a:xfrm>
        </p:spPr>
        <p:txBody>
          <a:bodyPr/>
          <a:lstStyle/>
          <a:p>
            <a:r>
              <a:rPr lang="en-GB" sz="2000" dirty="0"/>
              <a:t>Individual presentation: 15 minutes, with supporting training material </a:t>
            </a:r>
          </a:p>
          <a:p>
            <a:pPr marL="0" indent="0">
              <a:buNone/>
            </a:pPr>
            <a:endParaRPr lang="en-GB" sz="2000" dirty="0"/>
          </a:p>
          <a:p>
            <a:r>
              <a:rPr lang="en-GB" sz="2000" dirty="0"/>
              <a:t>You are required to prepare and present a </a:t>
            </a:r>
            <a:r>
              <a:rPr lang="en-GB" sz="2000" b="1" dirty="0"/>
              <a:t>training workshop</a:t>
            </a:r>
            <a:r>
              <a:rPr lang="en-GB" sz="2000" dirty="0"/>
              <a:t> on effectively managing behaviour in the classroom.  Your training workshop should relate to an education setting of your choice, this could be a mainstream primary/secondary school classroom, a special school, an adult learning environment or pupil referral unit (this list is not exhaustive).  For the purpose of this workshop, you are permitted to use first person. </a:t>
            </a:r>
            <a:endParaRPr lang="en-US" sz="2000" dirty="0"/>
          </a:p>
          <a:p>
            <a:endParaRPr lang="en-US" dirty="0"/>
          </a:p>
          <a:p>
            <a:endParaRPr lang="en-US" dirty="0"/>
          </a:p>
        </p:txBody>
      </p:sp>
    </p:spTree>
    <p:extLst>
      <p:ext uri="{BB962C8B-B14F-4D97-AF65-F5344CB8AC3E}">
        <p14:creationId xmlns:p14="http://schemas.microsoft.com/office/powerpoint/2010/main" val="3094197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6CA30-4CCD-03A1-FF90-EC16322CA768}"/>
              </a:ext>
            </a:extLst>
          </p:cNvPr>
          <p:cNvSpPr>
            <a:spLocks noGrp="1"/>
          </p:cNvSpPr>
          <p:nvPr>
            <p:ph type="title"/>
          </p:nvPr>
        </p:nvSpPr>
        <p:spPr/>
        <p:txBody>
          <a:bodyPr/>
          <a:lstStyle/>
          <a:p>
            <a:r>
              <a:rPr lang="cy-GB" dirty="0"/>
              <a:t>Arweiniad pellach</a:t>
            </a:r>
          </a:p>
        </p:txBody>
      </p:sp>
      <p:sp>
        <p:nvSpPr>
          <p:cNvPr id="3" name="Content Placeholder 2">
            <a:extLst>
              <a:ext uri="{FF2B5EF4-FFF2-40B4-BE49-F238E27FC236}">
                <a16:creationId xmlns:a16="http://schemas.microsoft.com/office/drawing/2014/main" id="{18249D87-A878-B2F9-9BC5-03FB2A0690C8}"/>
              </a:ext>
            </a:extLst>
          </p:cNvPr>
          <p:cNvSpPr>
            <a:spLocks noGrp="1"/>
          </p:cNvSpPr>
          <p:nvPr>
            <p:ph idx="1"/>
          </p:nvPr>
        </p:nvSpPr>
        <p:spPr/>
        <p:txBody>
          <a:bodyPr/>
          <a:lstStyle/>
          <a:p>
            <a:r>
              <a:rPr lang="cy-GB" sz="2000" dirty="0">
                <a:effectLst/>
                <a:latin typeface="Arial" panose="020B0604020202020204" pitchFamily="34" charset="0"/>
                <a:ea typeface="Times New Roman" panose="02020603050405020304" pitchFamily="18" charset="0"/>
              </a:rPr>
              <a:t>Yn eich cyflwyniad, mae angen i chi gynnwys ystod o strategaethau rheoli ymddygiad priodol, er enghraifft dad-ddwysáu, cymorth geiriol a di-eiriau a dylanwadu ar fyfyrwyr trwy eich ymddygiad eich hun – gallech hefyd ddewis cynnwys strategaethau ac ymyriadau priodol eraill. Bydd angen i chi ddadansoddi’n feirniadol eich dewis strategaethau ac awgrymu pam mai’r rhain yw’r strategaethau/ymyriadau mwyaf addas i’w defnyddio yn eich dewis leoliad addysg</a:t>
            </a:r>
            <a:r>
              <a:rPr lang="en-US" sz="2000" dirty="0">
                <a:effectLst/>
                <a:latin typeface="Arial" panose="020B0604020202020204" pitchFamily="34" charset="0"/>
                <a:ea typeface="Times New Roman" panose="02020603050405020304" pitchFamily="18" charset="0"/>
              </a:rPr>
              <a:t>.</a:t>
            </a:r>
            <a:endParaRPr lang="cy-GB" sz="2000" dirty="0">
              <a:effectLst/>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362562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6CA30-4CCD-03A1-FF90-EC16322CA768}"/>
              </a:ext>
            </a:extLst>
          </p:cNvPr>
          <p:cNvSpPr>
            <a:spLocks noGrp="1"/>
          </p:cNvSpPr>
          <p:nvPr>
            <p:ph type="title"/>
          </p:nvPr>
        </p:nvSpPr>
        <p:spPr/>
        <p:txBody>
          <a:bodyPr/>
          <a:lstStyle/>
          <a:p>
            <a:r>
              <a:rPr lang="en-GB" dirty="0"/>
              <a:t>Further guidance</a:t>
            </a:r>
            <a:endParaRPr lang="en-US" dirty="0"/>
          </a:p>
        </p:txBody>
      </p:sp>
      <p:sp>
        <p:nvSpPr>
          <p:cNvPr id="3" name="Content Placeholder 2">
            <a:extLst>
              <a:ext uri="{FF2B5EF4-FFF2-40B4-BE49-F238E27FC236}">
                <a16:creationId xmlns:a16="http://schemas.microsoft.com/office/drawing/2014/main" id="{18249D87-A878-B2F9-9BC5-03FB2A0690C8}"/>
              </a:ext>
            </a:extLst>
          </p:cNvPr>
          <p:cNvSpPr>
            <a:spLocks noGrp="1"/>
          </p:cNvSpPr>
          <p:nvPr>
            <p:ph idx="1"/>
          </p:nvPr>
        </p:nvSpPr>
        <p:spPr/>
        <p:txBody>
          <a:bodyPr/>
          <a:lstStyle/>
          <a:p>
            <a:r>
              <a:rPr lang="en-GB" sz="2000" dirty="0">
                <a:effectLst/>
                <a:latin typeface="Arial" panose="020B0604020202020204" pitchFamily="34" charset="0"/>
                <a:ea typeface="Times New Roman" panose="02020603050405020304" pitchFamily="18" charset="0"/>
              </a:rPr>
              <a:t>Within your presentation you need to include a range of appropriate behaviour management strategies, examples of these include de-escalation, verbal and non-verbal support and influencing students through own behaviour – you may also choose to include other appropriate strategies and interventions.  You will need to critically analyse your chosen strategies and suggest why these are the most suitable strategies/interventions to use in your chosen education setting.  </a:t>
            </a:r>
            <a:endParaRPr lang="en-US" sz="20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2864776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2C37F-B620-703F-4E0C-122EDC8A9898}"/>
              </a:ext>
            </a:extLst>
          </p:cNvPr>
          <p:cNvSpPr>
            <a:spLocks noGrp="1"/>
          </p:cNvSpPr>
          <p:nvPr>
            <p:ph type="title"/>
          </p:nvPr>
        </p:nvSpPr>
        <p:spPr/>
        <p:txBody>
          <a:bodyPr/>
          <a:lstStyle/>
          <a:p>
            <a:r>
              <a:rPr lang="cy-GB" dirty="0"/>
              <a:t>Arweiniad pellach</a:t>
            </a:r>
          </a:p>
        </p:txBody>
      </p:sp>
      <p:sp>
        <p:nvSpPr>
          <p:cNvPr id="3" name="Content Placeholder 2">
            <a:extLst>
              <a:ext uri="{FF2B5EF4-FFF2-40B4-BE49-F238E27FC236}">
                <a16:creationId xmlns:a16="http://schemas.microsoft.com/office/drawing/2014/main" id="{971164C5-4224-31D1-1E2F-2C62FEDAEC13}"/>
              </a:ext>
            </a:extLst>
          </p:cNvPr>
          <p:cNvSpPr>
            <a:spLocks noGrp="1"/>
          </p:cNvSpPr>
          <p:nvPr>
            <p:ph idx="1"/>
          </p:nvPr>
        </p:nvSpPr>
        <p:spPr/>
        <p:txBody>
          <a:bodyPr>
            <a:normAutofit/>
          </a:bodyPr>
          <a:lstStyle/>
          <a:p>
            <a:pPr algn="just"/>
            <a:r>
              <a:rPr lang="cy-GB" sz="2000" dirty="0">
                <a:effectLst/>
                <a:latin typeface="Arial" panose="020B0604020202020204" pitchFamily="34" charset="0"/>
                <a:ea typeface="Times New Roman" panose="02020603050405020304" pitchFamily="18" charset="0"/>
              </a:rPr>
              <a:t>Disgwylir i chi gysylltu eich gweithdy hyfforddi â damcaniaethau ymddygiadol a defnyddio tystiolaeth academaidd briodol i ategu eich strategaethau ac ymyriadau awgrymedig.</a:t>
            </a:r>
          </a:p>
          <a:p>
            <a:pPr algn="just"/>
            <a:r>
              <a:rPr lang="cy-GB" sz="2000" dirty="0">
                <a:effectLst/>
                <a:latin typeface="Arial" panose="020B0604020202020204" pitchFamily="34" charset="0"/>
                <a:ea typeface="Times New Roman" panose="02020603050405020304" pitchFamily="18" charset="0"/>
              </a:rPr>
              <a:t>Gan mai gweithdy hyfforddi yw hwn, bydd gofyn i chi greu deunydd hyfforddi ategol i gyd-fynd â’ch PowerPoint. Bydd y deunydd hyfforddi’n ategu eich gweithdy a gallwch eu cynhyrchu fel pecyn cymorth ar gyfer eich cynulleidfa darged. Dylech gynllunio’r deunydd yn addas a gall gynnwys diagramau, enghreifftiau, tasgau ac astudiaethau achos (nid yw’r rhestr hon yn gynhwysfawr). Dylech ystyried rôl yr ymarferydd o ran hyrwyddo ymddygiad cadarnhaol, gallech gyfeirio at rai enghreifftiau o fywyd go iawn os oes gennych brofiad perthnasol yn y maes neu enghreifftiau o arfer gorau gan Estyn/Llywodraeth Cymru, gallwch gynnwys yr enghreifftiau hyn yn eich cyflwyniad a/neu yn eich deunydd hyfforddi.</a:t>
            </a:r>
          </a:p>
        </p:txBody>
      </p:sp>
    </p:spTree>
    <p:extLst>
      <p:ext uri="{BB962C8B-B14F-4D97-AF65-F5344CB8AC3E}">
        <p14:creationId xmlns:p14="http://schemas.microsoft.com/office/powerpoint/2010/main" val="36558902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2C37F-B620-703F-4E0C-122EDC8A9898}"/>
              </a:ext>
            </a:extLst>
          </p:cNvPr>
          <p:cNvSpPr>
            <a:spLocks noGrp="1"/>
          </p:cNvSpPr>
          <p:nvPr>
            <p:ph type="title"/>
          </p:nvPr>
        </p:nvSpPr>
        <p:spPr/>
        <p:txBody>
          <a:bodyPr/>
          <a:lstStyle/>
          <a:p>
            <a:r>
              <a:rPr lang="en-GB" dirty="0"/>
              <a:t>Further guidance</a:t>
            </a:r>
            <a:endParaRPr lang="en-US" dirty="0"/>
          </a:p>
        </p:txBody>
      </p:sp>
      <p:sp>
        <p:nvSpPr>
          <p:cNvPr id="3" name="Content Placeholder 2">
            <a:extLst>
              <a:ext uri="{FF2B5EF4-FFF2-40B4-BE49-F238E27FC236}">
                <a16:creationId xmlns:a16="http://schemas.microsoft.com/office/drawing/2014/main" id="{971164C5-4224-31D1-1E2F-2C62FEDAEC13}"/>
              </a:ext>
            </a:extLst>
          </p:cNvPr>
          <p:cNvSpPr>
            <a:spLocks noGrp="1"/>
          </p:cNvSpPr>
          <p:nvPr>
            <p:ph idx="1"/>
          </p:nvPr>
        </p:nvSpPr>
        <p:spPr/>
        <p:txBody>
          <a:bodyPr>
            <a:normAutofit/>
          </a:bodyPr>
          <a:lstStyle/>
          <a:p>
            <a:pPr algn="just"/>
            <a:r>
              <a:rPr lang="en-GB" sz="2000" dirty="0">
                <a:effectLst/>
                <a:latin typeface="Arial" panose="020B0604020202020204" pitchFamily="34" charset="0"/>
                <a:ea typeface="Times New Roman" panose="02020603050405020304" pitchFamily="18" charset="0"/>
              </a:rPr>
              <a:t>You are expected to link your training workshop to behavioural theories and support suggested strategies and interventions with appropriate academic evidence.     </a:t>
            </a:r>
            <a:endParaRPr lang="en-US" sz="2000" dirty="0">
              <a:effectLst/>
              <a:latin typeface="Times New Roman" panose="02020603050405020304" pitchFamily="18" charset="0"/>
              <a:ea typeface="Times New Roman" panose="02020603050405020304" pitchFamily="18" charset="0"/>
            </a:endParaRPr>
          </a:p>
          <a:p>
            <a:pPr algn="just"/>
            <a:r>
              <a:rPr lang="en-GB" sz="2000" dirty="0">
                <a:effectLst/>
                <a:latin typeface="Arial" panose="020B0604020202020204" pitchFamily="34" charset="0"/>
                <a:ea typeface="Times New Roman" panose="02020603050405020304" pitchFamily="18" charset="0"/>
              </a:rPr>
              <a:t>As this is a training workshop, you will be required to produce supporting training material to accompany your PowerPoint.  The training material will support your workshop and can be produced as a toolkit for your target audience.  The material should be suitably designed and can include diagrams, examples, tasks and case studies (this list is not exhaustive).  You should consider the practitioners role in promoting positive behaviour, you could refer to some real-life examples if you have relevant experience in the area or examples of best practice from Estyn/the Welsh Government, these examples can be included in your presentation and/or in your training material </a:t>
            </a:r>
            <a:endParaRPr lang="en-US" sz="20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2581577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87148-BDAE-04C4-E173-8463B73576B8}"/>
              </a:ext>
            </a:extLst>
          </p:cNvPr>
          <p:cNvSpPr>
            <a:spLocks noGrp="1"/>
          </p:cNvSpPr>
          <p:nvPr>
            <p:ph type="title"/>
          </p:nvPr>
        </p:nvSpPr>
        <p:spPr/>
        <p:txBody>
          <a:bodyPr/>
          <a:lstStyle/>
          <a:p>
            <a:r>
              <a:rPr lang="cy-GB" dirty="0"/>
              <a:t>Tasg 1</a:t>
            </a:r>
          </a:p>
        </p:txBody>
      </p:sp>
      <p:graphicFrame>
        <p:nvGraphicFramePr>
          <p:cNvPr id="4" name="TextBox 2">
            <a:extLst>
              <a:ext uri="{FF2B5EF4-FFF2-40B4-BE49-F238E27FC236}">
                <a16:creationId xmlns:a16="http://schemas.microsoft.com/office/drawing/2014/main" id="{40167DD8-F5D5-699A-413A-D7327BB0D076}"/>
              </a:ext>
            </a:extLst>
          </p:cNvPr>
          <p:cNvGraphicFramePr/>
          <p:nvPr>
            <p:extLst>
              <p:ext uri="{D42A27DB-BD31-4B8C-83A1-F6EECF244321}">
                <p14:modId xmlns:p14="http://schemas.microsoft.com/office/powerpoint/2010/main" val="2840064664"/>
              </p:ext>
            </p:extLst>
          </p:nvPr>
        </p:nvGraphicFramePr>
        <p:xfrm>
          <a:off x="1295401" y="1690688"/>
          <a:ext cx="9601197" cy="28748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63024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87148-BDAE-04C4-E173-8463B73576B8}"/>
              </a:ext>
            </a:extLst>
          </p:cNvPr>
          <p:cNvSpPr>
            <a:spLocks noGrp="1"/>
          </p:cNvSpPr>
          <p:nvPr>
            <p:ph type="title"/>
          </p:nvPr>
        </p:nvSpPr>
        <p:spPr/>
        <p:txBody>
          <a:bodyPr/>
          <a:lstStyle/>
          <a:p>
            <a:r>
              <a:rPr lang="en-GB" dirty="0"/>
              <a:t>Task 1</a:t>
            </a:r>
            <a:endParaRPr lang="en-US" dirty="0"/>
          </a:p>
        </p:txBody>
      </p:sp>
      <p:graphicFrame>
        <p:nvGraphicFramePr>
          <p:cNvPr id="4" name="TextBox 2">
            <a:extLst>
              <a:ext uri="{FF2B5EF4-FFF2-40B4-BE49-F238E27FC236}">
                <a16:creationId xmlns:a16="http://schemas.microsoft.com/office/drawing/2014/main" id="{40167DD8-F5D5-699A-413A-D7327BB0D076}"/>
              </a:ext>
            </a:extLst>
          </p:cNvPr>
          <p:cNvGraphicFramePr/>
          <p:nvPr/>
        </p:nvGraphicFramePr>
        <p:xfrm>
          <a:off x="1295401" y="1690688"/>
          <a:ext cx="9601197" cy="28748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3304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E84A7-0EEA-4B2A-AC1F-634084090324}"/>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Diffiniad o Reoli ymddygiad</a:t>
            </a:r>
          </a:p>
        </p:txBody>
      </p:sp>
      <p:sp>
        <p:nvSpPr>
          <p:cNvPr id="3" name="TextBox 2">
            <a:extLst>
              <a:ext uri="{FF2B5EF4-FFF2-40B4-BE49-F238E27FC236}">
                <a16:creationId xmlns:a16="http://schemas.microsoft.com/office/drawing/2014/main" id="{A61E2D8A-F46A-4066-B281-28DDD293B011}"/>
              </a:ext>
            </a:extLst>
          </p:cNvPr>
          <p:cNvSpPr txBox="1"/>
          <p:nvPr/>
        </p:nvSpPr>
        <p:spPr>
          <a:xfrm>
            <a:off x="731147" y="1443841"/>
            <a:ext cx="9955033" cy="3970318"/>
          </a:xfrm>
          <a:prstGeom prst="rect">
            <a:avLst/>
          </a:prstGeom>
          <a:noFill/>
        </p:spPr>
        <p:txBody>
          <a:bodyPr wrap="square" rtlCol="0">
            <a:spAutoFit/>
          </a:bodyPr>
          <a:lstStyle/>
          <a:p>
            <a:endParaRPr lang="cy-GB" dirty="0">
              <a:latin typeface="Arial" panose="020B0604020202020204" pitchFamily="34" charset="0"/>
              <a:cs typeface="Arial" panose="020B0604020202020204" pitchFamily="34" charset="0"/>
            </a:endParaRPr>
          </a:p>
          <a:p>
            <a:r>
              <a:rPr lang="cy-GB" sz="2400" dirty="0">
                <a:latin typeface="Arial" panose="020B0604020202020204" pitchFamily="34" charset="0"/>
                <a:cs typeface="Arial" panose="020B0604020202020204" pitchFamily="34" charset="0"/>
              </a:rPr>
              <a:t>‘Mae rheoli ymddygiad yn ymwneud â sefydlu rheolaeth dros ddisgyblion aflonyddgar’. (Adams, 2009)</a:t>
            </a:r>
          </a:p>
          <a:p>
            <a:endParaRPr lang="cy-GB" sz="2400" dirty="0">
              <a:latin typeface="Arial" panose="020B0604020202020204" pitchFamily="34" charset="0"/>
              <a:cs typeface="Arial" panose="020B0604020202020204" pitchFamily="34" charset="0"/>
            </a:endParaRPr>
          </a:p>
          <a:p>
            <a:endParaRPr lang="cy-GB" sz="2400" dirty="0">
              <a:latin typeface="Arial" panose="020B0604020202020204" pitchFamily="34" charset="0"/>
              <a:cs typeface="Arial" panose="020B0604020202020204" pitchFamily="34" charset="0"/>
            </a:endParaRPr>
          </a:p>
          <a:p>
            <a:r>
              <a:rPr lang="cy-GB" sz="2400" dirty="0">
                <a:latin typeface="Arial" panose="020B0604020202020204" pitchFamily="34" charset="0"/>
                <a:cs typeface="Arial" panose="020B0604020202020204" pitchFamily="34" charset="0"/>
              </a:rPr>
              <a:t>‘Mae Rheoli Ymddygiad wedi dod i feddwl cymhwyso strategaethau sydd wedi’u cynllunio i wneud i fyfyrwyr ddysgu am ganlyniad eu hymddygiad gwael’. (Geoffrey, 2016)</a:t>
            </a:r>
          </a:p>
          <a:p>
            <a:r>
              <a:rPr lang="cy-GB" sz="2400" dirty="0"/>
              <a:t>                                       </a:t>
            </a:r>
            <a:r>
              <a:rPr lang="cy-GB" sz="2400" dirty="0">
                <a:latin typeface="Arial" panose="020B0604020202020204" pitchFamily="34" charset="0"/>
                <a:cs typeface="Arial" panose="020B0604020202020204" pitchFamily="34" charset="0"/>
              </a:rPr>
              <a:t>                                                              </a:t>
            </a:r>
          </a:p>
          <a:p>
            <a:endParaRPr lang="cy-GB" sz="2400" dirty="0">
              <a:latin typeface="Arial" panose="020B0604020202020204" pitchFamily="34" charset="0"/>
              <a:cs typeface="Arial" panose="020B0604020202020204" pitchFamily="34" charset="0"/>
            </a:endParaRPr>
          </a:p>
          <a:p>
            <a:endParaRPr lang="cy-GB" dirty="0"/>
          </a:p>
        </p:txBody>
      </p:sp>
    </p:spTree>
    <p:extLst>
      <p:ext uri="{BB962C8B-B14F-4D97-AF65-F5344CB8AC3E}">
        <p14:creationId xmlns:p14="http://schemas.microsoft.com/office/powerpoint/2010/main" val="1328410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E84A7-0EEA-4B2A-AC1F-63408409032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Definition of Behaviour management</a:t>
            </a:r>
          </a:p>
        </p:txBody>
      </p:sp>
      <p:sp>
        <p:nvSpPr>
          <p:cNvPr id="3" name="TextBox 2">
            <a:extLst>
              <a:ext uri="{FF2B5EF4-FFF2-40B4-BE49-F238E27FC236}">
                <a16:creationId xmlns:a16="http://schemas.microsoft.com/office/drawing/2014/main" id="{A61E2D8A-F46A-4066-B281-28DDD293B011}"/>
              </a:ext>
            </a:extLst>
          </p:cNvPr>
          <p:cNvSpPr txBox="1"/>
          <p:nvPr/>
        </p:nvSpPr>
        <p:spPr>
          <a:xfrm>
            <a:off x="731147" y="1443841"/>
            <a:ext cx="9955033" cy="3970318"/>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Behaviour management involves establishing control over disruptive pupils’. (Adams, 2009)</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‘Behaviour Management has come to mean the application of strategies designed to make students learn the consequence of their bad behaviour’. (Geoffrey, 2016)</a:t>
            </a:r>
          </a:p>
          <a:p>
            <a:r>
              <a:rPr lang="en-GB" sz="2400" dirty="0"/>
              <a:t>                                       </a:t>
            </a:r>
            <a:r>
              <a:rPr lang="en-GB" sz="24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54538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98845-6F6E-4353-8F54-7CB03B57257B}"/>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Tasg 2</a:t>
            </a:r>
          </a:p>
        </p:txBody>
      </p:sp>
      <p:graphicFrame>
        <p:nvGraphicFramePr>
          <p:cNvPr id="4" name="TextBox 2">
            <a:extLst>
              <a:ext uri="{FF2B5EF4-FFF2-40B4-BE49-F238E27FC236}">
                <a16:creationId xmlns:a16="http://schemas.microsoft.com/office/drawing/2014/main" id="{AC8EDC20-4366-BB19-413F-930EB21FE1DE}"/>
              </a:ext>
            </a:extLst>
          </p:cNvPr>
          <p:cNvGraphicFramePr/>
          <p:nvPr>
            <p:extLst>
              <p:ext uri="{D42A27DB-BD31-4B8C-83A1-F6EECF244321}">
                <p14:modId xmlns:p14="http://schemas.microsoft.com/office/powerpoint/2010/main" val="2044363681"/>
              </p:ext>
            </p:extLst>
          </p:nvPr>
        </p:nvGraphicFramePr>
        <p:xfrm>
          <a:off x="1295401" y="1690688"/>
          <a:ext cx="9601197" cy="28748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05553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98845-6F6E-4353-8F54-7CB03B57257B}"/>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Task 2</a:t>
            </a:r>
          </a:p>
        </p:txBody>
      </p:sp>
      <p:graphicFrame>
        <p:nvGraphicFramePr>
          <p:cNvPr id="4" name="TextBox 2">
            <a:extLst>
              <a:ext uri="{FF2B5EF4-FFF2-40B4-BE49-F238E27FC236}">
                <a16:creationId xmlns:a16="http://schemas.microsoft.com/office/drawing/2014/main" id="{AC8EDC20-4366-BB19-413F-930EB21FE1DE}"/>
              </a:ext>
            </a:extLst>
          </p:cNvPr>
          <p:cNvGraphicFramePr/>
          <p:nvPr/>
        </p:nvGraphicFramePr>
        <p:xfrm>
          <a:off x="1295401" y="1690688"/>
          <a:ext cx="9601197" cy="28748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8756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A6D83-3808-473C-9915-04E92E18F8DC}"/>
              </a:ext>
            </a:extLst>
          </p:cNvPr>
          <p:cNvSpPr>
            <a:spLocks noGrp="1"/>
          </p:cNvSpPr>
          <p:nvPr>
            <p:ph type="title"/>
          </p:nvPr>
        </p:nvSpPr>
        <p:spPr>
          <a:xfrm>
            <a:off x="799105" y="455635"/>
            <a:ext cx="10575235" cy="1303867"/>
          </a:xfrm>
        </p:spPr>
        <p:txBody>
          <a:bodyPr>
            <a:normAutofit/>
          </a:bodyPr>
          <a:lstStyle/>
          <a:p>
            <a:r>
              <a:rPr lang="cy-GB" sz="4000" dirty="0">
                <a:latin typeface="Arial" panose="020B0604020202020204" pitchFamily="34" charset="0"/>
                <a:cs typeface="Arial" panose="020B0604020202020204" pitchFamily="34" charset="0"/>
              </a:rPr>
              <a:t>Amcanion a Dibenion Rheoli Ymddygiad</a:t>
            </a:r>
          </a:p>
        </p:txBody>
      </p:sp>
      <p:sp>
        <p:nvSpPr>
          <p:cNvPr id="3" name="TextBox 2">
            <a:extLst>
              <a:ext uri="{FF2B5EF4-FFF2-40B4-BE49-F238E27FC236}">
                <a16:creationId xmlns:a16="http://schemas.microsoft.com/office/drawing/2014/main" id="{83E2E098-BBB8-4E15-8F33-790A42262BAD}"/>
              </a:ext>
            </a:extLst>
          </p:cNvPr>
          <p:cNvSpPr txBox="1"/>
          <p:nvPr/>
        </p:nvSpPr>
        <p:spPr>
          <a:xfrm>
            <a:off x="799105" y="1960493"/>
            <a:ext cx="9947081" cy="3046988"/>
          </a:xfrm>
          <a:prstGeom prst="rect">
            <a:avLst/>
          </a:prstGeom>
          <a:noFill/>
        </p:spPr>
        <p:txBody>
          <a:bodyPr wrap="square" rtlCol="0">
            <a:spAutoFit/>
          </a:bodyPr>
          <a:lstStyle/>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Mae’n galluogi myfyrwyr i gymryd rheolaeth dros eu hymddygiadau eu hunain mewn ffordd sy’n parchu hawliau pobl eraill</a:t>
            </a:r>
          </a:p>
          <a:p>
            <a:pPr marL="285750" indent="-285750">
              <a:buFont typeface="Arial" panose="020B0604020202020204" pitchFamily="34" charset="0"/>
              <a:buChar char="•"/>
            </a:pPr>
            <a:endParaRPr lang="cy-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Mae’n hyrwyddo hawliau pobl eraill mewn grwpiau dosbarth</a:t>
            </a:r>
          </a:p>
          <a:p>
            <a:pPr marL="285750" indent="-285750">
              <a:buFont typeface="Arial" panose="020B0604020202020204" pitchFamily="34" charset="0"/>
              <a:buChar char="•"/>
            </a:pPr>
            <a:endParaRPr lang="cy-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Mae’n datblygu ac yn cefnogi perthnasoedd cydweithredol rhwng yr athro a myfyrwyr</a:t>
            </a:r>
          </a:p>
          <a:p>
            <a:r>
              <a:rPr lang="cy-GB" sz="2400" dirty="0">
                <a:latin typeface="Arial" panose="020B0604020202020204" pitchFamily="34" charset="0"/>
                <a:cs typeface="Arial" panose="020B0604020202020204" pitchFamily="34" charset="0"/>
              </a:rPr>
              <a:t>(Rogers, 2002)</a:t>
            </a:r>
          </a:p>
        </p:txBody>
      </p:sp>
    </p:spTree>
    <p:extLst>
      <p:ext uri="{BB962C8B-B14F-4D97-AF65-F5344CB8AC3E}">
        <p14:creationId xmlns:p14="http://schemas.microsoft.com/office/powerpoint/2010/main" val="22098417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A6D83-3808-473C-9915-04E92E18F8DC}"/>
              </a:ext>
            </a:extLst>
          </p:cNvPr>
          <p:cNvSpPr>
            <a:spLocks noGrp="1"/>
          </p:cNvSpPr>
          <p:nvPr>
            <p:ph type="title"/>
          </p:nvPr>
        </p:nvSpPr>
        <p:spPr>
          <a:xfrm>
            <a:off x="799105" y="455635"/>
            <a:ext cx="10575235" cy="1303867"/>
          </a:xfrm>
        </p:spPr>
        <p:txBody>
          <a:bodyPr>
            <a:normAutofit/>
          </a:bodyPr>
          <a:lstStyle/>
          <a:p>
            <a:r>
              <a:rPr lang="en-GB" sz="4000" dirty="0">
                <a:latin typeface="Arial" panose="020B0604020202020204" pitchFamily="34" charset="0"/>
                <a:cs typeface="Arial" panose="020B0604020202020204" pitchFamily="34" charset="0"/>
              </a:rPr>
              <a:t>Aims and Purposes of Behaviour Management</a:t>
            </a:r>
          </a:p>
        </p:txBody>
      </p:sp>
      <p:sp>
        <p:nvSpPr>
          <p:cNvPr id="3" name="TextBox 2">
            <a:extLst>
              <a:ext uri="{FF2B5EF4-FFF2-40B4-BE49-F238E27FC236}">
                <a16:creationId xmlns:a16="http://schemas.microsoft.com/office/drawing/2014/main" id="{83E2E098-BBB8-4E15-8F33-790A42262BAD}"/>
              </a:ext>
            </a:extLst>
          </p:cNvPr>
          <p:cNvSpPr txBox="1"/>
          <p:nvPr/>
        </p:nvSpPr>
        <p:spPr>
          <a:xfrm>
            <a:off x="799105" y="1960493"/>
            <a:ext cx="9947081" cy="3046988"/>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Enables students to take control of their own behaviours in a way that respects the rights of others</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Promotes the rights of others in classroom groups</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Develops and supports collaborative relationships between teacher and students</a:t>
            </a:r>
          </a:p>
          <a:p>
            <a:r>
              <a:rPr lang="en-GB" sz="2400" dirty="0">
                <a:latin typeface="Arial" panose="020B0604020202020204" pitchFamily="34" charset="0"/>
                <a:cs typeface="Arial" panose="020B0604020202020204" pitchFamily="34" charset="0"/>
              </a:rPr>
              <a:t>(Rogers, 2002)</a:t>
            </a:r>
          </a:p>
        </p:txBody>
      </p:sp>
    </p:spTree>
    <p:extLst>
      <p:ext uri="{BB962C8B-B14F-4D97-AF65-F5344CB8AC3E}">
        <p14:creationId xmlns:p14="http://schemas.microsoft.com/office/powerpoint/2010/main" val="11259007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BB534-B54C-401E-9EAA-1578C4008E7C}"/>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Rheoli Ymddygiad</a:t>
            </a:r>
          </a:p>
        </p:txBody>
      </p:sp>
      <p:sp>
        <p:nvSpPr>
          <p:cNvPr id="3" name="TextBox 2">
            <a:extLst>
              <a:ext uri="{FF2B5EF4-FFF2-40B4-BE49-F238E27FC236}">
                <a16:creationId xmlns:a16="http://schemas.microsoft.com/office/drawing/2014/main" id="{D1A1E83A-DE28-4ECD-973A-86BB31F7F7DE}"/>
              </a:ext>
            </a:extLst>
          </p:cNvPr>
          <p:cNvSpPr txBox="1"/>
          <p:nvPr/>
        </p:nvSpPr>
        <p:spPr>
          <a:xfrm>
            <a:off x="838200" y="1837560"/>
            <a:ext cx="9669447" cy="2862322"/>
          </a:xfrm>
          <a:prstGeom prst="rect">
            <a:avLst/>
          </a:prstGeom>
          <a:noFill/>
        </p:spPr>
        <p:txBody>
          <a:bodyPr wrap="square" rtlCol="0">
            <a:spAutoFit/>
          </a:bodyPr>
          <a:lstStyle/>
          <a:p>
            <a:r>
              <a:rPr lang="cy-GB" sz="3200" dirty="0">
                <a:latin typeface="Arial" panose="020B0604020202020204" pitchFamily="34" charset="0"/>
                <a:cs typeface="Arial" panose="020B0604020202020204" pitchFamily="34" charset="0"/>
              </a:rPr>
              <a:t>‘Mae dulliau rheoli ymddygiad effeithiol yn seiliedig ar allu’r athro/athrawes i greu amgylchedd strwythuredig a reolir yn dda yn yr ystafell ddosbarth er mwyn bod dysgu yn gallu digwydd.’</a:t>
            </a:r>
          </a:p>
          <a:p>
            <a:endParaRPr lang="cy-GB" sz="3200" dirty="0">
              <a:latin typeface="Arial" panose="020B0604020202020204" pitchFamily="34" charset="0"/>
              <a:cs typeface="Arial" panose="020B0604020202020204" pitchFamily="34" charset="0"/>
            </a:endParaRPr>
          </a:p>
          <a:p>
            <a:r>
              <a:rPr lang="cy-GB" sz="2000" dirty="0">
                <a:latin typeface="Arial" panose="020B0604020202020204" pitchFamily="34" charset="0"/>
                <a:cs typeface="Arial" panose="020B0604020202020204" pitchFamily="34" charset="0"/>
              </a:rPr>
              <a:t>(Llywodraeth Cymru, 2012)</a:t>
            </a:r>
          </a:p>
        </p:txBody>
      </p:sp>
    </p:spTree>
    <p:extLst>
      <p:ext uri="{BB962C8B-B14F-4D97-AF65-F5344CB8AC3E}">
        <p14:creationId xmlns:p14="http://schemas.microsoft.com/office/powerpoint/2010/main" val="38184350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BB534-B54C-401E-9EAA-1578C4008E7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Behaviour Management</a:t>
            </a:r>
          </a:p>
        </p:txBody>
      </p:sp>
      <p:sp>
        <p:nvSpPr>
          <p:cNvPr id="3" name="TextBox 2">
            <a:extLst>
              <a:ext uri="{FF2B5EF4-FFF2-40B4-BE49-F238E27FC236}">
                <a16:creationId xmlns:a16="http://schemas.microsoft.com/office/drawing/2014/main" id="{D1A1E83A-DE28-4ECD-973A-86BB31F7F7DE}"/>
              </a:ext>
            </a:extLst>
          </p:cNvPr>
          <p:cNvSpPr txBox="1"/>
          <p:nvPr/>
        </p:nvSpPr>
        <p:spPr>
          <a:xfrm>
            <a:off x="838200" y="1837560"/>
            <a:ext cx="9669447" cy="2862322"/>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‘Effective behaviour management is based on the teacher’s ability to successfully create a well managed, structured classroom environment so learning can occur.’</a:t>
            </a:r>
          </a:p>
          <a:p>
            <a:endParaRPr lang="en-GB" sz="32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(Welsh Government, 2012)</a:t>
            </a:r>
          </a:p>
        </p:txBody>
      </p:sp>
    </p:spTree>
    <p:extLst>
      <p:ext uri="{BB962C8B-B14F-4D97-AF65-F5344CB8AC3E}">
        <p14:creationId xmlns:p14="http://schemas.microsoft.com/office/powerpoint/2010/main" val="39052446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8001-5594-4FCB-AE4D-4132B3E57169}"/>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Y Profiad Byw</a:t>
            </a:r>
          </a:p>
        </p:txBody>
      </p:sp>
      <p:sp>
        <p:nvSpPr>
          <p:cNvPr id="3" name="TextBox 2">
            <a:extLst>
              <a:ext uri="{FF2B5EF4-FFF2-40B4-BE49-F238E27FC236}">
                <a16:creationId xmlns:a16="http://schemas.microsoft.com/office/drawing/2014/main" id="{AE4F4664-0851-4343-9B98-D1D386EEA4F9}"/>
              </a:ext>
            </a:extLst>
          </p:cNvPr>
          <p:cNvSpPr txBox="1"/>
          <p:nvPr/>
        </p:nvSpPr>
        <p:spPr>
          <a:xfrm>
            <a:off x="838200" y="1809557"/>
            <a:ext cx="9786552" cy="2862322"/>
          </a:xfrm>
          <a:prstGeom prst="rect">
            <a:avLst/>
          </a:prstGeom>
          <a:noFill/>
        </p:spPr>
        <p:txBody>
          <a:bodyPr wrap="square" rtlCol="0">
            <a:spAutoFit/>
          </a:bodyPr>
          <a:lstStyle/>
          <a:p>
            <a:r>
              <a:rPr lang="cy-GB" sz="2400" dirty="0">
                <a:latin typeface="Arial" panose="020B0604020202020204" pitchFamily="34" charset="0"/>
                <a:cs typeface="Arial" panose="020B0604020202020204" pitchFamily="34" charset="0"/>
              </a:rPr>
              <a:t>Gwyliwch 10 munud cyntaf y fideo sy’n mynd y tu ôl i’r llenni i archwilio’r ymddygiadau sy’n codi ar lefel ysgol gynradd.</a:t>
            </a:r>
          </a:p>
          <a:p>
            <a:endParaRPr lang="cy-GB" sz="2400" dirty="0"/>
          </a:p>
          <a:p>
            <a:r>
              <a:rPr lang="cy-GB" sz="2400" dirty="0">
                <a:hlinkClick r:id="rId3"/>
              </a:rPr>
              <a:t>https://www.youtube.com/watch?v=RlMAYaYRDJE</a:t>
            </a:r>
            <a:endParaRPr lang="cy-GB" sz="2400" dirty="0"/>
          </a:p>
          <a:p>
            <a:endParaRPr lang="cy-GB" sz="2400" dirty="0"/>
          </a:p>
          <a:p>
            <a:r>
              <a:rPr lang="cy-GB" sz="2400" b="1" dirty="0"/>
              <a:t>Trafodaeth : Beth yw eich barn am hyn?</a:t>
            </a:r>
          </a:p>
          <a:p>
            <a:endParaRPr lang="cy-GB" dirty="0"/>
          </a:p>
          <a:p>
            <a:endParaRPr lang="cy-GB" dirty="0"/>
          </a:p>
        </p:txBody>
      </p:sp>
    </p:spTree>
    <p:extLst>
      <p:ext uri="{BB962C8B-B14F-4D97-AF65-F5344CB8AC3E}">
        <p14:creationId xmlns:p14="http://schemas.microsoft.com/office/powerpoint/2010/main" val="38593833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8001-5594-4FCB-AE4D-4132B3E5716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Living Experience</a:t>
            </a:r>
          </a:p>
        </p:txBody>
      </p:sp>
      <p:sp>
        <p:nvSpPr>
          <p:cNvPr id="3" name="TextBox 2">
            <a:extLst>
              <a:ext uri="{FF2B5EF4-FFF2-40B4-BE49-F238E27FC236}">
                <a16:creationId xmlns:a16="http://schemas.microsoft.com/office/drawing/2014/main" id="{AE4F4664-0851-4343-9B98-D1D386EEA4F9}"/>
              </a:ext>
            </a:extLst>
          </p:cNvPr>
          <p:cNvSpPr txBox="1"/>
          <p:nvPr/>
        </p:nvSpPr>
        <p:spPr>
          <a:xfrm>
            <a:off x="838200" y="1809557"/>
            <a:ext cx="9786552" cy="323165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Watch the first 10 minutes of the video which goes behind the scenes to explore the behaviours which present themselves at a primary school level.</a:t>
            </a:r>
          </a:p>
          <a:p>
            <a:endParaRPr lang="en-GB" sz="2400" dirty="0"/>
          </a:p>
          <a:p>
            <a:r>
              <a:rPr lang="en-GB" sz="2400" dirty="0">
                <a:hlinkClick r:id="rId3"/>
              </a:rPr>
              <a:t>https://www.youtube.com/watch?v=RlMAYaYRDJE</a:t>
            </a:r>
            <a:endParaRPr lang="en-GB" sz="2400" dirty="0"/>
          </a:p>
          <a:p>
            <a:endParaRPr lang="en-GB" sz="2400" dirty="0"/>
          </a:p>
          <a:p>
            <a:r>
              <a:rPr lang="en-GB" sz="2400" b="1" dirty="0"/>
              <a:t>Discussion : What are your thoughts on this?</a:t>
            </a:r>
          </a:p>
          <a:p>
            <a:endParaRPr lang="en-GB" dirty="0"/>
          </a:p>
          <a:p>
            <a:endParaRPr lang="en-GB" dirty="0"/>
          </a:p>
        </p:txBody>
      </p:sp>
    </p:spTree>
    <p:extLst>
      <p:ext uri="{BB962C8B-B14F-4D97-AF65-F5344CB8AC3E}">
        <p14:creationId xmlns:p14="http://schemas.microsoft.com/office/powerpoint/2010/main" val="27983864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A3B9D-D33A-4F6B-A368-B621DF639CF7}"/>
              </a:ext>
            </a:extLst>
          </p:cNvPr>
          <p:cNvSpPr>
            <a:spLocks noGrp="1"/>
          </p:cNvSpPr>
          <p:nvPr>
            <p:ph type="title"/>
          </p:nvPr>
        </p:nvSpPr>
        <p:spPr>
          <a:xfrm>
            <a:off x="685798" y="186929"/>
            <a:ext cx="10515600" cy="1325563"/>
          </a:xfrm>
        </p:spPr>
        <p:txBody>
          <a:bodyPr>
            <a:normAutofit/>
          </a:bodyPr>
          <a:lstStyle/>
          <a:p>
            <a:r>
              <a:rPr lang="cy-GB" dirty="0">
                <a:latin typeface="Arial" panose="020B0604020202020204" pitchFamily="34" charset="0"/>
                <a:cs typeface="Arial" panose="020B0604020202020204" pitchFamily="34" charset="0"/>
              </a:rPr>
              <a:t>Rheoli’r Ystafell Ddosbarth yn Effeithiol</a:t>
            </a:r>
          </a:p>
        </p:txBody>
      </p:sp>
      <p:sp>
        <p:nvSpPr>
          <p:cNvPr id="4" name="TextBox 3">
            <a:extLst>
              <a:ext uri="{FF2B5EF4-FFF2-40B4-BE49-F238E27FC236}">
                <a16:creationId xmlns:a16="http://schemas.microsoft.com/office/drawing/2014/main" id="{B9E25C21-9E4D-4C18-B16D-C5D2CFED546C}"/>
              </a:ext>
            </a:extLst>
          </p:cNvPr>
          <p:cNvSpPr txBox="1"/>
          <p:nvPr/>
        </p:nvSpPr>
        <p:spPr>
          <a:xfrm>
            <a:off x="5638800" y="2973859"/>
            <a:ext cx="914400" cy="914400"/>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C520130F-9B3F-45DB-AE46-699731D42DC2}"/>
              </a:ext>
            </a:extLst>
          </p:cNvPr>
          <p:cNvSpPr txBox="1"/>
          <p:nvPr/>
        </p:nvSpPr>
        <p:spPr>
          <a:xfrm>
            <a:off x="1688757" y="3039763"/>
            <a:ext cx="9512641" cy="2438400"/>
          </a:xfrm>
          <a:prstGeom prst="rect">
            <a:avLst/>
          </a:prstGeom>
          <a:noFill/>
        </p:spPr>
        <p:txBody>
          <a:bodyPr wrap="square" rtlCol="0">
            <a:spAutoFit/>
          </a:bodyPr>
          <a:lstStyle/>
          <a:p>
            <a:endParaRPr lang="en-GB" dirty="0"/>
          </a:p>
        </p:txBody>
      </p:sp>
      <p:pic>
        <p:nvPicPr>
          <p:cNvPr id="10" name="Picture 9" descr="A close up of a logo&#10;&#10;Description automatically generated">
            <a:extLst>
              <a:ext uri="{FF2B5EF4-FFF2-40B4-BE49-F238E27FC236}">
                <a16:creationId xmlns:a16="http://schemas.microsoft.com/office/drawing/2014/main" id="{DF48D64B-50F7-4380-A11F-6A112F283B1D}"/>
              </a:ext>
            </a:extLst>
          </p:cNvPr>
          <p:cNvPicPr>
            <a:picLocks noChangeAspect="1"/>
          </p:cNvPicPr>
          <p:nvPr/>
        </p:nvPicPr>
        <p:blipFill>
          <a:blip r:embed="rId3"/>
          <a:stretch>
            <a:fillRect/>
          </a:stretch>
        </p:blipFill>
        <p:spPr>
          <a:xfrm>
            <a:off x="6448100" y="1639331"/>
            <a:ext cx="5090985" cy="3680814"/>
          </a:xfrm>
          <a:prstGeom prst="rect">
            <a:avLst/>
          </a:prstGeom>
        </p:spPr>
      </p:pic>
      <p:sp>
        <p:nvSpPr>
          <p:cNvPr id="11" name="TextBox 10">
            <a:extLst>
              <a:ext uri="{FF2B5EF4-FFF2-40B4-BE49-F238E27FC236}">
                <a16:creationId xmlns:a16="http://schemas.microsoft.com/office/drawing/2014/main" id="{9B6D5329-2862-446C-BA73-7E59273A3230}"/>
              </a:ext>
            </a:extLst>
          </p:cNvPr>
          <p:cNvSpPr txBox="1"/>
          <p:nvPr/>
        </p:nvSpPr>
        <p:spPr>
          <a:xfrm>
            <a:off x="926757" y="2265973"/>
            <a:ext cx="4923974" cy="1415772"/>
          </a:xfrm>
          <a:prstGeom prst="rect">
            <a:avLst/>
          </a:prstGeom>
          <a:noFill/>
          <a:ln w="38100">
            <a:noFill/>
          </a:ln>
        </p:spPr>
        <p:txBody>
          <a:bodyPr wrap="square" rtlCol="0">
            <a:spAutoFit/>
          </a:bodyPr>
          <a:lstStyle/>
          <a:p>
            <a:endParaRPr lang="cy-GB" sz="2000" dirty="0">
              <a:latin typeface="Arial" panose="020B0604020202020204" pitchFamily="34" charset="0"/>
              <a:cs typeface="Arial" panose="020B0604020202020204" pitchFamily="34" charset="0"/>
            </a:endParaRPr>
          </a:p>
          <a:p>
            <a:r>
              <a:rPr lang="cy-GB" sz="2400" b="1" dirty="0"/>
              <a:t>Trafodaeth: Beth yw eich barn am systemau gwobrwyo?</a:t>
            </a:r>
          </a:p>
          <a:p>
            <a:endParaRPr lang="cy-GB"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5472CC07-D785-4F15-B208-622EDF9B61CE}"/>
              </a:ext>
            </a:extLst>
          </p:cNvPr>
          <p:cNvSpPr txBox="1"/>
          <p:nvPr/>
        </p:nvSpPr>
        <p:spPr>
          <a:xfrm>
            <a:off x="8252093" y="1698187"/>
            <a:ext cx="3097362" cy="3416320"/>
          </a:xfrm>
          <a:prstGeom prst="rect">
            <a:avLst/>
          </a:prstGeom>
          <a:noFill/>
          <a:ln>
            <a:solidFill>
              <a:schemeClr val="bg1"/>
            </a:solidFill>
          </a:ln>
        </p:spPr>
        <p:txBody>
          <a:bodyPr wrap="square" rtlCol="0">
            <a:spAutoFit/>
          </a:bodyPr>
          <a:lstStyle/>
          <a:p>
            <a:r>
              <a:rPr lang="cy-GB" u="sng" dirty="0">
                <a:latin typeface="Arial" panose="020B0604020202020204" pitchFamily="34" charset="0"/>
                <a:cs typeface="Arial" panose="020B0604020202020204" pitchFamily="34" charset="0"/>
              </a:rPr>
              <a:t>Gwobrwyon</a:t>
            </a:r>
          </a:p>
          <a:p>
            <a:r>
              <a:rPr lang="cy-GB" dirty="0">
                <a:latin typeface="Arial" panose="020B0604020202020204" pitchFamily="34" charset="0"/>
                <a:cs typeface="Arial" panose="020B0604020202020204" pitchFamily="34" charset="0"/>
              </a:rPr>
              <a:t>Talebau, tocynnau raffl, diwrnod arbennig, tystysgrifau, amser rhydd, safle o gyfrifoldeb, dathliad dosbarth, sticer, twba lwcus, galwad ffôn adref, mwy o chwarae</a:t>
            </a:r>
          </a:p>
          <a:p>
            <a:endParaRPr lang="cy-GB" u="sng" dirty="0"/>
          </a:p>
          <a:p>
            <a:endParaRPr lang="cy-GB" u="sng" dirty="0"/>
          </a:p>
          <a:p>
            <a:endParaRPr lang="cy-GB" u="sng" dirty="0"/>
          </a:p>
          <a:p>
            <a:endParaRPr lang="cy-GB" u="sng" dirty="0"/>
          </a:p>
        </p:txBody>
      </p:sp>
    </p:spTree>
    <p:extLst>
      <p:ext uri="{BB962C8B-B14F-4D97-AF65-F5344CB8AC3E}">
        <p14:creationId xmlns:p14="http://schemas.microsoft.com/office/powerpoint/2010/main" val="41879540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A3B9D-D33A-4F6B-A368-B621DF639CF7}"/>
              </a:ext>
            </a:extLst>
          </p:cNvPr>
          <p:cNvSpPr>
            <a:spLocks noGrp="1"/>
          </p:cNvSpPr>
          <p:nvPr>
            <p:ph type="title"/>
          </p:nvPr>
        </p:nvSpPr>
        <p:spPr>
          <a:xfrm>
            <a:off x="685798" y="186929"/>
            <a:ext cx="10515600" cy="1325563"/>
          </a:xfrm>
        </p:spPr>
        <p:txBody>
          <a:bodyPr/>
          <a:lstStyle/>
          <a:p>
            <a:r>
              <a:rPr lang="en-GB" dirty="0">
                <a:latin typeface="Arial" panose="020B0604020202020204" pitchFamily="34" charset="0"/>
                <a:cs typeface="Arial" panose="020B0604020202020204" pitchFamily="34" charset="0"/>
              </a:rPr>
              <a:t>Effective Classroom Management</a:t>
            </a:r>
          </a:p>
        </p:txBody>
      </p:sp>
      <p:sp>
        <p:nvSpPr>
          <p:cNvPr id="4" name="TextBox 3">
            <a:extLst>
              <a:ext uri="{FF2B5EF4-FFF2-40B4-BE49-F238E27FC236}">
                <a16:creationId xmlns:a16="http://schemas.microsoft.com/office/drawing/2014/main" id="{B9E25C21-9E4D-4C18-B16D-C5D2CFED546C}"/>
              </a:ext>
            </a:extLst>
          </p:cNvPr>
          <p:cNvSpPr txBox="1"/>
          <p:nvPr/>
        </p:nvSpPr>
        <p:spPr>
          <a:xfrm>
            <a:off x="5638800" y="2973859"/>
            <a:ext cx="914400" cy="914400"/>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C520130F-9B3F-45DB-AE46-699731D42DC2}"/>
              </a:ext>
            </a:extLst>
          </p:cNvPr>
          <p:cNvSpPr txBox="1"/>
          <p:nvPr/>
        </p:nvSpPr>
        <p:spPr>
          <a:xfrm>
            <a:off x="1688757" y="3039763"/>
            <a:ext cx="9512641" cy="2438400"/>
          </a:xfrm>
          <a:prstGeom prst="rect">
            <a:avLst/>
          </a:prstGeom>
          <a:noFill/>
        </p:spPr>
        <p:txBody>
          <a:bodyPr wrap="square" rtlCol="0">
            <a:spAutoFit/>
          </a:bodyPr>
          <a:lstStyle/>
          <a:p>
            <a:endParaRPr lang="en-GB" dirty="0"/>
          </a:p>
        </p:txBody>
      </p:sp>
      <p:pic>
        <p:nvPicPr>
          <p:cNvPr id="10" name="Picture 9" descr="A close up of a logo&#10;&#10;Description automatically generated">
            <a:extLst>
              <a:ext uri="{FF2B5EF4-FFF2-40B4-BE49-F238E27FC236}">
                <a16:creationId xmlns:a16="http://schemas.microsoft.com/office/drawing/2014/main" id="{DF48D64B-50F7-4380-A11F-6A112F283B1D}"/>
              </a:ext>
            </a:extLst>
          </p:cNvPr>
          <p:cNvPicPr>
            <a:picLocks noChangeAspect="1"/>
          </p:cNvPicPr>
          <p:nvPr/>
        </p:nvPicPr>
        <p:blipFill>
          <a:blip r:embed="rId3"/>
          <a:stretch>
            <a:fillRect/>
          </a:stretch>
        </p:blipFill>
        <p:spPr>
          <a:xfrm>
            <a:off x="6448100" y="1639331"/>
            <a:ext cx="5090985" cy="3534032"/>
          </a:xfrm>
          <a:prstGeom prst="rect">
            <a:avLst/>
          </a:prstGeom>
        </p:spPr>
      </p:pic>
      <p:sp>
        <p:nvSpPr>
          <p:cNvPr id="11" name="TextBox 10">
            <a:extLst>
              <a:ext uri="{FF2B5EF4-FFF2-40B4-BE49-F238E27FC236}">
                <a16:creationId xmlns:a16="http://schemas.microsoft.com/office/drawing/2014/main" id="{9B6D5329-2862-446C-BA73-7E59273A3230}"/>
              </a:ext>
            </a:extLst>
          </p:cNvPr>
          <p:cNvSpPr txBox="1"/>
          <p:nvPr/>
        </p:nvSpPr>
        <p:spPr>
          <a:xfrm>
            <a:off x="926757" y="2265973"/>
            <a:ext cx="4923974" cy="1415772"/>
          </a:xfrm>
          <a:prstGeom prst="rect">
            <a:avLst/>
          </a:prstGeom>
          <a:noFill/>
          <a:ln w="38100">
            <a:noFill/>
          </a:ln>
        </p:spPr>
        <p:txBody>
          <a:bodyPr wrap="square" rtlCol="0">
            <a:spAutoFit/>
          </a:bodyPr>
          <a:lstStyle/>
          <a:p>
            <a:endParaRPr lang="en-GB" sz="2000" dirty="0">
              <a:latin typeface="Arial" panose="020B0604020202020204" pitchFamily="34" charset="0"/>
              <a:cs typeface="Arial" panose="020B0604020202020204" pitchFamily="34" charset="0"/>
            </a:endParaRPr>
          </a:p>
          <a:p>
            <a:r>
              <a:rPr lang="en-GB" sz="2400" b="1" dirty="0"/>
              <a:t>Discussion: What are your thoughts on reward systems?</a:t>
            </a:r>
          </a:p>
          <a:p>
            <a:endParaRPr lang="en-GB"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5472CC07-D785-4F15-B208-622EDF9B61CE}"/>
              </a:ext>
            </a:extLst>
          </p:cNvPr>
          <p:cNvSpPr txBox="1"/>
          <p:nvPr/>
        </p:nvSpPr>
        <p:spPr>
          <a:xfrm>
            <a:off x="8215181" y="1808784"/>
            <a:ext cx="3138617" cy="3139321"/>
          </a:xfrm>
          <a:prstGeom prst="rect">
            <a:avLst/>
          </a:prstGeom>
          <a:noFill/>
          <a:ln>
            <a:solidFill>
              <a:schemeClr val="bg1"/>
            </a:solidFill>
          </a:ln>
        </p:spPr>
        <p:txBody>
          <a:bodyPr wrap="square" rtlCol="0">
            <a:spAutoFit/>
          </a:bodyPr>
          <a:lstStyle/>
          <a:p>
            <a:r>
              <a:rPr lang="en-GB" u="sng" dirty="0">
                <a:latin typeface="Arial" panose="020B0604020202020204" pitchFamily="34" charset="0"/>
                <a:cs typeface="Arial" panose="020B0604020202020204" pitchFamily="34" charset="0"/>
              </a:rPr>
              <a:t>Rewards</a:t>
            </a:r>
          </a:p>
          <a:p>
            <a:r>
              <a:rPr lang="en-GB" dirty="0">
                <a:latin typeface="Arial" panose="020B0604020202020204" pitchFamily="34" charset="0"/>
                <a:cs typeface="Arial" panose="020B0604020202020204" pitchFamily="34" charset="0"/>
              </a:rPr>
              <a:t>Tokens, raffle tickets, special day, certificates, free time, position of responsibility, class celebration, sticker, lucky dip, phone call home, extra play</a:t>
            </a:r>
          </a:p>
          <a:p>
            <a:endParaRPr lang="en-GB" u="sng" dirty="0"/>
          </a:p>
          <a:p>
            <a:endParaRPr lang="en-GB" u="sng" dirty="0"/>
          </a:p>
          <a:p>
            <a:endParaRPr lang="en-GB" u="sng" dirty="0"/>
          </a:p>
          <a:p>
            <a:endParaRPr lang="en-GB" u="sng" dirty="0"/>
          </a:p>
        </p:txBody>
      </p:sp>
    </p:spTree>
    <p:extLst>
      <p:ext uri="{BB962C8B-B14F-4D97-AF65-F5344CB8AC3E}">
        <p14:creationId xmlns:p14="http://schemas.microsoft.com/office/powerpoint/2010/main" val="18845062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ECA39-E25B-DB07-F605-3D19716298B3}"/>
              </a:ext>
            </a:extLst>
          </p:cNvPr>
          <p:cNvSpPr>
            <a:spLocks noGrp="1"/>
          </p:cNvSpPr>
          <p:nvPr>
            <p:ph type="title"/>
          </p:nvPr>
        </p:nvSpPr>
        <p:spPr/>
        <p:txBody>
          <a:bodyPr/>
          <a:lstStyle/>
          <a:p>
            <a:r>
              <a:rPr lang="cy-GB" dirty="0"/>
              <a:t>Dull ysgol uwchradd</a:t>
            </a:r>
          </a:p>
        </p:txBody>
      </p:sp>
      <p:sp>
        <p:nvSpPr>
          <p:cNvPr id="4" name="TextBox 3">
            <a:extLst>
              <a:ext uri="{FF2B5EF4-FFF2-40B4-BE49-F238E27FC236}">
                <a16:creationId xmlns:a16="http://schemas.microsoft.com/office/drawing/2014/main" id="{59BBED3F-1144-C3BD-EAC5-623E838B462D}"/>
              </a:ext>
            </a:extLst>
          </p:cNvPr>
          <p:cNvSpPr txBox="1"/>
          <p:nvPr/>
        </p:nvSpPr>
        <p:spPr>
          <a:xfrm>
            <a:off x="1766887" y="1990724"/>
            <a:ext cx="8658225" cy="2831544"/>
          </a:xfrm>
          <a:prstGeom prst="rect">
            <a:avLst/>
          </a:prstGeom>
          <a:noFill/>
        </p:spPr>
        <p:txBody>
          <a:bodyPr wrap="square">
            <a:spAutoFit/>
          </a:bodyPr>
          <a:lstStyle/>
          <a:p>
            <a:pPr lvl="0"/>
            <a:r>
              <a:rPr lang="cy-GB" sz="2800" dirty="0"/>
              <a:t>‘Nid oes unrhyw un dull llwyddiannus o ymdrin â materion ymddygiad mewn ysgolion sy’n dangos arfer da, mae amrywiaeth o ddulliau’n cael eu mabwysiadu’</a:t>
            </a:r>
          </a:p>
          <a:p>
            <a:pPr lvl="0"/>
            <a:endParaRPr lang="cy-GB" sz="2800" dirty="0"/>
          </a:p>
          <a:p>
            <a:r>
              <a:rPr lang="cy-GB" sz="2000" dirty="0"/>
              <a:t>(Yr Adolygiad Cenedlaethol o Ymddygiad a Phresenoldeb (NBAR), 2013)</a:t>
            </a:r>
          </a:p>
          <a:p>
            <a:pPr lvl="0"/>
            <a:endParaRPr lang="cy-GB" dirty="0"/>
          </a:p>
        </p:txBody>
      </p:sp>
    </p:spTree>
    <p:extLst>
      <p:ext uri="{BB962C8B-B14F-4D97-AF65-F5344CB8AC3E}">
        <p14:creationId xmlns:p14="http://schemas.microsoft.com/office/powerpoint/2010/main" val="29530061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ECA39-E25B-DB07-F605-3D19716298B3}"/>
              </a:ext>
            </a:extLst>
          </p:cNvPr>
          <p:cNvSpPr>
            <a:spLocks noGrp="1"/>
          </p:cNvSpPr>
          <p:nvPr>
            <p:ph type="title"/>
          </p:nvPr>
        </p:nvSpPr>
        <p:spPr/>
        <p:txBody>
          <a:bodyPr/>
          <a:lstStyle/>
          <a:p>
            <a:r>
              <a:rPr lang="en-GB" dirty="0"/>
              <a:t>Secondary school approach</a:t>
            </a:r>
            <a:endParaRPr lang="en-US" dirty="0"/>
          </a:p>
        </p:txBody>
      </p:sp>
      <p:sp>
        <p:nvSpPr>
          <p:cNvPr id="4" name="TextBox 3">
            <a:extLst>
              <a:ext uri="{FF2B5EF4-FFF2-40B4-BE49-F238E27FC236}">
                <a16:creationId xmlns:a16="http://schemas.microsoft.com/office/drawing/2014/main" id="{59BBED3F-1144-C3BD-EAC5-623E838B462D}"/>
              </a:ext>
            </a:extLst>
          </p:cNvPr>
          <p:cNvSpPr txBox="1"/>
          <p:nvPr/>
        </p:nvSpPr>
        <p:spPr>
          <a:xfrm>
            <a:off x="1766887" y="1990724"/>
            <a:ext cx="8658225" cy="2462213"/>
          </a:xfrm>
          <a:prstGeom prst="rect">
            <a:avLst/>
          </a:prstGeom>
          <a:noFill/>
        </p:spPr>
        <p:txBody>
          <a:bodyPr wrap="square">
            <a:spAutoFit/>
          </a:bodyPr>
          <a:lstStyle/>
          <a:p>
            <a:pPr lvl="0"/>
            <a:r>
              <a:rPr lang="en-GB" sz="2800" dirty="0"/>
              <a:t>‘There is no single successful approach to behaviour issues in schools that demonstrate good practice a range of approaches are adopted’</a:t>
            </a:r>
          </a:p>
          <a:p>
            <a:pPr lvl="0"/>
            <a:endParaRPr lang="en-GB" sz="2800" dirty="0"/>
          </a:p>
          <a:p>
            <a:r>
              <a:rPr lang="en-GB" sz="2000" dirty="0"/>
              <a:t>(The National Behaviour </a:t>
            </a:r>
            <a:r>
              <a:rPr lang="en-GB" sz="2000" dirty="0">
                <a:solidFill>
                  <a:srgbClr val="FF0000"/>
                </a:solidFill>
              </a:rPr>
              <a:t>and</a:t>
            </a:r>
            <a:r>
              <a:rPr lang="en-GB" sz="2000" dirty="0"/>
              <a:t> Attendance Review, 2013)</a:t>
            </a:r>
            <a:endParaRPr lang="en-US" sz="2000" dirty="0"/>
          </a:p>
          <a:p>
            <a:pPr lvl="0"/>
            <a:endParaRPr lang="en-US" dirty="0"/>
          </a:p>
        </p:txBody>
      </p:sp>
    </p:spTree>
    <p:extLst>
      <p:ext uri="{BB962C8B-B14F-4D97-AF65-F5344CB8AC3E}">
        <p14:creationId xmlns:p14="http://schemas.microsoft.com/office/powerpoint/2010/main" val="378381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E05EC-4FE6-CCE7-510E-565D76BB26D5}"/>
              </a:ext>
            </a:extLst>
          </p:cNvPr>
          <p:cNvSpPr>
            <a:spLocks noGrp="1"/>
          </p:cNvSpPr>
          <p:nvPr>
            <p:ph type="title"/>
          </p:nvPr>
        </p:nvSpPr>
        <p:spPr/>
        <p:txBody>
          <a:bodyPr/>
          <a:lstStyle/>
          <a:p>
            <a:r>
              <a:rPr lang="cy-GB" dirty="0"/>
              <a:t>Cymhlethdod y cynllun</a:t>
            </a:r>
          </a:p>
        </p:txBody>
      </p:sp>
      <p:sp>
        <p:nvSpPr>
          <p:cNvPr id="3" name="TextBox 2">
            <a:extLst>
              <a:ext uri="{FF2B5EF4-FFF2-40B4-BE49-F238E27FC236}">
                <a16:creationId xmlns:a16="http://schemas.microsoft.com/office/drawing/2014/main" id="{05998DC8-16C8-B71A-371D-F1E58AF93D6A}"/>
              </a:ext>
            </a:extLst>
          </p:cNvPr>
          <p:cNvSpPr txBox="1"/>
          <p:nvPr/>
        </p:nvSpPr>
        <p:spPr>
          <a:xfrm>
            <a:off x="3128962" y="1388018"/>
            <a:ext cx="7015767" cy="4247317"/>
          </a:xfrm>
          <a:prstGeom prst="rect">
            <a:avLst/>
          </a:prstGeom>
          <a:noFill/>
        </p:spPr>
        <p:txBody>
          <a:bodyPr wrap="none" rtlCol="0">
            <a:spAutoFit/>
          </a:bodyPr>
          <a:lstStyle/>
          <a:p>
            <a:r>
              <a:rPr lang="cy-GB" dirty="0"/>
              <a:t>Llywodraeth Cymru</a:t>
            </a:r>
          </a:p>
          <a:p>
            <a:endParaRPr lang="cy-GB" dirty="0"/>
          </a:p>
          <a:p>
            <a:endParaRPr lang="cy-GB" dirty="0"/>
          </a:p>
          <a:p>
            <a:r>
              <a:rPr lang="cy-GB" dirty="0">
                <a:latin typeface="Arial" panose="020B0604020202020204" pitchFamily="34" charset="0"/>
                <a:cs typeface="Arial" panose="020B0604020202020204" pitchFamily="34" charset="0"/>
              </a:rPr>
              <a:t>Lefel Awdurdod Lleol, Gwasanaethau Iechyd, a’r Sector Gwirfoddol</a:t>
            </a:r>
          </a:p>
          <a:p>
            <a:endParaRPr lang="cy-GB" dirty="0"/>
          </a:p>
          <a:p>
            <a:endParaRPr lang="cy-GB" dirty="0"/>
          </a:p>
          <a:p>
            <a:r>
              <a:rPr lang="cy-GB" dirty="0">
                <a:latin typeface="Arial" panose="020B0604020202020204" pitchFamily="34" charset="0"/>
                <a:cs typeface="Arial" panose="020B0604020202020204" pitchFamily="34" charset="0"/>
              </a:rPr>
              <a:t>Lefel Ysgol</a:t>
            </a:r>
          </a:p>
          <a:p>
            <a:endParaRPr lang="cy-GB" dirty="0"/>
          </a:p>
          <a:p>
            <a:endParaRPr lang="cy-GB" dirty="0"/>
          </a:p>
          <a:p>
            <a:r>
              <a:rPr lang="cy-GB" dirty="0">
                <a:latin typeface="Arial" panose="020B0604020202020204" pitchFamily="34" charset="0"/>
                <a:cs typeface="Arial" panose="020B0604020202020204" pitchFamily="34" charset="0"/>
              </a:rPr>
              <a:t>Lefel Dosbarth</a:t>
            </a:r>
          </a:p>
          <a:p>
            <a:endParaRPr lang="cy-GB" dirty="0"/>
          </a:p>
          <a:p>
            <a:endParaRPr lang="cy-GB" dirty="0"/>
          </a:p>
          <a:p>
            <a:r>
              <a:rPr lang="cy-GB" dirty="0">
                <a:latin typeface="Arial" panose="020B0604020202020204" pitchFamily="34" charset="0"/>
                <a:cs typeface="Arial" panose="020B0604020202020204" pitchFamily="34" charset="0"/>
              </a:rPr>
              <a:t>Lefel y Disgybl a’r Teulu Unigol</a:t>
            </a:r>
          </a:p>
          <a:p>
            <a:endParaRPr lang="cy-GB"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(Llywodraeth, 2010)</a:t>
            </a:r>
            <a:endParaRPr lang="cy-GB" dirty="0"/>
          </a:p>
        </p:txBody>
      </p:sp>
      <p:cxnSp>
        <p:nvCxnSpPr>
          <p:cNvPr id="4" name="Straight Arrow Connector 3">
            <a:extLst>
              <a:ext uri="{FF2B5EF4-FFF2-40B4-BE49-F238E27FC236}">
                <a16:creationId xmlns:a16="http://schemas.microsoft.com/office/drawing/2014/main" id="{835EA215-8982-F448-72D5-2D691D286855}"/>
              </a:ext>
            </a:extLst>
          </p:cNvPr>
          <p:cNvCxnSpPr>
            <a:cxnSpLocks/>
          </p:cNvCxnSpPr>
          <p:nvPr/>
        </p:nvCxnSpPr>
        <p:spPr>
          <a:xfrm>
            <a:off x="3307556" y="1790201"/>
            <a:ext cx="0" cy="388643"/>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6" name="Straight Arrow Connector 5">
            <a:extLst>
              <a:ext uri="{FF2B5EF4-FFF2-40B4-BE49-F238E27FC236}">
                <a16:creationId xmlns:a16="http://schemas.microsoft.com/office/drawing/2014/main" id="{661531E2-2B1F-055C-6F4F-DFADDE5932DD}"/>
              </a:ext>
            </a:extLst>
          </p:cNvPr>
          <p:cNvCxnSpPr>
            <a:cxnSpLocks/>
          </p:cNvCxnSpPr>
          <p:nvPr/>
        </p:nvCxnSpPr>
        <p:spPr>
          <a:xfrm>
            <a:off x="3307556" y="2647451"/>
            <a:ext cx="0" cy="388643"/>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7" name="Straight Arrow Connector 6">
            <a:extLst>
              <a:ext uri="{FF2B5EF4-FFF2-40B4-BE49-F238E27FC236}">
                <a16:creationId xmlns:a16="http://schemas.microsoft.com/office/drawing/2014/main" id="{BB9EC9C1-5A38-4FBA-10AA-8803C78D43BD}"/>
              </a:ext>
            </a:extLst>
          </p:cNvPr>
          <p:cNvCxnSpPr>
            <a:cxnSpLocks/>
          </p:cNvCxnSpPr>
          <p:nvPr/>
        </p:nvCxnSpPr>
        <p:spPr>
          <a:xfrm>
            <a:off x="3307556" y="3429000"/>
            <a:ext cx="0" cy="388643"/>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68B8D457-84A8-84E2-223B-B8BCDD66B64B}"/>
              </a:ext>
            </a:extLst>
          </p:cNvPr>
          <p:cNvCxnSpPr>
            <a:cxnSpLocks/>
          </p:cNvCxnSpPr>
          <p:nvPr/>
        </p:nvCxnSpPr>
        <p:spPr>
          <a:xfrm>
            <a:off x="3286124" y="4269082"/>
            <a:ext cx="0" cy="388643"/>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2515087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E05EC-4FE6-CCE7-510E-565D76BB26D5}"/>
              </a:ext>
            </a:extLst>
          </p:cNvPr>
          <p:cNvSpPr>
            <a:spLocks noGrp="1"/>
          </p:cNvSpPr>
          <p:nvPr>
            <p:ph type="title"/>
          </p:nvPr>
        </p:nvSpPr>
        <p:spPr/>
        <p:txBody>
          <a:bodyPr/>
          <a:lstStyle/>
          <a:p>
            <a:r>
              <a:rPr lang="en-GB" dirty="0"/>
              <a:t>Complexity of plan</a:t>
            </a:r>
            <a:endParaRPr lang="en-US" dirty="0"/>
          </a:p>
        </p:txBody>
      </p:sp>
      <p:sp>
        <p:nvSpPr>
          <p:cNvPr id="3" name="TextBox 2">
            <a:extLst>
              <a:ext uri="{FF2B5EF4-FFF2-40B4-BE49-F238E27FC236}">
                <a16:creationId xmlns:a16="http://schemas.microsoft.com/office/drawing/2014/main" id="{05998DC8-16C8-B71A-371D-F1E58AF93D6A}"/>
              </a:ext>
            </a:extLst>
          </p:cNvPr>
          <p:cNvSpPr txBox="1"/>
          <p:nvPr/>
        </p:nvSpPr>
        <p:spPr>
          <a:xfrm>
            <a:off x="3128962" y="1388018"/>
            <a:ext cx="6323206" cy="4247317"/>
          </a:xfrm>
          <a:prstGeom prst="rect">
            <a:avLst/>
          </a:prstGeom>
          <a:noFill/>
        </p:spPr>
        <p:txBody>
          <a:bodyPr wrap="none" rtlCol="0">
            <a:spAutoFit/>
          </a:bodyPr>
          <a:lstStyle/>
          <a:p>
            <a:r>
              <a:rPr lang="en-GB" dirty="0"/>
              <a:t>The Welsh Government</a:t>
            </a:r>
          </a:p>
          <a:p>
            <a:endParaRPr lang="en-GB" dirty="0"/>
          </a:p>
          <a:p>
            <a:endParaRPr lang="en-GB" dirty="0"/>
          </a:p>
          <a:p>
            <a:r>
              <a:rPr lang="en-GB" dirty="0">
                <a:latin typeface="Arial" panose="020B0604020202020204" pitchFamily="34" charset="0"/>
                <a:cs typeface="Arial" panose="020B0604020202020204" pitchFamily="34" charset="0"/>
              </a:rPr>
              <a:t>Local Authority, Health Services, and Volunteer Sector Level</a:t>
            </a:r>
          </a:p>
          <a:p>
            <a:endParaRPr lang="en-GB" dirty="0"/>
          </a:p>
          <a:p>
            <a:endParaRPr lang="en-GB" dirty="0"/>
          </a:p>
          <a:p>
            <a:r>
              <a:rPr lang="en-GB" dirty="0">
                <a:latin typeface="Arial" panose="020B0604020202020204" pitchFamily="34" charset="0"/>
                <a:cs typeface="Arial" panose="020B0604020202020204" pitchFamily="34" charset="0"/>
              </a:rPr>
              <a:t>School Level</a:t>
            </a:r>
          </a:p>
          <a:p>
            <a:endParaRPr lang="en-US" dirty="0"/>
          </a:p>
          <a:p>
            <a:endParaRPr lang="en-US" dirty="0"/>
          </a:p>
          <a:p>
            <a:r>
              <a:rPr lang="en-GB" dirty="0">
                <a:latin typeface="Arial" panose="020B0604020202020204" pitchFamily="34" charset="0"/>
                <a:cs typeface="Arial" panose="020B0604020202020204" pitchFamily="34" charset="0"/>
              </a:rPr>
              <a:t>Classroom Level</a:t>
            </a:r>
          </a:p>
          <a:p>
            <a:endParaRPr lang="en-US" dirty="0"/>
          </a:p>
          <a:p>
            <a:endParaRPr lang="en-US" dirty="0"/>
          </a:p>
          <a:p>
            <a:r>
              <a:rPr lang="en-GB" dirty="0">
                <a:latin typeface="Arial" panose="020B0604020202020204" pitchFamily="34" charset="0"/>
                <a:cs typeface="Arial" panose="020B0604020202020204" pitchFamily="34" charset="0"/>
              </a:rPr>
              <a:t>Individual Pupil and Family Level</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(Government, 2010)</a:t>
            </a:r>
            <a:endParaRPr lang="en-US" dirty="0"/>
          </a:p>
        </p:txBody>
      </p:sp>
      <p:cxnSp>
        <p:nvCxnSpPr>
          <p:cNvPr id="4" name="Straight Arrow Connector 3">
            <a:extLst>
              <a:ext uri="{FF2B5EF4-FFF2-40B4-BE49-F238E27FC236}">
                <a16:creationId xmlns:a16="http://schemas.microsoft.com/office/drawing/2014/main" id="{835EA215-8982-F448-72D5-2D691D286855}"/>
              </a:ext>
            </a:extLst>
          </p:cNvPr>
          <p:cNvCxnSpPr>
            <a:cxnSpLocks/>
          </p:cNvCxnSpPr>
          <p:nvPr/>
        </p:nvCxnSpPr>
        <p:spPr>
          <a:xfrm>
            <a:off x="3307556" y="1790201"/>
            <a:ext cx="0" cy="388643"/>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6" name="Straight Arrow Connector 5">
            <a:extLst>
              <a:ext uri="{FF2B5EF4-FFF2-40B4-BE49-F238E27FC236}">
                <a16:creationId xmlns:a16="http://schemas.microsoft.com/office/drawing/2014/main" id="{661531E2-2B1F-055C-6F4F-DFADDE5932DD}"/>
              </a:ext>
            </a:extLst>
          </p:cNvPr>
          <p:cNvCxnSpPr>
            <a:cxnSpLocks/>
          </p:cNvCxnSpPr>
          <p:nvPr/>
        </p:nvCxnSpPr>
        <p:spPr>
          <a:xfrm>
            <a:off x="3307556" y="2647451"/>
            <a:ext cx="0" cy="388643"/>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7" name="Straight Arrow Connector 6">
            <a:extLst>
              <a:ext uri="{FF2B5EF4-FFF2-40B4-BE49-F238E27FC236}">
                <a16:creationId xmlns:a16="http://schemas.microsoft.com/office/drawing/2014/main" id="{BB9EC9C1-5A38-4FBA-10AA-8803C78D43BD}"/>
              </a:ext>
            </a:extLst>
          </p:cNvPr>
          <p:cNvCxnSpPr>
            <a:cxnSpLocks/>
          </p:cNvCxnSpPr>
          <p:nvPr/>
        </p:nvCxnSpPr>
        <p:spPr>
          <a:xfrm>
            <a:off x="3307556" y="3429000"/>
            <a:ext cx="0" cy="388643"/>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68B8D457-84A8-84E2-223B-B8BCDD66B64B}"/>
              </a:ext>
            </a:extLst>
          </p:cNvPr>
          <p:cNvCxnSpPr>
            <a:cxnSpLocks/>
          </p:cNvCxnSpPr>
          <p:nvPr/>
        </p:nvCxnSpPr>
        <p:spPr>
          <a:xfrm>
            <a:off x="3286124" y="4269082"/>
            <a:ext cx="0" cy="388643"/>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4470611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4EEA1-89DB-4869-B778-4D3BC9FC3F47}"/>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Y Realiti</a:t>
            </a:r>
          </a:p>
        </p:txBody>
      </p:sp>
      <p:sp>
        <p:nvSpPr>
          <p:cNvPr id="4" name="TextBox 3">
            <a:extLst>
              <a:ext uri="{FF2B5EF4-FFF2-40B4-BE49-F238E27FC236}">
                <a16:creationId xmlns:a16="http://schemas.microsoft.com/office/drawing/2014/main" id="{F96BCDF1-B745-4C1C-AEE6-2E78DD1795EA}"/>
              </a:ext>
            </a:extLst>
          </p:cNvPr>
          <p:cNvSpPr txBox="1"/>
          <p:nvPr/>
        </p:nvSpPr>
        <p:spPr>
          <a:xfrm>
            <a:off x="838200" y="1803892"/>
            <a:ext cx="8750104" cy="2677656"/>
          </a:xfrm>
          <a:prstGeom prst="rect">
            <a:avLst/>
          </a:prstGeom>
          <a:noFill/>
        </p:spPr>
        <p:txBody>
          <a:bodyPr wrap="square" rtlCol="0">
            <a:spAutoFit/>
          </a:bodyPr>
          <a:lstStyle/>
          <a:p>
            <a:r>
              <a:rPr lang="cy-GB" sz="2800" dirty="0">
                <a:latin typeface="Arial" panose="020B0604020202020204" pitchFamily="34" charset="0"/>
                <a:cs typeface="Arial" panose="020B0604020202020204" pitchFamily="34" charset="0"/>
              </a:rPr>
              <a:t>Sut mae ymddygiadau mewn Ysgolion Uwchradd ?</a:t>
            </a:r>
          </a:p>
          <a:p>
            <a:endParaRPr lang="cy-GB" sz="2800" dirty="0">
              <a:latin typeface="Arial" panose="020B0604020202020204" pitchFamily="34" charset="0"/>
              <a:cs typeface="Arial" panose="020B0604020202020204" pitchFamily="34" charset="0"/>
            </a:endParaRPr>
          </a:p>
          <a:p>
            <a:r>
              <a:rPr lang="cy-GB" sz="2800" dirty="0">
                <a:latin typeface="Arial" panose="020B0604020202020204" pitchFamily="34" charset="0"/>
                <a:cs typeface="Arial" panose="020B0604020202020204" pitchFamily="34" charset="0"/>
              </a:rPr>
              <a:t>Gadewch i ni gael golwg!</a:t>
            </a:r>
          </a:p>
          <a:p>
            <a:endParaRPr lang="cy-GB" sz="2800" dirty="0">
              <a:latin typeface="Arial" panose="020B0604020202020204" pitchFamily="34" charset="0"/>
              <a:cs typeface="Arial" panose="020B0604020202020204" pitchFamily="34" charset="0"/>
            </a:endParaRPr>
          </a:p>
          <a:p>
            <a:r>
              <a:rPr lang="cy-GB" sz="2800" dirty="0">
                <a:latin typeface="Arial" panose="020B0604020202020204" pitchFamily="34" charset="0"/>
                <a:cs typeface="Arial" panose="020B0604020202020204" pitchFamily="34" charset="0"/>
                <a:hlinkClick r:id="rId3"/>
              </a:rPr>
              <a:t>https://www.youtube.com/watch?v=0FQodgXWArU</a:t>
            </a:r>
            <a:endParaRPr lang="cy-GB" sz="2800" dirty="0">
              <a:latin typeface="Arial" panose="020B0604020202020204" pitchFamily="34" charset="0"/>
              <a:cs typeface="Arial" panose="020B0604020202020204" pitchFamily="34" charset="0"/>
            </a:endParaRPr>
          </a:p>
          <a:p>
            <a:endParaRPr lang="cy-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35887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4EEA1-89DB-4869-B778-4D3BC9FC3F4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Reality</a:t>
            </a:r>
          </a:p>
        </p:txBody>
      </p:sp>
      <p:sp>
        <p:nvSpPr>
          <p:cNvPr id="4" name="TextBox 3">
            <a:extLst>
              <a:ext uri="{FF2B5EF4-FFF2-40B4-BE49-F238E27FC236}">
                <a16:creationId xmlns:a16="http://schemas.microsoft.com/office/drawing/2014/main" id="{F96BCDF1-B745-4C1C-AEE6-2E78DD1795EA}"/>
              </a:ext>
            </a:extLst>
          </p:cNvPr>
          <p:cNvSpPr txBox="1"/>
          <p:nvPr/>
        </p:nvSpPr>
        <p:spPr>
          <a:xfrm>
            <a:off x="838200" y="1803892"/>
            <a:ext cx="8750104" cy="2677656"/>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How are behaviours in Secondary School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Let’s take a look!</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hlinkClick r:id="rId3"/>
              </a:rPr>
              <a:t>https://www.youtube.com/watch?v=0FQodgXWArU</a:t>
            </a:r>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44695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F8E93-E906-1C55-0541-061599BCEA12}"/>
              </a:ext>
            </a:extLst>
          </p:cNvPr>
          <p:cNvSpPr>
            <a:spLocks noGrp="1"/>
          </p:cNvSpPr>
          <p:nvPr>
            <p:ph type="title"/>
          </p:nvPr>
        </p:nvSpPr>
        <p:spPr/>
        <p:txBody>
          <a:bodyPr/>
          <a:lstStyle/>
          <a:p>
            <a:r>
              <a:rPr lang="cy-GB" dirty="0">
                <a:solidFill>
                  <a:srgbClr val="262626"/>
                </a:solidFill>
              </a:rPr>
              <a:t>Argymhellion y</a:t>
            </a:r>
            <a:r>
              <a:rPr lang="cy-GB" sz="4400" dirty="0">
                <a:solidFill>
                  <a:srgbClr val="262626"/>
                </a:solidFill>
              </a:rPr>
              <a:t> NBAR </a:t>
            </a:r>
            <a:endParaRPr lang="cy-GB" dirty="0"/>
          </a:p>
        </p:txBody>
      </p:sp>
      <p:graphicFrame>
        <p:nvGraphicFramePr>
          <p:cNvPr id="3" name="TextBox 2">
            <a:extLst>
              <a:ext uri="{FF2B5EF4-FFF2-40B4-BE49-F238E27FC236}">
                <a16:creationId xmlns:a16="http://schemas.microsoft.com/office/drawing/2014/main" id="{931E8340-6EF5-0BFC-C9F8-F6DEA3E044C4}"/>
              </a:ext>
            </a:extLst>
          </p:cNvPr>
          <p:cNvGraphicFramePr/>
          <p:nvPr>
            <p:extLst>
              <p:ext uri="{D42A27DB-BD31-4B8C-83A1-F6EECF244321}">
                <p14:modId xmlns:p14="http://schemas.microsoft.com/office/powerpoint/2010/main" val="1562811632"/>
              </p:ext>
            </p:extLst>
          </p:nvPr>
        </p:nvGraphicFramePr>
        <p:xfrm>
          <a:off x="3401786" y="1405636"/>
          <a:ext cx="5388428" cy="3853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09721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F8E93-E906-1C55-0541-061599BCEA12}"/>
              </a:ext>
            </a:extLst>
          </p:cNvPr>
          <p:cNvSpPr>
            <a:spLocks noGrp="1"/>
          </p:cNvSpPr>
          <p:nvPr>
            <p:ph type="title"/>
          </p:nvPr>
        </p:nvSpPr>
        <p:spPr/>
        <p:txBody>
          <a:bodyPr/>
          <a:lstStyle/>
          <a:p>
            <a:r>
              <a:rPr lang="en-US" sz="4400" dirty="0">
                <a:solidFill>
                  <a:srgbClr val="262626"/>
                </a:solidFill>
              </a:rPr>
              <a:t>Recommendations of the NBAR </a:t>
            </a:r>
            <a:endParaRPr lang="en-US" dirty="0"/>
          </a:p>
        </p:txBody>
      </p:sp>
      <p:graphicFrame>
        <p:nvGraphicFramePr>
          <p:cNvPr id="3" name="TextBox 2">
            <a:extLst>
              <a:ext uri="{FF2B5EF4-FFF2-40B4-BE49-F238E27FC236}">
                <a16:creationId xmlns:a16="http://schemas.microsoft.com/office/drawing/2014/main" id="{931E8340-6EF5-0BFC-C9F8-F6DEA3E044C4}"/>
              </a:ext>
            </a:extLst>
          </p:cNvPr>
          <p:cNvGraphicFramePr/>
          <p:nvPr/>
        </p:nvGraphicFramePr>
        <p:xfrm>
          <a:off x="3401786" y="1405636"/>
          <a:ext cx="5388428" cy="3853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68298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1E567-5E35-A09F-5417-341A7E3411BB}"/>
              </a:ext>
            </a:extLst>
          </p:cNvPr>
          <p:cNvSpPr>
            <a:spLocks noGrp="1"/>
          </p:cNvSpPr>
          <p:nvPr>
            <p:ph type="title"/>
          </p:nvPr>
        </p:nvSpPr>
        <p:spPr>
          <a:xfrm>
            <a:off x="416717" y="0"/>
            <a:ext cx="10515600" cy="1325563"/>
          </a:xfrm>
        </p:spPr>
        <p:txBody>
          <a:bodyPr/>
          <a:lstStyle/>
          <a:p>
            <a:r>
              <a:rPr lang="cy-GB" dirty="0">
                <a:solidFill>
                  <a:srgbClr val="262626"/>
                </a:solidFill>
              </a:rPr>
              <a:t>Argymhellion NBAR </a:t>
            </a:r>
            <a:endParaRPr lang="cy-GB" dirty="0"/>
          </a:p>
        </p:txBody>
      </p:sp>
      <p:graphicFrame>
        <p:nvGraphicFramePr>
          <p:cNvPr id="3" name="TextBox 2">
            <a:extLst>
              <a:ext uri="{FF2B5EF4-FFF2-40B4-BE49-F238E27FC236}">
                <a16:creationId xmlns:a16="http://schemas.microsoft.com/office/drawing/2014/main" id="{71B328C2-8033-4327-42F0-1883FDAC220D}"/>
              </a:ext>
            </a:extLst>
          </p:cNvPr>
          <p:cNvGraphicFramePr/>
          <p:nvPr>
            <p:extLst>
              <p:ext uri="{D42A27DB-BD31-4B8C-83A1-F6EECF244321}">
                <p14:modId xmlns:p14="http://schemas.microsoft.com/office/powerpoint/2010/main" val="3880898935"/>
              </p:ext>
            </p:extLst>
          </p:nvPr>
        </p:nvGraphicFramePr>
        <p:xfrm>
          <a:off x="3212476" y="1055988"/>
          <a:ext cx="5767047" cy="42173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264AEA1D-9C91-025A-FAE7-5C157140F591}"/>
              </a:ext>
            </a:extLst>
          </p:cNvPr>
          <p:cNvSpPr txBox="1"/>
          <p:nvPr/>
        </p:nvSpPr>
        <p:spPr>
          <a:xfrm>
            <a:off x="137092" y="5152519"/>
            <a:ext cx="6150768" cy="461665"/>
          </a:xfrm>
          <a:prstGeom prst="rect">
            <a:avLst/>
          </a:prstGeom>
          <a:noFill/>
        </p:spPr>
        <p:txBody>
          <a:bodyPr wrap="square">
            <a:spAutoFit/>
          </a:bodyPr>
          <a:lstStyle/>
          <a:p>
            <a:r>
              <a:rPr lang="cy-GB" sz="1200" dirty="0"/>
              <a:t>Rhagor o Wybodaeth: https://busnes.senedd.cymru/documents/s19651/Adroddiad%20-%20Awst%202013.pdf</a:t>
            </a:r>
          </a:p>
        </p:txBody>
      </p:sp>
    </p:spTree>
    <p:extLst>
      <p:ext uri="{BB962C8B-B14F-4D97-AF65-F5344CB8AC3E}">
        <p14:creationId xmlns:p14="http://schemas.microsoft.com/office/powerpoint/2010/main" val="37536893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1E567-5E35-A09F-5417-341A7E3411BB}"/>
              </a:ext>
            </a:extLst>
          </p:cNvPr>
          <p:cNvSpPr>
            <a:spLocks noGrp="1"/>
          </p:cNvSpPr>
          <p:nvPr>
            <p:ph type="title"/>
          </p:nvPr>
        </p:nvSpPr>
        <p:spPr>
          <a:xfrm>
            <a:off x="416717" y="0"/>
            <a:ext cx="10515600" cy="1325563"/>
          </a:xfrm>
        </p:spPr>
        <p:txBody>
          <a:bodyPr/>
          <a:lstStyle/>
          <a:p>
            <a:r>
              <a:rPr lang="en-US" dirty="0">
                <a:solidFill>
                  <a:srgbClr val="262626"/>
                </a:solidFill>
              </a:rPr>
              <a:t>NBAR Proposals</a:t>
            </a:r>
            <a:endParaRPr lang="en-US" dirty="0"/>
          </a:p>
        </p:txBody>
      </p:sp>
      <p:graphicFrame>
        <p:nvGraphicFramePr>
          <p:cNvPr id="3" name="TextBox 2">
            <a:extLst>
              <a:ext uri="{FF2B5EF4-FFF2-40B4-BE49-F238E27FC236}">
                <a16:creationId xmlns:a16="http://schemas.microsoft.com/office/drawing/2014/main" id="{71B328C2-8033-4327-42F0-1883FDAC220D}"/>
              </a:ext>
            </a:extLst>
          </p:cNvPr>
          <p:cNvGraphicFramePr/>
          <p:nvPr/>
        </p:nvGraphicFramePr>
        <p:xfrm>
          <a:off x="3212476" y="1055988"/>
          <a:ext cx="5767047" cy="42173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264AEA1D-9C91-025A-FAE7-5C157140F591}"/>
              </a:ext>
            </a:extLst>
          </p:cNvPr>
          <p:cNvSpPr txBox="1"/>
          <p:nvPr/>
        </p:nvSpPr>
        <p:spPr>
          <a:xfrm>
            <a:off x="137092" y="5152519"/>
            <a:ext cx="6150768" cy="461665"/>
          </a:xfrm>
          <a:prstGeom prst="rect">
            <a:avLst/>
          </a:prstGeom>
          <a:noFill/>
        </p:spPr>
        <p:txBody>
          <a:bodyPr wrap="square">
            <a:spAutoFit/>
          </a:bodyPr>
          <a:lstStyle/>
          <a:p>
            <a:r>
              <a:rPr lang="en-GB" sz="1200" dirty="0"/>
              <a:t>More Info: https://www.assembly.wales/NAfW%20Documents/report-2.pdf%20-%2019082013/report-2-English.pdf</a:t>
            </a:r>
          </a:p>
        </p:txBody>
      </p:sp>
    </p:spTree>
    <p:extLst>
      <p:ext uri="{BB962C8B-B14F-4D97-AF65-F5344CB8AC3E}">
        <p14:creationId xmlns:p14="http://schemas.microsoft.com/office/powerpoint/2010/main" val="9576743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527C1-C70E-4160-930F-6FC8D261AB7A}"/>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Cyfrifoldebau</a:t>
            </a:r>
          </a:p>
        </p:txBody>
      </p:sp>
      <p:sp>
        <p:nvSpPr>
          <p:cNvPr id="3" name="TextBox 2">
            <a:extLst>
              <a:ext uri="{FF2B5EF4-FFF2-40B4-BE49-F238E27FC236}">
                <a16:creationId xmlns:a16="http://schemas.microsoft.com/office/drawing/2014/main" id="{1401239A-8887-4949-8923-61DBF1715F83}"/>
              </a:ext>
            </a:extLst>
          </p:cNvPr>
          <p:cNvSpPr txBox="1"/>
          <p:nvPr/>
        </p:nvSpPr>
        <p:spPr>
          <a:xfrm>
            <a:off x="838200" y="1690688"/>
            <a:ext cx="9733669" cy="3416320"/>
          </a:xfrm>
          <a:prstGeom prst="rect">
            <a:avLst/>
          </a:prstGeom>
          <a:noFill/>
        </p:spPr>
        <p:txBody>
          <a:bodyPr wrap="square" rtlCol="0">
            <a:spAutoFit/>
          </a:bodyPr>
          <a:lstStyle/>
          <a:p>
            <a:r>
              <a:rPr lang="cy-GB" sz="2400" dirty="0">
                <a:latin typeface="Arial" panose="020B0604020202020204" pitchFamily="34" charset="0"/>
                <a:cs typeface="Arial" panose="020B0604020202020204" pitchFamily="34" charset="0"/>
              </a:rPr>
              <a:t>Wrth ddatblygu’r cynigion newydd hyn, bellach rhoddir mwy o bwyslais ar ysgolion i ystyried agweddau allweddol ar ddeddfwriaeth mewn perthynas â chynhwysiant;</a:t>
            </a:r>
          </a:p>
          <a:p>
            <a:endParaRPr lang="cy-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Hawliau Dynol</a:t>
            </a: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Cydraddoldeb Hiliol</a:t>
            </a: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Gwahaniaethu ar sail anabledd</a:t>
            </a: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Lles Plant</a:t>
            </a: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Hawliau a Chyfrifoldebau Rhieni</a:t>
            </a:r>
          </a:p>
        </p:txBody>
      </p:sp>
    </p:spTree>
    <p:extLst>
      <p:ext uri="{BB962C8B-B14F-4D97-AF65-F5344CB8AC3E}">
        <p14:creationId xmlns:p14="http://schemas.microsoft.com/office/powerpoint/2010/main" val="18971030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527C1-C70E-4160-930F-6FC8D261AB7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Responsibilities</a:t>
            </a:r>
          </a:p>
        </p:txBody>
      </p:sp>
      <p:sp>
        <p:nvSpPr>
          <p:cNvPr id="3" name="TextBox 2">
            <a:extLst>
              <a:ext uri="{FF2B5EF4-FFF2-40B4-BE49-F238E27FC236}">
                <a16:creationId xmlns:a16="http://schemas.microsoft.com/office/drawing/2014/main" id="{1401239A-8887-4949-8923-61DBF1715F83}"/>
              </a:ext>
            </a:extLst>
          </p:cNvPr>
          <p:cNvSpPr txBox="1"/>
          <p:nvPr/>
        </p:nvSpPr>
        <p:spPr>
          <a:xfrm>
            <a:off x="838200" y="1690688"/>
            <a:ext cx="9733669" cy="341632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In developing these new proposals greater emphasis is now placed upon schools to consider key aspects of legislation with regards to inclusion;</a:t>
            </a:r>
          </a:p>
          <a:p>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Human Rights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Race Equality</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Disability discrimination</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Child Welfare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Parental Rights and Responsibilities</a:t>
            </a:r>
          </a:p>
        </p:txBody>
      </p:sp>
    </p:spTree>
    <p:extLst>
      <p:ext uri="{BB962C8B-B14F-4D97-AF65-F5344CB8AC3E}">
        <p14:creationId xmlns:p14="http://schemas.microsoft.com/office/powerpoint/2010/main" val="10397344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A1757-234C-67AD-E4E2-867B7E9D73D6}"/>
              </a:ext>
            </a:extLst>
          </p:cNvPr>
          <p:cNvSpPr>
            <a:spLocks noGrp="1"/>
          </p:cNvSpPr>
          <p:nvPr>
            <p:ph type="title"/>
          </p:nvPr>
        </p:nvSpPr>
        <p:spPr>
          <a:xfrm>
            <a:off x="459581" y="0"/>
            <a:ext cx="10515600" cy="1325563"/>
          </a:xfrm>
        </p:spPr>
        <p:txBody>
          <a:bodyPr/>
          <a:lstStyle/>
          <a:p>
            <a:r>
              <a:rPr lang="cy-GB" dirty="0"/>
              <a:t>Strategaeth addysgu effeithiol</a:t>
            </a:r>
          </a:p>
        </p:txBody>
      </p:sp>
      <p:graphicFrame>
        <p:nvGraphicFramePr>
          <p:cNvPr id="3" name="TextBox 2">
            <a:extLst>
              <a:ext uri="{FF2B5EF4-FFF2-40B4-BE49-F238E27FC236}">
                <a16:creationId xmlns:a16="http://schemas.microsoft.com/office/drawing/2014/main" id="{5C6E3C07-1A5F-26BD-E584-9B9FC1A080D2}"/>
              </a:ext>
            </a:extLst>
          </p:cNvPr>
          <p:cNvGraphicFramePr/>
          <p:nvPr>
            <p:extLst>
              <p:ext uri="{D42A27DB-BD31-4B8C-83A1-F6EECF244321}">
                <p14:modId xmlns:p14="http://schemas.microsoft.com/office/powerpoint/2010/main" val="796104059"/>
              </p:ext>
            </p:extLst>
          </p:nvPr>
        </p:nvGraphicFramePr>
        <p:xfrm>
          <a:off x="3283914" y="1052416"/>
          <a:ext cx="5624172" cy="47531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79791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A1757-234C-67AD-E4E2-867B7E9D73D6}"/>
              </a:ext>
            </a:extLst>
          </p:cNvPr>
          <p:cNvSpPr>
            <a:spLocks noGrp="1"/>
          </p:cNvSpPr>
          <p:nvPr>
            <p:ph type="title"/>
          </p:nvPr>
        </p:nvSpPr>
        <p:spPr>
          <a:xfrm>
            <a:off x="459581" y="0"/>
            <a:ext cx="10515600" cy="1325563"/>
          </a:xfrm>
        </p:spPr>
        <p:txBody>
          <a:bodyPr/>
          <a:lstStyle/>
          <a:p>
            <a:r>
              <a:rPr lang="en-GB" dirty="0"/>
              <a:t>Effective teaching strategy</a:t>
            </a:r>
            <a:endParaRPr lang="en-US" dirty="0"/>
          </a:p>
        </p:txBody>
      </p:sp>
      <p:graphicFrame>
        <p:nvGraphicFramePr>
          <p:cNvPr id="3" name="TextBox 2">
            <a:extLst>
              <a:ext uri="{FF2B5EF4-FFF2-40B4-BE49-F238E27FC236}">
                <a16:creationId xmlns:a16="http://schemas.microsoft.com/office/drawing/2014/main" id="{5C6E3C07-1A5F-26BD-E584-9B9FC1A080D2}"/>
              </a:ext>
            </a:extLst>
          </p:cNvPr>
          <p:cNvGraphicFramePr/>
          <p:nvPr/>
        </p:nvGraphicFramePr>
        <p:xfrm>
          <a:off x="3283914" y="1052416"/>
          <a:ext cx="5624172" cy="47531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656719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F3CAD-6E75-050F-68CF-9FE53014A196}"/>
              </a:ext>
            </a:extLst>
          </p:cNvPr>
          <p:cNvSpPr>
            <a:spLocks noGrp="1"/>
          </p:cNvSpPr>
          <p:nvPr>
            <p:ph type="title"/>
          </p:nvPr>
        </p:nvSpPr>
        <p:spPr>
          <a:xfrm>
            <a:off x="839390" y="629444"/>
            <a:ext cx="10513219" cy="1606550"/>
          </a:xfrm>
        </p:spPr>
        <p:txBody>
          <a:bodyPr>
            <a:normAutofit fontScale="90000"/>
          </a:bodyPr>
          <a:lstStyle/>
          <a:p>
            <a:r>
              <a:rPr lang="cy-GB" dirty="0"/>
              <a:t>Tasg</a:t>
            </a:r>
            <a:br>
              <a:rPr lang="cy-GB" dirty="0"/>
            </a:br>
            <a:br>
              <a:rPr lang="cy-GB" dirty="0"/>
            </a:br>
            <a:r>
              <a:rPr lang="cy-GB" sz="3600" dirty="0"/>
              <a:t>Beth yw nodweddion athro effeithiol?</a:t>
            </a:r>
            <a:endParaRPr lang="cy-GB" dirty="0"/>
          </a:p>
        </p:txBody>
      </p:sp>
      <p:pic>
        <p:nvPicPr>
          <p:cNvPr id="3" name="Picture 2" descr="A close up of a toy&#10;&#10;Description automatically generated">
            <a:extLst>
              <a:ext uri="{FF2B5EF4-FFF2-40B4-BE49-F238E27FC236}">
                <a16:creationId xmlns:a16="http://schemas.microsoft.com/office/drawing/2014/main" id="{C28D864A-F22D-BE13-4020-77CE6FFA455A}"/>
              </a:ext>
            </a:extLst>
          </p:cNvPr>
          <p:cNvPicPr>
            <a:picLocks noChangeAspect="1"/>
          </p:cNvPicPr>
          <p:nvPr/>
        </p:nvPicPr>
        <p:blipFill>
          <a:blip r:embed="rId2"/>
          <a:stretch>
            <a:fillRect/>
          </a:stretch>
        </p:blipFill>
        <p:spPr>
          <a:xfrm>
            <a:off x="4865406" y="2405575"/>
            <a:ext cx="2461187" cy="2461187"/>
          </a:xfrm>
          <a:prstGeom prst="rect">
            <a:avLst/>
          </a:prstGeom>
        </p:spPr>
      </p:pic>
    </p:spTree>
    <p:extLst>
      <p:ext uri="{BB962C8B-B14F-4D97-AF65-F5344CB8AC3E}">
        <p14:creationId xmlns:p14="http://schemas.microsoft.com/office/powerpoint/2010/main" val="27163949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F3CAD-6E75-050F-68CF-9FE53014A196}"/>
              </a:ext>
            </a:extLst>
          </p:cNvPr>
          <p:cNvSpPr>
            <a:spLocks noGrp="1"/>
          </p:cNvSpPr>
          <p:nvPr>
            <p:ph type="title"/>
          </p:nvPr>
        </p:nvSpPr>
        <p:spPr>
          <a:xfrm>
            <a:off x="839390" y="629444"/>
            <a:ext cx="10513219" cy="1606550"/>
          </a:xfrm>
        </p:spPr>
        <p:txBody>
          <a:bodyPr>
            <a:normAutofit fontScale="90000"/>
          </a:bodyPr>
          <a:lstStyle/>
          <a:p>
            <a:r>
              <a:rPr lang="en-GB" dirty="0"/>
              <a:t>Task</a:t>
            </a:r>
            <a:br>
              <a:rPr lang="en-GB" dirty="0"/>
            </a:br>
            <a:br>
              <a:rPr lang="en-GB" dirty="0"/>
            </a:br>
            <a:r>
              <a:rPr lang="en-GB" sz="3600" dirty="0"/>
              <a:t>What are the characteristics of an effective teacher?</a:t>
            </a:r>
            <a:endParaRPr lang="en-US" dirty="0"/>
          </a:p>
        </p:txBody>
      </p:sp>
      <p:pic>
        <p:nvPicPr>
          <p:cNvPr id="3" name="Picture 2" descr="A close up of a toy&#10;&#10;Description automatically generated">
            <a:extLst>
              <a:ext uri="{FF2B5EF4-FFF2-40B4-BE49-F238E27FC236}">
                <a16:creationId xmlns:a16="http://schemas.microsoft.com/office/drawing/2014/main" id="{C28D864A-F22D-BE13-4020-77CE6FFA455A}"/>
              </a:ext>
            </a:extLst>
          </p:cNvPr>
          <p:cNvPicPr>
            <a:picLocks noChangeAspect="1"/>
          </p:cNvPicPr>
          <p:nvPr/>
        </p:nvPicPr>
        <p:blipFill>
          <a:blip r:embed="rId2"/>
          <a:stretch>
            <a:fillRect/>
          </a:stretch>
        </p:blipFill>
        <p:spPr>
          <a:xfrm>
            <a:off x="4865406" y="2405575"/>
            <a:ext cx="2461187" cy="2461187"/>
          </a:xfrm>
          <a:prstGeom prst="rect">
            <a:avLst/>
          </a:prstGeom>
        </p:spPr>
      </p:pic>
    </p:spTree>
    <p:extLst>
      <p:ext uri="{BB962C8B-B14F-4D97-AF65-F5344CB8AC3E}">
        <p14:creationId xmlns:p14="http://schemas.microsoft.com/office/powerpoint/2010/main" val="4722688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08BEE-81D7-40CF-84D2-09C0CDB31696}"/>
              </a:ext>
            </a:extLst>
          </p:cNvPr>
          <p:cNvSpPr>
            <a:spLocks noGrp="1"/>
          </p:cNvSpPr>
          <p:nvPr>
            <p:ph type="title"/>
          </p:nvPr>
        </p:nvSpPr>
        <p:spPr>
          <a:xfrm>
            <a:off x="838200" y="293687"/>
            <a:ext cx="10515600" cy="1325563"/>
          </a:xfrm>
        </p:spPr>
        <p:txBody>
          <a:bodyPr/>
          <a:lstStyle/>
          <a:p>
            <a:r>
              <a:rPr lang="cy-GB" dirty="0">
                <a:latin typeface="Arial" panose="020B0604020202020204" pitchFamily="34" charset="0"/>
                <a:cs typeface="Arial" panose="020B0604020202020204" pitchFamily="34" charset="0"/>
              </a:rPr>
              <a:t>Nodweddion yr Athro</a:t>
            </a:r>
          </a:p>
        </p:txBody>
      </p:sp>
      <p:sp>
        <p:nvSpPr>
          <p:cNvPr id="5" name="TextBox 4">
            <a:extLst>
              <a:ext uri="{FF2B5EF4-FFF2-40B4-BE49-F238E27FC236}">
                <a16:creationId xmlns:a16="http://schemas.microsoft.com/office/drawing/2014/main" id="{DED2ECD6-708C-464D-9FF2-EB5EE9E18E08}"/>
              </a:ext>
            </a:extLst>
          </p:cNvPr>
          <p:cNvSpPr txBox="1"/>
          <p:nvPr/>
        </p:nvSpPr>
        <p:spPr>
          <a:xfrm>
            <a:off x="838200" y="1690688"/>
            <a:ext cx="4584032" cy="4062651"/>
          </a:xfrm>
          <a:prstGeom prst="rect">
            <a:avLst/>
          </a:prstGeom>
          <a:noFill/>
        </p:spPr>
        <p:txBody>
          <a:bodyPr wrap="square" rtlCol="0">
            <a:spAutoFit/>
          </a:bodyPr>
          <a:lstStyle/>
          <a:p>
            <a:pPr algn="ctr"/>
            <a:r>
              <a:rPr lang="cy-GB" sz="2400" u="sng" dirty="0">
                <a:latin typeface="Arial" panose="020B0604020202020204" pitchFamily="34" charset="0"/>
                <a:cs typeface="Arial" panose="020B0604020202020204" pitchFamily="34" charset="0"/>
              </a:rPr>
              <a:t>Effeithiol</a:t>
            </a:r>
          </a:p>
          <a:p>
            <a:r>
              <a:rPr lang="cy-GB" dirty="0">
                <a:latin typeface="Arial" panose="020B0604020202020204" pitchFamily="34" charset="0"/>
                <a:cs typeface="Arial" panose="020B0604020202020204" pitchFamily="34" charset="0"/>
              </a:rPr>
              <a:t>   Cadarnhaol          Gweithio’n galed</a:t>
            </a:r>
          </a:p>
          <a:p>
            <a:endParaRPr lang="cy-GB"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   Creadigol              Deallgar</a:t>
            </a:r>
          </a:p>
          <a:p>
            <a:r>
              <a:rPr lang="cy-GB" dirty="0">
                <a:latin typeface="Arial" panose="020B0604020202020204" pitchFamily="34" charset="0"/>
                <a:cs typeface="Arial" panose="020B0604020202020204" pitchFamily="34" charset="0"/>
              </a:rPr>
              <a:t>   </a:t>
            </a:r>
          </a:p>
          <a:p>
            <a:endParaRPr lang="cy-GB"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   Gofalgar                Ysgogol    </a:t>
            </a:r>
          </a:p>
          <a:p>
            <a:endParaRPr lang="cy-GB"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   Amyneddgar         Teg</a:t>
            </a:r>
          </a:p>
          <a:p>
            <a:endParaRPr lang="cy-GB"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   Hyblyg                  Cwblhau pethau</a:t>
            </a:r>
          </a:p>
          <a:p>
            <a:pPr algn="ctr"/>
            <a:endParaRPr lang="cy-GB" u="sng" dirty="0">
              <a:latin typeface="Arial" panose="020B0604020202020204" pitchFamily="34" charset="0"/>
              <a:cs typeface="Arial" panose="020B0604020202020204" pitchFamily="34" charset="0"/>
            </a:endParaRPr>
          </a:p>
          <a:p>
            <a:pPr algn="ctr"/>
            <a:endParaRPr lang="cy-GB" u="sng" dirty="0">
              <a:latin typeface="Arial" panose="020B0604020202020204" pitchFamily="34" charset="0"/>
              <a:cs typeface="Arial" panose="020B0604020202020204" pitchFamily="34" charset="0"/>
            </a:endParaRPr>
          </a:p>
          <a:p>
            <a:endParaRPr lang="cy-GB" u="sng"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932213A-23E6-4008-8C64-4C47A774BE61}"/>
              </a:ext>
            </a:extLst>
          </p:cNvPr>
          <p:cNvSpPr txBox="1"/>
          <p:nvPr/>
        </p:nvSpPr>
        <p:spPr>
          <a:xfrm>
            <a:off x="7260103" y="1690688"/>
            <a:ext cx="3536984" cy="5078313"/>
          </a:xfrm>
          <a:prstGeom prst="rect">
            <a:avLst/>
          </a:prstGeom>
          <a:noFill/>
        </p:spPr>
        <p:txBody>
          <a:bodyPr wrap="square" rtlCol="0">
            <a:spAutoFit/>
          </a:bodyPr>
          <a:lstStyle/>
          <a:p>
            <a:pPr algn="ctr"/>
            <a:r>
              <a:rPr lang="cy-GB" sz="2400" u="sng" dirty="0">
                <a:latin typeface="Arial" panose="020B0604020202020204" pitchFamily="34" charset="0"/>
                <a:cs typeface="Arial" panose="020B0604020202020204" pitchFamily="34" charset="0"/>
              </a:rPr>
              <a:t>Aneffeithiol</a:t>
            </a:r>
          </a:p>
          <a:p>
            <a:r>
              <a:rPr lang="cy-GB" dirty="0">
                <a:latin typeface="Arial" panose="020B0604020202020204" pitchFamily="34" charset="0"/>
                <a:cs typeface="Arial" panose="020B0604020202020204" pitchFamily="34" charset="0"/>
              </a:rPr>
              <a:t>     Diffyg brwdfrydedd</a:t>
            </a:r>
          </a:p>
          <a:p>
            <a:endParaRPr lang="cy-GB"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     Diffyg trefniadaeth</a:t>
            </a:r>
          </a:p>
          <a:p>
            <a:pPr algn="ctr"/>
            <a:endParaRPr lang="cy-GB" sz="2400" u="sng"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     Anwybyddu ymddygiad gwael</a:t>
            </a:r>
          </a:p>
          <a:p>
            <a:endParaRPr lang="cy-GB"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     Ddim yn aelod da o dîm</a:t>
            </a:r>
          </a:p>
          <a:p>
            <a:endParaRPr lang="cy-GB"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     Disgwyliadau isel</a:t>
            </a:r>
          </a:p>
          <a:p>
            <a:endParaRPr lang="cy-GB"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     Trahaus</a:t>
            </a:r>
          </a:p>
          <a:p>
            <a:pPr algn="ctr"/>
            <a:endParaRPr lang="cy-GB" sz="2400" u="sng" dirty="0">
              <a:latin typeface="Arial" panose="020B0604020202020204" pitchFamily="34" charset="0"/>
              <a:cs typeface="Arial" panose="020B0604020202020204" pitchFamily="34" charset="0"/>
            </a:endParaRPr>
          </a:p>
          <a:p>
            <a:pPr algn="ctr"/>
            <a:endParaRPr lang="cy-GB" sz="2400" u="sng" dirty="0">
              <a:latin typeface="Arial" panose="020B0604020202020204" pitchFamily="34" charset="0"/>
              <a:cs typeface="Arial" panose="020B0604020202020204" pitchFamily="34" charset="0"/>
            </a:endParaRPr>
          </a:p>
          <a:p>
            <a:pPr algn="ctr"/>
            <a:endParaRPr lang="cy-GB" sz="2400" u="sng" dirty="0">
              <a:latin typeface="Arial" panose="020B0604020202020204" pitchFamily="34" charset="0"/>
              <a:cs typeface="Arial" panose="020B0604020202020204" pitchFamily="34" charset="0"/>
            </a:endParaRPr>
          </a:p>
          <a:p>
            <a:r>
              <a:rPr lang="cy-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0622595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08BEE-81D7-40CF-84D2-09C0CDB31696}"/>
              </a:ext>
            </a:extLst>
          </p:cNvPr>
          <p:cNvSpPr>
            <a:spLocks noGrp="1"/>
          </p:cNvSpPr>
          <p:nvPr>
            <p:ph type="title"/>
          </p:nvPr>
        </p:nvSpPr>
        <p:spPr>
          <a:xfrm>
            <a:off x="838200" y="293687"/>
            <a:ext cx="10515600" cy="1325563"/>
          </a:xfrm>
        </p:spPr>
        <p:txBody>
          <a:bodyPr/>
          <a:lstStyle/>
          <a:p>
            <a:r>
              <a:rPr lang="en-GB" dirty="0">
                <a:latin typeface="Arial" panose="020B0604020202020204" pitchFamily="34" charset="0"/>
                <a:cs typeface="Arial" panose="020B0604020202020204" pitchFamily="34" charset="0"/>
              </a:rPr>
              <a:t>Characteristics of the Teacher</a:t>
            </a:r>
          </a:p>
        </p:txBody>
      </p:sp>
      <p:sp>
        <p:nvSpPr>
          <p:cNvPr id="5" name="TextBox 4">
            <a:extLst>
              <a:ext uri="{FF2B5EF4-FFF2-40B4-BE49-F238E27FC236}">
                <a16:creationId xmlns:a16="http://schemas.microsoft.com/office/drawing/2014/main" id="{DED2ECD6-708C-464D-9FF2-EB5EE9E18E08}"/>
              </a:ext>
            </a:extLst>
          </p:cNvPr>
          <p:cNvSpPr txBox="1"/>
          <p:nvPr/>
        </p:nvSpPr>
        <p:spPr>
          <a:xfrm>
            <a:off x="838200" y="1690688"/>
            <a:ext cx="4093699" cy="4339650"/>
          </a:xfrm>
          <a:prstGeom prst="rect">
            <a:avLst/>
          </a:prstGeom>
          <a:noFill/>
        </p:spPr>
        <p:txBody>
          <a:bodyPr wrap="square" rtlCol="0">
            <a:spAutoFit/>
          </a:bodyPr>
          <a:lstStyle/>
          <a:p>
            <a:pPr algn="ctr"/>
            <a:r>
              <a:rPr lang="en-GB" sz="2400" u="sng" dirty="0">
                <a:latin typeface="Arial" panose="020B0604020202020204" pitchFamily="34" charset="0"/>
                <a:cs typeface="Arial" panose="020B0604020202020204" pitchFamily="34" charset="0"/>
              </a:rPr>
              <a:t>Effective</a:t>
            </a:r>
          </a:p>
          <a:p>
            <a:r>
              <a:rPr lang="en-GB" dirty="0">
                <a:latin typeface="Arial" panose="020B0604020202020204" pitchFamily="34" charset="0"/>
                <a:cs typeface="Arial" panose="020B0604020202020204" pitchFamily="34" charset="0"/>
              </a:rPr>
              <a:t>   Positive                Hard working</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Creative               Understanding</a:t>
            </a:r>
          </a:p>
          <a:p>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Caring                  Stimulating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Patient                  Fair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Flexible                Follow things</a:t>
            </a:r>
            <a:endParaRPr lang="en-GB" u="sng"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      through</a:t>
            </a:r>
          </a:p>
          <a:p>
            <a:pPr algn="ctr"/>
            <a:endParaRPr lang="en-GB" u="sng" dirty="0">
              <a:latin typeface="Arial" panose="020B0604020202020204" pitchFamily="34" charset="0"/>
              <a:cs typeface="Arial" panose="020B0604020202020204" pitchFamily="34" charset="0"/>
            </a:endParaRPr>
          </a:p>
          <a:p>
            <a:pPr algn="ctr"/>
            <a:endParaRPr lang="en-GB" u="sng" dirty="0">
              <a:latin typeface="Arial" panose="020B0604020202020204" pitchFamily="34" charset="0"/>
              <a:cs typeface="Arial" panose="020B0604020202020204" pitchFamily="34" charset="0"/>
            </a:endParaRPr>
          </a:p>
          <a:p>
            <a:endParaRPr lang="en-GB" u="sng"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932213A-23E6-4008-8C64-4C47A774BE61}"/>
              </a:ext>
            </a:extLst>
          </p:cNvPr>
          <p:cNvSpPr txBox="1"/>
          <p:nvPr/>
        </p:nvSpPr>
        <p:spPr>
          <a:xfrm>
            <a:off x="7260103" y="1690688"/>
            <a:ext cx="3536984" cy="5078313"/>
          </a:xfrm>
          <a:prstGeom prst="rect">
            <a:avLst/>
          </a:prstGeom>
          <a:noFill/>
        </p:spPr>
        <p:txBody>
          <a:bodyPr wrap="square" rtlCol="0">
            <a:spAutoFit/>
          </a:bodyPr>
          <a:lstStyle/>
          <a:p>
            <a:pPr algn="ctr"/>
            <a:r>
              <a:rPr lang="en-GB" sz="2400" u="sng" dirty="0">
                <a:latin typeface="Arial" panose="020B0604020202020204" pitchFamily="34" charset="0"/>
                <a:cs typeface="Arial" panose="020B0604020202020204" pitchFamily="34" charset="0"/>
              </a:rPr>
              <a:t>Ineffective</a:t>
            </a:r>
          </a:p>
          <a:p>
            <a:r>
              <a:rPr lang="en-GB" dirty="0">
                <a:latin typeface="Arial" panose="020B0604020202020204" pitchFamily="34" charset="0"/>
                <a:cs typeface="Arial" panose="020B0604020202020204" pitchFamily="34" charset="0"/>
              </a:rPr>
              <a:t>     Lacks enthusiasm</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Lacks organisation</a:t>
            </a:r>
          </a:p>
          <a:p>
            <a:pPr algn="ctr"/>
            <a:endParaRPr lang="en-GB" sz="2400" u="sng"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Ignores poor behaviour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Not a team player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Low expectations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Arrogant</a:t>
            </a:r>
          </a:p>
          <a:p>
            <a:pPr algn="ctr"/>
            <a:endParaRPr lang="en-GB" sz="2400" u="sng" dirty="0">
              <a:latin typeface="Arial" panose="020B0604020202020204" pitchFamily="34" charset="0"/>
              <a:cs typeface="Arial" panose="020B0604020202020204" pitchFamily="34" charset="0"/>
            </a:endParaRPr>
          </a:p>
          <a:p>
            <a:pPr algn="ctr"/>
            <a:endParaRPr lang="en-GB" sz="2400" u="sng" dirty="0">
              <a:latin typeface="Arial" panose="020B0604020202020204" pitchFamily="34" charset="0"/>
              <a:cs typeface="Arial" panose="020B0604020202020204" pitchFamily="34" charset="0"/>
            </a:endParaRPr>
          </a:p>
          <a:p>
            <a:pPr algn="ctr"/>
            <a:endParaRPr lang="en-GB" sz="2400" u="sng"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9564883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DF234-1277-468F-8ADE-4D9AC2D4F9BA}"/>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Theori sy’n Sail i’r Canllawiau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Theory Behind The Guidance</a:t>
            </a:r>
          </a:p>
        </p:txBody>
      </p:sp>
      <p:pic>
        <p:nvPicPr>
          <p:cNvPr id="6" name="Picture 5" descr="A screenshot of a cell phone&#10;&#10;Description automatically generated">
            <a:extLst>
              <a:ext uri="{FF2B5EF4-FFF2-40B4-BE49-F238E27FC236}">
                <a16:creationId xmlns:a16="http://schemas.microsoft.com/office/drawing/2014/main" id="{0058484A-D63C-44EB-8612-DD09662A5BB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048726" y="1319635"/>
            <a:ext cx="6556643" cy="3923878"/>
          </a:xfrm>
          <a:prstGeom prst="rect">
            <a:avLst/>
          </a:prstGeom>
          <a:ln>
            <a:solidFill>
              <a:schemeClr val="bg1"/>
            </a:solidFill>
          </a:ln>
        </p:spPr>
      </p:pic>
      <p:sp>
        <p:nvSpPr>
          <p:cNvPr id="7" name="TextBox 6">
            <a:extLst>
              <a:ext uri="{FF2B5EF4-FFF2-40B4-BE49-F238E27FC236}">
                <a16:creationId xmlns:a16="http://schemas.microsoft.com/office/drawing/2014/main" id="{3B3EB1CD-432B-4E37-BB58-1FA73F78C807}"/>
              </a:ext>
            </a:extLst>
          </p:cNvPr>
          <p:cNvSpPr txBox="1"/>
          <p:nvPr/>
        </p:nvSpPr>
        <p:spPr>
          <a:xfrm>
            <a:off x="5327048" y="6917494"/>
            <a:ext cx="4797064" cy="238822"/>
          </a:xfrm>
          <a:prstGeom prst="rect">
            <a:avLst/>
          </a:prstGeom>
          <a:noFill/>
          <a:ln>
            <a:solidFill>
              <a:schemeClr val="bg1"/>
            </a:solidFill>
          </a:ln>
        </p:spPr>
        <p:txBody>
          <a:bodyPr wrap="square" rtlCol="0">
            <a:spAutoFit/>
          </a:bodyPr>
          <a:lstStyle/>
          <a:p>
            <a:r>
              <a:rPr lang="en-GB" sz="900" dirty="0">
                <a:hlinkClick r:id="rId4" tooltip="http://commons.wikimedia.org/wiki/file:mazlow's_hierarchy_of_needs.svg"/>
              </a:rPr>
              <a:t>This Photo</a:t>
            </a:r>
            <a:r>
              <a:rPr lang="en-GB" sz="900" dirty="0"/>
              <a:t> by Unknown Author is licensed under </a:t>
            </a:r>
            <a:r>
              <a:rPr lang="en-GB" sz="900" dirty="0">
                <a:hlinkClick r:id="rId5" tooltip="https://creativecommons.org/licenses/by-sa/3.0/"/>
              </a:rPr>
              <a:t>CC BY-SA</a:t>
            </a:r>
            <a:endParaRPr lang="en-GB" sz="900" dirty="0"/>
          </a:p>
        </p:txBody>
      </p:sp>
    </p:spTree>
    <p:extLst>
      <p:ext uri="{BB962C8B-B14F-4D97-AF65-F5344CB8AC3E}">
        <p14:creationId xmlns:p14="http://schemas.microsoft.com/office/powerpoint/2010/main" val="42436178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70E02-1D6E-456D-9469-835CFDFB1D6B}"/>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Fframwaith y 5 R / </a:t>
            </a:r>
            <a:r>
              <a:rPr lang="en-GB" dirty="0">
                <a:latin typeface="Arial" panose="020B0604020202020204" pitchFamily="34" charset="0"/>
                <a:cs typeface="Arial" panose="020B0604020202020204" pitchFamily="34" charset="0"/>
              </a:rPr>
              <a:t>The 5 R’s Framework</a:t>
            </a:r>
          </a:p>
        </p:txBody>
      </p:sp>
      <p:sp>
        <p:nvSpPr>
          <p:cNvPr id="3" name="TextBox 2">
            <a:extLst>
              <a:ext uri="{FF2B5EF4-FFF2-40B4-BE49-F238E27FC236}">
                <a16:creationId xmlns:a16="http://schemas.microsoft.com/office/drawing/2014/main" id="{3BB2488E-4A3E-4A85-9A93-69D390FD3EA3}"/>
              </a:ext>
            </a:extLst>
          </p:cNvPr>
          <p:cNvSpPr txBox="1"/>
          <p:nvPr/>
        </p:nvSpPr>
        <p:spPr>
          <a:xfrm>
            <a:off x="1068888" y="1510629"/>
            <a:ext cx="2877470" cy="3447098"/>
          </a:xfrm>
          <a:prstGeom prst="rect">
            <a:avLst/>
          </a:prstGeom>
          <a:noFill/>
        </p:spPr>
        <p:txBody>
          <a:bodyPr wrap="square" rtlCol="0">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cy-GB" sz="2000" dirty="0">
                <a:latin typeface="Arial" panose="020B0604020202020204" pitchFamily="34" charset="0"/>
                <a:cs typeface="Arial" panose="020B0604020202020204" pitchFamily="34" charset="0"/>
              </a:rPr>
              <a:t>Rheolau</a:t>
            </a: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000" dirty="0">
                <a:latin typeface="Arial" panose="020B0604020202020204" pitchFamily="34" charset="0"/>
                <a:cs typeface="Arial" panose="020B0604020202020204" pitchFamily="34" charset="0"/>
              </a:rPr>
              <a:t>Hawliau</a:t>
            </a: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000" dirty="0">
                <a:latin typeface="Arial" panose="020B0604020202020204" pitchFamily="34" charset="0"/>
                <a:cs typeface="Arial" panose="020B0604020202020204" pitchFamily="34" charset="0"/>
              </a:rPr>
              <a:t>Cyfrifoldebau</a:t>
            </a: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000" dirty="0">
                <a:latin typeface="Arial" panose="020B0604020202020204" pitchFamily="34" charset="0"/>
                <a:cs typeface="Arial" panose="020B0604020202020204" pitchFamily="34" charset="0"/>
              </a:rPr>
              <a:t>Arferion</a:t>
            </a: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000" dirty="0">
                <a:latin typeface="Arial" panose="020B0604020202020204" pitchFamily="34" charset="0"/>
                <a:cs typeface="Arial" panose="020B0604020202020204" pitchFamily="34" charset="0"/>
              </a:rPr>
              <a:t>Gwobrwyon (a sancsiynau)</a:t>
            </a:r>
            <a:endParaRPr lang="en-GB" dirty="0"/>
          </a:p>
        </p:txBody>
      </p:sp>
      <p:pic>
        <p:nvPicPr>
          <p:cNvPr id="8" name="Picture 7" descr="A person wearing a suit and tie&#10;&#10;Description automatically generated">
            <a:extLst>
              <a:ext uri="{FF2B5EF4-FFF2-40B4-BE49-F238E27FC236}">
                <a16:creationId xmlns:a16="http://schemas.microsoft.com/office/drawing/2014/main" id="{58E08534-51E7-4D7D-A3E9-AD2C13593E21}"/>
              </a:ext>
            </a:extLst>
          </p:cNvPr>
          <p:cNvPicPr>
            <a:picLocks noChangeAspect="1"/>
          </p:cNvPicPr>
          <p:nvPr/>
        </p:nvPicPr>
        <p:blipFill>
          <a:blip r:embed="rId3"/>
          <a:stretch>
            <a:fillRect/>
          </a:stretch>
        </p:blipFill>
        <p:spPr>
          <a:xfrm>
            <a:off x="7663446" y="1805498"/>
            <a:ext cx="2681656" cy="2826582"/>
          </a:xfrm>
          <a:prstGeom prst="rect">
            <a:avLst/>
          </a:prstGeom>
        </p:spPr>
      </p:pic>
      <p:sp>
        <p:nvSpPr>
          <p:cNvPr id="9" name="TextBox 8">
            <a:extLst>
              <a:ext uri="{FF2B5EF4-FFF2-40B4-BE49-F238E27FC236}">
                <a16:creationId xmlns:a16="http://schemas.microsoft.com/office/drawing/2014/main" id="{C2379305-2B38-4E5F-AEA4-3DD3AF1A336F}"/>
              </a:ext>
            </a:extLst>
          </p:cNvPr>
          <p:cNvSpPr txBox="1"/>
          <p:nvPr/>
        </p:nvSpPr>
        <p:spPr>
          <a:xfrm>
            <a:off x="7104784" y="4746890"/>
            <a:ext cx="3798980" cy="369332"/>
          </a:xfrm>
          <a:prstGeom prst="rect">
            <a:avLst/>
          </a:prstGeom>
          <a:noFill/>
        </p:spPr>
        <p:txBody>
          <a:bodyPr wrap="square" rtlCol="0">
            <a:spAutoFit/>
          </a:bodyPr>
          <a:lstStyle/>
          <a:p>
            <a:pPr algn="ctr"/>
            <a:r>
              <a:rPr lang="en-GB" dirty="0"/>
              <a:t>John Dewey (1859 -1952)</a:t>
            </a:r>
          </a:p>
        </p:txBody>
      </p:sp>
      <p:sp>
        <p:nvSpPr>
          <p:cNvPr id="4" name="TextBox 2">
            <a:extLst>
              <a:ext uri="{FF2B5EF4-FFF2-40B4-BE49-F238E27FC236}">
                <a16:creationId xmlns:a16="http://schemas.microsoft.com/office/drawing/2014/main" id="{6056A695-9868-2AA4-4A0A-872B385B7B11}"/>
              </a:ext>
            </a:extLst>
          </p:cNvPr>
          <p:cNvSpPr txBox="1"/>
          <p:nvPr/>
        </p:nvSpPr>
        <p:spPr>
          <a:xfrm>
            <a:off x="3807505" y="1510629"/>
            <a:ext cx="2877470" cy="3724096"/>
          </a:xfrm>
          <a:prstGeom prst="rect">
            <a:avLst/>
          </a:prstGeom>
          <a:noFill/>
        </p:spPr>
        <p:txBody>
          <a:bodyPr wrap="square" rtlCol="0">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Rules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Rights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Responsibilities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Routines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Rewards (and sanctions)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7078784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A151B-3253-48F1-BC69-B99D40C6C094}"/>
              </a:ext>
            </a:extLst>
          </p:cNvPr>
          <p:cNvSpPr>
            <a:spLocks noGrp="1"/>
          </p:cNvSpPr>
          <p:nvPr>
            <p:ph type="title"/>
          </p:nvPr>
        </p:nvSpPr>
        <p:spPr>
          <a:xfrm>
            <a:off x="838200" y="436564"/>
            <a:ext cx="5257800" cy="763588"/>
          </a:xfrm>
        </p:spPr>
        <p:txBody>
          <a:bodyPr>
            <a:normAutofit/>
          </a:bodyPr>
          <a:lstStyle/>
          <a:p>
            <a:r>
              <a:rPr lang="cy-GB" dirty="0"/>
              <a:t>Tasg </a:t>
            </a:r>
          </a:p>
        </p:txBody>
      </p:sp>
      <p:sp>
        <p:nvSpPr>
          <p:cNvPr id="3" name="TextBox 2">
            <a:extLst>
              <a:ext uri="{FF2B5EF4-FFF2-40B4-BE49-F238E27FC236}">
                <a16:creationId xmlns:a16="http://schemas.microsoft.com/office/drawing/2014/main" id="{4CD22E3F-FE5D-4F18-A749-72475658E508}"/>
              </a:ext>
            </a:extLst>
          </p:cNvPr>
          <p:cNvSpPr txBox="1"/>
          <p:nvPr/>
        </p:nvSpPr>
        <p:spPr>
          <a:xfrm>
            <a:off x="838200" y="1845902"/>
            <a:ext cx="7550727" cy="2308324"/>
          </a:xfrm>
          <a:prstGeom prst="rect">
            <a:avLst/>
          </a:prstGeom>
          <a:noFill/>
        </p:spPr>
        <p:txBody>
          <a:bodyPr wrap="square" rtlCol="0">
            <a:spAutoFit/>
          </a:bodyPr>
          <a:lstStyle/>
          <a:p>
            <a:r>
              <a:rPr lang="cy-GB" dirty="0"/>
              <a:t>Dewiswch ddwy ddamcaniaeth rheoli ymddygiad </a:t>
            </a:r>
          </a:p>
          <a:p>
            <a:endParaRPr lang="cy-GB" dirty="0"/>
          </a:p>
          <a:p>
            <a:r>
              <a:rPr lang="cy-GB" dirty="0">
                <a:hlinkClick r:id="rId2"/>
              </a:rPr>
              <a:t>https://behaviourmanagementreport.weebly.com/key-theorists.html</a:t>
            </a:r>
            <a:endParaRPr lang="cy-GB" dirty="0"/>
          </a:p>
          <a:p>
            <a:endParaRPr lang="cy-GB" dirty="0"/>
          </a:p>
          <a:p>
            <a:endParaRPr lang="cy-GB" dirty="0"/>
          </a:p>
          <a:p>
            <a:pPr marL="342900" indent="-342900">
              <a:buAutoNum type="arabicPeriod"/>
            </a:pPr>
            <a:r>
              <a:rPr lang="cy-GB" dirty="0"/>
              <a:t>Beth yw eich barn am y ddamcaniaeth?</a:t>
            </a:r>
          </a:p>
          <a:p>
            <a:endParaRPr lang="cy-GB" dirty="0"/>
          </a:p>
          <a:p>
            <a:r>
              <a:rPr lang="cy-GB" dirty="0"/>
              <a:t>2. Sut mae’r ddamcaniaeth yn berthnasol i’r ystafell ddosbarth?</a:t>
            </a:r>
          </a:p>
        </p:txBody>
      </p:sp>
    </p:spTree>
    <p:extLst>
      <p:ext uri="{BB962C8B-B14F-4D97-AF65-F5344CB8AC3E}">
        <p14:creationId xmlns:p14="http://schemas.microsoft.com/office/powerpoint/2010/main" val="28757812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A151B-3253-48F1-BC69-B99D40C6C094}"/>
              </a:ext>
            </a:extLst>
          </p:cNvPr>
          <p:cNvSpPr>
            <a:spLocks noGrp="1"/>
          </p:cNvSpPr>
          <p:nvPr>
            <p:ph type="title"/>
          </p:nvPr>
        </p:nvSpPr>
        <p:spPr>
          <a:xfrm>
            <a:off x="838200" y="436564"/>
            <a:ext cx="5257800" cy="763588"/>
          </a:xfrm>
        </p:spPr>
        <p:txBody>
          <a:bodyPr>
            <a:normAutofit/>
          </a:bodyPr>
          <a:lstStyle/>
          <a:p>
            <a:r>
              <a:rPr lang="en-GB" dirty="0"/>
              <a:t>Task </a:t>
            </a:r>
          </a:p>
        </p:txBody>
      </p:sp>
      <p:sp>
        <p:nvSpPr>
          <p:cNvPr id="3" name="TextBox 2">
            <a:extLst>
              <a:ext uri="{FF2B5EF4-FFF2-40B4-BE49-F238E27FC236}">
                <a16:creationId xmlns:a16="http://schemas.microsoft.com/office/drawing/2014/main" id="{4CD22E3F-FE5D-4F18-A749-72475658E508}"/>
              </a:ext>
            </a:extLst>
          </p:cNvPr>
          <p:cNvSpPr txBox="1"/>
          <p:nvPr/>
        </p:nvSpPr>
        <p:spPr>
          <a:xfrm>
            <a:off x="838200" y="1845902"/>
            <a:ext cx="7550727" cy="2308324"/>
          </a:xfrm>
          <a:prstGeom prst="rect">
            <a:avLst/>
          </a:prstGeom>
          <a:noFill/>
        </p:spPr>
        <p:txBody>
          <a:bodyPr wrap="square" rtlCol="0">
            <a:spAutoFit/>
          </a:bodyPr>
          <a:lstStyle/>
          <a:p>
            <a:r>
              <a:rPr lang="en-GB" dirty="0"/>
              <a:t>Choose two behaviour management theories </a:t>
            </a:r>
          </a:p>
          <a:p>
            <a:endParaRPr lang="en-GB" dirty="0"/>
          </a:p>
          <a:p>
            <a:r>
              <a:rPr lang="en-GB" dirty="0">
                <a:hlinkClick r:id="rId2"/>
              </a:rPr>
              <a:t>https://behaviourmanagementreport.weebly.com/key-theorists.html</a:t>
            </a:r>
            <a:endParaRPr lang="en-GB" dirty="0"/>
          </a:p>
          <a:p>
            <a:endParaRPr lang="en-GB" dirty="0"/>
          </a:p>
          <a:p>
            <a:endParaRPr lang="en-GB" dirty="0"/>
          </a:p>
          <a:p>
            <a:pPr marL="342900" indent="-342900">
              <a:buAutoNum type="arabicPeriod"/>
            </a:pPr>
            <a:r>
              <a:rPr lang="en-GB" dirty="0"/>
              <a:t>What are your thoughts on the theory?</a:t>
            </a:r>
          </a:p>
          <a:p>
            <a:endParaRPr lang="en-GB" dirty="0"/>
          </a:p>
          <a:p>
            <a:r>
              <a:rPr lang="en-GB" dirty="0"/>
              <a:t>2. How does the theory apply to the classroom setting?</a:t>
            </a:r>
          </a:p>
        </p:txBody>
      </p:sp>
    </p:spTree>
    <p:extLst>
      <p:ext uri="{BB962C8B-B14F-4D97-AF65-F5344CB8AC3E}">
        <p14:creationId xmlns:p14="http://schemas.microsoft.com/office/powerpoint/2010/main" val="72695978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2A008-B171-560A-8D8A-3727F2F8FD3C}"/>
              </a:ext>
            </a:extLst>
          </p:cNvPr>
          <p:cNvSpPr>
            <a:spLocks noGrp="1"/>
          </p:cNvSpPr>
          <p:nvPr>
            <p:ph type="title"/>
          </p:nvPr>
        </p:nvSpPr>
        <p:spPr/>
        <p:txBody>
          <a:bodyPr>
            <a:normAutofit/>
          </a:bodyPr>
          <a:lstStyle/>
          <a:p>
            <a:r>
              <a:rPr lang="cy-GB" sz="4400" dirty="0"/>
              <a:t>Model </a:t>
            </a:r>
            <a:r>
              <a:rPr lang="cy-GB" sz="4400" dirty="0" err="1"/>
              <a:t>Trawsddamcaniaethol</a:t>
            </a:r>
            <a:r>
              <a:rPr lang="cy-GB" sz="4400" dirty="0"/>
              <a:t> o Newid (</a:t>
            </a:r>
            <a:r>
              <a:rPr lang="cy-GB" sz="4400" dirty="0" err="1"/>
              <a:t>Prochaska</a:t>
            </a:r>
            <a:r>
              <a:rPr lang="cy-GB" sz="4400" dirty="0"/>
              <a:t> a </a:t>
            </a:r>
            <a:r>
              <a:rPr lang="cy-GB" sz="4400" dirty="0" err="1"/>
              <a:t>DiClemente</a:t>
            </a:r>
            <a:r>
              <a:rPr lang="cy-GB" sz="4400" dirty="0"/>
              <a:t> 1983)</a:t>
            </a:r>
            <a:endParaRPr lang="cy-GB" dirty="0"/>
          </a:p>
        </p:txBody>
      </p:sp>
      <p:sp>
        <p:nvSpPr>
          <p:cNvPr id="4" name="Content Placeholder 3">
            <a:extLst>
              <a:ext uri="{FF2B5EF4-FFF2-40B4-BE49-F238E27FC236}">
                <a16:creationId xmlns:a16="http://schemas.microsoft.com/office/drawing/2014/main" id="{F10E2755-FB93-D1E6-2204-5F153EF5A37C}"/>
              </a:ext>
            </a:extLst>
          </p:cNvPr>
          <p:cNvSpPr>
            <a:spLocks noGrp="1"/>
          </p:cNvSpPr>
          <p:nvPr>
            <p:ph idx="1"/>
          </p:nvPr>
        </p:nvSpPr>
        <p:spPr>
          <a:xfrm>
            <a:off x="838200" y="2218531"/>
            <a:ext cx="9205913" cy="2803525"/>
          </a:xfrm>
        </p:spPr>
        <p:txBody>
          <a:bodyPr/>
          <a:lstStyle/>
          <a:p>
            <a:pPr marL="0" indent="0">
              <a:spcBef>
                <a:spcPct val="20000"/>
              </a:spcBef>
              <a:spcAft>
                <a:spcPts val="600"/>
              </a:spcAft>
              <a:buClr>
                <a:schemeClr val="accent1"/>
              </a:buClr>
              <a:buSzPct val="115000"/>
              <a:buNone/>
            </a:pPr>
            <a:r>
              <a:rPr lang="cy-GB" dirty="0">
                <a:hlinkClick r:id="rId2">
                  <a:extLst>
                    <a:ext uri="{A12FA001-AC4F-418D-AE19-62706E023703}">
                      <ahyp:hlinkClr xmlns:ahyp="http://schemas.microsoft.com/office/drawing/2018/hyperlinkcolor" val="tx"/>
                    </a:ext>
                  </a:extLst>
                </a:hlinkClick>
              </a:rPr>
              <a:t>Beth yw’r Model </a:t>
            </a:r>
            <a:r>
              <a:rPr lang="cy-GB" dirty="0" err="1">
                <a:hlinkClick r:id="rId2">
                  <a:extLst>
                    <a:ext uri="{A12FA001-AC4F-418D-AE19-62706E023703}">
                      <ahyp:hlinkClr xmlns:ahyp="http://schemas.microsoft.com/office/drawing/2018/hyperlinkcolor" val="tx"/>
                    </a:ext>
                  </a:extLst>
                </a:hlinkClick>
              </a:rPr>
              <a:t>Trawsddamcaniaethol</a:t>
            </a:r>
            <a:r>
              <a:rPr lang="cy-GB" dirty="0">
                <a:hlinkClick r:id="rId2">
                  <a:extLst>
                    <a:ext uri="{A12FA001-AC4F-418D-AE19-62706E023703}">
                      <ahyp:hlinkClr xmlns:ahyp="http://schemas.microsoft.com/office/drawing/2018/hyperlinkcolor" val="tx"/>
                    </a:ext>
                  </a:extLst>
                </a:hlinkClick>
              </a:rPr>
              <a:t> o Newid</a:t>
            </a:r>
          </a:p>
          <a:p>
            <a:pPr marL="0" indent="0">
              <a:spcBef>
                <a:spcPct val="20000"/>
              </a:spcBef>
              <a:spcAft>
                <a:spcPts val="600"/>
              </a:spcAft>
              <a:buClr>
                <a:schemeClr val="accent1"/>
              </a:buClr>
              <a:buSzPct val="115000"/>
              <a:buNone/>
            </a:pPr>
            <a:r>
              <a:rPr lang="cy-GB" dirty="0">
                <a:solidFill>
                  <a:srgbClr val="7F6F6F"/>
                </a:solidFill>
                <a:hlinkClick r:id="rId2">
                  <a:extLst>
                    <a:ext uri="{A12FA001-AC4F-418D-AE19-62706E023703}">
                      <ahyp:hlinkClr xmlns:ahyp="http://schemas.microsoft.com/office/drawing/2018/hyperlinkcolor" val="tx"/>
                    </a:ext>
                  </a:extLst>
                </a:hlinkClick>
              </a:rPr>
              <a:t>https://www.youtube.com/watch?v=IwxyyE--AjU</a:t>
            </a:r>
            <a:endParaRPr lang="cy-GB" dirty="0">
              <a:solidFill>
                <a:srgbClr val="212121"/>
              </a:solidFill>
            </a:endParaRPr>
          </a:p>
          <a:p>
            <a:pPr marL="0" indent="0">
              <a:spcBef>
                <a:spcPct val="20000"/>
              </a:spcBef>
              <a:spcAft>
                <a:spcPts val="600"/>
              </a:spcAft>
              <a:buClr>
                <a:schemeClr val="accent1"/>
              </a:buClr>
              <a:buSzPct val="115000"/>
              <a:buNone/>
            </a:pPr>
            <a:endParaRPr lang="cy-GB" dirty="0">
              <a:solidFill>
                <a:srgbClr val="212121"/>
              </a:solidFill>
            </a:endParaRPr>
          </a:p>
          <a:p>
            <a:pPr>
              <a:spcBef>
                <a:spcPct val="20000"/>
              </a:spcBef>
              <a:spcAft>
                <a:spcPts val="600"/>
              </a:spcAft>
              <a:buClr>
                <a:schemeClr val="accent1"/>
              </a:buClr>
              <a:buSzPct val="115000"/>
              <a:buFont typeface="Arial"/>
              <a:buChar char="•"/>
            </a:pPr>
            <a:r>
              <a:rPr lang="cy-GB" dirty="0">
                <a:solidFill>
                  <a:srgbClr val="212121"/>
                </a:solidFill>
              </a:rPr>
              <a:t>Sut mae hyn yn berthnasol i’r ystafell ddosbarth?</a:t>
            </a:r>
          </a:p>
          <a:p>
            <a:endParaRPr lang="cy-GB" dirty="0"/>
          </a:p>
        </p:txBody>
      </p:sp>
    </p:spTree>
    <p:extLst>
      <p:ext uri="{BB962C8B-B14F-4D97-AF65-F5344CB8AC3E}">
        <p14:creationId xmlns:p14="http://schemas.microsoft.com/office/powerpoint/2010/main" val="278417695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2A008-B171-560A-8D8A-3727F2F8FD3C}"/>
              </a:ext>
            </a:extLst>
          </p:cNvPr>
          <p:cNvSpPr>
            <a:spLocks noGrp="1"/>
          </p:cNvSpPr>
          <p:nvPr>
            <p:ph type="title"/>
          </p:nvPr>
        </p:nvSpPr>
        <p:spPr/>
        <p:txBody>
          <a:bodyPr/>
          <a:lstStyle/>
          <a:p>
            <a:r>
              <a:rPr lang="en-US" sz="4400" dirty="0"/>
              <a:t>Transtheoretical Model of Change (Prochaska and DiClemente 1983)</a:t>
            </a:r>
            <a:endParaRPr lang="en-US" dirty="0"/>
          </a:p>
        </p:txBody>
      </p:sp>
      <p:sp>
        <p:nvSpPr>
          <p:cNvPr id="4" name="Content Placeholder 3">
            <a:extLst>
              <a:ext uri="{FF2B5EF4-FFF2-40B4-BE49-F238E27FC236}">
                <a16:creationId xmlns:a16="http://schemas.microsoft.com/office/drawing/2014/main" id="{F10E2755-FB93-D1E6-2204-5F153EF5A37C}"/>
              </a:ext>
            </a:extLst>
          </p:cNvPr>
          <p:cNvSpPr>
            <a:spLocks noGrp="1"/>
          </p:cNvSpPr>
          <p:nvPr>
            <p:ph idx="1"/>
          </p:nvPr>
        </p:nvSpPr>
        <p:spPr>
          <a:xfrm>
            <a:off x="838200" y="2218531"/>
            <a:ext cx="9205913" cy="2803525"/>
          </a:xfrm>
        </p:spPr>
        <p:txBody>
          <a:bodyPr/>
          <a:lstStyle/>
          <a:p>
            <a:pPr marL="0" indent="0">
              <a:spcBef>
                <a:spcPct val="20000"/>
              </a:spcBef>
              <a:spcAft>
                <a:spcPts val="600"/>
              </a:spcAft>
              <a:buClr>
                <a:schemeClr val="accent1"/>
              </a:buClr>
              <a:buSzPct val="115000"/>
              <a:buNone/>
            </a:pPr>
            <a:r>
              <a:rPr lang="en-US" dirty="0">
                <a:hlinkClick r:id="rId2">
                  <a:extLst>
                    <a:ext uri="{A12FA001-AC4F-418D-AE19-62706E023703}">
                      <ahyp:hlinkClr xmlns:ahyp="http://schemas.microsoft.com/office/drawing/2018/hyperlinkcolor" val="tx"/>
                    </a:ext>
                  </a:extLst>
                </a:hlinkClick>
              </a:rPr>
              <a:t>What is the Transtheoretical Model of Change</a:t>
            </a:r>
          </a:p>
          <a:p>
            <a:pPr marL="0" indent="0">
              <a:spcBef>
                <a:spcPct val="20000"/>
              </a:spcBef>
              <a:spcAft>
                <a:spcPts val="600"/>
              </a:spcAft>
              <a:buClr>
                <a:schemeClr val="accent1"/>
              </a:buClr>
              <a:buSzPct val="115000"/>
              <a:buNone/>
            </a:pPr>
            <a:r>
              <a:rPr lang="en-US" dirty="0">
                <a:solidFill>
                  <a:srgbClr val="7F6F6F"/>
                </a:solidFill>
                <a:hlinkClick r:id="rId2">
                  <a:extLst>
                    <a:ext uri="{A12FA001-AC4F-418D-AE19-62706E023703}">
                      <ahyp:hlinkClr xmlns:ahyp="http://schemas.microsoft.com/office/drawing/2018/hyperlinkcolor" val="tx"/>
                    </a:ext>
                  </a:extLst>
                </a:hlinkClick>
              </a:rPr>
              <a:t>https://www.youtube.com/watch?v=IwxyyE--AjU</a:t>
            </a:r>
            <a:endParaRPr lang="en-US" dirty="0">
              <a:solidFill>
                <a:srgbClr val="212121"/>
              </a:solidFill>
            </a:endParaRPr>
          </a:p>
          <a:p>
            <a:pPr marL="0" indent="0">
              <a:spcBef>
                <a:spcPct val="20000"/>
              </a:spcBef>
              <a:spcAft>
                <a:spcPts val="600"/>
              </a:spcAft>
              <a:buClr>
                <a:schemeClr val="accent1"/>
              </a:buClr>
              <a:buSzPct val="115000"/>
              <a:buNone/>
            </a:pPr>
            <a:endParaRPr lang="en-US" dirty="0">
              <a:solidFill>
                <a:srgbClr val="212121"/>
              </a:solidFill>
            </a:endParaRPr>
          </a:p>
          <a:p>
            <a:pPr>
              <a:spcBef>
                <a:spcPct val="20000"/>
              </a:spcBef>
              <a:spcAft>
                <a:spcPts val="600"/>
              </a:spcAft>
              <a:buClr>
                <a:schemeClr val="accent1"/>
              </a:buClr>
              <a:buSzPct val="115000"/>
              <a:buFont typeface="Arial"/>
              <a:buChar char="•"/>
            </a:pPr>
            <a:r>
              <a:rPr lang="en-US" dirty="0">
                <a:solidFill>
                  <a:srgbClr val="212121"/>
                </a:solidFill>
              </a:rPr>
              <a:t>How does this apply to the classroom setting?</a:t>
            </a:r>
          </a:p>
          <a:p>
            <a:endParaRPr lang="en-US" dirty="0"/>
          </a:p>
        </p:txBody>
      </p:sp>
    </p:spTree>
    <p:extLst>
      <p:ext uri="{BB962C8B-B14F-4D97-AF65-F5344CB8AC3E}">
        <p14:creationId xmlns:p14="http://schemas.microsoft.com/office/powerpoint/2010/main" val="16939101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70B44-7426-432C-B3E3-82834CB99224}"/>
              </a:ext>
            </a:extLst>
          </p:cNvPr>
          <p:cNvSpPr>
            <a:spLocks noGrp="1"/>
          </p:cNvSpPr>
          <p:nvPr>
            <p:ph type="title"/>
          </p:nvPr>
        </p:nvSpPr>
        <p:spPr>
          <a:xfrm>
            <a:off x="838200" y="369700"/>
            <a:ext cx="10515600" cy="1325563"/>
          </a:xfrm>
        </p:spPr>
        <p:txBody>
          <a:bodyPr/>
          <a:lstStyle/>
          <a:p>
            <a:r>
              <a:rPr lang="cy-GB" dirty="0">
                <a:latin typeface="Arial" panose="020B0604020202020204" pitchFamily="34" charset="0"/>
                <a:cs typeface="Arial" panose="020B0604020202020204" pitchFamily="34" charset="0"/>
              </a:rPr>
              <a:t>Model </a:t>
            </a:r>
            <a:r>
              <a:rPr lang="cy-GB" dirty="0" err="1">
                <a:latin typeface="Arial" panose="020B0604020202020204" pitchFamily="34" charset="0"/>
                <a:cs typeface="Arial" panose="020B0604020202020204" pitchFamily="34" charset="0"/>
              </a:rPr>
              <a:t>Trawsddamcaniaethol</a:t>
            </a:r>
            <a:r>
              <a:rPr lang="cy-GB" dirty="0">
                <a:latin typeface="Arial" panose="020B0604020202020204" pitchFamily="34" charset="0"/>
                <a:cs typeface="Arial" panose="020B0604020202020204" pitchFamily="34" charset="0"/>
              </a:rPr>
              <a:t> o Newid / </a:t>
            </a:r>
            <a:r>
              <a:rPr lang="en-GB" dirty="0">
                <a:latin typeface="Arial" panose="020B0604020202020204" pitchFamily="34" charset="0"/>
                <a:cs typeface="Arial" panose="020B0604020202020204" pitchFamily="34" charset="0"/>
              </a:rPr>
              <a:t>Transtheoretical Model of Change</a:t>
            </a:r>
          </a:p>
        </p:txBody>
      </p:sp>
      <p:pic>
        <p:nvPicPr>
          <p:cNvPr id="1026" name="Picture 2" descr="The Transtheoretical Model (Stages of Change)">
            <a:extLst>
              <a:ext uri="{FF2B5EF4-FFF2-40B4-BE49-F238E27FC236}">
                <a16:creationId xmlns:a16="http://schemas.microsoft.com/office/drawing/2014/main" id="{775C9877-EBA5-58BB-BB30-FB6FADCB94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8168" y="1695263"/>
            <a:ext cx="5935663" cy="41284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37296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C0EB4320-A6EA-2FCB-E164-5764968E768A}"/>
              </a:ext>
            </a:extLst>
          </p:cNvPr>
          <p:cNvGraphicFramePr>
            <a:graphicFrameLocks noGrp="1"/>
          </p:cNvGraphicFramePr>
          <p:nvPr>
            <p:extLst>
              <p:ext uri="{D42A27DB-BD31-4B8C-83A1-F6EECF244321}">
                <p14:modId xmlns:p14="http://schemas.microsoft.com/office/powerpoint/2010/main" val="3640162510"/>
              </p:ext>
            </p:extLst>
          </p:nvPr>
        </p:nvGraphicFramePr>
        <p:xfrm>
          <a:off x="650874" y="326761"/>
          <a:ext cx="10890252" cy="5012622"/>
        </p:xfrm>
        <a:graphic>
          <a:graphicData uri="http://schemas.openxmlformats.org/drawingml/2006/table">
            <a:tbl>
              <a:tblPr firstRow="1" bandRow="1">
                <a:tableStyleId>{5C22544A-7EE6-4342-B048-85BDC9FD1C3A}</a:tableStyleId>
              </a:tblPr>
              <a:tblGrid>
                <a:gridCol w="5445126">
                  <a:extLst>
                    <a:ext uri="{9D8B030D-6E8A-4147-A177-3AD203B41FA5}">
                      <a16:colId xmlns:a16="http://schemas.microsoft.com/office/drawing/2014/main" val="1874313458"/>
                    </a:ext>
                  </a:extLst>
                </a:gridCol>
                <a:gridCol w="5445126">
                  <a:extLst>
                    <a:ext uri="{9D8B030D-6E8A-4147-A177-3AD203B41FA5}">
                      <a16:colId xmlns:a16="http://schemas.microsoft.com/office/drawing/2014/main" val="1626186722"/>
                    </a:ext>
                  </a:extLst>
                </a:gridCol>
              </a:tblGrid>
              <a:tr h="451103">
                <a:tc gridSpan="2">
                  <a:txBody>
                    <a:bodyPr/>
                    <a:lstStyle/>
                    <a:p>
                      <a:r>
                        <a:rPr lang="cy-GB" noProof="0" dirty="0"/>
                        <a:t>Enghreifftiau</a:t>
                      </a:r>
                    </a:p>
                  </a:txBody>
                  <a:tcPr/>
                </a:tc>
                <a:tc hMerge="1">
                  <a:txBody>
                    <a:bodyPr/>
                    <a:lstStyle/>
                    <a:p>
                      <a:endParaRPr lang="en-US" dirty="0"/>
                    </a:p>
                  </a:txBody>
                  <a:tcPr/>
                </a:tc>
                <a:extLst>
                  <a:ext uri="{0D108BD9-81ED-4DB2-BD59-A6C34878D82A}">
                    <a16:rowId xmlns:a16="http://schemas.microsoft.com/office/drawing/2014/main" val="3209642665"/>
                  </a:ext>
                </a:extLst>
              </a:tr>
              <a:tr h="926877">
                <a:tc>
                  <a:txBody>
                    <a:bodyPr/>
                    <a:lstStyle/>
                    <a:p>
                      <a:r>
                        <a:rPr lang="cy-GB" noProof="0" dirty="0">
                          <a:latin typeface="Arial" panose="020B0604020202020204" pitchFamily="34" charset="0"/>
                          <a:cs typeface="Arial" panose="020B0604020202020204" pitchFamily="34" charset="0"/>
                        </a:rPr>
                        <a:t>Rhagfyfyrio</a:t>
                      </a:r>
                      <a:endParaRPr lang="cy-GB" noProof="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latin typeface="Arial" panose="020B0604020202020204" pitchFamily="34" charset="0"/>
                          <a:cs typeface="Arial" panose="020B0604020202020204" pitchFamily="34" charset="0"/>
                        </a:rPr>
                        <a:t>Nid yw’r disgybl yn bwriadu gwneud unrhyw newid.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latin typeface="Arial" panose="020B0604020202020204" pitchFamily="34" charset="0"/>
                          <a:cs typeface="Arial" panose="020B0604020202020204" pitchFamily="34" charset="0"/>
                        </a:rPr>
                        <a:t>Gwadu’r broblem, ond y mae pobl eraill yn gweld problem.</a:t>
                      </a:r>
                    </a:p>
                  </a:txBody>
                  <a:tcPr/>
                </a:tc>
                <a:extLst>
                  <a:ext uri="{0D108BD9-81ED-4DB2-BD59-A6C34878D82A}">
                    <a16:rowId xmlns:a16="http://schemas.microsoft.com/office/drawing/2014/main" val="2938174531"/>
                  </a:ext>
                </a:extLst>
              </a:tr>
              <a:tr h="731278">
                <a:tc>
                  <a:txBody>
                    <a:bodyPr/>
                    <a:lstStyle/>
                    <a:p>
                      <a:r>
                        <a:rPr lang="cy-GB" noProof="0" dirty="0">
                          <a:latin typeface="Arial" panose="020B0604020202020204" pitchFamily="34" charset="0"/>
                          <a:cs typeface="Arial" panose="020B0604020202020204" pitchFamily="34" charset="0"/>
                        </a:rPr>
                        <a:t>Myfyrio</a:t>
                      </a:r>
                      <a:endParaRPr lang="cy-GB" noProof="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latin typeface="Arial" panose="020B0604020202020204" pitchFamily="34" charset="0"/>
                          <a:cs typeface="Arial" panose="020B0604020202020204" pitchFamily="34" charset="0"/>
                        </a:rPr>
                        <a:t>Disgybl yn meddwl bod ganddo/ganddi broblem.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latin typeface="Arial" panose="020B0604020202020204" pitchFamily="34" charset="0"/>
                          <a:cs typeface="Arial" panose="020B0604020202020204" pitchFamily="34" charset="0"/>
                        </a:rPr>
                        <a:t>Gwrthdaro o ran eisiau newid.</a:t>
                      </a:r>
                    </a:p>
                  </a:txBody>
                  <a:tcPr/>
                </a:tc>
                <a:extLst>
                  <a:ext uri="{0D108BD9-81ED-4DB2-BD59-A6C34878D82A}">
                    <a16:rowId xmlns:a16="http://schemas.microsoft.com/office/drawing/2014/main" val="3740459271"/>
                  </a:ext>
                </a:extLst>
              </a:tr>
              <a:tr h="840950">
                <a:tc>
                  <a:txBody>
                    <a:bodyPr/>
                    <a:lstStyle/>
                    <a:p>
                      <a:r>
                        <a:rPr lang="cy-GB" noProof="0" dirty="0">
                          <a:latin typeface="Arial" panose="020B0604020202020204" pitchFamily="34" charset="0"/>
                          <a:cs typeface="Arial" panose="020B0604020202020204" pitchFamily="34" charset="0"/>
                        </a:rPr>
                        <a:t>Penderfynu </a:t>
                      </a:r>
                      <a:endParaRPr lang="cy-GB" noProof="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latin typeface="Arial" panose="020B0604020202020204" pitchFamily="34" charset="0"/>
                          <a:cs typeface="Arial" panose="020B0604020202020204" pitchFamily="34" charset="0"/>
                        </a:rPr>
                        <a:t>Penderfyniad p’un ai i newid neu i barhau fel ag o’r blaen. Dechrau cael strategaeth.</a:t>
                      </a:r>
                    </a:p>
                  </a:txBody>
                  <a:tcPr/>
                </a:tc>
                <a:extLst>
                  <a:ext uri="{0D108BD9-81ED-4DB2-BD59-A6C34878D82A}">
                    <a16:rowId xmlns:a16="http://schemas.microsoft.com/office/drawing/2014/main" val="4291486663"/>
                  </a:ext>
                </a:extLst>
              </a:tr>
              <a:tr h="1093235">
                <a:tc>
                  <a:txBody>
                    <a:bodyPr/>
                    <a:lstStyle/>
                    <a:p>
                      <a:r>
                        <a:rPr lang="cy-GB" noProof="0" dirty="0">
                          <a:latin typeface="Arial" panose="020B0604020202020204" pitchFamily="34" charset="0"/>
                          <a:cs typeface="Arial" panose="020B0604020202020204" pitchFamily="34" charset="0"/>
                        </a:rPr>
                        <a:t>Gweithredu</a:t>
                      </a:r>
                      <a:endParaRPr lang="cy-GB" noProof="0" dirty="0"/>
                    </a:p>
                  </a:txBody>
                  <a:tcPr/>
                </a:tc>
                <a:tc>
                  <a:txBody>
                    <a:bodyPr/>
                    <a:lstStyle/>
                    <a:p>
                      <a:r>
                        <a:rPr lang="cy-GB" noProof="0" dirty="0">
                          <a:latin typeface="Arial" panose="020B0604020202020204" pitchFamily="34" charset="0"/>
                          <a:cs typeface="Arial" panose="020B0604020202020204" pitchFamily="34" charset="0"/>
                        </a:rPr>
                        <a:t>Mae’r penderfyniad yn cael ei roi ar waith, yn cychwyn newid mewn ymddygiad, gallai fynd yn ôl i’w hen arferion.</a:t>
                      </a:r>
                    </a:p>
                  </a:txBody>
                  <a:tcPr/>
                </a:tc>
                <a:extLst>
                  <a:ext uri="{0D108BD9-81ED-4DB2-BD59-A6C34878D82A}">
                    <a16:rowId xmlns:a16="http://schemas.microsoft.com/office/drawing/2014/main" val="1176638000"/>
                  </a:ext>
                </a:extLst>
              </a:tr>
              <a:tr h="969179">
                <a:tc>
                  <a:txBody>
                    <a:bodyPr/>
                    <a:lstStyle/>
                    <a:p>
                      <a:r>
                        <a:rPr lang="cy-GB" noProof="0" dirty="0">
                          <a:latin typeface="Arial" panose="020B0604020202020204" pitchFamily="34" charset="0"/>
                          <a:cs typeface="Arial" panose="020B0604020202020204" pitchFamily="34" charset="0"/>
                        </a:rPr>
                        <a:t>Cynnal</a:t>
                      </a:r>
                      <a:endParaRPr lang="cy-GB" noProof="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latin typeface="Arial" panose="020B0604020202020204" pitchFamily="34" charset="0"/>
                          <a:cs typeface="Arial" panose="020B0604020202020204" pitchFamily="34" charset="0"/>
                        </a:rPr>
                        <a:t>Newid wedi’i gyflawni ac mae’n bwysig ei gynnal.</a:t>
                      </a:r>
                    </a:p>
                    <a:p>
                      <a:endParaRPr lang="cy-GB" noProof="0" dirty="0"/>
                    </a:p>
                  </a:txBody>
                  <a:tcPr/>
                </a:tc>
                <a:extLst>
                  <a:ext uri="{0D108BD9-81ED-4DB2-BD59-A6C34878D82A}">
                    <a16:rowId xmlns:a16="http://schemas.microsoft.com/office/drawing/2014/main" val="1569005944"/>
                  </a:ext>
                </a:extLst>
              </a:tr>
            </a:tbl>
          </a:graphicData>
        </a:graphic>
      </p:graphicFrame>
    </p:spTree>
    <p:extLst>
      <p:ext uri="{BB962C8B-B14F-4D97-AF65-F5344CB8AC3E}">
        <p14:creationId xmlns:p14="http://schemas.microsoft.com/office/powerpoint/2010/main" val="4732804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C0EB4320-A6EA-2FCB-E164-5764968E768A}"/>
              </a:ext>
            </a:extLst>
          </p:cNvPr>
          <p:cNvGraphicFramePr>
            <a:graphicFrameLocks noGrp="1"/>
          </p:cNvGraphicFramePr>
          <p:nvPr/>
        </p:nvGraphicFramePr>
        <p:xfrm>
          <a:off x="650874" y="326761"/>
          <a:ext cx="10890252" cy="5012622"/>
        </p:xfrm>
        <a:graphic>
          <a:graphicData uri="http://schemas.openxmlformats.org/drawingml/2006/table">
            <a:tbl>
              <a:tblPr firstRow="1" bandRow="1">
                <a:tableStyleId>{5C22544A-7EE6-4342-B048-85BDC9FD1C3A}</a:tableStyleId>
              </a:tblPr>
              <a:tblGrid>
                <a:gridCol w="5445126">
                  <a:extLst>
                    <a:ext uri="{9D8B030D-6E8A-4147-A177-3AD203B41FA5}">
                      <a16:colId xmlns:a16="http://schemas.microsoft.com/office/drawing/2014/main" val="1874313458"/>
                    </a:ext>
                  </a:extLst>
                </a:gridCol>
                <a:gridCol w="5445126">
                  <a:extLst>
                    <a:ext uri="{9D8B030D-6E8A-4147-A177-3AD203B41FA5}">
                      <a16:colId xmlns:a16="http://schemas.microsoft.com/office/drawing/2014/main" val="1626186722"/>
                    </a:ext>
                  </a:extLst>
                </a:gridCol>
              </a:tblGrid>
              <a:tr h="451103">
                <a:tc gridSpan="2">
                  <a:txBody>
                    <a:bodyPr/>
                    <a:lstStyle/>
                    <a:p>
                      <a:r>
                        <a:rPr lang="en-GB" dirty="0"/>
                        <a:t>Examples</a:t>
                      </a:r>
                      <a:endParaRPr lang="en-US" dirty="0"/>
                    </a:p>
                  </a:txBody>
                  <a:tcPr/>
                </a:tc>
                <a:tc hMerge="1">
                  <a:txBody>
                    <a:bodyPr/>
                    <a:lstStyle/>
                    <a:p>
                      <a:endParaRPr lang="en-US" dirty="0"/>
                    </a:p>
                  </a:txBody>
                  <a:tcPr/>
                </a:tc>
                <a:extLst>
                  <a:ext uri="{0D108BD9-81ED-4DB2-BD59-A6C34878D82A}">
                    <a16:rowId xmlns:a16="http://schemas.microsoft.com/office/drawing/2014/main" val="3209642665"/>
                  </a:ext>
                </a:extLst>
              </a:tr>
              <a:tr h="926877">
                <a:tc>
                  <a:txBody>
                    <a:bodyPr/>
                    <a:lstStyle/>
                    <a:p>
                      <a:r>
                        <a:rPr lang="en-GB" dirty="0">
                          <a:latin typeface="Arial" panose="020B0604020202020204" pitchFamily="34" charset="0"/>
                          <a:cs typeface="Arial" panose="020B0604020202020204" pitchFamily="34" charset="0"/>
                        </a:rPr>
                        <a:t>Precontemplation</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Pupil does not intend to make any change.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Denial of the problem, however others do see a problem.</a:t>
                      </a:r>
                    </a:p>
                  </a:txBody>
                  <a:tcPr/>
                </a:tc>
                <a:extLst>
                  <a:ext uri="{0D108BD9-81ED-4DB2-BD59-A6C34878D82A}">
                    <a16:rowId xmlns:a16="http://schemas.microsoft.com/office/drawing/2014/main" val="2938174531"/>
                  </a:ext>
                </a:extLst>
              </a:tr>
              <a:tr h="731278">
                <a:tc>
                  <a:txBody>
                    <a:bodyPr/>
                    <a:lstStyle/>
                    <a:p>
                      <a:r>
                        <a:rPr lang="en-GB" dirty="0">
                          <a:latin typeface="Arial" panose="020B0604020202020204" pitchFamily="34" charset="0"/>
                          <a:cs typeface="Arial" panose="020B0604020202020204" pitchFamily="34" charset="0"/>
                        </a:rPr>
                        <a:t> Contemplation</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Pupil thinks she/he has a problem.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Conflict in wanting to change.</a:t>
                      </a:r>
                    </a:p>
                  </a:txBody>
                  <a:tcPr/>
                </a:tc>
                <a:extLst>
                  <a:ext uri="{0D108BD9-81ED-4DB2-BD59-A6C34878D82A}">
                    <a16:rowId xmlns:a16="http://schemas.microsoft.com/office/drawing/2014/main" val="3740459271"/>
                  </a:ext>
                </a:extLst>
              </a:tr>
              <a:tr h="840950">
                <a:tc>
                  <a:txBody>
                    <a:bodyPr/>
                    <a:lstStyle/>
                    <a:p>
                      <a:r>
                        <a:rPr lang="en-GB" dirty="0">
                          <a:latin typeface="Arial" panose="020B0604020202020204" pitchFamily="34" charset="0"/>
                          <a:cs typeface="Arial" panose="020B0604020202020204" pitchFamily="34" charset="0"/>
                        </a:rPr>
                        <a:t>Determination </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Decision whether to change or carry on as before. Begin to have a strategy</a:t>
                      </a:r>
                      <a:r>
                        <a:rPr lang="en-US"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91486663"/>
                  </a:ext>
                </a:extLst>
              </a:tr>
              <a:tr h="1093235">
                <a:tc>
                  <a:txBody>
                    <a:bodyPr/>
                    <a:lstStyle/>
                    <a:p>
                      <a:r>
                        <a:rPr lang="en-GB" dirty="0">
                          <a:latin typeface="Arial" panose="020B0604020202020204" pitchFamily="34" charset="0"/>
                          <a:cs typeface="Arial" panose="020B0604020202020204" pitchFamily="34" charset="0"/>
                        </a:rPr>
                        <a:t>Action</a:t>
                      </a:r>
                      <a:endParaRPr lang="en-US" dirty="0"/>
                    </a:p>
                  </a:txBody>
                  <a:tcPr/>
                </a:tc>
                <a:tc>
                  <a:txBody>
                    <a:bodyPr/>
                    <a:lstStyle/>
                    <a:p>
                      <a:r>
                        <a:rPr lang="en-GB" dirty="0">
                          <a:latin typeface="Arial" panose="020B0604020202020204" pitchFamily="34" charset="0"/>
                          <a:cs typeface="Arial" panose="020B0604020202020204" pitchFamily="34" charset="0"/>
                        </a:rPr>
                        <a:t>Decision is put into practice, initiates change in behaviour, could relapse.</a:t>
                      </a:r>
                    </a:p>
                  </a:txBody>
                  <a:tcPr/>
                </a:tc>
                <a:extLst>
                  <a:ext uri="{0D108BD9-81ED-4DB2-BD59-A6C34878D82A}">
                    <a16:rowId xmlns:a16="http://schemas.microsoft.com/office/drawing/2014/main" val="1176638000"/>
                  </a:ext>
                </a:extLst>
              </a:tr>
              <a:tr h="969179">
                <a:tc>
                  <a:txBody>
                    <a:bodyPr/>
                    <a:lstStyle/>
                    <a:p>
                      <a:r>
                        <a:rPr lang="en-GB" dirty="0">
                          <a:latin typeface="Arial" panose="020B0604020202020204" pitchFamily="34" charset="0"/>
                          <a:cs typeface="Arial" panose="020B0604020202020204" pitchFamily="34" charset="0"/>
                        </a:rPr>
                        <a:t>Maintenance</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Change has been achieved and it is important to maintain.</a:t>
                      </a:r>
                    </a:p>
                    <a:p>
                      <a:endParaRPr lang="en-US" dirty="0"/>
                    </a:p>
                  </a:txBody>
                  <a:tcPr/>
                </a:tc>
                <a:extLst>
                  <a:ext uri="{0D108BD9-81ED-4DB2-BD59-A6C34878D82A}">
                    <a16:rowId xmlns:a16="http://schemas.microsoft.com/office/drawing/2014/main" val="1569005944"/>
                  </a:ext>
                </a:extLst>
              </a:tr>
            </a:tbl>
          </a:graphicData>
        </a:graphic>
      </p:graphicFrame>
    </p:spTree>
    <p:extLst>
      <p:ext uri="{BB962C8B-B14F-4D97-AF65-F5344CB8AC3E}">
        <p14:creationId xmlns:p14="http://schemas.microsoft.com/office/powerpoint/2010/main" val="37972594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DDB92-8DA6-4DB7-846C-1AC408A204FF}"/>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Damcaniaethau a Dulliau Ymddygiadol</a:t>
            </a:r>
          </a:p>
        </p:txBody>
      </p:sp>
      <p:sp>
        <p:nvSpPr>
          <p:cNvPr id="3" name="TextBox 2">
            <a:extLst>
              <a:ext uri="{FF2B5EF4-FFF2-40B4-BE49-F238E27FC236}">
                <a16:creationId xmlns:a16="http://schemas.microsoft.com/office/drawing/2014/main" id="{1D6B4139-DDAF-4FEF-9F30-EFA64C699025}"/>
              </a:ext>
            </a:extLst>
          </p:cNvPr>
          <p:cNvSpPr txBox="1"/>
          <p:nvPr/>
        </p:nvSpPr>
        <p:spPr>
          <a:xfrm>
            <a:off x="1208064" y="1990868"/>
            <a:ext cx="9775872" cy="2508379"/>
          </a:xfrm>
          <a:prstGeom prst="rect">
            <a:avLst/>
          </a:prstGeom>
          <a:noFill/>
        </p:spPr>
        <p:txBody>
          <a:bodyPr wrap="square" rtlCol="0">
            <a:spAutoFit/>
          </a:bodyPr>
          <a:lstStyle/>
          <a:p>
            <a:r>
              <a:rPr lang="cy-GB" sz="1900" dirty="0">
                <a:cs typeface="Arial" panose="020B0604020202020204" pitchFamily="34" charset="0"/>
              </a:rPr>
              <a:t>Mae damcaniaeth ymddygiadol yn seiliedig ar yr egwyddor bod ymddygiadau’n cael eu dysgu ac felly y gellid eu dad-ddysgu.</a:t>
            </a:r>
          </a:p>
          <a:p>
            <a:endParaRPr lang="cy-GB" sz="1900" dirty="0">
              <a:cs typeface="Arial" panose="020B0604020202020204" pitchFamily="34" charset="0"/>
            </a:endParaRPr>
          </a:p>
          <a:p>
            <a:r>
              <a:rPr lang="cy-GB" sz="1900" dirty="0">
                <a:cs typeface="Arial" panose="020B0604020202020204" pitchFamily="34" charset="0"/>
              </a:rPr>
              <a:t>Mae’r rhain yn ymwneud â’r presennol ac </a:t>
            </a:r>
            <a:r>
              <a:rPr lang="cy-GB" sz="1900" dirty="0" err="1">
                <a:cs typeface="Arial" panose="020B0604020202020204" pitchFamily="34" charset="0"/>
              </a:rPr>
              <a:t>fe’u</a:t>
            </a:r>
            <a:r>
              <a:rPr lang="cy-GB" sz="1900" dirty="0">
                <a:cs typeface="Arial" panose="020B0604020202020204" pitchFamily="34" charset="0"/>
              </a:rPr>
              <a:t> defnyddir gyda’r rheiny sydd angen newid ymddygiad yn gysylltiedig â chaethiwed, ffobiâu ac anhwylderau </a:t>
            </a:r>
            <a:r>
              <a:rPr lang="cy-GB" sz="1900" dirty="0" err="1">
                <a:cs typeface="Arial" panose="020B0604020202020204" pitchFamily="34" charset="0"/>
              </a:rPr>
              <a:t>gorbryder</a:t>
            </a:r>
            <a:r>
              <a:rPr lang="cy-GB" sz="1900" dirty="0">
                <a:cs typeface="Arial" panose="020B0604020202020204" pitchFamily="34" charset="0"/>
              </a:rPr>
              <a:t>.</a:t>
            </a:r>
          </a:p>
          <a:p>
            <a:endParaRPr lang="cy-GB" sz="1900" dirty="0">
              <a:cs typeface="Arial" panose="020B0604020202020204" pitchFamily="34" charset="0"/>
            </a:endParaRPr>
          </a:p>
          <a:p>
            <a:r>
              <a:rPr lang="cy-GB" sz="1900" dirty="0"/>
              <a:t>Mae’r dull hwn yn cyd-fynd â damcaniaethau cyflyru </a:t>
            </a:r>
            <a:r>
              <a:rPr lang="cy-GB" sz="1900" b="1" dirty="0"/>
              <a:t>Skinner</a:t>
            </a:r>
            <a:r>
              <a:rPr lang="cy-GB" sz="1900" dirty="0"/>
              <a:t> a </a:t>
            </a:r>
            <a:r>
              <a:rPr lang="cy-GB" sz="1900" b="1" dirty="0" err="1"/>
              <a:t>Pavlov</a:t>
            </a:r>
            <a:r>
              <a:rPr lang="cy-GB" sz="1900" dirty="0"/>
              <a:t>.</a:t>
            </a:r>
          </a:p>
          <a:p>
            <a:endParaRPr lang="cy-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028073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DDB92-8DA6-4DB7-846C-1AC408A204FF}"/>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Behavioural Theories and Approaches</a:t>
            </a:r>
          </a:p>
        </p:txBody>
      </p:sp>
      <p:sp>
        <p:nvSpPr>
          <p:cNvPr id="3" name="TextBox 2">
            <a:extLst>
              <a:ext uri="{FF2B5EF4-FFF2-40B4-BE49-F238E27FC236}">
                <a16:creationId xmlns:a16="http://schemas.microsoft.com/office/drawing/2014/main" id="{1D6B4139-DDAF-4FEF-9F30-EFA64C699025}"/>
              </a:ext>
            </a:extLst>
          </p:cNvPr>
          <p:cNvSpPr txBox="1"/>
          <p:nvPr/>
        </p:nvSpPr>
        <p:spPr>
          <a:xfrm>
            <a:off x="1208064" y="1990868"/>
            <a:ext cx="9775872" cy="2508379"/>
          </a:xfrm>
          <a:prstGeom prst="rect">
            <a:avLst/>
          </a:prstGeom>
          <a:noFill/>
        </p:spPr>
        <p:txBody>
          <a:bodyPr wrap="square" rtlCol="0">
            <a:spAutoFit/>
          </a:bodyPr>
          <a:lstStyle/>
          <a:p>
            <a:r>
              <a:rPr lang="en-GB" sz="1900" dirty="0">
                <a:cs typeface="Arial" panose="020B0604020202020204" pitchFamily="34" charset="0"/>
              </a:rPr>
              <a:t>Behavioural theory is based on the principle that behaviours are learnt and therefore can be unlearnt.</a:t>
            </a:r>
          </a:p>
          <a:p>
            <a:endParaRPr lang="en-GB" sz="1900" dirty="0">
              <a:cs typeface="Arial" panose="020B0604020202020204" pitchFamily="34" charset="0"/>
            </a:endParaRPr>
          </a:p>
          <a:p>
            <a:r>
              <a:rPr lang="en-GB" sz="1900" dirty="0">
                <a:cs typeface="Arial" panose="020B0604020202020204" pitchFamily="34" charset="0"/>
              </a:rPr>
              <a:t>These are concerned with the present and are used with those who require a behaviour change linked with addictions, phobias and anxiety disorders.</a:t>
            </a:r>
          </a:p>
          <a:p>
            <a:endParaRPr lang="en-GB" sz="1900" dirty="0">
              <a:cs typeface="Arial" panose="020B0604020202020204" pitchFamily="34" charset="0"/>
            </a:endParaRPr>
          </a:p>
          <a:p>
            <a:r>
              <a:rPr lang="en-GB" sz="1900" dirty="0"/>
              <a:t>This approach aligns itself with </a:t>
            </a:r>
            <a:r>
              <a:rPr lang="en-GB" sz="1900" b="1" dirty="0"/>
              <a:t>Skinner</a:t>
            </a:r>
            <a:r>
              <a:rPr lang="en-GB" sz="1900" dirty="0"/>
              <a:t> and </a:t>
            </a:r>
            <a:r>
              <a:rPr lang="en-GB" sz="1900" b="1" dirty="0"/>
              <a:t>Pavlov</a:t>
            </a:r>
            <a:r>
              <a:rPr lang="en-GB" sz="1900" dirty="0"/>
              <a:t> theories of conditioning.</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348710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753EE-F9F0-546A-13AB-A763828FAB89}"/>
              </a:ext>
            </a:extLst>
          </p:cNvPr>
          <p:cNvSpPr>
            <a:spLocks noGrp="1"/>
          </p:cNvSpPr>
          <p:nvPr>
            <p:ph type="title"/>
          </p:nvPr>
        </p:nvSpPr>
        <p:spPr>
          <a:xfrm>
            <a:off x="838200" y="141888"/>
            <a:ext cx="10515600" cy="1325563"/>
          </a:xfrm>
        </p:spPr>
        <p:txBody>
          <a:bodyPr>
            <a:normAutofit/>
          </a:bodyPr>
          <a:lstStyle/>
          <a:p>
            <a:r>
              <a:rPr lang="cy-GB" dirty="0">
                <a:solidFill>
                  <a:srgbClr val="262626"/>
                </a:solidFill>
              </a:rPr>
              <a:t>Damcaniaeth a Dulliau Gwybyddol</a:t>
            </a:r>
            <a:endParaRPr lang="cy-GB" dirty="0"/>
          </a:p>
        </p:txBody>
      </p:sp>
      <p:graphicFrame>
        <p:nvGraphicFramePr>
          <p:cNvPr id="3" name="TextBox 2">
            <a:extLst>
              <a:ext uri="{FF2B5EF4-FFF2-40B4-BE49-F238E27FC236}">
                <a16:creationId xmlns:a16="http://schemas.microsoft.com/office/drawing/2014/main" id="{494BAB51-ADC1-FFC0-1BD7-7D47B56FE9C4}"/>
              </a:ext>
            </a:extLst>
          </p:cNvPr>
          <p:cNvGraphicFramePr/>
          <p:nvPr>
            <p:extLst>
              <p:ext uri="{D42A27DB-BD31-4B8C-83A1-F6EECF244321}">
                <p14:modId xmlns:p14="http://schemas.microsoft.com/office/powerpoint/2010/main" val="780573829"/>
              </p:ext>
            </p:extLst>
          </p:nvPr>
        </p:nvGraphicFramePr>
        <p:xfrm>
          <a:off x="3462508" y="1290446"/>
          <a:ext cx="5266984" cy="4617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361253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753EE-F9F0-546A-13AB-A763828FAB89}"/>
              </a:ext>
            </a:extLst>
          </p:cNvPr>
          <p:cNvSpPr>
            <a:spLocks noGrp="1"/>
          </p:cNvSpPr>
          <p:nvPr>
            <p:ph type="title"/>
          </p:nvPr>
        </p:nvSpPr>
        <p:spPr>
          <a:xfrm>
            <a:off x="838200" y="141888"/>
            <a:ext cx="10515600" cy="1325563"/>
          </a:xfrm>
        </p:spPr>
        <p:txBody>
          <a:bodyPr/>
          <a:lstStyle/>
          <a:p>
            <a:r>
              <a:rPr lang="en-US" sz="4400" dirty="0">
                <a:solidFill>
                  <a:srgbClr val="262626"/>
                </a:solidFill>
              </a:rPr>
              <a:t>Cognitive Theory and Approaches</a:t>
            </a:r>
            <a:endParaRPr lang="en-US" dirty="0"/>
          </a:p>
        </p:txBody>
      </p:sp>
      <p:graphicFrame>
        <p:nvGraphicFramePr>
          <p:cNvPr id="3" name="TextBox 2">
            <a:extLst>
              <a:ext uri="{FF2B5EF4-FFF2-40B4-BE49-F238E27FC236}">
                <a16:creationId xmlns:a16="http://schemas.microsoft.com/office/drawing/2014/main" id="{494BAB51-ADC1-FFC0-1BD7-7D47B56FE9C4}"/>
              </a:ext>
            </a:extLst>
          </p:cNvPr>
          <p:cNvGraphicFramePr/>
          <p:nvPr/>
        </p:nvGraphicFramePr>
        <p:xfrm>
          <a:off x="3462508" y="1290446"/>
          <a:ext cx="5266984" cy="4617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3002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FD928-0208-4B54-B885-F75A9FEBB348}"/>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Damcaniaeth a Dulliau Ymddygiad Gwybyddol </a:t>
            </a:r>
            <a:endParaRPr lang="cy-GB" dirty="0"/>
          </a:p>
        </p:txBody>
      </p:sp>
      <p:sp>
        <p:nvSpPr>
          <p:cNvPr id="3" name="TextBox 2">
            <a:extLst>
              <a:ext uri="{FF2B5EF4-FFF2-40B4-BE49-F238E27FC236}">
                <a16:creationId xmlns:a16="http://schemas.microsoft.com/office/drawing/2014/main" id="{528049A0-3F49-4A68-8005-65504EE4DA62}"/>
              </a:ext>
            </a:extLst>
          </p:cNvPr>
          <p:cNvSpPr txBox="1"/>
          <p:nvPr/>
        </p:nvSpPr>
        <p:spPr>
          <a:xfrm>
            <a:off x="838200" y="1690688"/>
            <a:ext cx="9747736" cy="4093428"/>
          </a:xfrm>
          <a:prstGeom prst="rect">
            <a:avLst/>
          </a:prstGeom>
          <a:noFill/>
        </p:spPr>
        <p:txBody>
          <a:bodyPr wrap="square" rtlCol="0">
            <a:spAutoFit/>
          </a:bodyPr>
          <a:lstStyle/>
          <a:p>
            <a:r>
              <a:rPr lang="cy-GB" sz="2000" dirty="0">
                <a:latin typeface="Arial" panose="020B0604020202020204" pitchFamily="34" charset="0"/>
                <a:cs typeface="Arial" panose="020B0604020202020204" pitchFamily="34" charset="0"/>
              </a:rPr>
              <a:t>Yn seiliedig ar yr egwyddor bod unigolion yn dysgu ffyrdd annefnyddiol o feddwl ac ymddwyn dros amser hir.</a:t>
            </a:r>
          </a:p>
          <a:p>
            <a:r>
              <a:rPr lang="cy-GB" sz="2000" dirty="0">
                <a:latin typeface="Arial" panose="020B0604020202020204" pitchFamily="34" charset="0"/>
                <a:cs typeface="Arial" panose="020B0604020202020204" pitchFamily="34" charset="0"/>
              </a:rPr>
              <a:t>Gall adnabod y teimladau hyn helpu i herio ffyrdd negyddol o feddwl, gan arwain at deimladau cadarnhaol a newidiadau mewn ymddygiad. </a:t>
            </a:r>
          </a:p>
          <a:p>
            <a:endParaRPr lang="cy-GB" sz="2000" dirty="0">
              <a:latin typeface="Arial" panose="020B0604020202020204" pitchFamily="34" charset="0"/>
              <a:cs typeface="Arial" panose="020B0604020202020204" pitchFamily="34" charset="0"/>
            </a:endParaRPr>
          </a:p>
          <a:p>
            <a:r>
              <a:rPr lang="cy-GB" sz="2000" dirty="0">
                <a:latin typeface="Arial" panose="020B0604020202020204" pitchFamily="34" charset="0"/>
                <a:cs typeface="Arial" panose="020B0604020202020204" pitchFamily="34" charset="0"/>
              </a:rPr>
              <a:t>Mae’r ffocws ar y presennol yn hytrach nag achos problem. Caiff y broblem fwyaf ei rhannu’n ddarnau llai sydd i gyd yn rhyngweithio â’i gilydd, h.y. Emosiwn, teimladau, ymddygiadau</a:t>
            </a:r>
          </a:p>
          <a:p>
            <a:endParaRPr lang="cy-GB" sz="2000" dirty="0">
              <a:latin typeface="Arial" panose="020B0604020202020204" pitchFamily="34" charset="0"/>
              <a:cs typeface="Arial" panose="020B0604020202020204" pitchFamily="34" charset="0"/>
            </a:endParaRPr>
          </a:p>
          <a:p>
            <a:r>
              <a:rPr lang="cy-GB" sz="2000" dirty="0">
                <a:latin typeface="Arial" panose="020B0604020202020204" pitchFamily="34" charset="0"/>
                <a:cs typeface="Arial" panose="020B0604020202020204" pitchFamily="34" charset="0"/>
              </a:rPr>
              <a:t>Yn fwyaf effeithiol ar gyfer newid problemau penodol.</a:t>
            </a:r>
          </a:p>
          <a:p>
            <a:endParaRPr lang="cy-GB" sz="2000" dirty="0">
              <a:latin typeface="Arial" panose="020B0604020202020204" pitchFamily="34" charset="0"/>
              <a:cs typeface="Arial" panose="020B0604020202020204" pitchFamily="34" charset="0"/>
            </a:endParaRPr>
          </a:p>
          <a:p>
            <a:r>
              <a:rPr lang="cy-GB" sz="2000" dirty="0">
                <a:latin typeface="Arial" panose="020B0604020202020204" pitchFamily="34" charset="0"/>
                <a:cs typeface="Arial" panose="020B0604020202020204" pitchFamily="34" charset="0"/>
              </a:rPr>
              <a:t>Bydd y credoau a ddelir yn pennu sut maen nhw’n teimlo ac yn ymddwyn mewn unrhyw sefyllfa</a:t>
            </a:r>
            <a:r>
              <a:rPr lang="cy-GB" dirty="0"/>
              <a:t>.</a:t>
            </a:r>
          </a:p>
        </p:txBody>
      </p:sp>
    </p:spTree>
    <p:extLst>
      <p:ext uri="{BB962C8B-B14F-4D97-AF65-F5344CB8AC3E}">
        <p14:creationId xmlns:p14="http://schemas.microsoft.com/office/powerpoint/2010/main" val="73859895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FD928-0208-4B54-B885-F75A9FEBB348}"/>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Cognitive Behavioural Theory and Approaches</a:t>
            </a:r>
            <a:endParaRPr lang="en-GB" dirty="0"/>
          </a:p>
        </p:txBody>
      </p:sp>
      <p:sp>
        <p:nvSpPr>
          <p:cNvPr id="3" name="TextBox 2">
            <a:extLst>
              <a:ext uri="{FF2B5EF4-FFF2-40B4-BE49-F238E27FC236}">
                <a16:creationId xmlns:a16="http://schemas.microsoft.com/office/drawing/2014/main" id="{528049A0-3F49-4A68-8005-65504EE4DA62}"/>
              </a:ext>
            </a:extLst>
          </p:cNvPr>
          <p:cNvSpPr txBox="1"/>
          <p:nvPr/>
        </p:nvSpPr>
        <p:spPr>
          <a:xfrm>
            <a:off x="838200" y="1851330"/>
            <a:ext cx="9747736" cy="378565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Based on the principle that individuals learn unhelpful ways of thinking and behaving over a long period of time.</a:t>
            </a:r>
          </a:p>
          <a:p>
            <a:r>
              <a:rPr lang="en-GB" sz="2000" dirty="0">
                <a:latin typeface="Arial" panose="020B0604020202020204" pitchFamily="34" charset="0"/>
                <a:cs typeface="Arial" panose="020B0604020202020204" pitchFamily="34" charset="0"/>
              </a:rPr>
              <a:t>Identification of these feelings can help challenge negative ways of thinking, leading to positive feelings and behaviour changes.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Focus is on the here and now instead of cause of problem. The larger problem is broken into smaller parts which all interact with each other I e Emotion, feelings, behaviours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Most effective for changing specific issues.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beliefs held will determine how they feel and behave in any situation</a:t>
            </a:r>
            <a:r>
              <a:rPr lang="en-GB" dirty="0"/>
              <a:t>.</a:t>
            </a:r>
          </a:p>
        </p:txBody>
      </p:sp>
    </p:spTree>
    <p:extLst>
      <p:ext uri="{BB962C8B-B14F-4D97-AF65-F5344CB8AC3E}">
        <p14:creationId xmlns:p14="http://schemas.microsoft.com/office/powerpoint/2010/main" val="308036251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20B1C-B8C5-02A4-29A2-1F6655D5D033}"/>
              </a:ext>
            </a:extLst>
          </p:cNvPr>
          <p:cNvSpPr>
            <a:spLocks noGrp="1"/>
          </p:cNvSpPr>
          <p:nvPr>
            <p:ph type="title"/>
          </p:nvPr>
        </p:nvSpPr>
        <p:spPr/>
        <p:txBody>
          <a:bodyPr/>
          <a:lstStyle/>
          <a:p>
            <a:r>
              <a:rPr lang="cy-GB" sz="4400" dirty="0">
                <a:solidFill>
                  <a:srgbClr val="262626"/>
                </a:solidFill>
              </a:rPr>
              <a:t>Ailstrwythuro Gwybyddol</a:t>
            </a:r>
            <a:endParaRPr lang="cy-GB" dirty="0"/>
          </a:p>
        </p:txBody>
      </p:sp>
      <p:graphicFrame>
        <p:nvGraphicFramePr>
          <p:cNvPr id="3" name="TextBox 2">
            <a:extLst>
              <a:ext uri="{FF2B5EF4-FFF2-40B4-BE49-F238E27FC236}">
                <a16:creationId xmlns:a16="http://schemas.microsoft.com/office/drawing/2014/main" id="{0043DCA9-E181-8CAC-E144-C57D79C34C56}"/>
              </a:ext>
            </a:extLst>
          </p:cNvPr>
          <p:cNvGraphicFramePr/>
          <p:nvPr>
            <p:extLst>
              <p:ext uri="{D42A27DB-BD31-4B8C-83A1-F6EECF244321}">
                <p14:modId xmlns:p14="http://schemas.microsoft.com/office/powerpoint/2010/main" val="1129179700"/>
              </p:ext>
            </p:extLst>
          </p:nvPr>
        </p:nvGraphicFramePr>
        <p:xfrm>
          <a:off x="3401786" y="1340453"/>
          <a:ext cx="5388428" cy="43245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858497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20B1C-B8C5-02A4-29A2-1F6655D5D033}"/>
              </a:ext>
            </a:extLst>
          </p:cNvPr>
          <p:cNvSpPr>
            <a:spLocks noGrp="1"/>
          </p:cNvSpPr>
          <p:nvPr>
            <p:ph type="title"/>
          </p:nvPr>
        </p:nvSpPr>
        <p:spPr/>
        <p:txBody>
          <a:bodyPr/>
          <a:lstStyle/>
          <a:p>
            <a:r>
              <a:rPr lang="en-US" sz="4400" dirty="0">
                <a:solidFill>
                  <a:srgbClr val="262626"/>
                </a:solidFill>
              </a:rPr>
              <a:t>Cognitive Restructuring</a:t>
            </a:r>
            <a:endParaRPr lang="en-US" dirty="0"/>
          </a:p>
        </p:txBody>
      </p:sp>
      <p:graphicFrame>
        <p:nvGraphicFramePr>
          <p:cNvPr id="3" name="TextBox 2">
            <a:extLst>
              <a:ext uri="{FF2B5EF4-FFF2-40B4-BE49-F238E27FC236}">
                <a16:creationId xmlns:a16="http://schemas.microsoft.com/office/drawing/2014/main" id="{0043DCA9-E181-8CAC-E144-C57D79C34C56}"/>
              </a:ext>
            </a:extLst>
          </p:cNvPr>
          <p:cNvGraphicFramePr/>
          <p:nvPr/>
        </p:nvGraphicFramePr>
        <p:xfrm>
          <a:off x="3401786" y="1340453"/>
          <a:ext cx="5388428" cy="43245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953948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AECE4-5512-0A9B-85FE-10145BD912F5}"/>
              </a:ext>
            </a:extLst>
          </p:cNvPr>
          <p:cNvSpPr>
            <a:spLocks noGrp="1"/>
          </p:cNvSpPr>
          <p:nvPr>
            <p:ph type="title"/>
          </p:nvPr>
        </p:nvSpPr>
        <p:spPr>
          <a:xfrm>
            <a:off x="750094" y="10317"/>
            <a:ext cx="10515600" cy="1325563"/>
          </a:xfrm>
        </p:spPr>
        <p:txBody>
          <a:bodyPr/>
          <a:lstStyle/>
          <a:p>
            <a:r>
              <a:rPr lang="cy-GB" dirty="0">
                <a:solidFill>
                  <a:srgbClr val="262626"/>
                </a:solidFill>
              </a:rPr>
              <a:t>Datrys Problemau</a:t>
            </a:r>
            <a:endParaRPr lang="cy-GB" dirty="0"/>
          </a:p>
        </p:txBody>
      </p:sp>
      <p:graphicFrame>
        <p:nvGraphicFramePr>
          <p:cNvPr id="3" name="TextBox 2">
            <a:extLst>
              <a:ext uri="{FF2B5EF4-FFF2-40B4-BE49-F238E27FC236}">
                <a16:creationId xmlns:a16="http://schemas.microsoft.com/office/drawing/2014/main" id="{6D2D103C-E65A-116E-A218-BB460763DA54}"/>
              </a:ext>
            </a:extLst>
          </p:cNvPr>
          <p:cNvGraphicFramePr/>
          <p:nvPr>
            <p:extLst>
              <p:ext uri="{D42A27DB-BD31-4B8C-83A1-F6EECF244321}">
                <p14:modId xmlns:p14="http://schemas.microsoft.com/office/powerpoint/2010/main" val="284357869"/>
              </p:ext>
            </p:extLst>
          </p:nvPr>
        </p:nvGraphicFramePr>
        <p:xfrm>
          <a:off x="3262483" y="883253"/>
          <a:ext cx="5667034" cy="49460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358391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AECE4-5512-0A9B-85FE-10145BD912F5}"/>
              </a:ext>
            </a:extLst>
          </p:cNvPr>
          <p:cNvSpPr>
            <a:spLocks noGrp="1"/>
          </p:cNvSpPr>
          <p:nvPr>
            <p:ph type="title"/>
          </p:nvPr>
        </p:nvSpPr>
        <p:spPr>
          <a:xfrm>
            <a:off x="750094" y="10317"/>
            <a:ext cx="10515600" cy="1325563"/>
          </a:xfrm>
        </p:spPr>
        <p:txBody>
          <a:bodyPr/>
          <a:lstStyle/>
          <a:p>
            <a:r>
              <a:rPr lang="en-US" dirty="0">
                <a:solidFill>
                  <a:srgbClr val="262626"/>
                </a:solidFill>
              </a:rPr>
              <a:t>Problem Solving</a:t>
            </a:r>
            <a:endParaRPr lang="en-US" dirty="0"/>
          </a:p>
        </p:txBody>
      </p:sp>
      <p:graphicFrame>
        <p:nvGraphicFramePr>
          <p:cNvPr id="3" name="TextBox 2">
            <a:extLst>
              <a:ext uri="{FF2B5EF4-FFF2-40B4-BE49-F238E27FC236}">
                <a16:creationId xmlns:a16="http://schemas.microsoft.com/office/drawing/2014/main" id="{6D2D103C-E65A-116E-A218-BB460763DA54}"/>
              </a:ext>
            </a:extLst>
          </p:cNvPr>
          <p:cNvGraphicFramePr/>
          <p:nvPr/>
        </p:nvGraphicFramePr>
        <p:xfrm>
          <a:off x="3262483" y="883253"/>
          <a:ext cx="5667034" cy="49460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217017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7B11AA-C133-47D9-85B1-A2B8F10FDCC7}"/>
              </a:ext>
            </a:extLst>
          </p:cNvPr>
          <p:cNvSpPr txBox="1"/>
          <p:nvPr/>
        </p:nvSpPr>
        <p:spPr>
          <a:xfrm>
            <a:off x="4412452" y="775758"/>
            <a:ext cx="3367095" cy="400110"/>
          </a:xfrm>
          <a:prstGeom prst="rect">
            <a:avLst/>
          </a:prstGeom>
          <a:noFill/>
        </p:spPr>
        <p:txBody>
          <a:bodyPr wrap="square" rtlCol="0">
            <a:spAutoFit/>
          </a:bodyPr>
          <a:lstStyle/>
          <a:p>
            <a:pPr algn="ctr"/>
            <a:r>
              <a:rPr lang="cy-GB" sz="2000" u="sng" dirty="0">
                <a:latin typeface="Arial" panose="020B0604020202020204" pitchFamily="34" charset="0"/>
                <a:cs typeface="Arial" panose="020B0604020202020204" pitchFamily="34" charset="0"/>
              </a:rPr>
              <a:t>Cyfeiriadau / </a:t>
            </a:r>
            <a:r>
              <a:rPr lang="en-GB" sz="2000" u="sng" dirty="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0B027A42-D383-43D6-A867-82824F418BDD}"/>
              </a:ext>
            </a:extLst>
          </p:cNvPr>
          <p:cNvSpPr txBox="1"/>
          <p:nvPr/>
        </p:nvSpPr>
        <p:spPr>
          <a:xfrm>
            <a:off x="1074786" y="1251547"/>
            <a:ext cx="10042426" cy="452431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Adams, K (2009), Behaviour for learning in the Primary School, </a:t>
            </a:r>
            <a:r>
              <a:rPr lang="cy-GB" dirty="0">
                <a:latin typeface="Arial" panose="020B0604020202020204" pitchFamily="34" charset="0"/>
                <a:cs typeface="Arial" panose="020B0604020202020204" pitchFamily="34" charset="0"/>
              </a:rPr>
              <a:t>Caerwysg / </a:t>
            </a:r>
            <a:r>
              <a:rPr lang="en-GB" dirty="0">
                <a:latin typeface="Arial" panose="020B0604020202020204" pitchFamily="34" charset="0"/>
                <a:cs typeface="Arial" panose="020B0604020202020204" pitchFamily="34" charset="0"/>
              </a:rPr>
              <a:t>Exeter, Learning Matters Ltd.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Aubrey, K &amp; Riley, A (2019), Understanding and Using Educational Theories, </a:t>
            </a:r>
            <a:r>
              <a:rPr lang="cy-GB" dirty="0">
                <a:latin typeface="Arial" panose="020B0604020202020204" pitchFamily="34" charset="0"/>
                <a:cs typeface="Arial" panose="020B0604020202020204" pitchFamily="34" charset="0"/>
              </a:rPr>
              <a:t>2</a:t>
            </a:r>
            <a:r>
              <a:rPr lang="cy-GB" baseline="30000" dirty="0">
                <a:latin typeface="Arial" panose="020B0604020202020204" pitchFamily="34" charset="0"/>
                <a:cs typeface="Arial" panose="020B0604020202020204" pitchFamily="34" charset="0"/>
              </a:rPr>
              <a:t>il</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arg</a:t>
            </a:r>
            <a:r>
              <a:rPr lang="cy-GB" dirty="0">
                <a:latin typeface="Arial" panose="020B0604020202020204" pitchFamily="34" charset="0"/>
                <a:cs typeface="Arial" panose="020B0604020202020204" pitchFamily="34" charset="0"/>
              </a:rPr>
              <a:t>. / </a:t>
            </a:r>
            <a:r>
              <a:rPr lang="en-GB" dirty="0">
                <a:latin typeface="Arial" panose="020B0604020202020204" pitchFamily="34" charset="0"/>
                <a:cs typeface="Arial" panose="020B0604020202020204" pitchFamily="34" charset="0"/>
              </a:rPr>
              <a:t>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edn. </a:t>
            </a:r>
            <a:r>
              <a:rPr lang="cy-GB" dirty="0">
                <a:latin typeface="Arial" panose="020B0604020202020204" pitchFamily="34" charset="0"/>
                <a:cs typeface="Arial" panose="020B0604020202020204" pitchFamily="34" charset="0"/>
              </a:rPr>
              <a:t>Llundain / </a:t>
            </a:r>
            <a:r>
              <a:rPr lang="en-GB" dirty="0">
                <a:latin typeface="Arial" panose="020B0604020202020204" pitchFamily="34" charset="0"/>
                <a:cs typeface="Arial" panose="020B0604020202020204" pitchFamily="34" charset="0"/>
              </a:rPr>
              <a:t>London, Sage Publications.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Dix, P (2013), Behaviour- Celebrating the work of outsiders : News, [</a:t>
            </a:r>
            <a:r>
              <a:rPr lang="cy-GB" dirty="0">
                <a:latin typeface="Arial" panose="020B0604020202020204" pitchFamily="34" charset="0"/>
                <a:cs typeface="Arial" panose="020B0604020202020204" pitchFamily="34" charset="0"/>
              </a:rPr>
              <a:t>Ar-lein / </a:t>
            </a:r>
            <a:r>
              <a:rPr lang="en-GB" dirty="0">
                <a:latin typeface="Arial" panose="020B0604020202020204" pitchFamily="34" charset="0"/>
                <a:cs typeface="Arial" panose="020B0604020202020204" pitchFamily="34" charset="0"/>
              </a:rPr>
              <a:t>Online] </a:t>
            </a:r>
            <a:r>
              <a:rPr lang="cy-GB" dirty="0">
                <a:latin typeface="Arial" panose="020B0604020202020204" pitchFamily="34" charset="0"/>
                <a:cs typeface="Arial" panose="020B0604020202020204" pitchFamily="34" charset="0"/>
              </a:rPr>
              <a:t>Ar gael yn /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2"/>
              </a:rPr>
              <a:t>https://search-proquest-com.ezproxy.uwtsd.ac.uk/docview/1465120613?accountid=130472&amp;rfr_id=info%3Axri%2Fsid%3Aprimo</a:t>
            </a:r>
            <a:r>
              <a:rPr lang="en-GB" dirty="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Cyrchwyd 28</a:t>
            </a:r>
            <a:r>
              <a:rPr lang="cy-GB" baseline="30000" dirty="0">
                <a:latin typeface="Arial" panose="020B0604020202020204" pitchFamily="34" charset="0"/>
                <a:cs typeface="Arial" panose="020B0604020202020204" pitchFamily="34" charset="0"/>
              </a:rPr>
              <a:t>ain</a:t>
            </a:r>
            <a:r>
              <a:rPr lang="cy-GB" dirty="0">
                <a:latin typeface="Arial" panose="020B0604020202020204" pitchFamily="34" charset="0"/>
                <a:cs typeface="Arial" panose="020B0604020202020204" pitchFamily="34" charset="0"/>
              </a:rPr>
              <a:t> Chwefror 2020 / </a:t>
            </a:r>
            <a:r>
              <a:rPr lang="en-GB" dirty="0">
                <a:latin typeface="Arial" panose="020B0604020202020204" pitchFamily="34" charset="0"/>
                <a:cs typeface="Arial" panose="020B0604020202020204" pitchFamily="34" charset="0"/>
              </a:rPr>
              <a:t>Accessed 28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February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Geoffrey, J (2016), Transforming Behaviour in the Classroom: A Solution Focused Guide for New Teachers, </a:t>
            </a:r>
            <a:r>
              <a:rPr lang="cy-GB" dirty="0">
                <a:latin typeface="Arial" panose="020B0604020202020204" pitchFamily="34" charset="0"/>
                <a:cs typeface="Arial" panose="020B0604020202020204" pitchFamily="34" charset="0"/>
              </a:rPr>
              <a:t>Llundain / </a:t>
            </a:r>
            <a:r>
              <a:rPr lang="en-GB" dirty="0">
                <a:latin typeface="Arial" panose="020B0604020202020204" pitchFamily="34" charset="0"/>
                <a:cs typeface="Arial" panose="020B0604020202020204" pitchFamily="34" charset="0"/>
              </a:rPr>
              <a:t>London, sage Publications Limited.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Rogers, B (2002), Teacher Leadership and Behaviour Management, </a:t>
            </a:r>
            <a:r>
              <a:rPr lang="cy-GB" dirty="0">
                <a:latin typeface="Arial" panose="020B0604020202020204" pitchFamily="34" charset="0"/>
                <a:cs typeface="Arial" panose="020B0604020202020204" pitchFamily="34" charset="0"/>
              </a:rPr>
              <a:t>Llundain / </a:t>
            </a:r>
            <a:r>
              <a:rPr lang="en-GB" dirty="0">
                <a:latin typeface="Arial" panose="020B0604020202020204" pitchFamily="34" charset="0"/>
                <a:cs typeface="Arial" panose="020B0604020202020204" pitchFamily="34" charset="0"/>
              </a:rPr>
              <a:t>London, Sage Publications Ltd.</a:t>
            </a:r>
          </a:p>
        </p:txBody>
      </p:sp>
    </p:spTree>
    <p:extLst>
      <p:ext uri="{BB962C8B-B14F-4D97-AF65-F5344CB8AC3E}">
        <p14:creationId xmlns:p14="http://schemas.microsoft.com/office/powerpoint/2010/main" val="72256920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C8ADDF-B68B-4F0B-B756-72A503435C85}"/>
              </a:ext>
            </a:extLst>
          </p:cNvPr>
          <p:cNvSpPr txBox="1"/>
          <p:nvPr/>
        </p:nvSpPr>
        <p:spPr>
          <a:xfrm>
            <a:off x="996778" y="135791"/>
            <a:ext cx="10198443" cy="6863417"/>
          </a:xfrm>
          <a:prstGeom prst="rect">
            <a:avLst/>
          </a:prstGeom>
          <a:noFill/>
        </p:spPr>
        <p:txBody>
          <a:bodyPr wrap="square" rtlCol="0">
            <a:spAutoFit/>
          </a:bodyPr>
          <a:lstStyle/>
          <a:p>
            <a:pPr algn="ctr"/>
            <a:r>
              <a:rPr lang="cy-GB" u="sng" dirty="0"/>
              <a:t>Cyfeiriadau / </a:t>
            </a:r>
            <a:r>
              <a:rPr lang="en-GB" sz="2000" u="sng" dirty="0">
                <a:latin typeface="Arial" panose="020B0604020202020204" pitchFamily="34" charset="0"/>
                <a:cs typeface="Arial" panose="020B0604020202020204" pitchFamily="34" charset="0"/>
              </a:rPr>
              <a:t>References.</a:t>
            </a:r>
          </a:p>
          <a:p>
            <a:pPr algn="ctr"/>
            <a:endParaRPr lang="en-GB" sz="2400" u="sng"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Roger, B (2011), Classroom Behaviour, a Practical Guide to Effective Teaching, Behaviour Management and Colleague Support, </a:t>
            </a:r>
            <a:r>
              <a:rPr lang="cy-GB" dirty="0">
                <a:latin typeface="Arial" panose="020B0604020202020204" pitchFamily="34" charset="0"/>
                <a:cs typeface="Arial" panose="020B0604020202020204" pitchFamily="34" charset="0"/>
              </a:rPr>
              <a:t>Llundain / </a:t>
            </a:r>
            <a:r>
              <a:rPr lang="en-GB" dirty="0">
                <a:latin typeface="Arial" panose="020B0604020202020204" pitchFamily="34" charset="0"/>
                <a:cs typeface="Arial" panose="020B0604020202020204" pitchFamily="34" charset="0"/>
              </a:rPr>
              <a:t>London, Sage Publications Ltd.</a:t>
            </a:r>
          </a:p>
          <a:p>
            <a:endParaRPr lang="en-GB"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Llywodraeth Cymru (2012) / </a:t>
            </a:r>
            <a:r>
              <a:rPr lang="en-GB" dirty="0">
                <a:latin typeface="Arial" panose="020B0604020202020204" pitchFamily="34" charset="0"/>
                <a:cs typeface="Arial" panose="020B0604020202020204" pitchFamily="34" charset="0"/>
              </a:rPr>
              <a:t>Welsh Government (2012), </a:t>
            </a:r>
            <a:r>
              <a:rPr lang="cy-GB" dirty="0">
                <a:latin typeface="Arial" panose="020B0604020202020204" pitchFamily="34" charset="0"/>
                <a:cs typeface="Arial" panose="020B0604020202020204" pitchFamily="34" charset="0"/>
              </a:rPr>
              <a:t>Dulliau Ymarferol o Reoli Ymddygiad yn yr Ystafell Ddosbarth / </a:t>
            </a:r>
            <a:r>
              <a:rPr lang="en-GB" dirty="0">
                <a:latin typeface="Arial" panose="020B0604020202020204" pitchFamily="34" charset="0"/>
                <a:cs typeface="Arial" panose="020B0604020202020204" pitchFamily="34" charset="0"/>
              </a:rPr>
              <a:t>Practical Approaches to Behaviour Management in the Classroom, [</a:t>
            </a:r>
            <a:r>
              <a:rPr lang="cy-GB" dirty="0">
                <a:latin typeface="Arial" panose="020B0604020202020204" pitchFamily="34" charset="0"/>
                <a:cs typeface="Arial" panose="020B0604020202020204" pitchFamily="34" charset="0"/>
              </a:rPr>
              <a:t>Ar-lein / </a:t>
            </a:r>
            <a:r>
              <a:rPr lang="en-GB" dirty="0">
                <a:latin typeface="Arial" panose="020B0604020202020204" pitchFamily="34" charset="0"/>
                <a:cs typeface="Arial" panose="020B0604020202020204" pitchFamily="34" charset="0"/>
              </a:rPr>
              <a:t>0nline] </a:t>
            </a:r>
            <a:r>
              <a:rPr lang="cy-GB" dirty="0">
                <a:latin typeface="Arial" panose="020B0604020202020204" pitchFamily="34" charset="0"/>
                <a:cs typeface="Arial" panose="020B0604020202020204" pitchFamily="34" charset="0"/>
              </a:rPr>
              <a:t>Ar gael yn /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2"/>
              </a:rPr>
              <a:t>https://gov.wales/sites/default/files/publications/2018-12/practical-approaches-to-behaviour-management-in-the-classroom-a-handbook-for-classroom-teachers-in-primary-schools.pdf</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Cyrchwyd 27</a:t>
            </a:r>
            <a:r>
              <a:rPr lang="cy-GB" baseline="30000" dirty="0">
                <a:latin typeface="Arial" panose="020B0604020202020204" pitchFamily="34" charset="0"/>
                <a:cs typeface="Arial" panose="020B0604020202020204" pitchFamily="34" charset="0"/>
              </a:rPr>
              <a:t>ain</a:t>
            </a:r>
            <a:r>
              <a:rPr lang="cy-GB" dirty="0">
                <a:latin typeface="Arial" panose="020B0604020202020204" pitchFamily="34" charset="0"/>
                <a:cs typeface="Arial" panose="020B0604020202020204" pitchFamily="34" charset="0"/>
              </a:rPr>
              <a:t> Chwefror 2020 / </a:t>
            </a:r>
            <a:r>
              <a:rPr lang="en-GB" dirty="0">
                <a:latin typeface="Arial" panose="020B0604020202020204" pitchFamily="34" charset="0"/>
                <a:cs typeface="Arial" panose="020B0604020202020204" pitchFamily="34" charset="0"/>
              </a:rPr>
              <a:t>Accessed 27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February 2020)</a:t>
            </a:r>
          </a:p>
          <a:p>
            <a:r>
              <a:rPr lang="en-GB" dirty="0">
                <a:latin typeface="Arial" panose="020B0604020202020204" pitchFamily="34" charset="0"/>
                <a:cs typeface="Arial" panose="020B0604020202020204" pitchFamily="34" charset="0"/>
              </a:rPr>
              <a:t> </a:t>
            </a:r>
          </a:p>
          <a:p>
            <a:r>
              <a:rPr lang="cy-GB" dirty="0">
                <a:latin typeface="Arial" panose="020B0604020202020204" pitchFamily="34" charset="0"/>
                <a:cs typeface="Arial" panose="020B0604020202020204" pitchFamily="34" charset="0"/>
              </a:rPr>
              <a:t>Cynulliad Cenedlaethol Cymru (2013) / </a:t>
            </a:r>
            <a:r>
              <a:rPr lang="en-GB" dirty="0">
                <a:latin typeface="Arial" panose="020B0604020202020204" pitchFamily="34" charset="0"/>
                <a:cs typeface="Arial" panose="020B0604020202020204" pitchFamily="34" charset="0"/>
              </a:rPr>
              <a:t>National Assembly for Wales (2013), </a:t>
            </a:r>
            <a:r>
              <a:rPr lang="cy-GB" dirty="0">
                <a:latin typeface="Arial" panose="020B0604020202020204" pitchFamily="34" charset="0"/>
                <a:cs typeface="Arial" panose="020B0604020202020204" pitchFamily="34" charset="0"/>
              </a:rPr>
              <a:t>Ymchwiliad i Bresenoldeb ac Ymddygiad / </a:t>
            </a:r>
            <a:r>
              <a:rPr lang="en-GB" dirty="0">
                <a:latin typeface="Arial" panose="020B0604020202020204" pitchFamily="34" charset="0"/>
                <a:cs typeface="Arial" panose="020B0604020202020204" pitchFamily="34" charset="0"/>
              </a:rPr>
              <a:t>Inquiry into Attendance and Behaviour, [</a:t>
            </a:r>
            <a:r>
              <a:rPr lang="cy-GB" dirty="0">
                <a:latin typeface="Arial" panose="020B0604020202020204" pitchFamily="34" charset="0"/>
                <a:cs typeface="Arial" panose="020B0604020202020204" pitchFamily="34" charset="0"/>
              </a:rPr>
              <a:t>Ar-lein / </a:t>
            </a:r>
            <a:r>
              <a:rPr lang="en-GB" dirty="0">
                <a:latin typeface="Arial" panose="020B0604020202020204" pitchFamily="34" charset="0"/>
                <a:cs typeface="Arial" panose="020B0604020202020204" pitchFamily="34" charset="0"/>
              </a:rPr>
              <a:t>Online] </a:t>
            </a:r>
            <a:r>
              <a:rPr lang="cy-GB" dirty="0">
                <a:latin typeface="Arial" panose="020B0604020202020204" pitchFamily="34" charset="0"/>
                <a:cs typeface="Arial" panose="020B0604020202020204" pitchFamily="34" charset="0"/>
              </a:rPr>
              <a:t>Ar gael yn / </a:t>
            </a:r>
            <a:r>
              <a:rPr lang="en-GB" dirty="0">
                <a:latin typeface="Arial" panose="020B0604020202020204" pitchFamily="34" charset="0"/>
                <a:cs typeface="Arial" panose="020B0604020202020204" pitchFamily="34" charset="0"/>
              </a:rPr>
              <a:t>Available at</a:t>
            </a:r>
            <a:r>
              <a:rPr lang="en-GB" dirty="0">
                <a:latin typeface="Arial" panose="020B0604020202020204" pitchFamily="34" charset="0"/>
                <a:cs typeface="Arial" panose="020B0604020202020204" pitchFamily="34" charset="0"/>
                <a:hlinkClick r:id="rId3"/>
              </a:rPr>
              <a:t>: https://www.assembly.wales/NAfW%20Documents/report-2.pdf%20-%2019082013/report-2-English.pdf  </a:t>
            </a:r>
            <a:r>
              <a:rPr lang="en-GB" dirty="0">
                <a:latin typeface="Arial" panose="020B0604020202020204" pitchFamily="34" charset="0"/>
                <a:cs typeface="Arial" panose="020B0604020202020204" pitchFamily="34" charset="0"/>
              </a:rPr>
              <a:t>(</a:t>
            </a:r>
            <a:r>
              <a:rPr lang="cy-GB" dirty="0">
                <a:latin typeface="Arial" panose="020B0604020202020204" pitchFamily="34" charset="0"/>
                <a:cs typeface="Arial" panose="020B0604020202020204" pitchFamily="34" charset="0"/>
              </a:rPr>
              <a:t>Cyrchwyd 27</a:t>
            </a:r>
            <a:r>
              <a:rPr lang="cy-GB" baseline="30000" dirty="0">
                <a:latin typeface="Arial" panose="020B0604020202020204" pitchFamily="34" charset="0"/>
                <a:cs typeface="Arial" panose="020B0604020202020204" pitchFamily="34" charset="0"/>
              </a:rPr>
              <a:t>ain</a:t>
            </a:r>
            <a:r>
              <a:rPr lang="cy-GB" dirty="0">
                <a:latin typeface="Arial" panose="020B0604020202020204" pitchFamily="34" charset="0"/>
                <a:cs typeface="Arial" panose="020B0604020202020204" pitchFamily="34" charset="0"/>
              </a:rPr>
              <a:t> Chwefror 2020 / </a:t>
            </a:r>
            <a:r>
              <a:rPr lang="en-GB" dirty="0">
                <a:latin typeface="Arial" panose="020B0604020202020204" pitchFamily="34" charset="0"/>
                <a:cs typeface="Arial" panose="020B0604020202020204" pitchFamily="34" charset="0"/>
              </a:rPr>
              <a:t>Accessed 27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February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Willan, J (2017), Early Childhood Studies: A Multidisciplinary Approach,</a:t>
            </a:r>
            <a:r>
              <a:rPr lang="cy-GB" dirty="0">
                <a:latin typeface="Arial" panose="020B0604020202020204" pitchFamily="34" charset="0"/>
                <a:cs typeface="Arial" panose="020B0604020202020204" pitchFamily="34" charset="0"/>
              </a:rPr>
              <a:t> Llundain /</a:t>
            </a:r>
            <a:r>
              <a:rPr lang="en-GB" dirty="0">
                <a:latin typeface="Arial" panose="020B0604020202020204" pitchFamily="34" charset="0"/>
                <a:cs typeface="Arial" panose="020B0604020202020204" pitchFamily="34" charset="0"/>
              </a:rPr>
              <a:t> London, Palgrave.</a:t>
            </a:r>
          </a:p>
          <a:p>
            <a:endParaRPr lang="en-GB" sz="2400" u="sng" dirty="0">
              <a:latin typeface="Arial" panose="020B0604020202020204" pitchFamily="34" charset="0"/>
              <a:cs typeface="Arial" panose="020B0604020202020204" pitchFamily="34" charset="0"/>
            </a:endParaRPr>
          </a:p>
          <a:p>
            <a:pPr algn="ctr"/>
            <a:endParaRPr lang="en-GB" sz="2400" u="sng" dirty="0">
              <a:latin typeface="Arial" panose="020B0604020202020204" pitchFamily="34" charset="0"/>
              <a:cs typeface="Arial" panose="020B0604020202020204" pitchFamily="34" charset="0"/>
            </a:endParaRPr>
          </a:p>
          <a:p>
            <a:pPr algn="ctr"/>
            <a:endParaRPr lang="en-GB" sz="24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9778891"/>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 Template (Cream background)</Template>
  <TotalTime>1438</TotalTime>
  <Words>5627</Words>
  <Application>Microsoft Office PowerPoint</Application>
  <PresentationFormat>Widescreen</PresentationFormat>
  <Paragraphs>529</Paragraphs>
  <Slides>62</Slides>
  <Notes>15</Notes>
  <HiddenSlides>27</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62</vt:i4>
      </vt:variant>
    </vt:vector>
  </HeadingPairs>
  <TitlesOfParts>
    <vt:vector size="67" baseType="lpstr">
      <vt:lpstr>Arial</vt:lpstr>
      <vt:lpstr>Calibri</vt:lpstr>
      <vt:lpstr>Symbol</vt:lpstr>
      <vt:lpstr>Times New Roman</vt:lpstr>
      <vt:lpstr>Office Theme</vt:lpstr>
      <vt:lpstr> ECES5016C Ymddygiad a Dysgu;  Dulliau o reoli’r ystafell ddosbarth Sesiwn 1 </vt:lpstr>
      <vt:lpstr>Amcanion</vt:lpstr>
      <vt:lpstr>Objectives</vt:lpstr>
      <vt:lpstr>Asesiad</vt:lpstr>
      <vt:lpstr>Assessment</vt:lpstr>
      <vt:lpstr>Arweiniad pellach</vt:lpstr>
      <vt:lpstr>Further guidance</vt:lpstr>
      <vt:lpstr>Arweiniad pellach</vt:lpstr>
      <vt:lpstr>Further guidance</vt:lpstr>
      <vt:lpstr>Tasg 1</vt:lpstr>
      <vt:lpstr>Task 1</vt:lpstr>
      <vt:lpstr>Diffiniad o Reoli ymddygiad</vt:lpstr>
      <vt:lpstr>Definition of Behaviour management</vt:lpstr>
      <vt:lpstr>Tasg 2</vt:lpstr>
      <vt:lpstr>Task 2</vt:lpstr>
      <vt:lpstr>Amcanion a Dibenion Rheoli Ymddygiad</vt:lpstr>
      <vt:lpstr>Aims and Purposes of Behaviour Management</vt:lpstr>
      <vt:lpstr>Rheoli Ymddygiad</vt:lpstr>
      <vt:lpstr>Behaviour Management</vt:lpstr>
      <vt:lpstr>Y Profiad Byw</vt:lpstr>
      <vt:lpstr>The Living Experience</vt:lpstr>
      <vt:lpstr>Rheoli’r Ystafell Ddosbarth yn Effeithiol</vt:lpstr>
      <vt:lpstr>Effective Classroom Management</vt:lpstr>
      <vt:lpstr>Dull ysgol uwchradd</vt:lpstr>
      <vt:lpstr>Secondary school approach</vt:lpstr>
      <vt:lpstr>Cymhlethdod y cynllun</vt:lpstr>
      <vt:lpstr>Complexity of plan</vt:lpstr>
      <vt:lpstr>Y Realiti</vt:lpstr>
      <vt:lpstr>The Reality</vt:lpstr>
      <vt:lpstr>Argymhellion y NBAR </vt:lpstr>
      <vt:lpstr>Recommendations of the NBAR </vt:lpstr>
      <vt:lpstr>Argymhellion NBAR </vt:lpstr>
      <vt:lpstr>NBAR Proposals</vt:lpstr>
      <vt:lpstr>Cyfrifoldebau</vt:lpstr>
      <vt:lpstr>Responsibilities</vt:lpstr>
      <vt:lpstr>Strategaeth addysgu effeithiol</vt:lpstr>
      <vt:lpstr>Effective teaching strategy</vt:lpstr>
      <vt:lpstr>Tasg  Beth yw nodweddion athro effeithiol?</vt:lpstr>
      <vt:lpstr>Task  What are the characteristics of an effective teacher?</vt:lpstr>
      <vt:lpstr>Nodweddion yr Athro</vt:lpstr>
      <vt:lpstr>Characteristics of the Teacher</vt:lpstr>
      <vt:lpstr>Theori sy’n Sail i’r Canllawiau / Theory Behind The Guidance</vt:lpstr>
      <vt:lpstr>Fframwaith y 5 R / The 5 R’s Framework</vt:lpstr>
      <vt:lpstr>Tasg </vt:lpstr>
      <vt:lpstr>Task </vt:lpstr>
      <vt:lpstr>Model Trawsddamcaniaethol o Newid (Prochaska a DiClemente 1983)</vt:lpstr>
      <vt:lpstr>Transtheoretical Model of Change (Prochaska and DiClemente 1983)</vt:lpstr>
      <vt:lpstr>Model Trawsddamcaniaethol o Newid / Transtheoretical Model of Change</vt:lpstr>
      <vt:lpstr>PowerPoint Presentation</vt:lpstr>
      <vt:lpstr>PowerPoint Presentation</vt:lpstr>
      <vt:lpstr>Damcaniaethau a Dulliau Ymddygiadol</vt:lpstr>
      <vt:lpstr>Behavioural Theories and Approaches</vt:lpstr>
      <vt:lpstr>Damcaniaeth a Dulliau Gwybyddol</vt:lpstr>
      <vt:lpstr>Cognitive Theory and Approaches</vt:lpstr>
      <vt:lpstr>Damcaniaeth a Dulliau Ymddygiad Gwybyddol </vt:lpstr>
      <vt:lpstr>Cognitive Behavioural Theory and Approaches</vt:lpstr>
      <vt:lpstr>Ailstrwythuro Gwybyddol</vt:lpstr>
      <vt:lpstr>Cognitive Restructuring</vt:lpstr>
      <vt:lpstr>Datrys Problemau</vt:lpstr>
      <vt:lpstr>Problem Solving</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Behaviour and Learning</dc:title>
  <dc:creator>Tracy Taylor (1804033)</dc:creator>
  <cp:lastModifiedBy>Helen A Griffiths</cp:lastModifiedBy>
  <cp:revision>92</cp:revision>
  <dcterms:created xsi:type="dcterms:W3CDTF">2020-02-27T17:38:28Z</dcterms:created>
  <dcterms:modified xsi:type="dcterms:W3CDTF">2024-01-22T20:10:24Z</dcterms:modified>
</cp:coreProperties>
</file>