
<file path=[Content_Types].xml><?xml version="1.0" encoding="utf-8"?>
<Types xmlns="http://schemas.openxmlformats.org/package/2006/content-types">
  <Default Extension="xml" ContentType="application/xml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-112" y="-2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interSettings" Target="printerSettings/printerSettings1.bin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24/09/2019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24/09/2019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24/09/2019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24/09/2019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24/09/2019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24/09/2019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24/09/2019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24/09/2019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24/09/2019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24/09/2019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24/09/2019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24/09/2019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24/09/2019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24/09/2019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24/09/2019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24/09/2019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24/09/2019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24/09/2019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5204EBEB-4E79-443B-AB82-8EFD884E32C5}"/>
              </a:ext>
            </a:extLst>
          </p:cNvPr>
          <p:cNvSpPr/>
          <p:nvPr/>
        </p:nvSpPr>
        <p:spPr>
          <a:xfrm>
            <a:off x="2861734" y="84665"/>
            <a:ext cx="5537200" cy="28278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/>
          </a:p>
          <a:p>
            <a:pPr algn="ctr"/>
            <a:endParaRPr lang="en-GB" sz="1200" dirty="0" smtClean="0"/>
          </a:p>
          <a:p>
            <a:pPr algn="ctr"/>
            <a:r>
              <a:rPr lang="en-GB" sz="1200" dirty="0" smtClean="0"/>
              <a:t>My name is Ruth Slade. I live in Bridgend with my husband Josh. We got married in July 2019. I am originally from Northern Ireland, but have been living in Wales since August of this year. Before starting the PGCE and moving to Wales I worked for an investment bank in Belfast, </a:t>
            </a:r>
            <a:r>
              <a:rPr lang="en-GB" sz="1200" dirty="0"/>
              <a:t>Northern Ireland called </a:t>
            </a:r>
            <a:r>
              <a:rPr lang="en-GB" sz="1200" dirty="0" smtClean="0"/>
              <a:t>Citibank. </a:t>
            </a:r>
            <a:r>
              <a:rPr lang="en-GB" sz="1200" dirty="0" smtClean="0"/>
              <a:t>I also had my own wedding photography business. I hope to continue wedding photography in my spare time now that I have moved to Wales. I was a Sunday school teacher in my local church in Northern Ireland. </a:t>
            </a:r>
            <a:r>
              <a:rPr lang="en-GB" sz="1200" dirty="0" smtClean="0"/>
              <a:t>Being a Sunday school teacher </a:t>
            </a:r>
            <a:r>
              <a:rPr lang="en-GB" sz="1200" dirty="0" smtClean="0"/>
              <a:t>was what first sparked my interest in teaching. I now help out with a church children’s club in Bridgend. My hobbies include photography, cooking and running.</a:t>
            </a:r>
            <a:endParaRPr lang="en-GB" sz="12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DC771D86-6842-4144-B7C4-4336EFD70876}"/>
              </a:ext>
            </a:extLst>
          </p:cNvPr>
          <p:cNvSpPr txBox="1"/>
          <p:nvPr/>
        </p:nvSpPr>
        <p:spPr>
          <a:xfrm>
            <a:off x="3149600" y="134939"/>
            <a:ext cx="48322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 smtClean="0"/>
              <a:t>Amdana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i</a:t>
            </a:r>
            <a:endParaRPr lang="en-GB" sz="1400" b="1" u="sng" dirty="0" smtClean="0"/>
          </a:p>
          <a:p>
            <a:r>
              <a:rPr lang="en-GB" sz="1400" b="1" u="sng" dirty="0" smtClean="0"/>
              <a:t>About Me</a:t>
            </a:r>
            <a:endParaRPr lang="en-GB" sz="1400" b="1" u="sng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xmlns="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51030" y="1862666"/>
            <a:ext cx="3505504" cy="2607733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DC883CD3-C83C-4023-86A9-8EB1A4090D56}"/>
              </a:ext>
            </a:extLst>
          </p:cNvPr>
          <p:cNvSpPr txBox="1"/>
          <p:nvPr/>
        </p:nvSpPr>
        <p:spPr>
          <a:xfrm>
            <a:off x="8567747" y="1884455"/>
            <a:ext cx="3488787" cy="25391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Profiad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addysgu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blaenorol</a:t>
            </a:r>
            <a:endParaRPr lang="en-GB" sz="1200" b="1" u="sng" dirty="0" smtClean="0"/>
          </a:p>
          <a:p>
            <a:r>
              <a:rPr lang="en-GB" sz="1200" b="1" u="sng" dirty="0" smtClean="0"/>
              <a:t>Previous </a:t>
            </a:r>
            <a:r>
              <a:rPr lang="en-GB" sz="1200" b="1" u="sng" dirty="0"/>
              <a:t>teaching experiences </a:t>
            </a:r>
            <a:endParaRPr lang="en-GB" sz="1200" b="1" u="sng" dirty="0" smtClean="0"/>
          </a:p>
          <a:p>
            <a:r>
              <a:rPr lang="en-GB" sz="300" b="1" u="sng" dirty="0"/>
              <a:t> </a:t>
            </a:r>
            <a:endParaRPr lang="en-GB" sz="300" dirty="0"/>
          </a:p>
          <a:p>
            <a:r>
              <a:rPr lang="en-GB" sz="1200" dirty="0" smtClean="0"/>
              <a:t>I was a Sunday school teacher in my local church for twelve years before moving to Wales. I now volunteer at a local church children’s club in Bridgend.</a:t>
            </a:r>
          </a:p>
          <a:p>
            <a:r>
              <a:rPr lang="en-GB" sz="1200" dirty="0" smtClean="0"/>
              <a:t>I was a volunteer with ‘Time to Read’ for three years. ‘Time to Read’ is an initiative run by a charity in Northern Ireland. The aim is to improve literacy amongst primary aged children in Northern Ireland. It involved reading with two children for one hour per week.</a:t>
            </a:r>
            <a:endParaRPr lang="en-GB" sz="1200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xmlns="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6664" y="2963333"/>
            <a:ext cx="5607495" cy="3860801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xmlns="" id="{790B48A9-DCB0-4E73-BD5B-5F3E3E50BE70}"/>
              </a:ext>
            </a:extLst>
          </p:cNvPr>
          <p:cNvSpPr txBox="1"/>
          <p:nvPr/>
        </p:nvSpPr>
        <p:spPr>
          <a:xfrm>
            <a:off x="2888609" y="3043459"/>
            <a:ext cx="535427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 smtClean="0"/>
              <a:t>Rhesymau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dros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ddewis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addysgu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fel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proffesiwn</a:t>
            </a:r>
            <a:endParaRPr lang="en-GB" sz="1400" b="1" u="sng" dirty="0" smtClean="0"/>
          </a:p>
          <a:p>
            <a:r>
              <a:rPr lang="en-GB" sz="1400" b="1" u="sng" dirty="0" smtClean="0"/>
              <a:t>Reasons </a:t>
            </a:r>
            <a:r>
              <a:rPr lang="en-GB" sz="1400" b="1" u="sng" dirty="0"/>
              <a:t>for entering the teaching profession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xmlns="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4399" y="73827"/>
            <a:ext cx="3539067" cy="1687240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xmlns="" id="{9B5B33C0-C8D5-40A4-8E7B-A15741A16A2F}"/>
              </a:ext>
            </a:extLst>
          </p:cNvPr>
          <p:cNvSpPr txBox="1"/>
          <p:nvPr/>
        </p:nvSpPr>
        <p:spPr>
          <a:xfrm>
            <a:off x="8686498" y="100912"/>
            <a:ext cx="3505502" cy="18004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smtClean="0"/>
              <a:t>Y math o </a:t>
            </a:r>
            <a:r>
              <a:rPr lang="en-GB" sz="1200" b="1" u="sng" dirty="0" err="1" smtClean="0"/>
              <a:t>athro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hoffaf</a:t>
            </a:r>
            <a:r>
              <a:rPr lang="en-GB" sz="1200" b="1" u="sng" dirty="0" smtClean="0"/>
              <a:t> bod</a:t>
            </a:r>
          </a:p>
          <a:p>
            <a:r>
              <a:rPr lang="en-GB" sz="1200" b="1" u="sng" dirty="0" smtClean="0"/>
              <a:t>The kind of teacher I aspire to be</a:t>
            </a:r>
          </a:p>
          <a:p>
            <a:r>
              <a:rPr lang="en-GB" sz="300" b="1" u="sng" dirty="0" smtClean="0"/>
              <a:t> </a:t>
            </a:r>
            <a:endParaRPr lang="en-GB" sz="300" b="1" u="sng" dirty="0"/>
          </a:p>
          <a:p>
            <a:pPr marL="171450" indent="-171450">
              <a:buFontTx/>
              <a:buChar char="-"/>
            </a:pPr>
            <a:r>
              <a:rPr lang="en-GB" sz="1200" dirty="0" smtClean="0"/>
              <a:t>Creative</a:t>
            </a:r>
          </a:p>
          <a:p>
            <a:pPr marL="171450" indent="-171450">
              <a:buFontTx/>
              <a:buChar char="-"/>
            </a:pPr>
            <a:r>
              <a:rPr lang="en-GB" sz="1200" dirty="0" smtClean="0"/>
              <a:t>Kind</a:t>
            </a:r>
          </a:p>
          <a:p>
            <a:pPr marL="171450" indent="-171450">
              <a:buFontTx/>
              <a:buChar char="-"/>
            </a:pPr>
            <a:r>
              <a:rPr lang="en-GB" sz="1200" dirty="0" smtClean="0"/>
              <a:t>Encouraging</a:t>
            </a:r>
          </a:p>
          <a:p>
            <a:pPr marL="171450" indent="-171450">
              <a:buFontTx/>
              <a:buChar char="-"/>
            </a:pPr>
            <a:r>
              <a:rPr lang="en-GB" sz="1200" dirty="0" smtClean="0"/>
              <a:t>Fun</a:t>
            </a:r>
          </a:p>
          <a:p>
            <a:pPr marL="171450" indent="-171450">
              <a:buFontTx/>
              <a:buChar char="-"/>
            </a:pPr>
            <a:r>
              <a:rPr lang="en-GB" sz="1200" dirty="0" smtClean="0"/>
              <a:t>Positive</a:t>
            </a:r>
          </a:p>
          <a:p>
            <a:pPr marL="171450" indent="-171450">
              <a:buFontTx/>
              <a:buChar char="-"/>
            </a:pPr>
            <a:r>
              <a:rPr lang="en-GB" sz="1200" dirty="0" smtClean="0"/>
              <a:t>Engaging</a:t>
            </a:r>
            <a:endParaRPr lang="en-GB" sz="1200" dirty="0"/>
          </a:p>
          <a:p>
            <a:pPr marL="171450" indent="-171450">
              <a:buFontTx/>
              <a:buChar char="-"/>
            </a:pPr>
            <a:endParaRPr lang="en-GB" sz="1200" b="1" u="sng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xmlns="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1" y="3985543"/>
            <a:ext cx="2711183" cy="2381389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64B893A5-04B7-4831-9F75-23466AF3DA69}"/>
              </a:ext>
            </a:extLst>
          </p:cNvPr>
          <p:cNvSpPr txBox="1"/>
          <p:nvPr/>
        </p:nvSpPr>
        <p:spPr>
          <a:xfrm>
            <a:off x="101598" y="4046216"/>
            <a:ext cx="2229207" cy="2354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Meysydd</a:t>
            </a:r>
            <a:r>
              <a:rPr lang="en-GB" sz="1200" b="1" u="sng" dirty="0" smtClean="0"/>
              <a:t> / </a:t>
            </a:r>
            <a:r>
              <a:rPr lang="en-GB" sz="1200" b="1" u="sng" dirty="0" err="1" smtClean="0"/>
              <a:t>pynciau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medraf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eu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haddysgu</a:t>
            </a:r>
            <a:endParaRPr lang="en-GB" sz="1200" b="1" u="sng" dirty="0" smtClean="0"/>
          </a:p>
          <a:p>
            <a:r>
              <a:rPr lang="en-GB" sz="1200" b="1" u="sng" dirty="0" smtClean="0"/>
              <a:t>Areas / subjects I could teach</a:t>
            </a:r>
          </a:p>
          <a:p>
            <a:endParaRPr lang="en-GB" sz="1200" b="1" u="sng" dirty="0"/>
          </a:p>
          <a:p>
            <a:r>
              <a:rPr lang="en-GB" sz="300" b="1" u="sng" dirty="0" smtClean="0"/>
              <a:t> </a:t>
            </a:r>
          </a:p>
          <a:p>
            <a:r>
              <a:rPr lang="en-GB" sz="1200" dirty="0" smtClean="0"/>
              <a:t>I am happy to teach any subject, but I am particularly interested in the following subjects:</a:t>
            </a:r>
          </a:p>
          <a:p>
            <a:pPr marL="171450" indent="-171450">
              <a:buFontTx/>
              <a:buChar char="-"/>
            </a:pPr>
            <a:r>
              <a:rPr lang="en-GB" sz="1200" dirty="0" smtClean="0"/>
              <a:t>Art</a:t>
            </a:r>
          </a:p>
          <a:p>
            <a:pPr marL="171450" indent="-171450">
              <a:buFontTx/>
              <a:buChar char="-"/>
            </a:pPr>
            <a:r>
              <a:rPr lang="en-GB" sz="1200" dirty="0" smtClean="0"/>
              <a:t>History</a:t>
            </a:r>
          </a:p>
          <a:p>
            <a:pPr marL="171450" indent="-171450">
              <a:buFontTx/>
              <a:buChar char="-"/>
            </a:pPr>
            <a:endParaRPr lang="en-GB" sz="1200" b="1" u="sng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xmlns="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7728" y="4582937"/>
            <a:ext cx="3505504" cy="2156529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DC883CD3-C83C-4023-86A9-8EB1A4090D56}"/>
              </a:ext>
            </a:extLst>
          </p:cNvPr>
          <p:cNvSpPr txBox="1"/>
          <p:nvPr/>
        </p:nvSpPr>
        <p:spPr>
          <a:xfrm>
            <a:off x="8533879" y="4566852"/>
            <a:ext cx="3488787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Cefndir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academaidd</a:t>
            </a:r>
            <a:endParaRPr lang="en-GB" sz="1200" b="1" u="sng" dirty="0" smtClean="0"/>
          </a:p>
          <a:p>
            <a:r>
              <a:rPr lang="en-GB" sz="1200" b="1" u="sng" dirty="0" smtClean="0"/>
              <a:t>Academic history</a:t>
            </a:r>
            <a:endParaRPr lang="en-GB" sz="800" b="1" u="sng" dirty="0"/>
          </a:p>
          <a:p>
            <a:r>
              <a:rPr lang="en-GB" sz="300" dirty="0" smtClean="0"/>
              <a:t> </a:t>
            </a:r>
            <a:endParaRPr lang="en-GB" sz="300" dirty="0"/>
          </a:p>
          <a:p>
            <a:pPr marL="171450" indent="-171450">
              <a:buFont typeface="Arial"/>
              <a:buChar char="•"/>
            </a:pPr>
            <a:r>
              <a:rPr lang="en-GB" sz="1200" dirty="0" smtClean="0"/>
              <a:t>11 GCSEs (As and A*s)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 smtClean="0"/>
              <a:t>4 AS-Levels – Art, History, English Literature, Business Studies (As)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 smtClean="0"/>
              <a:t>3 A-</a:t>
            </a:r>
            <a:r>
              <a:rPr lang="en-GB" sz="1200" dirty="0"/>
              <a:t>levels </a:t>
            </a:r>
            <a:r>
              <a:rPr lang="en-GB" sz="1200" dirty="0" smtClean="0"/>
              <a:t>- History</a:t>
            </a:r>
            <a:r>
              <a:rPr lang="en-GB" sz="1200" dirty="0"/>
              <a:t>, English Literature, Business Studies (</a:t>
            </a:r>
            <a:r>
              <a:rPr lang="en-GB" sz="1200" dirty="0" smtClean="0"/>
              <a:t>As)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 smtClean="0"/>
              <a:t>2.1 Law degree from Queen’s University Belfast.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 smtClean="0"/>
              <a:t>Certificate in American Business from Belhaven University, Mississippi</a:t>
            </a:r>
          </a:p>
        </p:txBody>
      </p:sp>
      <p:pic>
        <p:nvPicPr>
          <p:cNvPr id="2" name="Picture 1" descr="IMG_2879e-1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470" y="150599"/>
            <a:ext cx="2641600" cy="3540868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844800" y="3592481"/>
            <a:ext cx="5604933" cy="32316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/>
              <a:t>My Primary school years are some of the happiest that I can remember. I loved the variety and fun my teachers brought to each activity. </a:t>
            </a:r>
            <a:r>
              <a:rPr lang="en-GB" sz="1200" dirty="0" smtClean="0"/>
              <a:t>It is a time in my life that I will never forget. I would love to play this part in the lives of other children. My interest in teaching as a career was first sparked when I was asked to become a Sunday school teacher in my local church. </a:t>
            </a:r>
            <a:r>
              <a:rPr lang="en-GB" sz="1200" dirty="0"/>
              <a:t>T</a:t>
            </a:r>
            <a:r>
              <a:rPr lang="en-GB" sz="1200" dirty="0" smtClean="0"/>
              <a:t>he challenge of  preparing interesting and engaging lessons each week and the fulfilment I found in seeing the children progress and mature was something I had not experienced before. However, I was studying Law at that time and so it made sense to continue down this path. I worked in Law </a:t>
            </a:r>
            <a:r>
              <a:rPr lang="en-GB" sz="1200" smtClean="0"/>
              <a:t>and </a:t>
            </a:r>
            <a:r>
              <a:rPr lang="en-GB" sz="1200" smtClean="0"/>
              <a:t>Finance </a:t>
            </a:r>
            <a:r>
              <a:rPr lang="en-GB" sz="1200" dirty="0" smtClean="0"/>
              <a:t>for a number of years after graduating. Whilst working in the legal department of an investment bank I was given the opportunity to participate in a program called ‘Time to Read’. This involved reading with two primary school children for one hour per week. I found this experience very fulfilling and also really enjoyed being in a primary school setting. I volunteered with this programme for three years. This experience gave me the confidence to finally pursue my ambition of becoming a primary school teacher.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466</TotalTime>
  <Words>593</Words>
  <Application>Microsoft Macintosh PowerPoint</Application>
  <PresentationFormat>Custom</PresentationFormat>
  <Paragraphs>37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Slice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Ruth Dane</cp:lastModifiedBy>
  <cp:revision>14</cp:revision>
  <dcterms:created xsi:type="dcterms:W3CDTF">2019-09-05T20:58:34Z</dcterms:created>
  <dcterms:modified xsi:type="dcterms:W3CDTF">2019-09-24T11:59:51Z</dcterms:modified>
</cp:coreProperties>
</file>