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9A22E4-BA66-4BB1-829B-90A0D127FA45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A69E6-F695-466C-98EF-3CF750395F5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A69E6-F695-466C-98EF-3CF750395F59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A69E6-F695-466C-98EF-3CF750395F59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A69E6-F695-466C-98EF-3CF750395F59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A69E6-F695-466C-98EF-3CF750395F59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A69E6-F695-466C-98EF-3CF750395F59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A69E6-F695-466C-98EF-3CF750395F59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9069D-10D1-47E2-8EC3-557CF9203AF9}" type="datetimeFigureOut">
              <a:rPr lang="en-GB" smtClean="0"/>
              <a:t>22/02/2016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5E55C-F702-4226-84CF-CBB3332D869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What is Classics?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aka the ancient world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colosseum.net/images/listing_photos/1_roman-colosseum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260648"/>
            <a:ext cx="4476750" cy="2962276"/>
          </a:xfrm>
          <a:prstGeom prst="rect">
            <a:avLst/>
          </a:prstGeom>
          <a:noFill/>
        </p:spPr>
      </p:pic>
      <p:pic>
        <p:nvPicPr>
          <p:cNvPr id="2052" name="Picture 4" descr="https://upload.wikimedia.org/wikipedia/commons/d/da/The_Parthenon_in_Athens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427984" y="3543596"/>
            <a:ext cx="4716016" cy="3314404"/>
          </a:xfrm>
          <a:prstGeom prst="rect">
            <a:avLst/>
          </a:prstGeom>
          <a:noFill/>
        </p:spPr>
      </p:pic>
      <p:pic>
        <p:nvPicPr>
          <p:cNvPr id="2054" name="Picture 6" descr="https://horseedmedia.net/wp-content/uploads/2015/11/Masar-Giza1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4572000" y="260648"/>
            <a:ext cx="4319880" cy="2879920"/>
          </a:xfrm>
          <a:prstGeom prst="rect">
            <a:avLst/>
          </a:prstGeom>
          <a:noFill/>
        </p:spPr>
      </p:pic>
      <p:pic>
        <p:nvPicPr>
          <p:cNvPr id="2056" name="Picture 8" descr="https://upload.wikimedia.org/wikipedia/commons/thumb/b/ba/Nineveh_north_palace_king_hunting_lion.jpg/800px-Nineveh_north_palace_king_hunting_lion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0" y="3984773"/>
            <a:ext cx="4256632" cy="2873227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0" y="3212976"/>
            <a:ext cx="76998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/>
              <a:t>The wonder of the ancient world</a:t>
            </a:r>
            <a:endParaRPr lang="en-GB" sz="4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2.bp.blogspot.com/-dOBoccJhTmg/U3ZwM1xvR9I/AAAAAAAA7xc/54JrifLF41Q/s1600/ower+to+the+people.gif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0"/>
            <a:ext cx="5038725" cy="2667000"/>
          </a:xfrm>
          <a:prstGeom prst="rect">
            <a:avLst/>
          </a:prstGeom>
          <a:noFill/>
        </p:spPr>
      </p:pic>
      <p:pic>
        <p:nvPicPr>
          <p:cNvPr id="19460" name="Picture 4" descr="http://www.cam.ac.uk/sites/www.cam.ac.uk/files/styles/content-580x288/public/news/research/news/rszcicero.jpg?itok=Ez_u6GRu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3524250" y="3933056"/>
            <a:ext cx="5619750" cy="2743201"/>
          </a:xfrm>
          <a:prstGeom prst="rect">
            <a:avLst/>
          </a:prstGeom>
          <a:noFill/>
        </p:spPr>
      </p:pic>
      <p:pic>
        <p:nvPicPr>
          <p:cNvPr id="19462" name="Picture 6" descr="http://vignette4.wikia.nocookie.net/ageofempires/images/6/6e/FeaturedImage-age-of-mythology.jpg/revision/latest?cb=20150614205342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4946427" y="2060848"/>
            <a:ext cx="4197573" cy="1879510"/>
          </a:xfrm>
          <a:prstGeom prst="rect">
            <a:avLst/>
          </a:prstGeom>
          <a:noFill/>
        </p:spPr>
      </p:pic>
      <p:pic>
        <p:nvPicPr>
          <p:cNvPr id="19464" name="Picture 8" descr="http://solarmovie.one/wp-content/uploads/2015/08/p163191_p_v7_aa1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95536" y="2780928"/>
            <a:ext cx="2526026" cy="378904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220072" y="548680"/>
            <a:ext cx="3923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Views, ideas and ideologies that affect us TODAY</a:t>
            </a:r>
            <a:endParaRPr lang="en-GB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 descr="data:image/jpeg;base64,/9j/4AAQSkZJRgABAQAAAQABAAD/2wCEAAkGBxISEhUSExMWFhUXGBgYFRYXGBcXFxcXFhgXFxcXGBkYHSggGBolHRcXITEhJSkrLi4uFx8zODMtNygtLisBCgoKDg0OGxAQGi0lHx0tLS0tLS0tLS0tLS0tLS0tLS0tLS0tLS0tLS0tLS0tLS0tLS0tLS0tLS0tLS0tLS0tLf/AABEIARQAtgMBIgACEQEDEQH/xAAcAAAABwEBAAAAAAAAAAAAAAAAAQIDBAUGBwj/xAA+EAABAwIDBgMGBAUDBAMAAAABAAIRAyEEEjEFBkFRYXETIoEykaGxwdEHQuHwFCNSYpJygvEVQ6LCFjM0/8QAGgEAAwEBAQEAAAAAAAAAAAAAAAECAwQFBv/EACURAQEAAgEEAgIDAQEAAAAAAAABAhEDEiExUQRBEzIiYXGRI//aAAwDAQACEQMRAD8A5+0JQRgIpXG+gBIclIFAGwIzqjBRSmQi1JyIwUYKQJyIgYTjQSQACSdALn0C0GzN0K1W7yKYPA+Zx9JsnJUZ544/tWcRioV0vC7gYcN85qE880H3AQqXav4f1Gy7DvFQD8joa/0Psn4J3Cs8fk8dutseSeaQXJ7F4WpSdlqMcx3JwI/5TKlvBQhCNGgyEZQRuSBCBRoIMgIBGUSCGUESNBpRTZKMlJTIoIBEEoIAwiKAKJ5QRtysNk7MqYh2VggfmcdB9z0RbG2W7EPygw0RmdyHTqum7J2Y2m1rGCANOp5nmVWOO3Pz88w7TyjbC3ep0R5RLuLzqZ5cgtTQwzaYBdqf3dCk1tK2ryk+IJkmStpNPMyyuV3SmtMkkpus4AjQE6cyU54w5FNvrCNCmlF2ls6jiW5KzA7k7iOvMHsuabzbp1cIS4S+l/VxaP7uY6rqFOq09O6cfVBGUgOHW8KbjK34ubLjv9OEIyVst890DRmvQE09XNH5erenRYtYWWPU488c5uAjKSCjKSwQQKBCDEUhLKJAEUEcIIGj+VJhOokyNN1SilAJLkAGpeHwzqlQU26n4cyeiQxa3dbZ2UGo4Xdw5N4e/wCyeM2y5uT8eO19sPZ7abQ1o7nmeJWootFMf3fJV2EpBjZPtHROU2lzsrdTqeQ5lb+Hj5Xd3TucvdDBJ/MeAnmVY4fZ4Ak3PHgPhdMVK1PD0yXGG8+Lj9SsbtDeutVcWYZjjyDQXO+CLZPJSW+G5rU2tvlBjkTPzTL3Zmy020Okg9Vzh1LaYh/hPuYgObPqJstNuNWqkVRVaQQGuhxvcmJ5GAfclMt/StaaCpSA8pPmPID9wiOCdFjfr+iqt6sXVoZarQS0+V0atdwHQFVmE3wcDD2GDz1+KOqTyWq0NCvlmlUFjz+hXNN+N3/4ar4jB/KefRrjw7FdLp1qeJpyP1B5hQMZQFWm/D1hNoB5jgR+7FGU3GvDy/jy3/1xxKlO7QwbqNR1N2rTHccD6hMyud7Eu+4IIkAgwRFBApGNBBBBJCJ6MopVETKDkHpBKQStmYbxajWcDr2Gq6XsvDT0A/f77LHboULOeRxgelytdSqxDZsNe/BbYTs8z5ee89ekp3lkAknr9VZUKgoUi93tG/2CrMMJOZ2g06q2a4u1C0ciqbgX4sl1bMGflYLE/Ro73VzgcA2kIbDGx7LB8S43JTwcjhKYyDZGIe1rSGjh6+pVLsLFZMQ+m+xLGet3q5qUgWws7tXZb3HxKboqNiQdHN1j6j3cVVEa06HXTvpoeqi1qLKwDXMa9vEG/C0cvRQmbQq/w5kRU4a9NZA66ckjA1HMAtwE9wppxGq7HdhqniYclzPzUyZIHGDqexupuPbnpio3UXHbiCp7Kk+bn8/omKz2i0ASbomg5/v7ghUY3Et1EB8cj9j8ysQF1LFYZp8SgbteCLngRb1+q5hVpFri06tJB7iyxznd6fxM949PohGESMqHWJAoIJGNEgggHnORZkaNqZEkpLxZG7VKpNlwHMgfFAa/Y4FKgJ1yzGsuN/qrLZwPHib/AGVS+uC5rBePM7oeEq32et48TO7tq4ouuP3Cs6LlVAxcc/0U6gbLRmntKcAJTVEJ8O9EEMMPJJfhwdQEppQfUgXsjYR8VTAy8pgjSZFu94TT6GXT9I+6j4zatIWLpPCBN/tKkYXHMqWa4EjUcQp3FaKoOjsdf3yRV6EggJ2IuPcgTxH/AAjQZvGMMzxHArBb24fLiC4aPAd66H5fFdO2xhp8w0jzfQrne+hnwncg5p9IKzznZ1/Ey/8AT/WcAQIRtQWT0yUUpRSJSMpBEUaDKzIByS5ABNIw5SMH7Y7qMnqb8t+Sc8oz/WrXZdTPWJ4zHeAthhREBY/dBmYz3PxWxw4kk6ALWPIzWQI0VhhmyqwVWtGZxAHM2Vfi976bAfDE/wBzrD0WlsjPW/DYGoBxUDGbeoU9XyeQuua7S3wc/wDNm/02b7+KzeL23UdoYHRZ3k9KnH7dSxu/DGzlaB1cfoFldrb7PqSM9uTRZYapXcdZSIKi9V8tJjjF1W2wCZhx6kqRs7b/AIZBa5zCLgrPZERap6Yrbrew9+Q+1UBw/qbr6haqjjGVAH0ngi0xr6hec6xc0ggkX1BiFebJ3kq0XNL3OIBHnbE9iOIWstjO4u8zaHC3Ph+i5x+IOB8LLGjnyP8AGD8gtFu/vhSrNAc4f6hp2PIqZvLstuKw7mAgn2qTuThoJ5HT1Tv8p2Vw5dGctcglGUHNIMEQRYg6gixCC53sCSSlInIMEEEEAJQCCUCqSShiHQw9kJU3ZtEVK1Nn97T/AInNHwRPKeT9K1G62w62HozVaA4m4BBLeQMcbnRWO8W0Rg6bHFvtkgE6AgTpx1VO/fINLwWuJbUGYaeycj4IHqJT2+mDZXw3i03+IGeYGCBliDd1pjgNfRbf48a+e7M4zbxrSc5d0MgN9OSo8VWLvaMjlwTdWk2A4ZY4Rr/ythutuqK0VKunAc0tbVbJGQpUHvMAGOys8Psh39JA7Fdiw2BweHaC8MaLCTCRX29sxphzmuHNtwn0T7qPyeo5bQ2QDaDKtMLuPWqey2O9lu6W1NlONqgB4SCI9Vo9nPpuH8t4eOjgfknOOX7O8l9OQ4vcStT1aT2uq8bEaDDmkd13R7ASeij18HRcJc0d0fjL8tcXqbuMcLAqixGw6jXFsg8WzYkfddsr7d2dQOVz2k8gC75Kvx22dlYjKHNdIPkLW3k8iPrZTcdfa5n/AE4e19XDvkS08eR+63e7O/Qb5KhjmCbdweHZaHeTc6hXouqUCJHDUd+hXO8PRpOqMzNIeyz+wtEcTE36BK335Od/DTbyYJtbPjMOQ+nbxsutNxtmI5G09TPFZxdFwD6NOkWUg14ewMi0Pa45TmvYwSTI/LyXPq9LI5zDq1xae7SR9FGU+3ofF5Oqav0bRFBBQ6hkIIFBAEjCSjTIYCsNkVxSq+KRIY1z4/0iyr2qywFNgyuc4Oc/M0UwCSGwRmPI5ogfdVj5Y8+UmFXGL2cKfjGjQOIfWqN8QNaCW+K2WG4gMmbyPa1sszs00Bmp4is7yEgUnF4aCOYFndp96awGzsTXeRTn2SSSYaQyePcQAtpsPZeDdQYK7aWYeI2vr4oqNkAtPAWnlpa60nd5V7MTh8K19SGCWzItwW9/6uKcUaftRd2ob26qp2bs4Nc/wzmgkNd77qv2xhqmGMAOJeLOixP3T8Qu1rSYDAMqEkObEgPq1jLQ7k0fm7WA5qXi6OyG2xGKL3/25W/Bot71isNhsbiQKbGuLGDLlkN72JElXeA/D+uR/MYW94+6Xn6K9vsnae7uz6zC/A4vLUAnwqpBDo4AiC095Cy2xtv16LpY5wIMRoZ5dVsMVuBXgZMoI/MXAQPST8ErZ25YpO8asQ5+WTAIaXzqJ1tHqjpt+j6pHTdhh7qLHPcS4gEkiNfVYP8AEbGVGVPDDiBEkCwPXqt1u68+EBOgVLvbsZuJqNPJvLXXh7leU3E49q5zsHYLaw8XEYhtCkTYuu90cQOA6rZYDZ2y2iKGNOYcSWEE9i35LO1txqx1qMcY0dLPQAiB71X4zcSqy5aehaC73FtlEmvpVu/tq8ZTdh3gtqAPIJDWjyVGDV19DoCOqwG3sGHYl1QHJmh0C2ov8ZT78TXp5aVUuOQktLpzCRBF+Bge4KLtsvbUYYnM0amNSYU2tMZpZ7vYkYWt4jg4xodQQeEdbie6Y3jaRiasxJcDbQ5mtdI960dLZNTwGNqv/lHKS9g80HMTTk8LAz1Wd3jrZ673ZcohoaDxaGjK71EFTfDq+Ld53/FaECEAUklQ7y0EkI0AkFAo2hFlTIGlNGsc5HGAR/tThsmss/zODDld2fMH3hVi5vlfqn4LeEUGHLLXuPmEyHATGUflN787Kyxe5eJdWaKNSXVWeI4lxaCbF8nubLN7Ax5oYsVvD8TICQNS2SBIHHWP93A3XQ9qjE+E12ExM0H5S2m4+dmc3AcNWibSZjstdPNtObAwhpFtJ/tMgO78Vt6WDpvbDgD3/dlhMJVPiOLjeb+i1ez8ZaJWkY0VbdUA5qbwOjvoQpmD2M8WLh2kmFNpYmbKTRqokGy6OCawDiVS7ceNPgrp9QwsttmrcgXI16DgU6Itd2mnLcnlYxKLE+SuNYIIv3BTm7jfKAlbZokOa7r81O+yol4nAsrNvY8xYqnxW79Qew8e8j5K5wVTyp2o9VEsX/8AF6QJfXOd1vNeJ4TPW3uWP/EHZVV9Wl4DCSGmw5CCPqul7UqCHTBEXGo9yyW1tsijXZPGx6GFnlqNMbaz279WriJo4l+WkwF72EkF2QQG5pmPKbD7qjxWKdUyucZhrWj/AEtENHor/b20yZYGgB5lzg6czIENIjyiQLc55rNErHJ6PxMe9yEECgECodo0EAggCaEpoRAI+CZG6uiYwuKDXljvZqNyu7/lPofmlVyqzFOvKvFz8/690hj3tfIs9lidA4W5cVpN1NpVK9drc0MbdwJnMZgC/Uz6Kqo1c4g/mgtnqNJ/eiu91cPSpVMxIzlwAbzEtmLa/QFXO7zrNRqK9E5p9PdZTsG6NCn3UQZB4m3fVBuBLT9QtdME6niARe6tKNfrKp6LYtqFZYdiZH6teLhYnbu81Gk0uc7joLrdGhIIPGw9y5bvH+HWKLXuY5j2tu0XDyOPSR8VGW/pWOvtc7F3vaWAtNual4ze9mXzEBvEkwB6lcmo08TSJaJEGDaQIsrrD7Dq4yGElx7QB1Cy3fG23TPLr27+0m1WZmmRMforWs9Um7mx3Yeg2mQAQSTHpx42AVhVqWWuNuu7HLW+yp2pU+qy20m06uHruqDzGow0ydQ6He60rRY4F0xx+Sodq0Qyg88GlpB4SBY/Eqcl4eWMxJAAbx/N0g2HzKjlE5xNzqURWD2ePHpx0MISiBQSWNGiCCDKAQJTeZE8ploxXcqzFFT6pVdiFpg5uf8AVP2fUDqcfmbaOY7cR9lpt08T4QzuDi57yxo1cGho1tcHMR6LB4WsWPDh+wVut3KIe3O6qA5tXKPLIGZnK35hqrssrzplLj3b/D4xtQ6EX42MiJHwVmIOYNiWmSBrEA6epWXO2sjwKrC3zQHxIMt4nmHCexV/TxAf4dQObq5sjUZ5MB3Fsg9rK9sdJIqCxjW3vUzDFshwPSP30uqR9QgZAW24tOYnS/Q9EnZrmlgDhLyYywSZB1zCxGsO4WQEnH7wUqZOY6f+roHew+Kqnb6FwhjQI4mQPQXJVdjt1XPrF9SuWU5tlALuszotDs78PsC9oJdVqf3Gq6/+JhT/ACqv4qGvgaWKl5e1s+0G2U3ZtWlhbUnNceOYwT6xCs8T+G9H/tYqrTHIkP8AcXcE0/8ADekB/wDpr5ufkj/EtS6b6PqntLwu87CSD7XEd/mrDEkFocNFz3H7tYqhWpta5tUEwKnsR/qF1rGsqDw6BsZlxmQWgFz3THOBEcQnLS7HcTVa1pceHD4qpx+Lp08O7xWZnNY4lh4+IwASOQMX4FXDmNqg/wBIMHjNo92qyO+1LOKlcOtDWgaSA5ot0v8A+KWV7bacWO85KxICMokCud7QAo0AEITA0EEEgbSSUcoig0WsVArqfXCg1wtcHLzzshFajd7F+NmpGz7OBFg5zTLZ5Xt6rMOClbIrZKzDMXg+q3ym48rG6rr2Bx+dhw9fDl0ybt1yAE6GQ4CDz5ItmUXF/hOpNbTzZWt1DiACDpYxGmplUf8AGVHBzA4tLy1+YWyltnO9wutDgnudTNJhHj0iC3gHloIkHk9pkHgYWcuzs0uKGCcxzSGsFJ2hYWjw3N1kaETHWykYCo5jnUzTqBhcSx7G5hDgHEf2wZHuULYZqvdNcjNBcG2IbeLczeT+i1DKppiDHSDqbNHCx0srlRYh4rDNe2ACBECdfVZ6rsKq2TSc8Hk2Y92i3NPKRPafXRG+sGkQOfv4fVPUpOfOw+1G2AeR1I+pUkf9QDfO5zfd81tjWB/Lw1Os81Gq4nNDQNBJPMWt3U9MitqbZGAIBDySXDU803tOm2m9rubHAdZ4e9vuWkEWIVNtPDOc9rTldTN7+0II8va+toRfAnlWfxWShlb5nuIBkxw17lxIWM3hxRqYexgNqBhnjA0HOI+C0dXHsBIZTe2ow5GTxdUm7eYga9VlN7vJ4dNplpzP1k8G39Q9ZW9nV8eb5Iz4RlFKBWb1QRpLUaQAo0RRoBlAopQJTCPWUSupVUqLWV4seXwg1QkApdUptdM8PHz/AGdIwNQZoJjymDE9QI4gxHqrmjijVc3wRDm+05xu1pc4gEjqYCylGrLWOGpa0kdIBKs8JijSc5zDaoCDN+Ueq5t6bZTbWviuwOh7MgdcSxwBh0EEaiytdk44VKYYTYXkWIg+02dYKzuD20WN8RzS5jm+eLhp0M5ZyxAIkXBUmni/HpNfRa4vY6LQCGuGWHdJDb8IWkrKxq8Jiy17qVSHciBBg6GQecKbRqOAJLmkXmQZtw1WQwjapeQ95ZUaRmE6yJaSdcvaFObWr03TWDA2bBhzBx4dh71UqWjfiCQCNQYc0/vUICoHE2EmAqOvtF7jmafKLO6uNgJHKL+iZxOLqMuMokcZ9RYayjY0uv4iCQLukAA8NVW7QxLyZBsBEcy6D9h6qB/HQySfPczpfT0UVm0y8RlykHU6X1Im8AA8OIUWqkQn1XmnUxBGQghtNp1l0tJ9JcfQLB4uvneTw0b2H7n1Wh3jxYNKo1sxmDp5kwCsuxZV6PxcPOQ0ZQcESTsEEYKIISkC0EUoJgyERQSSUAxVUSsVKquUnBbvYvEf/VQe4f1EZW/5OgLTGOfmykndQ1U0t5S/DavE1qjG/wBrZcfeYA+Kr8du2ykYEu6n9Ft1SR5VnVl2HszEt8JjXOAdlEAmCQJAiddFOwuIDJa6Mp58OvRA7IY+k0OboLHjx+6qDgXsBEubGnGY0sdFz3u2aCi+rQqfy9LFvZ2o5EKwGNqNqmrROQuAztNml3ECZietrrMbL2jUpeVwD2Dnq2TfL9loG4dtT+Yx9utx+iW9FY0rNpMxVIVXF1OpT1LHBrnM4iIMxex6801i6TMs06rnO1a5xk5m3bFoEzBCoKlPIZyk8SdR7kpjyPUeWP6uv74KutPS09LHVKTJe2m9pkvaJYQTHUj5Jx+2aTmggSyRLX3g9eJHedOKqMNtPMIezvzB5jgQR71AYy4tDfX3oufoTD2ucXj6ZeBLDmIzZGlrLcp5gKLtCoCS6YtBA4g3tGgsFWPptAzO7/NHSdneP3ZTclTBF2g1xo1yWxDbRpEhZulUXS6uDa+kaZb7QIdr7J6jQ6Kvpfh5Sf7NWow8jlcPkCqmO46OHnxw3KxUoFbDEfhriWjyVWO5SHN+UqpxW6eNp60c3Vjg74a/BLpsdWPPx5eKpAgl4ig+mYqMcw/3NLfmE1KltLs4EElEkFxgN1MVU1Z4Y5vIH/jMq9wH4fA3rVp/tpiPiZ+QXQP4a3AohQnQR1W8wjys/lcl/pTbL3cwtCCyi3MNHEZne8qyqE8NFIdRcORUd9GT5x7pkdlenPct+TT8LOpKzm19mA8FrcLlaYkkcJT+NwYcDYdE9J2503CeWOSqcdhp7rdYvZ5GgWd2phraarLLFpjmyD6F+ScbVcy7CQemnqOKexTSCo4riYWemm1lQ25A8zJPNsD4Gyls20x1zLehB+YkKhc0cE9TbwS0Fy7adMgHNE8A0k9tICYfjKjrUxlHF7oJ/wBrdPU+5NYbBgXKcqOvZGjFRwf9bi883XI+3orXA7Ca8hxzdg5w+RUXCglbPd+iQBIVYzdTldROwezwGBrQAAIgWCm4ekG2KkggDkU3UfP6iy37MRF50BIT2WyikN1kiOZt6SidiQLZif32T2Rx7GuBDmtI5ESqHH7o4Kpd1JrDzZ5CP8bH1CsTVqTIA9bIAFxvZTdVeOWWPisXjfw/E/ysRblUbJ97Y+SC3D2tbq4X0sPugo6cW8+Ty+1gKMjVKFKE26tOiepBxEnVVHPQcRySHUQ5OAcyie+NIVbTpXuwZaZCN1d4107KxMR+yiDAReJPBPYVpaHNJsVQ47A2I1Wp8ATpCZrYORZKiOQ7cwr2OJGiz1adQuzY3YzHghzVmMbueJJZry/5WWWPppM/bB4Wo6QFdUnAXKdxWy30HfzKZjnFveodXEt4KdNNnXYu8KRQZmSNkbDrV3TBDeZC3uyt32UxzKcxtTcpFbsTZskEi62eHaym2XWTVKgR7IQfhyfaIWkmmVuzWIxpcYbcE2SaeHfbgpVDBgaX7WU2AAmNotDCRc36JbqY4NEo31XcEiliQ45fgdTCNmfzCIKj1KEmZMJ6AD9AlCpaYEJBBfT5Eeo+yCkvE6IJap7MElsN16p6jWJtBR/yxpN+vzShTbwQRQqnl+iD6k2OvZGRy0QeZTAeMNIHLknR0i6iCm4e/XkpAaU4VG+pw5JBxPp6SkF3P4hG1lpQDoeCOXb4qPVwjX6INaU9SozrqjYQamEEQRPdV9XAUWm9Nk84C0NegYMX+6q6lMk3b9kyLwtFoHABSi5vD1TQw4IF/h8kunhLaoBwv5AFRXscdWxzuppaGQU408xPZAV9A5Tc9pQruIdbTspuRpM2+qTjGjSISNHp2HHqnqbraD5JDwQLQfh2QqutdqRkVSAZ4/BGHON4BHy+qbAJESD6X+CJ+Zg53EEfZIDeY14/NBMYrFBugk8f3zlBBo2EqGSFNpVCICNBRirJLc+AjJsiQWlZwJslh5QQQCKt9UThoO6CCYHSuCgKhCCCQHTqkoV3cehQQQDdQadEsPIRIJg6XSADx+iXTdchEgmQ8gMyE1WHmHu+CCCABaLeqU9oiUaCRmTSHZQariHEajqggpqoVkCCCCZP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508" name="AutoShape 4" descr="data:image/jpeg;base64,/9j/4AAQSkZJRgABAQAAAQABAAD/2wCEAAkGBxISEhUSExMWFhUXGBgYFRYXGBcXFxcXFhgXFxcXGBkYHSggGBolHRcXITEhJSkrLi4uFx8zODMtNygtLisBCgoKDg0OGxAQGi0lHx0tLS0tLS0tLS0tLS0tLS0tLS0tLS0tLS0tLS0tLS0tLS0tLS0tLS0tLS0tLS0tLS0tLf/AABEIARQAtgMBIgACEQEDEQH/xAAcAAAABwEBAAAAAAAAAAAAAAAAAQIDBAUGBwj/xAA+EAABAwIDBgMGBAUDBAMAAAABAAIRAyEEEjEFBkFRYXETIoEykaGxwdEHQuHwFCNSYpJygvEVQ6LCFjM0/8QAGgEAAwEBAQEAAAAAAAAAAAAAAAECAwQFBv/EACURAQEAAgEEAgIDAQEAAAAAAAABAhEDEiExUQRBEzIiYXGRI//aAAwDAQACEQMRAD8A5+0JQRgIpXG+gBIclIFAGwIzqjBRSmQi1JyIwUYKQJyIgYTjQSQACSdALn0C0GzN0K1W7yKYPA+Zx9JsnJUZ544/tWcRioV0vC7gYcN85qE880H3AQqXav4f1Gy7DvFQD8joa/0Psn4J3Cs8fk8dutseSeaQXJ7F4WpSdlqMcx3JwI/5TKlvBQhCNGgyEZQRuSBCBRoIMgIBGUSCGUESNBpRTZKMlJTIoIBEEoIAwiKAKJ5QRtysNk7MqYh2VggfmcdB9z0RbG2W7EPygw0RmdyHTqum7J2Y2m1rGCANOp5nmVWOO3Pz88w7TyjbC3ep0R5RLuLzqZ5cgtTQwzaYBdqf3dCk1tK2ryk+IJkmStpNPMyyuV3SmtMkkpus4AjQE6cyU54w5FNvrCNCmlF2ls6jiW5KzA7k7iOvMHsuabzbp1cIS4S+l/VxaP7uY6rqFOq09O6cfVBGUgOHW8KbjK34ubLjv9OEIyVst890DRmvQE09XNH5erenRYtYWWPU488c5uAjKSCjKSwQQKBCDEUhLKJAEUEcIIGj+VJhOokyNN1SilAJLkAGpeHwzqlQU26n4cyeiQxa3dbZ2UGo4Xdw5N4e/wCyeM2y5uT8eO19sPZ7abQ1o7nmeJWootFMf3fJV2EpBjZPtHROU2lzsrdTqeQ5lb+Hj5Xd3TucvdDBJ/MeAnmVY4fZ4Ak3PHgPhdMVK1PD0yXGG8+Lj9SsbtDeutVcWYZjjyDQXO+CLZPJSW+G5rU2tvlBjkTPzTL3Zmy020Okg9Vzh1LaYh/hPuYgObPqJstNuNWqkVRVaQQGuhxvcmJ5GAfclMt/StaaCpSA8pPmPID9wiOCdFjfr+iqt6sXVoZarQS0+V0atdwHQFVmE3wcDD2GDz1+KOqTyWq0NCvlmlUFjz+hXNN+N3/4ar4jB/KefRrjw7FdLp1qeJpyP1B5hQMZQFWm/D1hNoB5jgR+7FGU3GvDy/jy3/1xxKlO7QwbqNR1N2rTHccD6hMyud7Eu+4IIkAgwRFBApGNBBBBJCJ6MopVETKDkHpBKQStmYbxajWcDr2Gq6XsvDT0A/f77LHboULOeRxgelytdSqxDZsNe/BbYTs8z5ee89ekp3lkAknr9VZUKgoUi93tG/2CrMMJOZ2g06q2a4u1C0ciqbgX4sl1bMGflYLE/Ro73VzgcA2kIbDGx7LB8S43JTwcjhKYyDZGIe1rSGjh6+pVLsLFZMQ+m+xLGet3q5qUgWws7tXZb3HxKboqNiQdHN1j6j3cVVEa06HXTvpoeqi1qLKwDXMa9vEG/C0cvRQmbQq/w5kRU4a9NZA66ckjA1HMAtwE9wppxGq7HdhqniYclzPzUyZIHGDqexupuPbnpio3UXHbiCp7Kk+bn8/omKz2i0ASbomg5/v7ghUY3Et1EB8cj9j8ysQF1LFYZp8SgbteCLngRb1+q5hVpFri06tJB7iyxznd6fxM949PohGESMqHWJAoIJGNEgggHnORZkaNqZEkpLxZG7VKpNlwHMgfFAa/Y4FKgJ1yzGsuN/qrLZwPHib/AGVS+uC5rBePM7oeEq32et48TO7tq4ouuP3Cs6LlVAxcc/0U6gbLRmntKcAJTVEJ8O9EEMMPJJfhwdQEppQfUgXsjYR8VTAy8pgjSZFu94TT6GXT9I+6j4zatIWLpPCBN/tKkYXHMqWa4EjUcQp3FaKoOjsdf3yRV6EggJ2IuPcgTxH/AAjQZvGMMzxHArBb24fLiC4aPAd66H5fFdO2xhp8w0jzfQrne+hnwncg5p9IKzznZ1/Ey/8AT/WcAQIRtQWT0yUUpRSJSMpBEUaDKzIByS5ABNIw5SMH7Y7qMnqb8t+Sc8oz/WrXZdTPWJ4zHeAthhREBY/dBmYz3PxWxw4kk6ALWPIzWQI0VhhmyqwVWtGZxAHM2Vfi976bAfDE/wBzrD0WlsjPW/DYGoBxUDGbeoU9XyeQuua7S3wc/wDNm/02b7+KzeL23UdoYHRZ3k9KnH7dSxu/DGzlaB1cfoFldrb7PqSM9uTRZYapXcdZSIKi9V8tJjjF1W2wCZhx6kqRs7b/AIZBa5zCLgrPZERap6Yrbrew9+Q+1UBw/qbr6haqjjGVAH0ngi0xr6hec6xc0ggkX1BiFebJ3kq0XNL3OIBHnbE9iOIWstjO4u8zaHC3Ph+i5x+IOB8LLGjnyP8AGD8gtFu/vhSrNAc4f6hp2PIqZvLstuKw7mAgn2qTuThoJ5HT1Tv8p2Vw5dGctcglGUHNIMEQRYg6gixCC53sCSSlInIMEEEEAJQCCUCqSShiHQw9kJU3ZtEVK1Nn97T/AInNHwRPKeT9K1G62w62HozVaA4m4BBLeQMcbnRWO8W0Rg6bHFvtkgE6AgTpx1VO/fINLwWuJbUGYaeycj4IHqJT2+mDZXw3i03+IGeYGCBliDd1pjgNfRbf48a+e7M4zbxrSc5d0MgN9OSo8VWLvaMjlwTdWk2A4ZY4Rr/ythutuqK0VKunAc0tbVbJGQpUHvMAGOys8Psh39JA7Fdiw2BweHaC8MaLCTCRX29sxphzmuHNtwn0T7qPyeo5bQ2QDaDKtMLuPWqey2O9lu6W1NlONqgB4SCI9Vo9nPpuH8t4eOjgfknOOX7O8l9OQ4vcStT1aT2uq8bEaDDmkd13R7ASeij18HRcJc0d0fjL8tcXqbuMcLAqixGw6jXFsg8WzYkfddsr7d2dQOVz2k8gC75Kvx22dlYjKHNdIPkLW3k8iPrZTcdfa5n/AE4e19XDvkS08eR+63e7O/Qb5KhjmCbdweHZaHeTc6hXouqUCJHDUd+hXO8PRpOqMzNIeyz+wtEcTE36BK335Od/DTbyYJtbPjMOQ+nbxsutNxtmI5G09TPFZxdFwD6NOkWUg14ewMi0Pa45TmvYwSTI/LyXPq9LI5zDq1xae7SR9FGU+3ofF5Oqav0bRFBBQ6hkIIFBAEjCSjTIYCsNkVxSq+KRIY1z4/0iyr2qywFNgyuc4Oc/M0UwCSGwRmPI5ogfdVj5Y8+UmFXGL2cKfjGjQOIfWqN8QNaCW+K2WG4gMmbyPa1sszs00Bmp4is7yEgUnF4aCOYFndp96awGzsTXeRTn2SSSYaQyePcQAtpsPZeDdQYK7aWYeI2vr4oqNkAtPAWnlpa60nd5V7MTh8K19SGCWzItwW9/6uKcUaftRd2ob26qp2bs4Nc/wzmgkNd77qv2xhqmGMAOJeLOixP3T8Qu1rSYDAMqEkObEgPq1jLQ7k0fm7WA5qXi6OyG2xGKL3/25W/Bot71isNhsbiQKbGuLGDLlkN72JElXeA/D+uR/MYW94+6Xn6K9vsnae7uz6zC/A4vLUAnwqpBDo4AiC095Cy2xtv16LpY5wIMRoZ5dVsMVuBXgZMoI/MXAQPST8ErZ25YpO8asQ5+WTAIaXzqJ1tHqjpt+j6pHTdhh7qLHPcS4gEkiNfVYP8AEbGVGVPDDiBEkCwPXqt1u68+EBOgVLvbsZuJqNPJvLXXh7leU3E49q5zsHYLaw8XEYhtCkTYuu90cQOA6rZYDZ2y2iKGNOYcSWEE9i35LO1txqx1qMcY0dLPQAiB71X4zcSqy5aehaC73FtlEmvpVu/tq8ZTdh3gtqAPIJDWjyVGDV19DoCOqwG3sGHYl1QHJmh0C2ov8ZT78TXp5aVUuOQktLpzCRBF+Bge4KLtsvbUYYnM0amNSYU2tMZpZ7vYkYWt4jg4xodQQeEdbie6Y3jaRiasxJcDbQ5mtdI960dLZNTwGNqv/lHKS9g80HMTTk8LAz1Wd3jrZ673ZcohoaDxaGjK71EFTfDq+Ld53/FaECEAUklQ7y0EkI0AkFAo2hFlTIGlNGsc5HGAR/tThsmss/zODDld2fMH3hVi5vlfqn4LeEUGHLLXuPmEyHATGUflN787Kyxe5eJdWaKNSXVWeI4lxaCbF8nubLN7Ax5oYsVvD8TICQNS2SBIHHWP93A3XQ9qjE+E12ExM0H5S2m4+dmc3AcNWibSZjstdPNtObAwhpFtJ/tMgO78Vt6WDpvbDgD3/dlhMJVPiOLjeb+i1ez8ZaJWkY0VbdUA5qbwOjvoQpmD2M8WLh2kmFNpYmbKTRqokGy6OCawDiVS7ceNPgrp9QwsttmrcgXI16DgU6Itd2mnLcnlYxKLE+SuNYIIv3BTm7jfKAlbZokOa7r81O+yol4nAsrNvY8xYqnxW79Qew8e8j5K5wVTyp2o9VEsX/8AF6QJfXOd1vNeJ4TPW3uWP/EHZVV9Wl4DCSGmw5CCPqul7UqCHTBEXGo9yyW1tsijXZPGx6GFnlqNMbaz279WriJo4l+WkwF72EkF2QQG5pmPKbD7qjxWKdUyucZhrWj/AEtENHor/b20yZYGgB5lzg6czIENIjyiQLc55rNErHJ6PxMe9yEECgECodo0EAggCaEpoRAI+CZG6uiYwuKDXljvZqNyu7/lPofmlVyqzFOvKvFz8/690hj3tfIs9lidA4W5cVpN1NpVK9drc0MbdwJnMZgC/Uz6Kqo1c4g/mgtnqNJ/eiu91cPSpVMxIzlwAbzEtmLa/QFXO7zrNRqK9E5p9PdZTsG6NCn3UQZB4m3fVBuBLT9QtdME6niARe6tKNfrKp6LYtqFZYdiZH6teLhYnbu81Gk0uc7joLrdGhIIPGw9y5bvH+HWKLXuY5j2tu0XDyOPSR8VGW/pWOvtc7F3vaWAtNual4ze9mXzEBvEkwB6lcmo08TSJaJEGDaQIsrrD7Dq4yGElx7QB1Cy3fG23TPLr27+0m1WZmmRMforWs9Um7mx3Yeg2mQAQSTHpx42AVhVqWWuNuu7HLW+yp2pU+qy20m06uHruqDzGow0ydQ6He60rRY4F0xx+Sodq0Qyg88GlpB4SBY/Eqcl4eWMxJAAbx/N0g2HzKjlE5xNzqURWD2ePHpx0MISiBQSWNGiCCDKAQJTeZE8ploxXcqzFFT6pVdiFpg5uf8AVP2fUDqcfmbaOY7cR9lpt08T4QzuDi57yxo1cGho1tcHMR6LB4WsWPDh+wVut3KIe3O6qA5tXKPLIGZnK35hqrssrzplLj3b/D4xtQ6EX42MiJHwVmIOYNiWmSBrEA6epWXO2sjwKrC3zQHxIMt4nmHCexV/TxAf4dQObq5sjUZ5MB3Fsg9rK9sdJIqCxjW3vUzDFshwPSP30uqR9QgZAW24tOYnS/Q9EnZrmlgDhLyYywSZB1zCxGsO4WQEnH7wUqZOY6f+roHew+Kqnb6FwhjQI4mQPQXJVdjt1XPrF9SuWU5tlALuszotDs78PsC9oJdVqf3Gq6/+JhT/ACqv4qGvgaWKl5e1s+0G2U3ZtWlhbUnNceOYwT6xCs8T+G9H/tYqrTHIkP8AcXcE0/8ADekB/wDpr5ufkj/EtS6b6PqntLwu87CSD7XEd/mrDEkFocNFz3H7tYqhWpta5tUEwKnsR/qF1rGsqDw6BsZlxmQWgFz3THOBEcQnLS7HcTVa1pceHD4qpx+Lp08O7xWZnNY4lh4+IwASOQMX4FXDmNqg/wBIMHjNo92qyO+1LOKlcOtDWgaSA5ot0v8A+KWV7bacWO85KxICMokCud7QAo0AEITA0EEEgbSSUcoig0WsVArqfXCg1wtcHLzzshFajd7F+NmpGz7OBFg5zTLZ5Xt6rMOClbIrZKzDMXg+q3ym48rG6rr2Bx+dhw9fDl0ybt1yAE6GQ4CDz5ItmUXF/hOpNbTzZWt1DiACDpYxGmplUf8AGVHBzA4tLy1+YWyltnO9wutDgnudTNJhHj0iC3gHloIkHk9pkHgYWcuzs0uKGCcxzSGsFJ2hYWjw3N1kaETHWykYCo5jnUzTqBhcSx7G5hDgHEf2wZHuULYZqvdNcjNBcG2IbeLczeT+i1DKppiDHSDqbNHCx0srlRYh4rDNe2ACBECdfVZ6rsKq2TSc8Hk2Y92i3NPKRPafXRG+sGkQOfv4fVPUpOfOw+1G2AeR1I+pUkf9QDfO5zfd81tjWB/Lw1Os81Gq4nNDQNBJPMWt3U9MitqbZGAIBDySXDU803tOm2m9rubHAdZ4e9vuWkEWIVNtPDOc9rTldTN7+0II8va+toRfAnlWfxWShlb5nuIBkxw17lxIWM3hxRqYexgNqBhnjA0HOI+C0dXHsBIZTe2ow5GTxdUm7eYga9VlN7vJ4dNplpzP1k8G39Q9ZW9nV8eb5Iz4RlFKBWb1QRpLUaQAo0RRoBlAopQJTCPWUSupVUqLWV4seXwg1QkApdUptdM8PHz/AGdIwNQZoJjymDE9QI4gxHqrmjijVc3wRDm+05xu1pc4gEjqYCylGrLWOGpa0kdIBKs8JijSc5zDaoCDN+Ueq5t6bZTbWviuwOh7MgdcSxwBh0EEaiytdk44VKYYTYXkWIg+02dYKzuD20WN8RzS5jm+eLhp0M5ZyxAIkXBUmni/HpNfRa4vY6LQCGuGWHdJDb8IWkrKxq8Jiy17qVSHciBBg6GQecKbRqOAJLmkXmQZtw1WQwjapeQ95ZUaRmE6yJaSdcvaFObWr03TWDA2bBhzBx4dh71UqWjfiCQCNQYc0/vUICoHE2EmAqOvtF7jmafKLO6uNgJHKL+iZxOLqMuMokcZ9RYayjY0uv4iCQLukAA8NVW7QxLyZBsBEcy6D9h6qB/HQySfPczpfT0UVm0y8RlykHU6X1Im8AA8OIUWqkQn1XmnUxBGQghtNp1l0tJ9JcfQLB4uvneTw0b2H7n1Wh3jxYNKo1sxmDp5kwCsuxZV6PxcPOQ0ZQcESTsEEYKIISkC0EUoJgyERQSSUAxVUSsVKquUnBbvYvEf/VQe4f1EZW/5OgLTGOfmykndQ1U0t5S/DavE1qjG/wBrZcfeYA+Kr8du2ykYEu6n9Ft1SR5VnVl2HszEt8JjXOAdlEAmCQJAiddFOwuIDJa6Mp58OvRA7IY+k0OboLHjx+6qDgXsBEubGnGY0sdFz3u2aCi+rQqfy9LFvZ2o5EKwGNqNqmrROQuAztNml3ECZietrrMbL2jUpeVwD2Dnq2TfL9loG4dtT+Yx9utx+iW9FY0rNpMxVIVXF1OpT1LHBrnM4iIMxex6801i6TMs06rnO1a5xk5m3bFoEzBCoKlPIZyk8SdR7kpjyPUeWP6uv74KutPS09LHVKTJe2m9pkvaJYQTHUj5Jx+2aTmggSyRLX3g9eJHedOKqMNtPMIezvzB5jgQR71AYy4tDfX3oufoTD2ucXj6ZeBLDmIzZGlrLcp5gKLtCoCS6YtBA4g3tGgsFWPptAzO7/NHSdneP3ZTclTBF2g1xo1yWxDbRpEhZulUXS6uDa+kaZb7QIdr7J6jQ6Kvpfh5Sf7NWow8jlcPkCqmO46OHnxw3KxUoFbDEfhriWjyVWO5SHN+UqpxW6eNp60c3Vjg74a/BLpsdWPPx5eKpAgl4ig+mYqMcw/3NLfmE1KltLs4EElEkFxgN1MVU1Z4Y5vIH/jMq9wH4fA3rVp/tpiPiZ+QXQP4a3AohQnQR1W8wjys/lcl/pTbL3cwtCCyi3MNHEZne8qyqE8NFIdRcORUd9GT5x7pkdlenPct+TT8LOpKzm19mA8FrcLlaYkkcJT+NwYcDYdE9J2503CeWOSqcdhp7rdYvZ5GgWd2phraarLLFpjmyD6F+ScbVcy7CQemnqOKexTSCo4riYWemm1lQ25A8zJPNsD4Gyls20x1zLehB+YkKhc0cE9TbwS0Fy7adMgHNE8A0k9tICYfjKjrUxlHF7oJ/wBrdPU+5NYbBgXKcqOvZGjFRwf9bi883XI+3orXA7Ca8hxzdg5w+RUXCglbPd+iQBIVYzdTldROwezwGBrQAAIgWCm4ekG2KkggDkU3UfP6iy37MRF50BIT2WyikN1kiOZt6SidiQLZif32T2Rx7GuBDmtI5ESqHH7o4Kpd1JrDzZ5CP8bH1CsTVqTIA9bIAFxvZTdVeOWWPisXjfw/E/ysRblUbJ97Y+SC3D2tbq4X0sPugo6cW8+Ty+1gKMjVKFKE26tOiepBxEnVVHPQcRySHUQ5OAcyie+NIVbTpXuwZaZCN1d4107KxMR+yiDAReJPBPYVpaHNJsVQ47A2I1Wp8ATpCZrYORZKiOQ7cwr2OJGiz1adQuzY3YzHghzVmMbueJJZry/5WWWPppM/bB4Wo6QFdUnAXKdxWy30HfzKZjnFveodXEt4KdNNnXYu8KRQZmSNkbDrV3TBDeZC3uyt32UxzKcxtTcpFbsTZskEi62eHaym2XWTVKgR7IQfhyfaIWkmmVuzWIxpcYbcE2SaeHfbgpVDBgaX7WU2AAmNotDCRc36JbqY4NEo31XcEiliQ45fgdTCNmfzCIKj1KEmZMJ6AD9AlCpaYEJBBfT5Eeo+yCkvE6IJap7MElsN16p6jWJtBR/yxpN+vzShTbwQRQqnl+iD6k2OvZGRy0QeZTAeMNIHLknR0i6iCm4e/XkpAaU4VG+pw5JBxPp6SkF3P4hG1lpQDoeCOXb4qPVwjX6INaU9SozrqjYQamEEQRPdV9XAUWm9Nk84C0NegYMX+6q6lMk3b9kyLwtFoHABSi5vD1TQw4IF/h8kunhLaoBwv5AFRXscdWxzuppaGQU408xPZAV9A5Tc9pQruIdbTspuRpM2+qTjGjSISNHp2HHqnqbraD5JDwQLQfh2QqutdqRkVSAZ4/BGHON4BHy+qbAJESD6X+CJ+Zg53EEfZIDeY14/NBMYrFBugk8f3zlBBo2EqGSFNpVCICNBRirJLc+AjJsiQWlZwJslh5QQQCKt9UThoO6CCYHSuCgKhCCCQHTqkoV3cehQQQDdQadEsPIRIJg6XSADx+iXTdchEgmQ8gMyE1WHmHu+CCCABaLeqU9oiUaCRmTSHZQariHEajqggpqoVkCCCCZP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1510" name="Picture 6" descr="http://endernews.com/images/iffiles/pericles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260648"/>
            <a:ext cx="1905000" cy="2381250"/>
          </a:xfrm>
          <a:prstGeom prst="rect">
            <a:avLst/>
          </a:prstGeom>
          <a:noFill/>
        </p:spPr>
      </p:pic>
      <p:pic>
        <p:nvPicPr>
          <p:cNvPr id="21512" name="Picture 8" descr="https://upload.wikimedia.org/wikipedia/commons/2/26/Gaius_Julius_Caesar_(100-44_BC)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6804248" y="260648"/>
            <a:ext cx="2339752" cy="3783965"/>
          </a:xfrm>
          <a:prstGeom prst="rect">
            <a:avLst/>
          </a:prstGeom>
          <a:noFill/>
        </p:spPr>
      </p:pic>
      <p:sp>
        <p:nvSpPr>
          <p:cNvPr id="21514" name="AutoShape 10" descr="data:image/jpeg;base64,/9j/4AAQSkZJRgABAQAAAQABAAD/2wCEAAkGBxMTEhUTEhMWFhUXFx8ZGRgYGR8YHhweIBsdHiIYGh0eHikgHiAlGxoaIzEiJikrLi4uGiIzODMsNygtLisBCgoKDg0OGxAQGy8mHyYvLS0tNS8vLS8tLzUtNS0tLS0tLS0tLS0tLS0tLS0tLS0tLS0tLS0tLS0tLS0tLS0tLf/AABEIAOEA4QMBIgACEQEDEQH/xAAbAAACAgMBAAAAAAAAAAAAAAAEBQMGAAECB//EAFAQAAIBAgQEBAIECQcKAwkAAAECEQMhAAQSMQUiQVETMmFxBoEjQlKRFBUzYnKhscHRgpKy0uHw8TRDU1Rzg5Ois8IHFmMXJDVVdKPT4uP/xAAZAQADAQEBAAAAAAAAAAAAAAABAgMEAAX/xAApEQACAgEEAQMDBQEAAAAAAAAAAQIRIQMSMUFRIjJhE3HwBCOBkaFS/9oADAMBAAIRAxEAPwBhnFekPpQwEfYOmZ8x1CDF+uB2zrCOZWGwMghdtz2g2xeqNRVtqMXsAYmb269b4S/EGXQusoNLqVYqApJVhcmATEzf9eMdRqqNibbyJ6VSQCIO15wTQq+8jp/b2wrpQsnmGliAGN4HY2tJtPS2GFAqwkEx36j0xnlGlgsnnIdT1Eek9P14lNO20W6jbA2WtfzSI339MEUmB9vX9eM7bsejtKcmJG0j+zEWYpxMNFuhxI7BR6/39MAl03vM37/M4ZIBGlKSZMmbTfGzT7x69R/jjiswnePTqcQNnI5Vn9uG2tnNoKqVXAJgzfta8RiHIKXqwQCNzAmY7D++2B3ZjaCcaqcRpZZfEqpUctsqAbTuZ6k9B0GK6cMkpMfu2nQCu5tbUNRF569z88Y+abXrIjSY1MogAzebzuDvbHn3HOO12bUpr0lW4Skb7CWZjBYgQIFhEYQ8U4jXrFWJzjtA5mBgL8oA9xjXV4E21k9Vr8Rqr+Q1VVUGWpU6Ti15YeJrLb7AYTUfi3w4PirUJbyNKMPQpUg2N9zih5bjFUwXek8iQanK4I2XWp1AW3mDN8F1uIliwrJrgmAK7E+y8zRfY9tsBqx4pF/ynxU4f6VbeYzqG8wVvpJjpi1U6usRC6SJU6iS1vqgXBAnHiGczWkA0qjvTmWDsZpNbqLEC0ExN7YYcJ4kQ4ZjVenMTTBMn7UmeXcahcYRXVhcUex5V2s0SZ7kwO8+v8MS0AxLi4GsQD1B80Xg373wBwmv4iAjXBgg1AZIMm87wZEYY+IQRJEbEWXtJj+5wkXnJORE1RhqNpW+libAGZI/XbA2YoklgNqp+0YAN9iLHVO2C9QYlXP1QI1dLdO8/swJWqCdVQtpLRBldIBENAFjYffisccCY7JMxwoggq/0hESYW4u0CI2F/bHD5ao45RYL5N59JsCDvtthgmZpb0edgOsxAG17bX32wtR5Bkv0dZgETIMGbew6Ya7ArAq0k8yFQdyJImdt5vcfPHNHOEvI1kRcCTeZgHt0tgyrly5DAFolWbSGg6RBA1SNhbANWkylSAYJ30xYETZZMz26YZtNgS8jWpmGJYIJ0i7yYU2MFomIN4xxmuJPTCgsg1g2i4sb/nGwuYwuOYZYgtM2ktYW9I2/ZiNs0A0kOfUyQNhJA6n0HXAqmNQx/G1X/Sf839mMwr8Gp9pfvP8AWxvA2o7+BxWZ1AYuLsADzCL9YWeu07xgXjtEmkTrModQi5gAypI2JHU9QMG5x2gXuLmIOkx5TM9xthtRoEzGkIRsAN++OYE6dnmy3WdUkDV+qRJA/ZiUUgYAcqexFgTuLCf143msqaVSrRYQNWlbdDcMe4i2/wCzEVFmgg7BoLbyR/Z12scYpWnR6CUZRJMpXIJiFY+WPKR3AMG+DqdUHzDS3cGR8xuMB/g6tylQdM95IG0ekz0kYlqUqZUwAsbAWHvq2J9LHA2qQji4hdbKkiQ4Yelja8A/xwtqP9UiLbzJ9RjqjWAOkkGSLqCBfYdz8sF1csQQISekOJt1w0NNk5SQoeJuSJ9OvsMbpITIE4PPDahJJeD0EHtuQLegws4vx5aB8NVYP5ZiZIJBO8C/7cPslwBSTJM6xQQbDqJggfO/zxWsxmlqOtU0yWqDQqxGwMVCD9aABO1r4Fz3E3ZSxc8wU9280OI3B5R7jC7JUCa1UNULGNTBmIUiNTBz0praV3YiBi8IUhbyRcU4e4XxS2uJJKNABmNIcnnaeiCMB0M+dcq7alOqQ7CbeUGbAR13xa1zDjmNRqYIAd3KqQPqgkqfDBG1FFLRckTir8UqUKkU6BCqpILaSi7DfUSzG25i3TFY/IJfAbS4gtR2qMiB2WNZpyWuJbSrBJm8wJj1wBn+N1GUA+VjcLCWnYBRy+3TDfhHCYRKjsoMSq1R5VX/ADrAkSC3Kidz2wNmFpPUK0qQNRiAXaCbHmYKOUD2HtOFtWGnwiLLrqRQWWkr02WoTzEoGDaiFkyOhaMC5arDLWKuBbQVbRs0agbwZsQRpxbslwYIralF2k6Rotadrx6de2EPH+HshDKD4ROosRBETymem5vfCx1IydDy0nFWz1X4H4nTZDCg1VgMVEkgxzHcBoN9NuvXFsqc/NpF5A1bWMGff1x4Zw3hdQ6QlYFajBi6Aoytc6WHcjYixvGLlk+K5ygmhaiv0Aqc0EdASZi/U4hKSi6sH03LKPREcyWgARtBE7d8J69Eky0+kq15sDaRMXgYQZP420rFWnLAwzatz3iwA9JwyofFOXqwNZQzJEldVx3aw2+/DxeBHBpj7LgMioHba8SpZgBImBOBzkxBqVAFAMaJFx0QE+g74loANfmOuwIfv7Egb9N4wTnlc6YMXnvB6e1sGxKF3D2YStPTqJkKYEW8ogySR17YgeNR0FnbUep5bnrM7x74NrZEGIMtHmMTfc7dR+04w8NpILEsSwm4kXnoBH9mGTAxbV1lZVSQvqR6nqJt+7HWVpBWpioCQoksJubHSFmLb3wZxGvrcqtQFfXSFFtpBBO2Os1TEXaXdoEWW0XgGB/YMBt3QSD8Fo9qv341gzwB3/v/ADsZjt8/KO2kJzTFo5UkA6Q4PMSCDMX3/XgkZl9QUIC0HUB2nfoTJv8APENOgAFJJVidW826SYgCP1jErZdrMhJ21TF+tiBbrPyw0mKuRR8Zpp8ImNXMvWNMAw15seuE1HSCoLs6xptYDVcCNzB6zacS/FGb8aoqKAColtU2YxCj2W/zwPokRAkAyJ63gz0Nj6HGbVxJUbdFPZkZLTYg1rzsRBvBiRa1xv8ArwtzlUgkMPdZIm8dpjGss5WQdRuZDbGb/wAP8McFzUqIpkFzJMSTG49AB1wjyV4QwyXDyAKzwSyyoYTpHp3MdenqThhTBO20WFtVjFrCFOOap5ll2VdgpESZsvsFtGGFVSAPMu94sDczJ/jjTFVwYZOxBxNS0UPOWmoZOkAAgFiVEgAk8o3PWAcUf4n8DL1QKzq9RbnQrFh7MWveN949Megcdzvh03ryAxAUSsXk6TO8XJx5Lm6ppIatS7l4FgYHcQNztf3xVIVAFfMkUwxpKuokpEtUNo1sTJAA+84l4DXV6qqfEunmJ1AuOYOwP1VI1fyfXGqfCXqTWLaVEnWWAA/N1E+b2nB9LLTJosajaTqqLyoqizS77iDa25OGdcDJN5Jc3TObJq+DqpJ5FSqEqRv4rBvOTclvl0xvheaqkE08yVpqBrauqpoM+SwPiMwFgN/TAzUa6g0HqLp5UIYAqsmRpJ2AXmJBEdRiwcN4Kc040DXRpsRTUnSCw3aq8SZEEwJuFBAwmOxit0MrVdqodyVfmeo0kBBfUwJ3iwB2JjFm4FlRBrG4YfRqQZWmLqDbzHf2w1z/AAVZ8J4bTBJgANHlWBYU1my/MycSuIFz8pAHpEfPfYYhqalqjZoaGbAqlVTUZmgcsDtPpaMC8RyQdQp5wWt1gj06mxHrfFipZVmBIus33Pe5tePTAWaogzYSV6GDG0idvliKnTL6kdyZT/hoColRL66YJsd6cxzjoabgH9EnF5q/CaQdNZ0JAID6SFM2iSpg+s2IwD8LcGAzhrmmopFIb6sOQY0gHuDI9T2xfvwaCIUzeJEiSN/bp263xqw8nlOTWCmP8OVg2gNTeBebWvbmkQI2DbzhVmeF1UXmoahPmUaoG8cs2Pv0OPRDl2upXQdEeIpn1uQtt/W+OaiCQdOkgETqEkxHVd4M/PCuMRlqSPOsnmkDACo6ud2Egz3IHlEiPlh3kPiDOBfyiPqMEMZgXMjr+4YtGZyFOrJanq/SCMPvPz+/CXNfCdF2B8Igi0oWXboIlbCLDCbPDH+onyjg/GFSVWpQ1bXRomRuAQTNtpwSPizL2Z/ED9FKQAQIhtM3k3nbANX4UIH0dWopN4KzvsNS9gN4wG/As4SQVp1IEli0H9YFyPfBqaB+2yx0M/l6oFXxUBIJK2BUAbQQCRMAWx0mZqLBOX1W3dgkr0EAMJ26g4omZy1ZARUytRJEbHfubX/swtzfHmpkU8tVcVCdJZm000MX9zHX074ZbrygSiqwz2D8LzH+p0v+L/8AzxmPD/8AzJxD/wCa/wD3D/UxrFNiJ0/B7zToXI81vKLajO5B2iMC8WzS0UZyCL6VT7Tmw+X7gcEDLhObWRqsNPr0Eb+nriq8Y4kHqaaR1IhIkm+siC4kHaIHzxzxkEI7mL1Jc6i4JJkna5M7j29hGJqB0g6X2gzJiO4sL957nEZXfQINwTN53vfp2jEiHSDBtECTquD16Cd8Y5vs9GKrBE2aOgteW2IuR6xH9wcG/D1ManY8rHqszFjMx+iIOAaz26CLiT3O0z/Zh1w3LxRV4v5jMCZJiDsbADrtg6at2T13SoYjLa9LMJYHzEzEAQRzdt98T1kMEmPUMdFrxcA95jC/IDSSwBZWJCougEnqwM9BAjBGdzUIFTzBIksVj0NiJ9ffGpXZiZSPjfMeCnh1IYVKgKIlNkAIElzUY/SNBgAWBYnHn3EqihdJdGAsF+tvPSxmY7WxefjHhxarRq1Zo0ncoR4hqNo0ySTsggQNPeTfFB4jUp1H8WkjwQ3IFGlTFgOsfwxZUc2d5HOAqRWg6PyS6By3JYgE6VGx1MD6YZvUzFQo6UGDgyKlT6ptBAbTSXvIXFZ4dlS7ajqCqstBuxFgoPdiYxeaHw9mPDV6rZWk93WnUXxH6xJYnmkREbjAlSDpuwSvk6I8Oix8Qu2lTzbuR4lfub8q2ggE9cXPgAWnSRFHLJUkWMrIZhquCY9sUTNZCpQzFMs5qVCwdKhBgyQIIiRHMI+dsXjLMoRaJNkESBc3JJ36zc9cZ9VvFGnSj5QXXKLTL6WcknQogTaI/iTa33imo6hTUzD05M+FSVCDaSFDKWb9IkAemN1XMhgoPKVGqym4tMgATf5d8T5bJL4s5lhGkc4WVibB+wB2UyDc3JskGmVnuRX8w3iFnHiHs7VKhaP93YD2MYPoP/7uKm5qRoLszHTEwxbmMkCPS2Fmcyfh5qrWR6bgK2jSxBMgiWGwUAz2GLdwjLL4a0uUrTpxIubLAvFzIx2q6qgwTadh3w86VKa01y9VFS01gU8RpuwXtcmbb4sdJF3sT3FhtAAE3G9pwNw2qXSmzNLFF1CSPq3/AF429G5KyI2Elenvtf8AvOKp2kYJLJNSrNBi7bKJt7m9gLYFqqpKgzJ83LMQJ8vWdsS0aTFm1L16Nb29umOa9OoL7MFJW287Ay0GOg/jhxDQLaYKQGuLbRuCAbfsxjwzkhSCsi4sPUgGTJ/ViRXMCDBuTIiTuB6dcD1cyoSQgtfaIJNib/44EvIVkFzNIgeUdYcL8up3PaMbyFQyKZFMRfTJU3HoL/2Y7p13Y3sQ4MrJPS223r6YF4jVakWctpQG7MWB0lTqJB2giZ7YZK0dwJ/jHizZeiEoHTXqlgsOToG7uRHQ2HqYxUvh3hNHN0WpsC3MSHJuGKgnSSOdTvHecLOMcRNaoatXl1+YL5lp7Kij7THqOpJvgrgtfXOWICMVFRA2ylbBAAfLAg7G+BqYWCkV5I//AGeZv/0Pvf8AhjMMP/MGf/1R/wCdV/r4zC3P4OqPk9G+J+NtTQUllHcHmF9KjqARILGQPmcVbK5YEAta3MbmInAocu5qsSzFpJ66um/QdBsIwejCIEySLkgHpt1BPT3w0s46Hgtq+ThWLEyItMQJPt/J+/brjVeppCmGKjeL739yII+Zx02Y0CSTMgksbD82THXePXCniNJahDsKTMIkiqUgnsAdwTqv3tiGxMspNBdbMU3cKKgloEzcg2ta+LXQy7qhSIGyyRGmeQelj1E48+rZaro0rTfQPNrK5gEfZMPr26AE+mGnB+MtRXw6oJpXtLMViOam7iQAL+G49jbBglEjqtyLcEk+IE0wN9tPsCvUWxxTqqLBfN0GmAT3n0j5nBz0/EAEAgDbVvMEEGwgz2nBOXyYpq3IDImQQPWL2ntfFXJUQPMPj2i7O3Ny02CUx9VfEKTVJ+tct1gaYtipcR4KqZutSpvFOiG1FtyFABsPtFhHuMe3ZmglT6NhTZD5kIJBgyJidj1G574ovxjwbwRXrrUJ1BEKsobXPK24kAAKT3OCtVXVh2Ploo3AkTx6a6dVNakrIJNpYLba4v3OLTmQopDNVJqO7GkAbc2uBHYBVJveTis08q9BxGgsqLWDWgSNUadom2/TFt4RozIcKAKdQA1Ecah/IbcQRAI7YMnm+iumsAvHiaWby8xJQlpNiSYJkWF5+WHaIRUOkwPvG03/AIYS/GKomXWSzhKgVGPUBeYdyAYv6YbcF5qNI7gKLkdOhtuIv374hqe1f0adG9zQ6p8PqMoMSCs39epJ2sMcgsqxBGgQVJ07m5Pr3wyyfEFVAsg2Ete3cHubYW57MavEZgIJ2gG3f07Yk6NME3ygBlNVwJU2trsAAbiLidvXDHLyKmiQ8mJVp6yBiXhmqlT1rTFRiB9YCLESZIEegOJaDVCxZKWvwzzaNMiRc9CwvuMBxckTc1GxlwcJpKkcwdgWAuAD1M92Fh92HROowR5TYkCexIgx26YT/Dauq1XcFVZtekEEm0RpFhv1Now6pEb6jzEn5Ha5GNMcKmebP3OiKqrCI5RMaoE29fle3XEWYLHU0wRvABJ6Xm18FUnBNgSICzImx63j7sYUXSS0naO5vvb5fdhoiPAJTkRN9PaP1/wxxm2UmLyRYXkAxcwewP6tsGvSHmE81pa2+53mDgQy2pYIWTLgySOsDoCYE45hRGhUSCSTIPUiJsbiLdv4YS/HtQHKOC6imsM63LMZlUB7FpkdlxZHViJB0lbgm3yIO2PMP/EKuDUAqAhRDMZk2E7GY1AKALwJ+1GHiuwcsqFKpOvxBq8M63ubtAAQRflXlA7nFx+CfhHxnavUpkXgOTK6iL6LwAimJN5Hpiq8Kybs9Kit2DFhFpdjyrEXhiTOPSvjSu+TyOikSX0LSQCRB0k1HI8p5dRmNyMdy6Hl1QN+H0f9bT9WN48q/EuX+xV/nDGYbZpf8nfu+T0Zc2qlUphTstzvPVYgxa3z3xzn8rVLLWQ8yi4G5Cm8jcmwvOEGR4GpUS+qCAQzH20yptPb2wizuazGvRSr1Dpjl1eUtKhJN2A2va84KhnAHqWj0zSayqx8pBhhAixKmNyZt8sLK3DHeCamlh0C6ATG4AkbnrNsA8X4tWy1HLFW0q9NAYUG4BGm8iS2o6/44ByvEa0eL4r7tpckFYkm1yJkQbRiL0pLhlFqprIa3C67NqpU6VQzzfRSTaAS1MjsbkYNp8EzkhvAVVJvLsD0vczbfbvjOG8frU1IqU0ZGYpIBSq7C2hFAgkSZtF98W7I8RpVYhTTOxVtM7bkoSJ2+VsR1ZPThuq2NH1P4O8hmDRpKpIKwFWN4iBPVr3ttIwQzyLsL9Zm3f1GMzWWUQwWYaY9Qeo6+3fGkpRJU6UImAPLvJ7AG3sRjDL96O9Fo1B0wZQ0m4Fuxn9t/l6Y5zVNailWHLae++49rb4OemrRMmTNunpa/wDjiOuopIWYwBvqMAT09b9BviC3X8lW1WSicd+DVBVaDaV2fxLhQZh5A8oNipvcdMCZXhKKaQO9PlJVjpYySxA6iTad5OHXxDnfFUKpMENykEEEfWMyTvNtsDcOphtTRIkrIMdd1jew39ceppuWz1cmaluwV344YM6vIKwYB36730+aNt42w84SsUKKm5CAAyRqt7bWwL8T8MeovKOdAYUyZkG23mjr0wN8JVzo8KGlZMCSQvTTPQT23OKaiuGOh9O4zyWdTENcqNwbeptHUGMcsQCzsp0iIMkLaLkAiZkfwxzkqpYduc9+nQzY/dbHdWnPKACJBuQeaZ7xNhjMlnJrcrRBU4pJUUqDlDcu1MmT26AD0FzibgXHWpVKiPyJVh3BIsGMCosEm0R/K9MdVFzrJpZtCMQNUgwJ7ntv2vin8OqM+bq+KrFW8SmG3U6et+4UEfPGiKVWjLrStUz27KPSZAtPyRAZCDNpnUPn88T0KmqbiNh6RsPX39MeW8MFakiNTeEaxKOQOkQSN7EXme2GL8Xro/5VliTBRYmO+npv064ZWzI0ehlQFMAC9997Xvv8sbWrpuVIWJNjc9QextiocP8AiTMIxNVDVS0adIiwJJ6En1iMMqvxPTqNHMqgn/NszWF5vp7nrhkLQZXcVGOkso+sb/v6x1G2J107KCFjqtpjck+kC+B8p4DmKbq/LNjce6zPWdthiSpldKeECT1XSTfvcmCZ6HBwA4rqdg0AiZbVP9kHHnvxvkpCAiQxVVDBmYkMTEzqkmGvuAoxecwQEGoEmZBEixMHY74G4jkwz0mcalRiyODcSIsCOhjqcFBRSvgHhTPUNU2ZU1qNM6ZBVRJHRQxt1O+EfxlnjWzb021GnSPh7FiG+tHNJBeNxOPU62dp5VGqsoVFB5BHMCYUCOnQTaD0x5QC1VjUkFqlSSJJJliY3t6emDhIeGZWBfgFDs//AAqf8cZht+EUez/zD/HGY6pFrRzwfi6Gm2nSXLQFF4kCWsIY29MLuK8N8eor3JKaiSTIE2JHSb9TsNsG8N4LSkMaVVlPMywSsbqNSzAZgBH8cHZT4coVcwFR6qMw51RR4aJEsyFiQAB0N5OH3rkg9JoF4rlPE/F+T1cwpJMXIBBZiDEWUmMMeLcJVa60kARagXQQBBgaWP6QAU7/ALcLsvxMVuLI8HSrlFJWdMKVHtci3ti7VNLPoqAXvMSD+yGEH54h+om4zS+DtONxKTnM6AdVElLEaiNRSgCQNC93KszPvtthr8L5tmyyswkB2gncqYgRb75O+I+P/CsIXpOzFF/JOLOok6VIupAJtecA/B+ZQjQ3KZLIrSAB2E2ItY9IGBujOHpHpxlk9GpcXUUgpkugsOrA+WD1sRgfM556dEvUq6CYCwkaSWsIBgyLTFj1wHwh3SvTNTl5iDrAUAFTAB7Em0wJwv4tk0QtX8Zq1QFitQmIIBsqzpvBE/PCaOjGLb7BqTeET1hrqaapZiyhp1GR6hQ0Hpt2OB83kqasWIYpsrkuQBaGU6jFxGw3wypZZyzklAoEstzBBGnS1oJW5ItvgbO5fSzSI5gaihpAc3g9A53GwMjvirpcCLIqz1OQtNY0BjaNN2In84TBx1RKsFFMAgQLCIIm8RM7b4N/B9YYU7hpFhBm3XpBAn2OIslQJpI0pJUodNjIJgz3kRG98I2i2nhkfg1GZRJYKZ32F5IO4JvY9BjtOF0nMtTGskgkEgkR3nzCBttifKo3hmwMrpAmG0qLm/U3uCdjjnIhRo0uS0DsYNwRPpthJMvHIKwqUhvDEwWGxv8AWX7XqJBnEo4g8keGtoMl9Im+wJ9vbBWZ1CoZbeb3tA3gdAtvniofEGXWHqMJiAwBIsSPpBYxEifvwIRUnkMm0sDzPfEZpqKVF1qZhrU6eoPBM8zmdACmTE4C/B4FMLNR1Wwk6mN5OnyjVqI9bHCDgykFmCwysACZUG2kqQolpGk+uozvixUspJMyNLKzMoIAflIWL7gAbAGD3jGhJIzSk28jR8vo8NGhAqhmWCRrP1j02n2jG8pVDPpUOzFWYkgSBBESYiRvE7CN8c16zCo2mpJqQSfQdB2MAjHS1qayzaA2qEiZXpqcDZjNr/LDpYJNk+doFFsjayw0CIA6kjSbwIO3XAudrsrBCrK0KGNlXSbQevrEA3vg7JVzTk6uaNKqv1nAPNHTvMmwwseiFDEnmadZMzL2VgTaNIcwbyRhW6VhitzoV0q4TMhqVQ06tNoRgVO/5rDmlZm+5HfFgyvxhnaQmqgr05uwUU6kdSpHITtuBvitZSprQjR4t5Ph6S21iyGDZR0nEbImiFYodUgD6Mgzt4Z5WsADH7sKq7HnmR6KnxzlKjA+KtJx9SsTTN4sZswuTItYXw5oV6LqjBw6xCgGdRNwQdpttjyClQeo51rqVDM2RlkdjI6ARtBBx3wHPtScmh4iiZaIAZRMNEkSdzA6E4b7E9uC3fHmYRVoJ5Ud2JJg+WOpuN9rbYqtZFQhmssdGtpg2Mbxv0wx+Ic5+EOtRmHKoAUi0xJYyb3IEfLFdrKHZKNLepUkhDBIFypkxNha+A6wVhiIt/Ga/wChP81sbxaPwDM/+r/MT+OMx31YDbZAdPKqmlaXiLV1HT4PLUc9PLa177d8PcwKtFPAo1VbNVQBULMWVALtTpm3NJ1E9SLWEY3kcrXpq0B11n6QJU1PYzuVkTMlRAE4O4dVUr4aAsOtOvSBHfzQDadwxxRzUTNTYhyfwaE0s1fVUnUWEk6wQephhI6xix59PEUstnBmepk9I7EzAxFVy9JCX0mkoHOPEJWTBETLDra++N1kVqQqF3pILvpB1aTqAgeYtrABi9x3xllc5JlUqR1Rz2saUTxKkkQNoAuWOyr33NrYR5Tg60daFg7sCzMBzJ2pgm5UAdgcWCjlGekSqfg+XVALEKSoHmYzpDTvBm5ucC0aLmkKlOkqUVK80FWdjINREJ8uojmYgncCLmkYqKaQNztMmy1RatFdekH8mwMySDyM35o6mPnjnxmjxKgBlo5hqEAQwg9STaMR0KQFfSCF8ZZGqHKuBtv31D+UDibL+d2WTTcB4iJIMNY/WuCb2nCx4seaLMuaTQVUkIEK+HEKZUXMwR2t64r/ABd28MusrFiQRDfmt6Dod/Xphvlsvzzp0i62FgZJ1HeJi4GBvxSHZ/E1vrI5zPMFGqIBhQTaYvGHvySFmXdisoi6G7kDSQtw2nrPXrjXBayg+GJ+kOszygMCBE76iLkDtiQ0tMmmGUEhYBiTsAL7qT36euA6QDKCOeppappknUR0U23O8XtGIzdJstCLdDT8XLEjUbRG97+Sdo9+mOGoAQwZV1QZ06ZAuBYEC/U+uB8nXAAeBytsqsgcaJZirHVCm04KqcSYHUlFirKbqQQPzSdW5kiLbjC6fqKSe1gWcdQxBqdIII6HsNumFOYRG1qWBQqykqb7G22onDvN1KkRUpIqM0amUHcGAQRMzcRjMrmRAphiBEnQloHUMREd+94GNEdNCvXdUJ+A8NFKh4r3qqsEOYAVti3qbWAsAMSVnMBaSOaYh2cJC6hJGq9wGgCBbthvxCrQC81YVKhW2oGp3GoCYEEnoO2MeWMopVECwWGm22umnqfu3jDkBNz6ixQBmgssRIAgGQJ2m56ke+CCllBLMzNELy6iBMFo8oEST95OJ+I+EBFNi5Y+WDYwNQ1G8W1E72A9MO/xeEohzBJjURJXSCZpgC4Czafvwu4LK9nMiq0opuWdhpTQJhjy6RePMfMb26Y445ltFOnSpAks2gDUY5YpgjUZHM247YbZiqrVUKMYSm7EgHcQFJAHmOra+Fmdpa87laSnSAikFRJnnfWAeo0rY4jKTZWCp2Zm6FMx4lB6NVFEVaB1REdDpYbRy+uIMxnsvVGnNmlUVgB4q8jre3i0njv5hPsMWirTrwZqLUaCfpKWgnbd0gg3H1cKOLVPo3FfKQCDFWkRVWTJEghXF+pBA74H2ByIW4a9KjVenUYIyMyayHEAwpJ3LECI2AiMLuD8PdGUOukqsKQSBJOgyQYkT0+eHeb4ci09WXqqqB11RBBdiBDqRJ0sJ98KMtSJqFWKNAIJGzIbbbAM149Ri8boSVWF+AT4jgwCPEkGbmwXmHLNo6HEahXq1RoerSVByoBHiEEli1rheYAGJOJgjvVNO5dWuGYaJ6FQIUiGi20EYDyuaTnCuKbu+hhzVFfSSGLmNKyqyALwqjCNXwUQb4mX7Zv/AI3/AO+MxD+L6vYf8Jv6mMxL6XyWwWalQWFbSJkaghKqb7hdpjrtbEJratQTvcnYGbtq6j7h74iVGYkeWDp02N/zjsT1gWEmcbFa8DQBtflWw69Sb2iL4fY+zI5eAqrCOSYeqDGoGKYkbEkwbDzQIwStB6a6apNTWxICiJOmGpgHmY6BrkdU6YEyNB6bR+UbSCAI63upuSP73wwCGouqlTerXNhXqmNEQSKYBsLCwAB6k4ZLJyZJlaqBWr5yr4gowKdMcykESjBQJqVHG28RAAgnGs1Tr5im9SqzZfLAEikGAZj0NVtgv5gJ9TgRCq1KdVKIqVCdCKxhQ1RdQB30gOKgkCQDGD6tJBUWnmG/CM0TqFJF5KYn7JOlBuNbXP6sVjhCyWbFGe/Ia9AWojgldOxOnqDtYRjmpmCCtenOph4tMEEhSBD04JsLMCIHTBceHUalUTSG6TMDsp3aB17jCyjQZVqA1CiUqniAC8hjDD21ASTYasSiqltZe90L8F8fNUzTSspAWoUnp5rRa9yYOFeeK1CxS8FgabAr9aIkneVJ9sVzJc/0KEaQ+tCN4LagJm0enrhpwust5tpiUmWaZ5+aPrED1IvhnhEUqdAHE2GhCitqBmWIghQdzMGB+6MB8Uo2SqmuFbSYAJCVOcE9I32/bh3xilOmoSOUH0ABAHPYQJF43ntgUUZpOu00yFE7aT4gkz2MDviapxLxYhHGq1IEkCsrmASBrCjcL1O24t6Y6HHKNYFSDTdTA5SJPYkGQRa5AjA/EclCB0OgJ0YaSFB5tI2jfmmSfTHLVqOrwyULTC6tIIH1SSLmRufbDxikrQd1vJYck5DALmQBFiGV4jfUWv1gGBfG6tVTHiMSzKFMmEaoGgACxIIO8RfFPatp8RnqayZEopKKwsqmpI2teTBkHbHCcQ5aZqlwL3OxMzKQAxUW5r7YapI5QjLss1PiqKYp0JCyrW8MAm5mRaD1iIxy3Emr5k0TqCoJkmNUhZBgAgc0g2sOuI8lWp1KZamwLk81QtOodCIBMgkkzuMaQotZiJKldMNuZGmZj7sI9TyOv00s1kbU6TUmVkosQaSCFE3UnlO5E9onbBdPiYXLBGFSmfEu7KRA1BgTuLsY9sKxoTcFWi0sswrySSYbcR7HB2SCjapVIMypURzWEgGRfrbBtVZFwd5RqnVALtTsoUIGA1QdYJiTe02O0YE/BKVXPL40MugXPKCfDEXJEbzGDWziKoVqxsQNiQSPkSZm5PbAwejUzS+MU0w0M5hfINtQ3kEScTbyU2NJusDVuCJI8GtVS1vCqs8dgVllN+4xBxOnWAFF6gzCuY06BTeBzG4IXYRdRvjujwjIsPo0otLbIygmOxWCLk4G4vwz8Hek9OoykMYQksBFNiSFckCwAkRvh2rIp0IOO5inUd/HRlfSWRSpDFnMBVqLJAUJA7sThG2dI1sFjU2k6Ro0EEA6divKI95w24xm206qqgo1QUzUVi0xPmBBM+I5Mg3iLWwmNLQiIS3imsr6rk7EkRMMdrn1xZJJC9jCjlRCIrXgak0SwGrl0knzk77wPvwsqV2T8How1wWdWIjUIkgD12knrhnmg6kkqyuyqycwYiBJex82w3iPuxXyhdsouqZSZczaJPU7kHE0ryyzw0P/ABG7/wDUxmIfwz9D/nxmBtXgpZZ6uTYB1smghWP1rm83tYd+uJ/DWmE3DHmk8x0zfSJtzbExuN8dcf4wQh0018efKrWH55/VfaRiDJFQpNUjUI8T1M2uevoOxw7fZhDKddAQwUwAIuJkgQJt2v6++O6FeWZH8RQ0toQHU8C6lpt2iRYb9MQVKyJB03Yyesi8GPqwPvxxUzTI61ASdG6sfYWAHLHbthKdjp4N0sox1KKRy8x4SCCQrSJYjaH0t+bJ74a8IrMaSplUgtapWqKbPHP61H6Tt69MB59BpFWtW3WDEIAjQCFUEkEcpkkmVxPls5XNTwfEWnrlnb6zMBDJTtCk2ebmGsOuKIDeAbjVFEqimjtUqNCsXaW8Qnlk7AlQeUdBtfEPGMq+VzCGpDU6gKtpEjQbHlM3U6D6xhvmOHoirTpqCysHgm+8M7E7SJ5pJOFXxXNU+HUBmk1jZbRcKJJaRYzuRjnHs7TnTp8MW+O6J9HqapRJBdl5SGY2J66Tt+kbRib8JzFYaRSXwyAQSwAO7Eqpkx2I3vbGqNblRnqqG8rapLFYABVBfUViT3F8F0M8lWofDV2MAq7G7Oo2A2EibT0jCSdZLqOODnJOWnVUeryqx+pSIJgLNiWAmzED0wbl9KqCXXSj6iFTSuk8sAQLxHob4g4iah8rEIPyawAt94ItIuO9p64Gyylql9IVgVKm1zI6gjzCZHb0wsvg5NvkVVaJTWhOnTIBPMfTl7b/AH4UnJIE01aZfmAUJZhJkEACIaSO+H/HFYO0DSWXUBdTrUwynruCcIc7XqgP4e7CLgAAxf8ARgbfd1w8co6XJBleE18wxRKZUqSVCsCoWIO/KCDY33mRhnl+BFWWWDGF0+IC9oggqDDTcC/yxLwrP1Fo+ItNPpDBZ30U1G+okXkmIA5icSZbNPXoVGRjrWp4brTL0hfyhTGqJEdyb2nAbbKxUVyA8RoulRVNLS52qAlYmy6VA1KYFgbC83xvhudrqVHLUI5hqhGtJIOynb098MOFcNZE50IY+aWLAHoG1EkmYnHFOiBnKOm5Fo/OvbT0BP1ZNsPPSqNsTQ/UXJxiFjPrTJUeIjVYdvHhLm1jcMJnY3GGGUpcupDoMRaLe5No6id8cZ7VV8DWZVqQZgQYMMwNxIUxMb9sKQGoHVlippqNQUksugzAkiUt7gE7YyzXqpPJphqpx9SFPxXmMzl0SrR1KrahUaNV5sWGm1tUGbzgWtk6zlQ9RKgViDy2PJqVgQY2iYOLjnmsGNCrTVrc1xJBA0xtY/WAm2EdXhqoIochuQnlsd49++KQml7lQupCepFyg7Qo4a4efEKgyLm6A7RtaxsR88WH8X5hCrNVK0tNzTbVAIuo1dDym0G2KlxBTTbTpABW6Cdx3htx9rrjMnnyqmJKTYajpOwGlGm4Pe040Unkw7Wi1ZxNQWiQh0zBFjJuWIix03Mzc4X8QMlHckjxDqC2G0X6gAHp+/EWW4gKirQXSTcKpnUxYy+naZiIJHXHOc4bm6NJmqIulnpm8bF+WVBPvvv7YLFis5O4YAoEIIRoAb6kGNR8qrtyjuN8KKFfT+CaQZ0sskwCCBzC0wNx3jDPwgUIZDEGAxO/V6h2YnogwnbMtOTJJUCmRfsdgO4kDp1wnWDQ+TvXS+0fuT+ON4m/Ck7N/NX+rjMMU3fKL4clU0eLPPqBJKsDOxVUAsNsGVqOtA7F+WdRPLGwBA3PWDGC81VhWaoxhR9dyJAtr3AjraT064EbieXaNRLDcs6OdWxu0WEdIi2FaMSsArVNQYjSfrFoFx+cd5G0Y6rqhYEust1gEQDfrIMRHbfGqwprJTnQsGXTBmTaTMiJYfLbEVY03qCoFZYtpjRJ7hdzG0+mGqgDXJPRVddUa3BKKsGpAM6QigxqO0wB64AoitVOkh6QUqwblaADyy4OnXplSL7DtiehQKlVgHUQWBuTYT1ki8b98EMXSyFLIX2kqNhybekemEvoZ4DkzlOkDTGjVGoB2Bv0NVt7/P0wv45mwVGgnfyrdiLk7jobgH7sVPhdOpq1ayHL6pA1SSQCewsdv4YYHidVKQgJCsPIQrBVF1uIOoE3i+GkrBFYNJQpVHRiakxzSRyIpCkQJ5oIaffBFTKikpNPVqDCxuFZT06QVCvb7R7474dmQqswUqFBqlQASRsyXgwFYE2xuugd48SUsjGNivNTqG8wVIUxeLYRryWjOmhgK4emr6QCdTKq9GFnQT3MsCOkDCqLBnb6pkk3Mmbz1vP+OCcuhov4IdWJIIgmFqDZpO24Qz2GJKxTUHqBAApswkJU1cwJ2kjYnaT6YnGWBpRp47OOMHUBVF4GolTPK3I4kHcEKf5Rwky4NkqSvOqswsApIubCel/XDDLZ2iOZwU3U0488rp1G+lZEAmd12wqpUzT8tIfSC71F8QR15SRfa/W+HixnF0EcNFNSValS5qjAJ3IUSDIsTvYCCCAMNsiEUX0BV3SyiTs5OoKIMyWk7dYwnpZcuS1UK2s3mVDMQNLEW06VWAwiI3ODatcU1JWvzIpIWrT1mQDbUpBPvF8I16hoyqLTG5qrF2B+tp223PQ/44rVLMAV6ZBCgVAzTsOYH9n7sbTNM1BMzJY1dKOzRBJGtUUTypIi95Ik4E4jSphiHbTYEqTeD3gEATMX2vjROe+JDQjGEm/JbSGOnSBExLaTaSRp5gesRHXHHw7w/wAVl8TyUUBIBm1+RvSxJHWAOuKnlI1jw3LRdtxpIIhZCkREbwMW34V4vRp1Mx4rFQ5lWYHeSdNhYkEW63xFr4KyVKkw3jnFUr0KL0gQ1SuAusFTCgmWXoIA2wjzVNdpYXBNuUGYAvc3Ptfpi4cPoms4rV6fhgBloowuFaJdxMamiw3AN8BcZ4fTNSnTRYJfUzAwFRd5m3M0L8/TEpv/AAOlqOHAgfLmQI+hW8b2UbajcNMnucVIZBShGnmZgFcm6gsdhcybE2xc/iKkj1tTq61CiytNpIYETMjTUIkW3gW3wr4pwZ6cVKbCoNzpQKwgzOncgGDAM4OlOuCknGXKpiXh/DalKtScoQwdDqU6hOqGJ6gQe3XF5+LnZsq+lllKiCwnreLQd7WthdnUZahUkWPW+0Hp0Mi2COIgnhraqR5egjo4KyR3mfacWjPdKjNKNUyoUswDFoCzHXcxy92i5I6bYRVCdNMkyUeFHUDygKZ2gE+5w8q0HZSwOospFgVgG0L2G18VsVdSXHlrWN7Cfq9JO3ywy4GlyWT8T1f9If52MxJppfYT/iH+tjMC2WovWeoo1eDDqIUhhLCAT9YWve1sQ5/KowD0gCwjUANJI68s3gXHtibiLEIGYF56LDNEC8WgD12xrhtRC5DqQxWeYdDExE/t6dsc3WTClgG4E6uW1ggA+aCAZ2Iiw9umOqrAFhUM6XJFtljYEWAscD0hDVNwoYgmdphtib3na2OGrE1GCwdQBuQYm0+0j9uDSboFtE9cu4RqZ8J1MAtBmRMEC536fLEfF0dqitUANtBADb/aF7jcaSLYnIAMhdl6wTtaZj+84io51mZYQrvvzG43B7zMYIVkkoZfSIT6MKYIKcp9CSegNpnfvhTn+FhUqOzMS5ITR3WTJJuQRG0bYZMxsqF5a0TIvck+0Ez3xCMz4zqKastPTCwpkrMltj5otGODRwtTwmWrAIJPKLEKRDat5vP68QqKVNmVp5D4dURbQbpUBMGxNwe4xNxWuunVqGkHy7ML/W/X9+IsxTU00aQIXwKvLNjs3uRG/wBnChqjrOcVQrpKsIADgwACDAaR3W0QDyjfEVHPVHEs1RljSwkMpFoVhIs3UkSOpwNnnAJpv4iOlpVZmAepYHygfxwXkcwuhn8WtFvMNK7xpnWeaeh6b4P0ayOtZ+1AeeIBDGnoDAQvm0AmxBa0ahuftYlrUlXSBUZ30svIthN52ixOwE9e2JaoFRhCEqejOWMtbZgABH3RONpmahKlnqFQxCtSc1CSDa0gFfLeemO2ob1NXyQZsV3JFJTCxDCmxXVAmwiSNyW9ABjsZB6dVTrY1Y/KMVpFR9lUJFpuSQSbDHaurAfSZhrk/VW9xFy156e2I6HCyZZKLPJ1c7sQeoWQB982g4ZRiJvfZxmCkIr1UAAKaVbUCSbadKkI0mSATPyxHk8vS8tMMzSbnlAZTcwZJ6AWthilCoBc5emCRCoFmQT5bMSfUmcY1FwGVpLkqVDMENQjpqYSBPSJMYnPHBSGeQLO1qcPSVxLoZ8MFgHvu1zt0Hba+AKlWuxQ0jVCJYCnpBSRIJiBVUww2kAd8NK3CTSFJdDEitrCquueUsdAN2gCOb1xJnAadekA41PRYBlVWbVYgIigAGC1iI74RDt1wd8D+OagK06uiv0DLMi1w6+ZGHXce2DOH8eQv4Tc2YqnU3iMAtojTJso6JubnCXidCp4lPVV0B6mkimo1eQtzhYkkj7Xytir8Z4SQ7EMzDUQWNifQfMT8vlg7YvAjbWT0L4q4M1R2UeMzKutV0wjAmX0Mt9VhZr9pwnyoNMM2WzBcqBroVSQbWlSfrD0g+mFvBvjSvlVNCsPHoAAadWlkHTQx3B6Az6RixcH4hk84wpkXa6+IoDHfkBBktYxDHacKo0l4Bm7ZFls0K3isVklgTNmXlAKnbYjoIM4j4pm3AFJH8MOCCG+tYWN7mZj2OC6/DFoVK3hqQqFLMzOJ0ajOoyd1wl+IaTM9FFcqNBefzrRF+5MX6YXKmUq4gCOkywksJBuFaB0F4wpzwnL1lJH0dUPI2AJ1WAtu4+7DZq41EFlkMF+z0sCw3Bg/eMAZpwEzQcDYPdTAOlQeu1iAO+LonLgsH40pd6n/L/DGY89/Ck7n+b/AG4zEvpsP8nuOeygqKUV21y0mzSV9ogCBY74ESgASqnUVnVKhSCBc6Z2i3TGPVrqQyp42hj4gUeHLEiFII5u8iMRfhDVWJBioJJBAkEEcsbxpBxaaVZM0WQZrLzWOoGLWEgWUmT1nr03wLkKoDS7Nc6RadQkQT3v+2+GS5gVarEnl63gC0Ebek/PEGdDF1C2QbQJMd43APfrgHI5zVcEsqHUDew5RAnS3uZv7Y6y1QuspMkRaLT9mTMbY6zGXswVdFKAS58xPz7npGOcsFlbNaPIuq4+rqJHXrh28DJEmbYJTJkSw0IO6ndp63tGIcgGUKGBEbdgtwVPUkgm0euOszTavW5lKimo5JmDf7O/Q/PDaiuq+qDq1CJJv0PT91sK30MgB4JqKQIKQbQpFoG15Yx8sBZRVUMlRxeAVA1G11IvzxH3HBOfp6jCtp0sJIW5JmwUWjb3OAM5VpLSqE09bUxKgrHMYAgnYltPlGOisgfA0yIFNAFbxAb6iHV1B3AEkA7H0O+I3cq63NVQCEiw1tchrj6tr4D+Hsw+kNXE1ACriJvtb12a0Ya8Sq6PIAajcgMC5MCT26D545zdUGCti/MVXzGYZTWinTA5WflkjmWGOokqY1bC1sR5vLiiyKjRv4JRo1RzFagnduYSOsYsuQ4eKKoIUsBpZoG56sfU/uxzxrJh1RpA8Jww66RMm29x74k9VNlY2vsV3L0nBY+LzN5KnlqEk2V5W8qR7RjMhxUrpFcaPo2XUqkhtLXuD5onY79Iw64LXDZWg4mIAHabz1nbv6YFNJfFq0atP6OpzqDfn6j0JgEERcY7e3kKzgkbKQDAqGmwXQQAFEXDLqa/f54lThz1QUPKJF6rCoI3hUUABZv5sQfCmb1NWoEsyUKnJMWknf7vvnFmTmPKpkCCR0EfdJ9cPlkrKgckzVnli605liAOdoUAQZUQD8iJ3wtqafHy5RAoSqy+YLusSe/X7sWXhlKUrHSQWqsQ0AzpUAEd7rEd8Q0slNgZB5gsTE3bmgWJ+W+I6mLaLQd4F3EcqTRLaSGRlqKVvOkEiOpBAIv0OKx8S1TSrrvoqopEgwh1XYRvIAO9pxcczIQgcxaUhTYlpAAjaLX9MV/i2WFV11WSmgTW023vAPPLdQcHTfqtnTWCsfELJUfUAugLuSR1mZ9bR+jh/wD+H/B2ObStU0olGXtImFjVf6tyQex2wPUoAgIqaoknUQTtGmfLpmTe4w14DxbLAVaVaq1NqiwKhjSBtYmwYk+0ARh292ERVhqVQ7NVMFK1RnIG4BGlRY8phV+/CviOcNStUqAQgXwxcySsk6RMiGOkHrG2G/EKFKkj1VGlVUBQtheAukGx5oHT54pDLpeBr1bu8EQoMkMDIMMDf1xyhlsdTSoNp1AVBmQwB2sCIPUbiTfYTgHPywroS0Ggr+h0g9umoG84mevCWiIAbUdVzHSxseggYGr1vpKyqWhqBBDG+sSJEWvOwth0sheUVT8I9D/f543ib8Fb7TfzD/HGYrcSeT3ahSzJYHkC6bmTJttcTv03wp4irDNQLB1HNs0x27ADp3w64vxIIEfWSoca+kBpglfszY9ffFf4xny1UkfVlF6/OwsJHQzthaRG2wskUwAbMSJ6CfX0398DBQSWUk35gllB6QYkj0BxHxliyiIfuN5kWn+84O4XkYQBwFBv62F2jcQJ3wqoc1mcogHMATp0rJLCRciSTvPXtjb1SQG8zDlI8onoQvQ3AB6ycE1UGk7MBf1PYfs9cBZyVKgnVoGo9JczpUdr7n2wHbwFYJMghDHVMgsN+vULbuN/U4KpUIHmaYZZmInqO1t4wIHKRp+reWHmY79QO8G2/XEwzYbTJmJBkC9rwB009dhjqGvBzlJIWdIANtPLzC0sbzO334TZpw9RKTi5+kqzsADyKDvLOAfULixjLa50RA2kgm23yFo9sI8lSJNeoCXFWuAI7KQkqTAgwbz1OHQk3g7GXIzOqmxCsgLqzQQ6wFcAXYFNyOwOD6YZq9CmAVUk1GJMk6b/AHSBv3xGplGpixAIvE9TpVjHQ+20YFq1TTqKqyjqApIaBO8d999xbEtSLrAdKXkubNYMenUA2tc/qwJxao3g1LG6tBNuhIEXM+uK4/FazMRqMGASwXTHqCsi98MRmHFJZqAqzQQQQTI0wTN+5tGM7qDVlk7yhPwR6ihqFEhxZl1C+wgE29vkMWI5cV6aGohBancSbGf7PcRhJpSCGXn1aHXYACCNJm3Rh+kRhp+PCpAgFNMnSDYhfLvfp3gTguT3DOg7hfCUy48IAsTzEi5Ykkxe5MdI/bg/O5paRKkqk2A8u480dBJgn1GK4vG6w5CQx08p0dZuRcna0HtgTOZ2qZNZpdxCs1gV306li0jyeuKrU6RNrsnfij+CtNECqgA1sbswMtpX7P503vjluKg/W83KIN9QiNvMD1A2g4VotQFBIqIy6kEgtYzF4khpsRtGCOIZrwEapRUEAqzgROxLPqO23TqMCrD9jvPV2BElQvmEECehaCQSYkmZ6YT5jMhfyaeK2yhrqIiwPlWBex+WIOOjMIykkVgQCoUbwL6z0BBgkxvbphvToUzQgc66hUWm0hQVE8pUyVi0W8uCtPyNuBKWVrECrWRQjNzBYUUwFkPUkQ5UCANpgeuAsxTRncUqQQUqTFWPNImQxBWBqDGOo+WC+IoWk1NbGqATpbSwY7hRJERBGqNsbFA1KYAR6a0e5Kqdr1IHM9i0DviiSQjvsV0My4CUAxCsxbUxDBQBudWwUyRA3xHnCURtKv4SkmTeQNoIO2oliD6YYrw05h2g/Rajq6F2IFgpNmJloBgC5vifNQHCEAUSsKFFrC+qdyWiTHedsByQEhVQy9Pw6j1B4kwqqpgkkSVcxIsBcXuL46ymRsAtMI5XRAUzpJnSGcmTAPMO+JKBFLWlQak31GC/U6k9RJUj1ONNmgCtOnytVbT41WXYoFJkAGFX9YNzgN2h485DfxA32W/v8sbwP+J8z/rg/mj+GMx1fI+9Df4o/IN/uv6RwNxvzf3+0MZjMVfBj7Dqu9L9L92GCfW/SH7cZjMQjyW6O6u3zP8A24GzX5X+WP6BxvGYdio6z35RvYfvxDnNj/sv+3GYzDx4Cw7hf+UD+T/0jin/AOay/wCin7KuMxmKR7IyGVX8rS9/6mC+PflG/wBpT/6bY3jMJqcB0eQXI+Wj+n/3DDzPeSv+mP6eMxmJr8/0o/z/AAAzHmP+ypfsfGuIbL/K/ojGYzGafuX50Wj7AWlt8x+3EZ/yRP8A6k/sXGYzDrr88ix9v8lfq/V/3v8ASbFg4n/8Pb3P7caxmLy6AwLIf5JW9v8A8eLPw78if0v+wYzGYHaOXYmfZfb+tjn4g/JP/sP3HGYzAXLHnyB5T/J8l7t/1cH8Z/zX6a/0XxmMx0uRI8Cjj/1P0H/ZiGj5aX6bf0XxmMwOv7C+xrjMZjMTFP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516" name="AutoShape 12" descr="data:image/jpeg;base64,/9j/4AAQSkZJRgABAQAAAQABAAD/2wCEAAkGBxMTEhUTEhMWFhUXFx8ZGRgYGR8YHhweIBsdHiIYGh0eHikgHiAlGxoaIzEiJikrLi4uGiIzODMsNygtLisBCgoKDg0OGxAQGy8mHyYvLS0tNS8vLS8tLzUtNS0tLS0tLS0tLS0tLS0tLS0tLS0tLS0tLS0tLS0tLS0tLS0tLf/AABEIAOEA4QMBIgACEQEDEQH/xAAbAAACAgMBAAAAAAAAAAAAAAAEBQMGAAECB//EAFAQAAIBAgQEBAIECQcKAwkAAAECEQMhAAQSMQUiQVETMmFxBoEjQlKRFBUzYnKhscHRgpKy0uHw8TRDU1Rzg5Ois8IHFmMXJDVVdKPT4uP/xAAZAQADAQEBAAAAAAAAAAAAAAABAgMEAAX/xAApEQACAgEEAQMDBQEAAAAAAAAAAQIRIQMSMUFRIjJhE3HwBCOBkaFS/9oADAMBAAIRAxEAPwBhnFekPpQwEfYOmZ8x1CDF+uB2zrCOZWGwMghdtz2g2xeqNRVtqMXsAYmb269b4S/EGXQusoNLqVYqApJVhcmATEzf9eMdRqqNibbyJ6VSQCIO15wTQq+8jp/b2wrpQsnmGliAGN4HY2tJtPS2GFAqwkEx36j0xnlGlgsnnIdT1Eek9P14lNO20W6jbA2WtfzSI339MEUmB9vX9eM7bsejtKcmJG0j+zEWYpxMNFuhxI7BR6/39MAl03vM37/M4ZIBGlKSZMmbTfGzT7x69R/jjiswnePTqcQNnI5Vn9uG2tnNoKqVXAJgzfta8RiHIKXqwQCNzAmY7D++2B3ZjaCcaqcRpZZfEqpUctsqAbTuZ6k9B0GK6cMkpMfu2nQCu5tbUNRF569z88Y+abXrIjSY1MogAzebzuDvbHn3HOO12bUpr0lW4Skb7CWZjBYgQIFhEYQ8U4jXrFWJzjtA5mBgL8oA9xjXV4E21k9Vr8Rqr+Q1VVUGWpU6Ti15YeJrLb7AYTUfi3w4PirUJbyNKMPQpUg2N9zih5bjFUwXek8iQanK4I2XWp1AW3mDN8F1uIliwrJrgmAK7E+y8zRfY9tsBqx4pF/ynxU4f6VbeYzqG8wVvpJjpi1U6usRC6SJU6iS1vqgXBAnHiGczWkA0qjvTmWDsZpNbqLEC0ExN7YYcJ4kQ4ZjVenMTTBMn7UmeXcahcYRXVhcUex5V2s0SZ7kwO8+v8MS0AxLi4GsQD1B80Xg373wBwmv4iAjXBgg1AZIMm87wZEYY+IQRJEbEWXtJj+5wkXnJORE1RhqNpW+libAGZI/XbA2YoklgNqp+0YAN9iLHVO2C9QYlXP1QI1dLdO8/swJWqCdVQtpLRBldIBENAFjYffisccCY7JMxwoggq/0hESYW4u0CI2F/bHD5ao45RYL5N59JsCDvtthgmZpb0edgOsxAG17bX32wtR5Bkv0dZgETIMGbew6Ya7ArAq0k8yFQdyJImdt5vcfPHNHOEvI1kRcCTeZgHt0tgyrly5DAFolWbSGg6RBA1SNhbANWkylSAYJ30xYETZZMz26YZtNgS8jWpmGJYIJ0i7yYU2MFomIN4xxmuJPTCgsg1g2i4sb/nGwuYwuOYZYgtM2ktYW9I2/ZiNs0A0kOfUyQNhJA6n0HXAqmNQx/G1X/Sf839mMwr8Gp9pfvP8AWxvA2o7+BxWZ1AYuLsADzCL9YWeu07xgXjtEmkTrModQi5gAypI2JHU9QMG5x2gXuLmIOkx5TM9xthtRoEzGkIRsAN++OYE6dnmy3WdUkDV+qRJA/ZiUUgYAcqexFgTuLCf143msqaVSrRYQNWlbdDcMe4i2/wCzEVFmgg7BoLbyR/Z12scYpWnR6CUZRJMpXIJiFY+WPKR3AMG+DqdUHzDS3cGR8xuMB/g6tylQdM95IG0ekz0kYlqUqZUwAsbAWHvq2J9LHA2qQji4hdbKkiQ4Yelja8A/xwtqP9UiLbzJ9RjqjWAOkkGSLqCBfYdz8sF1csQQISekOJt1w0NNk5SQoeJuSJ9OvsMbpITIE4PPDahJJeD0EHtuQLegws4vx5aB8NVYP5ZiZIJBO8C/7cPslwBSTJM6xQQbDqJggfO/zxWsxmlqOtU0yWqDQqxGwMVCD9aABO1r4Fz3E3ZSxc8wU9280OI3B5R7jC7JUCa1UNULGNTBmIUiNTBz0praV3YiBi8IUhbyRcU4e4XxS2uJJKNABmNIcnnaeiCMB0M+dcq7alOqQ7CbeUGbAR13xa1zDjmNRqYIAd3KqQPqgkqfDBG1FFLRckTir8UqUKkU6BCqpILaSi7DfUSzG25i3TFY/IJfAbS4gtR2qMiB2WNZpyWuJbSrBJm8wJj1wBn+N1GUA+VjcLCWnYBRy+3TDfhHCYRKjsoMSq1R5VX/ADrAkSC3Kidz2wNmFpPUK0qQNRiAXaCbHmYKOUD2HtOFtWGnwiLLrqRQWWkr02WoTzEoGDaiFkyOhaMC5arDLWKuBbQVbRs0agbwZsQRpxbslwYIralF2k6Rotadrx6de2EPH+HshDKD4ROosRBETymem5vfCx1IydDy0nFWz1X4H4nTZDCg1VgMVEkgxzHcBoN9NuvXFsqc/NpF5A1bWMGff1x4Zw3hdQ6QlYFajBi6Aoytc6WHcjYixvGLlk+K5ygmhaiv0Aqc0EdASZi/U4hKSi6sH03LKPREcyWgARtBE7d8J69Eky0+kq15sDaRMXgYQZP420rFWnLAwzatz3iwA9JwyofFOXqwNZQzJEldVx3aw2+/DxeBHBpj7LgMioHba8SpZgBImBOBzkxBqVAFAMaJFx0QE+g74loANfmOuwIfv7Egb9N4wTnlc6YMXnvB6e1sGxKF3D2YStPTqJkKYEW8ogySR17YgeNR0FnbUep5bnrM7x74NrZEGIMtHmMTfc7dR+04w8NpILEsSwm4kXnoBH9mGTAxbV1lZVSQvqR6nqJt+7HWVpBWpioCQoksJubHSFmLb3wZxGvrcqtQFfXSFFtpBBO2Os1TEXaXdoEWW0XgGB/YMBt3QSD8Fo9qv341gzwB3/v/ADsZjt8/KO2kJzTFo5UkA6Q4PMSCDMX3/XgkZl9QUIC0HUB2nfoTJv8APENOgAFJJVidW826SYgCP1jErZdrMhJ21TF+tiBbrPyw0mKuRR8Zpp8ImNXMvWNMAw15seuE1HSCoLs6xptYDVcCNzB6zacS/FGb8aoqKAColtU2YxCj2W/zwPokRAkAyJ63gz0Nj6HGbVxJUbdFPZkZLTYg1rzsRBvBiRa1xv8ArwtzlUgkMPdZIm8dpjGss5WQdRuZDbGb/wAP8McFzUqIpkFzJMSTG49AB1wjyV4QwyXDyAKzwSyyoYTpHp3MdenqThhTBO20WFtVjFrCFOOap5ll2VdgpESZsvsFtGGFVSAPMu94sDczJ/jjTFVwYZOxBxNS0UPOWmoZOkAAgFiVEgAk8o3PWAcUf4n8DL1QKzq9RbnQrFh7MWveN949Megcdzvh03ryAxAUSsXk6TO8XJx5Lm6ppIatS7l4FgYHcQNztf3xVIVAFfMkUwxpKuokpEtUNo1sTJAA+84l4DXV6qqfEunmJ1AuOYOwP1VI1fyfXGqfCXqTWLaVEnWWAA/N1E+b2nB9LLTJosajaTqqLyoqizS77iDa25OGdcDJN5Jc3TObJq+DqpJ5FSqEqRv4rBvOTclvl0xvheaqkE08yVpqBrauqpoM+SwPiMwFgN/TAzUa6g0HqLp5UIYAqsmRpJ2AXmJBEdRiwcN4Kc040DXRpsRTUnSCw3aq8SZEEwJuFBAwmOxit0MrVdqodyVfmeo0kBBfUwJ3iwB2JjFm4FlRBrG4YfRqQZWmLqDbzHf2w1z/AAVZ8J4bTBJgANHlWBYU1my/MycSuIFz8pAHpEfPfYYhqalqjZoaGbAqlVTUZmgcsDtPpaMC8RyQdQp5wWt1gj06mxHrfFipZVmBIus33Pe5tePTAWaogzYSV6GDG0idvliKnTL6kdyZT/hoColRL66YJsd6cxzjoabgH9EnF5q/CaQdNZ0JAID6SFM2iSpg+s2IwD8LcGAzhrmmopFIb6sOQY0gHuDI9T2xfvwaCIUzeJEiSN/bp263xqw8nlOTWCmP8OVg2gNTeBebWvbmkQI2DbzhVmeF1UXmoahPmUaoG8cs2Pv0OPRDl2upXQdEeIpn1uQtt/W+OaiCQdOkgETqEkxHVd4M/PCuMRlqSPOsnmkDACo6ud2Egz3IHlEiPlh3kPiDOBfyiPqMEMZgXMjr+4YtGZyFOrJanq/SCMPvPz+/CXNfCdF2B8Igi0oWXboIlbCLDCbPDH+onyjg/GFSVWpQ1bXRomRuAQTNtpwSPizL2Z/ED9FKQAQIhtM3k3nbANX4UIH0dWopN4KzvsNS9gN4wG/As4SQVp1IEli0H9YFyPfBqaB+2yx0M/l6oFXxUBIJK2BUAbQQCRMAWx0mZqLBOX1W3dgkr0EAMJ26g4omZy1ZARUytRJEbHfubX/swtzfHmpkU8tVcVCdJZm000MX9zHX074ZbrygSiqwz2D8LzH+p0v+L/8AzxmPD/8AzJxD/wCa/wD3D/UxrFNiJ0/B7zToXI81vKLajO5B2iMC8WzS0UZyCL6VT7Tmw+X7gcEDLhObWRqsNPr0Eb+nriq8Y4kHqaaR1IhIkm+siC4kHaIHzxzxkEI7mL1Jc6i4JJkna5M7j29hGJqB0g6X2gzJiO4sL957nEZXfQINwTN53vfp2jEiHSDBtECTquD16Cd8Y5vs9GKrBE2aOgteW2IuR6xH9wcG/D1ManY8rHqszFjMx+iIOAaz26CLiT3O0z/Zh1w3LxRV4v5jMCZJiDsbADrtg6at2T13SoYjLa9LMJYHzEzEAQRzdt98T1kMEmPUMdFrxcA95jC/IDSSwBZWJCougEnqwM9BAjBGdzUIFTzBIksVj0NiJ9ffGpXZiZSPjfMeCnh1IYVKgKIlNkAIElzUY/SNBgAWBYnHn3EqihdJdGAsF+tvPSxmY7WxefjHhxarRq1Zo0ncoR4hqNo0ySTsggQNPeTfFB4jUp1H8WkjwQ3IFGlTFgOsfwxZUc2d5HOAqRWg6PyS6By3JYgE6VGx1MD6YZvUzFQo6UGDgyKlT6ptBAbTSXvIXFZ4dlS7ajqCqstBuxFgoPdiYxeaHw9mPDV6rZWk93WnUXxH6xJYnmkREbjAlSDpuwSvk6I8Oix8Qu2lTzbuR4lfub8q2ggE9cXPgAWnSRFHLJUkWMrIZhquCY9sUTNZCpQzFMs5qVCwdKhBgyQIIiRHMI+dsXjLMoRaJNkESBc3JJ36zc9cZ9VvFGnSj5QXXKLTL6WcknQogTaI/iTa33imo6hTUzD05M+FSVCDaSFDKWb9IkAemN1XMhgoPKVGqym4tMgATf5d8T5bJL4s5lhGkc4WVibB+wB2UyDc3JskGmVnuRX8w3iFnHiHs7VKhaP93YD2MYPoP/7uKm5qRoLszHTEwxbmMkCPS2Fmcyfh5qrWR6bgK2jSxBMgiWGwUAz2GLdwjLL4a0uUrTpxIubLAvFzIx2q6qgwTadh3w86VKa01y9VFS01gU8RpuwXtcmbb4sdJF3sT3FhtAAE3G9pwNw2qXSmzNLFF1CSPq3/AF429G5KyI2Elenvtf8AvOKp2kYJLJNSrNBi7bKJt7m9gLYFqqpKgzJ83LMQJ8vWdsS0aTFm1L16Nb29umOa9OoL7MFJW287Ay0GOg/jhxDQLaYKQGuLbRuCAbfsxjwzkhSCsi4sPUgGTJ/ViRXMCDBuTIiTuB6dcD1cyoSQgtfaIJNib/44EvIVkFzNIgeUdYcL8up3PaMbyFQyKZFMRfTJU3HoL/2Y7p13Y3sQ4MrJPS223r6YF4jVakWctpQG7MWB0lTqJB2giZ7YZK0dwJ/jHizZeiEoHTXqlgsOToG7uRHQ2HqYxUvh3hNHN0WpsC3MSHJuGKgnSSOdTvHecLOMcRNaoatXl1+YL5lp7Kij7THqOpJvgrgtfXOWICMVFRA2ylbBAAfLAg7G+BqYWCkV5I//AGeZv/0Pvf8AhjMMP/MGf/1R/wCdV/r4zC3P4OqPk9G+J+NtTQUllHcHmF9KjqARILGQPmcVbK5YEAta3MbmInAocu5qsSzFpJ66um/QdBsIwejCIEySLkgHpt1BPT3w0s46Hgtq+ThWLEyItMQJPt/J+/brjVeppCmGKjeL739yII+Zx02Y0CSTMgksbD82THXePXCniNJahDsKTMIkiqUgnsAdwTqv3tiGxMspNBdbMU3cKKgloEzcg2ta+LXQy7qhSIGyyRGmeQelj1E48+rZaro0rTfQPNrK5gEfZMPr26AE+mGnB+MtRXw6oJpXtLMViOam7iQAL+G49jbBglEjqtyLcEk+IE0wN9tPsCvUWxxTqqLBfN0GmAT3n0j5nBz0/EAEAgDbVvMEEGwgz2nBOXyYpq3IDImQQPWL2ntfFXJUQPMPj2i7O3Ny02CUx9VfEKTVJ+tct1gaYtipcR4KqZutSpvFOiG1FtyFABsPtFhHuMe3ZmglT6NhTZD5kIJBgyJidj1G574ovxjwbwRXrrUJ1BEKsobXPK24kAAKT3OCtVXVh2Ploo3AkTx6a6dVNakrIJNpYLba4v3OLTmQopDNVJqO7GkAbc2uBHYBVJveTis08q9BxGgsqLWDWgSNUadom2/TFt4RozIcKAKdQA1Ecah/IbcQRAI7YMnm+iumsAvHiaWby8xJQlpNiSYJkWF5+WHaIRUOkwPvG03/AIYS/GKomXWSzhKgVGPUBeYdyAYv6YbcF5qNI7gKLkdOhtuIv374hqe1f0adG9zQ6p8PqMoMSCs39epJ2sMcgsqxBGgQVJ07m5Pr3wyyfEFVAsg2Ete3cHubYW57MavEZgIJ2gG3f07Yk6NME3ygBlNVwJU2trsAAbiLidvXDHLyKmiQ8mJVp6yBiXhmqlT1rTFRiB9YCLESZIEegOJaDVCxZKWvwzzaNMiRc9CwvuMBxckTc1GxlwcJpKkcwdgWAuAD1M92Fh92HROowR5TYkCexIgx26YT/Dauq1XcFVZtekEEm0RpFhv1Now6pEb6jzEn5Ha5GNMcKmebP3OiKqrCI5RMaoE29fle3XEWYLHU0wRvABJ6Xm18FUnBNgSICzImx63j7sYUXSS0naO5vvb5fdhoiPAJTkRN9PaP1/wxxm2UmLyRYXkAxcwewP6tsGvSHmE81pa2+53mDgQy2pYIWTLgySOsDoCYE45hRGhUSCSTIPUiJsbiLdv4YS/HtQHKOC6imsM63LMZlUB7FpkdlxZHViJB0lbgm3yIO2PMP/EKuDUAqAhRDMZk2E7GY1AKALwJ+1GHiuwcsqFKpOvxBq8M63ubtAAQRflXlA7nFx+CfhHxnavUpkXgOTK6iL6LwAimJN5Hpiq8Kybs9Kit2DFhFpdjyrEXhiTOPSvjSu+TyOikSX0LSQCRB0k1HI8p5dRmNyMdy6Hl1QN+H0f9bT9WN48q/EuX+xV/nDGYbZpf8nfu+T0Zc2qlUphTstzvPVYgxa3z3xzn8rVLLWQ8yi4G5Cm8jcmwvOEGR4GpUS+qCAQzH20yptPb2wizuazGvRSr1Dpjl1eUtKhJN2A2va84KhnAHqWj0zSayqx8pBhhAixKmNyZt8sLK3DHeCamlh0C6ATG4AkbnrNsA8X4tWy1HLFW0q9NAYUG4BGm8iS2o6/44ByvEa0eL4r7tpckFYkm1yJkQbRiL0pLhlFqprIa3C67NqpU6VQzzfRSTaAS1MjsbkYNp8EzkhvAVVJvLsD0vczbfbvjOG8frU1IqU0ZGYpIBSq7C2hFAgkSZtF98W7I8RpVYhTTOxVtM7bkoSJ2+VsR1ZPThuq2NH1P4O8hmDRpKpIKwFWN4iBPVr3ttIwQzyLsL9Zm3f1GMzWWUQwWYaY9Qeo6+3fGkpRJU6UImAPLvJ7AG3sRjDL96O9Fo1B0wZQ0m4Fuxn9t/l6Y5zVNailWHLae++49rb4OemrRMmTNunpa/wDjiOuopIWYwBvqMAT09b9BviC3X8lW1WSicd+DVBVaDaV2fxLhQZh5A8oNipvcdMCZXhKKaQO9PlJVjpYySxA6iTad5OHXxDnfFUKpMENykEEEfWMyTvNtsDcOphtTRIkrIMdd1jew39ceppuWz1cmaluwV344YM6vIKwYB36730+aNt42w84SsUKKm5CAAyRqt7bWwL8T8MeovKOdAYUyZkG23mjr0wN8JVzo8KGlZMCSQvTTPQT23OKaiuGOh9O4zyWdTENcqNwbeptHUGMcsQCzsp0iIMkLaLkAiZkfwxzkqpYduc9+nQzY/dbHdWnPKACJBuQeaZ7xNhjMlnJrcrRBU4pJUUqDlDcu1MmT26AD0FzibgXHWpVKiPyJVh3BIsGMCosEm0R/K9MdVFzrJpZtCMQNUgwJ7ntv2vin8OqM+bq+KrFW8SmG3U6et+4UEfPGiKVWjLrStUz27KPSZAtPyRAZCDNpnUPn88T0KmqbiNh6RsPX39MeW8MFakiNTeEaxKOQOkQSN7EXme2GL8Xro/5VliTBRYmO+npv064ZWzI0ehlQFMAC9997Xvv8sbWrpuVIWJNjc9QextiocP8AiTMIxNVDVS0adIiwJJ6En1iMMqvxPTqNHMqgn/NszWF5vp7nrhkLQZXcVGOkso+sb/v6x1G2J107KCFjqtpjck+kC+B8p4DmKbq/LNjce6zPWdthiSpldKeECT1XSTfvcmCZ6HBwA4rqdg0AiZbVP9kHHnvxvkpCAiQxVVDBmYkMTEzqkmGvuAoxecwQEGoEmZBEixMHY74G4jkwz0mcalRiyODcSIsCOhjqcFBRSvgHhTPUNU2ZU1qNM6ZBVRJHRQxt1O+EfxlnjWzb021GnSPh7FiG+tHNJBeNxOPU62dp5VGqsoVFB5BHMCYUCOnQTaD0x5QC1VjUkFqlSSJJJliY3t6emDhIeGZWBfgFDs//AAqf8cZht+EUez/zD/HGY6pFrRzwfi6Gm2nSXLQFF4kCWsIY29MLuK8N8eor3JKaiSTIE2JHSb9TsNsG8N4LSkMaVVlPMywSsbqNSzAZgBH8cHZT4coVcwFR6qMw51RR4aJEsyFiQAB0N5OH3rkg9JoF4rlPE/F+T1cwpJMXIBBZiDEWUmMMeLcJVa60kARagXQQBBgaWP6QAU7/ALcLsvxMVuLI8HSrlFJWdMKVHtci3ti7VNLPoqAXvMSD+yGEH54h+om4zS+DtONxKTnM6AdVElLEaiNRSgCQNC93KszPvtthr8L5tmyyswkB2gncqYgRb75O+I+P/CsIXpOzFF/JOLOok6VIupAJtecA/B+ZQjQ3KZLIrSAB2E2ItY9IGBujOHpHpxlk9GpcXUUgpkugsOrA+WD1sRgfM556dEvUq6CYCwkaSWsIBgyLTFj1wHwh3SvTNTl5iDrAUAFTAB7Em0wJwv4tk0QtX8Zq1QFitQmIIBsqzpvBE/PCaOjGLb7BqTeET1hrqaapZiyhp1GR6hQ0Hpt2OB83kqasWIYpsrkuQBaGU6jFxGw3wypZZyzklAoEstzBBGnS1oJW5ItvgbO5fSzSI5gaihpAc3g9A53GwMjvirpcCLIqz1OQtNY0BjaNN2In84TBx1RKsFFMAgQLCIIm8RM7b4N/B9YYU7hpFhBm3XpBAn2OIslQJpI0pJUodNjIJgz3kRG98I2i2nhkfg1GZRJYKZ32F5IO4JvY9BjtOF0nMtTGskgkEgkR3nzCBttifKo3hmwMrpAmG0qLm/U3uCdjjnIhRo0uS0DsYNwRPpthJMvHIKwqUhvDEwWGxv8AWX7XqJBnEo4g8keGtoMl9Im+wJ9vbBWZ1CoZbeb3tA3gdAtvniofEGXWHqMJiAwBIsSPpBYxEifvwIRUnkMm0sDzPfEZpqKVF1qZhrU6eoPBM8zmdACmTE4C/B4FMLNR1Wwk6mN5OnyjVqI9bHCDgykFmCwysACZUG2kqQolpGk+uozvixUspJMyNLKzMoIAflIWL7gAbAGD3jGhJIzSk28jR8vo8NGhAqhmWCRrP1j02n2jG8pVDPpUOzFWYkgSBBESYiRvE7CN8c16zCo2mpJqQSfQdB2MAjHS1qayzaA2qEiZXpqcDZjNr/LDpYJNk+doFFsjayw0CIA6kjSbwIO3XAudrsrBCrK0KGNlXSbQevrEA3vg7JVzTk6uaNKqv1nAPNHTvMmwwseiFDEnmadZMzL2VgTaNIcwbyRhW6VhitzoV0q4TMhqVQ06tNoRgVO/5rDmlZm+5HfFgyvxhnaQmqgr05uwUU6kdSpHITtuBvitZSprQjR4t5Ph6S21iyGDZR0nEbImiFYodUgD6Mgzt4Z5WsADH7sKq7HnmR6KnxzlKjA+KtJx9SsTTN4sZswuTItYXw5oV6LqjBw6xCgGdRNwQdpttjyClQeo51rqVDM2RlkdjI6ARtBBx3wHPtScmh4iiZaIAZRMNEkSdzA6E4b7E9uC3fHmYRVoJ5Ud2JJg+WOpuN9rbYqtZFQhmssdGtpg2Mbxv0wx+Ic5+EOtRmHKoAUi0xJYyb3IEfLFdrKHZKNLepUkhDBIFypkxNha+A6wVhiIt/Ga/wChP81sbxaPwDM/+r/MT+OMx31YDbZAdPKqmlaXiLV1HT4PLUc9PLa177d8PcwKtFPAo1VbNVQBULMWVALtTpm3NJ1E9SLWEY3kcrXpq0B11n6QJU1PYzuVkTMlRAE4O4dVUr4aAsOtOvSBHfzQDadwxxRzUTNTYhyfwaE0s1fVUnUWEk6wQephhI6xix59PEUstnBmepk9I7EzAxFVy9JCX0mkoHOPEJWTBETLDra++N1kVqQqF3pILvpB1aTqAgeYtrABi9x3xllc5JlUqR1Rz2saUTxKkkQNoAuWOyr33NrYR5Tg60daFg7sCzMBzJ2pgm5UAdgcWCjlGekSqfg+XVALEKSoHmYzpDTvBm5ucC0aLmkKlOkqUVK80FWdjINREJ8uojmYgncCLmkYqKaQNztMmy1RatFdekH8mwMySDyM35o6mPnjnxmjxKgBlo5hqEAQwg9STaMR0KQFfSCF8ZZGqHKuBtv31D+UDibL+d2WTTcB4iJIMNY/WuCb2nCx4seaLMuaTQVUkIEK+HEKZUXMwR2t64r/ABd28MusrFiQRDfmt6Dod/Xphvlsvzzp0i62FgZJ1HeJi4GBvxSHZ/E1vrI5zPMFGqIBhQTaYvGHvySFmXdisoi6G7kDSQtw2nrPXrjXBayg+GJ+kOszygMCBE76iLkDtiQ0tMmmGUEhYBiTsAL7qT36euA6QDKCOeppappknUR0U23O8XtGIzdJstCLdDT8XLEjUbRG97+Sdo9+mOGoAQwZV1QZ06ZAuBYEC/U+uB8nXAAeBytsqsgcaJZirHVCm04KqcSYHUlFirKbqQQPzSdW5kiLbjC6fqKSe1gWcdQxBqdIII6HsNumFOYRG1qWBQqykqb7G22onDvN1KkRUpIqM0amUHcGAQRMzcRjMrmRAphiBEnQloHUMREd+94GNEdNCvXdUJ+A8NFKh4r3qqsEOYAVti3qbWAsAMSVnMBaSOaYh2cJC6hJGq9wGgCBbthvxCrQC81YVKhW2oGp3GoCYEEnoO2MeWMopVECwWGm22umnqfu3jDkBNz6ixQBmgssRIAgGQJ2m56ke+CCllBLMzNELy6iBMFo8oEST95OJ+I+EBFNi5Y+WDYwNQ1G8W1E72A9MO/xeEohzBJjURJXSCZpgC4Czafvwu4LK9nMiq0opuWdhpTQJhjy6RePMfMb26Y445ltFOnSpAks2gDUY5YpgjUZHM247YbZiqrVUKMYSm7EgHcQFJAHmOra+Fmdpa87laSnSAikFRJnnfWAeo0rY4jKTZWCp2Zm6FMx4lB6NVFEVaB1REdDpYbRy+uIMxnsvVGnNmlUVgB4q8jre3i0njv5hPsMWirTrwZqLUaCfpKWgnbd0gg3H1cKOLVPo3FfKQCDFWkRVWTJEghXF+pBA74H2ByIW4a9KjVenUYIyMyayHEAwpJ3LECI2AiMLuD8PdGUOukqsKQSBJOgyQYkT0+eHeb4ci09WXqqqB11RBBdiBDqRJ0sJ98KMtSJqFWKNAIJGzIbbbAM149Ri8boSVWF+AT4jgwCPEkGbmwXmHLNo6HEahXq1RoerSVByoBHiEEli1rheYAGJOJgjvVNO5dWuGYaJ6FQIUiGi20EYDyuaTnCuKbu+hhzVFfSSGLmNKyqyALwqjCNXwUQb4mX7Zv/AI3/AO+MxD+L6vYf8Jv6mMxL6XyWwWalQWFbSJkaghKqb7hdpjrtbEJratQTvcnYGbtq6j7h74iVGYkeWDp02N/zjsT1gWEmcbFa8DQBtflWw69Sb2iL4fY+zI5eAqrCOSYeqDGoGKYkbEkwbDzQIwStB6a6apNTWxICiJOmGpgHmY6BrkdU6YEyNB6bR+UbSCAI63upuSP73wwCGouqlTerXNhXqmNEQSKYBsLCwAB6k4ZLJyZJlaqBWr5yr4gowKdMcykESjBQJqVHG28RAAgnGs1Tr5im9SqzZfLAEikGAZj0NVtgv5gJ9TgRCq1KdVKIqVCdCKxhQ1RdQB30gOKgkCQDGD6tJBUWnmG/CM0TqFJF5KYn7JOlBuNbXP6sVjhCyWbFGe/Ia9AWojgldOxOnqDtYRjmpmCCtenOph4tMEEhSBD04JsLMCIHTBceHUalUTSG6TMDsp3aB17jCyjQZVqA1CiUqniAC8hjDD21ASTYasSiqltZe90L8F8fNUzTSspAWoUnp5rRa9yYOFeeK1CxS8FgabAr9aIkneVJ9sVzJc/0KEaQ+tCN4LagJm0enrhpwust5tpiUmWaZ5+aPrED1IvhnhEUqdAHE2GhCitqBmWIghQdzMGB+6MB8Uo2SqmuFbSYAJCVOcE9I32/bh3xilOmoSOUH0ABAHPYQJF43ntgUUZpOu00yFE7aT4gkz2MDviapxLxYhHGq1IEkCsrmASBrCjcL1O24t6Y6HHKNYFSDTdTA5SJPYkGQRa5AjA/EclCB0OgJ0YaSFB5tI2jfmmSfTHLVqOrwyULTC6tIIH1SSLmRufbDxikrQd1vJYck5DALmQBFiGV4jfUWv1gGBfG6tVTHiMSzKFMmEaoGgACxIIO8RfFPatp8RnqayZEopKKwsqmpI2teTBkHbHCcQ5aZqlwL3OxMzKQAxUW5r7YapI5QjLss1PiqKYp0JCyrW8MAm5mRaD1iIxy3Emr5k0TqCoJkmNUhZBgAgc0g2sOuI8lWp1KZamwLk81QtOodCIBMgkkzuMaQotZiJKldMNuZGmZj7sI9TyOv00s1kbU6TUmVkosQaSCFE3UnlO5E9onbBdPiYXLBGFSmfEu7KRA1BgTuLsY9sKxoTcFWi0sswrySSYbcR7HB2SCjapVIMypURzWEgGRfrbBtVZFwd5RqnVALtTsoUIGA1QdYJiTe02O0YE/BKVXPL40MugXPKCfDEXJEbzGDWziKoVqxsQNiQSPkSZm5PbAwejUzS+MU0w0M5hfINtQ3kEScTbyU2NJusDVuCJI8GtVS1vCqs8dgVllN+4xBxOnWAFF6gzCuY06BTeBzG4IXYRdRvjujwjIsPo0otLbIygmOxWCLk4G4vwz8Hek9OoykMYQksBFNiSFckCwAkRvh2rIp0IOO5inUd/HRlfSWRSpDFnMBVqLJAUJA7sThG2dI1sFjU2k6Ro0EEA6divKI95w24xm206qqgo1QUzUVi0xPmBBM+I5Mg3iLWwmNLQiIS3imsr6rk7EkRMMdrn1xZJJC9jCjlRCIrXgak0SwGrl0knzk77wPvwsqV2T8How1wWdWIjUIkgD12knrhnmg6kkqyuyqycwYiBJex82w3iPuxXyhdsouqZSZczaJPU7kHE0ryyzw0P/ABG7/wDUxmIfwz9D/nxmBtXgpZZ6uTYB1smghWP1rm83tYd+uJ/DWmE3DHmk8x0zfSJtzbExuN8dcf4wQh0018efKrWH55/VfaRiDJFQpNUjUI8T1M2uevoOxw7fZhDKddAQwUwAIuJkgQJt2v6++O6FeWZH8RQ0toQHU8C6lpt2iRYb9MQVKyJB03Yyesi8GPqwPvxxUzTI61ASdG6sfYWAHLHbthKdjp4N0sox1KKRy8x4SCCQrSJYjaH0t+bJ74a8IrMaSplUgtapWqKbPHP61H6Tt69MB59BpFWtW3WDEIAjQCFUEkEcpkkmVxPls5XNTwfEWnrlnb6zMBDJTtCk2ebmGsOuKIDeAbjVFEqimjtUqNCsXaW8Qnlk7AlQeUdBtfEPGMq+VzCGpDU6gKtpEjQbHlM3U6D6xhvmOHoirTpqCysHgm+8M7E7SJ5pJOFXxXNU+HUBmk1jZbRcKJJaRYzuRjnHs7TnTp8MW+O6J9HqapRJBdl5SGY2J66Tt+kbRib8JzFYaRSXwyAQSwAO7Eqpkx2I3vbGqNblRnqqG8rapLFYABVBfUViT3F8F0M8lWofDV2MAq7G7Oo2A2EibT0jCSdZLqOODnJOWnVUeryqx+pSIJgLNiWAmzED0wbl9KqCXXSj6iFTSuk8sAQLxHob4g4iah8rEIPyawAt94ItIuO9p64Gyylql9IVgVKm1zI6gjzCZHb0wsvg5NvkVVaJTWhOnTIBPMfTl7b/AH4UnJIE01aZfmAUJZhJkEACIaSO+H/HFYO0DSWXUBdTrUwynruCcIc7XqgP4e7CLgAAxf8ARgbfd1w8co6XJBleE18wxRKZUqSVCsCoWIO/KCDY33mRhnl+BFWWWDGF0+IC9oggqDDTcC/yxLwrP1Fo+ItNPpDBZ30U1G+okXkmIA5icSZbNPXoVGRjrWp4brTL0hfyhTGqJEdyb2nAbbKxUVyA8RoulRVNLS52qAlYmy6VA1KYFgbC83xvhudrqVHLUI5hqhGtJIOynb098MOFcNZE50IY+aWLAHoG1EkmYnHFOiBnKOm5Fo/OvbT0BP1ZNsPPSqNsTQ/UXJxiFjPrTJUeIjVYdvHhLm1jcMJnY3GGGUpcupDoMRaLe5No6id8cZ7VV8DWZVqQZgQYMMwNxIUxMb9sKQGoHVlippqNQUksugzAkiUt7gE7YyzXqpPJphqpx9SFPxXmMzl0SrR1KrahUaNV5sWGm1tUGbzgWtk6zlQ9RKgViDy2PJqVgQY2iYOLjnmsGNCrTVrc1xJBA0xtY/WAm2EdXhqoIochuQnlsd49++KQml7lQupCepFyg7Qo4a4efEKgyLm6A7RtaxsR88WH8X5hCrNVK0tNzTbVAIuo1dDym0G2KlxBTTbTpABW6Cdx3htx9rrjMnnyqmJKTYajpOwGlGm4Pe040Unkw7Wi1ZxNQWiQh0zBFjJuWIix03Mzc4X8QMlHckjxDqC2G0X6gAHp+/EWW4gKirQXSTcKpnUxYy+naZiIJHXHOc4bm6NJmqIulnpm8bF+WVBPvvv7YLFis5O4YAoEIIRoAb6kGNR8qrtyjuN8KKFfT+CaQZ0sskwCCBzC0wNx3jDPwgUIZDEGAxO/V6h2YnogwnbMtOTJJUCmRfsdgO4kDp1wnWDQ+TvXS+0fuT+ON4m/Ck7N/NX+rjMMU3fKL4clU0eLPPqBJKsDOxVUAsNsGVqOtA7F+WdRPLGwBA3PWDGC81VhWaoxhR9dyJAtr3AjraT064EbieXaNRLDcs6OdWxu0WEdIi2FaMSsArVNQYjSfrFoFx+cd5G0Y6rqhYEust1gEQDfrIMRHbfGqwprJTnQsGXTBmTaTMiJYfLbEVY03qCoFZYtpjRJ7hdzG0+mGqgDXJPRVddUa3BKKsGpAM6QigxqO0wB64AoitVOkh6QUqwblaADyy4OnXplSL7DtiehQKlVgHUQWBuTYT1ki8b98EMXSyFLIX2kqNhybekemEvoZ4DkzlOkDTGjVGoB2Bv0NVt7/P0wv45mwVGgnfyrdiLk7jobgH7sVPhdOpq1ayHL6pA1SSQCewsdv4YYHidVKQgJCsPIQrBVF1uIOoE3i+GkrBFYNJQpVHRiakxzSRyIpCkQJ5oIaffBFTKikpNPVqDCxuFZT06QVCvb7R7474dmQqswUqFBqlQASRsyXgwFYE2xuugd48SUsjGNivNTqG8wVIUxeLYRryWjOmhgK4emr6QCdTKq9GFnQT3MsCOkDCqLBnb6pkk3Mmbz1vP+OCcuhov4IdWJIIgmFqDZpO24Qz2GJKxTUHqBAApswkJU1cwJ2kjYnaT6YnGWBpRp47OOMHUBVF4GolTPK3I4kHcEKf5Rwky4NkqSvOqswsApIubCel/XDDLZ2iOZwU3U0488rp1G+lZEAmd12wqpUzT8tIfSC71F8QR15SRfa/W+HixnF0EcNFNSValS5qjAJ3IUSDIsTvYCCCAMNsiEUX0BV3SyiTs5OoKIMyWk7dYwnpZcuS1UK2s3mVDMQNLEW06VWAwiI3ODatcU1JWvzIpIWrT1mQDbUpBPvF8I16hoyqLTG5qrF2B+tp223PQ/44rVLMAV6ZBCgVAzTsOYH9n7sbTNM1BMzJY1dKOzRBJGtUUTypIi95Ik4E4jSphiHbTYEqTeD3gEATMX2vjROe+JDQjGEm/JbSGOnSBExLaTaSRp5gesRHXHHw7w/wAVl8TyUUBIBm1+RvSxJHWAOuKnlI1jw3LRdtxpIIhZCkREbwMW34V4vRp1Mx4rFQ5lWYHeSdNhYkEW63xFr4KyVKkw3jnFUr0KL0gQ1SuAusFTCgmWXoIA2wjzVNdpYXBNuUGYAvc3Ptfpi4cPoms4rV6fhgBloowuFaJdxMamiw3AN8BcZ4fTNSnTRYJfUzAwFRd5m3M0L8/TEpv/AAOlqOHAgfLmQI+hW8b2UbajcNMnucVIZBShGnmZgFcm6gsdhcybE2xc/iKkj1tTq61CiytNpIYETMjTUIkW3gW3wr4pwZ6cVKbCoNzpQKwgzOncgGDAM4OlOuCknGXKpiXh/DalKtScoQwdDqU6hOqGJ6gQe3XF5+LnZsq+lllKiCwnreLQd7WthdnUZahUkWPW+0Hp0Mi2COIgnhraqR5egjo4KyR3mfacWjPdKjNKNUyoUswDFoCzHXcxy92i5I6bYRVCdNMkyUeFHUDygKZ2gE+5w8q0HZSwOospFgVgG0L2G18VsVdSXHlrWN7Cfq9JO3ywy4GlyWT8T1f9If52MxJppfYT/iH+tjMC2WovWeoo1eDDqIUhhLCAT9YWve1sQ5/KowD0gCwjUANJI68s3gXHtibiLEIGYF56LDNEC8WgD12xrhtRC5DqQxWeYdDExE/t6dsc3WTClgG4E6uW1ggA+aCAZ2Iiw9umOqrAFhUM6XJFtljYEWAscD0hDVNwoYgmdphtib3na2OGrE1GCwdQBuQYm0+0j9uDSboFtE9cu4RqZ8J1MAtBmRMEC536fLEfF0dqitUANtBADb/aF7jcaSLYnIAMhdl6wTtaZj+84io51mZYQrvvzG43B7zMYIVkkoZfSIT6MKYIKcp9CSegNpnfvhTn+FhUqOzMS5ITR3WTJJuQRG0bYZMxsqF5a0TIvck+0Ez3xCMz4zqKastPTCwpkrMltj5otGODRwtTwmWrAIJPKLEKRDat5vP68QqKVNmVp5D4dURbQbpUBMGxNwe4xNxWuunVqGkHy7ML/W/X9+IsxTU00aQIXwKvLNjs3uRG/wBnChqjrOcVQrpKsIADgwACDAaR3W0QDyjfEVHPVHEs1RljSwkMpFoVhIs3UkSOpwNnnAJpv4iOlpVZmAepYHygfxwXkcwuhn8WtFvMNK7xpnWeaeh6b4P0ayOtZ+1AeeIBDGnoDAQvm0AmxBa0ahuftYlrUlXSBUZ30svIthN52ixOwE9e2JaoFRhCEqejOWMtbZgABH3RONpmahKlnqFQxCtSc1CSDa0gFfLeemO2ob1NXyQZsV3JFJTCxDCmxXVAmwiSNyW9ABjsZB6dVTrY1Y/KMVpFR9lUJFpuSQSbDHaurAfSZhrk/VW9xFy156e2I6HCyZZKLPJ1c7sQeoWQB982g4ZRiJvfZxmCkIr1UAAKaVbUCSbadKkI0mSATPyxHk8vS8tMMzSbnlAZTcwZJ6AWthilCoBc5emCRCoFmQT5bMSfUmcY1FwGVpLkqVDMENQjpqYSBPSJMYnPHBSGeQLO1qcPSVxLoZ8MFgHvu1zt0Hba+AKlWuxQ0jVCJYCnpBSRIJiBVUww2kAd8NK3CTSFJdDEitrCquueUsdAN2gCOb1xJnAadekA41PRYBlVWbVYgIigAGC1iI74RDt1wd8D+OagK06uiv0DLMi1w6+ZGHXce2DOH8eQv4Tc2YqnU3iMAtojTJso6JubnCXidCp4lPVV0B6mkimo1eQtzhYkkj7Xytir8Z4SQ7EMzDUQWNifQfMT8vlg7YvAjbWT0L4q4M1R2UeMzKutV0wjAmX0Mt9VhZr9pwnyoNMM2WzBcqBroVSQbWlSfrD0g+mFvBvjSvlVNCsPHoAAadWlkHTQx3B6Az6RixcH4hk84wpkXa6+IoDHfkBBktYxDHacKo0l4Bm7ZFls0K3isVklgTNmXlAKnbYjoIM4j4pm3AFJH8MOCCG+tYWN7mZj2OC6/DFoVK3hqQqFLMzOJ0ajOoyd1wl+IaTM9FFcqNBefzrRF+5MX6YXKmUq4gCOkywksJBuFaB0F4wpzwnL1lJH0dUPI2AJ1WAtu4+7DZq41EFlkMF+z0sCw3Bg/eMAZpwEzQcDYPdTAOlQeu1iAO+LonLgsH40pd6n/L/DGY89/Ck7n+b/AG4zEvpsP8nuOeygqKUV21y0mzSV9ogCBY74ESgASqnUVnVKhSCBc6Z2i3TGPVrqQyp42hj4gUeHLEiFII5u8iMRfhDVWJBioJJBAkEEcsbxpBxaaVZM0WQZrLzWOoGLWEgWUmT1nr03wLkKoDS7Nc6RadQkQT3v+2+GS5gVarEnl63gC0Ebek/PEGdDF1C2QbQJMd43APfrgHI5zVcEsqHUDew5RAnS3uZv7Y6y1QuspMkRaLT9mTMbY6zGXswVdFKAS58xPz7npGOcsFlbNaPIuq4+rqJHXrh28DJEmbYJTJkSw0IO6ndp63tGIcgGUKGBEbdgtwVPUkgm0euOszTavW5lKimo5JmDf7O/Q/PDaiuq+qDq1CJJv0PT91sK30MgB4JqKQIKQbQpFoG15Yx8sBZRVUMlRxeAVA1G11IvzxH3HBOfp6jCtp0sJIW5JmwUWjb3OAM5VpLSqE09bUxKgrHMYAgnYltPlGOisgfA0yIFNAFbxAb6iHV1B3AEkA7H0O+I3cq63NVQCEiw1tchrj6tr4D+Hsw+kNXE1ACriJvtb12a0Ya8Sq6PIAajcgMC5MCT26D545zdUGCti/MVXzGYZTWinTA5WflkjmWGOokqY1bC1sR5vLiiyKjRv4JRo1RzFagnduYSOsYsuQ4eKKoIUsBpZoG56sfU/uxzxrJh1RpA8Jww66RMm29x74k9VNlY2vsV3L0nBY+LzN5KnlqEk2V5W8qR7RjMhxUrpFcaPo2XUqkhtLXuD5onY79Iw64LXDZWg4mIAHabz1nbv6YFNJfFq0atP6OpzqDfn6j0JgEERcY7e3kKzgkbKQDAqGmwXQQAFEXDLqa/f54lThz1QUPKJF6rCoI3hUUABZv5sQfCmb1NWoEsyUKnJMWknf7vvnFmTmPKpkCCR0EfdJ9cPlkrKgckzVnli605liAOdoUAQZUQD8iJ3wtqafHy5RAoSqy+YLusSe/X7sWXhlKUrHSQWqsQ0AzpUAEd7rEd8Q0slNgZB5gsTE3bmgWJ+W+I6mLaLQd4F3EcqTRLaSGRlqKVvOkEiOpBAIv0OKx8S1TSrrvoqopEgwh1XYRvIAO9pxcczIQgcxaUhTYlpAAjaLX9MV/i2WFV11WSmgTW023vAPPLdQcHTfqtnTWCsfELJUfUAugLuSR1mZ9bR+jh/wD+H/B2ObStU0olGXtImFjVf6tyQex2wPUoAgIqaoknUQTtGmfLpmTe4w14DxbLAVaVaq1NqiwKhjSBtYmwYk+0ARh292ERVhqVQ7NVMFK1RnIG4BGlRY8phV+/CviOcNStUqAQgXwxcySsk6RMiGOkHrG2G/EKFKkj1VGlVUBQtheAukGx5oHT54pDLpeBr1bu8EQoMkMDIMMDf1xyhlsdTSoNp1AVBmQwB2sCIPUbiTfYTgHPywroS0Ggr+h0g9umoG84mevCWiIAbUdVzHSxseggYGr1vpKyqWhqBBDG+sSJEWvOwth0sheUVT8I9D/f543ib8Fb7TfzD/HGYrcSeT3ahSzJYHkC6bmTJttcTv03wp4irDNQLB1HNs0x27ADp3w64vxIIEfWSoca+kBpglfszY9ffFf4xny1UkfVlF6/OwsJHQzthaRG2wskUwAbMSJ6CfX0398DBQSWUk35gllB6QYkj0BxHxliyiIfuN5kWn+84O4XkYQBwFBv62F2jcQJ3wqoc1mcogHMATp0rJLCRciSTvPXtjb1SQG8zDlI8onoQvQ3AB6ycE1UGk7MBf1PYfs9cBZyVKgnVoGo9JczpUdr7n2wHbwFYJMghDHVMgsN+vULbuN/U4KpUIHmaYZZmInqO1t4wIHKRp+reWHmY79QO8G2/XEwzYbTJmJBkC9rwB009dhjqGvBzlJIWdIANtPLzC0sbzO334TZpw9RKTi5+kqzsADyKDvLOAfULixjLa50RA2kgm23yFo9sI8lSJNeoCXFWuAI7KQkqTAgwbz1OHQk3g7GXIzOqmxCsgLqzQQ6wFcAXYFNyOwOD6YZq9CmAVUk1GJMk6b/AHSBv3xGplGpixAIvE9TpVjHQ+20YFq1TTqKqyjqApIaBO8d999xbEtSLrAdKXkubNYMenUA2tc/qwJxao3g1LG6tBNuhIEXM+uK4/FazMRqMGASwXTHqCsi98MRmHFJZqAqzQQQQTI0wTN+5tGM7qDVlk7yhPwR6ihqFEhxZl1C+wgE29vkMWI5cV6aGohBancSbGf7PcRhJpSCGXn1aHXYACCNJm3Rh+kRhp+PCpAgFNMnSDYhfLvfp3gTguT3DOg7hfCUy48IAsTzEi5Ykkxe5MdI/bg/O5paRKkqk2A8u480dBJgn1GK4vG6w5CQx08p0dZuRcna0HtgTOZ2qZNZpdxCs1gV306li0jyeuKrU6RNrsnfij+CtNECqgA1sbswMtpX7P503vjluKg/W83KIN9QiNvMD1A2g4VotQFBIqIy6kEgtYzF4khpsRtGCOIZrwEapRUEAqzgROxLPqO23TqMCrD9jvPV2BElQvmEECehaCQSYkmZ6YT5jMhfyaeK2yhrqIiwPlWBex+WIOOjMIykkVgQCoUbwL6z0BBgkxvbphvToUzQgc66hUWm0hQVE8pUyVi0W8uCtPyNuBKWVrECrWRQjNzBYUUwFkPUkQ5UCANpgeuAsxTRncUqQQUqTFWPNImQxBWBqDGOo+WC+IoWk1NbGqATpbSwY7hRJERBGqNsbFA1KYAR6a0e5Kqdr1IHM9i0DviiSQjvsV0My4CUAxCsxbUxDBQBudWwUyRA3xHnCURtKv4SkmTeQNoIO2oliD6YYrw05h2g/Rajq6F2IFgpNmJloBgC5vifNQHCEAUSsKFFrC+qdyWiTHedsByQEhVQy9Pw6j1B4kwqqpgkkSVcxIsBcXuL46ymRsAtMI5XRAUzpJnSGcmTAPMO+JKBFLWlQak31GC/U6k9RJUj1ONNmgCtOnytVbT41WXYoFJkAGFX9YNzgN2h485DfxA32W/v8sbwP+J8z/rg/mj+GMx1fI+9Df4o/IN/uv6RwNxvzf3+0MZjMVfBj7Dqu9L9L92GCfW/SH7cZjMQjyW6O6u3zP8A24GzX5X+WP6BxvGYdio6z35RvYfvxDnNj/sv+3GYzDx4Cw7hf+UD+T/0jin/AOay/wCin7KuMxmKR7IyGVX8rS9/6mC+PflG/wBpT/6bY3jMJqcB0eQXI+Wj+n/3DDzPeSv+mP6eMxmJr8/0o/z/AAAzHmP+ypfsfGuIbL/K/ojGYzGafuX50Wj7AWlt8x+3EZ/yRP8A6k/sXGYzDrr88ix9v8lfq/V/3v8ASbFg4n/8Pb3P7caxmLy6AwLIf5JW9v8A8eLPw78if0v+wYzGYHaOXYmfZfb+tjn4g/JP/sP3HGYzAXLHnyB5T/J8l7t/1cH8Z/zX6a/0XxmMx0uRI8Cjj/1P0H/ZiGj5aX6bf0XxmMwOv7C+xrjMZjMTFP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1518" name="Picture 14" descr="https://upload.wikimedia.org/wikipedia/commons/e/e1/Alexander_the_Great_mosaic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5088216" y="4149080"/>
            <a:ext cx="4055784" cy="2433470"/>
          </a:xfrm>
          <a:prstGeom prst="rect">
            <a:avLst/>
          </a:prstGeom>
          <a:noFill/>
        </p:spPr>
      </p:pic>
      <p:sp>
        <p:nvSpPr>
          <p:cNvPr id="21520" name="AutoShape 16" descr="data:image/jpeg;base64,/9j/4AAQSkZJRgABAQAAAQABAAD/2wCEAAkGBxQSEBQUEBQUFRQUFBQUFBUVFBQUFhUUFBQWFhQUFRUYHCggGBolGxUUITEhJSkrLi4uFx8zODMsNygtLisBCgoKDg0OGhAQGiwkHCQsLCwsLCwsLCwsLCwsLSwsLCwsLCwsLCwsLCwsLCwsLCwsLCwsLCwsLCwsLCwsLCwsLP/AABEIARMAtwMBIgACEQEDEQH/xAAbAAAABwEAAAAAAAAAAAAAAAAAAQIDBAUGB//EAEcQAAIBAgQDBwEEBgYHCQAAAAECEQADBBIhMQVBUQYTImFxgZEyUqGxwRQjQmLR8AczcqLh8RUXJENTgpIWNGNzo7Kzw9L/xAAYAQADAQEAAAAAAAAAAAAAAAAAAQIDBP/EACARAQEAAgICAwEBAAAAAAAAAAABAhEhMQMSMkFRImH/2gAMAwEAAhEDEQA/AObUIpRoqpBJoVoeyeLfM2HVO8S7qyEKQco/azco5zodqtMf2MQsRZuG052t4gFVGmqi5qTqJBI1HPSlvk9MVRU/i8M9p2S4pV1MFTy/iOYI0NM0yFQo6FAFRUqioAqEUdCgExQilRWp7JdkziALt/MtmdACFZ4InU/SvnudYot0JNspFCK7TY7O4FVyizaMwYIzttIlmk7fjULi3YLD3VPdAWWGzJOX3TYj0ilMpVXGuSRQip3F+GPhrzWro1GoI2ZTsw8v8ahU0iihFHQoAqEUdCgCihR0KAdNJNLak0BN4IzDEW8jFSWAkbwdxW8TiFxrLWndWbpcEMR0Un6Ttv8AdXOsNfa26uhhlIIPnWpwfElvA5jr0aCQfff1rPPfa8Tnae33mDUmO8w7BST9RRjlKz0DEffWMroPDcAlwlLhzW2UqQDE9CD1G48xWO43wtsNea2+o3RvtIdm9eRHUGnhdwspyr6FChVpFQo6FAFFCjoUAk11TgfBVvhSzkWgoCopgeEQDPqSY8hXLK6H2VwDX8PbIvMAs+EE6GegrPyfS8GywfZmyo8JctzOcyY2200ioXE8YMK8d44Vp0YBobTNB003MeZjpUzi3Zi095rpuMgjVQJiNJU+1R+I3LPc5La95H7TySPP/AVlZ/mmkrEdvL63baPpmV8oPVSDI9JAPzWJrR9qLlwAW7wghsyDKBCAMoIgTBEHX8qztbYXjlln2FChFHVpFQo6FAFQo6FAOuKTTtwU3QCaNWIII3BkUKFAbPg/EJCuBrzHQ8603EeD2+I2ACclxdUeJgncEc1MCfQVzfguJyvlJ0b8a3HCeIm2R0rH41p3GC4xwm7hrpt3lytuDurL9pTzH8mKhRXZ+IWLONtZLyz9lhoyE/tIeR8tjXLeK9n79h2U23ZQfDcVGKMORkDQ9RyrXe0aVNCjqXhuGXXIy22hoIJGVSDzzNpQEOhUrH4C5ZbLdUqeR0IP9lhoaZtWGb6FZv7KlvwoBqtX2HxpXvLY1JEqJI8iRHMVnHwjgSyOB1KMB8kVedlOHObjMQywhCkgjxEqdJ8h99Tn8Tx7dE4YbqWpdZWSS7s+b/lnl5VVcTxmZWW3uQdRpl86r81wnKzGPUwfarNMNktkLqzfPlXPLttZpzPiWINy6zEk7CSSSQojc/PvUWnVw7ZScrQNGOUwCNwTGhpoHpXVGAUdAUdBCihR0KAKhQoUwmXlqOanYhaiMKdKG6FGaKpUKr3hvE5GV/qGx+1/jVHQpWbEum74PxhlcAnwz4prb/8AaC0oEEeQ9a4xb4gw3g/catcNxJWgTB6H8qyssaSyuoX72ExOl23auf2lUx6E6ilLw+xb1tIoEbDbkNtulc9tE7hqXc4zctsozGBr/eXfqNDS97o/Vf8AEbiSbdwLkaZzqxtkDYEj6SCN+XSpPBeE2LNs92pAcKx8Ruz9UEETI05VT8IxDvczW3acq51i2y6jaGIIMgzrWuwnD7dyzbNxRmUZlKyuUzIIAOmvrTxytFmke5wkEZiI200O5Go/zojg1IGUHSQdNvWlYe863nR3a5qGACC2p003YkgGNoE9aZu4a+xJ7zKx2Nu2mg5CX319d+VO8wTs2vBmNwHlvVkeHqur6ToOpPIAc6rsPhsYIJvACMpU/rA/7/h8Sg6cx+VW/DbRUE3cub7UuZjf6ySNtppY4z8FppOHhZYeHMoY5RrqP2tJmI+KqO0HBLeIQLdeNZDDu8wjlmIkjWrHGXslyBfOUjLkCF3UHXQg6ADmVMCorqmHUAXmIJIz37rT1y5mBB30mr9k6ZTF9gUg93fIMbPbkfK6geeWsRftFHZW3Vip9VJB/CuncXvqgHeeDmCzMqHo36s9259QpHPcVzri9hkv3Awg5y2m0McwjyginjdllNIdCjoVSRUKOhQS3vpUC6tW19ar76VplE41ENFSmFINZrChQoUAKKhQoB23iXXZj+P40r9KuNnzEEZGjTWRBApiimpuMpzLTQYbFhSzBWDbCGMa6AyTO9dHwGPU2bZ5nLpJGh5D4+6uOW9W3PX1it/2Yx4FsJcI01TNOxnToIMVjJca137NrZsRmyHRjJ6zt4p9D93SmcZh2IKLcZCwEMAJG86/FNWcQ2UMhX7TAkZSBspMHzMx0or+NLn6gFJAAAzNPqNAOlV7TRaSrKPrncMIEAqVOh1kzruNgKlBRE/NUGHDjN3l6QDNvwwANJVgOe2oqVieI81MjxafsnLvOkD1+40TKQXGk3iFfOusGDmEmNNA+6iSOVQcVjblpS2ZFIJy5llDJ1mWJIOXfTrTgxafVdKMwnRSCFjkNdxrr61ku1PEWuWyyAi01wandthr91LKnIlXOI3Lt8BAqg/XbXYACdOkyD7+tV3brCwbVzqDbb1UyPxb4p/gGH1UksubUNrBHTy/nan+2Sk2AMubKQRl1yKN3YxrM9IHtNHjvIznDD0KFCt2IUKFHQGjvrUG8tWl5ag3lrfKMoqrq0yam3kqIwrGxpCKFA0VIwoUVCkB0VCioByy0MPUVsreDlQCTBylDEQCoMSPesTWy7PYhbieIBXVvASTlZYHhM/tSdOvtWfkjTCrHC8Bun+rvQNeTe8gGrXhHD1y53a9I0CsuQxAJ0GpHvTd1zoFIDERI5GJFO8MS6raMrLAkvmJRo8QQg6jyNY6a7Sf0dASLhYISMskrlMQYO+u9QcRwVG/qb9wGPpJzCNttNPOr3EWhcABaCFGxgHWSDpsYqlayiXTaYIjt4lZdCy+I5QeZEEmftCn67KVVf6AOpe6TAnaC0HaajcawUYXEOTKqhZFWIVrZ6Dnl0+a0ROYeGARIM+LaT/Cst25xLLhri24yZVttK+IszqH8W+o/CjGQZVF7L4xriAC4yrOoBnXnvt7VvLWDt27XhWS/wBokzpux5gDfy05iue/0dcCdiLl6VtHVF2L+f8AZ29ZHLfp7qoGsgnTY6DkBV4Y6qMruOOcZwwtYi5bXZWIHOAdQPaYqHW67a8IL2heVQMgbMQDLLmHPoupnzrCTWzKwqhRUKZNjdWoV1KsnFRLy11VlFVeSod1Ktby1BurWOUXKgsKTT1xaaNZqIoUqkmkYqFCioAVt+BYJUVVbKXiSJMg8106T1nTasjw5ZurIkAhm0J0XUzHKuh4G5nyOoTMpjTQE9CROU76ETUZ1eEHj8FktE4ckk7KxO45AnUVa9nzlWLoUDRV8ZaTAJ3/AIU5bw7HW4FGojKzHXXcECD6b1MwtrJH08hoIkeeprKRpaPi2EU22IEMF0I5Ea1kltfpLZbh/WWiQCAMv1Ehl/u+4rc3jKmdJ57/ACKq0wuRgwE7SFXVuhmdAJNFglRLWGNokMMzsAQJg6jVvOoHHeApdtp+kNkTvEdwATngMqoY1gkyfT3GjF5F+nVicoVVEZokltPD1M9KreK8US0Rasr32IJOS3qxDR9dwj6QPnkN6qcEj3LKC5bIS5mLIi3HJUnN+ylobCBJEAQJ1p7j2NuNei2gY21TOgeG9QMviGvLXyqvwK4l74gpfuLqznMLdoyMyiPCNJGknaSeWqx2AQ2ybyoW3zgQ3lDbinOZdDqqI3bdxTJSGEFlkpP05WDATvBkDeDXNeP8O7i8VAhTJXnGsFfOD9xB51sWtFcQTbAm9ZMHT6wsKTy10qq7YxcsWb3MkKREQSpzen0gR5U8cuU5RkqFChWjNuXFR7y1KIpi7XZWEQLoqHcSp1wVGcVlYuIFxKjOtT7i1GdazsVEY0mKccUipUSakcNwTX7yWk+p2gE7Ablj5AAn2pg1M4JiWtYi26jMVb6RuQQQwHnBNIOg4HsxaRF7o7GHY/WW9eXUDapjcLKeIKVGimADMwASRrCAKR6GmOH8YtQTbcTtcttvlOxKneNjvpU7C8Se3sO+VSc1tSe9VZOS7bB+tCB/jyGVsrWbh9rpVVAEjnJggx6a1EvXEYjvvMATyJkaDUEQOVWNriFm8M9jLcAMlR4XU9GU86jWL6XHKhXQgzLWyfYGfD7VGv8AVbP5UuKGJzwJ0Z1B2iQDH30ljAyllDcstwFo8gPiqzjmLtr/AFwbc6L4QefjXN4p1M6c/esu8cssv/eBaJ3WzYzNHmwJ+KLeRIscbifCBdu90BMzet2s3kXlmPSBFUd7i+FtK62GAZhDPaMiOYN6SWb1n0mKq+JHDKW/bBMksUtFieeW0quT6moK4M3M5KLbtov0qsEkiVUsSToNYnmKew6HwnituxhcMFkNiLlsAR9r8eWvmKf/AKS+M9xhYUxcuQij15/En2qk4Lwm7e/Rrt9gqYZlBzgKoW3BAtNprIAJE7Qdqzf9IHHFxXEVS2ZtWsgB5MXILH0EAfNVLwi9tImuWORRB5A2QagdpGZsD+sUK6NbzAADxAlS0Drnn3q1dQlwDkXU/wDphTVXxI58JfJMkFv7jW5/+M0seKeXTD0KMUK3Yt2TTLilzTdw111iiXRUZxUtxTDrUVURHWo1xanMtR7i1nYqITrTJFTHWo7pUWKM0EeCCNwZ+KNhSDSNt8PYtOo/SEy6SHYOCJHXYD0b2p5ez75Q+HvswH0lSLoX3BDcup9KqsPg7kAhmkgT3ZCkyJncA+1M4jEtbY5Ll8ONxmE+ranL71y1vEnF2bxfPmt94P8AeI7WLh/tBlAb76F3imK0NxM7Da8hyvpuGMZXFQBiMRcGtxzOmoBHzGv86UV63DKqO1x2nwBVLHaAAo9ZNTtSYe0t4D9cFuJsFuQWj7Kshn4pi5jw5K2sKi75i73HCjzXNln2mpfDuzzGbl8i2AYZmMsP3F+yf73kulXnDOHozAWxlRdZO4A1zv5ncLyGpqiUvB+CDObt5RltwQgAXNdYxbtgDQGfzrQ4rCBbeZ4IQ57kftXWPhUD15cgB0qcySyFRCgkWVO7GIa+45ACYnr5ms32o40jIUUnurWrHWblxhAX1OuvIZutX1EqDFcSuXmhmYgqSqyYC5oGnMamqvC2P9tsDqQp/wCVzH5VYXiUK3eggj90nUUMCA2OssPp7wH2MGpDcYy4BibZP0y38B+FV7KGwuJ9MSR/1E+/OpeOAbEWlBgEueuxn4maLD2ycNfEfs4lR8t+dPHsXpzsCjpSihXTpg100TGgKBrqZGTTTU+1NMKkGGFMutSSKZcVNUiOtMutSmFNstRYaGy02EkgdTvUp1pllqbFNdh7Ny1bC5A6iYDBpAmAQw66GkjCXI1S1aDTJuklo5+E68+lVfBMYyqwLNA2Ek+wFSWuFjEZBMy2reyLz9dK5M5qujC8Hrlm1p3ty7c1AC21W2o8hoZn0FWlrF2rCHwLZUiO6tE96/QX7/1Afugk68qr8LLAjDW2ZtQ15yFReRm59KegM+tTsNgcNhouX7nf3eQXS2vkvNvb5FTNndHsBhHxVwNd/V2kiFCwqDcADZfTUn76tMTigv6u0BC7zChjv49fCvMiSep2qG/EL95Z8OHsDdzpA6KNp8hJ86pMbirGaMIpvsqE5rkm1I3Jtn6j67Rzqugl8Z4qSDluTI8d0aKwH7FkblF+0NCeugrH48502hZUqOcs7BifM5Puit3guFQ11rzZ7hAAJjQZBooGiiZ0EVlOIWottpOV109WW5/9xpURPx2GGR1j6baE+vj/APzVBwE/7Si/ZbT3A0rTd8Li3XG3coPcG7PpuKz/AGZszi0nbMzH2qpOE3tsb7f7bZ02tHQerfwqpxnEryJdyBcquVaRMm5MzrpvyqXxfiQsYpLsZ1WzsI3Lv/hVNxjiKusJIznM4I5yCuv8OtPCcjK8KUChSwKFdTmaUGjJpuaGat9oA0k0GNILUgS1MvS2ammpGbYUgilmkGppm2WmWWnzSSKk0jh12BELHNmzQBvsNSd+lT7VsHw20zk82ACT5WxMj1zVEwWOyLHSTtvudY1qRf4vce1KTlMD7G4nlqduZrk8k/p04XhMvWLgC99cWRMBiWCjotlfz+BSW4jasmUU3Ln27kGD5WwdPc+1Z++bhIDMRmOy6eWsan3pTYeMwBPhnn+9H5ms1p737+KebjkgaAcgNOQ058orScM4ctogGQSbo5fSZ9p2rGDvFyqHdQ6yYYidfw2qz/Q2uRmdz/aZj+PrRv8ARprsY7Kc2p0XORHMkAx0mqrF4UaloEhRDGNUkH1OXKar7HZ4tvI85O0bCqvjXA8gYtJOQuJ10BCD86rtKwwiRbxYH2So8gEb/Os7g15jWEmJiRppU/AcTKLdRlLBwAWG+qRqPem+B4eSQeVs/wB0U58aV+USsDglY2tZDXDOvmNI5b0XG0h0H/hJ+dGbgtJadCAwkkROZg/hBHvS+0Qi6n/lIflmqvD2Xl6VYoUBQrrc69Y0WeiemyatJwtTZaklqQWoBTGm2NAmktSMk0k0ZNJmkAiiijBo6AcwSS/XRvLdSPzpdm7K9yBBSJM6mARt0/hTVkw0kxE/htS+5IvWnX/eAzryylvxEVzeaf038d4OPgiNSem/lTBuhCSwkHkPWfmtItmRqJms9xbDhTK8zqOhrGYy3S7lZCLmMW4VLDLkUKAddB51oMDjiF1CtygqTt0I2+ayBFbrswQ9pZj/ACq/J4/XpOOe+03A8RZhHdwOiK5J8pMhRVL2hxquzqT4zaKlYIyw6tsdQI5862iwo20rn3EmV+JuToCoWengBB+YpfR75Ul1CNZiYMe0a/FO4d+7AYnKHJSdDEgb/u6anzpGJ+o+p+OVSGw04cH98j+6T+f307jrDf6Jd5JVzhwCJGue4DPXxHX0pztfH6QI5WrY/GnbeItJaElj+tBACtAJGigxuagccxy3rudAQMqiDE6Dyp+Cf0XlvCvoUKFdTnXlwUyxqRcFMMKulDRNIJpbCmzSMRNFNEaSaQCioUVIDrS4TgFvui112zwSFUSBAk7A/wAisyK2HBreIeyVKSrbeKJ0+oGdR/Cs/JlZ0vCS9statE3MhBnNliDM8tPipePshcThUX9mQR/yNM/fWgxeANibrQ1y40lo+kBCIWfvNVXCl76/3rbiQo6CCDWGee7NtccdLeIXXlWX42YIHMkk+2n51sMVb8NZjjtjwBvPX3qcL/R5T+VDFaPsri8sr5g/P+VZ6pHDrpW4sc9COorp8mO8WON1XXMAAySxC+tYHtbg+7vd8kZWGU6j+sEj/wBsfFSTfaJBPz+NSRhe+wrq2+UlfJxqv3/iaww1eK1y/WIrQ8LwJODB3m9cI9AkVnQa33DreTBWx+4zH1YSfxrXzSeqPF2oeP8AdraFoHxZ1cjp4AZJ+KoKuu1bqb4yjTIpn7WgGnlpVNVeLHWKfJd5CoqOhWiF/cplhTtym2FaVJlhTD1Jeo9ypUbakUpqQaQA0mhNJJpA/hdXUdSB86VtsNxtlvd2xX6fPYaHT4rD4RwLiFtQHUkdQGE1qbmDX/SVtbY17omCSd5236Vj5N7jXDpc8YtZrc6nSR/lWS4Jicl0IRE3G+9SR/PnWqx9xwMjaHYToT0jrvVDxXgfd5LynVGDsPtR51hZutZeGgviVPpVHxGzNpgeh/Or+ysr61S8YOS2x8mHudqnV9j+mLNO4RouL6imjRV3WbjljaIu3nUnDvkzA1T8LxWe2J3UwanXn1nlFcc4y06O4xxrUcLx7PZdWghbR2BB18MdDuNqys09YxTJIUxmEGunyYe0Y45aHdvs5BckkAKCeg2FJmkClCtJwkdCjoUyXbGkGlGksK0SaemHp96jvUmbamzS2NNE1JiJoiaSTRTSMpCMwzTlkZo3idY84rd9neJW73EMyqFy2Mo1J0D8ifLL8mufk1bdlb+XEbwSjAeuh/AGs859/i8fxtO1Dm5dyq2XIGuFonKEE7c50FVGE4qzKLd4eIgweTc9PblViFzvcDH67eX5JJqJxrBm0EuJq1vUDqIII+Ca5LbeW8/FtwjVADuBHxpVX2qtxZf2P31L4FiczafS0Mp9QJH89aPtrbiw56gfMirxm9VNc6miNCiNdjnT+EYjKxXk0fIq9x9yLRPQGsxghNxR51psdalAOUa+lcvl1M42w+LJClCiYQY6UBXSxLBpa02KWDThF0KMUKoLg0U0RojVJN3DUdzTzmo7mlTNsaaJpbmmjUKJNETRmkGkCWNTeAYc3cTaUMF8UkkxourR5wDUFqStwqQVJBGxBgj3pXo46ZYdf0i4AZyEKdOYAP51O4rbDpPlWF7L8UIZgxLEnNJ1Jnf3nX3rX3sXKSpB0+NPurks9eHRLvlncBj7lvFW0EZC2WAIiZE/MVvu03BjfwjqIzRKjbUagT5xWd7EcCN66b9yQiscun1sZkSeQnlz9DWz7S3imHbJocrFY5sBoPwrTxzjaM+9OEkRvRURYnU6k6n1O9FNdLAdbvs3dF22JgmPv2P51gzWg7F4mL+Wd9R9wb8RWPmx3NtfHfpK7T8Bae9trIjxKBrA/aHWssDXcHwwAk1y7tpw9bOJ8AgXFzlfstJzacgdD71WF+k5T7UYpSmkClCtIg4KFFQqiXBNJY0DSGNURtzTDmnXNMOammbY02TSmNINSoRpJo6S21Aans92NbEW+8uNkVvoGxYfa226fNWx/o4X/i/z8Ve2Hbu11JGVY9IFPop51l7r9VHg+wAttmVwTt4piPKBV/w7gi2vqt27knxc+XRjHKjApVtOtTZLVThY3sUyhQlokaggFBlWNI161X8Ss3bzKQuVVMwx5xpSrg0mJPTamnYkEZY3EyKegx1/+j26zswuoMzMQMjaSSYpr/V5e/4tv/perDgnALli8He6zgAjKZ5jQ7mtKza/S2+/lG9EypXGMX/q8u/8ZP8AoancB2DvWrq3Bftys6ZWG49a15U+dEWYHc/NF57E4P20ujLm7skQCQzajnpl36GqLtD2WGKcOXyMoyiIYESTrMRudBV2txjzPyaAc9fnWnNQry5NxvhT4W73b6ggMrcmU/nIIqEDW0/pG1WwTya4JgcwumnpWKrWIpc0KTNCmlcNTb0KFWRl6YehQqacNNSKOhUmQal8ItBr9tWEgsJHWjoUB16wggach+FPotHQrFqJkFHbQRQoUyOFaQ1sEagUKFANPaHQU9kEbUKFAE6CNqaZRNFQpkLLSSKFCkcZztpaBwrkjVYI8jmUT8E1zihQrTHpGXYxR0KFUT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1522" name="Picture 18" descr="http://www.mbradtke.de/augustus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2051720" y="404663"/>
            <a:ext cx="2520280" cy="4991447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1" y="5661248"/>
            <a:ext cx="47160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The people that changed the world then, and still inspire</a:t>
            </a:r>
            <a:endParaRPr lang="en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blogs.brandeis.edu/greek10/files/2013/01/601610_10151261503057044_237781816_n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318273" y="260648"/>
            <a:ext cx="4825727" cy="2306961"/>
          </a:xfrm>
          <a:prstGeom prst="rect">
            <a:avLst/>
          </a:prstGeom>
          <a:noFill/>
        </p:spPr>
      </p:pic>
      <p:pic>
        <p:nvPicPr>
          <p:cNvPr id="23556" name="Picture 4" descr="https://apps.carleton.edu/reason_package/reason_4.0/www/images/311858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0" y="3429000"/>
            <a:ext cx="4762500" cy="2819401"/>
          </a:xfrm>
          <a:prstGeom prst="rect">
            <a:avLst/>
          </a:prstGeom>
          <a:noFill/>
        </p:spPr>
      </p:pic>
      <p:pic>
        <p:nvPicPr>
          <p:cNvPr id="23558" name="Picture 6" descr="https://encrypted-tbn2.gstatic.com/images?q=tbn:ANd9GcRTARhIkFp9oMuRI4bExv2y_c6defMVjHBmzSF79U5iAFscuk7a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0" y="404664"/>
            <a:ext cx="3730012" cy="2808312"/>
          </a:xfrm>
          <a:prstGeom prst="rect">
            <a:avLst/>
          </a:prstGeom>
          <a:noFill/>
        </p:spPr>
      </p:pic>
      <p:pic>
        <p:nvPicPr>
          <p:cNvPr id="23560" name="Picture 8" descr="http://downloads.bbc.co.uk/rmhttp/schools/primaryhistory/images/worldhistory/rosetta_stone/rosetta_stone_hieroglyphs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5628456" y="2852936"/>
            <a:ext cx="3515544" cy="204341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111552" y="528834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Language, Literature and culture across time</a:t>
            </a:r>
            <a:endParaRPr lang="en-GB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quatr.us/greeks/clothing/pictures/weaving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251520" y="332656"/>
            <a:ext cx="3095625" cy="3114676"/>
          </a:xfrm>
          <a:prstGeom prst="rect">
            <a:avLst/>
          </a:prstGeom>
          <a:noFill/>
        </p:spPr>
      </p:pic>
      <p:pic>
        <p:nvPicPr>
          <p:cNvPr id="25604" name="Picture 4" descr="http://earlyworks.weebly.com/uploads/1/4/2/4/14248939/1138097_orig.pn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220072" y="3861048"/>
            <a:ext cx="3575397" cy="2678200"/>
          </a:xfrm>
          <a:prstGeom prst="rect">
            <a:avLst/>
          </a:prstGeom>
          <a:noFill/>
        </p:spPr>
      </p:pic>
      <p:pic>
        <p:nvPicPr>
          <p:cNvPr id="25606" name="Picture 6" descr="Gundestrup Caldron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4269802" y="0"/>
            <a:ext cx="4364884" cy="3356992"/>
          </a:xfrm>
          <a:prstGeom prst="rect">
            <a:avLst/>
          </a:prstGeom>
          <a:noFill/>
        </p:spPr>
      </p:pic>
      <p:pic>
        <p:nvPicPr>
          <p:cNvPr id="25608" name="Picture 8" descr="https://upload.wikimedia.org/wikipedia/commons/7/77/Amphorae_stacking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0" y="3717032"/>
            <a:ext cx="3107315" cy="314096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347865" y="3933056"/>
            <a:ext cx="18722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Everyday people</a:t>
            </a:r>
          </a:p>
          <a:p>
            <a:r>
              <a:rPr lang="en-GB" sz="3200" dirty="0" smtClean="0"/>
              <a:t>Everyday lives</a:t>
            </a:r>
            <a:endParaRPr lang="en-GB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51</Words>
  <Application>Microsoft Office PowerPoint</Application>
  <PresentationFormat>On-screen Show (4:3)</PresentationFormat>
  <Paragraphs>14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What is Classics?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Classics?</dc:title>
  <dc:creator>Errietta Bissa</dc:creator>
  <cp:lastModifiedBy>Errietta Bissa</cp:lastModifiedBy>
  <cp:revision>15</cp:revision>
  <dcterms:created xsi:type="dcterms:W3CDTF">2016-02-22T13:08:28Z</dcterms:created>
  <dcterms:modified xsi:type="dcterms:W3CDTF">2016-02-22T13:56:52Z</dcterms:modified>
</cp:coreProperties>
</file>