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4298" r:id="rId4"/>
  </p:sldMasterIdLst>
  <p:notesMasterIdLst>
    <p:notesMasterId r:id="rId30"/>
  </p:notesMasterIdLst>
  <p:handoutMasterIdLst>
    <p:handoutMasterId r:id="rId31"/>
  </p:handoutMasterIdLst>
  <p:sldIdLst>
    <p:sldId id="344" r:id="rId5"/>
    <p:sldId id="323" r:id="rId6"/>
    <p:sldId id="337" r:id="rId7"/>
    <p:sldId id="338" r:id="rId8"/>
    <p:sldId id="339" r:id="rId9"/>
    <p:sldId id="336" r:id="rId10"/>
    <p:sldId id="342" r:id="rId11"/>
    <p:sldId id="341" r:id="rId12"/>
    <p:sldId id="258" r:id="rId13"/>
    <p:sldId id="259" r:id="rId14"/>
    <p:sldId id="324" r:id="rId15"/>
    <p:sldId id="262" r:id="rId16"/>
    <p:sldId id="325" r:id="rId17"/>
    <p:sldId id="260" r:id="rId18"/>
    <p:sldId id="326" r:id="rId19"/>
    <p:sldId id="328" r:id="rId20"/>
    <p:sldId id="330" r:id="rId21"/>
    <p:sldId id="257" r:id="rId22"/>
    <p:sldId id="333" r:id="rId23"/>
    <p:sldId id="343" r:id="rId24"/>
    <p:sldId id="331" r:id="rId25"/>
    <p:sldId id="332" r:id="rId26"/>
    <p:sldId id="334" r:id="rId27"/>
    <p:sldId id="329" r:id="rId28"/>
    <p:sldId id="335" r:id="rId29"/>
  </p:sldIdLst>
  <p:sldSz cx="9144000" cy="6858000" type="screen4x3"/>
  <p:notesSz cx="6858000" cy="9144000"/>
  <p:embeddedFontLst>
    <p:embeddedFont>
      <p:font typeface="Arial Nova" panose="020B0604020202020204" charset="0"/>
      <p:regular r:id="rId32"/>
      <p:bold r:id="rId33"/>
      <p:italic r:id="rId34"/>
      <p:boldItalic r:id="rId35"/>
    </p:embeddedFont>
    <p:embeddedFont>
      <p:font typeface="Century Gothic" panose="020B0604020202020204" charset="0"/>
      <p:regular r:id="rId36"/>
      <p:bold r:id="rId37"/>
      <p:italic r:id="rId38"/>
      <p:boldItalic r:id="rId39"/>
    </p:embeddedFont>
    <p:embeddedFont>
      <p:font typeface="Neue Haas Grotesk Text Pro" panose="020B0504020202020204" charset="0"/>
      <p:regular r:id="rId40"/>
      <p:bold r:id="rId41"/>
      <p:italic r:id="rId42"/>
      <p:boldItalic r:id="rId43"/>
    </p:embeddedFont>
    <p:embeddedFont>
      <p:font typeface="Wingdings 3" panose="020B0604020202020204" charset="2"/>
      <p:regular r:id="rId4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BE38DE-0F25-FC66-25C0-C366A38D46AC}" v="85" dt="2026-07-11T17:05:08.219"/>
    <p1510:client id="{380DD651-490D-4AB8-862A-4218AFC6DCD1}" v="581" dt="2026-07-12T11:43:06.624"/>
    <p1510:client id="{5E9323B3-19BC-419A-1F98-208E80C68509}" v="26" dt="2026-07-12T08:54:44.803"/>
    <p1510:client id="{7EADBF7F-52FA-E82E-4182-4D900345DEE6}" v="4" dt="2026-07-12T10:53:52.055"/>
    <p1510:client id="{A6528A9F-1723-29C6-B5FE-FDB0BC0BB559}" v="45" dt="2026-07-11T16:50:35.631"/>
    <p1510:client id="{FC0836A3-50FB-03BB-662A-459D412F35CF}" v="244" dt="2026-07-11T18:59:26.7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tesViewPr>
    <p:cSldViewPr snapToGrid="0">
      <p:cViewPr>
        <p:scale>
          <a:sx n="1" d="2"/>
          <a:sy n="1" d="2"/>
        </p:scale>
        <p:origin x="0" y="0"/>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font" Target="fonts/font8.fntdata"/><Relationship Id="rId21" Type="http://schemas.openxmlformats.org/officeDocument/2006/relationships/slide" Target="slides/slide17.xml"/><Relationship Id="rId34" Type="http://schemas.openxmlformats.org/officeDocument/2006/relationships/font" Target="fonts/font3.fntdata"/><Relationship Id="rId42" Type="http://schemas.openxmlformats.org/officeDocument/2006/relationships/font" Target="fonts/font11.fntdata"/><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font" Target="fonts/font1.fntdata"/><Relationship Id="rId37" Type="http://schemas.openxmlformats.org/officeDocument/2006/relationships/font" Target="fonts/font6.fntdata"/><Relationship Id="rId40" Type="http://schemas.openxmlformats.org/officeDocument/2006/relationships/font" Target="fonts/font9.fntdata"/><Relationship Id="rId45"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font" Target="fonts/font5.fntdata"/><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4" Type="http://schemas.openxmlformats.org/officeDocument/2006/relationships/font" Target="fonts/font13.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font" Target="fonts/font4.fntdata"/><Relationship Id="rId43" Type="http://schemas.openxmlformats.org/officeDocument/2006/relationships/font" Target="fonts/font12.fntdata"/><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font" Target="fonts/font2.fntdata"/><Relationship Id="rId38" Type="http://schemas.openxmlformats.org/officeDocument/2006/relationships/font" Target="fonts/font7.fntdata"/><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font" Target="fonts/font10.fntdata"/><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ela-Ionela Sipetan (2521601)" userId="S::2521601@student.uwtsd.ac.uk::6bb735dc-2aa6-4839-b4bd-e4354778a1cd" providerId="AD" clId="Web-{FC0836A3-50FB-03BB-662A-459D412F35CF}"/>
    <pc:docChg chg="mod addSld delSld modSld addMainMaster delMainMaster">
      <pc:chgData name="Mihaela-Ionela Sipetan (2521601)" userId="S::2521601@student.uwtsd.ac.uk::6bb735dc-2aa6-4839-b4bd-e4354778a1cd" providerId="AD" clId="Web-{FC0836A3-50FB-03BB-662A-459D412F35CF}" dt="2026-07-11T18:59:26.741" v="269"/>
      <pc:docMkLst>
        <pc:docMk/>
      </pc:docMkLst>
      <pc:sldChg chg="modSp mod modClrScheme chgLayout">
        <pc:chgData name="Mihaela-Ionela Sipetan (2521601)" userId="S::2521601@student.uwtsd.ac.uk::6bb735dc-2aa6-4839-b4bd-e4354778a1cd" providerId="AD" clId="Web-{FC0836A3-50FB-03BB-662A-459D412F35CF}" dt="2026-07-11T18:59:26.741" v="269"/>
        <pc:sldMkLst>
          <pc:docMk/>
          <pc:sldMk cId="3408955283" sldId="256"/>
        </pc:sldMkLst>
        <pc:spChg chg="mod ord">
          <ac:chgData name="Mihaela-Ionela Sipetan (2521601)" userId="S::2521601@student.uwtsd.ac.uk::6bb735dc-2aa6-4839-b4bd-e4354778a1cd" providerId="AD" clId="Web-{FC0836A3-50FB-03BB-662A-459D412F35CF}" dt="2026-07-11T18:59:26.741" v="269"/>
          <ac:spMkLst>
            <pc:docMk/>
            <pc:sldMk cId="3408955283" sldId="256"/>
            <ac:spMk id="2" creationId="{00000000-0000-0000-0000-000000000000}"/>
          </ac:spMkLst>
        </pc:spChg>
      </pc:sldChg>
      <pc:sldChg chg="modSp add del mod modClrScheme chgLayout">
        <pc:chgData name="Mihaela-Ionela Sipetan (2521601)" userId="S::2521601@student.uwtsd.ac.uk::6bb735dc-2aa6-4839-b4bd-e4354778a1cd" providerId="AD" clId="Web-{FC0836A3-50FB-03BB-662A-459D412F35CF}" dt="2026-07-11T18:59:26.741" v="269"/>
        <pc:sldMkLst>
          <pc:docMk/>
          <pc:sldMk cId="0" sldId="257"/>
        </pc:sldMkLst>
        <pc:spChg chg="mod ord">
          <ac:chgData name="Mihaela-Ionela Sipetan (2521601)" userId="S::2521601@student.uwtsd.ac.uk::6bb735dc-2aa6-4839-b4bd-e4354778a1cd" providerId="AD" clId="Web-{FC0836A3-50FB-03BB-662A-459D412F35CF}" dt="2026-07-11T18:59:26.741" v="269"/>
          <ac:spMkLst>
            <pc:docMk/>
            <pc:sldMk cId="0" sldId="257"/>
            <ac:spMk id="2" creationId="{C714136D-49C3-7A8D-528F-D19A3A7C9161}"/>
          </ac:spMkLst>
        </pc:spChg>
        <pc:spChg chg="mod ord">
          <ac:chgData name="Mihaela-Ionela Sipetan (2521601)" userId="S::2521601@student.uwtsd.ac.uk::6bb735dc-2aa6-4839-b4bd-e4354778a1cd" providerId="AD" clId="Web-{FC0836A3-50FB-03BB-662A-459D412F35CF}" dt="2026-07-11T18:59:26.741" v="269"/>
          <ac:spMkLst>
            <pc:docMk/>
            <pc:sldMk cId="0" sldId="257"/>
            <ac:spMk id="3" creationId="{7E38B179-8C54-73D0-F8B6-BBDBD94F7369}"/>
          </ac:spMkLst>
        </pc:spChg>
      </pc:sldChg>
      <pc:sldChg chg="del">
        <pc:chgData name="Mihaela-Ionela Sipetan (2521601)" userId="S::2521601@student.uwtsd.ac.uk::6bb735dc-2aa6-4839-b4bd-e4354778a1cd" providerId="AD" clId="Web-{FC0836A3-50FB-03BB-662A-459D412F35CF}" dt="2026-07-11T17:59:32.807" v="198"/>
        <pc:sldMkLst>
          <pc:docMk/>
          <pc:sldMk cId="3422864409" sldId="258"/>
        </pc:sldMkLst>
      </pc:sldChg>
      <pc:sldChg chg="del">
        <pc:chgData name="Mihaela-Ionela Sipetan (2521601)" userId="S::2521601@student.uwtsd.ac.uk::6bb735dc-2aa6-4839-b4bd-e4354778a1cd" providerId="AD" clId="Web-{FC0836A3-50FB-03BB-662A-459D412F35CF}" dt="2026-07-11T18:00:32.686" v="199"/>
        <pc:sldMkLst>
          <pc:docMk/>
          <pc:sldMk cId="1667526638" sldId="259"/>
        </pc:sldMkLst>
      </pc:sldChg>
      <pc:sldChg chg="modSp mod modClrScheme chgLayout">
        <pc:chgData name="Mihaela-Ionela Sipetan (2521601)" userId="S::2521601@student.uwtsd.ac.uk::6bb735dc-2aa6-4839-b4bd-e4354778a1cd" providerId="AD" clId="Web-{FC0836A3-50FB-03BB-662A-459D412F35CF}" dt="2026-07-11T18:59:26.741" v="269"/>
        <pc:sldMkLst>
          <pc:docMk/>
          <pc:sldMk cId="1880577194" sldId="260"/>
        </pc:sldMkLst>
        <pc:spChg chg="mod ord">
          <ac:chgData name="Mihaela-Ionela Sipetan (2521601)" userId="S::2521601@student.uwtsd.ac.uk::6bb735dc-2aa6-4839-b4bd-e4354778a1cd" providerId="AD" clId="Web-{FC0836A3-50FB-03BB-662A-459D412F35CF}" dt="2026-07-11T18:59:26.741" v="269"/>
          <ac:spMkLst>
            <pc:docMk/>
            <pc:sldMk cId="1880577194" sldId="260"/>
            <ac:spMk id="2" creationId="{B10058A6-F518-3F21-E2DE-7EC05F217A5B}"/>
          </ac:spMkLst>
        </pc:spChg>
        <pc:spChg chg="mod ord">
          <ac:chgData name="Mihaela-Ionela Sipetan (2521601)" userId="S::2521601@student.uwtsd.ac.uk::6bb735dc-2aa6-4839-b4bd-e4354778a1cd" providerId="AD" clId="Web-{FC0836A3-50FB-03BB-662A-459D412F35CF}" dt="2026-07-11T18:59:26.741" v="269"/>
          <ac:spMkLst>
            <pc:docMk/>
            <pc:sldMk cId="1880577194" sldId="260"/>
            <ac:spMk id="3" creationId="{3C22A90E-9F76-050D-E0EB-CFE372524E66}"/>
          </ac:spMkLst>
        </pc:spChg>
      </pc:sldChg>
      <pc:sldChg chg="del">
        <pc:chgData name="Mihaela-Ionela Sipetan (2521601)" userId="S::2521601@student.uwtsd.ac.uk::6bb735dc-2aa6-4839-b4bd-e4354778a1cd" providerId="AD" clId="Web-{FC0836A3-50FB-03BB-662A-459D412F35CF}" dt="2026-07-11T18:00:42.890" v="200"/>
        <pc:sldMkLst>
          <pc:docMk/>
          <pc:sldMk cId="780738311" sldId="261"/>
        </pc:sldMkLst>
      </pc:sldChg>
      <pc:sldChg chg="modSp mod modClrScheme chgLayout">
        <pc:chgData name="Mihaela-Ionela Sipetan (2521601)" userId="S::2521601@student.uwtsd.ac.uk::6bb735dc-2aa6-4839-b4bd-e4354778a1cd" providerId="AD" clId="Web-{FC0836A3-50FB-03BB-662A-459D412F35CF}" dt="2026-07-11T18:59:26.741" v="269"/>
        <pc:sldMkLst>
          <pc:docMk/>
          <pc:sldMk cId="2628250944" sldId="262"/>
        </pc:sldMkLst>
        <pc:spChg chg="mod ord">
          <ac:chgData name="Mihaela-Ionela Sipetan (2521601)" userId="S::2521601@student.uwtsd.ac.uk::6bb735dc-2aa6-4839-b4bd-e4354778a1cd" providerId="AD" clId="Web-{FC0836A3-50FB-03BB-662A-459D412F35CF}" dt="2026-07-11T18:59:26.741" v="269"/>
          <ac:spMkLst>
            <pc:docMk/>
            <pc:sldMk cId="2628250944" sldId="262"/>
            <ac:spMk id="2" creationId="{B10058A6-F518-3F21-E2DE-7EC05F217A5B}"/>
          </ac:spMkLst>
        </pc:spChg>
        <pc:spChg chg="mod ord">
          <ac:chgData name="Mihaela-Ionela Sipetan (2521601)" userId="S::2521601@student.uwtsd.ac.uk::6bb735dc-2aa6-4839-b4bd-e4354778a1cd" providerId="AD" clId="Web-{FC0836A3-50FB-03BB-662A-459D412F35CF}" dt="2026-07-11T18:59:26.741" v="269"/>
          <ac:spMkLst>
            <pc:docMk/>
            <pc:sldMk cId="2628250944" sldId="262"/>
            <ac:spMk id="3" creationId="{3C22A90E-9F76-050D-E0EB-CFE372524E66}"/>
          </ac:spMkLst>
        </pc:spChg>
      </pc:sldChg>
      <pc:sldChg chg="modSp mod modClrScheme chgLayout">
        <pc:chgData name="Mihaela-Ionela Sipetan (2521601)" userId="S::2521601@student.uwtsd.ac.uk::6bb735dc-2aa6-4839-b4bd-e4354778a1cd" providerId="AD" clId="Web-{FC0836A3-50FB-03BB-662A-459D412F35CF}" dt="2026-07-11T18:59:26.741" v="269"/>
        <pc:sldMkLst>
          <pc:docMk/>
          <pc:sldMk cId="56110857" sldId="265"/>
        </pc:sldMkLst>
        <pc:spChg chg="mod ord">
          <ac:chgData name="Mihaela-Ionela Sipetan (2521601)" userId="S::2521601@student.uwtsd.ac.uk::6bb735dc-2aa6-4839-b4bd-e4354778a1cd" providerId="AD" clId="Web-{FC0836A3-50FB-03BB-662A-459D412F35CF}" dt="2026-07-11T18:59:26.741" v="269"/>
          <ac:spMkLst>
            <pc:docMk/>
            <pc:sldMk cId="56110857" sldId="265"/>
            <ac:spMk id="2" creationId="{41D492B7-E1BA-4F1E-487A-98DED85C6330}"/>
          </ac:spMkLst>
        </pc:spChg>
        <pc:spChg chg="mod ord">
          <ac:chgData name="Mihaela-Ionela Sipetan (2521601)" userId="S::2521601@student.uwtsd.ac.uk::6bb735dc-2aa6-4839-b4bd-e4354778a1cd" providerId="AD" clId="Web-{FC0836A3-50FB-03BB-662A-459D412F35CF}" dt="2026-07-11T18:59:26.741" v="269"/>
          <ac:spMkLst>
            <pc:docMk/>
            <pc:sldMk cId="56110857" sldId="265"/>
            <ac:spMk id="3" creationId="{D5B334FF-ACA9-B91F-31BE-B1A77F0E50C7}"/>
          </ac:spMkLst>
        </pc:spChg>
      </pc:sldChg>
      <pc:sldChg chg="del">
        <pc:chgData name="Mihaela-Ionela Sipetan (2521601)" userId="S::2521601@student.uwtsd.ac.uk::6bb735dc-2aa6-4839-b4bd-e4354778a1cd" providerId="AD" clId="Web-{FC0836A3-50FB-03BB-662A-459D412F35CF}" dt="2026-07-11T18:05:46.022" v="233"/>
        <pc:sldMkLst>
          <pc:docMk/>
          <pc:sldMk cId="2533793884" sldId="311"/>
        </pc:sldMkLst>
      </pc:sldChg>
      <pc:sldChg chg="modSp mod modClrScheme chgLayout">
        <pc:chgData name="Mihaela-Ionela Sipetan (2521601)" userId="S::2521601@student.uwtsd.ac.uk::6bb735dc-2aa6-4839-b4bd-e4354778a1cd" providerId="AD" clId="Web-{FC0836A3-50FB-03BB-662A-459D412F35CF}" dt="2026-07-11T18:59:26.741" v="269"/>
        <pc:sldMkLst>
          <pc:docMk/>
          <pc:sldMk cId="2569775999" sldId="323"/>
        </pc:sldMkLst>
        <pc:spChg chg="mod ord">
          <ac:chgData name="Mihaela-Ionela Sipetan (2521601)" userId="S::2521601@student.uwtsd.ac.uk::6bb735dc-2aa6-4839-b4bd-e4354778a1cd" providerId="AD" clId="Web-{FC0836A3-50FB-03BB-662A-459D412F35CF}" dt="2026-07-11T18:59:26.741" v="269"/>
          <ac:spMkLst>
            <pc:docMk/>
            <pc:sldMk cId="2569775999" sldId="323"/>
            <ac:spMk id="2" creationId="{F8777264-65F7-5D78-62C8-93AA03C8F2EB}"/>
          </ac:spMkLst>
        </pc:spChg>
        <pc:spChg chg="mod ord">
          <ac:chgData name="Mihaela-Ionela Sipetan (2521601)" userId="S::2521601@student.uwtsd.ac.uk::6bb735dc-2aa6-4839-b4bd-e4354778a1cd" providerId="AD" clId="Web-{FC0836A3-50FB-03BB-662A-459D412F35CF}" dt="2026-07-11T18:59:26.741" v="269"/>
          <ac:spMkLst>
            <pc:docMk/>
            <pc:sldMk cId="2569775999" sldId="323"/>
            <ac:spMk id="5" creationId="{6F90BD97-1EF8-FD72-E84E-B3D4291795FE}"/>
          </ac:spMkLst>
        </pc:spChg>
      </pc:sldChg>
      <pc:sldChg chg="modSp mod modClrScheme chgLayout">
        <pc:chgData name="Mihaela-Ionela Sipetan (2521601)" userId="S::2521601@student.uwtsd.ac.uk::6bb735dc-2aa6-4839-b4bd-e4354778a1cd" providerId="AD" clId="Web-{FC0836A3-50FB-03BB-662A-459D412F35CF}" dt="2026-07-11T18:59:26.741" v="269"/>
        <pc:sldMkLst>
          <pc:docMk/>
          <pc:sldMk cId="1826616807" sldId="324"/>
        </pc:sldMkLst>
        <pc:spChg chg="mod ord">
          <ac:chgData name="Mihaela-Ionela Sipetan (2521601)" userId="S::2521601@student.uwtsd.ac.uk::6bb735dc-2aa6-4839-b4bd-e4354778a1cd" providerId="AD" clId="Web-{FC0836A3-50FB-03BB-662A-459D412F35CF}" dt="2026-07-11T18:59:26.741" v="269"/>
          <ac:spMkLst>
            <pc:docMk/>
            <pc:sldMk cId="1826616807" sldId="324"/>
            <ac:spMk id="2" creationId="{780996D4-3064-6646-653A-DDC9134BE945}"/>
          </ac:spMkLst>
        </pc:spChg>
        <pc:spChg chg="mod ord">
          <ac:chgData name="Mihaela-Ionela Sipetan (2521601)" userId="S::2521601@student.uwtsd.ac.uk::6bb735dc-2aa6-4839-b4bd-e4354778a1cd" providerId="AD" clId="Web-{FC0836A3-50FB-03BB-662A-459D412F35CF}" dt="2026-07-11T18:59:26.741" v="269"/>
          <ac:spMkLst>
            <pc:docMk/>
            <pc:sldMk cId="1826616807" sldId="324"/>
            <ac:spMk id="3" creationId="{581134F7-EB44-611A-731A-22437E776808}"/>
          </ac:spMkLst>
        </pc:spChg>
      </pc:sldChg>
      <pc:sldChg chg="modSp mod modClrScheme chgLayout">
        <pc:chgData name="Mihaela-Ionela Sipetan (2521601)" userId="S::2521601@student.uwtsd.ac.uk::6bb735dc-2aa6-4839-b4bd-e4354778a1cd" providerId="AD" clId="Web-{FC0836A3-50FB-03BB-662A-459D412F35CF}" dt="2026-07-11T18:59:26.741" v="269"/>
        <pc:sldMkLst>
          <pc:docMk/>
          <pc:sldMk cId="2015875573" sldId="325"/>
        </pc:sldMkLst>
        <pc:spChg chg="mod ord">
          <ac:chgData name="Mihaela-Ionela Sipetan (2521601)" userId="S::2521601@student.uwtsd.ac.uk::6bb735dc-2aa6-4839-b4bd-e4354778a1cd" providerId="AD" clId="Web-{FC0836A3-50FB-03BB-662A-459D412F35CF}" dt="2026-07-11T18:59:26.741" v="269"/>
          <ac:spMkLst>
            <pc:docMk/>
            <pc:sldMk cId="2015875573" sldId="325"/>
            <ac:spMk id="2" creationId="{A4E49D98-8AB3-09C7-3C5D-FB8E0B3AA53B}"/>
          </ac:spMkLst>
        </pc:spChg>
        <pc:spChg chg="mod ord">
          <ac:chgData name="Mihaela-Ionela Sipetan (2521601)" userId="S::2521601@student.uwtsd.ac.uk::6bb735dc-2aa6-4839-b4bd-e4354778a1cd" providerId="AD" clId="Web-{FC0836A3-50FB-03BB-662A-459D412F35CF}" dt="2026-07-11T18:59:26.741" v="269"/>
          <ac:spMkLst>
            <pc:docMk/>
            <pc:sldMk cId="2015875573" sldId="325"/>
            <ac:spMk id="3" creationId="{22AB4CEC-FAB4-01DC-78BC-64056101C791}"/>
          </ac:spMkLst>
        </pc:spChg>
      </pc:sldChg>
      <pc:sldChg chg="modSp mod modClrScheme chgLayout">
        <pc:chgData name="Mihaela-Ionela Sipetan (2521601)" userId="S::2521601@student.uwtsd.ac.uk::6bb735dc-2aa6-4839-b4bd-e4354778a1cd" providerId="AD" clId="Web-{FC0836A3-50FB-03BB-662A-459D412F35CF}" dt="2026-07-11T18:59:26.741" v="269"/>
        <pc:sldMkLst>
          <pc:docMk/>
          <pc:sldMk cId="3971945341" sldId="326"/>
        </pc:sldMkLst>
        <pc:spChg chg="mod ord">
          <ac:chgData name="Mihaela-Ionela Sipetan (2521601)" userId="S::2521601@student.uwtsd.ac.uk::6bb735dc-2aa6-4839-b4bd-e4354778a1cd" providerId="AD" clId="Web-{FC0836A3-50FB-03BB-662A-459D412F35CF}" dt="2026-07-11T18:59:26.741" v="269"/>
          <ac:spMkLst>
            <pc:docMk/>
            <pc:sldMk cId="3971945341" sldId="326"/>
            <ac:spMk id="2" creationId="{3103C0B5-8518-1944-CAE8-973E8B000101}"/>
          </ac:spMkLst>
        </pc:spChg>
        <pc:graphicFrameChg chg="mod ord">
          <ac:chgData name="Mihaela-Ionela Sipetan (2521601)" userId="S::2521601@student.uwtsd.ac.uk::6bb735dc-2aa6-4839-b4bd-e4354778a1cd" providerId="AD" clId="Web-{FC0836A3-50FB-03BB-662A-459D412F35CF}" dt="2026-07-11T18:59:26.741" v="269"/>
          <ac:graphicFrameMkLst>
            <pc:docMk/>
            <pc:sldMk cId="3971945341" sldId="326"/>
            <ac:graphicFrameMk id="3" creationId="{D625F71C-0AE7-B179-14FD-2B789B1AA9BF}"/>
          </ac:graphicFrameMkLst>
        </pc:graphicFrameChg>
      </pc:sldChg>
      <pc:sldChg chg="modSp mod modClrScheme chgLayout">
        <pc:chgData name="Mihaela-Ionela Sipetan (2521601)" userId="S::2521601@student.uwtsd.ac.uk::6bb735dc-2aa6-4839-b4bd-e4354778a1cd" providerId="AD" clId="Web-{FC0836A3-50FB-03BB-662A-459D412F35CF}" dt="2026-07-11T18:59:26.741" v="269"/>
        <pc:sldMkLst>
          <pc:docMk/>
          <pc:sldMk cId="1891401900" sldId="327"/>
        </pc:sldMkLst>
        <pc:spChg chg="mod ord">
          <ac:chgData name="Mihaela-Ionela Sipetan (2521601)" userId="S::2521601@student.uwtsd.ac.uk::6bb735dc-2aa6-4839-b4bd-e4354778a1cd" providerId="AD" clId="Web-{FC0836A3-50FB-03BB-662A-459D412F35CF}" dt="2026-07-11T18:59:26.741" v="269"/>
          <ac:spMkLst>
            <pc:docMk/>
            <pc:sldMk cId="1891401900" sldId="327"/>
            <ac:spMk id="2" creationId="{81A1811C-7FF9-B912-9B18-858C3060F759}"/>
          </ac:spMkLst>
        </pc:spChg>
        <pc:spChg chg="mod ord">
          <ac:chgData name="Mihaela-Ionela Sipetan (2521601)" userId="S::2521601@student.uwtsd.ac.uk::6bb735dc-2aa6-4839-b4bd-e4354778a1cd" providerId="AD" clId="Web-{FC0836A3-50FB-03BB-662A-459D412F35CF}" dt="2026-07-11T18:59:26.741" v="269"/>
          <ac:spMkLst>
            <pc:docMk/>
            <pc:sldMk cId="1891401900" sldId="327"/>
            <ac:spMk id="3" creationId="{DC44923D-BA51-497C-E44E-69328ECBC9F2}"/>
          </ac:spMkLst>
        </pc:spChg>
      </pc:sldChg>
      <pc:sldChg chg="modSp mod modClrScheme chgLayout">
        <pc:chgData name="Mihaela-Ionela Sipetan (2521601)" userId="S::2521601@student.uwtsd.ac.uk::6bb735dc-2aa6-4839-b4bd-e4354778a1cd" providerId="AD" clId="Web-{FC0836A3-50FB-03BB-662A-459D412F35CF}" dt="2026-07-11T18:59:26.741" v="269"/>
        <pc:sldMkLst>
          <pc:docMk/>
          <pc:sldMk cId="3310195445" sldId="328"/>
        </pc:sldMkLst>
        <pc:spChg chg="mod ord">
          <ac:chgData name="Mihaela-Ionela Sipetan (2521601)" userId="S::2521601@student.uwtsd.ac.uk::6bb735dc-2aa6-4839-b4bd-e4354778a1cd" providerId="AD" clId="Web-{FC0836A3-50FB-03BB-662A-459D412F35CF}" dt="2026-07-11T18:59:26.741" v="269"/>
          <ac:spMkLst>
            <pc:docMk/>
            <pc:sldMk cId="3310195445" sldId="328"/>
            <ac:spMk id="2" creationId="{E1FE5D76-041A-81BB-8494-CF8580F6F221}"/>
          </ac:spMkLst>
        </pc:spChg>
        <pc:spChg chg="mod ord">
          <ac:chgData name="Mihaela-Ionela Sipetan (2521601)" userId="S::2521601@student.uwtsd.ac.uk::6bb735dc-2aa6-4839-b4bd-e4354778a1cd" providerId="AD" clId="Web-{FC0836A3-50FB-03BB-662A-459D412F35CF}" dt="2026-07-11T18:59:26.741" v="269"/>
          <ac:spMkLst>
            <pc:docMk/>
            <pc:sldMk cId="3310195445" sldId="328"/>
            <ac:spMk id="3" creationId="{F859874E-888D-D774-48D9-5E9F8D378BE1}"/>
          </ac:spMkLst>
        </pc:spChg>
      </pc:sldChg>
      <pc:sldChg chg="modSp mod modClrScheme chgLayout">
        <pc:chgData name="Mihaela-Ionela Sipetan (2521601)" userId="S::2521601@student.uwtsd.ac.uk::6bb735dc-2aa6-4839-b4bd-e4354778a1cd" providerId="AD" clId="Web-{FC0836A3-50FB-03BB-662A-459D412F35CF}" dt="2026-07-11T18:59:26.741" v="269"/>
        <pc:sldMkLst>
          <pc:docMk/>
          <pc:sldMk cId="1501793652" sldId="329"/>
        </pc:sldMkLst>
        <pc:spChg chg="mod ord">
          <ac:chgData name="Mihaela-Ionela Sipetan (2521601)" userId="S::2521601@student.uwtsd.ac.uk::6bb735dc-2aa6-4839-b4bd-e4354778a1cd" providerId="AD" clId="Web-{FC0836A3-50FB-03BB-662A-459D412F35CF}" dt="2026-07-11T18:59:26.741" v="269"/>
          <ac:spMkLst>
            <pc:docMk/>
            <pc:sldMk cId="1501793652" sldId="329"/>
            <ac:spMk id="2" creationId="{15777AC0-A81E-FCE2-7378-F966DA177A24}"/>
          </ac:spMkLst>
        </pc:spChg>
        <pc:spChg chg="mod ord">
          <ac:chgData name="Mihaela-Ionela Sipetan (2521601)" userId="S::2521601@student.uwtsd.ac.uk::6bb735dc-2aa6-4839-b4bd-e4354778a1cd" providerId="AD" clId="Web-{FC0836A3-50FB-03BB-662A-459D412F35CF}" dt="2026-07-11T18:59:26.741" v="269"/>
          <ac:spMkLst>
            <pc:docMk/>
            <pc:sldMk cId="1501793652" sldId="329"/>
            <ac:spMk id="3" creationId="{80C62B95-080A-CFE6-CAA6-4A343DEDEADD}"/>
          </ac:spMkLst>
        </pc:spChg>
      </pc:sldChg>
      <pc:sldChg chg="modSp mod modClrScheme chgLayout">
        <pc:chgData name="Mihaela-Ionela Sipetan (2521601)" userId="S::2521601@student.uwtsd.ac.uk::6bb735dc-2aa6-4839-b4bd-e4354778a1cd" providerId="AD" clId="Web-{FC0836A3-50FB-03BB-662A-459D412F35CF}" dt="2026-07-11T18:59:26.741" v="269"/>
        <pc:sldMkLst>
          <pc:docMk/>
          <pc:sldMk cId="3788163871" sldId="330"/>
        </pc:sldMkLst>
        <pc:spChg chg="mod ord">
          <ac:chgData name="Mihaela-Ionela Sipetan (2521601)" userId="S::2521601@student.uwtsd.ac.uk::6bb735dc-2aa6-4839-b4bd-e4354778a1cd" providerId="AD" clId="Web-{FC0836A3-50FB-03BB-662A-459D412F35CF}" dt="2026-07-11T18:59:26.741" v="269"/>
          <ac:spMkLst>
            <pc:docMk/>
            <pc:sldMk cId="3788163871" sldId="330"/>
            <ac:spMk id="2" creationId="{12D976E8-B8E0-60AF-1ECE-C89658F3B2FD}"/>
          </ac:spMkLst>
        </pc:spChg>
        <pc:spChg chg="mod ord">
          <ac:chgData name="Mihaela-Ionela Sipetan (2521601)" userId="S::2521601@student.uwtsd.ac.uk::6bb735dc-2aa6-4839-b4bd-e4354778a1cd" providerId="AD" clId="Web-{FC0836A3-50FB-03BB-662A-459D412F35CF}" dt="2026-07-11T18:59:26.741" v="269"/>
          <ac:spMkLst>
            <pc:docMk/>
            <pc:sldMk cId="3788163871" sldId="330"/>
            <ac:spMk id="3" creationId="{8A640308-E681-9BF2-CAD8-2A3D3DD08FFF}"/>
          </ac:spMkLst>
        </pc:spChg>
      </pc:sldChg>
      <pc:sldChg chg="modSp add mod modClrScheme chgLayout">
        <pc:chgData name="Mihaela-Ionela Sipetan (2521601)" userId="S::2521601@student.uwtsd.ac.uk::6bb735dc-2aa6-4839-b4bd-e4354778a1cd" providerId="AD" clId="Web-{FC0836A3-50FB-03BB-662A-459D412F35CF}" dt="2026-07-11T18:59:26.741" v="269"/>
        <pc:sldMkLst>
          <pc:docMk/>
          <pc:sldMk cId="2890502335" sldId="331"/>
        </pc:sldMkLst>
        <pc:spChg chg="mod ord">
          <ac:chgData name="Mihaela-Ionela Sipetan (2521601)" userId="S::2521601@student.uwtsd.ac.uk::6bb735dc-2aa6-4839-b4bd-e4354778a1cd" providerId="AD" clId="Web-{FC0836A3-50FB-03BB-662A-459D412F35CF}" dt="2026-07-11T18:59:26.741" v="269"/>
          <ac:spMkLst>
            <pc:docMk/>
            <pc:sldMk cId="2890502335" sldId="331"/>
            <ac:spMk id="2" creationId="{BBE40762-8C39-C4DC-58FE-97680DE327CF}"/>
          </ac:spMkLst>
        </pc:spChg>
        <pc:spChg chg="mod ord">
          <ac:chgData name="Mihaela-Ionela Sipetan (2521601)" userId="S::2521601@student.uwtsd.ac.uk::6bb735dc-2aa6-4839-b4bd-e4354778a1cd" providerId="AD" clId="Web-{FC0836A3-50FB-03BB-662A-459D412F35CF}" dt="2026-07-11T18:59:26.741" v="269"/>
          <ac:spMkLst>
            <pc:docMk/>
            <pc:sldMk cId="2890502335" sldId="331"/>
            <ac:spMk id="3" creationId="{4E5DE420-EBFF-2D6A-93A6-515EC46BD419}"/>
          </ac:spMkLst>
        </pc:spChg>
      </pc:sldChg>
      <pc:sldChg chg="modSp add mod modClrScheme chgLayout">
        <pc:chgData name="Mihaela-Ionela Sipetan (2521601)" userId="S::2521601@student.uwtsd.ac.uk::6bb735dc-2aa6-4839-b4bd-e4354778a1cd" providerId="AD" clId="Web-{FC0836A3-50FB-03BB-662A-459D412F35CF}" dt="2026-07-11T18:59:26.741" v="269"/>
        <pc:sldMkLst>
          <pc:docMk/>
          <pc:sldMk cId="2692691132" sldId="332"/>
        </pc:sldMkLst>
        <pc:spChg chg="mod ord">
          <ac:chgData name="Mihaela-Ionela Sipetan (2521601)" userId="S::2521601@student.uwtsd.ac.uk::6bb735dc-2aa6-4839-b4bd-e4354778a1cd" providerId="AD" clId="Web-{FC0836A3-50FB-03BB-662A-459D412F35CF}" dt="2026-07-11T18:59:26.741" v="269"/>
          <ac:spMkLst>
            <pc:docMk/>
            <pc:sldMk cId="2692691132" sldId="332"/>
            <ac:spMk id="2" creationId="{B193D575-C9D1-39E3-83C5-6DF9098068CA}"/>
          </ac:spMkLst>
        </pc:spChg>
        <pc:spChg chg="mod ord">
          <ac:chgData name="Mihaela-Ionela Sipetan (2521601)" userId="S::2521601@student.uwtsd.ac.uk::6bb735dc-2aa6-4839-b4bd-e4354778a1cd" providerId="AD" clId="Web-{FC0836A3-50FB-03BB-662A-459D412F35CF}" dt="2026-07-11T18:59:26.741" v="269"/>
          <ac:spMkLst>
            <pc:docMk/>
            <pc:sldMk cId="2692691132" sldId="332"/>
            <ac:spMk id="3" creationId="{5D8731E4-8A47-75BB-8F9F-133B7DD1459C}"/>
          </ac:spMkLst>
        </pc:spChg>
      </pc:sldChg>
      <pc:sldChg chg="modSp add mod modClrScheme chgLayout">
        <pc:chgData name="Mihaela-Ionela Sipetan (2521601)" userId="S::2521601@student.uwtsd.ac.uk::6bb735dc-2aa6-4839-b4bd-e4354778a1cd" providerId="AD" clId="Web-{FC0836A3-50FB-03BB-662A-459D412F35CF}" dt="2026-07-11T18:59:26.741" v="269"/>
        <pc:sldMkLst>
          <pc:docMk/>
          <pc:sldMk cId="860827470" sldId="333"/>
        </pc:sldMkLst>
        <pc:spChg chg="mod ord">
          <ac:chgData name="Mihaela-Ionela Sipetan (2521601)" userId="S::2521601@student.uwtsd.ac.uk::6bb735dc-2aa6-4839-b4bd-e4354778a1cd" providerId="AD" clId="Web-{FC0836A3-50FB-03BB-662A-459D412F35CF}" dt="2026-07-11T18:59:26.741" v="269"/>
          <ac:spMkLst>
            <pc:docMk/>
            <pc:sldMk cId="860827470" sldId="333"/>
            <ac:spMk id="2" creationId="{D32722BB-D606-B39E-D7E8-3345907E2123}"/>
          </ac:spMkLst>
        </pc:spChg>
        <pc:spChg chg="mod ord">
          <ac:chgData name="Mihaela-Ionela Sipetan (2521601)" userId="S::2521601@student.uwtsd.ac.uk::6bb735dc-2aa6-4839-b4bd-e4354778a1cd" providerId="AD" clId="Web-{FC0836A3-50FB-03BB-662A-459D412F35CF}" dt="2026-07-11T18:59:26.741" v="269"/>
          <ac:spMkLst>
            <pc:docMk/>
            <pc:sldMk cId="860827470" sldId="333"/>
            <ac:spMk id="3" creationId="{29D5C9E9-E4A6-4234-B35A-77475914A7FE}"/>
          </ac:spMkLst>
        </pc:spChg>
      </pc:sldChg>
      <pc:sldChg chg="modSp add mod modClrScheme chgLayout">
        <pc:chgData name="Mihaela-Ionela Sipetan (2521601)" userId="S::2521601@student.uwtsd.ac.uk::6bb735dc-2aa6-4839-b4bd-e4354778a1cd" providerId="AD" clId="Web-{FC0836A3-50FB-03BB-662A-459D412F35CF}" dt="2026-07-11T18:59:26.741" v="269"/>
        <pc:sldMkLst>
          <pc:docMk/>
          <pc:sldMk cId="168248090" sldId="334"/>
        </pc:sldMkLst>
        <pc:spChg chg="mod ord">
          <ac:chgData name="Mihaela-Ionela Sipetan (2521601)" userId="S::2521601@student.uwtsd.ac.uk::6bb735dc-2aa6-4839-b4bd-e4354778a1cd" providerId="AD" clId="Web-{FC0836A3-50FB-03BB-662A-459D412F35CF}" dt="2026-07-11T18:59:26.741" v="269"/>
          <ac:spMkLst>
            <pc:docMk/>
            <pc:sldMk cId="168248090" sldId="334"/>
            <ac:spMk id="2" creationId="{ACE69169-CDF7-1B1F-871B-811EA4B9EE41}"/>
          </ac:spMkLst>
        </pc:spChg>
        <pc:spChg chg="mod ord">
          <ac:chgData name="Mihaela-Ionela Sipetan (2521601)" userId="S::2521601@student.uwtsd.ac.uk::6bb735dc-2aa6-4839-b4bd-e4354778a1cd" providerId="AD" clId="Web-{FC0836A3-50FB-03BB-662A-459D412F35CF}" dt="2026-07-11T18:59:26.741" v="269"/>
          <ac:spMkLst>
            <pc:docMk/>
            <pc:sldMk cId="168248090" sldId="334"/>
            <ac:spMk id="3" creationId="{6DF7C114-176D-C225-DF65-6A881210A7EB}"/>
          </ac:spMkLst>
        </pc:spChg>
      </pc:sldChg>
      <pc:sldChg chg="modSp add mod modClrScheme chgLayout">
        <pc:chgData name="Mihaela-Ionela Sipetan (2521601)" userId="S::2521601@student.uwtsd.ac.uk::6bb735dc-2aa6-4839-b4bd-e4354778a1cd" providerId="AD" clId="Web-{FC0836A3-50FB-03BB-662A-459D412F35CF}" dt="2026-07-11T18:59:26.741" v="269"/>
        <pc:sldMkLst>
          <pc:docMk/>
          <pc:sldMk cId="1747894958" sldId="335"/>
        </pc:sldMkLst>
        <pc:spChg chg="mod ord">
          <ac:chgData name="Mihaela-Ionela Sipetan (2521601)" userId="S::2521601@student.uwtsd.ac.uk::6bb735dc-2aa6-4839-b4bd-e4354778a1cd" providerId="AD" clId="Web-{FC0836A3-50FB-03BB-662A-459D412F35CF}" dt="2026-07-11T18:59:26.741" v="269"/>
          <ac:spMkLst>
            <pc:docMk/>
            <pc:sldMk cId="1747894958" sldId="335"/>
            <ac:spMk id="2" creationId="{83358A41-1945-D8A4-880E-A2F82A07C5A7}"/>
          </ac:spMkLst>
        </pc:spChg>
        <pc:spChg chg="mod ord">
          <ac:chgData name="Mihaela-Ionela Sipetan (2521601)" userId="S::2521601@student.uwtsd.ac.uk::6bb735dc-2aa6-4839-b4bd-e4354778a1cd" providerId="AD" clId="Web-{FC0836A3-50FB-03BB-662A-459D412F35CF}" dt="2026-07-11T18:59:26.741" v="269"/>
          <ac:spMkLst>
            <pc:docMk/>
            <pc:sldMk cId="1747894958" sldId="335"/>
            <ac:spMk id="3" creationId="{B317D812-68F9-6E83-D5EC-1D8E35F53E5A}"/>
          </ac:spMkLst>
        </pc:spChg>
      </pc:sldChg>
      <pc:sldChg chg="modSp add mod modClrScheme chgLayout">
        <pc:chgData name="Mihaela-Ionela Sipetan (2521601)" userId="S::2521601@student.uwtsd.ac.uk::6bb735dc-2aa6-4839-b4bd-e4354778a1cd" providerId="AD" clId="Web-{FC0836A3-50FB-03BB-662A-459D412F35CF}" dt="2026-07-11T18:59:26.741" v="269"/>
        <pc:sldMkLst>
          <pc:docMk/>
          <pc:sldMk cId="2450620656" sldId="336"/>
        </pc:sldMkLst>
        <pc:spChg chg="mod ord">
          <ac:chgData name="Mihaela-Ionela Sipetan (2521601)" userId="S::2521601@student.uwtsd.ac.uk::6bb735dc-2aa6-4839-b4bd-e4354778a1cd" providerId="AD" clId="Web-{FC0836A3-50FB-03BB-662A-459D412F35CF}" dt="2026-07-11T18:59:26.741" v="269"/>
          <ac:spMkLst>
            <pc:docMk/>
            <pc:sldMk cId="2450620656" sldId="336"/>
            <ac:spMk id="2" creationId="{E838E6B9-FD29-3AD4-32A0-672D4CCF8076}"/>
          </ac:spMkLst>
        </pc:spChg>
        <pc:spChg chg="mod ord">
          <ac:chgData name="Mihaela-Ionela Sipetan (2521601)" userId="S::2521601@student.uwtsd.ac.uk::6bb735dc-2aa6-4839-b4bd-e4354778a1cd" providerId="AD" clId="Web-{FC0836A3-50FB-03BB-662A-459D412F35CF}" dt="2026-07-11T18:59:26.741" v="269"/>
          <ac:spMkLst>
            <pc:docMk/>
            <pc:sldMk cId="2450620656" sldId="336"/>
            <ac:spMk id="3" creationId="{6A1DCE61-C9D6-2213-AC88-73F4ED17BF6B}"/>
          </ac:spMkLst>
        </pc:spChg>
      </pc:sldChg>
      <pc:sldChg chg="modSp add mod modTransition modClrScheme chgLayout">
        <pc:chgData name="Mihaela-Ionela Sipetan (2521601)" userId="S::2521601@student.uwtsd.ac.uk::6bb735dc-2aa6-4839-b4bd-e4354778a1cd" providerId="AD" clId="Web-{FC0836A3-50FB-03BB-662A-459D412F35CF}" dt="2026-07-11T18:59:26.741" v="269"/>
        <pc:sldMkLst>
          <pc:docMk/>
          <pc:sldMk cId="959778051" sldId="337"/>
        </pc:sldMkLst>
        <pc:spChg chg="mod ord">
          <ac:chgData name="Mihaela-Ionela Sipetan (2521601)" userId="S::2521601@student.uwtsd.ac.uk::6bb735dc-2aa6-4839-b4bd-e4354778a1cd" providerId="AD" clId="Web-{FC0836A3-50FB-03BB-662A-459D412F35CF}" dt="2026-07-11T18:59:26.741" v="269"/>
          <ac:spMkLst>
            <pc:docMk/>
            <pc:sldMk cId="959778051" sldId="337"/>
            <ac:spMk id="2" creationId="{50E9F56C-89A3-3D8F-19BF-1ABE134D1546}"/>
          </ac:spMkLst>
        </pc:spChg>
        <pc:spChg chg="mod ord">
          <ac:chgData name="Mihaela-Ionela Sipetan (2521601)" userId="S::2521601@student.uwtsd.ac.uk::6bb735dc-2aa6-4839-b4bd-e4354778a1cd" providerId="AD" clId="Web-{FC0836A3-50FB-03BB-662A-459D412F35CF}" dt="2026-07-11T18:59:26.741" v="269"/>
          <ac:spMkLst>
            <pc:docMk/>
            <pc:sldMk cId="959778051" sldId="337"/>
            <ac:spMk id="3" creationId="{658A1E14-A008-9879-09B5-33D75C1826A5}"/>
          </ac:spMkLst>
        </pc:spChg>
      </pc:sldChg>
      <pc:sldChg chg="modSp add mod modClrScheme chgLayout">
        <pc:chgData name="Mihaela-Ionela Sipetan (2521601)" userId="S::2521601@student.uwtsd.ac.uk::6bb735dc-2aa6-4839-b4bd-e4354778a1cd" providerId="AD" clId="Web-{FC0836A3-50FB-03BB-662A-459D412F35CF}" dt="2026-07-11T18:59:26.741" v="269"/>
        <pc:sldMkLst>
          <pc:docMk/>
          <pc:sldMk cId="219227427" sldId="338"/>
        </pc:sldMkLst>
        <pc:spChg chg="mod ord">
          <ac:chgData name="Mihaela-Ionela Sipetan (2521601)" userId="S::2521601@student.uwtsd.ac.uk::6bb735dc-2aa6-4839-b4bd-e4354778a1cd" providerId="AD" clId="Web-{FC0836A3-50FB-03BB-662A-459D412F35CF}" dt="2026-07-11T18:59:26.741" v="269"/>
          <ac:spMkLst>
            <pc:docMk/>
            <pc:sldMk cId="219227427" sldId="338"/>
            <ac:spMk id="2" creationId="{79001637-85BF-E3A3-A622-75B2DF926ECC}"/>
          </ac:spMkLst>
        </pc:spChg>
        <pc:spChg chg="mod ord">
          <ac:chgData name="Mihaela-Ionela Sipetan (2521601)" userId="S::2521601@student.uwtsd.ac.uk::6bb735dc-2aa6-4839-b4bd-e4354778a1cd" providerId="AD" clId="Web-{FC0836A3-50FB-03BB-662A-459D412F35CF}" dt="2026-07-11T18:59:26.741" v="269"/>
          <ac:spMkLst>
            <pc:docMk/>
            <pc:sldMk cId="219227427" sldId="338"/>
            <ac:spMk id="3" creationId="{BEE4B0FB-BAD5-1095-3C05-E9A98EDFBF01}"/>
          </ac:spMkLst>
        </pc:spChg>
      </pc:sldChg>
      <pc:sldChg chg="modSp add mod modClrScheme chgLayout">
        <pc:chgData name="Mihaela-Ionela Sipetan (2521601)" userId="S::2521601@student.uwtsd.ac.uk::6bb735dc-2aa6-4839-b4bd-e4354778a1cd" providerId="AD" clId="Web-{FC0836A3-50FB-03BB-662A-459D412F35CF}" dt="2026-07-11T18:59:26.741" v="269"/>
        <pc:sldMkLst>
          <pc:docMk/>
          <pc:sldMk cId="1359544648" sldId="339"/>
        </pc:sldMkLst>
        <pc:spChg chg="mod ord">
          <ac:chgData name="Mihaela-Ionela Sipetan (2521601)" userId="S::2521601@student.uwtsd.ac.uk::6bb735dc-2aa6-4839-b4bd-e4354778a1cd" providerId="AD" clId="Web-{FC0836A3-50FB-03BB-662A-459D412F35CF}" dt="2026-07-11T18:59:26.741" v="269"/>
          <ac:spMkLst>
            <pc:docMk/>
            <pc:sldMk cId="1359544648" sldId="339"/>
            <ac:spMk id="2" creationId="{1AA924EE-9262-0C96-2E22-CE18FDBEB5E9}"/>
          </ac:spMkLst>
        </pc:spChg>
        <pc:spChg chg="mod ord">
          <ac:chgData name="Mihaela-Ionela Sipetan (2521601)" userId="S::2521601@student.uwtsd.ac.uk::6bb735dc-2aa6-4839-b4bd-e4354778a1cd" providerId="AD" clId="Web-{FC0836A3-50FB-03BB-662A-459D412F35CF}" dt="2026-07-11T18:59:26.741" v="269"/>
          <ac:spMkLst>
            <pc:docMk/>
            <pc:sldMk cId="1359544648" sldId="339"/>
            <ac:spMk id="3" creationId="{934D52E3-03E9-3748-5239-676B85FFD6E3}"/>
          </ac:spMkLst>
        </pc:spChg>
      </pc:sldChg>
      <pc:sldMasterChg chg="del delSldLayout">
        <pc:chgData name="Mihaela-Ionela Sipetan (2521601)" userId="S::2521601@student.uwtsd.ac.uk::6bb735dc-2aa6-4839-b4bd-e4354778a1cd" providerId="AD" clId="Web-{FC0836A3-50FB-03BB-662A-459D412F35CF}" dt="2026-07-11T18:47:01.631" v="236"/>
        <pc:sldMasterMkLst>
          <pc:docMk/>
          <pc:sldMasterMk cId="637017333" sldId="2147483648"/>
        </pc:sldMasterMkLst>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75880645" sldId="2147483649"/>
          </pc:sldLayoutMkLst>
        </pc:sldLayoutChg>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1861903015" sldId="2147483650"/>
          </pc:sldLayoutMkLst>
        </pc:sldLayoutChg>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2181350662" sldId="2147483651"/>
          </pc:sldLayoutMkLst>
        </pc:sldLayoutChg>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2408740811" sldId="2147483652"/>
          </pc:sldLayoutMkLst>
        </pc:sldLayoutChg>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3044404830" sldId="2147483653"/>
          </pc:sldLayoutMkLst>
        </pc:sldLayoutChg>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1293505104" sldId="2147483654"/>
          </pc:sldLayoutMkLst>
        </pc:sldLayoutChg>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231099650" sldId="2147483655"/>
          </pc:sldLayoutMkLst>
        </pc:sldLayoutChg>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2403223369" sldId="2147483656"/>
          </pc:sldLayoutMkLst>
        </pc:sldLayoutChg>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2536763344" sldId="2147483657"/>
          </pc:sldLayoutMkLst>
        </pc:sldLayoutChg>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2885291963" sldId="2147483658"/>
          </pc:sldLayoutMkLst>
        </pc:sldLayoutChg>
        <pc:sldLayoutChg chg="del">
          <pc:chgData name="Mihaela-Ionela Sipetan (2521601)" userId="S::2521601@student.uwtsd.ac.uk::6bb735dc-2aa6-4839-b4bd-e4354778a1cd" providerId="AD" clId="Web-{FC0836A3-50FB-03BB-662A-459D412F35CF}" dt="2026-07-11T18:47:01.631" v="236"/>
          <pc:sldLayoutMkLst>
            <pc:docMk/>
            <pc:sldMasterMk cId="637017333" sldId="2147483648"/>
            <pc:sldLayoutMk cId="2691687140" sldId="2147483659"/>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7:10.256" v="237"/>
        <pc:sldMasterMkLst>
          <pc:docMk/>
          <pc:sldMasterMk cId="3904112623" sldId="2147483660"/>
        </pc:sldMasterMkLst>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2794046219" sldId="2147483661"/>
          </pc:sldLayoutMkLst>
        </pc:sldLayoutChg>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3819150382" sldId="2147483662"/>
          </pc:sldLayoutMkLst>
        </pc:sldLayoutChg>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718895369" sldId="2147483663"/>
          </pc:sldLayoutMkLst>
        </pc:sldLayoutChg>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2990685315" sldId="2147483664"/>
          </pc:sldLayoutMkLst>
        </pc:sldLayoutChg>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2728500340" sldId="2147483665"/>
          </pc:sldLayoutMkLst>
        </pc:sldLayoutChg>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2360451324" sldId="2147483666"/>
          </pc:sldLayoutMkLst>
        </pc:sldLayoutChg>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2228291610" sldId="2147483667"/>
          </pc:sldLayoutMkLst>
        </pc:sldLayoutChg>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4009731989" sldId="2147483668"/>
          </pc:sldLayoutMkLst>
        </pc:sldLayoutChg>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3510561584" sldId="2147483669"/>
          </pc:sldLayoutMkLst>
        </pc:sldLayoutChg>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2298878296" sldId="2147483670"/>
          </pc:sldLayoutMkLst>
        </pc:sldLayoutChg>
        <pc:sldLayoutChg chg="add del mod replId">
          <pc:chgData name="Mihaela-Ionela Sipetan (2521601)" userId="S::2521601@student.uwtsd.ac.uk::6bb735dc-2aa6-4839-b4bd-e4354778a1cd" providerId="AD" clId="Web-{FC0836A3-50FB-03BB-662A-459D412F35CF}" dt="2026-07-11T18:47:10.256" v="237"/>
          <pc:sldLayoutMkLst>
            <pc:docMk/>
            <pc:sldMasterMk cId="3904112623" sldId="2147483660"/>
            <pc:sldLayoutMk cId="3943602261" sldId="2147483671"/>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7:16.459" v="238"/>
        <pc:sldMasterMkLst>
          <pc:docMk/>
          <pc:sldMasterMk cId="1591877293" sldId="2147483672"/>
        </pc:sldMasterMkLst>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4139971228" sldId="2147483673"/>
          </pc:sldLayoutMkLst>
        </pc:sldLayoutChg>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1955940346" sldId="2147483674"/>
          </pc:sldLayoutMkLst>
        </pc:sldLayoutChg>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2091208497" sldId="2147483675"/>
          </pc:sldLayoutMkLst>
        </pc:sldLayoutChg>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1208885831" sldId="2147483676"/>
          </pc:sldLayoutMkLst>
        </pc:sldLayoutChg>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4292423587" sldId="2147483677"/>
          </pc:sldLayoutMkLst>
        </pc:sldLayoutChg>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3574744911" sldId="2147483678"/>
          </pc:sldLayoutMkLst>
        </pc:sldLayoutChg>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2450786621" sldId="2147483679"/>
          </pc:sldLayoutMkLst>
        </pc:sldLayoutChg>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499290554" sldId="2147483680"/>
          </pc:sldLayoutMkLst>
        </pc:sldLayoutChg>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2049736675" sldId="2147483681"/>
          </pc:sldLayoutMkLst>
        </pc:sldLayoutChg>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1530817073" sldId="2147483682"/>
          </pc:sldLayoutMkLst>
        </pc:sldLayoutChg>
        <pc:sldLayoutChg chg="add del mod replId">
          <pc:chgData name="Mihaela-Ionela Sipetan (2521601)" userId="S::2521601@student.uwtsd.ac.uk::6bb735dc-2aa6-4839-b4bd-e4354778a1cd" providerId="AD" clId="Web-{FC0836A3-50FB-03BB-662A-459D412F35CF}" dt="2026-07-11T18:47:16.459" v="238"/>
          <pc:sldLayoutMkLst>
            <pc:docMk/>
            <pc:sldMasterMk cId="1591877293" sldId="2147483672"/>
            <pc:sldLayoutMk cId="4200396144" sldId="2147483683"/>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7:19.850" v="239"/>
        <pc:sldMasterMkLst>
          <pc:docMk/>
          <pc:sldMasterMk cId="1688812676" sldId="2147483684"/>
        </pc:sldMasterMkLst>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3823401351" sldId="2147483685"/>
          </pc:sldLayoutMkLst>
        </pc:sldLayoutChg>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1379224752" sldId="2147483686"/>
          </pc:sldLayoutMkLst>
        </pc:sldLayoutChg>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1845371645" sldId="2147483687"/>
          </pc:sldLayoutMkLst>
        </pc:sldLayoutChg>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2531319828" sldId="2147483688"/>
          </pc:sldLayoutMkLst>
        </pc:sldLayoutChg>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2354792114" sldId="2147483689"/>
          </pc:sldLayoutMkLst>
        </pc:sldLayoutChg>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2145114252" sldId="2147483690"/>
          </pc:sldLayoutMkLst>
        </pc:sldLayoutChg>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717253068" sldId="2147483691"/>
          </pc:sldLayoutMkLst>
        </pc:sldLayoutChg>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2824735247" sldId="2147483692"/>
          </pc:sldLayoutMkLst>
        </pc:sldLayoutChg>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3144534278" sldId="2147483693"/>
          </pc:sldLayoutMkLst>
        </pc:sldLayoutChg>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891404529" sldId="2147483694"/>
          </pc:sldLayoutMkLst>
        </pc:sldLayoutChg>
        <pc:sldLayoutChg chg="add del mod replId">
          <pc:chgData name="Mihaela-Ionela Sipetan (2521601)" userId="S::2521601@student.uwtsd.ac.uk::6bb735dc-2aa6-4839-b4bd-e4354778a1cd" providerId="AD" clId="Web-{FC0836A3-50FB-03BB-662A-459D412F35CF}" dt="2026-07-11T18:47:19.850" v="239"/>
          <pc:sldLayoutMkLst>
            <pc:docMk/>
            <pc:sldMasterMk cId="1688812676" sldId="2147483684"/>
            <pc:sldLayoutMk cId="1173489746" sldId="2147483695"/>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7:25.647" v="240"/>
        <pc:sldMasterMkLst>
          <pc:docMk/>
          <pc:sldMasterMk cId="4073645968" sldId="2147483696"/>
        </pc:sldMasterMkLst>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1196689128" sldId="2147483697"/>
          </pc:sldLayoutMkLst>
        </pc:sldLayoutChg>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623008402" sldId="2147483698"/>
          </pc:sldLayoutMkLst>
        </pc:sldLayoutChg>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1047203023" sldId="2147483699"/>
          </pc:sldLayoutMkLst>
        </pc:sldLayoutChg>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3335167355" sldId="2147483700"/>
          </pc:sldLayoutMkLst>
        </pc:sldLayoutChg>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1519819632" sldId="2147483701"/>
          </pc:sldLayoutMkLst>
        </pc:sldLayoutChg>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782756109" sldId="2147483702"/>
          </pc:sldLayoutMkLst>
        </pc:sldLayoutChg>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1938654275" sldId="2147483703"/>
          </pc:sldLayoutMkLst>
        </pc:sldLayoutChg>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1810267671" sldId="2147483704"/>
          </pc:sldLayoutMkLst>
        </pc:sldLayoutChg>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43902439" sldId="2147483705"/>
          </pc:sldLayoutMkLst>
        </pc:sldLayoutChg>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179474212" sldId="2147483706"/>
          </pc:sldLayoutMkLst>
        </pc:sldLayoutChg>
        <pc:sldLayoutChg chg="add del mod replId">
          <pc:chgData name="Mihaela-Ionela Sipetan (2521601)" userId="S::2521601@student.uwtsd.ac.uk::6bb735dc-2aa6-4839-b4bd-e4354778a1cd" providerId="AD" clId="Web-{FC0836A3-50FB-03BB-662A-459D412F35CF}" dt="2026-07-11T18:47:25.647" v="240"/>
          <pc:sldLayoutMkLst>
            <pc:docMk/>
            <pc:sldMasterMk cId="4073645968" sldId="2147483696"/>
            <pc:sldLayoutMk cId="459645810" sldId="2147483707"/>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7:36.788" v="241"/>
        <pc:sldMasterMkLst>
          <pc:docMk/>
          <pc:sldMasterMk cId="4032736246" sldId="2147483708"/>
        </pc:sldMasterMkLst>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750277076" sldId="2147483709"/>
          </pc:sldLayoutMkLst>
        </pc:sldLayoutChg>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997692141" sldId="2147483710"/>
          </pc:sldLayoutMkLst>
        </pc:sldLayoutChg>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3907328599" sldId="2147483711"/>
          </pc:sldLayoutMkLst>
        </pc:sldLayoutChg>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2109072640" sldId="2147483712"/>
          </pc:sldLayoutMkLst>
        </pc:sldLayoutChg>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427780105" sldId="2147483713"/>
          </pc:sldLayoutMkLst>
        </pc:sldLayoutChg>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976297858" sldId="2147483714"/>
          </pc:sldLayoutMkLst>
        </pc:sldLayoutChg>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1340592507" sldId="2147483715"/>
          </pc:sldLayoutMkLst>
        </pc:sldLayoutChg>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3920016230" sldId="2147483716"/>
          </pc:sldLayoutMkLst>
        </pc:sldLayoutChg>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1539873502" sldId="2147483717"/>
          </pc:sldLayoutMkLst>
        </pc:sldLayoutChg>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1584230843" sldId="2147483718"/>
          </pc:sldLayoutMkLst>
        </pc:sldLayoutChg>
        <pc:sldLayoutChg chg="add del mod replId">
          <pc:chgData name="Mihaela-Ionela Sipetan (2521601)" userId="S::2521601@student.uwtsd.ac.uk::6bb735dc-2aa6-4839-b4bd-e4354778a1cd" providerId="AD" clId="Web-{FC0836A3-50FB-03BB-662A-459D412F35CF}" dt="2026-07-11T18:47:36.788" v="241"/>
          <pc:sldLayoutMkLst>
            <pc:docMk/>
            <pc:sldMasterMk cId="4032736246" sldId="2147483708"/>
            <pc:sldLayoutMk cId="3627802229" sldId="2147483719"/>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7:43.210" v="242"/>
        <pc:sldMasterMkLst>
          <pc:docMk/>
          <pc:sldMasterMk cId="3100663120" sldId="2147483720"/>
        </pc:sldMasterMkLst>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4047511218" sldId="2147483721"/>
          </pc:sldLayoutMkLst>
        </pc:sldLayoutChg>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1329479901" sldId="2147483722"/>
          </pc:sldLayoutMkLst>
        </pc:sldLayoutChg>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4044460311" sldId="2147483723"/>
          </pc:sldLayoutMkLst>
        </pc:sldLayoutChg>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1588233720" sldId="2147483724"/>
          </pc:sldLayoutMkLst>
        </pc:sldLayoutChg>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1885008946" sldId="2147483725"/>
          </pc:sldLayoutMkLst>
        </pc:sldLayoutChg>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1898014747" sldId="2147483726"/>
          </pc:sldLayoutMkLst>
        </pc:sldLayoutChg>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1739939287" sldId="2147483727"/>
          </pc:sldLayoutMkLst>
        </pc:sldLayoutChg>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3768065606" sldId="2147483728"/>
          </pc:sldLayoutMkLst>
        </pc:sldLayoutChg>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2617633601" sldId="2147483729"/>
          </pc:sldLayoutMkLst>
        </pc:sldLayoutChg>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2512451177" sldId="2147483730"/>
          </pc:sldLayoutMkLst>
        </pc:sldLayoutChg>
        <pc:sldLayoutChg chg="add del mod replId">
          <pc:chgData name="Mihaela-Ionela Sipetan (2521601)" userId="S::2521601@student.uwtsd.ac.uk::6bb735dc-2aa6-4839-b4bd-e4354778a1cd" providerId="AD" clId="Web-{FC0836A3-50FB-03BB-662A-459D412F35CF}" dt="2026-07-11T18:47:43.210" v="242"/>
          <pc:sldLayoutMkLst>
            <pc:docMk/>
            <pc:sldMasterMk cId="3100663120" sldId="2147483720"/>
            <pc:sldLayoutMk cId="2534401731" sldId="2147483731"/>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7:49.945" v="243"/>
        <pc:sldMasterMkLst>
          <pc:docMk/>
          <pc:sldMasterMk cId="2625472904" sldId="2147483732"/>
        </pc:sldMasterMkLst>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156533720" sldId="2147483733"/>
          </pc:sldLayoutMkLst>
        </pc:sldLayoutChg>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3863478789" sldId="2147483734"/>
          </pc:sldLayoutMkLst>
        </pc:sldLayoutChg>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221890808" sldId="2147483735"/>
          </pc:sldLayoutMkLst>
        </pc:sldLayoutChg>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3624109895" sldId="2147483736"/>
          </pc:sldLayoutMkLst>
        </pc:sldLayoutChg>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1148235653" sldId="2147483737"/>
          </pc:sldLayoutMkLst>
        </pc:sldLayoutChg>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3420292692" sldId="2147483738"/>
          </pc:sldLayoutMkLst>
        </pc:sldLayoutChg>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215542462" sldId="2147483739"/>
          </pc:sldLayoutMkLst>
        </pc:sldLayoutChg>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1066045882" sldId="2147483740"/>
          </pc:sldLayoutMkLst>
        </pc:sldLayoutChg>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287046308" sldId="2147483741"/>
          </pc:sldLayoutMkLst>
        </pc:sldLayoutChg>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577243138" sldId="2147483742"/>
          </pc:sldLayoutMkLst>
        </pc:sldLayoutChg>
        <pc:sldLayoutChg chg="add del mod replId">
          <pc:chgData name="Mihaela-Ionela Sipetan (2521601)" userId="S::2521601@student.uwtsd.ac.uk::6bb735dc-2aa6-4839-b4bd-e4354778a1cd" providerId="AD" clId="Web-{FC0836A3-50FB-03BB-662A-459D412F35CF}" dt="2026-07-11T18:47:49.945" v="243"/>
          <pc:sldLayoutMkLst>
            <pc:docMk/>
            <pc:sldMasterMk cId="2625472904" sldId="2147483732"/>
            <pc:sldLayoutMk cId="3700140163" sldId="2147483743"/>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7:59.633" v="244"/>
        <pc:sldMasterMkLst>
          <pc:docMk/>
          <pc:sldMasterMk cId="404266871" sldId="2147483744"/>
        </pc:sldMasterMkLst>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1387219817" sldId="2147483745"/>
          </pc:sldLayoutMkLst>
        </pc:sldLayoutChg>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1814458834" sldId="2147483746"/>
          </pc:sldLayoutMkLst>
        </pc:sldLayoutChg>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2802125005" sldId="2147483747"/>
          </pc:sldLayoutMkLst>
        </pc:sldLayoutChg>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849740458" sldId="2147483748"/>
          </pc:sldLayoutMkLst>
        </pc:sldLayoutChg>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3675667977" sldId="2147483749"/>
          </pc:sldLayoutMkLst>
        </pc:sldLayoutChg>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3910988877" sldId="2147483750"/>
          </pc:sldLayoutMkLst>
        </pc:sldLayoutChg>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3513336176" sldId="2147483751"/>
          </pc:sldLayoutMkLst>
        </pc:sldLayoutChg>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1765632600" sldId="2147483752"/>
          </pc:sldLayoutMkLst>
        </pc:sldLayoutChg>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2169030447" sldId="2147483753"/>
          </pc:sldLayoutMkLst>
        </pc:sldLayoutChg>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2267674185" sldId="2147483754"/>
          </pc:sldLayoutMkLst>
        </pc:sldLayoutChg>
        <pc:sldLayoutChg chg="add del mod replId">
          <pc:chgData name="Mihaela-Ionela Sipetan (2521601)" userId="S::2521601@student.uwtsd.ac.uk::6bb735dc-2aa6-4839-b4bd-e4354778a1cd" providerId="AD" clId="Web-{FC0836A3-50FB-03BB-662A-459D412F35CF}" dt="2026-07-11T18:47:59.633" v="244"/>
          <pc:sldLayoutMkLst>
            <pc:docMk/>
            <pc:sldMasterMk cId="404266871" sldId="2147483744"/>
            <pc:sldLayoutMk cId="3392680013" sldId="2147483755"/>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8:05.649" v="245"/>
        <pc:sldMasterMkLst>
          <pc:docMk/>
          <pc:sldMasterMk cId="792450513" sldId="2147483756"/>
        </pc:sldMasterMkLst>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3710378592" sldId="2147483757"/>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3546444443" sldId="2147483758"/>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2998234953" sldId="2147483759"/>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1693741842" sldId="2147483760"/>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2754618829" sldId="2147483761"/>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1413600227" sldId="2147483762"/>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467635527" sldId="2147483763"/>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731071185" sldId="2147483764"/>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2795244013" sldId="2147483765"/>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4002244262" sldId="2147483766"/>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444469486" sldId="2147483767"/>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3666083078" sldId="2147483768"/>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1604065691" sldId="2147483769"/>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2656414923" sldId="2147483770"/>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3075504971" sldId="2147483771"/>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2733187555" sldId="2147483772"/>
          </pc:sldLayoutMkLst>
        </pc:sldLayoutChg>
        <pc:sldLayoutChg chg="add del mod replId">
          <pc:chgData name="Mihaela-Ionela Sipetan (2521601)" userId="S::2521601@student.uwtsd.ac.uk::6bb735dc-2aa6-4839-b4bd-e4354778a1cd" providerId="AD" clId="Web-{FC0836A3-50FB-03BB-662A-459D412F35CF}" dt="2026-07-11T18:48:05.649" v="245"/>
          <pc:sldLayoutMkLst>
            <pc:docMk/>
            <pc:sldMasterMk cId="792450513" sldId="2147483756"/>
            <pc:sldLayoutMk cId="1704626839" sldId="2147483773"/>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8:14.415" v="246"/>
        <pc:sldMasterMkLst>
          <pc:docMk/>
          <pc:sldMasterMk cId="777705110" sldId="2147483774"/>
        </pc:sldMasterMkLst>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1283335738" sldId="2147483775"/>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3594684223" sldId="2147483776"/>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3142513192" sldId="2147483777"/>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292302889" sldId="2147483778"/>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3292900255" sldId="2147483779"/>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1371637420" sldId="2147483780"/>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1930733846" sldId="2147483781"/>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3100280527" sldId="2147483782"/>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3426807678" sldId="2147483783"/>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679987331" sldId="2147483784"/>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3379245221" sldId="2147483785"/>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393044262" sldId="2147483786"/>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4244530472" sldId="2147483787"/>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1673780831" sldId="2147483788"/>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2885928556" sldId="2147483789"/>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2992347513" sldId="2147483790"/>
          </pc:sldLayoutMkLst>
        </pc:sldLayoutChg>
        <pc:sldLayoutChg chg="add del mod replId">
          <pc:chgData name="Mihaela-Ionela Sipetan (2521601)" userId="S::2521601@student.uwtsd.ac.uk::6bb735dc-2aa6-4839-b4bd-e4354778a1cd" providerId="AD" clId="Web-{FC0836A3-50FB-03BB-662A-459D412F35CF}" dt="2026-07-11T18:48:14.415" v="246"/>
          <pc:sldLayoutMkLst>
            <pc:docMk/>
            <pc:sldMasterMk cId="777705110" sldId="2147483774"/>
            <pc:sldLayoutMk cId="1037011868" sldId="2147483791"/>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8:18.993" v="247"/>
        <pc:sldMasterMkLst>
          <pc:docMk/>
          <pc:sldMasterMk cId="101020613" sldId="2147483792"/>
        </pc:sldMasterMkLst>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2025771854" sldId="2147483793"/>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1027818615" sldId="2147483794"/>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2852796859" sldId="2147483795"/>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1189885792" sldId="2147483796"/>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1305726433" sldId="2147483797"/>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1926750984" sldId="2147483798"/>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620045380" sldId="2147483799"/>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1724879998" sldId="2147483800"/>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986679160" sldId="2147483801"/>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2205280015" sldId="2147483802"/>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379447973" sldId="2147483803"/>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1404783180" sldId="2147483804"/>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2903675506" sldId="2147483805"/>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4255250210" sldId="2147483806"/>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2625497443" sldId="2147483807"/>
          </pc:sldLayoutMkLst>
        </pc:sldLayoutChg>
        <pc:sldLayoutChg chg="add del mod replId">
          <pc:chgData name="Mihaela-Ionela Sipetan (2521601)" userId="S::2521601@student.uwtsd.ac.uk::6bb735dc-2aa6-4839-b4bd-e4354778a1cd" providerId="AD" clId="Web-{FC0836A3-50FB-03BB-662A-459D412F35CF}" dt="2026-07-11T18:48:18.993" v="247"/>
          <pc:sldLayoutMkLst>
            <pc:docMk/>
            <pc:sldMasterMk cId="101020613" sldId="2147483792"/>
            <pc:sldLayoutMk cId="2568896214" sldId="2147483808"/>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48:24.853" v="248"/>
        <pc:sldMasterMkLst>
          <pc:docMk/>
          <pc:sldMasterMk cId="1454607153" sldId="2147483809"/>
        </pc:sldMasterMkLst>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876520749" sldId="2147483810"/>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846716789" sldId="2147483811"/>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4167477117" sldId="2147483812"/>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155015005" sldId="2147483813"/>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3492693070" sldId="2147483814"/>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254226589" sldId="2147483815"/>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2653933704" sldId="2147483816"/>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1389563445" sldId="2147483817"/>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251221326" sldId="2147483818"/>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3025038151" sldId="2147483819"/>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1957495100" sldId="2147483820"/>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1010636023" sldId="2147483821"/>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3685340078" sldId="2147483822"/>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1275876926" sldId="2147483823"/>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2875633965" sldId="2147483824"/>
          </pc:sldLayoutMkLst>
        </pc:sldLayoutChg>
        <pc:sldLayoutChg chg="add del mod replId">
          <pc:chgData name="Mihaela-Ionela Sipetan (2521601)" userId="S::2521601@student.uwtsd.ac.uk::6bb735dc-2aa6-4839-b4bd-e4354778a1cd" providerId="AD" clId="Web-{FC0836A3-50FB-03BB-662A-459D412F35CF}" dt="2026-07-11T18:48:24.853" v="248"/>
          <pc:sldLayoutMkLst>
            <pc:docMk/>
            <pc:sldMasterMk cId="1454607153" sldId="2147483809"/>
            <pc:sldLayoutMk cId="714942842" sldId="2147483825"/>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0:25.045" v="252"/>
        <pc:sldMasterMkLst>
          <pc:docMk/>
          <pc:sldMasterMk cId="98221117" sldId="2147483826"/>
        </pc:sldMasterMkLst>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3957066564" sldId="2147483827"/>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2997271795" sldId="2147483828"/>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322722590" sldId="2147483829"/>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3859126425" sldId="2147483830"/>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1464342952" sldId="2147483831"/>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2862387947" sldId="2147483832"/>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769849161" sldId="2147483833"/>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2279688444" sldId="2147483834"/>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1125867981" sldId="2147483835"/>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1242281515" sldId="2147483836"/>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2173902385" sldId="2147483837"/>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3757346880" sldId="2147483838"/>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3487633197" sldId="2147483839"/>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167932625" sldId="2147483840"/>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1654443564" sldId="2147483841"/>
          </pc:sldLayoutMkLst>
        </pc:sldLayoutChg>
        <pc:sldLayoutChg chg="add del mod replId">
          <pc:chgData name="Mihaela-Ionela Sipetan (2521601)" userId="S::2521601@student.uwtsd.ac.uk::6bb735dc-2aa6-4839-b4bd-e4354778a1cd" providerId="AD" clId="Web-{FC0836A3-50FB-03BB-662A-459D412F35CF}" dt="2026-07-11T18:50:25.045" v="252"/>
          <pc:sldLayoutMkLst>
            <pc:docMk/>
            <pc:sldMasterMk cId="98221117" sldId="2147483826"/>
            <pc:sldLayoutMk cId="2582096093" sldId="2147483842"/>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0:29.686" v="253"/>
        <pc:sldMasterMkLst>
          <pc:docMk/>
          <pc:sldMasterMk cId="2222958010" sldId="2147483843"/>
        </pc:sldMasterMkLst>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3554684104" sldId="2147483844"/>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188368658" sldId="2147483845"/>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306590301" sldId="2147483846"/>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2590923268" sldId="2147483847"/>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3949963465" sldId="2147483848"/>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4039431406" sldId="2147483849"/>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1774882949" sldId="2147483850"/>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2177406856" sldId="2147483851"/>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1878102468" sldId="2147483852"/>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3020626008" sldId="2147483853"/>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1850699878" sldId="2147483854"/>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1968723019" sldId="2147483855"/>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2516527698" sldId="2147483856"/>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3976580567" sldId="2147483857"/>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510555485" sldId="2147483858"/>
          </pc:sldLayoutMkLst>
        </pc:sldLayoutChg>
        <pc:sldLayoutChg chg="add del mod replId">
          <pc:chgData name="Mihaela-Ionela Sipetan (2521601)" userId="S::2521601@student.uwtsd.ac.uk::6bb735dc-2aa6-4839-b4bd-e4354778a1cd" providerId="AD" clId="Web-{FC0836A3-50FB-03BB-662A-459D412F35CF}" dt="2026-07-11T18:50:29.686" v="253"/>
          <pc:sldLayoutMkLst>
            <pc:docMk/>
            <pc:sldMasterMk cId="2222958010" sldId="2147483843"/>
            <pc:sldLayoutMk cId="3606769072" sldId="2147483859"/>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1:07.359" v="254"/>
        <pc:sldMasterMkLst>
          <pc:docMk/>
          <pc:sldMasterMk cId="3855312700" sldId="2147483860"/>
        </pc:sldMasterMkLst>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2361186940" sldId="2147483861"/>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2753036317" sldId="2147483862"/>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1119278231" sldId="2147483863"/>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2461483120" sldId="2147483864"/>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337841092" sldId="2147483865"/>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1427263198" sldId="2147483866"/>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1828187216" sldId="2147483867"/>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787143258" sldId="2147483868"/>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2550169328" sldId="2147483869"/>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407437070" sldId="2147483870"/>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1808108897" sldId="2147483871"/>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1765881896" sldId="2147483872"/>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3267021148" sldId="2147483873"/>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3646813457" sldId="2147483874"/>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2221873903" sldId="2147483875"/>
          </pc:sldLayoutMkLst>
        </pc:sldLayoutChg>
        <pc:sldLayoutChg chg="add del mod replId">
          <pc:chgData name="Mihaela-Ionela Sipetan (2521601)" userId="S::2521601@student.uwtsd.ac.uk::6bb735dc-2aa6-4839-b4bd-e4354778a1cd" providerId="AD" clId="Web-{FC0836A3-50FB-03BB-662A-459D412F35CF}" dt="2026-07-11T18:51:07.359" v="254"/>
          <pc:sldLayoutMkLst>
            <pc:docMk/>
            <pc:sldMasterMk cId="3855312700" sldId="2147483860"/>
            <pc:sldLayoutMk cId="3130693641" sldId="2147483876"/>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7:31.471" v="256"/>
        <pc:sldMasterMkLst>
          <pc:docMk/>
          <pc:sldMasterMk cId="780852662" sldId="2147483877"/>
        </pc:sldMasterMkLst>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352891413" sldId="2147483878"/>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986142385" sldId="2147483879"/>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1723652479" sldId="2147483880"/>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1652875731" sldId="2147483881"/>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1828003473" sldId="2147483882"/>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603585128" sldId="2147483883"/>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3227144110" sldId="2147483884"/>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1993929105" sldId="2147483885"/>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3233142418" sldId="2147483886"/>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1957270760" sldId="2147483887"/>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3386473528" sldId="2147483888"/>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2508324325" sldId="2147483889"/>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2867786848" sldId="2147483890"/>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2866460629" sldId="2147483891"/>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886587289" sldId="2147483892"/>
          </pc:sldLayoutMkLst>
        </pc:sldLayoutChg>
        <pc:sldLayoutChg chg="add del mod replId">
          <pc:chgData name="Mihaela-Ionela Sipetan (2521601)" userId="S::2521601@student.uwtsd.ac.uk::6bb735dc-2aa6-4839-b4bd-e4354778a1cd" providerId="AD" clId="Web-{FC0836A3-50FB-03BB-662A-459D412F35CF}" dt="2026-07-11T18:57:31.471" v="256"/>
          <pc:sldLayoutMkLst>
            <pc:docMk/>
            <pc:sldMasterMk cId="780852662" sldId="2147483877"/>
            <pc:sldLayoutMk cId="489036206" sldId="2147483893"/>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7:34.158" v="257"/>
        <pc:sldMasterMkLst>
          <pc:docMk/>
          <pc:sldMasterMk cId="4202326611" sldId="2147483894"/>
        </pc:sldMasterMkLst>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3557017923" sldId="2147483895"/>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1271448454" sldId="2147483896"/>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602380500" sldId="2147483897"/>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989164303" sldId="2147483898"/>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3764354735" sldId="2147483899"/>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1795601421" sldId="2147483900"/>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4266870863" sldId="2147483901"/>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456820404" sldId="2147483902"/>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1251455959" sldId="2147483903"/>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4005347424" sldId="2147483904"/>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3638902202" sldId="2147483905"/>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657570436" sldId="2147483906"/>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127124567" sldId="2147483907"/>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2670686653" sldId="2147483908"/>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3991827678" sldId="2147483909"/>
          </pc:sldLayoutMkLst>
        </pc:sldLayoutChg>
        <pc:sldLayoutChg chg="add del mod replId">
          <pc:chgData name="Mihaela-Ionela Sipetan (2521601)" userId="S::2521601@student.uwtsd.ac.uk::6bb735dc-2aa6-4839-b4bd-e4354778a1cd" providerId="AD" clId="Web-{FC0836A3-50FB-03BB-662A-459D412F35CF}" dt="2026-07-11T18:57:34.158" v="257"/>
          <pc:sldLayoutMkLst>
            <pc:docMk/>
            <pc:sldMasterMk cId="4202326611" sldId="2147483894"/>
            <pc:sldLayoutMk cId="442107815" sldId="2147483910"/>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7:44.299" v="258"/>
        <pc:sldMasterMkLst>
          <pc:docMk/>
          <pc:sldMasterMk cId="1133077108" sldId="2147483911"/>
        </pc:sldMasterMkLst>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3426206987" sldId="2147483912"/>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2660383581" sldId="2147483913"/>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496571920" sldId="2147483914"/>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2647789088" sldId="2147483915"/>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3485298657" sldId="2147483916"/>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1343326920" sldId="2147483917"/>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1597679860" sldId="2147483918"/>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478062038" sldId="2147483919"/>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3594610681" sldId="2147483920"/>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314931640" sldId="2147483921"/>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273164154" sldId="2147483922"/>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327399983" sldId="2147483923"/>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541930102" sldId="2147483924"/>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775688823" sldId="2147483925"/>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2908982321" sldId="2147483926"/>
          </pc:sldLayoutMkLst>
        </pc:sldLayoutChg>
        <pc:sldLayoutChg chg="add del mod replId">
          <pc:chgData name="Mihaela-Ionela Sipetan (2521601)" userId="S::2521601@student.uwtsd.ac.uk::6bb735dc-2aa6-4839-b4bd-e4354778a1cd" providerId="AD" clId="Web-{FC0836A3-50FB-03BB-662A-459D412F35CF}" dt="2026-07-11T18:57:44.299" v="258"/>
          <pc:sldLayoutMkLst>
            <pc:docMk/>
            <pc:sldMasterMk cId="1133077108" sldId="2147483911"/>
            <pc:sldLayoutMk cId="3337573939" sldId="2147483927"/>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7:51.096" v="259"/>
        <pc:sldMasterMkLst>
          <pc:docMk/>
          <pc:sldMasterMk cId="1859232800" sldId="2147483928"/>
        </pc:sldMasterMkLst>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3248470703" sldId="2147483929"/>
          </pc:sldLayoutMkLst>
        </pc:sldLayoutChg>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3609494485" sldId="2147483930"/>
          </pc:sldLayoutMkLst>
        </pc:sldLayoutChg>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1092767887" sldId="2147483931"/>
          </pc:sldLayoutMkLst>
        </pc:sldLayoutChg>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3111186794" sldId="2147483932"/>
          </pc:sldLayoutMkLst>
        </pc:sldLayoutChg>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1729596276" sldId="2147483933"/>
          </pc:sldLayoutMkLst>
        </pc:sldLayoutChg>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337438143" sldId="2147483934"/>
          </pc:sldLayoutMkLst>
        </pc:sldLayoutChg>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4153226643" sldId="2147483935"/>
          </pc:sldLayoutMkLst>
        </pc:sldLayoutChg>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2727672004" sldId="2147483936"/>
          </pc:sldLayoutMkLst>
        </pc:sldLayoutChg>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3239517443" sldId="2147483937"/>
          </pc:sldLayoutMkLst>
        </pc:sldLayoutChg>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2076304168" sldId="2147483938"/>
          </pc:sldLayoutMkLst>
        </pc:sldLayoutChg>
        <pc:sldLayoutChg chg="add del mod replId">
          <pc:chgData name="Mihaela-Ionela Sipetan (2521601)" userId="S::2521601@student.uwtsd.ac.uk::6bb735dc-2aa6-4839-b4bd-e4354778a1cd" providerId="AD" clId="Web-{FC0836A3-50FB-03BB-662A-459D412F35CF}" dt="2026-07-11T18:57:51.096" v="259"/>
          <pc:sldLayoutMkLst>
            <pc:docMk/>
            <pc:sldMasterMk cId="1859232800" sldId="2147483928"/>
            <pc:sldLayoutMk cId="3431057677" sldId="2147483939"/>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7:55.862" v="260"/>
        <pc:sldMasterMkLst>
          <pc:docMk/>
          <pc:sldMasterMk cId="3261808977" sldId="2147483940"/>
        </pc:sldMasterMkLst>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1243374127" sldId="2147483941"/>
          </pc:sldLayoutMkLst>
        </pc:sldLayoutChg>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2558958161" sldId="2147483942"/>
          </pc:sldLayoutMkLst>
        </pc:sldLayoutChg>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174526935" sldId="2147483943"/>
          </pc:sldLayoutMkLst>
        </pc:sldLayoutChg>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1342637068" sldId="2147483944"/>
          </pc:sldLayoutMkLst>
        </pc:sldLayoutChg>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257218626" sldId="2147483945"/>
          </pc:sldLayoutMkLst>
        </pc:sldLayoutChg>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270856540" sldId="2147483946"/>
          </pc:sldLayoutMkLst>
        </pc:sldLayoutChg>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1222908969" sldId="2147483947"/>
          </pc:sldLayoutMkLst>
        </pc:sldLayoutChg>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695120637" sldId="2147483948"/>
          </pc:sldLayoutMkLst>
        </pc:sldLayoutChg>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2888697354" sldId="2147483949"/>
          </pc:sldLayoutMkLst>
        </pc:sldLayoutChg>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1125572122" sldId="2147483950"/>
          </pc:sldLayoutMkLst>
        </pc:sldLayoutChg>
        <pc:sldLayoutChg chg="add del mod replId">
          <pc:chgData name="Mihaela-Ionela Sipetan (2521601)" userId="S::2521601@student.uwtsd.ac.uk::6bb735dc-2aa6-4839-b4bd-e4354778a1cd" providerId="AD" clId="Web-{FC0836A3-50FB-03BB-662A-459D412F35CF}" dt="2026-07-11T18:57:55.862" v="260"/>
          <pc:sldLayoutMkLst>
            <pc:docMk/>
            <pc:sldMasterMk cId="3261808977" sldId="2147483940"/>
            <pc:sldLayoutMk cId="1488092143" sldId="2147483951"/>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8:08.378" v="261"/>
        <pc:sldMasterMkLst>
          <pc:docMk/>
          <pc:sldMasterMk cId="1717992786" sldId="2147483952"/>
        </pc:sldMasterMkLst>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1886201314" sldId="2147483953"/>
          </pc:sldLayoutMkLst>
        </pc:sldLayoutChg>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1573286875" sldId="2147483954"/>
          </pc:sldLayoutMkLst>
        </pc:sldLayoutChg>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3730627472" sldId="2147483955"/>
          </pc:sldLayoutMkLst>
        </pc:sldLayoutChg>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1985118659" sldId="2147483956"/>
          </pc:sldLayoutMkLst>
        </pc:sldLayoutChg>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4253421191" sldId="2147483957"/>
          </pc:sldLayoutMkLst>
        </pc:sldLayoutChg>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1706449772" sldId="2147483958"/>
          </pc:sldLayoutMkLst>
        </pc:sldLayoutChg>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886003230" sldId="2147483959"/>
          </pc:sldLayoutMkLst>
        </pc:sldLayoutChg>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3390684699" sldId="2147483960"/>
          </pc:sldLayoutMkLst>
        </pc:sldLayoutChg>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1560822032" sldId="2147483961"/>
          </pc:sldLayoutMkLst>
        </pc:sldLayoutChg>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3852724940" sldId="2147483962"/>
          </pc:sldLayoutMkLst>
        </pc:sldLayoutChg>
        <pc:sldLayoutChg chg="add del mod replId">
          <pc:chgData name="Mihaela-Ionela Sipetan (2521601)" userId="S::2521601@student.uwtsd.ac.uk::6bb735dc-2aa6-4839-b4bd-e4354778a1cd" providerId="AD" clId="Web-{FC0836A3-50FB-03BB-662A-459D412F35CF}" dt="2026-07-11T18:58:08.378" v="261"/>
          <pc:sldLayoutMkLst>
            <pc:docMk/>
            <pc:sldMasterMk cId="1717992786" sldId="2147483952"/>
            <pc:sldLayoutMk cId="1293334234" sldId="2147483963"/>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8:18.582" v="262"/>
        <pc:sldMasterMkLst>
          <pc:docMk/>
          <pc:sldMasterMk cId="3598051152" sldId="2147483964"/>
        </pc:sldMasterMkLst>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2678650623" sldId="2147483965"/>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2134833221" sldId="2147483966"/>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2791839482" sldId="2147483967"/>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960629898" sldId="2147483968"/>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2227932735" sldId="2147483969"/>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3164679480" sldId="2147483970"/>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2465135598" sldId="2147483971"/>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3103414290" sldId="2147483972"/>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2104135798" sldId="2147483973"/>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3299438467" sldId="2147483974"/>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2681395159" sldId="2147483975"/>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2381470882" sldId="2147483976"/>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1373569787" sldId="2147483977"/>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1551737706" sldId="2147483978"/>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2829562776" sldId="2147483979"/>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1875986398" sldId="2147483980"/>
          </pc:sldLayoutMkLst>
        </pc:sldLayoutChg>
        <pc:sldLayoutChg chg="add del mod replId">
          <pc:chgData name="Mihaela-Ionela Sipetan (2521601)" userId="S::2521601@student.uwtsd.ac.uk::6bb735dc-2aa6-4839-b4bd-e4354778a1cd" providerId="AD" clId="Web-{FC0836A3-50FB-03BB-662A-459D412F35CF}" dt="2026-07-11T18:58:18.582" v="262"/>
          <pc:sldLayoutMkLst>
            <pc:docMk/>
            <pc:sldMasterMk cId="3598051152" sldId="2147483964"/>
            <pc:sldLayoutMk cId="371928644" sldId="2147483981"/>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8:29.301" v="263"/>
        <pc:sldMasterMkLst>
          <pc:docMk/>
          <pc:sldMasterMk cId="83737153" sldId="2147483982"/>
        </pc:sldMasterMkLst>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1554419069" sldId="2147483983"/>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2481723663" sldId="2147483984"/>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3370512592" sldId="2147483985"/>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796828546" sldId="2147483986"/>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1774682776" sldId="2147483987"/>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3405300557" sldId="2147483988"/>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2739888393" sldId="2147483989"/>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1437521076" sldId="2147483990"/>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2307288100" sldId="2147483991"/>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3028583495" sldId="2147483992"/>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4225525139" sldId="2147483993"/>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3481817440" sldId="2147483994"/>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844325824" sldId="2147483995"/>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2075874751" sldId="2147483996"/>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1940681834" sldId="2147483997"/>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2780650302" sldId="2147483998"/>
          </pc:sldLayoutMkLst>
        </pc:sldLayoutChg>
        <pc:sldLayoutChg chg="add del mod replId">
          <pc:chgData name="Mihaela-Ionela Sipetan (2521601)" userId="S::2521601@student.uwtsd.ac.uk::6bb735dc-2aa6-4839-b4bd-e4354778a1cd" providerId="AD" clId="Web-{FC0836A3-50FB-03BB-662A-459D412F35CF}" dt="2026-07-11T18:58:29.301" v="263"/>
          <pc:sldLayoutMkLst>
            <pc:docMk/>
            <pc:sldMasterMk cId="83737153" sldId="2147483982"/>
            <pc:sldLayoutMk cId="2775589679" sldId="2147483999"/>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8:38.473" v="264"/>
        <pc:sldMasterMkLst>
          <pc:docMk/>
          <pc:sldMasterMk cId="1483562182" sldId="2147484000"/>
        </pc:sldMasterMkLst>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1129391326" sldId="2147484001"/>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3009120173" sldId="2147484002"/>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406502559" sldId="2147484003"/>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1724195920" sldId="2147484004"/>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2227027138" sldId="2147484005"/>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3191813325" sldId="2147484006"/>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4211172039" sldId="2147484007"/>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2037589162" sldId="2147484008"/>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2647089823" sldId="2147484009"/>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1547745708" sldId="2147484010"/>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1670385352" sldId="2147484011"/>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993898623" sldId="2147484012"/>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4051892865" sldId="2147484013"/>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2837203062" sldId="2147484014"/>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1168980359" sldId="2147484015"/>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760932101" sldId="2147484016"/>
          </pc:sldLayoutMkLst>
        </pc:sldLayoutChg>
        <pc:sldLayoutChg chg="add del mod replId">
          <pc:chgData name="Mihaela-Ionela Sipetan (2521601)" userId="S::2521601@student.uwtsd.ac.uk::6bb735dc-2aa6-4839-b4bd-e4354778a1cd" providerId="AD" clId="Web-{FC0836A3-50FB-03BB-662A-459D412F35CF}" dt="2026-07-11T18:58:38.473" v="264"/>
          <pc:sldLayoutMkLst>
            <pc:docMk/>
            <pc:sldMasterMk cId="1483562182" sldId="2147484000"/>
            <pc:sldLayoutMk cId="4276487380" sldId="2147484017"/>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8:49.411" v="265"/>
        <pc:sldMasterMkLst>
          <pc:docMk/>
          <pc:sldMasterMk cId="2963758062" sldId="2147484018"/>
        </pc:sldMasterMkLst>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3540257895" sldId="2147484019"/>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2857765536" sldId="2147484020"/>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3778708643" sldId="2147484021"/>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2712552531" sldId="2147484022"/>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3847502742" sldId="2147484023"/>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1577858428" sldId="2147484024"/>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1223576606" sldId="2147484025"/>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3390736103" sldId="2147484026"/>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2001305763" sldId="2147484027"/>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2916193544" sldId="2147484028"/>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3037382540" sldId="2147484029"/>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1727572296" sldId="2147484030"/>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2033241922" sldId="2147484031"/>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1799207302" sldId="2147484032"/>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394982832" sldId="2147484033"/>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2231284546" sldId="2147484034"/>
          </pc:sldLayoutMkLst>
        </pc:sldLayoutChg>
        <pc:sldLayoutChg chg="add del mod replId">
          <pc:chgData name="Mihaela-Ionela Sipetan (2521601)" userId="S::2521601@student.uwtsd.ac.uk::6bb735dc-2aa6-4839-b4bd-e4354778a1cd" providerId="AD" clId="Web-{FC0836A3-50FB-03BB-662A-459D412F35CF}" dt="2026-07-11T18:58:49.411" v="265"/>
          <pc:sldLayoutMkLst>
            <pc:docMk/>
            <pc:sldMasterMk cId="2963758062" sldId="2147484018"/>
            <pc:sldLayoutMk cId="1992058808" sldId="2147484035"/>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8:57.208" v="266"/>
        <pc:sldMasterMkLst>
          <pc:docMk/>
          <pc:sldMasterMk cId="4185163020" sldId="2147484036"/>
        </pc:sldMasterMkLst>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3108832941" sldId="2147484037"/>
          </pc:sldLayoutMkLst>
        </pc:sldLayoutChg>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2150950257" sldId="2147484038"/>
          </pc:sldLayoutMkLst>
        </pc:sldLayoutChg>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3010831983" sldId="2147484039"/>
          </pc:sldLayoutMkLst>
        </pc:sldLayoutChg>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3047307" sldId="2147484040"/>
          </pc:sldLayoutMkLst>
        </pc:sldLayoutChg>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1935021112" sldId="2147484041"/>
          </pc:sldLayoutMkLst>
        </pc:sldLayoutChg>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2950201755" sldId="2147484042"/>
          </pc:sldLayoutMkLst>
        </pc:sldLayoutChg>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3141915775" sldId="2147484043"/>
          </pc:sldLayoutMkLst>
        </pc:sldLayoutChg>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1492885051" sldId="2147484044"/>
          </pc:sldLayoutMkLst>
        </pc:sldLayoutChg>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1159295611" sldId="2147484045"/>
          </pc:sldLayoutMkLst>
        </pc:sldLayoutChg>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3737263619" sldId="2147484046"/>
          </pc:sldLayoutMkLst>
        </pc:sldLayoutChg>
        <pc:sldLayoutChg chg="add del mod replId">
          <pc:chgData name="Mihaela-Ionela Sipetan (2521601)" userId="S::2521601@student.uwtsd.ac.uk::6bb735dc-2aa6-4839-b4bd-e4354778a1cd" providerId="AD" clId="Web-{FC0836A3-50FB-03BB-662A-459D412F35CF}" dt="2026-07-11T18:58:57.208" v="266"/>
          <pc:sldLayoutMkLst>
            <pc:docMk/>
            <pc:sldMasterMk cId="4185163020" sldId="2147484036"/>
            <pc:sldLayoutMk cId="4201396603" sldId="2147484047"/>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9:10.865" v="267"/>
        <pc:sldMasterMkLst>
          <pc:docMk/>
          <pc:sldMasterMk cId="1251284570" sldId="2147484048"/>
        </pc:sldMasterMkLst>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4236423891" sldId="2147484049"/>
          </pc:sldLayoutMkLst>
        </pc:sldLayoutChg>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1123935154" sldId="2147484050"/>
          </pc:sldLayoutMkLst>
        </pc:sldLayoutChg>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768475914" sldId="2147484051"/>
          </pc:sldLayoutMkLst>
        </pc:sldLayoutChg>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4103406509" sldId="2147484052"/>
          </pc:sldLayoutMkLst>
        </pc:sldLayoutChg>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4134602467" sldId="2147484053"/>
          </pc:sldLayoutMkLst>
        </pc:sldLayoutChg>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4198113213" sldId="2147484054"/>
          </pc:sldLayoutMkLst>
        </pc:sldLayoutChg>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2074068565" sldId="2147484055"/>
          </pc:sldLayoutMkLst>
        </pc:sldLayoutChg>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3684049758" sldId="2147484056"/>
          </pc:sldLayoutMkLst>
        </pc:sldLayoutChg>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254719302" sldId="2147484057"/>
          </pc:sldLayoutMkLst>
        </pc:sldLayoutChg>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3769100316" sldId="2147484058"/>
          </pc:sldLayoutMkLst>
        </pc:sldLayoutChg>
        <pc:sldLayoutChg chg="add del mod replId">
          <pc:chgData name="Mihaela-Ionela Sipetan (2521601)" userId="S::2521601@student.uwtsd.ac.uk::6bb735dc-2aa6-4839-b4bd-e4354778a1cd" providerId="AD" clId="Web-{FC0836A3-50FB-03BB-662A-459D412F35CF}" dt="2026-07-11T18:59:10.865" v="267"/>
          <pc:sldLayoutMkLst>
            <pc:docMk/>
            <pc:sldMasterMk cId="1251284570" sldId="2147484048"/>
            <pc:sldLayoutMk cId="1991044439" sldId="2147484059"/>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9:15.131" v="268"/>
        <pc:sldMasterMkLst>
          <pc:docMk/>
          <pc:sldMasterMk cId="4042282481" sldId="2147484060"/>
        </pc:sldMasterMkLst>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3758047386" sldId="2147484061"/>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1723972454" sldId="2147484062"/>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3186825082" sldId="2147484063"/>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1529080897" sldId="2147484064"/>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133418300" sldId="2147484065"/>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563049222" sldId="2147484066"/>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74116269" sldId="2147484067"/>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3469603978" sldId="2147484068"/>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1690708821" sldId="2147484069"/>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3554310976" sldId="2147484070"/>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2837375864" sldId="2147484071"/>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2437561743" sldId="2147484072"/>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837832821" sldId="2147484073"/>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849116967" sldId="2147484074"/>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890226322" sldId="2147484075"/>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472995999" sldId="2147484076"/>
          </pc:sldLayoutMkLst>
        </pc:sldLayoutChg>
        <pc:sldLayoutChg chg="add del mod replId">
          <pc:chgData name="Mihaela-Ionela Sipetan (2521601)" userId="S::2521601@student.uwtsd.ac.uk::6bb735dc-2aa6-4839-b4bd-e4354778a1cd" providerId="AD" clId="Web-{FC0836A3-50FB-03BB-662A-459D412F35CF}" dt="2026-07-11T18:59:15.131" v="268"/>
          <pc:sldLayoutMkLst>
            <pc:docMk/>
            <pc:sldMasterMk cId="4042282481" sldId="2147484060"/>
            <pc:sldLayoutMk cId="3802296019" sldId="2147484077"/>
          </pc:sldLayoutMkLst>
        </pc:sldLayoutChg>
      </pc:sldMasterChg>
      <pc:sldMasterChg chg="add del addSldLayout delSldLayout modSldLayout">
        <pc:chgData name="Mihaela-Ionela Sipetan (2521601)" userId="S::2521601@student.uwtsd.ac.uk::6bb735dc-2aa6-4839-b4bd-e4354778a1cd" providerId="AD" clId="Web-{FC0836A3-50FB-03BB-662A-459D412F35CF}" dt="2026-07-11T18:59:26.741" v="269"/>
        <pc:sldMasterMkLst>
          <pc:docMk/>
          <pc:sldMasterMk cId="2703022766" sldId="2147484078"/>
        </pc:sldMasterMkLst>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2123937148" sldId="2147484079"/>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894292708" sldId="2147484080"/>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4115820096" sldId="2147484081"/>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3575238104" sldId="2147484082"/>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2209824560" sldId="2147484083"/>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1629820371" sldId="2147484084"/>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3877481716" sldId="2147484085"/>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1215554816" sldId="2147484086"/>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2144970831" sldId="2147484087"/>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1885647974" sldId="2147484088"/>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2711739777" sldId="2147484089"/>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3616307625" sldId="2147484090"/>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3478542051" sldId="2147484091"/>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2811237634" sldId="2147484092"/>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3227701337" sldId="2147484093"/>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1649426275" sldId="2147484094"/>
          </pc:sldLayoutMkLst>
        </pc:sldLayoutChg>
        <pc:sldLayoutChg chg="add del mod replId">
          <pc:chgData name="Mihaela-Ionela Sipetan (2521601)" userId="S::2521601@student.uwtsd.ac.uk::6bb735dc-2aa6-4839-b4bd-e4354778a1cd" providerId="AD" clId="Web-{FC0836A3-50FB-03BB-662A-459D412F35CF}" dt="2026-07-11T18:59:26.741" v="269"/>
          <pc:sldLayoutMkLst>
            <pc:docMk/>
            <pc:sldMasterMk cId="2703022766" sldId="2147484078"/>
            <pc:sldLayoutMk cId="3167252570" sldId="2147484095"/>
          </pc:sldLayoutMkLst>
        </pc:sldLayoutChg>
      </pc:sldMasterChg>
      <pc:sldMasterChg chg="add addSldLayout modSldLayout">
        <pc:chgData name="Mihaela-Ionela Sipetan (2521601)" userId="S::2521601@student.uwtsd.ac.uk::6bb735dc-2aa6-4839-b4bd-e4354778a1cd" providerId="AD" clId="Web-{FC0836A3-50FB-03BB-662A-459D412F35CF}" dt="2026-07-11T18:59:26.741" v="269"/>
        <pc:sldMasterMkLst>
          <pc:docMk/>
          <pc:sldMasterMk cId="3860783353" sldId="2147484096"/>
        </pc:sldMasterMkLst>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3172855526" sldId="2147484097"/>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3802310998" sldId="2147484098"/>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1869167894" sldId="2147484099"/>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3283136177" sldId="2147484100"/>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3534550157" sldId="2147484101"/>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1812029655" sldId="2147484102"/>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1913746417" sldId="2147484103"/>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3382964811" sldId="2147484104"/>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1381487353" sldId="2147484105"/>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102927300" sldId="2147484106"/>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962784553" sldId="2147484107"/>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3352877411" sldId="2147484108"/>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2753340540" sldId="2147484109"/>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2135555886" sldId="2147484110"/>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3824609646" sldId="2147484111"/>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259631260" sldId="2147484112"/>
          </pc:sldLayoutMkLst>
        </pc:sldLayoutChg>
        <pc:sldLayoutChg chg="add mod replId">
          <pc:chgData name="Mihaela-Ionela Sipetan (2521601)" userId="S::2521601@student.uwtsd.ac.uk::6bb735dc-2aa6-4839-b4bd-e4354778a1cd" providerId="AD" clId="Web-{FC0836A3-50FB-03BB-662A-459D412F35CF}" dt="2026-07-11T18:59:26.741" v="269"/>
          <pc:sldLayoutMkLst>
            <pc:docMk/>
            <pc:sldMasterMk cId="3860783353" sldId="2147484096"/>
            <pc:sldLayoutMk cId="2329616675" sldId="2147484113"/>
          </pc:sldLayoutMkLst>
        </pc:sldLayoutChg>
      </pc:sldMasterChg>
    </pc:docChg>
  </pc:docChgLst>
  <pc:docChgLst>
    <pc:chgData name="Mihaela-Ionela Sipetan (2521601)" userId="S::2521601@student.uwtsd.ac.uk::6bb735dc-2aa6-4839-b4bd-e4354778a1cd" providerId="AD" clId="Web-{F6D34A05-9BD7-9C8E-C8B2-CC4AE80D143F}"/>
    <pc:docChg chg="modSld">
      <pc:chgData name="Mihaela-Ionela Sipetan (2521601)" userId="S::2521601@student.uwtsd.ac.uk::6bb735dc-2aa6-4839-b4bd-e4354778a1cd" providerId="AD" clId="Web-{F6D34A05-9BD7-9C8E-C8B2-CC4AE80D143F}" dt="2026-07-10T00:13:28.859" v="62" actId="20577"/>
      <pc:docMkLst>
        <pc:docMk/>
      </pc:docMkLst>
      <pc:sldChg chg="modSp">
        <pc:chgData name="Mihaela-Ionela Sipetan (2521601)" userId="S::2521601@student.uwtsd.ac.uk::6bb735dc-2aa6-4839-b4bd-e4354778a1cd" providerId="AD" clId="Web-{F6D34A05-9BD7-9C8E-C8B2-CC4AE80D143F}" dt="2026-07-10T00:13:28.859" v="62" actId="20577"/>
        <pc:sldMkLst>
          <pc:docMk/>
          <pc:sldMk cId="2569775999" sldId="323"/>
        </pc:sldMkLst>
        <pc:spChg chg="mod">
          <ac:chgData name="Mihaela-Ionela Sipetan (2521601)" userId="S::2521601@student.uwtsd.ac.uk::6bb735dc-2aa6-4839-b4bd-e4354778a1cd" providerId="AD" clId="Web-{F6D34A05-9BD7-9C8E-C8B2-CC4AE80D143F}" dt="2026-07-10T00:13:28.859" v="62" actId="20577"/>
          <ac:spMkLst>
            <pc:docMk/>
            <pc:sldMk cId="2569775999" sldId="323"/>
            <ac:spMk id="6" creationId="{5EEB202A-EFF1-0FA8-664A-B245978099E3}"/>
          </ac:spMkLst>
        </pc:spChg>
      </pc:sldChg>
      <pc:sldChg chg="modSp">
        <pc:chgData name="Mihaela-Ionela Sipetan (2521601)" userId="S::2521601@student.uwtsd.ac.uk::6bb735dc-2aa6-4839-b4bd-e4354778a1cd" providerId="AD" clId="Web-{F6D34A05-9BD7-9C8E-C8B2-CC4AE80D143F}" dt="2026-07-09T23:46:49.954" v="48" actId="20577"/>
        <pc:sldMkLst>
          <pc:docMk/>
          <pc:sldMk cId="1826616807" sldId="324"/>
        </pc:sldMkLst>
        <pc:spChg chg="mod">
          <ac:chgData name="Mihaela-Ionela Sipetan (2521601)" userId="S::2521601@student.uwtsd.ac.uk::6bb735dc-2aa6-4839-b4bd-e4354778a1cd" providerId="AD" clId="Web-{F6D34A05-9BD7-9C8E-C8B2-CC4AE80D143F}" dt="2026-07-09T23:39:53.468" v="4" actId="20577"/>
          <ac:spMkLst>
            <pc:docMk/>
            <pc:sldMk cId="1826616807" sldId="324"/>
            <ac:spMk id="2" creationId="{780996D4-3064-6646-653A-DDC9134BE945}"/>
          </ac:spMkLst>
        </pc:spChg>
        <pc:spChg chg="mod">
          <ac:chgData name="Mihaela-Ionela Sipetan (2521601)" userId="S::2521601@student.uwtsd.ac.uk::6bb735dc-2aa6-4839-b4bd-e4354778a1cd" providerId="AD" clId="Web-{F6D34A05-9BD7-9C8E-C8B2-CC4AE80D143F}" dt="2026-07-09T23:46:49.954" v="48" actId="20577"/>
          <ac:spMkLst>
            <pc:docMk/>
            <pc:sldMk cId="1826616807" sldId="324"/>
            <ac:spMk id="3" creationId="{581134F7-EB44-611A-731A-22437E776808}"/>
          </ac:spMkLst>
        </pc:spChg>
      </pc:sldChg>
      <pc:sldChg chg="modSp">
        <pc:chgData name="Mihaela-Ionela Sipetan (2521601)" userId="S::2521601@student.uwtsd.ac.uk::6bb735dc-2aa6-4839-b4bd-e4354778a1cd" providerId="AD" clId="Web-{F6D34A05-9BD7-9C8E-C8B2-CC4AE80D143F}" dt="2026-07-09T00:27:20.886" v="2" actId="20577"/>
        <pc:sldMkLst>
          <pc:docMk/>
          <pc:sldMk cId="2015875573" sldId="325"/>
        </pc:sldMkLst>
      </pc:sldChg>
    </pc:docChg>
  </pc:docChgLst>
  <pc:docChgLst>
    <pc:chgData name="Seira Shahbaz (2504504)" userId="S::2504504@student.uwtsd.ac.uk::1a827c9d-4f0a-4339-bddc-125dfa460de1" providerId="AD" clId="Web-{9C87BB8B-252A-DD30-53F5-2AB571BBC151}"/>
    <pc:docChg chg="modSld">
      <pc:chgData name="Seira Shahbaz (2504504)" userId="S::2504504@student.uwtsd.ac.uk::1a827c9d-4f0a-4339-bddc-125dfa460de1" providerId="AD" clId="Web-{9C87BB8B-252A-DD30-53F5-2AB571BBC151}" dt="2026-06-14T11:27:03.666" v="50" actId="20577"/>
      <pc:docMkLst>
        <pc:docMk/>
      </pc:docMkLst>
    </pc:docChg>
  </pc:docChgLst>
  <pc:docChgLst>
    <pc:chgData name="Mihaela-Ionela Sipetan (2521601)" userId="S::2521601@student.uwtsd.ac.uk::6bb735dc-2aa6-4839-b4bd-e4354778a1cd" providerId="AD" clId="Web-{5E9323B3-19BC-419A-1F98-208E80C68509}"/>
    <pc:docChg chg="mod addSld delSld modSld addMainMaster delMainMaster">
      <pc:chgData name="Mihaela-Ionela Sipetan (2521601)" userId="S::2521601@student.uwtsd.ac.uk::6bb735dc-2aa6-4839-b4bd-e4354778a1cd" providerId="AD" clId="Web-{5E9323B3-19BC-419A-1F98-208E80C68509}" dt="2026-07-12T08:54:44.803" v="28"/>
      <pc:docMkLst>
        <pc:docMk/>
      </pc:docMkLst>
      <pc:sldChg chg="modSp mod modClrScheme chgLayout">
        <pc:chgData name="Mihaela-Ionela Sipetan (2521601)" userId="S::2521601@student.uwtsd.ac.uk::6bb735dc-2aa6-4839-b4bd-e4354778a1cd" providerId="AD" clId="Web-{5E9323B3-19BC-419A-1F98-208E80C68509}" dt="2026-07-11T19:30:20.483" v="17"/>
        <pc:sldMkLst>
          <pc:docMk/>
          <pc:sldMk cId="3408955283" sldId="256"/>
        </pc:sldMkLst>
        <pc:spChg chg="mod ord">
          <ac:chgData name="Mihaela-Ionela Sipetan (2521601)" userId="S::2521601@student.uwtsd.ac.uk::6bb735dc-2aa6-4839-b4bd-e4354778a1cd" providerId="AD" clId="Web-{5E9323B3-19BC-419A-1F98-208E80C68509}" dt="2026-07-11T19:30:20.483" v="17"/>
          <ac:spMkLst>
            <pc:docMk/>
            <pc:sldMk cId="3408955283" sldId="256"/>
            <ac:spMk id="2" creationId="{00000000-0000-0000-0000-000000000000}"/>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0" sldId="257"/>
        </pc:sldMkLst>
        <pc:spChg chg="mod ord">
          <ac:chgData name="Mihaela-Ionela Sipetan (2521601)" userId="S::2521601@student.uwtsd.ac.uk::6bb735dc-2aa6-4839-b4bd-e4354778a1cd" providerId="AD" clId="Web-{5E9323B3-19BC-419A-1F98-208E80C68509}" dt="2026-07-11T19:30:20.483" v="17"/>
          <ac:spMkLst>
            <pc:docMk/>
            <pc:sldMk cId="0" sldId="257"/>
            <ac:spMk id="2" creationId="{C714136D-49C3-7A8D-528F-D19A3A7C9161}"/>
          </ac:spMkLst>
        </pc:spChg>
        <pc:spChg chg="mod ord">
          <ac:chgData name="Mihaela-Ionela Sipetan (2521601)" userId="S::2521601@student.uwtsd.ac.uk::6bb735dc-2aa6-4839-b4bd-e4354778a1cd" providerId="AD" clId="Web-{5E9323B3-19BC-419A-1F98-208E80C68509}" dt="2026-07-11T19:30:20.483" v="17"/>
          <ac:spMkLst>
            <pc:docMk/>
            <pc:sldMk cId="0" sldId="257"/>
            <ac:spMk id="3" creationId="{7E38B179-8C54-73D0-F8B6-BBDBD94F7369}"/>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1880577194" sldId="260"/>
        </pc:sldMkLst>
        <pc:spChg chg="mod ord">
          <ac:chgData name="Mihaela-Ionela Sipetan (2521601)" userId="S::2521601@student.uwtsd.ac.uk::6bb735dc-2aa6-4839-b4bd-e4354778a1cd" providerId="AD" clId="Web-{5E9323B3-19BC-419A-1F98-208E80C68509}" dt="2026-07-11T19:30:20.483" v="17"/>
          <ac:spMkLst>
            <pc:docMk/>
            <pc:sldMk cId="1880577194" sldId="260"/>
            <ac:spMk id="2" creationId="{B10058A6-F518-3F21-E2DE-7EC05F217A5B}"/>
          </ac:spMkLst>
        </pc:spChg>
        <pc:spChg chg="mod ord">
          <ac:chgData name="Mihaela-Ionela Sipetan (2521601)" userId="S::2521601@student.uwtsd.ac.uk::6bb735dc-2aa6-4839-b4bd-e4354778a1cd" providerId="AD" clId="Web-{5E9323B3-19BC-419A-1F98-208E80C68509}" dt="2026-07-11T19:30:20.483" v="17"/>
          <ac:spMkLst>
            <pc:docMk/>
            <pc:sldMk cId="1880577194" sldId="260"/>
            <ac:spMk id="3" creationId="{3C22A90E-9F76-050D-E0EB-CFE372524E66}"/>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2628250944" sldId="262"/>
        </pc:sldMkLst>
        <pc:spChg chg="mod ord">
          <ac:chgData name="Mihaela-Ionela Sipetan (2521601)" userId="S::2521601@student.uwtsd.ac.uk::6bb735dc-2aa6-4839-b4bd-e4354778a1cd" providerId="AD" clId="Web-{5E9323B3-19BC-419A-1F98-208E80C68509}" dt="2026-07-11T19:30:20.483" v="17"/>
          <ac:spMkLst>
            <pc:docMk/>
            <pc:sldMk cId="2628250944" sldId="262"/>
            <ac:spMk id="2" creationId="{B10058A6-F518-3F21-E2DE-7EC05F217A5B}"/>
          </ac:spMkLst>
        </pc:spChg>
        <pc:spChg chg="mod ord">
          <ac:chgData name="Mihaela-Ionela Sipetan (2521601)" userId="S::2521601@student.uwtsd.ac.uk::6bb735dc-2aa6-4839-b4bd-e4354778a1cd" providerId="AD" clId="Web-{5E9323B3-19BC-419A-1F98-208E80C68509}" dt="2026-07-11T19:30:20.483" v="17"/>
          <ac:spMkLst>
            <pc:docMk/>
            <pc:sldMk cId="2628250944" sldId="262"/>
            <ac:spMk id="3" creationId="{3C22A90E-9F76-050D-E0EB-CFE372524E66}"/>
          </ac:spMkLst>
        </pc:spChg>
      </pc:sldChg>
      <pc:sldChg chg="del">
        <pc:chgData name="Mihaela-Ionela Sipetan (2521601)" userId="S::2521601@student.uwtsd.ac.uk::6bb735dc-2aa6-4839-b4bd-e4354778a1cd" providerId="AD" clId="Web-{5E9323B3-19BC-419A-1F98-208E80C68509}" dt="2026-07-11T19:27:06.962" v="4"/>
        <pc:sldMkLst>
          <pc:docMk/>
          <pc:sldMk cId="56110857" sldId="265"/>
        </pc:sldMkLst>
      </pc:sldChg>
      <pc:sldChg chg="modSp mod modClrScheme chgLayout">
        <pc:chgData name="Mihaela-Ionela Sipetan (2521601)" userId="S::2521601@student.uwtsd.ac.uk::6bb735dc-2aa6-4839-b4bd-e4354778a1cd" providerId="AD" clId="Web-{5E9323B3-19BC-419A-1F98-208E80C68509}" dt="2026-07-11T19:30:20.483" v="17"/>
        <pc:sldMkLst>
          <pc:docMk/>
          <pc:sldMk cId="2569775999" sldId="323"/>
        </pc:sldMkLst>
        <pc:spChg chg="mod ord">
          <ac:chgData name="Mihaela-Ionela Sipetan (2521601)" userId="S::2521601@student.uwtsd.ac.uk::6bb735dc-2aa6-4839-b4bd-e4354778a1cd" providerId="AD" clId="Web-{5E9323B3-19BC-419A-1F98-208E80C68509}" dt="2026-07-11T19:30:20.483" v="17"/>
          <ac:spMkLst>
            <pc:docMk/>
            <pc:sldMk cId="2569775999" sldId="323"/>
            <ac:spMk id="2" creationId="{F8777264-65F7-5D78-62C8-93AA03C8F2EB}"/>
          </ac:spMkLst>
        </pc:spChg>
        <pc:spChg chg="mod ord">
          <ac:chgData name="Mihaela-Ionela Sipetan (2521601)" userId="S::2521601@student.uwtsd.ac.uk::6bb735dc-2aa6-4839-b4bd-e4354778a1cd" providerId="AD" clId="Web-{5E9323B3-19BC-419A-1F98-208E80C68509}" dt="2026-07-11T19:30:20.483" v="17"/>
          <ac:spMkLst>
            <pc:docMk/>
            <pc:sldMk cId="2569775999" sldId="323"/>
            <ac:spMk id="5" creationId="{6F90BD97-1EF8-FD72-E84E-B3D4291795FE}"/>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1826616807" sldId="324"/>
        </pc:sldMkLst>
        <pc:spChg chg="mod ord">
          <ac:chgData name="Mihaela-Ionela Sipetan (2521601)" userId="S::2521601@student.uwtsd.ac.uk::6bb735dc-2aa6-4839-b4bd-e4354778a1cd" providerId="AD" clId="Web-{5E9323B3-19BC-419A-1F98-208E80C68509}" dt="2026-07-11T19:30:20.483" v="17"/>
          <ac:spMkLst>
            <pc:docMk/>
            <pc:sldMk cId="1826616807" sldId="324"/>
            <ac:spMk id="2" creationId="{780996D4-3064-6646-653A-DDC9134BE945}"/>
          </ac:spMkLst>
        </pc:spChg>
        <pc:spChg chg="mod ord">
          <ac:chgData name="Mihaela-Ionela Sipetan (2521601)" userId="S::2521601@student.uwtsd.ac.uk::6bb735dc-2aa6-4839-b4bd-e4354778a1cd" providerId="AD" clId="Web-{5E9323B3-19BC-419A-1F98-208E80C68509}" dt="2026-07-11T19:30:20.483" v="17"/>
          <ac:spMkLst>
            <pc:docMk/>
            <pc:sldMk cId="1826616807" sldId="324"/>
            <ac:spMk id="3" creationId="{581134F7-EB44-611A-731A-22437E776808}"/>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2015875573" sldId="325"/>
        </pc:sldMkLst>
        <pc:spChg chg="mod ord">
          <ac:chgData name="Mihaela-Ionela Sipetan (2521601)" userId="S::2521601@student.uwtsd.ac.uk::6bb735dc-2aa6-4839-b4bd-e4354778a1cd" providerId="AD" clId="Web-{5E9323B3-19BC-419A-1F98-208E80C68509}" dt="2026-07-11T19:30:20.483" v="17"/>
          <ac:spMkLst>
            <pc:docMk/>
            <pc:sldMk cId="2015875573" sldId="325"/>
            <ac:spMk id="2" creationId="{A4E49D98-8AB3-09C7-3C5D-FB8E0B3AA53B}"/>
          </ac:spMkLst>
        </pc:spChg>
        <pc:spChg chg="mod ord">
          <ac:chgData name="Mihaela-Ionela Sipetan (2521601)" userId="S::2521601@student.uwtsd.ac.uk::6bb735dc-2aa6-4839-b4bd-e4354778a1cd" providerId="AD" clId="Web-{5E9323B3-19BC-419A-1F98-208E80C68509}" dt="2026-07-11T19:30:20.483" v="17"/>
          <ac:spMkLst>
            <pc:docMk/>
            <pc:sldMk cId="2015875573" sldId="325"/>
            <ac:spMk id="3" creationId="{22AB4CEC-FAB4-01DC-78BC-64056101C791}"/>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3971945341" sldId="326"/>
        </pc:sldMkLst>
        <pc:spChg chg="mod ord">
          <ac:chgData name="Mihaela-Ionela Sipetan (2521601)" userId="S::2521601@student.uwtsd.ac.uk::6bb735dc-2aa6-4839-b4bd-e4354778a1cd" providerId="AD" clId="Web-{5E9323B3-19BC-419A-1F98-208E80C68509}" dt="2026-07-11T19:30:20.483" v="17"/>
          <ac:spMkLst>
            <pc:docMk/>
            <pc:sldMk cId="3971945341" sldId="326"/>
            <ac:spMk id="2" creationId="{3103C0B5-8518-1944-CAE8-973E8B000101}"/>
          </ac:spMkLst>
        </pc:spChg>
        <pc:graphicFrameChg chg="mod ord">
          <ac:chgData name="Mihaela-Ionela Sipetan (2521601)" userId="S::2521601@student.uwtsd.ac.uk::6bb735dc-2aa6-4839-b4bd-e4354778a1cd" providerId="AD" clId="Web-{5E9323B3-19BC-419A-1F98-208E80C68509}" dt="2026-07-11T19:30:20.483" v="17"/>
          <ac:graphicFrameMkLst>
            <pc:docMk/>
            <pc:sldMk cId="3971945341" sldId="326"/>
            <ac:graphicFrameMk id="3" creationId="{D625F71C-0AE7-B179-14FD-2B789B1AA9BF}"/>
          </ac:graphicFrameMkLst>
        </pc:graphicFrameChg>
      </pc:sldChg>
      <pc:sldChg chg="modSp mod modClrScheme chgLayout">
        <pc:chgData name="Mihaela-Ionela Sipetan (2521601)" userId="S::2521601@student.uwtsd.ac.uk::6bb735dc-2aa6-4839-b4bd-e4354778a1cd" providerId="AD" clId="Web-{5E9323B3-19BC-419A-1F98-208E80C68509}" dt="2026-07-11T19:30:20.483" v="17"/>
        <pc:sldMkLst>
          <pc:docMk/>
          <pc:sldMk cId="1891401900" sldId="327"/>
        </pc:sldMkLst>
        <pc:spChg chg="mod ord">
          <ac:chgData name="Mihaela-Ionela Sipetan (2521601)" userId="S::2521601@student.uwtsd.ac.uk::6bb735dc-2aa6-4839-b4bd-e4354778a1cd" providerId="AD" clId="Web-{5E9323B3-19BC-419A-1F98-208E80C68509}" dt="2026-07-11T19:30:20.483" v="17"/>
          <ac:spMkLst>
            <pc:docMk/>
            <pc:sldMk cId="1891401900" sldId="327"/>
            <ac:spMk id="2" creationId="{81A1811C-7FF9-B912-9B18-858C3060F759}"/>
          </ac:spMkLst>
        </pc:spChg>
        <pc:spChg chg="mod ord">
          <ac:chgData name="Mihaela-Ionela Sipetan (2521601)" userId="S::2521601@student.uwtsd.ac.uk::6bb735dc-2aa6-4839-b4bd-e4354778a1cd" providerId="AD" clId="Web-{5E9323B3-19BC-419A-1F98-208E80C68509}" dt="2026-07-11T19:30:20.483" v="17"/>
          <ac:spMkLst>
            <pc:docMk/>
            <pc:sldMk cId="1891401900" sldId="327"/>
            <ac:spMk id="3" creationId="{DC44923D-BA51-497C-E44E-69328ECBC9F2}"/>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3310195445" sldId="328"/>
        </pc:sldMkLst>
        <pc:spChg chg="mod ord">
          <ac:chgData name="Mihaela-Ionela Sipetan (2521601)" userId="S::2521601@student.uwtsd.ac.uk::6bb735dc-2aa6-4839-b4bd-e4354778a1cd" providerId="AD" clId="Web-{5E9323B3-19BC-419A-1F98-208E80C68509}" dt="2026-07-11T19:30:20.483" v="17"/>
          <ac:spMkLst>
            <pc:docMk/>
            <pc:sldMk cId="3310195445" sldId="328"/>
            <ac:spMk id="2" creationId="{E1FE5D76-041A-81BB-8494-CF8580F6F221}"/>
          </ac:spMkLst>
        </pc:spChg>
        <pc:spChg chg="mod ord">
          <ac:chgData name="Mihaela-Ionela Sipetan (2521601)" userId="S::2521601@student.uwtsd.ac.uk::6bb735dc-2aa6-4839-b4bd-e4354778a1cd" providerId="AD" clId="Web-{5E9323B3-19BC-419A-1F98-208E80C68509}" dt="2026-07-11T19:30:20.483" v="17"/>
          <ac:spMkLst>
            <pc:docMk/>
            <pc:sldMk cId="3310195445" sldId="328"/>
            <ac:spMk id="3" creationId="{F859874E-888D-D774-48D9-5E9F8D378BE1}"/>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1501793652" sldId="329"/>
        </pc:sldMkLst>
        <pc:spChg chg="mod ord">
          <ac:chgData name="Mihaela-Ionela Sipetan (2521601)" userId="S::2521601@student.uwtsd.ac.uk::6bb735dc-2aa6-4839-b4bd-e4354778a1cd" providerId="AD" clId="Web-{5E9323B3-19BC-419A-1F98-208E80C68509}" dt="2026-07-11T19:30:20.483" v="17"/>
          <ac:spMkLst>
            <pc:docMk/>
            <pc:sldMk cId="1501793652" sldId="329"/>
            <ac:spMk id="2" creationId="{15777AC0-A81E-FCE2-7378-F966DA177A24}"/>
          </ac:spMkLst>
        </pc:spChg>
        <pc:spChg chg="mod ord">
          <ac:chgData name="Mihaela-Ionela Sipetan (2521601)" userId="S::2521601@student.uwtsd.ac.uk::6bb735dc-2aa6-4839-b4bd-e4354778a1cd" providerId="AD" clId="Web-{5E9323B3-19BC-419A-1F98-208E80C68509}" dt="2026-07-11T19:30:20.483" v="17"/>
          <ac:spMkLst>
            <pc:docMk/>
            <pc:sldMk cId="1501793652" sldId="329"/>
            <ac:spMk id="3" creationId="{80C62B95-080A-CFE6-CAA6-4A343DEDEADD}"/>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3788163871" sldId="330"/>
        </pc:sldMkLst>
        <pc:spChg chg="mod ord">
          <ac:chgData name="Mihaela-Ionela Sipetan (2521601)" userId="S::2521601@student.uwtsd.ac.uk::6bb735dc-2aa6-4839-b4bd-e4354778a1cd" providerId="AD" clId="Web-{5E9323B3-19BC-419A-1F98-208E80C68509}" dt="2026-07-11T19:30:20.483" v="17"/>
          <ac:spMkLst>
            <pc:docMk/>
            <pc:sldMk cId="3788163871" sldId="330"/>
            <ac:spMk id="2" creationId="{12D976E8-B8E0-60AF-1ECE-C89658F3B2FD}"/>
          </ac:spMkLst>
        </pc:spChg>
        <pc:spChg chg="mod ord">
          <ac:chgData name="Mihaela-Ionela Sipetan (2521601)" userId="S::2521601@student.uwtsd.ac.uk::6bb735dc-2aa6-4839-b4bd-e4354778a1cd" providerId="AD" clId="Web-{5E9323B3-19BC-419A-1F98-208E80C68509}" dt="2026-07-11T19:30:20.483" v="17"/>
          <ac:spMkLst>
            <pc:docMk/>
            <pc:sldMk cId="3788163871" sldId="330"/>
            <ac:spMk id="3" creationId="{8A640308-E681-9BF2-CAD8-2A3D3DD08FFF}"/>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2890502335" sldId="331"/>
        </pc:sldMkLst>
        <pc:spChg chg="mod ord">
          <ac:chgData name="Mihaela-Ionela Sipetan (2521601)" userId="S::2521601@student.uwtsd.ac.uk::6bb735dc-2aa6-4839-b4bd-e4354778a1cd" providerId="AD" clId="Web-{5E9323B3-19BC-419A-1F98-208E80C68509}" dt="2026-07-11T19:30:20.483" v="17"/>
          <ac:spMkLst>
            <pc:docMk/>
            <pc:sldMk cId="2890502335" sldId="331"/>
            <ac:spMk id="2" creationId="{BBE40762-8C39-C4DC-58FE-97680DE327CF}"/>
          </ac:spMkLst>
        </pc:spChg>
        <pc:spChg chg="mod ord">
          <ac:chgData name="Mihaela-Ionela Sipetan (2521601)" userId="S::2521601@student.uwtsd.ac.uk::6bb735dc-2aa6-4839-b4bd-e4354778a1cd" providerId="AD" clId="Web-{5E9323B3-19BC-419A-1F98-208E80C68509}" dt="2026-07-11T19:30:20.483" v="17"/>
          <ac:spMkLst>
            <pc:docMk/>
            <pc:sldMk cId="2890502335" sldId="331"/>
            <ac:spMk id="3" creationId="{4E5DE420-EBFF-2D6A-93A6-515EC46BD419}"/>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2692691132" sldId="332"/>
        </pc:sldMkLst>
        <pc:spChg chg="mod ord">
          <ac:chgData name="Mihaela-Ionela Sipetan (2521601)" userId="S::2521601@student.uwtsd.ac.uk::6bb735dc-2aa6-4839-b4bd-e4354778a1cd" providerId="AD" clId="Web-{5E9323B3-19BC-419A-1F98-208E80C68509}" dt="2026-07-11T19:30:20.483" v="17"/>
          <ac:spMkLst>
            <pc:docMk/>
            <pc:sldMk cId="2692691132" sldId="332"/>
            <ac:spMk id="2" creationId="{B193D575-C9D1-39E3-83C5-6DF9098068CA}"/>
          </ac:spMkLst>
        </pc:spChg>
        <pc:spChg chg="mod ord">
          <ac:chgData name="Mihaela-Ionela Sipetan (2521601)" userId="S::2521601@student.uwtsd.ac.uk::6bb735dc-2aa6-4839-b4bd-e4354778a1cd" providerId="AD" clId="Web-{5E9323B3-19BC-419A-1F98-208E80C68509}" dt="2026-07-11T19:30:20.483" v="17"/>
          <ac:spMkLst>
            <pc:docMk/>
            <pc:sldMk cId="2692691132" sldId="332"/>
            <ac:spMk id="3" creationId="{5D8731E4-8A47-75BB-8F9F-133B7DD1459C}"/>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860827470" sldId="333"/>
        </pc:sldMkLst>
        <pc:spChg chg="mod ord">
          <ac:chgData name="Mihaela-Ionela Sipetan (2521601)" userId="S::2521601@student.uwtsd.ac.uk::6bb735dc-2aa6-4839-b4bd-e4354778a1cd" providerId="AD" clId="Web-{5E9323B3-19BC-419A-1F98-208E80C68509}" dt="2026-07-11T19:30:20.483" v="17"/>
          <ac:spMkLst>
            <pc:docMk/>
            <pc:sldMk cId="860827470" sldId="333"/>
            <ac:spMk id="2" creationId="{D32722BB-D606-B39E-D7E8-3345907E2123}"/>
          </ac:spMkLst>
        </pc:spChg>
        <pc:spChg chg="mod ord">
          <ac:chgData name="Mihaela-Ionela Sipetan (2521601)" userId="S::2521601@student.uwtsd.ac.uk::6bb735dc-2aa6-4839-b4bd-e4354778a1cd" providerId="AD" clId="Web-{5E9323B3-19BC-419A-1F98-208E80C68509}" dt="2026-07-11T19:30:20.483" v="17"/>
          <ac:spMkLst>
            <pc:docMk/>
            <pc:sldMk cId="860827470" sldId="333"/>
            <ac:spMk id="3" creationId="{29D5C9E9-E4A6-4234-B35A-77475914A7FE}"/>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168248090" sldId="334"/>
        </pc:sldMkLst>
        <pc:spChg chg="mod ord">
          <ac:chgData name="Mihaela-Ionela Sipetan (2521601)" userId="S::2521601@student.uwtsd.ac.uk::6bb735dc-2aa6-4839-b4bd-e4354778a1cd" providerId="AD" clId="Web-{5E9323B3-19BC-419A-1F98-208E80C68509}" dt="2026-07-11T19:30:20.483" v="17"/>
          <ac:spMkLst>
            <pc:docMk/>
            <pc:sldMk cId="168248090" sldId="334"/>
            <ac:spMk id="2" creationId="{ACE69169-CDF7-1B1F-871B-811EA4B9EE41}"/>
          </ac:spMkLst>
        </pc:spChg>
        <pc:spChg chg="mod ord">
          <ac:chgData name="Mihaela-Ionela Sipetan (2521601)" userId="S::2521601@student.uwtsd.ac.uk::6bb735dc-2aa6-4839-b4bd-e4354778a1cd" providerId="AD" clId="Web-{5E9323B3-19BC-419A-1F98-208E80C68509}" dt="2026-07-11T19:30:20.483" v="17"/>
          <ac:spMkLst>
            <pc:docMk/>
            <pc:sldMk cId="168248090" sldId="334"/>
            <ac:spMk id="3" creationId="{6DF7C114-176D-C225-DF65-6A881210A7EB}"/>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1747894958" sldId="335"/>
        </pc:sldMkLst>
        <pc:spChg chg="mod ord">
          <ac:chgData name="Mihaela-Ionela Sipetan (2521601)" userId="S::2521601@student.uwtsd.ac.uk::6bb735dc-2aa6-4839-b4bd-e4354778a1cd" providerId="AD" clId="Web-{5E9323B3-19BC-419A-1F98-208E80C68509}" dt="2026-07-11T19:30:20.483" v="17"/>
          <ac:spMkLst>
            <pc:docMk/>
            <pc:sldMk cId="1747894958" sldId="335"/>
            <ac:spMk id="2" creationId="{83358A41-1945-D8A4-880E-A2F82A07C5A7}"/>
          </ac:spMkLst>
        </pc:spChg>
        <pc:spChg chg="mod ord">
          <ac:chgData name="Mihaela-Ionela Sipetan (2521601)" userId="S::2521601@student.uwtsd.ac.uk::6bb735dc-2aa6-4839-b4bd-e4354778a1cd" providerId="AD" clId="Web-{5E9323B3-19BC-419A-1F98-208E80C68509}" dt="2026-07-11T19:30:20.483" v="17"/>
          <ac:spMkLst>
            <pc:docMk/>
            <pc:sldMk cId="1747894958" sldId="335"/>
            <ac:spMk id="3" creationId="{B317D812-68F9-6E83-D5EC-1D8E35F53E5A}"/>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2450620656" sldId="336"/>
        </pc:sldMkLst>
        <pc:spChg chg="mod ord">
          <ac:chgData name="Mihaela-Ionela Sipetan (2521601)" userId="S::2521601@student.uwtsd.ac.uk::6bb735dc-2aa6-4839-b4bd-e4354778a1cd" providerId="AD" clId="Web-{5E9323B3-19BC-419A-1F98-208E80C68509}" dt="2026-07-11T19:30:20.483" v="17"/>
          <ac:spMkLst>
            <pc:docMk/>
            <pc:sldMk cId="2450620656" sldId="336"/>
            <ac:spMk id="2" creationId="{E838E6B9-FD29-3AD4-32A0-672D4CCF8076}"/>
          </ac:spMkLst>
        </pc:spChg>
        <pc:spChg chg="mod ord">
          <ac:chgData name="Mihaela-Ionela Sipetan (2521601)" userId="S::2521601@student.uwtsd.ac.uk::6bb735dc-2aa6-4839-b4bd-e4354778a1cd" providerId="AD" clId="Web-{5E9323B3-19BC-419A-1F98-208E80C68509}" dt="2026-07-11T19:30:20.483" v="17"/>
          <ac:spMkLst>
            <pc:docMk/>
            <pc:sldMk cId="2450620656" sldId="336"/>
            <ac:spMk id="3" creationId="{6A1DCE61-C9D6-2213-AC88-73F4ED17BF6B}"/>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959778051" sldId="337"/>
        </pc:sldMkLst>
        <pc:spChg chg="mod ord">
          <ac:chgData name="Mihaela-Ionela Sipetan (2521601)" userId="S::2521601@student.uwtsd.ac.uk::6bb735dc-2aa6-4839-b4bd-e4354778a1cd" providerId="AD" clId="Web-{5E9323B3-19BC-419A-1F98-208E80C68509}" dt="2026-07-11T19:30:20.483" v="17"/>
          <ac:spMkLst>
            <pc:docMk/>
            <pc:sldMk cId="959778051" sldId="337"/>
            <ac:spMk id="2" creationId="{50E9F56C-89A3-3D8F-19BF-1ABE134D1546}"/>
          </ac:spMkLst>
        </pc:spChg>
        <pc:spChg chg="mod ord">
          <ac:chgData name="Mihaela-Ionela Sipetan (2521601)" userId="S::2521601@student.uwtsd.ac.uk::6bb735dc-2aa6-4839-b4bd-e4354778a1cd" providerId="AD" clId="Web-{5E9323B3-19BC-419A-1F98-208E80C68509}" dt="2026-07-11T19:30:20.483" v="17"/>
          <ac:spMkLst>
            <pc:docMk/>
            <pc:sldMk cId="959778051" sldId="337"/>
            <ac:spMk id="3" creationId="{658A1E14-A008-9879-09B5-33D75C1826A5}"/>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219227427" sldId="338"/>
        </pc:sldMkLst>
        <pc:spChg chg="mod ord">
          <ac:chgData name="Mihaela-Ionela Sipetan (2521601)" userId="S::2521601@student.uwtsd.ac.uk::6bb735dc-2aa6-4839-b4bd-e4354778a1cd" providerId="AD" clId="Web-{5E9323B3-19BC-419A-1F98-208E80C68509}" dt="2026-07-11T19:30:20.483" v="17"/>
          <ac:spMkLst>
            <pc:docMk/>
            <pc:sldMk cId="219227427" sldId="338"/>
            <ac:spMk id="2" creationId="{79001637-85BF-E3A3-A622-75B2DF926ECC}"/>
          </ac:spMkLst>
        </pc:spChg>
        <pc:spChg chg="mod ord">
          <ac:chgData name="Mihaela-Ionela Sipetan (2521601)" userId="S::2521601@student.uwtsd.ac.uk::6bb735dc-2aa6-4839-b4bd-e4354778a1cd" providerId="AD" clId="Web-{5E9323B3-19BC-419A-1F98-208E80C68509}" dt="2026-07-11T19:30:20.483" v="17"/>
          <ac:spMkLst>
            <pc:docMk/>
            <pc:sldMk cId="219227427" sldId="338"/>
            <ac:spMk id="3" creationId="{BEE4B0FB-BAD5-1095-3C05-E9A98EDFBF01}"/>
          </ac:spMkLst>
        </pc:spChg>
      </pc:sldChg>
      <pc:sldChg chg="modSp mod modClrScheme chgLayout">
        <pc:chgData name="Mihaela-Ionela Sipetan (2521601)" userId="S::2521601@student.uwtsd.ac.uk::6bb735dc-2aa6-4839-b4bd-e4354778a1cd" providerId="AD" clId="Web-{5E9323B3-19BC-419A-1F98-208E80C68509}" dt="2026-07-11T19:30:20.483" v="17"/>
        <pc:sldMkLst>
          <pc:docMk/>
          <pc:sldMk cId="1359544648" sldId="339"/>
        </pc:sldMkLst>
        <pc:spChg chg="mod ord">
          <ac:chgData name="Mihaela-Ionela Sipetan (2521601)" userId="S::2521601@student.uwtsd.ac.uk::6bb735dc-2aa6-4839-b4bd-e4354778a1cd" providerId="AD" clId="Web-{5E9323B3-19BC-419A-1F98-208E80C68509}" dt="2026-07-11T19:30:20.483" v="17"/>
          <ac:spMkLst>
            <pc:docMk/>
            <pc:sldMk cId="1359544648" sldId="339"/>
            <ac:spMk id="2" creationId="{1AA924EE-9262-0C96-2E22-CE18FDBEB5E9}"/>
          </ac:spMkLst>
        </pc:spChg>
        <pc:spChg chg="mod ord">
          <ac:chgData name="Mihaela-Ionela Sipetan (2521601)" userId="S::2521601@student.uwtsd.ac.uk::6bb735dc-2aa6-4839-b4bd-e4354778a1cd" providerId="AD" clId="Web-{5E9323B3-19BC-419A-1F98-208E80C68509}" dt="2026-07-11T19:30:20.483" v="17"/>
          <ac:spMkLst>
            <pc:docMk/>
            <pc:sldMk cId="1359544648" sldId="339"/>
            <ac:spMk id="3" creationId="{934D52E3-03E9-3748-5239-676B85FFD6E3}"/>
          </ac:spMkLst>
        </pc:spChg>
      </pc:sldChg>
      <pc:sldChg chg="modSp new del">
        <pc:chgData name="Mihaela-Ionela Sipetan (2521601)" userId="S::2521601@student.uwtsd.ac.uk::6bb735dc-2aa6-4839-b4bd-e4354778a1cd" providerId="AD" clId="Web-{5E9323B3-19BC-419A-1F98-208E80C68509}" dt="2026-07-12T08:54:44.803" v="28"/>
        <pc:sldMkLst>
          <pc:docMk/>
          <pc:sldMk cId="3755745472" sldId="340"/>
        </pc:sldMkLst>
        <pc:spChg chg="mod">
          <ac:chgData name="Mihaela-Ionela Sipetan (2521601)" userId="S::2521601@student.uwtsd.ac.uk::6bb735dc-2aa6-4839-b4bd-e4354778a1cd" providerId="AD" clId="Web-{5E9323B3-19BC-419A-1F98-208E80C68509}" dt="2026-07-12T08:54:33.787" v="27" actId="20577"/>
          <ac:spMkLst>
            <pc:docMk/>
            <pc:sldMk cId="3755745472" sldId="340"/>
            <ac:spMk id="3" creationId="{E6B19C45-5C0A-AB13-C667-786F563485C1}"/>
          </ac:spMkLst>
        </pc:spChg>
      </pc:sldChg>
      <pc:sldMasterChg chg="del delSldLayout">
        <pc:chgData name="Mihaela-Ionela Sipetan (2521601)" userId="S::2521601@student.uwtsd.ac.uk::6bb735dc-2aa6-4839-b4bd-e4354778a1cd" providerId="AD" clId="Web-{5E9323B3-19BC-419A-1F98-208E80C68509}" dt="2026-07-11T19:27:33.603" v="5"/>
        <pc:sldMasterMkLst>
          <pc:docMk/>
          <pc:sldMasterMk cId="3860783353" sldId="2147484096"/>
        </pc:sldMasterMkLst>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3172855526" sldId="2147484097"/>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3802310998" sldId="2147484098"/>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1869167894" sldId="2147484099"/>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3283136177" sldId="2147484100"/>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3534550157" sldId="2147484101"/>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1812029655" sldId="2147484102"/>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1913746417" sldId="2147484103"/>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3382964811" sldId="2147484104"/>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1381487353" sldId="2147484105"/>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102927300" sldId="2147484106"/>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962784553" sldId="2147484107"/>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3352877411" sldId="2147484108"/>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2753340540" sldId="2147484109"/>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2135555886" sldId="2147484110"/>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3824609646" sldId="2147484111"/>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259631260" sldId="2147484112"/>
          </pc:sldLayoutMkLst>
        </pc:sldLayoutChg>
        <pc:sldLayoutChg chg="del">
          <pc:chgData name="Mihaela-Ionela Sipetan (2521601)" userId="S::2521601@student.uwtsd.ac.uk::6bb735dc-2aa6-4839-b4bd-e4354778a1cd" providerId="AD" clId="Web-{5E9323B3-19BC-419A-1F98-208E80C68509}" dt="2026-07-11T19:27:33.603" v="5"/>
          <pc:sldLayoutMkLst>
            <pc:docMk/>
            <pc:sldMasterMk cId="3860783353" sldId="2147484096"/>
            <pc:sldLayoutMk cId="2329616675" sldId="2147484113"/>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27:36.791" v="6"/>
        <pc:sldMasterMkLst>
          <pc:docMk/>
          <pc:sldMasterMk cId="1757295570" sldId="2147484114"/>
        </pc:sldMasterMkLst>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3944796925" sldId="2147484115"/>
          </pc:sldLayoutMkLst>
        </pc:sldLayoutChg>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3748042572" sldId="2147484116"/>
          </pc:sldLayoutMkLst>
        </pc:sldLayoutChg>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4138909877" sldId="2147484117"/>
          </pc:sldLayoutMkLst>
        </pc:sldLayoutChg>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2288143083" sldId="2147484118"/>
          </pc:sldLayoutMkLst>
        </pc:sldLayoutChg>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3341069645" sldId="2147484119"/>
          </pc:sldLayoutMkLst>
        </pc:sldLayoutChg>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672232388" sldId="2147484120"/>
          </pc:sldLayoutMkLst>
        </pc:sldLayoutChg>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1971748012" sldId="2147484121"/>
          </pc:sldLayoutMkLst>
        </pc:sldLayoutChg>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4122884666" sldId="2147484122"/>
          </pc:sldLayoutMkLst>
        </pc:sldLayoutChg>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1948260570" sldId="2147484123"/>
          </pc:sldLayoutMkLst>
        </pc:sldLayoutChg>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1880192926" sldId="2147484124"/>
          </pc:sldLayoutMkLst>
        </pc:sldLayoutChg>
        <pc:sldLayoutChg chg="add del mod replId">
          <pc:chgData name="Mihaela-Ionela Sipetan (2521601)" userId="S::2521601@student.uwtsd.ac.uk::6bb735dc-2aa6-4839-b4bd-e4354778a1cd" providerId="AD" clId="Web-{5E9323B3-19BC-419A-1F98-208E80C68509}" dt="2026-07-11T19:27:36.791" v="6"/>
          <pc:sldLayoutMkLst>
            <pc:docMk/>
            <pc:sldMasterMk cId="1757295570" sldId="2147484114"/>
            <pc:sldLayoutMk cId="3334155535" sldId="2147484125"/>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27:41.385" v="7"/>
        <pc:sldMasterMkLst>
          <pc:docMk/>
          <pc:sldMasterMk cId="1222419822" sldId="2147484126"/>
        </pc:sldMasterMkLst>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2237933936" sldId="2147484127"/>
          </pc:sldLayoutMkLst>
        </pc:sldLayoutChg>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3049955678" sldId="2147484128"/>
          </pc:sldLayoutMkLst>
        </pc:sldLayoutChg>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1938357654" sldId="2147484129"/>
          </pc:sldLayoutMkLst>
        </pc:sldLayoutChg>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4121006346" sldId="2147484130"/>
          </pc:sldLayoutMkLst>
        </pc:sldLayoutChg>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2940403159" sldId="2147484131"/>
          </pc:sldLayoutMkLst>
        </pc:sldLayoutChg>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3067302961" sldId="2147484132"/>
          </pc:sldLayoutMkLst>
        </pc:sldLayoutChg>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49356247" sldId="2147484133"/>
          </pc:sldLayoutMkLst>
        </pc:sldLayoutChg>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2613541501" sldId="2147484134"/>
          </pc:sldLayoutMkLst>
        </pc:sldLayoutChg>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3736296777" sldId="2147484135"/>
          </pc:sldLayoutMkLst>
        </pc:sldLayoutChg>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3990043201" sldId="2147484136"/>
          </pc:sldLayoutMkLst>
        </pc:sldLayoutChg>
        <pc:sldLayoutChg chg="add del mod replId">
          <pc:chgData name="Mihaela-Ionela Sipetan (2521601)" userId="S::2521601@student.uwtsd.ac.uk::6bb735dc-2aa6-4839-b4bd-e4354778a1cd" providerId="AD" clId="Web-{5E9323B3-19BC-419A-1F98-208E80C68509}" dt="2026-07-11T19:27:41.385" v="7"/>
          <pc:sldLayoutMkLst>
            <pc:docMk/>
            <pc:sldMasterMk cId="1222419822" sldId="2147484126"/>
            <pc:sldLayoutMk cId="4063362692" sldId="2147484137"/>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27:44.072" v="8"/>
        <pc:sldMasterMkLst>
          <pc:docMk/>
          <pc:sldMasterMk cId="1480082006" sldId="2147484138"/>
        </pc:sldMasterMkLst>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3224888532" sldId="2147484139"/>
          </pc:sldLayoutMkLst>
        </pc:sldLayoutChg>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407085620" sldId="2147484140"/>
          </pc:sldLayoutMkLst>
        </pc:sldLayoutChg>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1903023066" sldId="2147484141"/>
          </pc:sldLayoutMkLst>
        </pc:sldLayoutChg>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1659509190" sldId="2147484142"/>
          </pc:sldLayoutMkLst>
        </pc:sldLayoutChg>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2604135433" sldId="2147484143"/>
          </pc:sldLayoutMkLst>
        </pc:sldLayoutChg>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3510158201" sldId="2147484144"/>
          </pc:sldLayoutMkLst>
        </pc:sldLayoutChg>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1763413150" sldId="2147484145"/>
          </pc:sldLayoutMkLst>
        </pc:sldLayoutChg>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1138602818" sldId="2147484146"/>
          </pc:sldLayoutMkLst>
        </pc:sldLayoutChg>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1898806223" sldId="2147484147"/>
          </pc:sldLayoutMkLst>
        </pc:sldLayoutChg>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1645015141" sldId="2147484148"/>
          </pc:sldLayoutMkLst>
        </pc:sldLayoutChg>
        <pc:sldLayoutChg chg="add del mod replId">
          <pc:chgData name="Mihaela-Ionela Sipetan (2521601)" userId="S::2521601@student.uwtsd.ac.uk::6bb735dc-2aa6-4839-b4bd-e4354778a1cd" providerId="AD" clId="Web-{5E9323B3-19BC-419A-1F98-208E80C68509}" dt="2026-07-11T19:27:44.072" v="8"/>
          <pc:sldLayoutMkLst>
            <pc:docMk/>
            <pc:sldMasterMk cId="1480082006" sldId="2147484138"/>
            <pc:sldLayoutMk cId="3211858377" sldId="2147484149"/>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27:51.494" v="9"/>
        <pc:sldMasterMkLst>
          <pc:docMk/>
          <pc:sldMasterMk cId="2436090079" sldId="2147484150"/>
        </pc:sldMasterMkLst>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4151005958" sldId="2147484151"/>
          </pc:sldLayoutMkLst>
        </pc:sldLayoutChg>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3695923970" sldId="2147484152"/>
          </pc:sldLayoutMkLst>
        </pc:sldLayoutChg>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4069767438" sldId="2147484153"/>
          </pc:sldLayoutMkLst>
        </pc:sldLayoutChg>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2226416029" sldId="2147484154"/>
          </pc:sldLayoutMkLst>
        </pc:sldLayoutChg>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457515487" sldId="2147484155"/>
          </pc:sldLayoutMkLst>
        </pc:sldLayoutChg>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2466995774" sldId="2147484156"/>
          </pc:sldLayoutMkLst>
        </pc:sldLayoutChg>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1756451318" sldId="2147484157"/>
          </pc:sldLayoutMkLst>
        </pc:sldLayoutChg>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1429292455" sldId="2147484158"/>
          </pc:sldLayoutMkLst>
        </pc:sldLayoutChg>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4038290458" sldId="2147484159"/>
          </pc:sldLayoutMkLst>
        </pc:sldLayoutChg>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3019743095" sldId="2147484160"/>
          </pc:sldLayoutMkLst>
        </pc:sldLayoutChg>
        <pc:sldLayoutChg chg="add del mod replId">
          <pc:chgData name="Mihaela-Ionela Sipetan (2521601)" userId="S::2521601@student.uwtsd.ac.uk::6bb735dc-2aa6-4839-b4bd-e4354778a1cd" providerId="AD" clId="Web-{5E9323B3-19BC-419A-1F98-208E80C68509}" dt="2026-07-11T19:27:51.494" v="9"/>
          <pc:sldLayoutMkLst>
            <pc:docMk/>
            <pc:sldMasterMk cId="2436090079" sldId="2147484150"/>
            <pc:sldLayoutMk cId="3406128684" sldId="2147484161"/>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27:59.557" v="10"/>
        <pc:sldMasterMkLst>
          <pc:docMk/>
          <pc:sldMasterMk cId="3062924573" sldId="2147484162"/>
        </pc:sldMasterMkLst>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724136089" sldId="2147484163"/>
          </pc:sldLayoutMkLst>
        </pc:sldLayoutChg>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2574579587" sldId="2147484164"/>
          </pc:sldLayoutMkLst>
        </pc:sldLayoutChg>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2381836082" sldId="2147484165"/>
          </pc:sldLayoutMkLst>
        </pc:sldLayoutChg>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3256744576" sldId="2147484166"/>
          </pc:sldLayoutMkLst>
        </pc:sldLayoutChg>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4083597283" sldId="2147484167"/>
          </pc:sldLayoutMkLst>
        </pc:sldLayoutChg>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312843889" sldId="2147484168"/>
          </pc:sldLayoutMkLst>
        </pc:sldLayoutChg>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1788676651" sldId="2147484169"/>
          </pc:sldLayoutMkLst>
        </pc:sldLayoutChg>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2535600603" sldId="2147484170"/>
          </pc:sldLayoutMkLst>
        </pc:sldLayoutChg>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284141435" sldId="2147484171"/>
          </pc:sldLayoutMkLst>
        </pc:sldLayoutChg>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44582479" sldId="2147484172"/>
          </pc:sldLayoutMkLst>
        </pc:sldLayoutChg>
        <pc:sldLayoutChg chg="add del mod replId">
          <pc:chgData name="Mihaela-Ionela Sipetan (2521601)" userId="S::2521601@student.uwtsd.ac.uk::6bb735dc-2aa6-4839-b4bd-e4354778a1cd" providerId="AD" clId="Web-{5E9323B3-19BC-419A-1F98-208E80C68509}" dt="2026-07-11T19:27:59.557" v="10"/>
          <pc:sldLayoutMkLst>
            <pc:docMk/>
            <pc:sldMasterMk cId="3062924573" sldId="2147484162"/>
            <pc:sldLayoutMk cId="4132133454" sldId="2147484173"/>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28:10.542" v="11"/>
        <pc:sldMasterMkLst>
          <pc:docMk/>
          <pc:sldMasterMk cId="1049903836" sldId="2147484174"/>
        </pc:sldMasterMkLst>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3299530269" sldId="2147484175"/>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777672447" sldId="2147484176"/>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1548219625" sldId="2147484177"/>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1258671568" sldId="2147484178"/>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1637287966" sldId="2147484179"/>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4047919492" sldId="2147484180"/>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1526248336" sldId="2147484181"/>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2045229710" sldId="2147484182"/>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257375391" sldId="2147484183"/>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2440413705" sldId="2147484184"/>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355512227" sldId="2147484185"/>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2021894014" sldId="2147484186"/>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2083351247" sldId="2147484187"/>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2845654515" sldId="2147484188"/>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2493038098" sldId="2147484189"/>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2375533277" sldId="2147484190"/>
          </pc:sldLayoutMkLst>
        </pc:sldLayoutChg>
        <pc:sldLayoutChg chg="add del mod replId">
          <pc:chgData name="Mihaela-Ionela Sipetan (2521601)" userId="S::2521601@student.uwtsd.ac.uk::6bb735dc-2aa6-4839-b4bd-e4354778a1cd" providerId="AD" clId="Web-{5E9323B3-19BC-419A-1F98-208E80C68509}" dt="2026-07-11T19:28:10.542" v="11"/>
          <pc:sldLayoutMkLst>
            <pc:docMk/>
            <pc:sldMasterMk cId="1049903836" sldId="2147484174"/>
            <pc:sldLayoutMk cId="4206868598" sldId="2147484191"/>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28:17.261" v="12"/>
        <pc:sldMasterMkLst>
          <pc:docMk/>
          <pc:sldMasterMk cId="2026524963" sldId="2147484192"/>
        </pc:sldMasterMkLst>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2570217691" sldId="2147484193"/>
          </pc:sldLayoutMkLst>
        </pc:sldLayoutChg>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4241080915" sldId="2147484194"/>
          </pc:sldLayoutMkLst>
        </pc:sldLayoutChg>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3511948277" sldId="2147484195"/>
          </pc:sldLayoutMkLst>
        </pc:sldLayoutChg>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2102653336" sldId="2147484196"/>
          </pc:sldLayoutMkLst>
        </pc:sldLayoutChg>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1000009774" sldId="2147484197"/>
          </pc:sldLayoutMkLst>
        </pc:sldLayoutChg>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3081822921" sldId="2147484198"/>
          </pc:sldLayoutMkLst>
        </pc:sldLayoutChg>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3012476729" sldId="2147484199"/>
          </pc:sldLayoutMkLst>
        </pc:sldLayoutChg>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311883784" sldId="2147484200"/>
          </pc:sldLayoutMkLst>
        </pc:sldLayoutChg>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2398701812" sldId="2147484201"/>
          </pc:sldLayoutMkLst>
        </pc:sldLayoutChg>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1924108373" sldId="2147484202"/>
          </pc:sldLayoutMkLst>
        </pc:sldLayoutChg>
        <pc:sldLayoutChg chg="add del mod replId">
          <pc:chgData name="Mihaela-Ionela Sipetan (2521601)" userId="S::2521601@student.uwtsd.ac.uk::6bb735dc-2aa6-4839-b4bd-e4354778a1cd" providerId="AD" clId="Web-{5E9323B3-19BC-419A-1F98-208E80C68509}" dt="2026-07-11T19:28:17.261" v="12"/>
          <pc:sldLayoutMkLst>
            <pc:docMk/>
            <pc:sldMasterMk cId="2026524963" sldId="2147484192"/>
            <pc:sldLayoutMk cId="3085468292" sldId="2147484203"/>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28:30.526" v="13"/>
        <pc:sldMasterMkLst>
          <pc:docMk/>
          <pc:sldMasterMk cId="2430942852" sldId="2147484204"/>
        </pc:sldMasterMkLst>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3864786313" sldId="2147484205"/>
          </pc:sldLayoutMkLst>
        </pc:sldLayoutChg>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3898703316" sldId="2147484206"/>
          </pc:sldLayoutMkLst>
        </pc:sldLayoutChg>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3031013177" sldId="2147484207"/>
          </pc:sldLayoutMkLst>
        </pc:sldLayoutChg>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246734812" sldId="2147484208"/>
          </pc:sldLayoutMkLst>
        </pc:sldLayoutChg>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641133779" sldId="2147484209"/>
          </pc:sldLayoutMkLst>
        </pc:sldLayoutChg>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2709248576" sldId="2147484210"/>
          </pc:sldLayoutMkLst>
        </pc:sldLayoutChg>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94125165" sldId="2147484211"/>
          </pc:sldLayoutMkLst>
        </pc:sldLayoutChg>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2596747627" sldId="2147484212"/>
          </pc:sldLayoutMkLst>
        </pc:sldLayoutChg>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164487724" sldId="2147484213"/>
          </pc:sldLayoutMkLst>
        </pc:sldLayoutChg>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231744615" sldId="2147484214"/>
          </pc:sldLayoutMkLst>
        </pc:sldLayoutChg>
        <pc:sldLayoutChg chg="add del mod replId">
          <pc:chgData name="Mihaela-Ionela Sipetan (2521601)" userId="S::2521601@student.uwtsd.ac.uk::6bb735dc-2aa6-4839-b4bd-e4354778a1cd" providerId="AD" clId="Web-{5E9323B3-19BC-419A-1F98-208E80C68509}" dt="2026-07-11T19:28:30.526" v="13"/>
          <pc:sldLayoutMkLst>
            <pc:docMk/>
            <pc:sldMasterMk cId="2430942852" sldId="2147484204"/>
            <pc:sldLayoutMk cId="4152924793" sldId="2147484215"/>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28:44.136" v="14"/>
        <pc:sldMasterMkLst>
          <pc:docMk/>
          <pc:sldMasterMk cId="169845033" sldId="2147484216"/>
        </pc:sldMasterMkLst>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3793150749" sldId="2147484217"/>
          </pc:sldLayoutMkLst>
        </pc:sldLayoutChg>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2865134717" sldId="2147484218"/>
          </pc:sldLayoutMkLst>
        </pc:sldLayoutChg>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4057771971" sldId="2147484219"/>
          </pc:sldLayoutMkLst>
        </pc:sldLayoutChg>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1411141835" sldId="2147484220"/>
          </pc:sldLayoutMkLst>
        </pc:sldLayoutChg>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2739197392" sldId="2147484221"/>
          </pc:sldLayoutMkLst>
        </pc:sldLayoutChg>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2550321706" sldId="2147484222"/>
          </pc:sldLayoutMkLst>
        </pc:sldLayoutChg>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1476709521" sldId="2147484223"/>
          </pc:sldLayoutMkLst>
        </pc:sldLayoutChg>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513781485" sldId="2147484224"/>
          </pc:sldLayoutMkLst>
        </pc:sldLayoutChg>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3091497707" sldId="2147484225"/>
          </pc:sldLayoutMkLst>
        </pc:sldLayoutChg>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2421072923" sldId="2147484226"/>
          </pc:sldLayoutMkLst>
        </pc:sldLayoutChg>
        <pc:sldLayoutChg chg="add del mod replId">
          <pc:chgData name="Mihaela-Ionela Sipetan (2521601)" userId="S::2521601@student.uwtsd.ac.uk::6bb735dc-2aa6-4839-b4bd-e4354778a1cd" providerId="AD" clId="Web-{5E9323B3-19BC-419A-1F98-208E80C68509}" dt="2026-07-11T19:28:44.136" v="14"/>
          <pc:sldLayoutMkLst>
            <pc:docMk/>
            <pc:sldMasterMk cId="169845033" sldId="2147484216"/>
            <pc:sldLayoutMk cId="976475809" sldId="2147484227"/>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29:59.013" v="15"/>
        <pc:sldMasterMkLst>
          <pc:docMk/>
          <pc:sldMasterMk cId="4022953957" sldId="2147484228"/>
        </pc:sldMasterMkLst>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1938073921" sldId="2147484229"/>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3691537191" sldId="2147484230"/>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1124488110" sldId="2147484231"/>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2730017369" sldId="2147484232"/>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1014645407" sldId="2147484233"/>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945307537" sldId="2147484234"/>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1641163837" sldId="2147484235"/>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2934654528" sldId="2147484236"/>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3768508369" sldId="2147484237"/>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131187630" sldId="2147484238"/>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1732182996" sldId="2147484239"/>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835446140" sldId="2147484240"/>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183533980" sldId="2147484241"/>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2128229738" sldId="2147484242"/>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1314678442" sldId="2147484243"/>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1627251827" sldId="2147484244"/>
          </pc:sldLayoutMkLst>
        </pc:sldLayoutChg>
        <pc:sldLayoutChg chg="add del mod replId">
          <pc:chgData name="Mihaela-Ionela Sipetan (2521601)" userId="S::2521601@student.uwtsd.ac.uk::6bb735dc-2aa6-4839-b4bd-e4354778a1cd" providerId="AD" clId="Web-{5E9323B3-19BC-419A-1F98-208E80C68509}" dt="2026-07-11T19:29:59.013" v="15"/>
          <pc:sldLayoutMkLst>
            <pc:docMk/>
            <pc:sldMasterMk cId="4022953957" sldId="2147484228"/>
            <pc:sldLayoutMk cId="772454715" sldId="2147484245"/>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30:16.108" v="16"/>
        <pc:sldMasterMkLst>
          <pc:docMk/>
          <pc:sldMasterMk cId="3314509960" sldId="2147484246"/>
        </pc:sldMasterMkLst>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1016199657" sldId="2147484247"/>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3627805280" sldId="2147484248"/>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3403328700" sldId="2147484249"/>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2235711822" sldId="2147484250"/>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833374241" sldId="2147484251"/>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2010874348" sldId="2147484252"/>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3352295484" sldId="2147484253"/>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2427493188" sldId="2147484254"/>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2258405335" sldId="2147484255"/>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1367118957" sldId="2147484256"/>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758321398" sldId="2147484257"/>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434170177" sldId="2147484258"/>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993962776" sldId="2147484259"/>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323349073" sldId="2147484260"/>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125277392" sldId="2147484261"/>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3411235770" sldId="2147484262"/>
          </pc:sldLayoutMkLst>
        </pc:sldLayoutChg>
        <pc:sldLayoutChg chg="add del mod replId">
          <pc:chgData name="Mihaela-Ionela Sipetan (2521601)" userId="S::2521601@student.uwtsd.ac.uk::6bb735dc-2aa6-4839-b4bd-e4354778a1cd" providerId="AD" clId="Web-{5E9323B3-19BC-419A-1F98-208E80C68509}" dt="2026-07-11T19:30:16.108" v="16"/>
          <pc:sldLayoutMkLst>
            <pc:docMk/>
            <pc:sldMasterMk cId="3314509960" sldId="2147484246"/>
            <pc:sldLayoutMk cId="634519300" sldId="2147484263"/>
          </pc:sldLayoutMkLst>
        </pc:sldLayoutChg>
      </pc:sldMasterChg>
      <pc:sldMasterChg chg="add del addSldLayout delSldLayout modSldLayout">
        <pc:chgData name="Mihaela-Ionela Sipetan (2521601)" userId="S::2521601@student.uwtsd.ac.uk::6bb735dc-2aa6-4839-b4bd-e4354778a1cd" providerId="AD" clId="Web-{5E9323B3-19BC-419A-1F98-208E80C68509}" dt="2026-07-11T19:30:20.483" v="17"/>
        <pc:sldMasterMkLst>
          <pc:docMk/>
          <pc:sldMasterMk cId="3360516800" sldId="2147484264"/>
        </pc:sldMasterMkLst>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2346062453" sldId="2147484265"/>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4203202206" sldId="2147484266"/>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3785426145" sldId="2147484267"/>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1192162671" sldId="2147484268"/>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3972240513" sldId="2147484269"/>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1170287560" sldId="2147484270"/>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1502643825" sldId="2147484271"/>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3757856058" sldId="2147484272"/>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3541106315" sldId="2147484273"/>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4157076142" sldId="2147484274"/>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4152667318" sldId="2147484275"/>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2865069004" sldId="2147484276"/>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3475622570" sldId="2147484277"/>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2961655257" sldId="2147484278"/>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257012262" sldId="2147484279"/>
          </pc:sldLayoutMkLst>
        </pc:sldLayoutChg>
        <pc:sldLayoutChg chg="add del mod replId">
          <pc:chgData name="Mihaela-Ionela Sipetan (2521601)" userId="S::2521601@student.uwtsd.ac.uk::6bb735dc-2aa6-4839-b4bd-e4354778a1cd" providerId="AD" clId="Web-{5E9323B3-19BC-419A-1F98-208E80C68509}" dt="2026-07-11T19:30:20.483" v="17"/>
          <pc:sldLayoutMkLst>
            <pc:docMk/>
            <pc:sldMasterMk cId="3360516800" sldId="2147484264"/>
            <pc:sldLayoutMk cId="1527037261" sldId="2147484280"/>
          </pc:sldLayoutMkLst>
        </pc:sldLayoutChg>
      </pc:sldMasterChg>
      <pc:sldMasterChg chg="add addSldLayout modSldLayout">
        <pc:chgData name="Mihaela-Ionela Sipetan (2521601)" userId="S::2521601@student.uwtsd.ac.uk::6bb735dc-2aa6-4839-b4bd-e4354778a1cd" providerId="AD" clId="Web-{5E9323B3-19BC-419A-1F98-208E80C68509}" dt="2026-07-11T19:30:20.483" v="17"/>
        <pc:sldMasterMkLst>
          <pc:docMk/>
          <pc:sldMasterMk cId="1569877270" sldId="2147484281"/>
        </pc:sldMasterMkLst>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280133973" sldId="2147484282"/>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3307352342" sldId="2147484283"/>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1186713101" sldId="2147484284"/>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1417525919" sldId="2147484285"/>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2107984675" sldId="2147484286"/>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68167346" sldId="2147484287"/>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3314636846" sldId="2147484288"/>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12469047" sldId="2147484289"/>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1608708556" sldId="2147484290"/>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3516231190" sldId="2147484291"/>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3840763462" sldId="2147484292"/>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311292847" sldId="2147484293"/>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2950930897" sldId="2147484294"/>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4101043709" sldId="2147484295"/>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3228977059" sldId="2147484296"/>
          </pc:sldLayoutMkLst>
        </pc:sldLayoutChg>
        <pc:sldLayoutChg chg="add mod replId">
          <pc:chgData name="Mihaela-Ionela Sipetan (2521601)" userId="S::2521601@student.uwtsd.ac.uk::6bb735dc-2aa6-4839-b4bd-e4354778a1cd" providerId="AD" clId="Web-{5E9323B3-19BC-419A-1F98-208E80C68509}" dt="2026-07-11T19:30:20.483" v="17"/>
          <pc:sldLayoutMkLst>
            <pc:docMk/>
            <pc:sldMasterMk cId="1569877270" sldId="2147484281"/>
            <pc:sldLayoutMk cId="3758795550" sldId="2147484297"/>
          </pc:sldLayoutMkLst>
        </pc:sldLayoutChg>
      </pc:sldMasterChg>
    </pc:docChg>
  </pc:docChgLst>
  <pc:docChgLst>
    <pc:chgData name="Armeen Begum (2514762)" userId="S::2514762@student.uwtsd.ac.uk::74597039-c24a-4b4c-a119-ced79ffa7a4f" providerId="AD" clId="Web-{B51FB42B-A6EA-0C98-ED7E-AC0CF1400841}"/>
    <pc:docChg chg="modSld">
      <pc:chgData name="Armeen Begum (2514762)" userId="S::2514762@student.uwtsd.ac.uk::74597039-c24a-4b4c-a119-ced79ffa7a4f" providerId="AD" clId="Web-{B51FB42B-A6EA-0C98-ED7E-AC0CF1400841}" dt="2026-06-14T11:09:44.256" v="6" actId="20577"/>
      <pc:docMkLst>
        <pc:docMk/>
      </pc:docMkLst>
    </pc:docChg>
  </pc:docChgLst>
  <pc:docChgLst>
    <pc:chgData name="Mihaela-Ionela Sipetan (2521601)" userId="S::2521601@student.uwtsd.ac.uk::6bb735dc-2aa6-4839-b4bd-e4354778a1cd" providerId="AD" clId="Web-{25BE38DE-0F25-FC66-25C0-C366A38D46AC}"/>
    <pc:docChg chg="modSld">
      <pc:chgData name="Mihaela-Ionela Sipetan (2521601)" userId="S::2521601@student.uwtsd.ac.uk::6bb735dc-2aa6-4839-b4bd-e4354778a1cd" providerId="AD" clId="Web-{25BE38DE-0F25-FC66-25C0-C366A38D46AC}" dt="2026-07-11T17:05:08.219" v="85"/>
      <pc:docMkLst>
        <pc:docMk/>
      </pc:docMkLst>
      <pc:sldChg chg="addSp delSp modSp">
        <pc:chgData name="Mihaela-Ionela Sipetan (2521601)" userId="S::2521601@student.uwtsd.ac.uk::6bb735dc-2aa6-4839-b4bd-e4354778a1cd" providerId="AD" clId="Web-{25BE38DE-0F25-FC66-25C0-C366A38D46AC}" dt="2026-07-11T17:05:08.219" v="85"/>
        <pc:sldMkLst>
          <pc:docMk/>
          <pc:sldMk cId="0" sldId="257"/>
        </pc:sldMkLst>
        <pc:spChg chg="mod">
          <ac:chgData name="Mihaela-Ionela Sipetan (2521601)" userId="S::2521601@student.uwtsd.ac.uk::6bb735dc-2aa6-4839-b4bd-e4354778a1cd" providerId="AD" clId="Web-{25BE38DE-0F25-FC66-25C0-C366A38D46AC}" dt="2026-07-11T17:00:54.663" v="42" actId="14100"/>
          <ac:spMkLst>
            <pc:docMk/>
            <pc:sldMk cId="0" sldId="257"/>
            <ac:spMk id="2" creationId="{4940F840-B260-2CCD-BABF-DE42F6FEF793}"/>
          </ac:spMkLst>
        </pc:spChg>
        <pc:spChg chg="del mod">
          <ac:chgData name="Mihaela-Ionela Sipetan (2521601)" userId="S::2521601@student.uwtsd.ac.uk::6bb735dc-2aa6-4839-b4bd-e4354778a1cd" providerId="AD" clId="Web-{25BE38DE-0F25-FC66-25C0-C366A38D46AC}" dt="2026-07-11T17:05:08.219" v="85"/>
          <ac:spMkLst>
            <pc:docMk/>
            <pc:sldMk cId="0" sldId="257"/>
            <ac:spMk id="3" creationId="{D75B46F9-6E64-E797-C488-61D4FD7BB697}"/>
          </ac:spMkLst>
        </pc:spChg>
        <pc:spChg chg="add mod">
          <ac:chgData name="Mihaela-Ionela Sipetan (2521601)" userId="S::2521601@student.uwtsd.ac.uk::6bb735dc-2aa6-4839-b4bd-e4354778a1cd" providerId="AD" clId="Web-{25BE38DE-0F25-FC66-25C0-C366A38D46AC}" dt="2026-07-11T17:05:08.219" v="85"/>
          <ac:spMkLst>
            <pc:docMk/>
            <pc:sldMk cId="0" sldId="257"/>
            <ac:spMk id="5" creationId="{B0667776-65CC-C2BB-593A-DD48BA4F44E2}"/>
          </ac:spMkLst>
        </pc:spChg>
      </pc:sldChg>
      <pc:sldChg chg="modSp">
        <pc:chgData name="Mihaela-Ionela Sipetan (2521601)" userId="S::2521601@student.uwtsd.ac.uk::6bb735dc-2aa6-4839-b4bd-e4354778a1cd" providerId="AD" clId="Web-{25BE38DE-0F25-FC66-25C0-C366A38D46AC}" dt="2026-07-11T16:56:37.341" v="18" actId="20577"/>
        <pc:sldMkLst>
          <pc:docMk/>
          <pc:sldMk cId="1880577194" sldId="260"/>
        </pc:sldMkLst>
        <pc:spChg chg="mod">
          <ac:chgData name="Mihaela-Ionela Sipetan (2521601)" userId="S::2521601@student.uwtsd.ac.uk::6bb735dc-2aa6-4839-b4bd-e4354778a1cd" providerId="AD" clId="Web-{25BE38DE-0F25-FC66-25C0-C366A38D46AC}" dt="2026-07-11T16:56:37.341" v="18" actId="20577"/>
          <ac:spMkLst>
            <pc:docMk/>
            <pc:sldMk cId="1880577194" sldId="260"/>
            <ac:spMk id="3" creationId="{3C22A90E-9F76-050D-E0EB-CFE372524E66}"/>
          </ac:spMkLst>
        </pc:spChg>
      </pc:sldChg>
      <pc:sldChg chg="modSp">
        <pc:chgData name="Mihaela-Ionela Sipetan (2521601)" userId="S::2521601@student.uwtsd.ac.uk::6bb735dc-2aa6-4839-b4bd-e4354778a1cd" providerId="AD" clId="Web-{25BE38DE-0F25-FC66-25C0-C366A38D46AC}" dt="2026-07-11T16:53:07.005" v="13" actId="20577"/>
        <pc:sldMkLst>
          <pc:docMk/>
          <pc:sldMk cId="1826616807" sldId="324"/>
        </pc:sldMkLst>
        <pc:spChg chg="mod">
          <ac:chgData name="Mihaela-Ionela Sipetan (2521601)" userId="S::2521601@student.uwtsd.ac.uk::6bb735dc-2aa6-4839-b4bd-e4354778a1cd" providerId="AD" clId="Web-{25BE38DE-0F25-FC66-25C0-C366A38D46AC}" dt="2026-07-11T16:53:07.005" v="13" actId="20577"/>
          <ac:spMkLst>
            <pc:docMk/>
            <pc:sldMk cId="1826616807" sldId="324"/>
            <ac:spMk id="2" creationId="{780996D4-3064-6646-653A-DDC9134BE945}"/>
          </ac:spMkLst>
        </pc:spChg>
        <pc:spChg chg="mod">
          <ac:chgData name="Mihaela-Ionela Sipetan (2521601)" userId="S::2521601@student.uwtsd.ac.uk::6bb735dc-2aa6-4839-b4bd-e4354778a1cd" providerId="AD" clId="Web-{25BE38DE-0F25-FC66-25C0-C366A38D46AC}" dt="2026-07-11T16:52:31.097" v="11" actId="20577"/>
          <ac:spMkLst>
            <pc:docMk/>
            <pc:sldMk cId="1826616807" sldId="324"/>
            <ac:spMk id="3" creationId="{581134F7-EB44-611A-731A-22437E776808}"/>
          </ac:spMkLst>
        </pc:spChg>
      </pc:sldChg>
      <pc:sldChg chg="modSp">
        <pc:chgData name="Mihaela-Ionela Sipetan (2521601)" userId="S::2521601@student.uwtsd.ac.uk::6bb735dc-2aa6-4839-b4bd-e4354778a1cd" providerId="AD" clId="Web-{25BE38DE-0F25-FC66-25C0-C366A38D46AC}" dt="2026-07-11T16:59:55.911" v="38"/>
        <pc:sldMkLst>
          <pc:docMk/>
          <pc:sldMk cId="3971945341" sldId="326"/>
        </pc:sldMkLst>
        <pc:spChg chg="mod">
          <ac:chgData name="Mihaela-Ionela Sipetan (2521601)" userId="S::2521601@student.uwtsd.ac.uk::6bb735dc-2aa6-4839-b4bd-e4354778a1cd" providerId="AD" clId="Web-{25BE38DE-0F25-FC66-25C0-C366A38D46AC}" dt="2026-07-11T16:59:16.003" v="34" actId="14100"/>
          <ac:spMkLst>
            <pc:docMk/>
            <pc:sldMk cId="3971945341" sldId="326"/>
            <ac:spMk id="2" creationId="{3103C0B5-8518-1944-CAE8-973E8B000101}"/>
          </ac:spMkLst>
        </pc:spChg>
        <pc:graphicFrameChg chg="mod modGraphic">
          <ac:chgData name="Mihaela-Ionela Sipetan (2521601)" userId="S::2521601@student.uwtsd.ac.uk::6bb735dc-2aa6-4839-b4bd-e4354778a1cd" providerId="AD" clId="Web-{25BE38DE-0F25-FC66-25C0-C366A38D46AC}" dt="2026-07-11T16:59:55.911" v="38"/>
          <ac:graphicFrameMkLst>
            <pc:docMk/>
            <pc:sldMk cId="3971945341" sldId="326"/>
            <ac:graphicFrameMk id="3" creationId="{D625F71C-0AE7-B179-14FD-2B789B1AA9BF}"/>
          </ac:graphicFrameMkLst>
        </pc:graphicFrameChg>
      </pc:sldChg>
    </pc:docChg>
  </pc:docChgLst>
  <pc:docChgLst>
    <pc:chgData name="Mihaela-Ionela Sipetan (2521601)" userId="S::2521601@student.uwtsd.ac.uk::6bb735dc-2aa6-4839-b4bd-e4354778a1cd" providerId="AD" clId="Web-{A6528A9F-1723-29C6-B5FE-FDB0BC0BB559}"/>
    <pc:docChg chg="addSld modSld">
      <pc:chgData name="Mihaela-Ionela Sipetan (2521601)" userId="S::2521601@student.uwtsd.ac.uk::6bb735dc-2aa6-4839-b4bd-e4354778a1cd" providerId="AD" clId="Web-{A6528A9F-1723-29C6-B5FE-FDB0BC0BB559}" dt="2026-07-11T16:50:35.631" v="45" actId="20577"/>
      <pc:docMkLst>
        <pc:docMk/>
      </pc:docMkLst>
      <pc:sldChg chg="add">
        <pc:chgData name="Mihaela-Ionela Sipetan (2521601)" userId="S::2521601@student.uwtsd.ac.uk::6bb735dc-2aa6-4839-b4bd-e4354778a1cd" providerId="AD" clId="Web-{A6528A9F-1723-29C6-B5FE-FDB0BC0BB559}" dt="2026-07-11T11:24:52.273" v="13"/>
        <pc:sldMkLst>
          <pc:docMk/>
          <pc:sldMk cId="0" sldId="257"/>
        </pc:sldMkLst>
      </pc:sldChg>
      <pc:sldChg chg="modSp">
        <pc:chgData name="Mihaela-Ionela Sipetan (2521601)" userId="S::2521601@student.uwtsd.ac.uk::6bb735dc-2aa6-4839-b4bd-e4354778a1cd" providerId="AD" clId="Web-{A6528A9F-1723-29C6-B5FE-FDB0BC0BB559}" dt="2026-07-11T10:02:22.716" v="11" actId="20577"/>
        <pc:sldMkLst>
          <pc:docMk/>
          <pc:sldMk cId="1880577194" sldId="260"/>
        </pc:sldMkLst>
        <pc:spChg chg="mod">
          <ac:chgData name="Mihaela-Ionela Sipetan (2521601)" userId="S::2521601@student.uwtsd.ac.uk::6bb735dc-2aa6-4839-b4bd-e4354778a1cd" providerId="AD" clId="Web-{A6528A9F-1723-29C6-B5FE-FDB0BC0BB559}" dt="2026-07-11T10:02:22.716" v="11" actId="20577"/>
          <ac:spMkLst>
            <pc:docMk/>
            <pc:sldMk cId="1880577194" sldId="260"/>
            <ac:spMk id="3" creationId="{3C22A90E-9F76-050D-E0EB-CFE372524E66}"/>
          </ac:spMkLst>
        </pc:spChg>
      </pc:sldChg>
      <pc:sldChg chg="add">
        <pc:chgData name="Mihaela-Ionela Sipetan (2521601)" userId="S::2521601@student.uwtsd.ac.uk::6bb735dc-2aa6-4839-b4bd-e4354778a1cd" providerId="AD" clId="Web-{A6528A9F-1723-29C6-B5FE-FDB0BC0BB559}" dt="2026-07-11T11:24:52.226" v="12"/>
        <pc:sldMkLst>
          <pc:docMk/>
          <pc:sldMk cId="3971945341" sldId="326"/>
        </pc:sldMkLst>
      </pc:sldChg>
      <pc:sldChg chg="add">
        <pc:chgData name="Mihaela-Ionela Sipetan (2521601)" userId="S::2521601@student.uwtsd.ac.uk::6bb735dc-2aa6-4839-b4bd-e4354778a1cd" providerId="AD" clId="Web-{A6528A9F-1723-29C6-B5FE-FDB0BC0BB559}" dt="2026-07-11T11:24:52.335" v="14"/>
        <pc:sldMkLst>
          <pc:docMk/>
          <pc:sldMk cId="1891401900" sldId="327"/>
        </pc:sldMkLst>
      </pc:sldChg>
      <pc:sldChg chg="add">
        <pc:chgData name="Mihaela-Ionela Sipetan (2521601)" userId="S::2521601@student.uwtsd.ac.uk::6bb735dc-2aa6-4839-b4bd-e4354778a1cd" providerId="AD" clId="Web-{A6528A9F-1723-29C6-B5FE-FDB0BC0BB559}" dt="2026-07-11T11:24:52.367" v="15"/>
        <pc:sldMkLst>
          <pc:docMk/>
          <pc:sldMk cId="3310195445" sldId="328"/>
        </pc:sldMkLst>
      </pc:sldChg>
      <pc:sldChg chg="modSp add">
        <pc:chgData name="Mihaela-Ionela Sipetan (2521601)" userId="S::2521601@student.uwtsd.ac.uk::6bb735dc-2aa6-4839-b4bd-e4354778a1cd" providerId="AD" clId="Web-{A6528A9F-1723-29C6-B5FE-FDB0BC0BB559}" dt="2026-07-11T16:50:35.631" v="45" actId="20577"/>
        <pc:sldMkLst>
          <pc:docMk/>
          <pc:sldMk cId="1501793652" sldId="329"/>
        </pc:sldMkLst>
        <pc:spChg chg="mod">
          <ac:chgData name="Mihaela-Ionela Sipetan (2521601)" userId="S::2521601@student.uwtsd.ac.uk::6bb735dc-2aa6-4839-b4bd-e4354778a1cd" providerId="AD" clId="Web-{A6528A9F-1723-29C6-B5FE-FDB0BC0BB559}" dt="2026-07-11T16:48:52.188" v="31" actId="14100"/>
          <ac:spMkLst>
            <pc:docMk/>
            <pc:sldMk cId="1501793652" sldId="329"/>
            <ac:spMk id="2" creationId="{15777AC0-A81E-FCE2-7378-F966DA177A24}"/>
          </ac:spMkLst>
        </pc:spChg>
        <pc:spChg chg="mod">
          <ac:chgData name="Mihaela-Ionela Sipetan (2521601)" userId="S::2521601@student.uwtsd.ac.uk::6bb735dc-2aa6-4839-b4bd-e4354778a1cd" providerId="AD" clId="Web-{A6528A9F-1723-29C6-B5FE-FDB0BC0BB559}" dt="2026-07-11T16:50:35.631" v="45" actId="20577"/>
          <ac:spMkLst>
            <pc:docMk/>
            <pc:sldMk cId="1501793652" sldId="329"/>
            <ac:spMk id="3" creationId="{80C62B95-080A-CFE6-CAA6-4A343DEDEADD}"/>
          </ac:spMkLst>
        </pc:spChg>
      </pc:sldChg>
      <pc:sldChg chg="modSp add">
        <pc:chgData name="Mihaela-Ionela Sipetan (2521601)" userId="S::2521601@student.uwtsd.ac.uk::6bb735dc-2aa6-4839-b4bd-e4354778a1cd" providerId="AD" clId="Web-{A6528A9F-1723-29C6-B5FE-FDB0BC0BB559}" dt="2026-07-11T16:47:51.437" v="24" actId="20577"/>
        <pc:sldMkLst>
          <pc:docMk/>
          <pc:sldMk cId="3788163871" sldId="330"/>
        </pc:sldMkLst>
        <pc:spChg chg="mod">
          <ac:chgData name="Mihaela-Ionela Sipetan (2521601)" userId="S::2521601@student.uwtsd.ac.uk::6bb735dc-2aa6-4839-b4bd-e4354778a1cd" providerId="AD" clId="Web-{A6528A9F-1723-29C6-B5FE-FDB0BC0BB559}" dt="2026-07-11T16:46:46.935" v="19" actId="14100"/>
          <ac:spMkLst>
            <pc:docMk/>
            <pc:sldMk cId="3788163871" sldId="330"/>
            <ac:spMk id="2" creationId="{12D976E8-B8E0-60AF-1ECE-C89658F3B2FD}"/>
          </ac:spMkLst>
        </pc:spChg>
        <pc:spChg chg="mod">
          <ac:chgData name="Mihaela-Ionela Sipetan (2521601)" userId="S::2521601@student.uwtsd.ac.uk::6bb735dc-2aa6-4839-b4bd-e4354778a1cd" providerId="AD" clId="Web-{A6528A9F-1723-29C6-B5FE-FDB0BC0BB559}" dt="2026-07-11T16:47:51.437" v="24" actId="20577"/>
          <ac:spMkLst>
            <pc:docMk/>
            <pc:sldMk cId="3788163871" sldId="330"/>
            <ac:spMk id="3" creationId="{8A640308-E681-9BF2-CAD8-2A3D3DD08FFF}"/>
          </ac:spMkLst>
        </pc:spChg>
      </pc:sldChg>
    </pc:docChg>
  </pc:docChgLst>
  <pc:docChgLst>
    <pc:chgData name="Mihaela-Ionela Sipetan (2521601)" userId="6bb735dc-2aa6-4839-b4bd-e4354778a1cd" providerId="ADAL" clId="{35021089-B248-4F80-BAF2-58EAF59570FB}"/>
    <pc:docChg chg="undo custSel addSld delSld modSld sldOrd">
      <pc:chgData name="Mihaela-Ionela Sipetan (2521601)" userId="6bb735dc-2aa6-4839-b4bd-e4354778a1cd" providerId="ADAL" clId="{35021089-B248-4F80-BAF2-58EAF59570FB}" dt="2026-07-12T11:43:06.626" v="609"/>
      <pc:docMkLst>
        <pc:docMk/>
      </pc:docMkLst>
      <pc:sldChg chg="addSp delSp modSp del mod setBg addAnim setClrOvrMap">
        <pc:chgData name="Mihaela-Ionela Sipetan (2521601)" userId="6bb735dc-2aa6-4839-b4bd-e4354778a1cd" providerId="ADAL" clId="{35021089-B248-4F80-BAF2-58EAF59570FB}" dt="2026-07-12T11:37:53.517" v="579" actId="47"/>
        <pc:sldMkLst>
          <pc:docMk/>
          <pc:sldMk cId="3408955283" sldId="256"/>
        </pc:sldMkLst>
        <pc:spChg chg="mod">
          <ac:chgData name="Mihaela-Ionela Sipetan (2521601)" userId="6bb735dc-2aa6-4839-b4bd-e4354778a1cd" providerId="ADAL" clId="{35021089-B248-4F80-BAF2-58EAF59570FB}" dt="2026-07-12T11:29:10.138" v="471" actId="27636"/>
          <ac:spMkLst>
            <pc:docMk/>
            <pc:sldMk cId="3408955283" sldId="256"/>
            <ac:spMk id="2" creationId="{00000000-0000-0000-0000-000000000000}"/>
          </ac:spMkLst>
        </pc:spChg>
        <pc:spChg chg="add mod">
          <ac:chgData name="Mihaela-Ionela Sipetan (2521601)" userId="6bb735dc-2aa6-4839-b4bd-e4354778a1cd" providerId="ADAL" clId="{35021089-B248-4F80-BAF2-58EAF59570FB}" dt="2026-07-12T11:29:21.581" v="473" actId="1076"/>
          <ac:spMkLst>
            <pc:docMk/>
            <pc:sldMk cId="3408955283" sldId="256"/>
            <ac:spMk id="5" creationId="{56CD41A6-B112-7FEA-A875-44F943B20E87}"/>
          </ac:spMkLst>
        </pc:spChg>
        <pc:spChg chg="add mod">
          <ac:chgData name="Mihaela-Ionela Sipetan (2521601)" userId="6bb735dc-2aa6-4839-b4bd-e4354778a1cd" providerId="ADAL" clId="{35021089-B248-4F80-BAF2-58EAF59570FB}" dt="2026-07-12T11:29:38.742" v="479" actId="1076"/>
          <ac:spMkLst>
            <pc:docMk/>
            <pc:sldMk cId="3408955283" sldId="256"/>
            <ac:spMk id="7" creationId="{F9AB5F12-B4E6-4AA6-852D-66D628DC51B9}"/>
          </ac:spMkLst>
        </pc:spChg>
        <pc:spChg chg="add del">
          <ac:chgData name="Mihaela-Ionela Sipetan (2521601)" userId="6bb735dc-2aa6-4839-b4bd-e4354778a1cd" providerId="ADAL" clId="{35021089-B248-4F80-BAF2-58EAF59570FB}" dt="2026-07-12T10:10:49.265" v="22" actId="26606"/>
          <ac:spMkLst>
            <pc:docMk/>
            <pc:sldMk cId="3408955283" sldId="256"/>
            <ac:spMk id="9" creationId="{D67CA421-FA2B-47ED-A101-F8BBEBB2976B}"/>
          </ac:spMkLst>
        </pc:spChg>
        <pc:spChg chg="add">
          <ac:chgData name="Mihaela-Ionela Sipetan (2521601)" userId="6bb735dc-2aa6-4839-b4bd-e4354778a1cd" providerId="ADAL" clId="{35021089-B248-4F80-BAF2-58EAF59570FB}" dt="2026-07-12T11:28:13.084" v="460" actId="26606"/>
          <ac:spMkLst>
            <pc:docMk/>
            <pc:sldMk cId="3408955283" sldId="256"/>
            <ac:spMk id="10" creationId="{D67CA421-FA2B-47ED-A101-F8BBEBB2976B}"/>
          </ac:spMkLst>
        </pc:spChg>
        <pc:spChg chg="add del">
          <ac:chgData name="Mihaela-Ionela Sipetan (2521601)" userId="6bb735dc-2aa6-4839-b4bd-e4354778a1cd" providerId="ADAL" clId="{35021089-B248-4F80-BAF2-58EAF59570FB}" dt="2026-07-12T10:10:49.265" v="22" actId="26606"/>
          <ac:spMkLst>
            <pc:docMk/>
            <pc:sldMk cId="3408955283" sldId="256"/>
            <ac:spMk id="11" creationId="{12425D82-CD5E-45A4-9542-70951E59F2D1}"/>
          </ac:spMkLst>
        </pc:spChg>
        <pc:spChg chg="add">
          <ac:chgData name="Mihaela-Ionela Sipetan (2521601)" userId="6bb735dc-2aa6-4839-b4bd-e4354778a1cd" providerId="ADAL" clId="{35021089-B248-4F80-BAF2-58EAF59570FB}" dt="2026-07-12T11:28:13.084" v="460" actId="26606"/>
          <ac:spMkLst>
            <pc:docMk/>
            <pc:sldMk cId="3408955283" sldId="256"/>
            <ac:spMk id="12" creationId="{12425D82-CD5E-45A4-9542-70951E59F2D1}"/>
          </ac:spMkLst>
        </pc:spChg>
        <pc:spChg chg="add del">
          <ac:chgData name="Mihaela-Ionela Sipetan (2521601)" userId="6bb735dc-2aa6-4839-b4bd-e4354778a1cd" providerId="ADAL" clId="{35021089-B248-4F80-BAF2-58EAF59570FB}" dt="2026-07-12T10:10:49.265" v="22" actId="26606"/>
          <ac:spMkLst>
            <pc:docMk/>
            <pc:sldMk cId="3408955283" sldId="256"/>
            <ac:spMk id="13" creationId="{221DB897-A621-4D5F-AC81-91199AC4370E}"/>
          </ac:spMkLst>
        </pc:spChg>
        <pc:spChg chg="add">
          <ac:chgData name="Mihaela-Ionela Sipetan (2521601)" userId="6bb735dc-2aa6-4839-b4bd-e4354778a1cd" providerId="ADAL" clId="{35021089-B248-4F80-BAF2-58EAF59570FB}" dt="2026-07-12T11:28:13.084" v="460" actId="26606"/>
          <ac:spMkLst>
            <pc:docMk/>
            <pc:sldMk cId="3408955283" sldId="256"/>
            <ac:spMk id="14" creationId="{221DB897-A621-4D5F-AC81-91199AC4370E}"/>
          </ac:spMkLst>
        </pc:spChg>
        <pc:picChg chg="add del mod">
          <ac:chgData name="Mihaela-Ionela Sipetan (2521601)" userId="6bb735dc-2aa6-4839-b4bd-e4354778a1cd" providerId="ADAL" clId="{35021089-B248-4F80-BAF2-58EAF59570FB}" dt="2026-07-12T11:29:24.096" v="475" actId="478"/>
          <ac:picMkLst>
            <pc:docMk/>
            <pc:sldMk cId="3408955283" sldId="256"/>
            <ac:picMk id="4" creationId="{9411E059-F02C-92BC-7346-92B83F1B33B6}"/>
          </ac:picMkLst>
        </pc:picChg>
      </pc:sldChg>
      <pc:sldChg chg="addSp delSp modSp mod setBg setClrOvrMap">
        <pc:chgData name="Mihaela-Ionela Sipetan (2521601)" userId="6bb735dc-2aa6-4839-b4bd-e4354778a1cd" providerId="ADAL" clId="{35021089-B248-4F80-BAF2-58EAF59570FB}" dt="2026-07-12T11:20:46.095" v="368" actId="207"/>
        <pc:sldMkLst>
          <pc:docMk/>
          <pc:sldMk cId="0" sldId="257"/>
        </pc:sldMkLst>
        <pc:spChg chg="mod">
          <ac:chgData name="Mihaela-Ionela Sipetan (2521601)" userId="6bb735dc-2aa6-4839-b4bd-e4354778a1cd" providerId="ADAL" clId="{35021089-B248-4F80-BAF2-58EAF59570FB}" dt="2026-07-12T11:20:46.095" v="368" actId="207"/>
          <ac:spMkLst>
            <pc:docMk/>
            <pc:sldMk cId="0" sldId="257"/>
            <ac:spMk id="2" creationId="{C714136D-49C3-7A8D-528F-D19A3A7C9161}"/>
          </ac:spMkLst>
        </pc:spChg>
        <pc:spChg chg="add del">
          <ac:chgData name="Mihaela-Ionela Sipetan (2521601)" userId="6bb735dc-2aa6-4839-b4bd-e4354778a1cd" providerId="ADAL" clId="{35021089-B248-4F80-BAF2-58EAF59570FB}" dt="2026-07-12T10:29:19.679" v="134" actId="26606"/>
          <ac:spMkLst>
            <pc:docMk/>
            <pc:sldMk cId="0" sldId="257"/>
            <ac:spMk id="3" creationId="{7E38B179-8C54-73D0-F8B6-BBDBD94F7369}"/>
          </ac:spMkLst>
        </pc:spChg>
        <pc:spChg chg="add del">
          <ac:chgData name="Mihaela-Ionela Sipetan (2521601)" userId="6bb735dc-2aa6-4839-b4bd-e4354778a1cd" providerId="ADAL" clId="{35021089-B248-4F80-BAF2-58EAF59570FB}" dt="2026-07-12T10:30:26.088" v="145" actId="26606"/>
          <ac:spMkLst>
            <pc:docMk/>
            <pc:sldMk cId="0" sldId="257"/>
            <ac:spMk id="9" creationId="{F747F1B4-B831-4277-8AB0-32767F7EB7BF}"/>
          </ac:spMkLst>
        </pc:spChg>
        <pc:spChg chg="add del">
          <ac:chgData name="Mihaela-Ionela Sipetan (2521601)" userId="6bb735dc-2aa6-4839-b4bd-e4354778a1cd" providerId="ADAL" clId="{35021089-B248-4F80-BAF2-58EAF59570FB}" dt="2026-07-12T10:30:26.088" v="145" actId="26606"/>
          <ac:spMkLst>
            <pc:docMk/>
            <pc:sldMk cId="0" sldId="257"/>
            <ac:spMk id="11" creationId="{D80CFA21-AB7C-4BEB-9BFF-05764FBBF3C6}"/>
          </ac:spMkLst>
        </pc:spChg>
        <pc:spChg chg="add del">
          <ac:chgData name="Mihaela-Ionela Sipetan (2521601)" userId="6bb735dc-2aa6-4839-b4bd-e4354778a1cd" providerId="ADAL" clId="{35021089-B248-4F80-BAF2-58EAF59570FB}" dt="2026-07-12T10:30:26.088" v="145" actId="26606"/>
          <ac:spMkLst>
            <pc:docMk/>
            <pc:sldMk cId="0" sldId="257"/>
            <ac:spMk id="13" creationId="{12F7E335-851A-4CAE-B09F-E657819D4600}"/>
          </ac:spMkLst>
        </pc:spChg>
        <pc:spChg chg="add del">
          <ac:chgData name="Mihaela-Ionela Sipetan (2521601)" userId="6bb735dc-2aa6-4839-b4bd-e4354778a1cd" providerId="ADAL" clId="{35021089-B248-4F80-BAF2-58EAF59570FB}" dt="2026-07-12T10:30:26.088" v="145" actId="26606"/>
          <ac:spMkLst>
            <pc:docMk/>
            <pc:sldMk cId="0" sldId="257"/>
            <ac:spMk id="15" creationId="{10B541F0-7F6E-402E-84D8-CF96EACA5FBC}"/>
          </ac:spMkLst>
        </pc:spChg>
        <pc:spChg chg="add">
          <ac:chgData name="Mihaela-Ionela Sipetan (2521601)" userId="6bb735dc-2aa6-4839-b4bd-e4354778a1cd" providerId="ADAL" clId="{35021089-B248-4F80-BAF2-58EAF59570FB}" dt="2026-07-12T10:30:26.088" v="145" actId="26606"/>
          <ac:spMkLst>
            <pc:docMk/>
            <pc:sldMk cId="0" sldId="257"/>
            <ac:spMk id="20" creationId="{F747F1B4-B831-4277-8AB0-32767F7EB7BF}"/>
          </ac:spMkLst>
        </pc:spChg>
        <pc:spChg chg="add">
          <ac:chgData name="Mihaela-Ionela Sipetan (2521601)" userId="6bb735dc-2aa6-4839-b4bd-e4354778a1cd" providerId="ADAL" clId="{35021089-B248-4F80-BAF2-58EAF59570FB}" dt="2026-07-12T10:30:26.088" v="145" actId="26606"/>
          <ac:spMkLst>
            <pc:docMk/>
            <pc:sldMk cId="0" sldId="257"/>
            <ac:spMk id="22" creationId="{D80CFA21-AB7C-4BEB-9BFF-05764FBBF3C6}"/>
          </ac:spMkLst>
        </pc:spChg>
        <pc:spChg chg="add">
          <ac:chgData name="Mihaela-Ionela Sipetan (2521601)" userId="6bb735dc-2aa6-4839-b4bd-e4354778a1cd" providerId="ADAL" clId="{35021089-B248-4F80-BAF2-58EAF59570FB}" dt="2026-07-12T10:30:26.088" v="145" actId="26606"/>
          <ac:spMkLst>
            <pc:docMk/>
            <pc:sldMk cId="0" sldId="257"/>
            <ac:spMk id="24" creationId="{12F7E335-851A-4CAE-B09F-E657819D4600}"/>
          </ac:spMkLst>
        </pc:spChg>
        <pc:spChg chg="add">
          <ac:chgData name="Mihaela-Ionela Sipetan (2521601)" userId="6bb735dc-2aa6-4839-b4bd-e4354778a1cd" providerId="ADAL" clId="{35021089-B248-4F80-BAF2-58EAF59570FB}" dt="2026-07-12T10:30:26.088" v="145" actId="26606"/>
          <ac:spMkLst>
            <pc:docMk/>
            <pc:sldMk cId="0" sldId="257"/>
            <ac:spMk id="26" creationId="{10B541F0-7F6E-402E-84D8-CF96EACA5FBC}"/>
          </ac:spMkLst>
        </pc:spChg>
        <pc:graphicFrameChg chg="add del">
          <ac:chgData name="Mihaela-Ionela Sipetan (2521601)" userId="6bb735dc-2aa6-4839-b4bd-e4354778a1cd" providerId="ADAL" clId="{35021089-B248-4F80-BAF2-58EAF59570FB}" dt="2026-07-12T10:29:19.615" v="133" actId="26606"/>
          <ac:graphicFrameMkLst>
            <pc:docMk/>
            <pc:sldMk cId="0" sldId="257"/>
            <ac:graphicFrameMk id="6" creationId="{309BF868-861D-3FB7-4E48-0B2C18ED47D4}"/>
          </ac:graphicFrameMkLst>
        </pc:graphicFrameChg>
        <pc:graphicFrameChg chg="add mod modGraphic">
          <ac:chgData name="Mihaela-Ionela Sipetan (2521601)" userId="6bb735dc-2aa6-4839-b4bd-e4354778a1cd" providerId="ADAL" clId="{35021089-B248-4F80-BAF2-58EAF59570FB}" dt="2026-07-12T10:30:32.295" v="146" actId="1076"/>
          <ac:graphicFrameMkLst>
            <pc:docMk/>
            <pc:sldMk cId="0" sldId="257"/>
            <ac:graphicFrameMk id="8" creationId="{6BABBD44-9A1B-389A-CDAA-9CF562A7253A}"/>
          </ac:graphicFrameMkLst>
        </pc:graphicFrameChg>
      </pc:sldChg>
      <pc:sldChg chg="addSp modSp mod setBg">
        <pc:chgData name="Mihaela-Ionela Sipetan (2521601)" userId="6bb735dc-2aa6-4839-b4bd-e4354778a1cd" providerId="ADAL" clId="{35021089-B248-4F80-BAF2-58EAF59570FB}" dt="2026-07-12T11:38:44.316" v="582" actId="207"/>
        <pc:sldMkLst>
          <pc:docMk/>
          <pc:sldMk cId="0" sldId="258"/>
        </pc:sldMkLst>
        <pc:spChg chg="mod ord">
          <ac:chgData name="Mihaela-Ionela Sipetan (2521601)" userId="6bb735dc-2aa6-4839-b4bd-e4354778a1cd" providerId="ADAL" clId="{35021089-B248-4F80-BAF2-58EAF59570FB}" dt="2026-07-12T11:02:02.008" v="284" actId="1076"/>
          <ac:spMkLst>
            <pc:docMk/>
            <pc:sldMk cId="0" sldId="258"/>
            <ac:spMk id="2" creationId="{02457D35-5380-E76B-99C7-BEB2B9CCA62E}"/>
          </ac:spMkLst>
        </pc:spChg>
        <pc:spChg chg="add mod">
          <ac:chgData name="Mihaela-Ionela Sipetan (2521601)" userId="6bb735dc-2aa6-4839-b4bd-e4354778a1cd" providerId="ADAL" clId="{35021089-B248-4F80-BAF2-58EAF59570FB}" dt="2026-07-12T11:38:44.316" v="582" actId="207"/>
          <ac:spMkLst>
            <pc:docMk/>
            <pc:sldMk cId="0" sldId="258"/>
            <ac:spMk id="3" creationId="{FC9E1B47-A7D9-0983-7FC1-C75348DD8261}"/>
          </ac:spMkLst>
        </pc:spChg>
        <pc:spChg chg="add">
          <ac:chgData name="Mihaela-Ionela Sipetan (2521601)" userId="6bb735dc-2aa6-4839-b4bd-e4354778a1cd" providerId="ADAL" clId="{35021089-B248-4F80-BAF2-58EAF59570FB}" dt="2026-07-12T11:01:31.446" v="279" actId="26606"/>
          <ac:spMkLst>
            <pc:docMk/>
            <pc:sldMk cId="0" sldId="258"/>
            <ac:spMk id="13" creationId="{989BE678-777B-482A-A616-FEDC47B162E5}"/>
          </ac:spMkLst>
        </pc:spChg>
        <pc:spChg chg="add">
          <ac:chgData name="Mihaela-Ionela Sipetan (2521601)" userId="6bb735dc-2aa6-4839-b4bd-e4354778a1cd" providerId="ADAL" clId="{35021089-B248-4F80-BAF2-58EAF59570FB}" dt="2026-07-12T11:01:31.446" v="279" actId="26606"/>
          <ac:spMkLst>
            <pc:docMk/>
            <pc:sldMk cId="0" sldId="258"/>
            <ac:spMk id="19" creationId="{D28BE0C3-2102-4820-B88B-A448B1840D14}"/>
          </ac:spMkLst>
        </pc:spChg>
        <pc:spChg chg="add">
          <ac:chgData name="Mihaela-Ionela Sipetan (2521601)" userId="6bb735dc-2aa6-4839-b4bd-e4354778a1cd" providerId="ADAL" clId="{35021089-B248-4F80-BAF2-58EAF59570FB}" dt="2026-07-12T11:01:31.446" v="279" actId="26606"/>
          <ac:spMkLst>
            <pc:docMk/>
            <pc:sldMk cId="0" sldId="258"/>
            <ac:spMk id="21" creationId="{C8A3C342-1D03-412F-8DD3-BF519E8E0AE9}"/>
          </ac:spMkLst>
        </pc:spChg>
        <pc:spChg chg="add">
          <ac:chgData name="Mihaela-Ionela Sipetan (2521601)" userId="6bb735dc-2aa6-4839-b4bd-e4354778a1cd" providerId="ADAL" clId="{35021089-B248-4F80-BAF2-58EAF59570FB}" dt="2026-07-12T11:01:31.446" v="279" actId="26606"/>
          <ac:spMkLst>
            <pc:docMk/>
            <pc:sldMk cId="0" sldId="258"/>
            <ac:spMk id="23" creationId="{81CC9B02-E087-4350-AEBD-2C3CF001AF01}"/>
          </ac:spMkLst>
        </pc:spChg>
        <pc:picChg chg="add">
          <ac:chgData name="Mihaela-Ionela Sipetan (2521601)" userId="6bb735dc-2aa6-4839-b4bd-e4354778a1cd" providerId="ADAL" clId="{35021089-B248-4F80-BAF2-58EAF59570FB}" dt="2026-07-12T11:01:31.446" v="279" actId="26606"/>
          <ac:picMkLst>
            <pc:docMk/>
            <pc:sldMk cId="0" sldId="258"/>
            <ac:picMk id="5" creationId="{566ED4F8-62AF-4070-39EC-51A25C0D3B73}"/>
          </ac:picMkLst>
        </pc:picChg>
        <pc:picChg chg="add">
          <ac:chgData name="Mihaela-Ionela Sipetan (2521601)" userId="6bb735dc-2aa6-4839-b4bd-e4354778a1cd" providerId="ADAL" clId="{35021089-B248-4F80-BAF2-58EAF59570FB}" dt="2026-07-12T11:01:31.446" v="279" actId="26606"/>
          <ac:picMkLst>
            <pc:docMk/>
            <pc:sldMk cId="0" sldId="258"/>
            <ac:picMk id="9" creationId="{DF19BAF3-7E20-4B9D-B544-BABAEEA1FA75}"/>
          </ac:picMkLst>
        </pc:picChg>
        <pc:picChg chg="add">
          <ac:chgData name="Mihaela-Ionela Sipetan (2521601)" userId="6bb735dc-2aa6-4839-b4bd-e4354778a1cd" providerId="ADAL" clId="{35021089-B248-4F80-BAF2-58EAF59570FB}" dt="2026-07-12T11:01:31.446" v="279" actId="26606"/>
          <ac:picMkLst>
            <pc:docMk/>
            <pc:sldMk cId="0" sldId="258"/>
            <ac:picMk id="11" creationId="{950648F4-ABCD-4DF0-8641-76CFB2354721}"/>
          </ac:picMkLst>
        </pc:picChg>
        <pc:picChg chg="add">
          <ac:chgData name="Mihaela-Ionela Sipetan (2521601)" userId="6bb735dc-2aa6-4839-b4bd-e4354778a1cd" providerId="ADAL" clId="{35021089-B248-4F80-BAF2-58EAF59570FB}" dt="2026-07-12T11:01:31.446" v="279" actId="26606"/>
          <ac:picMkLst>
            <pc:docMk/>
            <pc:sldMk cId="0" sldId="258"/>
            <ac:picMk id="15" creationId="{CF1EB4BD-9C7E-4AA3-9681-C7EB0DA6250B}"/>
          </ac:picMkLst>
        </pc:picChg>
      </pc:sldChg>
      <pc:sldChg chg="addSp delSp modSp mod setBg setClrOvrMap">
        <pc:chgData name="Mihaela-Ionela Sipetan (2521601)" userId="6bb735dc-2aa6-4839-b4bd-e4354778a1cd" providerId="ADAL" clId="{35021089-B248-4F80-BAF2-58EAF59570FB}" dt="2026-07-12T11:38:51.464" v="583" actId="207"/>
        <pc:sldMkLst>
          <pc:docMk/>
          <pc:sldMk cId="0" sldId="259"/>
        </pc:sldMkLst>
        <pc:spChg chg="mod ord">
          <ac:chgData name="Mihaela-Ionela Sipetan (2521601)" userId="6bb735dc-2aa6-4839-b4bd-e4354778a1cd" providerId="ADAL" clId="{35021089-B248-4F80-BAF2-58EAF59570FB}" dt="2026-07-12T11:04:28.949" v="312" actId="5793"/>
          <ac:spMkLst>
            <pc:docMk/>
            <pc:sldMk cId="0" sldId="259"/>
            <ac:spMk id="2" creationId="{8A5592F9-5173-A617-E54B-452ED0CB087E}"/>
          </ac:spMkLst>
        </pc:spChg>
        <pc:spChg chg="add mod">
          <ac:chgData name="Mihaela-Ionela Sipetan (2521601)" userId="6bb735dc-2aa6-4839-b4bd-e4354778a1cd" providerId="ADAL" clId="{35021089-B248-4F80-BAF2-58EAF59570FB}" dt="2026-07-12T11:38:51.464" v="583" actId="207"/>
          <ac:spMkLst>
            <pc:docMk/>
            <pc:sldMk cId="0" sldId="259"/>
            <ac:spMk id="3" creationId="{2A40BD88-8CE2-F3E4-ED88-EDF653E20ED6}"/>
          </ac:spMkLst>
        </pc:spChg>
        <pc:spChg chg="add del">
          <ac:chgData name="Mihaela-Ionela Sipetan (2521601)" userId="6bb735dc-2aa6-4839-b4bd-e4354778a1cd" providerId="ADAL" clId="{35021089-B248-4F80-BAF2-58EAF59570FB}" dt="2026-07-12T11:03:32.311" v="294" actId="26606"/>
          <ac:spMkLst>
            <pc:docMk/>
            <pc:sldMk cId="0" sldId="259"/>
            <ac:spMk id="13" creationId="{989BE678-777B-482A-A616-FEDC47B162E5}"/>
          </ac:spMkLst>
        </pc:spChg>
        <pc:spChg chg="add del">
          <ac:chgData name="Mihaela-Ionela Sipetan (2521601)" userId="6bb735dc-2aa6-4839-b4bd-e4354778a1cd" providerId="ADAL" clId="{35021089-B248-4F80-BAF2-58EAF59570FB}" dt="2026-07-12T11:03:00.071" v="290" actId="26606"/>
          <ac:spMkLst>
            <pc:docMk/>
            <pc:sldMk cId="0" sldId="259"/>
            <ac:spMk id="14" creationId="{4AC0CD9D-7610-4620-93B4-798CCD9AB581}"/>
          </ac:spMkLst>
        </pc:spChg>
        <pc:spChg chg="add del">
          <ac:chgData name="Mihaela-Ionela Sipetan (2521601)" userId="6bb735dc-2aa6-4839-b4bd-e4354778a1cd" providerId="ADAL" clId="{35021089-B248-4F80-BAF2-58EAF59570FB}" dt="2026-07-12T11:03:32.311" v="294" actId="26606"/>
          <ac:spMkLst>
            <pc:docMk/>
            <pc:sldMk cId="0" sldId="259"/>
            <ac:spMk id="19" creationId="{D28BE0C3-2102-4820-B88B-A448B1840D14}"/>
          </ac:spMkLst>
        </pc:spChg>
        <pc:spChg chg="add del">
          <ac:chgData name="Mihaela-Ionela Sipetan (2521601)" userId="6bb735dc-2aa6-4839-b4bd-e4354778a1cd" providerId="ADAL" clId="{35021089-B248-4F80-BAF2-58EAF59570FB}" dt="2026-07-12T11:03:00.071" v="290" actId="26606"/>
          <ac:spMkLst>
            <pc:docMk/>
            <pc:sldMk cId="0" sldId="259"/>
            <ac:spMk id="20" creationId="{DE4D62F9-188E-4530-84C2-24BDEE4BEB82}"/>
          </ac:spMkLst>
        </pc:spChg>
        <pc:spChg chg="add del">
          <ac:chgData name="Mihaela-Ionela Sipetan (2521601)" userId="6bb735dc-2aa6-4839-b4bd-e4354778a1cd" providerId="ADAL" clId="{35021089-B248-4F80-BAF2-58EAF59570FB}" dt="2026-07-12T11:03:36.041" v="296" actId="26606"/>
          <ac:spMkLst>
            <pc:docMk/>
            <pc:sldMk cId="0" sldId="259"/>
            <ac:spMk id="21" creationId="{C8A3C342-1D03-412F-8DD3-BF519E8E0AE9}"/>
          </ac:spMkLst>
        </pc:spChg>
        <pc:spChg chg="add del">
          <ac:chgData name="Mihaela-Ionela Sipetan (2521601)" userId="6bb735dc-2aa6-4839-b4bd-e4354778a1cd" providerId="ADAL" clId="{35021089-B248-4F80-BAF2-58EAF59570FB}" dt="2026-07-12T11:03:00.071" v="290" actId="26606"/>
          <ac:spMkLst>
            <pc:docMk/>
            <pc:sldMk cId="0" sldId="259"/>
            <ac:spMk id="22" creationId="{14A2F755-5219-4C4E-9378-2C80BB08DF8E}"/>
          </ac:spMkLst>
        </pc:spChg>
        <pc:spChg chg="add del">
          <ac:chgData name="Mihaela-Ionela Sipetan (2521601)" userId="6bb735dc-2aa6-4839-b4bd-e4354778a1cd" providerId="ADAL" clId="{35021089-B248-4F80-BAF2-58EAF59570FB}" dt="2026-07-12T11:03:36.041" v="296" actId="26606"/>
          <ac:spMkLst>
            <pc:docMk/>
            <pc:sldMk cId="0" sldId="259"/>
            <ac:spMk id="23" creationId="{81CC9B02-E087-4350-AEBD-2C3CF001AF01}"/>
          </ac:spMkLst>
        </pc:spChg>
        <pc:spChg chg="add del">
          <ac:chgData name="Mihaela-Ionela Sipetan (2521601)" userId="6bb735dc-2aa6-4839-b4bd-e4354778a1cd" providerId="ADAL" clId="{35021089-B248-4F80-BAF2-58EAF59570FB}" dt="2026-07-12T11:03:00.071" v="290" actId="26606"/>
          <ac:spMkLst>
            <pc:docMk/>
            <pc:sldMk cId="0" sldId="259"/>
            <ac:spMk id="24" creationId="{BA042B41-CFBF-4E11-965F-B1906826A847}"/>
          </ac:spMkLst>
        </pc:spChg>
        <pc:spChg chg="add del">
          <ac:chgData name="Mihaela-Ionela Sipetan (2521601)" userId="6bb735dc-2aa6-4839-b4bd-e4354778a1cd" providerId="ADAL" clId="{35021089-B248-4F80-BAF2-58EAF59570FB}" dt="2026-07-12T11:03:00.071" v="290" actId="26606"/>
          <ac:spMkLst>
            <pc:docMk/>
            <pc:sldMk cId="0" sldId="259"/>
            <ac:spMk id="26" creationId="{ED9FFD70-7E69-43F7-BAFF-08A75B3AE097}"/>
          </ac:spMkLst>
        </pc:spChg>
        <pc:spChg chg="add del">
          <ac:chgData name="Mihaela-Ionela Sipetan (2521601)" userId="6bb735dc-2aa6-4839-b4bd-e4354778a1cd" providerId="ADAL" clId="{35021089-B248-4F80-BAF2-58EAF59570FB}" dt="2026-07-12T11:03:00.071" v="290" actId="26606"/>
          <ac:spMkLst>
            <pc:docMk/>
            <pc:sldMk cId="0" sldId="259"/>
            <ac:spMk id="28" creationId="{9A87AD7E-457F-4836-8DDE-FFE0F009388A}"/>
          </ac:spMkLst>
        </pc:spChg>
        <pc:spChg chg="add del">
          <ac:chgData name="Mihaela-Ionela Sipetan (2521601)" userId="6bb735dc-2aa6-4839-b4bd-e4354778a1cd" providerId="ADAL" clId="{35021089-B248-4F80-BAF2-58EAF59570FB}" dt="2026-07-12T11:03:36.041" v="296" actId="26606"/>
          <ac:spMkLst>
            <pc:docMk/>
            <pc:sldMk cId="0" sldId="259"/>
            <ac:spMk id="29" creationId="{989BE678-777B-482A-A616-FEDC47B162E5}"/>
          </ac:spMkLst>
        </pc:spChg>
        <pc:spChg chg="add del">
          <ac:chgData name="Mihaela-Ionela Sipetan (2521601)" userId="6bb735dc-2aa6-4839-b4bd-e4354778a1cd" providerId="ADAL" clId="{35021089-B248-4F80-BAF2-58EAF59570FB}" dt="2026-07-12T11:03:29.893" v="292" actId="26606"/>
          <ac:spMkLst>
            <pc:docMk/>
            <pc:sldMk cId="0" sldId="259"/>
            <ac:spMk id="32" creationId="{4AC0CD9D-7610-4620-93B4-798CCD9AB581}"/>
          </ac:spMkLst>
        </pc:spChg>
        <pc:spChg chg="add del">
          <ac:chgData name="Mihaela-Ionela Sipetan (2521601)" userId="6bb735dc-2aa6-4839-b4bd-e4354778a1cd" providerId="ADAL" clId="{35021089-B248-4F80-BAF2-58EAF59570FB}" dt="2026-07-12T11:03:29.893" v="292" actId="26606"/>
          <ac:spMkLst>
            <pc:docMk/>
            <pc:sldMk cId="0" sldId="259"/>
            <ac:spMk id="35" creationId="{DE4D62F9-188E-4530-84C2-24BDEE4BEB82}"/>
          </ac:spMkLst>
        </pc:spChg>
        <pc:spChg chg="add del">
          <ac:chgData name="Mihaela-Ionela Sipetan (2521601)" userId="6bb735dc-2aa6-4839-b4bd-e4354778a1cd" providerId="ADAL" clId="{35021089-B248-4F80-BAF2-58EAF59570FB}" dt="2026-07-12T11:03:29.893" v="292" actId="26606"/>
          <ac:spMkLst>
            <pc:docMk/>
            <pc:sldMk cId="0" sldId="259"/>
            <ac:spMk id="36" creationId="{14A2F755-5219-4C4E-9378-2C80BB08DF8E}"/>
          </ac:spMkLst>
        </pc:spChg>
        <pc:spChg chg="add del">
          <ac:chgData name="Mihaela-Ionela Sipetan (2521601)" userId="6bb735dc-2aa6-4839-b4bd-e4354778a1cd" providerId="ADAL" clId="{35021089-B248-4F80-BAF2-58EAF59570FB}" dt="2026-07-12T11:03:29.893" v="292" actId="26606"/>
          <ac:spMkLst>
            <pc:docMk/>
            <pc:sldMk cId="0" sldId="259"/>
            <ac:spMk id="37" creationId="{BA042B41-CFBF-4E11-965F-B1906826A847}"/>
          </ac:spMkLst>
        </pc:spChg>
        <pc:spChg chg="add del">
          <ac:chgData name="Mihaela-Ionela Sipetan (2521601)" userId="6bb735dc-2aa6-4839-b4bd-e4354778a1cd" providerId="ADAL" clId="{35021089-B248-4F80-BAF2-58EAF59570FB}" dt="2026-07-12T11:03:29.893" v="292" actId="26606"/>
          <ac:spMkLst>
            <pc:docMk/>
            <pc:sldMk cId="0" sldId="259"/>
            <ac:spMk id="38" creationId="{ED9FFD70-7E69-43F7-BAFF-08A75B3AE097}"/>
          </ac:spMkLst>
        </pc:spChg>
        <pc:spChg chg="add del">
          <ac:chgData name="Mihaela-Ionela Sipetan (2521601)" userId="6bb735dc-2aa6-4839-b4bd-e4354778a1cd" providerId="ADAL" clId="{35021089-B248-4F80-BAF2-58EAF59570FB}" dt="2026-07-12T11:03:29.893" v="292" actId="26606"/>
          <ac:spMkLst>
            <pc:docMk/>
            <pc:sldMk cId="0" sldId="259"/>
            <ac:spMk id="39" creationId="{9A87AD7E-457F-4836-8DDE-FFE0F009388A}"/>
          </ac:spMkLst>
        </pc:spChg>
        <pc:spChg chg="add del">
          <ac:chgData name="Mihaela-Ionela Sipetan (2521601)" userId="6bb735dc-2aa6-4839-b4bd-e4354778a1cd" providerId="ADAL" clId="{35021089-B248-4F80-BAF2-58EAF59570FB}" dt="2026-07-12T11:03:36.041" v="296" actId="26606"/>
          <ac:spMkLst>
            <pc:docMk/>
            <pc:sldMk cId="0" sldId="259"/>
            <ac:spMk id="43" creationId="{D28BE0C3-2102-4820-B88B-A448B1840D14}"/>
          </ac:spMkLst>
        </pc:spChg>
        <pc:spChg chg="add">
          <ac:chgData name="Mihaela-Ionela Sipetan (2521601)" userId="6bb735dc-2aa6-4839-b4bd-e4354778a1cd" providerId="ADAL" clId="{35021089-B248-4F80-BAF2-58EAF59570FB}" dt="2026-07-12T11:03:36.174" v="297" actId="26606"/>
          <ac:spMkLst>
            <pc:docMk/>
            <pc:sldMk cId="0" sldId="259"/>
            <ac:spMk id="48" creationId="{989BE678-777B-482A-A616-FEDC47B162E5}"/>
          </ac:spMkLst>
        </pc:spChg>
        <pc:spChg chg="add">
          <ac:chgData name="Mihaela-Ionela Sipetan (2521601)" userId="6bb735dc-2aa6-4839-b4bd-e4354778a1cd" providerId="ADAL" clId="{35021089-B248-4F80-BAF2-58EAF59570FB}" dt="2026-07-12T11:03:36.174" v="297" actId="26606"/>
          <ac:spMkLst>
            <pc:docMk/>
            <pc:sldMk cId="0" sldId="259"/>
            <ac:spMk id="51" creationId="{D28BE0C3-2102-4820-B88B-A448B1840D14}"/>
          </ac:spMkLst>
        </pc:spChg>
        <pc:picChg chg="add del">
          <ac:chgData name="Mihaela-Ionela Sipetan (2521601)" userId="6bb735dc-2aa6-4839-b4bd-e4354778a1cd" providerId="ADAL" clId="{35021089-B248-4F80-BAF2-58EAF59570FB}" dt="2026-07-12T11:03:32.311" v="294" actId="26606"/>
          <ac:picMkLst>
            <pc:docMk/>
            <pc:sldMk cId="0" sldId="259"/>
            <ac:picMk id="5" creationId="{0CD6E6A4-6119-241E-BCFA-4A020E5E5006}"/>
          </ac:picMkLst>
        </pc:picChg>
        <pc:picChg chg="add del">
          <ac:chgData name="Mihaela-Ionela Sipetan (2521601)" userId="6bb735dc-2aa6-4839-b4bd-e4354778a1cd" providerId="ADAL" clId="{35021089-B248-4F80-BAF2-58EAF59570FB}" dt="2026-07-12T11:03:00.071" v="290" actId="26606"/>
          <ac:picMkLst>
            <pc:docMk/>
            <pc:sldMk cId="0" sldId="259"/>
            <ac:picMk id="7" creationId="{1F744B98-E9B6-05D7-B6D0-92E735A78D9B}"/>
          </ac:picMkLst>
        </pc:picChg>
        <pc:picChg chg="add del">
          <ac:chgData name="Mihaela-Ionela Sipetan (2521601)" userId="6bb735dc-2aa6-4839-b4bd-e4354778a1cd" providerId="ADAL" clId="{35021089-B248-4F80-BAF2-58EAF59570FB}" dt="2026-07-12T11:03:32.311" v="294" actId="26606"/>
          <ac:picMkLst>
            <pc:docMk/>
            <pc:sldMk cId="0" sldId="259"/>
            <ac:picMk id="9" creationId="{DF19BAF3-7E20-4B9D-B544-BABAEEA1FA75}"/>
          </ac:picMkLst>
        </pc:picChg>
        <pc:picChg chg="add del">
          <ac:chgData name="Mihaela-Ionela Sipetan (2521601)" userId="6bb735dc-2aa6-4839-b4bd-e4354778a1cd" providerId="ADAL" clId="{35021089-B248-4F80-BAF2-58EAF59570FB}" dt="2026-07-12T11:03:00.071" v="290" actId="26606"/>
          <ac:picMkLst>
            <pc:docMk/>
            <pc:sldMk cId="0" sldId="259"/>
            <ac:picMk id="10" creationId="{41B68C77-138E-4BF7-A276-BD0C78A4219F}"/>
          </ac:picMkLst>
        </pc:picChg>
        <pc:picChg chg="add del">
          <ac:chgData name="Mihaela-Ionela Sipetan (2521601)" userId="6bb735dc-2aa6-4839-b4bd-e4354778a1cd" providerId="ADAL" clId="{35021089-B248-4F80-BAF2-58EAF59570FB}" dt="2026-07-12T11:03:32.311" v="294" actId="26606"/>
          <ac:picMkLst>
            <pc:docMk/>
            <pc:sldMk cId="0" sldId="259"/>
            <ac:picMk id="11" creationId="{950648F4-ABCD-4DF0-8641-76CFB2354721}"/>
          </ac:picMkLst>
        </pc:picChg>
        <pc:picChg chg="add del">
          <ac:chgData name="Mihaela-Ionela Sipetan (2521601)" userId="6bb735dc-2aa6-4839-b4bd-e4354778a1cd" providerId="ADAL" clId="{35021089-B248-4F80-BAF2-58EAF59570FB}" dt="2026-07-12T11:03:32.311" v="294" actId="26606"/>
          <ac:picMkLst>
            <pc:docMk/>
            <pc:sldMk cId="0" sldId="259"/>
            <ac:picMk id="15" creationId="{CF1EB4BD-9C7E-4AA3-9681-C7EB0DA6250B}"/>
          </ac:picMkLst>
        </pc:picChg>
        <pc:picChg chg="add del">
          <ac:chgData name="Mihaela-Ionela Sipetan (2521601)" userId="6bb735dc-2aa6-4839-b4bd-e4354778a1cd" providerId="ADAL" clId="{35021089-B248-4F80-BAF2-58EAF59570FB}" dt="2026-07-12T11:03:32.311" v="294" actId="26606"/>
          <ac:picMkLst>
            <pc:docMk/>
            <pc:sldMk cId="0" sldId="259"/>
            <ac:picMk id="17" creationId="{94AAE3AA-3759-4D28-B0EF-575F25A5146C}"/>
          </ac:picMkLst>
        </pc:picChg>
        <pc:picChg chg="add del">
          <ac:chgData name="Mihaela-Ionela Sipetan (2521601)" userId="6bb735dc-2aa6-4839-b4bd-e4354778a1cd" providerId="ADAL" clId="{35021089-B248-4F80-BAF2-58EAF59570FB}" dt="2026-07-12T11:03:36.041" v="296" actId="26606"/>
          <ac:picMkLst>
            <pc:docMk/>
            <pc:sldMk cId="0" sldId="259"/>
            <ac:picMk id="25" creationId="{DF19BAF3-7E20-4B9D-B544-BABAEEA1FA75}"/>
          </ac:picMkLst>
        </pc:picChg>
        <pc:picChg chg="add del">
          <ac:chgData name="Mihaela-Ionela Sipetan (2521601)" userId="6bb735dc-2aa6-4839-b4bd-e4354778a1cd" providerId="ADAL" clId="{35021089-B248-4F80-BAF2-58EAF59570FB}" dt="2026-07-12T11:03:36.041" v="296" actId="26606"/>
          <ac:picMkLst>
            <pc:docMk/>
            <pc:sldMk cId="0" sldId="259"/>
            <ac:picMk id="27" creationId="{950648F4-ABCD-4DF0-8641-76CFB2354721}"/>
          </ac:picMkLst>
        </pc:picChg>
        <pc:picChg chg="add del">
          <ac:chgData name="Mihaela-Ionela Sipetan (2521601)" userId="6bb735dc-2aa6-4839-b4bd-e4354778a1cd" providerId="ADAL" clId="{35021089-B248-4F80-BAF2-58EAF59570FB}" dt="2026-07-12T11:03:29.893" v="292" actId="26606"/>
          <ac:picMkLst>
            <pc:docMk/>
            <pc:sldMk cId="0" sldId="259"/>
            <ac:picMk id="30" creationId="{41B68C77-138E-4BF7-A276-BD0C78A4219F}"/>
          </ac:picMkLst>
        </pc:picChg>
        <pc:picChg chg="add del">
          <ac:chgData name="Mihaela-Ionela Sipetan (2521601)" userId="6bb735dc-2aa6-4839-b4bd-e4354778a1cd" providerId="ADAL" clId="{35021089-B248-4F80-BAF2-58EAF59570FB}" dt="2026-07-12T11:03:29.893" v="292" actId="26606"/>
          <ac:picMkLst>
            <pc:docMk/>
            <pc:sldMk cId="0" sldId="259"/>
            <ac:picMk id="40" creationId="{4445A162-D9DA-6D16-1992-B18DAF7C4E64}"/>
          </ac:picMkLst>
        </pc:picChg>
        <pc:picChg chg="add del">
          <ac:chgData name="Mihaela-Ionela Sipetan (2521601)" userId="6bb735dc-2aa6-4839-b4bd-e4354778a1cd" providerId="ADAL" clId="{35021089-B248-4F80-BAF2-58EAF59570FB}" dt="2026-07-12T11:03:36.041" v="296" actId="26606"/>
          <ac:picMkLst>
            <pc:docMk/>
            <pc:sldMk cId="0" sldId="259"/>
            <ac:picMk id="41" creationId="{CF1EB4BD-9C7E-4AA3-9681-C7EB0DA6250B}"/>
          </ac:picMkLst>
        </pc:picChg>
        <pc:picChg chg="add del">
          <ac:chgData name="Mihaela-Ionela Sipetan (2521601)" userId="6bb735dc-2aa6-4839-b4bd-e4354778a1cd" providerId="ADAL" clId="{35021089-B248-4F80-BAF2-58EAF59570FB}" dt="2026-07-12T11:03:36.041" v="296" actId="26606"/>
          <ac:picMkLst>
            <pc:docMk/>
            <pc:sldMk cId="0" sldId="259"/>
            <ac:picMk id="42" creationId="{94AAE3AA-3759-4D28-B0EF-575F25A5146C}"/>
          </ac:picMkLst>
        </pc:picChg>
        <pc:picChg chg="add">
          <ac:chgData name="Mihaela-Ionela Sipetan (2521601)" userId="6bb735dc-2aa6-4839-b4bd-e4354778a1cd" providerId="ADAL" clId="{35021089-B248-4F80-BAF2-58EAF59570FB}" dt="2026-07-12T11:03:36.174" v="297" actId="26606"/>
          <ac:picMkLst>
            <pc:docMk/>
            <pc:sldMk cId="0" sldId="259"/>
            <ac:picMk id="46" creationId="{DF19BAF3-7E20-4B9D-B544-BABAEEA1FA75}"/>
          </ac:picMkLst>
        </pc:picChg>
        <pc:picChg chg="add">
          <ac:chgData name="Mihaela-Ionela Sipetan (2521601)" userId="6bb735dc-2aa6-4839-b4bd-e4354778a1cd" providerId="ADAL" clId="{35021089-B248-4F80-BAF2-58EAF59570FB}" dt="2026-07-12T11:03:36.174" v="297" actId="26606"/>
          <ac:picMkLst>
            <pc:docMk/>
            <pc:sldMk cId="0" sldId="259"/>
            <ac:picMk id="47" creationId="{950648F4-ABCD-4DF0-8641-76CFB2354721}"/>
          </ac:picMkLst>
        </pc:picChg>
        <pc:picChg chg="add">
          <ac:chgData name="Mihaela-Ionela Sipetan (2521601)" userId="6bb735dc-2aa6-4839-b4bd-e4354778a1cd" providerId="ADAL" clId="{35021089-B248-4F80-BAF2-58EAF59570FB}" dt="2026-07-12T11:03:36.174" v="297" actId="26606"/>
          <ac:picMkLst>
            <pc:docMk/>
            <pc:sldMk cId="0" sldId="259"/>
            <ac:picMk id="49" creationId="{CF1EB4BD-9C7E-4AA3-9681-C7EB0DA6250B}"/>
          </ac:picMkLst>
        </pc:picChg>
        <pc:picChg chg="add">
          <ac:chgData name="Mihaela-Ionela Sipetan (2521601)" userId="6bb735dc-2aa6-4839-b4bd-e4354778a1cd" providerId="ADAL" clId="{35021089-B248-4F80-BAF2-58EAF59570FB}" dt="2026-07-12T11:03:36.174" v="297" actId="26606"/>
          <ac:picMkLst>
            <pc:docMk/>
            <pc:sldMk cId="0" sldId="259"/>
            <ac:picMk id="50" creationId="{94AAE3AA-3759-4D28-B0EF-575F25A5146C}"/>
          </ac:picMkLst>
        </pc:picChg>
        <pc:picChg chg="add mod">
          <ac:chgData name="Mihaela-Ionela Sipetan (2521601)" userId="6bb735dc-2aa6-4839-b4bd-e4354778a1cd" providerId="ADAL" clId="{35021089-B248-4F80-BAF2-58EAF59570FB}" dt="2026-07-12T11:03:41.976" v="298" actId="14100"/>
          <ac:picMkLst>
            <pc:docMk/>
            <pc:sldMk cId="0" sldId="259"/>
            <ac:picMk id="52" creationId="{0CD6E6A4-6119-241E-BCFA-4A020E5E5006}"/>
          </ac:picMkLst>
        </pc:picChg>
      </pc:sldChg>
      <pc:sldChg chg="addSp modSp mod setBg setClrOvrMap">
        <pc:chgData name="Mihaela-Ionela Sipetan (2521601)" userId="6bb735dc-2aa6-4839-b4bd-e4354778a1cd" providerId="ADAL" clId="{35021089-B248-4F80-BAF2-58EAF59570FB}" dt="2026-07-12T11:21:56.711" v="378" actId="207"/>
        <pc:sldMkLst>
          <pc:docMk/>
          <pc:sldMk cId="1880577194" sldId="260"/>
        </pc:sldMkLst>
        <pc:spChg chg="mod">
          <ac:chgData name="Mihaela-Ionela Sipetan (2521601)" userId="6bb735dc-2aa6-4839-b4bd-e4354778a1cd" providerId="ADAL" clId="{35021089-B248-4F80-BAF2-58EAF59570FB}" dt="2026-07-12T11:21:56.711" v="378" actId="207"/>
          <ac:spMkLst>
            <pc:docMk/>
            <pc:sldMk cId="1880577194" sldId="260"/>
            <ac:spMk id="2" creationId="{B10058A6-F518-3F21-E2DE-7EC05F217A5B}"/>
          </ac:spMkLst>
        </pc:spChg>
        <pc:spChg chg="mod">
          <ac:chgData name="Mihaela-Ionela Sipetan (2521601)" userId="6bb735dc-2aa6-4839-b4bd-e4354778a1cd" providerId="ADAL" clId="{35021089-B248-4F80-BAF2-58EAF59570FB}" dt="2026-07-12T10:25:09.646" v="102" actId="26606"/>
          <ac:spMkLst>
            <pc:docMk/>
            <pc:sldMk cId="1880577194" sldId="260"/>
            <ac:spMk id="3" creationId="{3C22A90E-9F76-050D-E0EB-CFE372524E66}"/>
          </ac:spMkLst>
        </pc:spChg>
        <pc:spChg chg="add">
          <ac:chgData name="Mihaela-Ionela Sipetan (2521601)" userId="6bb735dc-2aa6-4839-b4bd-e4354778a1cd" providerId="ADAL" clId="{35021089-B248-4F80-BAF2-58EAF59570FB}" dt="2026-07-12T10:25:09.646" v="102" actId="26606"/>
          <ac:spMkLst>
            <pc:docMk/>
            <pc:sldMk cId="1880577194" sldId="260"/>
            <ac:spMk id="10" creationId="{EE4E366E-272A-409E-840F-9A6A64A9E3FF}"/>
          </ac:spMkLst>
        </pc:spChg>
        <pc:spChg chg="add">
          <ac:chgData name="Mihaela-Ionela Sipetan (2521601)" userId="6bb735dc-2aa6-4839-b4bd-e4354778a1cd" providerId="ADAL" clId="{35021089-B248-4F80-BAF2-58EAF59570FB}" dt="2026-07-12T10:25:09.646" v="102" actId="26606"/>
          <ac:spMkLst>
            <pc:docMk/>
            <pc:sldMk cId="1880577194" sldId="260"/>
            <ac:spMk id="12" creationId="{A721560C-E4AB-4287-A29C-3F6916794CB9}"/>
          </ac:spMkLst>
        </pc:spChg>
        <pc:spChg chg="add">
          <ac:chgData name="Mihaela-Ionela Sipetan (2521601)" userId="6bb735dc-2aa6-4839-b4bd-e4354778a1cd" providerId="ADAL" clId="{35021089-B248-4F80-BAF2-58EAF59570FB}" dt="2026-07-12T10:25:09.646" v="102" actId="26606"/>
          <ac:spMkLst>
            <pc:docMk/>
            <pc:sldMk cId="1880577194" sldId="260"/>
            <ac:spMk id="14" creationId="{DF6CFF07-D953-4F9C-9A0E-E0A6AACB6158}"/>
          </ac:spMkLst>
        </pc:spChg>
        <pc:spChg chg="add">
          <ac:chgData name="Mihaela-Ionela Sipetan (2521601)" userId="6bb735dc-2aa6-4839-b4bd-e4354778a1cd" providerId="ADAL" clId="{35021089-B248-4F80-BAF2-58EAF59570FB}" dt="2026-07-12T10:25:09.646" v="102" actId="26606"/>
          <ac:spMkLst>
            <pc:docMk/>
            <pc:sldMk cId="1880577194" sldId="260"/>
            <ac:spMk id="16" creationId="{DAA4FEEE-0B5F-41BF-825D-60F9FB089568}"/>
          </ac:spMkLst>
        </pc:spChg>
        <pc:picChg chg="add mod">
          <ac:chgData name="Mihaela-Ionela Sipetan (2521601)" userId="6bb735dc-2aa6-4839-b4bd-e4354778a1cd" providerId="ADAL" clId="{35021089-B248-4F80-BAF2-58EAF59570FB}" dt="2026-07-12T10:25:09.646" v="102" actId="26606"/>
          <ac:picMkLst>
            <pc:docMk/>
            <pc:sldMk cId="1880577194" sldId="260"/>
            <ac:picMk id="5" creationId="{9AECA66B-4CF9-7EDB-09EC-13CFDC30F2ED}"/>
          </ac:picMkLst>
        </pc:picChg>
      </pc:sldChg>
      <pc:sldChg chg="addSp modSp mod setBg setClrOvrMap">
        <pc:chgData name="Mihaela-Ionela Sipetan (2521601)" userId="6bb735dc-2aa6-4839-b4bd-e4354778a1cd" providerId="ADAL" clId="{35021089-B248-4F80-BAF2-58EAF59570FB}" dt="2026-07-12T11:22:06.624" v="380" actId="207"/>
        <pc:sldMkLst>
          <pc:docMk/>
          <pc:sldMk cId="2628250944" sldId="262"/>
        </pc:sldMkLst>
        <pc:spChg chg="mod">
          <ac:chgData name="Mihaela-Ionela Sipetan (2521601)" userId="6bb735dc-2aa6-4839-b4bd-e4354778a1cd" providerId="ADAL" clId="{35021089-B248-4F80-BAF2-58EAF59570FB}" dt="2026-07-12T11:22:06.624" v="380" actId="207"/>
          <ac:spMkLst>
            <pc:docMk/>
            <pc:sldMk cId="2628250944" sldId="262"/>
            <ac:spMk id="2" creationId="{B10058A6-F518-3F21-E2DE-7EC05F217A5B}"/>
          </ac:spMkLst>
        </pc:spChg>
        <pc:spChg chg="mod ord">
          <ac:chgData name="Mihaela-Ionela Sipetan (2521601)" userId="6bb735dc-2aa6-4839-b4bd-e4354778a1cd" providerId="ADAL" clId="{35021089-B248-4F80-BAF2-58EAF59570FB}" dt="2026-07-12T10:20:36.213" v="78" actId="26606"/>
          <ac:spMkLst>
            <pc:docMk/>
            <pc:sldMk cId="2628250944" sldId="262"/>
            <ac:spMk id="3" creationId="{3C22A90E-9F76-050D-E0EB-CFE372524E66}"/>
          </ac:spMkLst>
        </pc:spChg>
        <pc:spChg chg="add">
          <ac:chgData name="Mihaela-Ionela Sipetan (2521601)" userId="6bb735dc-2aa6-4839-b4bd-e4354778a1cd" providerId="ADAL" clId="{35021089-B248-4F80-BAF2-58EAF59570FB}" dt="2026-07-12T10:20:36.213" v="78" actId="26606"/>
          <ac:spMkLst>
            <pc:docMk/>
            <pc:sldMk cId="2628250944" sldId="262"/>
            <ac:spMk id="10" creationId="{61515115-95FB-41E0-86F3-8744438C09D0}"/>
          </ac:spMkLst>
        </pc:spChg>
        <pc:spChg chg="add">
          <ac:chgData name="Mihaela-Ionela Sipetan (2521601)" userId="6bb735dc-2aa6-4839-b4bd-e4354778a1cd" providerId="ADAL" clId="{35021089-B248-4F80-BAF2-58EAF59570FB}" dt="2026-07-12T10:20:36.213" v="78" actId="26606"/>
          <ac:spMkLst>
            <pc:docMk/>
            <pc:sldMk cId="2628250944" sldId="262"/>
            <ac:spMk id="12" creationId="{8222A33F-BE2D-4D69-92A0-5DF8B17BAACA}"/>
          </ac:spMkLst>
        </pc:spChg>
        <pc:spChg chg="add">
          <ac:chgData name="Mihaela-Ionela Sipetan (2521601)" userId="6bb735dc-2aa6-4839-b4bd-e4354778a1cd" providerId="ADAL" clId="{35021089-B248-4F80-BAF2-58EAF59570FB}" dt="2026-07-12T10:20:36.213" v="78" actId="26606"/>
          <ac:spMkLst>
            <pc:docMk/>
            <pc:sldMk cId="2628250944" sldId="262"/>
            <ac:spMk id="14" creationId="{CE1C74D0-9609-468A-9597-5D87C8A42B58}"/>
          </ac:spMkLst>
        </pc:spChg>
        <pc:spChg chg="add">
          <ac:chgData name="Mihaela-Ionela Sipetan (2521601)" userId="6bb735dc-2aa6-4839-b4bd-e4354778a1cd" providerId="ADAL" clId="{35021089-B248-4F80-BAF2-58EAF59570FB}" dt="2026-07-12T10:20:36.213" v="78" actId="26606"/>
          <ac:spMkLst>
            <pc:docMk/>
            <pc:sldMk cId="2628250944" sldId="262"/>
            <ac:spMk id="16" creationId="{C137128D-E594-4905-9F76-E385F0831D60}"/>
          </ac:spMkLst>
        </pc:spChg>
        <pc:picChg chg="add mod">
          <ac:chgData name="Mihaela-Ionela Sipetan (2521601)" userId="6bb735dc-2aa6-4839-b4bd-e4354778a1cd" providerId="ADAL" clId="{35021089-B248-4F80-BAF2-58EAF59570FB}" dt="2026-07-12T10:20:53.044" v="81" actId="1076"/>
          <ac:picMkLst>
            <pc:docMk/>
            <pc:sldMk cId="2628250944" sldId="262"/>
            <ac:picMk id="5" creationId="{7CDFBEF2-DE15-C240-A217-03D41BFAC916}"/>
          </ac:picMkLst>
        </pc:picChg>
      </pc:sldChg>
      <pc:sldChg chg="addSp delSp modSp mod setBg">
        <pc:chgData name="Mihaela-Ionela Sipetan (2521601)" userId="6bb735dc-2aa6-4839-b4bd-e4354778a1cd" providerId="ADAL" clId="{35021089-B248-4F80-BAF2-58EAF59570FB}" dt="2026-07-12T10:12:17.916" v="31" actId="1076"/>
        <pc:sldMkLst>
          <pc:docMk/>
          <pc:sldMk cId="2569775999" sldId="323"/>
        </pc:sldMkLst>
        <pc:spChg chg="mod">
          <ac:chgData name="Mihaela-Ionela Sipetan (2521601)" userId="6bb735dc-2aa6-4839-b4bd-e4354778a1cd" providerId="ADAL" clId="{35021089-B248-4F80-BAF2-58EAF59570FB}" dt="2026-07-12T10:12:08.557" v="28" actId="1076"/>
          <ac:spMkLst>
            <pc:docMk/>
            <pc:sldMk cId="2569775999" sldId="323"/>
            <ac:spMk id="2" creationId="{F8777264-65F7-5D78-62C8-93AA03C8F2EB}"/>
          </ac:spMkLst>
        </pc:spChg>
        <pc:spChg chg="del">
          <ac:chgData name="Mihaela-Ionela Sipetan (2521601)" userId="6bb735dc-2aa6-4839-b4bd-e4354778a1cd" providerId="ADAL" clId="{35021089-B248-4F80-BAF2-58EAF59570FB}" dt="2026-07-12T10:11:02.945" v="24" actId="478"/>
          <ac:spMkLst>
            <pc:docMk/>
            <pc:sldMk cId="2569775999" sldId="323"/>
            <ac:spMk id="5" creationId="{6F90BD97-1EF8-FD72-E84E-B3D4291795FE}"/>
          </ac:spMkLst>
        </pc:spChg>
        <pc:spChg chg="mod ord">
          <ac:chgData name="Mihaela-Ionela Sipetan (2521601)" userId="6bb735dc-2aa6-4839-b4bd-e4354778a1cd" providerId="ADAL" clId="{35021089-B248-4F80-BAF2-58EAF59570FB}" dt="2026-07-12T10:11:58.343" v="26" actId="26606"/>
          <ac:spMkLst>
            <pc:docMk/>
            <pc:sldMk cId="2569775999" sldId="323"/>
            <ac:spMk id="6" creationId="{5EEB202A-EFF1-0FA8-664A-B245978099E3}"/>
          </ac:spMkLst>
        </pc:spChg>
        <pc:picChg chg="add mod">
          <ac:chgData name="Mihaela-Ionela Sipetan (2521601)" userId="6bb735dc-2aa6-4839-b4bd-e4354778a1cd" providerId="ADAL" clId="{35021089-B248-4F80-BAF2-58EAF59570FB}" dt="2026-07-12T10:12:17.916" v="31" actId="1076"/>
          <ac:picMkLst>
            <pc:docMk/>
            <pc:sldMk cId="2569775999" sldId="323"/>
            <ac:picMk id="4" creationId="{07AD6713-2AD6-702C-BE9E-A72F72AC7A8E}"/>
          </ac:picMkLst>
        </pc:picChg>
      </pc:sldChg>
      <pc:sldChg chg="addSp modSp mod setBg">
        <pc:chgData name="Mihaela-Ionela Sipetan (2521601)" userId="6bb735dc-2aa6-4839-b4bd-e4354778a1cd" providerId="ADAL" clId="{35021089-B248-4F80-BAF2-58EAF59570FB}" dt="2026-07-12T11:22:19.459" v="382" actId="207"/>
        <pc:sldMkLst>
          <pc:docMk/>
          <pc:sldMk cId="1826616807" sldId="324"/>
        </pc:sldMkLst>
        <pc:spChg chg="mod">
          <ac:chgData name="Mihaela-Ionela Sipetan (2521601)" userId="6bb735dc-2aa6-4839-b4bd-e4354778a1cd" providerId="ADAL" clId="{35021089-B248-4F80-BAF2-58EAF59570FB}" dt="2026-07-12T11:22:19.459" v="382" actId="207"/>
          <ac:spMkLst>
            <pc:docMk/>
            <pc:sldMk cId="1826616807" sldId="324"/>
            <ac:spMk id="2" creationId="{780996D4-3064-6646-653A-DDC9134BE945}"/>
          </ac:spMkLst>
        </pc:spChg>
        <pc:spChg chg="mod ord">
          <ac:chgData name="Mihaela-Ionela Sipetan (2521601)" userId="6bb735dc-2aa6-4839-b4bd-e4354778a1cd" providerId="ADAL" clId="{35021089-B248-4F80-BAF2-58EAF59570FB}" dt="2026-07-12T10:18:05.148" v="65" actId="1076"/>
          <ac:spMkLst>
            <pc:docMk/>
            <pc:sldMk cId="1826616807" sldId="324"/>
            <ac:spMk id="3" creationId="{581134F7-EB44-611A-731A-22437E776808}"/>
          </ac:spMkLst>
        </pc:spChg>
        <pc:picChg chg="add mod">
          <ac:chgData name="Mihaela-Ionela Sipetan (2521601)" userId="6bb735dc-2aa6-4839-b4bd-e4354778a1cd" providerId="ADAL" clId="{35021089-B248-4F80-BAF2-58EAF59570FB}" dt="2026-07-12T10:16:52.690" v="47" actId="14100"/>
          <ac:picMkLst>
            <pc:docMk/>
            <pc:sldMk cId="1826616807" sldId="324"/>
            <ac:picMk id="5" creationId="{4D2BD1E8-25A0-6A0D-0F63-B066B4D55179}"/>
          </ac:picMkLst>
        </pc:picChg>
      </pc:sldChg>
      <pc:sldChg chg="addSp delSp modSp mod setBg setClrOvrMap">
        <pc:chgData name="Mihaela-Ionela Sipetan (2521601)" userId="6bb735dc-2aa6-4839-b4bd-e4354778a1cd" providerId="ADAL" clId="{35021089-B248-4F80-BAF2-58EAF59570FB}" dt="2026-07-12T11:22:02.993" v="379" actId="207"/>
        <pc:sldMkLst>
          <pc:docMk/>
          <pc:sldMk cId="2015875573" sldId="325"/>
        </pc:sldMkLst>
        <pc:spChg chg="mod">
          <ac:chgData name="Mihaela-Ionela Sipetan (2521601)" userId="6bb735dc-2aa6-4839-b4bd-e4354778a1cd" providerId="ADAL" clId="{35021089-B248-4F80-BAF2-58EAF59570FB}" dt="2026-07-12T11:22:02.993" v="379" actId="207"/>
          <ac:spMkLst>
            <pc:docMk/>
            <pc:sldMk cId="2015875573" sldId="325"/>
            <ac:spMk id="2" creationId="{A4E49D98-8AB3-09C7-3C5D-FB8E0B3AA53B}"/>
          </ac:spMkLst>
        </pc:spChg>
        <pc:spChg chg="add del mod">
          <ac:chgData name="Mihaela-Ionela Sipetan (2521601)" userId="6bb735dc-2aa6-4839-b4bd-e4354778a1cd" providerId="ADAL" clId="{35021089-B248-4F80-BAF2-58EAF59570FB}" dt="2026-07-12T10:21:24.412" v="86" actId="26606"/>
          <ac:spMkLst>
            <pc:docMk/>
            <pc:sldMk cId="2015875573" sldId="325"/>
            <ac:spMk id="3" creationId="{22AB4CEC-FAB4-01DC-78BC-64056101C791}"/>
          </ac:spMkLst>
        </pc:spChg>
        <pc:spChg chg="add del">
          <ac:chgData name="Mihaela-Ionela Sipetan (2521601)" userId="6bb735dc-2aa6-4839-b4bd-e4354778a1cd" providerId="ADAL" clId="{35021089-B248-4F80-BAF2-58EAF59570FB}" dt="2026-07-12T10:21:24.316" v="85" actId="26606"/>
          <ac:spMkLst>
            <pc:docMk/>
            <pc:sldMk cId="2015875573" sldId="325"/>
            <ac:spMk id="9" creationId="{F747F1B4-B831-4277-8AB0-32767F7EB7BF}"/>
          </ac:spMkLst>
        </pc:spChg>
        <pc:spChg chg="add del">
          <ac:chgData name="Mihaela-Ionela Sipetan (2521601)" userId="6bb735dc-2aa6-4839-b4bd-e4354778a1cd" providerId="ADAL" clId="{35021089-B248-4F80-BAF2-58EAF59570FB}" dt="2026-07-12T10:21:24.316" v="85" actId="26606"/>
          <ac:spMkLst>
            <pc:docMk/>
            <pc:sldMk cId="2015875573" sldId="325"/>
            <ac:spMk id="11" creationId="{D80CFA21-AB7C-4BEB-9BFF-05764FBBF3C6}"/>
          </ac:spMkLst>
        </pc:spChg>
        <pc:spChg chg="add del">
          <ac:chgData name="Mihaela-Ionela Sipetan (2521601)" userId="6bb735dc-2aa6-4839-b4bd-e4354778a1cd" providerId="ADAL" clId="{35021089-B248-4F80-BAF2-58EAF59570FB}" dt="2026-07-12T10:21:24.316" v="85" actId="26606"/>
          <ac:spMkLst>
            <pc:docMk/>
            <pc:sldMk cId="2015875573" sldId="325"/>
            <ac:spMk id="13" creationId="{12F7E335-851A-4CAE-B09F-E657819D4600}"/>
          </ac:spMkLst>
        </pc:spChg>
        <pc:spChg chg="add del">
          <ac:chgData name="Mihaela-Ionela Sipetan (2521601)" userId="6bb735dc-2aa6-4839-b4bd-e4354778a1cd" providerId="ADAL" clId="{35021089-B248-4F80-BAF2-58EAF59570FB}" dt="2026-07-12T10:21:24.316" v="85" actId="26606"/>
          <ac:spMkLst>
            <pc:docMk/>
            <pc:sldMk cId="2015875573" sldId="325"/>
            <ac:spMk id="15" creationId="{10B541F0-7F6E-402E-84D8-CF96EACA5FBC}"/>
          </ac:spMkLst>
        </pc:spChg>
        <pc:spChg chg="add del">
          <ac:chgData name="Mihaela-Ionela Sipetan (2521601)" userId="6bb735dc-2aa6-4839-b4bd-e4354778a1cd" providerId="ADAL" clId="{35021089-B248-4F80-BAF2-58EAF59570FB}" dt="2026-07-12T10:23:23.637" v="95" actId="26606"/>
          <ac:spMkLst>
            <pc:docMk/>
            <pc:sldMk cId="2015875573" sldId="325"/>
            <ac:spMk id="19" creationId="{4F571EA7-BDC6-4E6F-A47A-B5D39E5E70CF}"/>
          </ac:spMkLst>
        </pc:spChg>
        <pc:spChg chg="add del">
          <ac:chgData name="Mihaela-Ionela Sipetan (2521601)" userId="6bb735dc-2aa6-4839-b4bd-e4354778a1cd" providerId="ADAL" clId="{35021089-B248-4F80-BAF2-58EAF59570FB}" dt="2026-07-12T10:23:23.637" v="95" actId="26606"/>
          <ac:spMkLst>
            <pc:docMk/>
            <pc:sldMk cId="2015875573" sldId="325"/>
            <ac:spMk id="20" creationId="{526152D8-615F-4A5A-886D-E14B136CD0D4}"/>
          </ac:spMkLst>
        </pc:spChg>
        <pc:spChg chg="add del">
          <ac:chgData name="Mihaela-Ionela Sipetan (2521601)" userId="6bb735dc-2aa6-4839-b4bd-e4354778a1cd" providerId="ADAL" clId="{35021089-B248-4F80-BAF2-58EAF59570FB}" dt="2026-07-12T10:22:38.101" v="89" actId="26606"/>
          <ac:spMkLst>
            <pc:docMk/>
            <pc:sldMk cId="2015875573" sldId="325"/>
            <ac:spMk id="22" creationId="{EE4E366E-272A-409E-840F-9A6A64A9E3FF}"/>
          </ac:spMkLst>
        </pc:spChg>
        <pc:spChg chg="add">
          <ac:chgData name="Mihaela-Ionela Sipetan (2521601)" userId="6bb735dc-2aa6-4839-b4bd-e4354778a1cd" providerId="ADAL" clId="{35021089-B248-4F80-BAF2-58EAF59570FB}" dt="2026-07-12T10:23:23.708" v="96" actId="26606"/>
          <ac:spMkLst>
            <pc:docMk/>
            <pc:sldMk cId="2015875573" sldId="325"/>
            <ac:spMk id="23" creationId="{EE4E366E-272A-409E-840F-9A6A64A9E3FF}"/>
          </ac:spMkLst>
        </pc:spChg>
        <pc:spChg chg="add del">
          <ac:chgData name="Mihaela-Ionela Sipetan (2521601)" userId="6bb735dc-2aa6-4839-b4bd-e4354778a1cd" providerId="ADAL" clId="{35021089-B248-4F80-BAF2-58EAF59570FB}" dt="2026-07-12T10:22:38.101" v="89" actId="26606"/>
          <ac:spMkLst>
            <pc:docMk/>
            <pc:sldMk cId="2015875573" sldId="325"/>
            <ac:spMk id="24" creationId="{A721560C-E4AB-4287-A29C-3F6916794CB9}"/>
          </ac:spMkLst>
        </pc:spChg>
        <pc:spChg chg="add">
          <ac:chgData name="Mihaela-Ionela Sipetan (2521601)" userId="6bb735dc-2aa6-4839-b4bd-e4354778a1cd" providerId="ADAL" clId="{35021089-B248-4F80-BAF2-58EAF59570FB}" dt="2026-07-12T10:23:23.708" v="96" actId="26606"/>
          <ac:spMkLst>
            <pc:docMk/>
            <pc:sldMk cId="2015875573" sldId="325"/>
            <ac:spMk id="25" creationId="{A721560C-E4AB-4287-A29C-3F6916794CB9}"/>
          </ac:spMkLst>
        </pc:spChg>
        <pc:spChg chg="add del">
          <ac:chgData name="Mihaela-Ionela Sipetan (2521601)" userId="6bb735dc-2aa6-4839-b4bd-e4354778a1cd" providerId="ADAL" clId="{35021089-B248-4F80-BAF2-58EAF59570FB}" dt="2026-07-12T10:22:38.101" v="89" actId="26606"/>
          <ac:spMkLst>
            <pc:docMk/>
            <pc:sldMk cId="2015875573" sldId="325"/>
            <ac:spMk id="26" creationId="{DF6CFF07-D953-4F9C-9A0E-E0A6AACB6158}"/>
          </ac:spMkLst>
        </pc:spChg>
        <pc:spChg chg="add">
          <ac:chgData name="Mihaela-Ionela Sipetan (2521601)" userId="6bb735dc-2aa6-4839-b4bd-e4354778a1cd" providerId="ADAL" clId="{35021089-B248-4F80-BAF2-58EAF59570FB}" dt="2026-07-12T10:23:23.708" v="96" actId="26606"/>
          <ac:spMkLst>
            <pc:docMk/>
            <pc:sldMk cId="2015875573" sldId="325"/>
            <ac:spMk id="27" creationId="{DF6CFF07-D953-4F9C-9A0E-E0A6AACB6158}"/>
          </ac:spMkLst>
        </pc:spChg>
        <pc:spChg chg="add del">
          <ac:chgData name="Mihaela-Ionela Sipetan (2521601)" userId="6bb735dc-2aa6-4839-b4bd-e4354778a1cd" providerId="ADAL" clId="{35021089-B248-4F80-BAF2-58EAF59570FB}" dt="2026-07-12T10:22:38.101" v="89" actId="26606"/>
          <ac:spMkLst>
            <pc:docMk/>
            <pc:sldMk cId="2015875573" sldId="325"/>
            <ac:spMk id="28" creationId="{DAA4FEEE-0B5F-41BF-825D-60F9FB089568}"/>
          </ac:spMkLst>
        </pc:spChg>
        <pc:spChg chg="add">
          <ac:chgData name="Mihaela-Ionela Sipetan (2521601)" userId="6bb735dc-2aa6-4839-b4bd-e4354778a1cd" providerId="ADAL" clId="{35021089-B248-4F80-BAF2-58EAF59570FB}" dt="2026-07-12T10:23:23.708" v="96" actId="26606"/>
          <ac:spMkLst>
            <pc:docMk/>
            <pc:sldMk cId="2015875573" sldId="325"/>
            <ac:spMk id="29" creationId="{DAA4FEEE-0B5F-41BF-825D-60F9FB089568}"/>
          </ac:spMkLst>
        </pc:spChg>
        <pc:graphicFrameChg chg="add del">
          <ac:chgData name="Mihaela-Ionela Sipetan (2521601)" userId="6bb735dc-2aa6-4839-b4bd-e4354778a1cd" providerId="ADAL" clId="{35021089-B248-4F80-BAF2-58EAF59570FB}" dt="2026-07-12T10:21:19.588" v="83" actId="26606"/>
          <ac:graphicFrameMkLst>
            <pc:docMk/>
            <pc:sldMk cId="2015875573" sldId="325"/>
            <ac:graphicFrameMk id="5" creationId="{7E264976-5C4D-F5DC-6E1B-A13A4A0E08DF}"/>
          </ac:graphicFrameMkLst>
        </pc:graphicFrameChg>
        <pc:graphicFrameChg chg="add del">
          <ac:chgData name="Mihaela-Ionela Sipetan (2521601)" userId="6bb735dc-2aa6-4839-b4bd-e4354778a1cd" providerId="ADAL" clId="{35021089-B248-4F80-BAF2-58EAF59570FB}" dt="2026-07-12T10:21:24.316" v="85" actId="26606"/>
          <ac:graphicFrameMkLst>
            <pc:docMk/>
            <pc:sldMk cId="2015875573" sldId="325"/>
            <ac:graphicFrameMk id="7" creationId="{A5332A56-6C59-C0AA-BBDD-422B3A9AF8BE}"/>
          </ac:graphicFrameMkLst>
        </pc:graphicFrameChg>
        <pc:graphicFrameChg chg="add mod ord modGraphic">
          <ac:chgData name="Mihaela-Ionela Sipetan (2521601)" userId="6bb735dc-2aa6-4839-b4bd-e4354778a1cd" providerId="ADAL" clId="{35021089-B248-4F80-BAF2-58EAF59570FB}" dt="2026-07-12T10:23:23.708" v="96" actId="26606"/>
          <ac:graphicFrameMkLst>
            <pc:docMk/>
            <pc:sldMk cId="2015875573" sldId="325"/>
            <ac:graphicFrameMk id="17" creationId="{605E58A2-2AA1-6417-45F0-BFCB85691BAE}"/>
          </ac:graphicFrameMkLst>
        </pc:graphicFrameChg>
        <pc:picChg chg="add mod ord">
          <ac:chgData name="Mihaela-Ionela Sipetan (2521601)" userId="6bb735dc-2aa6-4839-b4bd-e4354778a1cd" providerId="ADAL" clId="{35021089-B248-4F80-BAF2-58EAF59570FB}" dt="2026-07-12T10:23:37.392" v="100" actId="14100"/>
          <ac:picMkLst>
            <pc:docMk/>
            <pc:sldMk cId="2015875573" sldId="325"/>
            <ac:picMk id="6" creationId="{C54A9E63-30FE-4E60-CEAB-F47498AB36B1}"/>
          </ac:picMkLst>
        </pc:picChg>
      </pc:sldChg>
      <pc:sldChg chg="addSp delSp modSp mod setBg setClrOvrMap">
        <pc:chgData name="Mihaela-Ionela Sipetan (2521601)" userId="6bb735dc-2aa6-4839-b4bd-e4354778a1cd" providerId="ADAL" clId="{35021089-B248-4F80-BAF2-58EAF59570FB}" dt="2026-07-12T11:21:41.691" v="377" actId="207"/>
        <pc:sldMkLst>
          <pc:docMk/>
          <pc:sldMk cId="3971945341" sldId="326"/>
        </pc:sldMkLst>
        <pc:spChg chg="mod">
          <ac:chgData name="Mihaela-Ionela Sipetan (2521601)" userId="6bb735dc-2aa6-4839-b4bd-e4354778a1cd" providerId="ADAL" clId="{35021089-B248-4F80-BAF2-58EAF59570FB}" dt="2026-07-12T11:21:41.691" v="377" actId="207"/>
          <ac:spMkLst>
            <pc:docMk/>
            <pc:sldMk cId="3971945341" sldId="326"/>
            <ac:spMk id="2" creationId="{3103C0B5-8518-1944-CAE8-973E8B000101}"/>
          </ac:spMkLst>
        </pc:spChg>
        <pc:spChg chg="add del">
          <ac:chgData name="Mihaela-Ionela Sipetan (2521601)" userId="6bb735dc-2aa6-4839-b4bd-e4354778a1cd" providerId="ADAL" clId="{35021089-B248-4F80-BAF2-58EAF59570FB}" dt="2026-07-12T10:26:21.409" v="104" actId="26606"/>
          <ac:spMkLst>
            <pc:docMk/>
            <pc:sldMk cId="3971945341" sldId="326"/>
            <ac:spMk id="8" creationId="{F747F1B4-B831-4277-8AB0-32767F7EB7BF}"/>
          </ac:spMkLst>
        </pc:spChg>
        <pc:spChg chg="add del">
          <ac:chgData name="Mihaela-Ionela Sipetan (2521601)" userId="6bb735dc-2aa6-4839-b4bd-e4354778a1cd" providerId="ADAL" clId="{35021089-B248-4F80-BAF2-58EAF59570FB}" dt="2026-07-12T10:26:21.409" v="104" actId="26606"/>
          <ac:spMkLst>
            <pc:docMk/>
            <pc:sldMk cId="3971945341" sldId="326"/>
            <ac:spMk id="10" creationId="{D80CFA21-AB7C-4BEB-9BFF-05764FBBF3C6}"/>
          </ac:spMkLst>
        </pc:spChg>
        <pc:spChg chg="add del">
          <ac:chgData name="Mihaela-Ionela Sipetan (2521601)" userId="6bb735dc-2aa6-4839-b4bd-e4354778a1cd" providerId="ADAL" clId="{35021089-B248-4F80-BAF2-58EAF59570FB}" dt="2026-07-12T10:26:21.409" v="104" actId="26606"/>
          <ac:spMkLst>
            <pc:docMk/>
            <pc:sldMk cId="3971945341" sldId="326"/>
            <ac:spMk id="12" creationId="{12F7E335-851A-4CAE-B09F-E657819D4600}"/>
          </ac:spMkLst>
        </pc:spChg>
        <pc:spChg chg="add">
          <ac:chgData name="Mihaela-Ionela Sipetan (2521601)" userId="6bb735dc-2aa6-4839-b4bd-e4354778a1cd" providerId="ADAL" clId="{35021089-B248-4F80-BAF2-58EAF59570FB}" dt="2026-07-12T10:25:20.561" v="103" actId="26606"/>
          <ac:spMkLst>
            <pc:docMk/>
            <pc:sldMk cId="3971945341" sldId="326"/>
            <ac:spMk id="14" creationId="{10B541F0-7F6E-402E-84D8-CF96EACA5FBC}"/>
          </ac:spMkLst>
        </pc:spChg>
        <pc:spChg chg="add">
          <ac:chgData name="Mihaela-Ionela Sipetan (2521601)" userId="6bb735dc-2aa6-4839-b4bd-e4354778a1cd" providerId="ADAL" clId="{35021089-B248-4F80-BAF2-58EAF59570FB}" dt="2026-07-12T10:26:21.409" v="104" actId="26606"/>
          <ac:spMkLst>
            <pc:docMk/>
            <pc:sldMk cId="3971945341" sldId="326"/>
            <ac:spMk id="23" creationId="{4AC0CD9D-7610-4620-93B4-798CCD9AB581}"/>
          </ac:spMkLst>
        </pc:spChg>
        <pc:spChg chg="add">
          <ac:chgData name="Mihaela-Ionela Sipetan (2521601)" userId="6bb735dc-2aa6-4839-b4bd-e4354778a1cd" providerId="ADAL" clId="{35021089-B248-4F80-BAF2-58EAF59570FB}" dt="2026-07-12T10:26:21.409" v="104" actId="26606"/>
          <ac:spMkLst>
            <pc:docMk/>
            <pc:sldMk cId="3971945341" sldId="326"/>
            <ac:spMk id="29" creationId="{DE4D62F9-188E-4530-84C2-24BDEE4BEB82}"/>
          </ac:spMkLst>
        </pc:spChg>
        <pc:spChg chg="add">
          <ac:chgData name="Mihaela-Ionela Sipetan (2521601)" userId="6bb735dc-2aa6-4839-b4bd-e4354778a1cd" providerId="ADAL" clId="{35021089-B248-4F80-BAF2-58EAF59570FB}" dt="2026-07-12T10:26:21.409" v="104" actId="26606"/>
          <ac:spMkLst>
            <pc:docMk/>
            <pc:sldMk cId="3971945341" sldId="326"/>
            <ac:spMk id="31" creationId="{757B325C-3E35-45CF-9D07-3BCB281F3B9C}"/>
          </ac:spMkLst>
        </pc:spChg>
        <pc:spChg chg="add">
          <ac:chgData name="Mihaela-Ionela Sipetan (2521601)" userId="6bb735dc-2aa6-4839-b4bd-e4354778a1cd" providerId="ADAL" clId="{35021089-B248-4F80-BAF2-58EAF59570FB}" dt="2026-07-12T10:26:21.409" v="104" actId="26606"/>
          <ac:spMkLst>
            <pc:docMk/>
            <pc:sldMk cId="3971945341" sldId="326"/>
            <ac:spMk id="33" creationId="{C24BEC42-AFF3-40D1-93A2-A27A42E1E23C}"/>
          </ac:spMkLst>
        </pc:spChg>
        <pc:spChg chg="add">
          <ac:chgData name="Mihaela-Ionela Sipetan (2521601)" userId="6bb735dc-2aa6-4839-b4bd-e4354778a1cd" providerId="ADAL" clId="{35021089-B248-4F80-BAF2-58EAF59570FB}" dt="2026-07-12T10:26:21.409" v="104" actId="26606"/>
          <ac:spMkLst>
            <pc:docMk/>
            <pc:sldMk cId="3971945341" sldId="326"/>
            <ac:spMk id="35" creationId="{608F427C-1EC9-4280-9367-F2B3AA063E82}"/>
          </ac:spMkLst>
        </pc:spChg>
        <pc:spChg chg="add">
          <ac:chgData name="Mihaela-Ionela Sipetan (2521601)" userId="6bb735dc-2aa6-4839-b4bd-e4354778a1cd" providerId="ADAL" clId="{35021089-B248-4F80-BAF2-58EAF59570FB}" dt="2026-07-12T10:26:21.409" v="104" actId="26606"/>
          <ac:spMkLst>
            <pc:docMk/>
            <pc:sldMk cId="3971945341" sldId="326"/>
            <ac:spMk id="37" creationId="{F98810A7-E114-447A-A7D6-69B27CFB5650}"/>
          </ac:spMkLst>
        </pc:spChg>
        <pc:graphicFrameChg chg="mod modGraphic">
          <ac:chgData name="Mihaela-Ionela Sipetan (2521601)" userId="6bb735dc-2aa6-4839-b4bd-e4354778a1cd" providerId="ADAL" clId="{35021089-B248-4F80-BAF2-58EAF59570FB}" dt="2026-07-12T10:26:44.406" v="107" actId="14100"/>
          <ac:graphicFrameMkLst>
            <pc:docMk/>
            <pc:sldMk cId="3971945341" sldId="326"/>
            <ac:graphicFrameMk id="3" creationId="{D625F71C-0AE7-B179-14FD-2B789B1AA9BF}"/>
          </ac:graphicFrameMkLst>
        </pc:graphicFrameChg>
      </pc:sldChg>
      <pc:sldChg chg="modSp del mod ord">
        <pc:chgData name="Mihaela-Ionela Sipetan (2521601)" userId="6bb735dc-2aa6-4839-b4bd-e4354778a1cd" providerId="ADAL" clId="{35021089-B248-4F80-BAF2-58EAF59570FB}" dt="2026-07-12T10:34:44.575" v="194" actId="47"/>
        <pc:sldMkLst>
          <pc:docMk/>
          <pc:sldMk cId="1891401900" sldId="327"/>
        </pc:sldMkLst>
        <pc:spChg chg="mod">
          <ac:chgData name="Mihaela-Ionela Sipetan (2521601)" userId="6bb735dc-2aa6-4839-b4bd-e4354778a1cd" providerId="ADAL" clId="{35021089-B248-4F80-BAF2-58EAF59570FB}" dt="2026-07-12T10:10:27.015" v="13" actId="27636"/>
          <ac:spMkLst>
            <pc:docMk/>
            <pc:sldMk cId="1891401900" sldId="327"/>
            <ac:spMk id="3" creationId="{DC44923D-BA51-497C-E44E-69328ECBC9F2}"/>
          </ac:spMkLst>
        </pc:spChg>
      </pc:sldChg>
      <pc:sldChg chg="addSp delSp modSp mod setBg setClrOvrMap">
        <pc:chgData name="Mihaela-Ionela Sipetan (2521601)" userId="6bb735dc-2aa6-4839-b4bd-e4354778a1cd" providerId="ADAL" clId="{35021089-B248-4F80-BAF2-58EAF59570FB}" dt="2026-07-12T11:21:36.321" v="376" actId="207"/>
        <pc:sldMkLst>
          <pc:docMk/>
          <pc:sldMk cId="3310195445" sldId="328"/>
        </pc:sldMkLst>
        <pc:spChg chg="mod">
          <ac:chgData name="Mihaela-Ionela Sipetan (2521601)" userId="6bb735dc-2aa6-4839-b4bd-e4354778a1cd" providerId="ADAL" clId="{35021089-B248-4F80-BAF2-58EAF59570FB}" dt="2026-07-12T11:21:36.321" v="376" actId="207"/>
          <ac:spMkLst>
            <pc:docMk/>
            <pc:sldMk cId="3310195445" sldId="328"/>
            <ac:spMk id="2" creationId="{E1FE5D76-041A-81BB-8494-CF8580F6F221}"/>
          </ac:spMkLst>
        </pc:spChg>
        <pc:spChg chg="add del">
          <ac:chgData name="Mihaela-Ionela Sipetan (2521601)" userId="6bb735dc-2aa6-4839-b4bd-e4354778a1cd" providerId="ADAL" clId="{35021089-B248-4F80-BAF2-58EAF59570FB}" dt="2026-07-12T10:27:19.140" v="118" actId="26606"/>
          <ac:spMkLst>
            <pc:docMk/>
            <pc:sldMk cId="3310195445" sldId="328"/>
            <ac:spMk id="3" creationId="{F859874E-888D-D774-48D9-5E9F8D378BE1}"/>
          </ac:spMkLst>
        </pc:spChg>
        <pc:spChg chg="add del">
          <ac:chgData name="Mihaela-Ionela Sipetan (2521601)" userId="6bb735dc-2aa6-4839-b4bd-e4354778a1cd" providerId="ADAL" clId="{35021089-B248-4F80-BAF2-58EAF59570FB}" dt="2026-07-12T10:27:14.383" v="113" actId="26606"/>
          <ac:spMkLst>
            <pc:docMk/>
            <pc:sldMk cId="3310195445" sldId="328"/>
            <ac:spMk id="9" creationId="{F747F1B4-B831-4277-8AB0-32767F7EB7BF}"/>
          </ac:spMkLst>
        </pc:spChg>
        <pc:spChg chg="add del">
          <ac:chgData name="Mihaela-Ionela Sipetan (2521601)" userId="6bb735dc-2aa6-4839-b4bd-e4354778a1cd" providerId="ADAL" clId="{35021089-B248-4F80-BAF2-58EAF59570FB}" dt="2026-07-12T10:27:14.383" v="113" actId="26606"/>
          <ac:spMkLst>
            <pc:docMk/>
            <pc:sldMk cId="3310195445" sldId="328"/>
            <ac:spMk id="11" creationId="{D80CFA21-AB7C-4BEB-9BFF-05764FBBF3C6}"/>
          </ac:spMkLst>
        </pc:spChg>
        <pc:spChg chg="add del">
          <ac:chgData name="Mihaela-Ionela Sipetan (2521601)" userId="6bb735dc-2aa6-4839-b4bd-e4354778a1cd" providerId="ADAL" clId="{35021089-B248-4F80-BAF2-58EAF59570FB}" dt="2026-07-12T10:27:14.383" v="113" actId="26606"/>
          <ac:spMkLst>
            <pc:docMk/>
            <pc:sldMk cId="3310195445" sldId="328"/>
            <ac:spMk id="13" creationId="{12F7E335-851A-4CAE-B09F-E657819D4600}"/>
          </ac:spMkLst>
        </pc:spChg>
        <pc:spChg chg="add del">
          <ac:chgData name="Mihaela-Ionela Sipetan (2521601)" userId="6bb735dc-2aa6-4839-b4bd-e4354778a1cd" providerId="ADAL" clId="{35021089-B248-4F80-BAF2-58EAF59570FB}" dt="2026-07-12T10:27:14.383" v="113" actId="26606"/>
          <ac:spMkLst>
            <pc:docMk/>
            <pc:sldMk cId="3310195445" sldId="328"/>
            <ac:spMk id="15" creationId="{10B541F0-7F6E-402E-84D8-CF96EACA5FBC}"/>
          </ac:spMkLst>
        </pc:spChg>
        <pc:spChg chg="add del">
          <ac:chgData name="Mihaela-Ionela Sipetan (2521601)" userId="6bb735dc-2aa6-4839-b4bd-e4354778a1cd" providerId="ADAL" clId="{35021089-B248-4F80-BAF2-58EAF59570FB}" dt="2026-07-12T10:27:16.530" v="115" actId="26606"/>
          <ac:spMkLst>
            <pc:docMk/>
            <pc:sldMk cId="3310195445" sldId="328"/>
            <ac:spMk id="17" creationId="{F747F1B4-B831-4277-8AB0-32767F7EB7BF}"/>
          </ac:spMkLst>
        </pc:spChg>
        <pc:spChg chg="add del">
          <ac:chgData name="Mihaela-Ionela Sipetan (2521601)" userId="6bb735dc-2aa6-4839-b4bd-e4354778a1cd" providerId="ADAL" clId="{35021089-B248-4F80-BAF2-58EAF59570FB}" dt="2026-07-12T10:27:16.530" v="115" actId="26606"/>
          <ac:spMkLst>
            <pc:docMk/>
            <pc:sldMk cId="3310195445" sldId="328"/>
            <ac:spMk id="18" creationId="{D80CFA21-AB7C-4BEB-9BFF-05764FBBF3C6}"/>
          </ac:spMkLst>
        </pc:spChg>
        <pc:spChg chg="add del">
          <ac:chgData name="Mihaela-Ionela Sipetan (2521601)" userId="6bb735dc-2aa6-4839-b4bd-e4354778a1cd" providerId="ADAL" clId="{35021089-B248-4F80-BAF2-58EAF59570FB}" dt="2026-07-12T10:27:16.530" v="115" actId="26606"/>
          <ac:spMkLst>
            <pc:docMk/>
            <pc:sldMk cId="3310195445" sldId="328"/>
            <ac:spMk id="19" creationId="{12F7E335-851A-4CAE-B09F-E657819D4600}"/>
          </ac:spMkLst>
        </pc:spChg>
        <pc:spChg chg="add del">
          <ac:chgData name="Mihaela-Ionela Sipetan (2521601)" userId="6bb735dc-2aa6-4839-b4bd-e4354778a1cd" providerId="ADAL" clId="{35021089-B248-4F80-BAF2-58EAF59570FB}" dt="2026-07-12T10:27:16.530" v="115" actId="26606"/>
          <ac:spMkLst>
            <pc:docMk/>
            <pc:sldMk cId="3310195445" sldId="328"/>
            <ac:spMk id="20" creationId="{10B541F0-7F6E-402E-84D8-CF96EACA5FBC}"/>
          </ac:spMkLst>
        </pc:spChg>
        <pc:spChg chg="add del">
          <ac:chgData name="Mihaela-Ionela Sipetan (2521601)" userId="6bb735dc-2aa6-4839-b4bd-e4354778a1cd" providerId="ADAL" clId="{35021089-B248-4F80-BAF2-58EAF59570FB}" dt="2026-07-12T10:27:19.043" v="117" actId="26606"/>
          <ac:spMkLst>
            <pc:docMk/>
            <pc:sldMk cId="3310195445" sldId="328"/>
            <ac:spMk id="24" creationId="{F859874E-888D-D774-48D9-5E9F8D378BE1}"/>
          </ac:spMkLst>
        </pc:spChg>
        <pc:spChg chg="add del">
          <ac:chgData name="Mihaela-Ionela Sipetan (2521601)" userId="6bb735dc-2aa6-4839-b4bd-e4354778a1cd" providerId="ADAL" clId="{35021089-B248-4F80-BAF2-58EAF59570FB}" dt="2026-07-12T10:27:59.876" v="127" actId="26606"/>
          <ac:spMkLst>
            <pc:docMk/>
            <pc:sldMk cId="3310195445" sldId="328"/>
            <ac:spMk id="26" creationId="{ABE6F9A3-300E-47F5-B41C-C8C5E758DE7C}"/>
          </ac:spMkLst>
        </pc:spChg>
        <pc:spChg chg="add del">
          <ac:chgData name="Mihaela-Ionela Sipetan (2521601)" userId="6bb735dc-2aa6-4839-b4bd-e4354778a1cd" providerId="ADAL" clId="{35021089-B248-4F80-BAF2-58EAF59570FB}" dt="2026-07-12T10:27:59.876" v="127" actId="26606"/>
          <ac:spMkLst>
            <pc:docMk/>
            <pc:sldMk cId="3310195445" sldId="328"/>
            <ac:spMk id="27" creationId="{61B4701B-39FE-43B8-86AA-D6B8789C2207}"/>
          </ac:spMkLst>
        </pc:spChg>
        <pc:spChg chg="add del">
          <ac:chgData name="Mihaela-Ionela Sipetan (2521601)" userId="6bb735dc-2aa6-4839-b4bd-e4354778a1cd" providerId="ADAL" clId="{35021089-B248-4F80-BAF2-58EAF59570FB}" dt="2026-07-12T10:27:59.876" v="127" actId="26606"/>
          <ac:spMkLst>
            <pc:docMk/>
            <pc:sldMk cId="3310195445" sldId="328"/>
            <ac:spMk id="28" creationId="{E9A7EF13-49FA-4355-971A-34B065F35022}"/>
          </ac:spMkLst>
        </pc:spChg>
        <pc:spChg chg="add del">
          <ac:chgData name="Mihaela-Ionela Sipetan (2521601)" userId="6bb735dc-2aa6-4839-b4bd-e4354778a1cd" providerId="ADAL" clId="{35021089-B248-4F80-BAF2-58EAF59570FB}" dt="2026-07-12T10:27:59.876" v="127" actId="26606"/>
          <ac:spMkLst>
            <pc:docMk/>
            <pc:sldMk cId="3310195445" sldId="328"/>
            <ac:spMk id="29" creationId="{92CF3C3E-0F7B-4F0C-8EBD-BDD38E9C66F5}"/>
          </ac:spMkLst>
        </pc:spChg>
        <pc:spChg chg="add del">
          <ac:chgData name="Mihaela-Ionela Sipetan (2521601)" userId="6bb735dc-2aa6-4839-b4bd-e4354778a1cd" providerId="ADAL" clId="{35021089-B248-4F80-BAF2-58EAF59570FB}" dt="2026-07-12T10:27:48.473" v="122" actId="26606"/>
          <ac:spMkLst>
            <pc:docMk/>
            <pc:sldMk cId="3310195445" sldId="328"/>
            <ac:spMk id="35" creationId="{ABE6F9A3-300E-47F5-B41C-C8C5E758DE7C}"/>
          </ac:spMkLst>
        </pc:spChg>
        <pc:spChg chg="add del">
          <ac:chgData name="Mihaela-Ionela Sipetan (2521601)" userId="6bb735dc-2aa6-4839-b4bd-e4354778a1cd" providerId="ADAL" clId="{35021089-B248-4F80-BAF2-58EAF59570FB}" dt="2026-07-12T10:27:48.473" v="122" actId="26606"/>
          <ac:spMkLst>
            <pc:docMk/>
            <pc:sldMk cId="3310195445" sldId="328"/>
            <ac:spMk id="37" creationId="{61B4701B-39FE-43B8-86AA-D6B8789C2207}"/>
          </ac:spMkLst>
        </pc:spChg>
        <pc:spChg chg="add del">
          <ac:chgData name="Mihaela-Ionela Sipetan (2521601)" userId="6bb735dc-2aa6-4839-b4bd-e4354778a1cd" providerId="ADAL" clId="{35021089-B248-4F80-BAF2-58EAF59570FB}" dt="2026-07-12T10:27:48.473" v="122" actId="26606"/>
          <ac:spMkLst>
            <pc:docMk/>
            <pc:sldMk cId="3310195445" sldId="328"/>
            <ac:spMk id="39" creationId="{E9A7EF13-49FA-4355-971A-34B065F35022}"/>
          </ac:spMkLst>
        </pc:spChg>
        <pc:spChg chg="add del">
          <ac:chgData name="Mihaela-Ionela Sipetan (2521601)" userId="6bb735dc-2aa6-4839-b4bd-e4354778a1cd" providerId="ADAL" clId="{35021089-B248-4F80-BAF2-58EAF59570FB}" dt="2026-07-12T10:27:48.473" v="122" actId="26606"/>
          <ac:spMkLst>
            <pc:docMk/>
            <pc:sldMk cId="3310195445" sldId="328"/>
            <ac:spMk id="41" creationId="{92CF3C3E-0F7B-4F0C-8EBD-BDD38E9C66F5}"/>
          </ac:spMkLst>
        </pc:spChg>
        <pc:spChg chg="add del">
          <ac:chgData name="Mihaela-Ionela Sipetan (2521601)" userId="6bb735dc-2aa6-4839-b4bd-e4354778a1cd" providerId="ADAL" clId="{35021089-B248-4F80-BAF2-58EAF59570FB}" dt="2026-07-12T10:27:53.401" v="124" actId="26606"/>
          <ac:spMkLst>
            <pc:docMk/>
            <pc:sldMk cId="3310195445" sldId="328"/>
            <ac:spMk id="43" creationId="{F747F1B4-B831-4277-8AB0-32767F7EB7BF}"/>
          </ac:spMkLst>
        </pc:spChg>
        <pc:spChg chg="add del">
          <ac:chgData name="Mihaela-Ionela Sipetan (2521601)" userId="6bb735dc-2aa6-4839-b4bd-e4354778a1cd" providerId="ADAL" clId="{35021089-B248-4F80-BAF2-58EAF59570FB}" dt="2026-07-12T10:27:53.401" v="124" actId="26606"/>
          <ac:spMkLst>
            <pc:docMk/>
            <pc:sldMk cId="3310195445" sldId="328"/>
            <ac:spMk id="44" creationId="{D80CFA21-AB7C-4BEB-9BFF-05764FBBF3C6}"/>
          </ac:spMkLst>
        </pc:spChg>
        <pc:spChg chg="add del">
          <ac:chgData name="Mihaela-Ionela Sipetan (2521601)" userId="6bb735dc-2aa6-4839-b4bd-e4354778a1cd" providerId="ADAL" clId="{35021089-B248-4F80-BAF2-58EAF59570FB}" dt="2026-07-12T10:27:53.401" v="124" actId="26606"/>
          <ac:spMkLst>
            <pc:docMk/>
            <pc:sldMk cId="3310195445" sldId="328"/>
            <ac:spMk id="45" creationId="{12F7E335-851A-4CAE-B09F-E657819D4600}"/>
          </ac:spMkLst>
        </pc:spChg>
        <pc:spChg chg="add del">
          <ac:chgData name="Mihaela-Ionela Sipetan (2521601)" userId="6bb735dc-2aa6-4839-b4bd-e4354778a1cd" providerId="ADAL" clId="{35021089-B248-4F80-BAF2-58EAF59570FB}" dt="2026-07-12T10:27:53.401" v="124" actId="26606"/>
          <ac:spMkLst>
            <pc:docMk/>
            <pc:sldMk cId="3310195445" sldId="328"/>
            <ac:spMk id="46" creationId="{10B541F0-7F6E-402E-84D8-CF96EACA5FBC}"/>
          </ac:spMkLst>
        </pc:spChg>
        <pc:spChg chg="add del">
          <ac:chgData name="Mihaela-Ionela Sipetan (2521601)" userId="6bb735dc-2aa6-4839-b4bd-e4354778a1cd" providerId="ADAL" clId="{35021089-B248-4F80-BAF2-58EAF59570FB}" dt="2026-07-12T10:27:59.797" v="126" actId="26606"/>
          <ac:spMkLst>
            <pc:docMk/>
            <pc:sldMk cId="3310195445" sldId="328"/>
            <ac:spMk id="48" creationId="{ABE6F9A3-300E-47F5-B41C-C8C5E758DE7C}"/>
          </ac:spMkLst>
        </pc:spChg>
        <pc:spChg chg="add del">
          <ac:chgData name="Mihaela-Ionela Sipetan (2521601)" userId="6bb735dc-2aa6-4839-b4bd-e4354778a1cd" providerId="ADAL" clId="{35021089-B248-4F80-BAF2-58EAF59570FB}" dt="2026-07-12T10:27:59.797" v="126" actId="26606"/>
          <ac:spMkLst>
            <pc:docMk/>
            <pc:sldMk cId="3310195445" sldId="328"/>
            <ac:spMk id="49" creationId="{61B4701B-39FE-43B8-86AA-D6B8789C2207}"/>
          </ac:spMkLst>
        </pc:spChg>
        <pc:spChg chg="add del">
          <ac:chgData name="Mihaela-Ionela Sipetan (2521601)" userId="6bb735dc-2aa6-4839-b4bd-e4354778a1cd" providerId="ADAL" clId="{35021089-B248-4F80-BAF2-58EAF59570FB}" dt="2026-07-12T10:27:59.797" v="126" actId="26606"/>
          <ac:spMkLst>
            <pc:docMk/>
            <pc:sldMk cId="3310195445" sldId="328"/>
            <ac:spMk id="50" creationId="{E9A7EF13-49FA-4355-971A-34B065F35022}"/>
          </ac:spMkLst>
        </pc:spChg>
        <pc:spChg chg="add del">
          <ac:chgData name="Mihaela-Ionela Sipetan (2521601)" userId="6bb735dc-2aa6-4839-b4bd-e4354778a1cd" providerId="ADAL" clId="{35021089-B248-4F80-BAF2-58EAF59570FB}" dt="2026-07-12T10:27:59.797" v="126" actId="26606"/>
          <ac:spMkLst>
            <pc:docMk/>
            <pc:sldMk cId="3310195445" sldId="328"/>
            <ac:spMk id="51" creationId="{92CF3C3E-0F7B-4F0C-8EBD-BDD38E9C66F5}"/>
          </ac:spMkLst>
        </pc:spChg>
        <pc:spChg chg="add">
          <ac:chgData name="Mihaela-Ionela Sipetan (2521601)" userId="6bb735dc-2aa6-4839-b4bd-e4354778a1cd" providerId="ADAL" clId="{35021089-B248-4F80-BAF2-58EAF59570FB}" dt="2026-07-12T10:27:59.876" v="127" actId="26606"/>
          <ac:spMkLst>
            <pc:docMk/>
            <pc:sldMk cId="3310195445" sldId="328"/>
            <ac:spMk id="53" creationId="{ABE6F9A3-300E-47F5-B41C-C8C5E758DE7C}"/>
          </ac:spMkLst>
        </pc:spChg>
        <pc:spChg chg="add">
          <ac:chgData name="Mihaela-Ionela Sipetan (2521601)" userId="6bb735dc-2aa6-4839-b4bd-e4354778a1cd" providerId="ADAL" clId="{35021089-B248-4F80-BAF2-58EAF59570FB}" dt="2026-07-12T10:27:59.876" v="127" actId="26606"/>
          <ac:spMkLst>
            <pc:docMk/>
            <pc:sldMk cId="3310195445" sldId="328"/>
            <ac:spMk id="54" creationId="{61B4701B-39FE-43B8-86AA-D6B8789C2207}"/>
          </ac:spMkLst>
        </pc:spChg>
        <pc:spChg chg="add">
          <ac:chgData name="Mihaela-Ionela Sipetan (2521601)" userId="6bb735dc-2aa6-4839-b4bd-e4354778a1cd" providerId="ADAL" clId="{35021089-B248-4F80-BAF2-58EAF59570FB}" dt="2026-07-12T10:27:59.876" v="127" actId="26606"/>
          <ac:spMkLst>
            <pc:docMk/>
            <pc:sldMk cId="3310195445" sldId="328"/>
            <ac:spMk id="55" creationId="{E9A7EF13-49FA-4355-971A-34B065F35022}"/>
          </ac:spMkLst>
        </pc:spChg>
        <pc:spChg chg="add">
          <ac:chgData name="Mihaela-Ionela Sipetan (2521601)" userId="6bb735dc-2aa6-4839-b4bd-e4354778a1cd" providerId="ADAL" clId="{35021089-B248-4F80-BAF2-58EAF59570FB}" dt="2026-07-12T10:27:59.876" v="127" actId="26606"/>
          <ac:spMkLst>
            <pc:docMk/>
            <pc:sldMk cId="3310195445" sldId="328"/>
            <ac:spMk id="56" creationId="{92CF3C3E-0F7B-4F0C-8EBD-BDD38E9C66F5}"/>
          </ac:spMkLst>
        </pc:spChg>
        <pc:graphicFrameChg chg="add del">
          <ac:chgData name="Mihaela-Ionela Sipetan (2521601)" userId="6bb735dc-2aa6-4839-b4bd-e4354778a1cd" providerId="ADAL" clId="{35021089-B248-4F80-BAF2-58EAF59570FB}" dt="2026-07-12T10:27:14.383" v="113" actId="26606"/>
          <ac:graphicFrameMkLst>
            <pc:docMk/>
            <pc:sldMk cId="3310195445" sldId="328"/>
            <ac:graphicFrameMk id="5" creationId="{681FB126-EA51-6FF6-3C0D-4FAF09381E24}"/>
          </ac:graphicFrameMkLst>
        </pc:graphicFrameChg>
        <pc:graphicFrameChg chg="add del">
          <ac:chgData name="Mihaela-Ionela Sipetan (2521601)" userId="6bb735dc-2aa6-4839-b4bd-e4354778a1cd" providerId="ADAL" clId="{35021089-B248-4F80-BAF2-58EAF59570FB}" dt="2026-07-12T10:27:16.530" v="115" actId="26606"/>
          <ac:graphicFrameMkLst>
            <pc:docMk/>
            <pc:sldMk cId="3310195445" sldId="328"/>
            <ac:graphicFrameMk id="21" creationId="{B39AC89C-3704-F6C0-85E7-91AFB5095AD0}"/>
          </ac:graphicFrameMkLst>
        </pc:graphicFrameChg>
        <pc:graphicFrameChg chg="add mod modGraphic">
          <ac:chgData name="Mihaela-Ionela Sipetan (2521601)" userId="6bb735dc-2aa6-4839-b4bd-e4354778a1cd" providerId="ADAL" clId="{35021089-B248-4F80-BAF2-58EAF59570FB}" dt="2026-07-12T10:27:59.876" v="127" actId="26606"/>
          <ac:graphicFrameMkLst>
            <pc:docMk/>
            <pc:sldMk cId="3310195445" sldId="328"/>
            <ac:graphicFrameMk id="30" creationId="{71999A42-4A74-80EC-B3A2-F4B9C22AA067}"/>
          </ac:graphicFrameMkLst>
        </pc:graphicFrameChg>
        <pc:picChg chg="add del">
          <ac:chgData name="Mihaela-Ionela Sipetan (2521601)" userId="6bb735dc-2aa6-4839-b4bd-e4354778a1cd" providerId="ADAL" clId="{35021089-B248-4F80-BAF2-58EAF59570FB}" dt="2026-07-12T10:27:19.043" v="117" actId="26606"/>
          <ac:picMkLst>
            <pc:docMk/>
            <pc:sldMk cId="3310195445" sldId="328"/>
            <ac:picMk id="23" creationId="{72DF8999-E7D3-36B9-0EC5-2E92695B8C44}"/>
          </ac:picMkLst>
        </pc:picChg>
      </pc:sldChg>
      <pc:sldChg chg="addSp delSp modSp mod ord">
        <pc:chgData name="Mihaela-Ionela Sipetan (2521601)" userId="6bb735dc-2aa6-4839-b4bd-e4354778a1cd" providerId="ADAL" clId="{35021089-B248-4F80-BAF2-58EAF59570FB}" dt="2026-07-12T11:43:06.626" v="609"/>
        <pc:sldMkLst>
          <pc:docMk/>
          <pc:sldMk cId="1501793652" sldId="329"/>
        </pc:sldMkLst>
        <pc:spChg chg="mod">
          <ac:chgData name="Mihaela-Ionela Sipetan (2521601)" userId="6bb735dc-2aa6-4839-b4bd-e4354778a1cd" providerId="ADAL" clId="{35021089-B248-4F80-BAF2-58EAF59570FB}" dt="2026-07-12T11:20:52.734" v="369" actId="207"/>
          <ac:spMkLst>
            <pc:docMk/>
            <pc:sldMk cId="1501793652" sldId="329"/>
            <ac:spMk id="2" creationId="{15777AC0-A81E-FCE2-7378-F966DA177A24}"/>
          </ac:spMkLst>
        </pc:spChg>
        <pc:spChg chg="del mod">
          <ac:chgData name="Mihaela-Ionela Sipetan (2521601)" userId="6bb735dc-2aa6-4839-b4bd-e4354778a1cd" providerId="ADAL" clId="{35021089-B248-4F80-BAF2-58EAF59570FB}" dt="2026-07-12T10:28:11.576" v="128" actId="26606"/>
          <ac:spMkLst>
            <pc:docMk/>
            <pc:sldMk cId="1501793652" sldId="329"/>
            <ac:spMk id="3" creationId="{80C62B95-080A-CFE6-CAA6-4A343DEDEADD}"/>
          </ac:spMkLst>
        </pc:spChg>
        <pc:graphicFrameChg chg="add">
          <ac:chgData name="Mihaela-Ionela Sipetan (2521601)" userId="6bb735dc-2aa6-4839-b4bd-e4354778a1cd" providerId="ADAL" clId="{35021089-B248-4F80-BAF2-58EAF59570FB}" dt="2026-07-12T10:28:11.576" v="128" actId="26606"/>
          <ac:graphicFrameMkLst>
            <pc:docMk/>
            <pc:sldMk cId="1501793652" sldId="329"/>
            <ac:graphicFrameMk id="5" creationId="{DDC58EEE-B78E-E5A2-8B40-E2DACC5BF2E8}"/>
          </ac:graphicFrameMkLst>
        </pc:graphicFrameChg>
      </pc:sldChg>
      <pc:sldChg chg="addSp delSp modSp mod setBg setClrOvrMap">
        <pc:chgData name="Mihaela-Ionela Sipetan (2521601)" userId="6bb735dc-2aa6-4839-b4bd-e4354778a1cd" providerId="ADAL" clId="{35021089-B248-4F80-BAF2-58EAF59570FB}" dt="2026-07-12T11:21:25.500" v="374" actId="14100"/>
        <pc:sldMkLst>
          <pc:docMk/>
          <pc:sldMk cId="3788163871" sldId="330"/>
        </pc:sldMkLst>
        <pc:spChg chg="mod">
          <ac:chgData name="Mihaela-Ionela Sipetan (2521601)" userId="6bb735dc-2aa6-4839-b4bd-e4354778a1cd" providerId="ADAL" clId="{35021089-B248-4F80-BAF2-58EAF59570FB}" dt="2026-07-12T11:20:57.421" v="370" actId="207"/>
          <ac:spMkLst>
            <pc:docMk/>
            <pc:sldMk cId="3788163871" sldId="330"/>
            <ac:spMk id="2" creationId="{12D976E8-B8E0-60AF-1ECE-C89658F3B2FD}"/>
          </ac:spMkLst>
        </pc:spChg>
        <pc:spChg chg="mod">
          <ac:chgData name="Mihaela-Ionela Sipetan (2521601)" userId="6bb735dc-2aa6-4839-b4bd-e4354778a1cd" providerId="ADAL" clId="{35021089-B248-4F80-BAF2-58EAF59570FB}" dt="2026-07-12T11:21:25.500" v="374" actId="14100"/>
          <ac:spMkLst>
            <pc:docMk/>
            <pc:sldMk cId="3788163871" sldId="330"/>
            <ac:spMk id="3" creationId="{8A640308-E681-9BF2-CAD8-2A3D3DD08FFF}"/>
          </ac:spMkLst>
        </pc:spChg>
        <pc:spChg chg="add del">
          <ac:chgData name="Mihaela-Ionela Sipetan (2521601)" userId="6bb735dc-2aa6-4839-b4bd-e4354778a1cd" providerId="ADAL" clId="{35021089-B248-4F80-BAF2-58EAF59570FB}" dt="2026-07-12T10:29:09.586" v="130" actId="26606"/>
          <ac:spMkLst>
            <pc:docMk/>
            <pc:sldMk cId="3788163871" sldId="330"/>
            <ac:spMk id="8" creationId="{923E8915-D2AA-4327-A45A-972C3CA9574B}"/>
          </ac:spMkLst>
        </pc:spChg>
        <pc:spChg chg="add del">
          <ac:chgData name="Mihaela-Ionela Sipetan (2521601)" userId="6bb735dc-2aa6-4839-b4bd-e4354778a1cd" providerId="ADAL" clId="{35021089-B248-4F80-BAF2-58EAF59570FB}" dt="2026-07-12T10:29:09.586" v="130" actId="26606"/>
          <ac:spMkLst>
            <pc:docMk/>
            <pc:sldMk cId="3788163871" sldId="330"/>
            <ac:spMk id="10" creationId="{8302FC3C-9804-4950-B721-5FD704BA6065}"/>
          </ac:spMkLst>
        </pc:spChg>
        <pc:spChg chg="add del">
          <ac:chgData name="Mihaela-Ionela Sipetan (2521601)" userId="6bb735dc-2aa6-4839-b4bd-e4354778a1cd" providerId="ADAL" clId="{35021089-B248-4F80-BAF2-58EAF59570FB}" dt="2026-07-12T10:29:09.586" v="130" actId="26606"/>
          <ac:spMkLst>
            <pc:docMk/>
            <pc:sldMk cId="3788163871" sldId="330"/>
            <ac:spMk id="16" creationId="{F3798573-F27B-47EB-8EA4-7EE34954C2D6}"/>
          </ac:spMkLst>
        </pc:spChg>
        <pc:spChg chg="add">
          <ac:chgData name="Mihaela-Ionela Sipetan (2521601)" userId="6bb735dc-2aa6-4839-b4bd-e4354778a1cd" providerId="ADAL" clId="{35021089-B248-4F80-BAF2-58EAF59570FB}" dt="2026-07-12T10:29:09.614" v="131" actId="26606"/>
          <ac:spMkLst>
            <pc:docMk/>
            <pc:sldMk cId="3788163871" sldId="330"/>
            <ac:spMk id="18" creationId="{74CD14DB-BB81-479F-A1FC-1C75640E9F84}"/>
          </ac:spMkLst>
        </pc:spChg>
        <pc:spChg chg="add">
          <ac:chgData name="Mihaela-Ionela Sipetan (2521601)" userId="6bb735dc-2aa6-4839-b4bd-e4354778a1cd" providerId="ADAL" clId="{35021089-B248-4F80-BAF2-58EAF59570FB}" dt="2026-07-12T10:29:09.614" v="131" actId="26606"/>
          <ac:spMkLst>
            <pc:docMk/>
            <pc:sldMk cId="3788163871" sldId="330"/>
            <ac:spMk id="19" creationId="{C943A91B-7CA7-4592-A975-73B1BF8C4C74}"/>
          </ac:spMkLst>
        </pc:spChg>
        <pc:spChg chg="add">
          <ac:chgData name="Mihaela-Ionela Sipetan (2521601)" userId="6bb735dc-2aa6-4839-b4bd-e4354778a1cd" providerId="ADAL" clId="{35021089-B248-4F80-BAF2-58EAF59570FB}" dt="2026-07-12T10:29:09.614" v="131" actId="26606"/>
          <ac:spMkLst>
            <pc:docMk/>
            <pc:sldMk cId="3788163871" sldId="330"/>
            <ac:spMk id="20" creationId="{EC471314-E46A-414B-8D91-74880E84F187}"/>
          </ac:spMkLst>
        </pc:spChg>
        <pc:spChg chg="add">
          <ac:chgData name="Mihaela-Ionela Sipetan (2521601)" userId="6bb735dc-2aa6-4839-b4bd-e4354778a1cd" providerId="ADAL" clId="{35021089-B248-4F80-BAF2-58EAF59570FB}" dt="2026-07-12T10:29:09.614" v="131" actId="26606"/>
          <ac:spMkLst>
            <pc:docMk/>
            <pc:sldMk cId="3788163871" sldId="330"/>
            <ac:spMk id="21" creationId="{6A681326-1C9D-44A3-A627-3871BDAE4127}"/>
          </ac:spMkLst>
        </pc:spChg>
        <pc:picChg chg="add del">
          <ac:chgData name="Mihaela-Ionela Sipetan (2521601)" userId="6bb735dc-2aa6-4839-b4bd-e4354778a1cd" providerId="ADAL" clId="{35021089-B248-4F80-BAF2-58EAF59570FB}" dt="2026-07-12T10:29:09.586" v="130" actId="26606"/>
          <ac:picMkLst>
            <pc:docMk/>
            <pc:sldMk cId="3788163871" sldId="330"/>
            <ac:picMk id="14" creationId="{3BC6EBB2-9BDC-4075-BA6B-43A9FBF9C86C}"/>
          </ac:picMkLst>
        </pc:picChg>
        <pc:cxnChg chg="add del">
          <ac:chgData name="Mihaela-Ionela Sipetan (2521601)" userId="6bb735dc-2aa6-4839-b4bd-e4354778a1cd" providerId="ADAL" clId="{35021089-B248-4F80-BAF2-58EAF59570FB}" dt="2026-07-12T10:29:09.586" v="130" actId="26606"/>
          <ac:cxnSpMkLst>
            <pc:docMk/>
            <pc:sldMk cId="3788163871" sldId="330"/>
            <ac:cxnSpMk id="12" creationId="{6B9695BD-ECF6-49CA-8877-8C493193C65D}"/>
          </ac:cxnSpMkLst>
        </pc:cxnChg>
      </pc:sldChg>
      <pc:sldChg chg="addSp delSp modSp mod setBg setClrOvrMap">
        <pc:chgData name="Mihaela-Ionela Sipetan (2521601)" userId="6bb735dc-2aa6-4839-b4bd-e4354778a1cd" providerId="ADAL" clId="{35021089-B248-4F80-BAF2-58EAF59570FB}" dt="2026-07-12T11:06:27.771" v="319" actId="207"/>
        <pc:sldMkLst>
          <pc:docMk/>
          <pc:sldMk cId="2890502335" sldId="331"/>
        </pc:sldMkLst>
        <pc:spChg chg="mod">
          <ac:chgData name="Mihaela-Ionela Sipetan (2521601)" userId="6bb735dc-2aa6-4839-b4bd-e4354778a1cd" providerId="ADAL" clId="{35021089-B248-4F80-BAF2-58EAF59570FB}" dt="2026-07-12T11:06:27.771" v="319" actId="207"/>
          <ac:spMkLst>
            <pc:docMk/>
            <pc:sldMk cId="2890502335" sldId="331"/>
            <ac:spMk id="2" creationId="{BBE40762-8C39-C4DC-58FE-97680DE327CF}"/>
          </ac:spMkLst>
        </pc:spChg>
        <pc:spChg chg="del mod">
          <ac:chgData name="Mihaela-Ionela Sipetan (2521601)" userId="6bb735dc-2aa6-4839-b4bd-e4354778a1cd" providerId="ADAL" clId="{35021089-B248-4F80-BAF2-58EAF59570FB}" dt="2026-07-12T10:30:41.229" v="147" actId="26606"/>
          <ac:spMkLst>
            <pc:docMk/>
            <pc:sldMk cId="2890502335" sldId="331"/>
            <ac:spMk id="3" creationId="{4E5DE420-EBFF-2D6A-93A6-515EC46BD419}"/>
          </ac:spMkLst>
        </pc:spChg>
        <pc:spChg chg="add">
          <ac:chgData name="Mihaela-Ionela Sipetan (2521601)" userId="6bb735dc-2aa6-4839-b4bd-e4354778a1cd" providerId="ADAL" clId="{35021089-B248-4F80-BAF2-58EAF59570FB}" dt="2026-07-12T10:30:41.229" v="147" actId="26606"/>
          <ac:spMkLst>
            <pc:docMk/>
            <pc:sldMk cId="2890502335" sldId="331"/>
            <ac:spMk id="9" creationId="{F747F1B4-B831-4277-8AB0-32767F7EB7BF}"/>
          </ac:spMkLst>
        </pc:spChg>
        <pc:spChg chg="add">
          <ac:chgData name="Mihaela-Ionela Sipetan (2521601)" userId="6bb735dc-2aa6-4839-b4bd-e4354778a1cd" providerId="ADAL" clId="{35021089-B248-4F80-BAF2-58EAF59570FB}" dt="2026-07-12T10:30:41.229" v="147" actId="26606"/>
          <ac:spMkLst>
            <pc:docMk/>
            <pc:sldMk cId="2890502335" sldId="331"/>
            <ac:spMk id="11" creationId="{D80CFA21-AB7C-4BEB-9BFF-05764FBBF3C6}"/>
          </ac:spMkLst>
        </pc:spChg>
        <pc:spChg chg="add">
          <ac:chgData name="Mihaela-Ionela Sipetan (2521601)" userId="6bb735dc-2aa6-4839-b4bd-e4354778a1cd" providerId="ADAL" clId="{35021089-B248-4F80-BAF2-58EAF59570FB}" dt="2026-07-12T10:30:41.229" v="147" actId="26606"/>
          <ac:spMkLst>
            <pc:docMk/>
            <pc:sldMk cId="2890502335" sldId="331"/>
            <ac:spMk id="13" creationId="{12F7E335-851A-4CAE-B09F-E657819D4600}"/>
          </ac:spMkLst>
        </pc:spChg>
        <pc:spChg chg="add">
          <ac:chgData name="Mihaela-Ionela Sipetan (2521601)" userId="6bb735dc-2aa6-4839-b4bd-e4354778a1cd" providerId="ADAL" clId="{35021089-B248-4F80-BAF2-58EAF59570FB}" dt="2026-07-12T10:30:41.229" v="147" actId="26606"/>
          <ac:spMkLst>
            <pc:docMk/>
            <pc:sldMk cId="2890502335" sldId="331"/>
            <ac:spMk id="15" creationId="{10B541F0-7F6E-402E-84D8-CF96EACA5FBC}"/>
          </ac:spMkLst>
        </pc:spChg>
        <pc:graphicFrameChg chg="add">
          <ac:chgData name="Mihaela-Ionela Sipetan (2521601)" userId="6bb735dc-2aa6-4839-b4bd-e4354778a1cd" providerId="ADAL" clId="{35021089-B248-4F80-BAF2-58EAF59570FB}" dt="2026-07-12T10:30:41.229" v="147" actId="26606"/>
          <ac:graphicFrameMkLst>
            <pc:docMk/>
            <pc:sldMk cId="2890502335" sldId="331"/>
            <ac:graphicFrameMk id="5" creationId="{550D682E-E46A-9E4D-6940-EEC1725B6DB1}"/>
          </ac:graphicFrameMkLst>
        </pc:graphicFrameChg>
      </pc:sldChg>
      <pc:sldChg chg="addSp delSp modSp mod setBg">
        <pc:chgData name="Mihaela-Ionela Sipetan (2521601)" userId="6bb735dc-2aa6-4839-b4bd-e4354778a1cd" providerId="ADAL" clId="{35021089-B248-4F80-BAF2-58EAF59570FB}" dt="2026-07-12T11:06:32.004" v="320" actId="207"/>
        <pc:sldMkLst>
          <pc:docMk/>
          <pc:sldMk cId="2692691132" sldId="332"/>
        </pc:sldMkLst>
        <pc:spChg chg="mod">
          <ac:chgData name="Mihaela-Ionela Sipetan (2521601)" userId="6bb735dc-2aa6-4839-b4bd-e4354778a1cd" providerId="ADAL" clId="{35021089-B248-4F80-BAF2-58EAF59570FB}" dt="2026-07-12T11:06:32.004" v="320" actId="207"/>
          <ac:spMkLst>
            <pc:docMk/>
            <pc:sldMk cId="2692691132" sldId="332"/>
            <ac:spMk id="2" creationId="{B193D575-C9D1-39E3-83C5-6DF9098068CA}"/>
          </ac:spMkLst>
        </pc:spChg>
        <pc:spChg chg="mod">
          <ac:chgData name="Mihaela-Ionela Sipetan (2521601)" userId="6bb735dc-2aa6-4839-b4bd-e4354778a1cd" providerId="ADAL" clId="{35021089-B248-4F80-BAF2-58EAF59570FB}" dt="2026-07-12T10:31:13.298" v="156" actId="26606"/>
          <ac:spMkLst>
            <pc:docMk/>
            <pc:sldMk cId="2692691132" sldId="332"/>
            <ac:spMk id="3" creationId="{5D8731E4-8A47-75BB-8F9F-133B7DD1459C}"/>
          </ac:spMkLst>
        </pc:spChg>
        <pc:spChg chg="add del">
          <ac:chgData name="Mihaela-Ionela Sipetan (2521601)" userId="6bb735dc-2aa6-4839-b4bd-e4354778a1cd" providerId="ADAL" clId="{35021089-B248-4F80-BAF2-58EAF59570FB}" dt="2026-07-12T10:31:01.760" v="149" actId="26606"/>
          <ac:spMkLst>
            <pc:docMk/>
            <pc:sldMk cId="2692691132" sldId="332"/>
            <ac:spMk id="9" creationId="{A26E2FAE-FA60-497B-B2CB-7702C6FF3A3F}"/>
          </ac:spMkLst>
        </pc:spChg>
        <pc:spChg chg="add del">
          <ac:chgData name="Mihaela-Ionela Sipetan (2521601)" userId="6bb735dc-2aa6-4839-b4bd-e4354778a1cd" providerId="ADAL" clId="{35021089-B248-4F80-BAF2-58EAF59570FB}" dt="2026-07-12T10:31:02.714" v="151" actId="26606"/>
          <ac:spMkLst>
            <pc:docMk/>
            <pc:sldMk cId="2692691132" sldId="332"/>
            <ac:spMk id="11" creationId="{81CC9B02-E087-4350-AEBD-2C3CF001AF01}"/>
          </ac:spMkLst>
        </pc:spChg>
        <pc:spChg chg="add del">
          <ac:chgData name="Mihaela-Ionela Sipetan (2521601)" userId="6bb735dc-2aa6-4839-b4bd-e4354778a1cd" providerId="ADAL" clId="{35021089-B248-4F80-BAF2-58EAF59570FB}" dt="2026-07-12T10:31:02.714" v="151" actId="26606"/>
          <ac:spMkLst>
            <pc:docMk/>
            <pc:sldMk cId="2692691132" sldId="332"/>
            <ac:spMk id="12" creationId="{C8A3C342-1D03-412F-8DD3-BF519E8E0AE9}"/>
          </ac:spMkLst>
        </pc:spChg>
        <pc:spChg chg="add del">
          <ac:chgData name="Mihaela-Ionela Sipetan (2521601)" userId="6bb735dc-2aa6-4839-b4bd-e4354778a1cd" providerId="ADAL" clId="{35021089-B248-4F80-BAF2-58EAF59570FB}" dt="2026-07-12T10:31:09.673" v="153" actId="26606"/>
          <ac:spMkLst>
            <pc:docMk/>
            <pc:sldMk cId="2692691132" sldId="332"/>
            <ac:spMk id="16" creationId="{A26E2FAE-FA60-497B-B2CB-7702C6FF3A3F}"/>
          </ac:spMkLst>
        </pc:spChg>
        <pc:spChg chg="add del">
          <ac:chgData name="Mihaela-Ionela Sipetan (2521601)" userId="6bb735dc-2aa6-4839-b4bd-e4354778a1cd" providerId="ADAL" clId="{35021089-B248-4F80-BAF2-58EAF59570FB}" dt="2026-07-12T10:31:13.206" v="155" actId="26606"/>
          <ac:spMkLst>
            <pc:docMk/>
            <pc:sldMk cId="2692691132" sldId="332"/>
            <ac:spMk id="18" creationId="{C8A3C342-1D03-412F-8DD3-BF519E8E0AE9}"/>
          </ac:spMkLst>
        </pc:spChg>
        <pc:spChg chg="add del">
          <ac:chgData name="Mihaela-Ionela Sipetan (2521601)" userId="6bb735dc-2aa6-4839-b4bd-e4354778a1cd" providerId="ADAL" clId="{35021089-B248-4F80-BAF2-58EAF59570FB}" dt="2026-07-12T10:31:13.206" v="155" actId="26606"/>
          <ac:spMkLst>
            <pc:docMk/>
            <pc:sldMk cId="2692691132" sldId="332"/>
            <ac:spMk id="19" creationId="{81CC9B02-E087-4350-AEBD-2C3CF001AF01}"/>
          </ac:spMkLst>
        </pc:spChg>
        <pc:spChg chg="add">
          <ac:chgData name="Mihaela-Ionela Sipetan (2521601)" userId="6bb735dc-2aa6-4839-b4bd-e4354778a1cd" providerId="ADAL" clId="{35021089-B248-4F80-BAF2-58EAF59570FB}" dt="2026-07-12T10:31:13.298" v="156" actId="26606"/>
          <ac:spMkLst>
            <pc:docMk/>
            <pc:sldMk cId="2692691132" sldId="332"/>
            <ac:spMk id="23" creationId="{A26E2FAE-FA60-497B-B2CB-7702C6FF3A3F}"/>
          </ac:spMkLst>
        </pc:spChg>
        <pc:picChg chg="add del">
          <ac:chgData name="Mihaela-Ionela Sipetan (2521601)" userId="6bb735dc-2aa6-4839-b4bd-e4354778a1cd" providerId="ADAL" clId="{35021089-B248-4F80-BAF2-58EAF59570FB}" dt="2026-07-12T10:31:01.760" v="149" actId="26606"/>
          <ac:picMkLst>
            <pc:docMk/>
            <pc:sldMk cId="2692691132" sldId="332"/>
            <ac:picMk id="5" creationId="{89D2B5B9-3283-93F9-D1D4-936DEA6EF822}"/>
          </ac:picMkLst>
        </pc:picChg>
        <pc:picChg chg="add del">
          <ac:chgData name="Mihaela-Ionela Sipetan (2521601)" userId="6bb735dc-2aa6-4839-b4bd-e4354778a1cd" providerId="ADAL" clId="{35021089-B248-4F80-BAF2-58EAF59570FB}" dt="2026-07-12T10:31:02.714" v="151" actId="26606"/>
          <ac:picMkLst>
            <pc:docMk/>
            <pc:sldMk cId="2692691132" sldId="332"/>
            <ac:picMk id="13" creationId="{54DB80BE-3609-8CDE-130D-FD95F5BAE220}"/>
          </ac:picMkLst>
        </pc:picChg>
        <pc:picChg chg="add del">
          <ac:chgData name="Mihaela-Ionela Sipetan (2521601)" userId="6bb735dc-2aa6-4839-b4bd-e4354778a1cd" providerId="ADAL" clId="{35021089-B248-4F80-BAF2-58EAF59570FB}" dt="2026-07-12T10:31:09.673" v="153" actId="26606"/>
          <ac:picMkLst>
            <pc:docMk/>
            <pc:sldMk cId="2692691132" sldId="332"/>
            <ac:picMk id="15" creationId="{89D2B5B9-3283-93F9-D1D4-936DEA6EF822}"/>
          </ac:picMkLst>
        </pc:picChg>
        <pc:picChg chg="add del">
          <ac:chgData name="Mihaela-Ionela Sipetan (2521601)" userId="6bb735dc-2aa6-4839-b4bd-e4354778a1cd" providerId="ADAL" clId="{35021089-B248-4F80-BAF2-58EAF59570FB}" dt="2026-07-12T10:31:13.206" v="155" actId="26606"/>
          <ac:picMkLst>
            <pc:docMk/>
            <pc:sldMk cId="2692691132" sldId="332"/>
            <ac:picMk id="20" creationId="{54DB80BE-3609-8CDE-130D-FD95F5BAE220}"/>
          </ac:picMkLst>
        </pc:picChg>
        <pc:picChg chg="add">
          <ac:chgData name="Mihaela-Ionela Sipetan (2521601)" userId="6bb735dc-2aa6-4839-b4bd-e4354778a1cd" providerId="ADAL" clId="{35021089-B248-4F80-BAF2-58EAF59570FB}" dt="2026-07-12T10:31:13.298" v="156" actId="26606"/>
          <ac:picMkLst>
            <pc:docMk/>
            <pc:sldMk cId="2692691132" sldId="332"/>
            <ac:picMk id="22" creationId="{89D2B5B9-3283-93F9-D1D4-936DEA6EF822}"/>
          </ac:picMkLst>
        </pc:picChg>
      </pc:sldChg>
      <pc:sldChg chg="addSp modSp mod ord setBg">
        <pc:chgData name="Mihaela-Ionela Sipetan (2521601)" userId="6bb735dc-2aa6-4839-b4bd-e4354778a1cd" providerId="ADAL" clId="{35021089-B248-4F80-BAF2-58EAF59570FB}" dt="2026-07-12T11:06:43.207" v="322" actId="207"/>
        <pc:sldMkLst>
          <pc:docMk/>
          <pc:sldMk cId="860827470" sldId="333"/>
        </pc:sldMkLst>
        <pc:spChg chg="mod">
          <ac:chgData name="Mihaela-Ionela Sipetan (2521601)" userId="6bb735dc-2aa6-4839-b4bd-e4354778a1cd" providerId="ADAL" clId="{35021089-B248-4F80-BAF2-58EAF59570FB}" dt="2026-07-12T11:06:43.207" v="322" actId="207"/>
          <ac:spMkLst>
            <pc:docMk/>
            <pc:sldMk cId="860827470" sldId="333"/>
            <ac:spMk id="2" creationId="{D32722BB-D606-B39E-D7E8-3345907E2123}"/>
          </ac:spMkLst>
        </pc:spChg>
        <pc:spChg chg="mod">
          <ac:chgData name="Mihaela-Ionela Sipetan (2521601)" userId="6bb735dc-2aa6-4839-b4bd-e4354778a1cd" providerId="ADAL" clId="{35021089-B248-4F80-BAF2-58EAF59570FB}" dt="2026-07-12T10:31:56.955" v="163" actId="1076"/>
          <ac:spMkLst>
            <pc:docMk/>
            <pc:sldMk cId="860827470" sldId="333"/>
            <ac:spMk id="3" creationId="{29D5C9E9-E4A6-4234-B35A-77475914A7FE}"/>
          </ac:spMkLst>
        </pc:spChg>
        <pc:spChg chg="add">
          <ac:chgData name="Mihaela-Ionela Sipetan (2521601)" userId="6bb735dc-2aa6-4839-b4bd-e4354778a1cd" providerId="ADAL" clId="{35021089-B248-4F80-BAF2-58EAF59570FB}" dt="2026-07-12T10:31:18.560" v="157" actId="26606"/>
          <ac:spMkLst>
            <pc:docMk/>
            <pc:sldMk cId="860827470" sldId="333"/>
            <ac:spMk id="9" creationId="{A26E2FAE-FA60-497B-B2CB-7702C6FF3A3F}"/>
          </ac:spMkLst>
        </pc:spChg>
        <pc:picChg chg="add mod">
          <ac:chgData name="Mihaela-Ionela Sipetan (2521601)" userId="6bb735dc-2aa6-4839-b4bd-e4354778a1cd" providerId="ADAL" clId="{35021089-B248-4F80-BAF2-58EAF59570FB}" dt="2026-07-12T10:31:36.159" v="159" actId="14100"/>
          <ac:picMkLst>
            <pc:docMk/>
            <pc:sldMk cId="860827470" sldId="333"/>
            <ac:picMk id="5" creationId="{F79C25B6-00E5-387C-56B4-7B62B697ABED}"/>
          </ac:picMkLst>
        </pc:picChg>
      </pc:sldChg>
      <pc:sldChg chg="addSp delSp modSp mod setBg setClrOvrMap">
        <pc:chgData name="Mihaela-Ionela Sipetan (2521601)" userId="6bb735dc-2aa6-4839-b4bd-e4354778a1cd" providerId="ADAL" clId="{35021089-B248-4F80-BAF2-58EAF59570FB}" dt="2026-07-12T11:06:35.815" v="321" actId="207"/>
        <pc:sldMkLst>
          <pc:docMk/>
          <pc:sldMk cId="168248090" sldId="334"/>
        </pc:sldMkLst>
        <pc:spChg chg="mod">
          <ac:chgData name="Mihaela-Ionela Sipetan (2521601)" userId="6bb735dc-2aa6-4839-b4bd-e4354778a1cd" providerId="ADAL" clId="{35021089-B248-4F80-BAF2-58EAF59570FB}" dt="2026-07-12T11:06:35.815" v="321" actId="207"/>
          <ac:spMkLst>
            <pc:docMk/>
            <pc:sldMk cId="168248090" sldId="334"/>
            <ac:spMk id="2" creationId="{ACE69169-CDF7-1B1F-871B-811EA4B9EE41}"/>
          </ac:spMkLst>
        </pc:spChg>
        <pc:spChg chg="add del mod">
          <ac:chgData name="Mihaela-Ionela Sipetan (2521601)" userId="6bb735dc-2aa6-4839-b4bd-e4354778a1cd" providerId="ADAL" clId="{35021089-B248-4F80-BAF2-58EAF59570FB}" dt="2026-07-12T10:33:17.586" v="171" actId="26606"/>
          <ac:spMkLst>
            <pc:docMk/>
            <pc:sldMk cId="168248090" sldId="334"/>
            <ac:spMk id="3" creationId="{6DF7C114-176D-C225-DF65-6A881210A7EB}"/>
          </ac:spMkLst>
        </pc:spChg>
        <pc:spChg chg="add del">
          <ac:chgData name="Mihaela-Ionela Sipetan (2521601)" userId="6bb735dc-2aa6-4839-b4bd-e4354778a1cd" providerId="ADAL" clId="{35021089-B248-4F80-BAF2-58EAF59570FB}" dt="2026-07-12T10:33:17.512" v="170" actId="26606"/>
          <ac:spMkLst>
            <pc:docMk/>
            <pc:sldMk cId="168248090" sldId="334"/>
            <ac:spMk id="9" creationId="{F747F1B4-B831-4277-8AB0-32767F7EB7BF}"/>
          </ac:spMkLst>
        </pc:spChg>
        <pc:spChg chg="add del">
          <ac:chgData name="Mihaela-Ionela Sipetan (2521601)" userId="6bb735dc-2aa6-4839-b4bd-e4354778a1cd" providerId="ADAL" clId="{35021089-B248-4F80-BAF2-58EAF59570FB}" dt="2026-07-12T10:33:17.512" v="170" actId="26606"/>
          <ac:spMkLst>
            <pc:docMk/>
            <pc:sldMk cId="168248090" sldId="334"/>
            <ac:spMk id="11" creationId="{D80CFA21-AB7C-4BEB-9BFF-05764FBBF3C6}"/>
          </ac:spMkLst>
        </pc:spChg>
        <pc:spChg chg="add del">
          <ac:chgData name="Mihaela-Ionela Sipetan (2521601)" userId="6bb735dc-2aa6-4839-b4bd-e4354778a1cd" providerId="ADAL" clId="{35021089-B248-4F80-BAF2-58EAF59570FB}" dt="2026-07-12T10:33:17.512" v="170" actId="26606"/>
          <ac:spMkLst>
            <pc:docMk/>
            <pc:sldMk cId="168248090" sldId="334"/>
            <ac:spMk id="13" creationId="{12F7E335-851A-4CAE-B09F-E657819D4600}"/>
          </ac:spMkLst>
        </pc:spChg>
        <pc:spChg chg="add del">
          <ac:chgData name="Mihaela-Ionela Sipetan (2521601)" userId="6bb735dc-2aa6-4839-b4bd-e4354778a1cd" providerId="ADAL" clId="{35021089-B248-4F80-BAF2-58EAF59570FB}" dt="2026-07-12T10:33:17.512" v="170" actId="26606"/>
          <ac:spMkLst>
            <pc:docMk/>
            <pc:sldMk cId="168248090" sldId="334"/>
            <ac:spMk id="15" creationId="{10B541F0-7F6E-402E-84D8-CF96EACA5FBC}"/>
          </ac:spMkLst>
        </pc:spChg>
        <pc:spChg chg="add">
          <ac:chgData name="Mihaela-Ionela Sipetan (2521601)" userId="6bb735dc-2aa6-4839-b4bd-e4354778a1cd" providerId="ADAL" clId="{35021089-B248-4F80-BAF2-58EAF59570FB}" dt="2026-07-12T10:33:17.586" v="171" actId="26606"/>
          <ac:spMkLst>
            <pc:docMk/>
            <pc:sldMk cId="168248090" sldId="334"/>
            <ac:spMk id="17" creationId="{C8A3C342-1D03-412F-8DD3-BF519E8E0AE9}"/>
          </ac:spMkLst>
        </pc:spChg>
        <pc:spChg chg="add">
          <ac:chgData name="Mihaela-Ionela Sipetan (2521601)" userId="6bb735dc-2aa6-4839-b4bd-e4354778a1cd" providerId="ADAL" clId="{35021089-B248-4F80-BAF2-58EAF59570FB}" dt="2026-07-12T10:33:17.586" v="171" actId="26606"/>
          <ac:spMkLst>
            <pc:docMk/>
            <pc:sldMk cId="168248090" sldId="334"/>
            <ac:spMk id="18" creationId="{6DF7C114-176D-C225-DF65-6A881210A7EB}"/>
          </ac:spMkLst>
        </pc:spChg>
        <pc:spChg chg="add">
          <ac:chgData name="Mihaela-Ionela Sipetan (2521601)" userId="6bb735dc-2aa6-4839-b4bd-e4354778a1cd" providerId="ADAL" clId="{35021089-B248-4F80-BAF2-58EAF59570FB}" dt="2026-07-12T10:33:17.586" v="171" actId="26606"/>
          <ac:spMkLst>
            <pc:docMk/>
            <pc:sldMk cId="168248090" sldId="334"/>
            <ac:spMk id="19" creationId="{81CC9B02-E087-4350-AEBD-2C3CF001AF01}"/>
          </ac:spMkLst>
        </pc:spChg>
        <pc:graphicFrameChg chg="add del">
          <ac:chgData name="Mihaela-Ionela Sipetan (2521601)" userId="6bb735dc-2aa6-4839-b4bd-e4354778a1cd" providerId="ADAL" clId="{35021089-B248-4F80-BAF2-58EAF59570FB}" dt="2026-07-12T10:33:17.512" v="170" actId="26606"/>
          <ac:graphicFrameMkLst>
            <pc:docMk/>
            <pc:sldMk cId="168248090" sldId="334"/>
            <ac:graphicFrameMk id="5" creationId="{3AA4C15F-F4BB-AD31-BA6E-B489436F121B}"/>
          </ac:graphicFrameMkLst>
        </pc:graphicFrameChg>
        <pc:picChg chg="add">
          <ac:chgData name="Mihaela-Ionela Sipetan (2521601)" userId="6bb735dc-2aa6-4839-b4bd-e4354778a1cd" providerId="ADAL" clId="{35021089-B248-4F80-BAF2-58EAF59570FB}" dt="2026-07-12T10:33:17.586" v="171" actId="26606"/>
          <ac:picMkLst>
            <pc:docMk/>
            <pc:sldMk cId="168248090" sldId="334"/>
            <ac:picMk id="20" creationId="{2B892C40-2C68-FD87-E316-3A7BDF992315}"/>
          </ac:picMkLst>
        </pc:picChg>
      </pc:sldChg>
      <pc:sldChg chg="modSp mod">
        <pc:chgData name="Mihaela-Ionela Sipetan (2521601)" userId="6bb735dc-2aa6-4839-b4bd-e4354778a1cd" providerId="ADAL" clId="{35021089-B248-4F80-BAF2-58EAF59570FB}" dt="2026-07-12T11:14:31.235" v="327"/>
        <pc:sldMkLst>
          <pc:docMk/>
          <pc:sldMk cId="1747894958" sldId="335"/>
        </pc:sldMkLst>
        <pc:spChg chg="mod">
          <ac:chgData name="Mihaela-Ionela Sipetan (2521601)" userId="6bb735dc-2aa6-4839-b4bd-e4354778a1cd" providerId="ADAL" clId="{35021089-B248-4F80-BAF2-58EAF59570FB}" dt="2026-07-12T10:10:26.555" v="4"/>
          <ac:spMkLst>
            <pc:docMk/>
            <pc:sldMk cId="1747894958" sldId="335"/>
            <ac:spMk id="2" creationId="{83358A41-1945-D8A4-880E-A2F82A07C5A7}"/>
          </ac:spMkLst>
        </pc:spChg>
        <pc:spChg chg="mod">
          <ac:chgData name="Mihaela-Ionela Sipetan (2521601)" userId="6bb735dc-2aa6-4839-b4bd-e4354778a1cd" providerId="ADAL" clId="{35021089-B248-4F80-BAF2-58EAF59570FB}" dt="2026-07-12T11:14:31.235" v="327"/>
          <ac:spMkLst>
            <pc:docMk/>
            <pc:sldMk cId="1747894958" sldId="335"/>
            <ac:spMk id="3" creationId="{B317D812-68F9-6E83-D5EC-1D8E35F53E5A}"/>
          </ac:spMkLst>
        </pc:spChg>
      </pc:sldChg>
      <pc:sldChg chg="addSp modSp mod ord setBg setClrOvrMap">
        <pc:chgData name="Mihaela-Ionela Sipetan (2521601)" userId="6bb735dc-2aa6-4839-b4bd-e4354778a1cd" providerId="ADAL" clId="{35021089-B248-4F80-BAF2-58EAF59570FB}" dt="2026-07-12T11:42:12.065" v="607"/>
        <pc:sldMkLst>
          <pc:docMk/>
          <pc:sldMk cId="2450620656" sldId="336"/>
        </pc:sldMkLst>
        <pc:spChg chg="mod">
          <ac:chgData name="Mihaela-Ionela Sipetan (2521601)" userId="6bb735dc-2aa6-4839-b4bd-e4354778a1cd" providerId="ADAL" clId="{35021089-B248-4F80-BAF2-58EAF59570FB}" dt="2026-07-12T11:22:59.466" v="383" actId="207"/>
          <ac:spMkLst>
            <pc:docMk/>
            <pc:sldMk cId="2450620656" sldId="336"/>
            <ac:spMk id="2" creationId="{E838E6B9-FD29-3AD4-32A0-672D4CCF8076}"/>
          </ac:spMkLst>
        </pc:spChg>
        <pc:spChg chg="mod ord">
          <ac:chgData name="Mihaela-Ionela Sipetan (2521601)" userId="6bb735dc-2aa6-4839-b4bd-e4354778a1cd" providerId="ADAL" clId="{35021089-B248-4F80-BAF2-58EAF59570FB}" dt="2026-07-12T10:19:03.129" v="69" actId="26606"/>
          <ac:spMkLst>
            <pc:docMk/>
            <pc:sldMk cId="2450620656" sldId="336"/>
            <ac:spMk id="3" creationId="{6A1DCE61-C9D6-2213-AC88-73F4ED17BF6B}"/>
          </ac:spMkLst>
        </pc:spChg>
        <pc:spChg chg="add">
          <ac:chgData name="Mihaela-Ionela Sipetan (2521601)" userId="6bb735dc-2aa6-4839-b4bd-e4354778a1cd" providerId="ADAL" clId="{35021089-B248-4F80-BAF2-58EAF59570FB}" dt="2026-07-12T10:19:03.129" v="69" actId="26606"/>
          <ac:spMkLst>
            <pc:docMk/>
            <pc:sldMk cId="2450620656" sldId="336"/>
            <ac:spMk id="10" creationId="{B87E4204-E93C-417B-9ED0-F81552DE87E4}"/>
          </ac:spMkLst>
        </pc:spChg>
        <pc:spChg chg="add">
          <ac:chgData name="Mihaela-Ionela Sipetan (2521601)" userId="6bb735dc-2aa6-4839-b4bd-e4354778a1cd" providerId="ADAL" clId="{35021089-B248-4F80-BAF2-58EAF59570FB}" dt="2026-07-12T10:19:03.129" v="69" actId="26606"/>
          <ac:spMkLst>
            <pc:docMk/>
            <pc:sldMk cId="2450620656" sldId="336"/>
            <ac:spMk id="12" creationId="{068E4A00-82CC-4AD0-B631-F820AEE40F36}"/>
          </ac:spMkLst>
        </pc:spChg>
        <pc:spChg chg="add">
          <ac:chgData name="Mihaela-Ionela Sipetan (2521601)" userId="6bb735dc-2aa6-4839-b4bd-e4354778a1cd" providerId="ADAL" clId="{35021089-B248-4F80-BAF2-58EAF59570FB}" dt="2026-07-12T10:19:03.129" v="69" actId="26606"/>
          <ac:spMkLst>
            <pc:docMk/>
            <pc:sldMk cId="2450620656" sldId="336"/>
            <ac:spMk id="14" creationId="{463665DF-25B8-4EE2-8F85-921EF38BE2D0}"/>
          </ac:spMkLst>
        </pc:spChg>
        <pc:spChg chg="add">
          <ac:chgData name="Mihaela-Ionela Sipetan (2521601)" userId="6bb735dc-2aa6-4839-b4bd-e4354778a1cd" providerId="ADAL" clId="{35021089-B248-4F80-BAF2-58EAF59570FB}" dt="2026-07-12T10:19:03.129" v="69" actId="26606"/>
          <ac:spMkLst>
            <pc:docMk/>
            <pc:sldMk cId="2450620656" sldId="336"/>
            <ac:spMk id="16" creationId="{B3378DC2-950E-4B63-B833-32DE4719A85C}"/>
          </ac:spMkLst>
        </pc:spChg>
        <pc:picChg chg="add mod">
          <ac:chgData name="Mihaela-Ionela Sipetan (2521601)" userId="6bb735dc-2aa6-4839-b4bd-e4354778a1cd" providerId="ADAL" clId="{35021089-B248-4F80-BAF2-58EAF59570FB}" dt="2026-07-12T10:19:15.005" v="73" actId="1076"/>
          <ac:picMkLst>
            <pc:docMk/>
            <pc:sldMk cId="2450620656" sldId="336"/>
            <ac:picMk id="5" creationId="{7B0364AD-41C7-1FC3-E937-EA95246922E8}"/>
          </ac:picMkLst>
        </pc:picChg>
      </pc:sldChg>
      <pc:sldChg chg="modSp mod">
        <pc:chgData name="Mihaela-Ionela Sipetan (2521601)" userId="6bb735dc-2aa6-4839-b4bd-e4354778a1cd" providerId="ADAL" clId="{35021089-B248-4F80-BAF2-58EAF59570FB}" dt="2026-07-12T11:24:23.704" v="408" actId="207"/>
        <pc:sldMkLst>
          <pc:docMk/>
          <pc:sldMk cId="959778051" sldId="337"/>
        </pc:sldMkLst>
        <pc:spChg chg="mod">
          <ac:chgData name="Mihaela-Ionela Sipetan (2521601)" userId="6bb735dc-2aa6-4839-b4bd-e4354778a1cd" providerId="ADAL" clId="{35021089-B248-4F80-BAF2-58EAF59570FB}" dt="2026-07-12T11:24:23.704" v="408" actId="207"/>
          <ac:spMkLst>
            <pc:docMk/>
            <pc:sldMk cId="959778051" sldId="337"/>
            <ac:spMk id="2" creationId="{50E9F56C-89A3-3D8F-19BF-1ABE134D1546}"/>
          </ac:spMkLst>
        </pc:spChg>
        <pc:spChg chg="mod">
          <ac:chgData name="Mihaela-Ionela Sipetan (2521601)" userId="6bb735dc-2aa6-4839-b4bd-e4354778a1cd" providerId="ADAL" clId="{35021089-B248-4F80-BAF2-58EAF59570FB}" dt="2026-07-12T10:10:26.799" v="5" actId="27636"/>
          <ac:spMkLst>
            <pc:docMk/>
            <pc:sldMk cId="959778051" sldId="337"/>
            <ac:spMk id="3" creationId="{658A1E14-A008-9879-09B5-33D75C1826A5}"/>
          </ac:spMkLst>
        </pc:spChg>
      </pc:sldChg>
      <pc:sldChg chg="addSp delSp modSp mod setBg">
        <pc:chgData name="Mihaela-Ionela Sipetan (2521601)" userId="6bb735dc-2aa6-4839-b4bd-e4354778a1cd" providerId="ADAL" clId="{35021089-B248-4F80-BAF2-58EAF59570FB}" dt="2026-07-12T11:24:07.779" v="406" actId="207"/>
        <pc:sldMkLst>
          <pc:docMk/>
          <pc:sldMk cId="219227427" sldId="338"/>
        </pc:sldMkLst>
        <pc:spChg chg="mod">
          <ac:chgData name="Mihaela-Ionela Sipetan (2521601)" userId="6bb735dc-2aa6-4839-b4bd-e4354778a1cd" providerId="ADAL" clId="{35021089-B248-4F80-BAF2-58EAF59570FB}" dt="2026-07-12T11:24:07.779" v="406" actId="207"/>
          <ac:spMkLst>
            <pc:docMk/>
            <pc:sldMk cId="219227427" sldId="338"/>
            <ac:spMk id="2" creationId="{79001637-85BF-E3A3-A622-75B2DF926ECC}"/>
          </ac:spMkLst>
        </pc:spChg>
        <pc:spChg chg="del mod">
          <ac:chgData name="Mihaela-Ionela Sipetan (2521601)" userId="6bb735dc-2aa6-4839-b4bd-e4354778a1cd" providerId="ADAL" clId="{35021089-B248-4F80-BAF2-58EAF59570FB}" dt="2026-07-12T10:12:38.639" v="33" actId="26606"/>
          <ac:spMkLst>
            <pc:docMk/>
            <pc:sldMk cId="219227427" sldId="338"/>
            <ac:spMk id="3" creationId="{BEE4B0FB-BAD5-1095-3C05-E9A98EDFBF01}"/>
          </ac:spMkLst>
        </pc:spChg>
        <pc:graphicFrameChg chg="add">
          <ac:chgData name="Mihaela-Ionela Sipetan (2521601)" userId="6bb735dc-2aa6-4839-b4bd-e4354778a1cd" providerId="ADAL" clId="{35021089-B248-4F80-BAF2-58EAF59570FB}" dt="2026-07-12T10:12:38.639" v="33" actId="26606"/>
          <ac:graphicFrameMkLst>
            <pc:docMk/>
            <pc:sldMk cId="219227427" sldId="338"/>
            <ac:graphicFrameMk id="5" creationId="{1483DB0D-80E4-BFBA-0EA9-5024054BA821}"/>
          </ac:graphicFrameMkLst>
        </pc:graphicFrameChg>
      </pc:sldChg>
      <pc:sldChg chg="addSp delSp modSp mod setBg">
        <pc:chgData name="Mihaela-Ionela Sipetan (2521601)" userId="6bb735dc-2aa6-4839-b4bd-e4354778a1cd" providerId="ADAL" clId="{35021089-B248-4F80-BAF2-58EAF59570FB}" dt="2026-07-12T11:24:12.369" v="407" actId="207"/>
        <pc:sldMkLst>
          <pc:docMk/>
          <pc:sldMk cId="1359544648" sldId="339"/>
        </pc:sldMkLst>
        <pc:spChg chg="del mod">
          <ac:chgData name="Mihaela-Ionela Sipetan (2521601)" userId="6bb735dc-2aa6-4839-b4bd-e4354778a1cd" providerId="ADAL" clId="{35021089-B248-4F80-BAF2-58EAF59570FB}" dt="2026-07-12T10:13:06.105" v="36" actId="478"/>
          <ac:spMkLst>
            <pc:docMk/>
            <pc:sldMk cId="1359544648" sldId="339"/>
            <ac:spMk id="2" creationId="{1AA924EE-9262-0C96-2E22-CE18FDBEB5E9}"/>
          </ac:spMkLst>
        </pc:spChg>
        <pc:spChg chg="add del mod">
          <ac:chgData name="Mihaela-Ionela Sipetan (2521601)" userId="6bb735dc-2aa6-4839-b4bd-e4354778a1cd" providerId="ADAL" clId="{35021089-B248-4F80-BAF2-58EAF59570FB}" dt="2026-07-12T10:13:40.858" v="39" actId="26606"/>
          <ac:spMkLst>
            <pc:docMk/>
            <pc:sldMk cId="1359544648" sldId="339"/>
            <ac:spMk id="3" creationId="{934D52E3-03E9-3748-5239-676B85FFD6E3}"/>
          </ac:spMkLst>
        </pc:spChg>
        <pc:spChg chg="add del mod">
          <ac:chgData name="Mihaela-Ionela Sipetan (2521601)" userId="6bb735dc-2aa6-4839-b4bd-e4354778a1cd" providerId="ADAL" clId="{35021089-B248-4F80-BAF2-58EAF59570FB}" dt="2026-07-12T11:23:21.843" v="386"/>
          <ac:spMkLst>
            <pc:docMk/>
            <pc:sldMk cId="1359544648" sldId="339"/>
            <ac:spMk id="4" creationId="{C98C432F-69F6-DE2B-2E28-951AFC1A1DD6}"/>
          </ac:spMkLst>
        </pc:spChg>
        <pc:spChg chg="add mod">
          <ac:chgData name="Mihaela-Ionela Sipetan (2521601)" userId="6bb735dc-2aa6-4839-b4bd-e4354778a1cd" providerId="ADAL" clId="{35021089-B248-4F80-BAF2-58EAF59570FB}" dt="2026-07-12T11:24:12.369" v="407" actId="207"/>
          <ac:spMkLst>
            <pc:docMk/>
            <pc:sldMk cId="1359544648" sldId="339"/>
            <ac:spMk id="6" creationId="{134BEEFC-256A-0A53-1E56-7355867D6066}"/>
          </ac:spMkLst>
        </pc:spChg>
        <pc:graphicFrameChg chg="add del">
          <ac:chgData name="Mihaela-Ionela Sipetan (2521601)" userId="6bb735dc-2aa6-4839-b4bd-e4354778a1cd" providerId="ADAL" clId="{35021089-B248-4F80-BAF2-58EAF59570FB}" dt="2026-07-12T10:13:40.759" v="38" actId="26606"/>
          <ac:graphicFrameMkLst>
            <pc:docMk/>
            <pc:sldMk cId="1359544648" sldId="339"/>
            <ac:graphicFrameMk id="5" creationId="{D9BF70F9-A7E5-2F4D-BD01-12611CD783B0}"/>
          </ac:graphicFrameMkLst>
        </pc:graphicFrameChg>
        <pc:graphicFrameChg chg="add mod">
          <ac:chgData name="Mihaela-Ionela Sipetan (2521601)" userId="6bb735dc-2aa6-4839-b4bd-e4354778a1cd" providerId="ADAL" clId="{35021089-B248-4F80-BAF2-58EAF59570FB}" dt="2026-07-12T10:14:23.680" v="40" actId="1076"/>
          <ac:graphicFrameMkLst>
            <pc:docMk/>
            <pc:sldMk cId="1359544648" sldId="339"/>
            <ac:graphicFrameMk id="7" creationId="{AA164D03-D883-3560-1EA9-087479D5D8DC}"/>
          </ac:graphicFrameMkLst>
        </pc:graphicFrameChg>
      </pc:sldChg>
      <pc:sldChg chg="addSp delSp modSp del mod chgLayout">
        <pc:chgData name="Mihaela-Ionela Sipetan (2521601)" userId="6bb735dc-2aa6-4839-b4bd-e4354778a1cd" providerId="ADAL" clId="{35021089-B248-4F80-BAF2-58EAF59570FB}" dt="2026-07-12T10:55:19.800" v="226" actId="47"/>
        <pc:sldMkLst>
          <pc:docMk/>
          <pc:sldMk cId="1210648550" sldId="340"/>
        </pc:sldMkLst>
        <pc:spChg chg="add del">
          <ac:chgData name="Mihaela-Ionela Sipetan (2521601)" userId="6bb735dc-2aa6-4839-b4bd-e4354778a1cd" providerId="ADAL" clId="{35021089-B248-4F80-BAF2-58EAF59570FB}" dt="2026-07-12T10:54:30.628" v="223" actId="26606"/>
          <ac:spMkLst>
            <pc:docMk/>
            <pc:sldMk cId="1210648550" sldId="340"/>
            <ac:spMk id="2" creationId="{E8F79BB7-D310-DE54-ED63-6DEC2F888B74}"/>
          </ac:spMkLst>
        </pc:spChg>
        <pc:spChg chg="add mod ord">
          <ac:chgData name="Mihaela-Ionela Sipetan (2521601)" userId="6bb735dc-2aa6-4839-b4bd-e4354778a1cd" providerId="ADAL" clId="{35021089-B248-4F80-BAF2-58EAF59570FB}" dt="2026-07-12T10:55:09.999" v="224" actId="6264"/>
          <ac:spMkLst>
            <pc:docMk/>
            <pc:sldMk cId="1210648550" sldId="340"/>
            <ac:spMk id="3" creationId="{172F90BF-3A77-7BB8-2AFA-B48787FB407C}"/>
          </ac:spMkLst>
        </pc:spChg>
        <pc:spChg chg="add mod ord">
          <ac:chgData name="Mihaela-Ionela Sipetan (2521601)" userId="6bb735dc-2aa6-4839-b4bd-e4354778a1cd" providerId="ADAL" clId="{35021089-B248-4F80-BAF2-58EAF59570FB}" dt="2026-07-12T10:55:09.999" v="224" actId="6264"/>
          <ac:spMkLst>
            <pc:docMk/>
            <pc:sldMk cId="1210648550" sldId="340"/>
            <ac:spMk id="5" creationId="{71235B7C-52EF-144A-C11B-7631D61B289E}"/>
          </ac:spMkLst>
        </pc:spChg>
        <pc:graphicFrameChg chg="add del">
          <ac:chgData name="Mihaela-Ionela Sipetan (2521601)" userId="6bb735dc-2aa6-4839-b4bd-e4354778a1cd" providerId="ADAL" clId="{35021089-B248-4F80-BAF2-58EAF59570FB}" dt="2026-07-12T10:54:29.514" v="220" actId="26606"/>
          <ac:graphicFrameMkLst>
            <pc:docMk/>
            <pc:sldMk cId="1210648550" sldId="340"/>
            <ac:graphicFrameMk id="4" creationId="{5486193B-0EB6-61C2-E3B9-4091DBDCAD66}"/>
          </ac:graphicFrameMkLst>
        </pc:graphicFrameChg>
        <pc:graphicFrameChg chg="add del">
          <ac:chgData name="Mihaela-Ionela Sipetan (2521601)" userId="6bb735dc-2aa6-4839-b4bd-e4354778a1cd" providerId="ADAL" clId="{35021089-B248-4F80-BAF2-58EAF59570FB}" dt="2026-07-12T10:54:30.596" v="222" actId="26606"/>
          <ac:graphicFrameMkLst>
            <pc:docMk/>
            <pc:sldMk cId="1210648550" sldId="340"/>
            <ac:graphicFrameMk id="6" creationId="{6CEF519E-705B-EC4D-D3E0-F635B217AE01}"/>
          </ac:graphicFrameMkLst>
        </pc:graphicFrameChg>
        <pc:graphicFrameChg chg="add del">
          <ac:chgData name="Mihaela-Ionela Sipetan (2521601)" userId="6bb735dc-2aa6-4839-b4bd-e4354778a1cd" providerId="ADAL" clId="{35021089-B248-4F80-BAF2-58EAF59570FB}" dt="2026-07-12T10:55:17.814" v="225" actId="478"/>
          <ac:graphicFrameMkLst>
            <pc:docMk/>
            <pc:sldMk cId="1210648550" sldId="340"/>
            <ac:graphicFrameMk id="8" creationId="{5486193B-0EB6-61C2-E3B9-4091DBDCAD66}"/>
          </ac:graphicFrameMkLst>
        </pc:graphicFrameChg>
      </pc:sldChg>
      <pc:sldChg chg="addSp delSp modSp mod setBg setClrOvrMap">
        <pc:chgData name="Mihaela-Ionela Sipetan (2521601)" userId="6bb735dc-2aa6-4839-b4bd-e4354778a1cd" providerId="ADAL" clId="{35021089-B248-4F80-BAF2-58EAF59570FB}" dt="2026-07-12T11:38:37.445" v="581" actId="207"/>
        <pc:sldMkLst>
          <pc:docMk/>
          <pc:sldMk cId="3914402688" sldId="341"/>
        </pc:sldMkLst>
        <pc:spChg chg="del mod">
          <ac:chgData name="Mihaela-Ionela Sipetan (2521601)" userId="6bb735dc-2aa6-4839-b4bd-e4354778a1cd" providerId="ADAL" clId="{35021089-B248-4F80-BAF2-58EAF59570FB}" dt="2026-07-12T10:59:49.798" v="262" actId="26606"/>
          <ac:spMkLst>
            <pc:docMk/>
            <pc:sldMk cId="3914402688" sldId="341"/>
            <ac:spMk id="2" creationId="{91D12269-C3C1-00E8-2128-407DAB801BF4}"/>
          </ac:spMkLst>
        </pc:spChg>
        <pc:spChg chg="add mod">
          <ac:chgData name="Mihaela-Ionela Sipetan (2521601)" userId="6bb735dc-2aa6-4839-b4bd-e4354778a1cd" providerId="ADAL" clId="{35021089-B248-4F80-BAF2-58EAF59570FB}" dt="2026-07-12T11:38:37.445" v="581" actId="207"/>
          <ac:spMkLst>
            <pc:docMk/>
            <pc:sldMk cId="3914402688" sldId="341"/>
            <ac:spMk id="3" creationId="{482BC19E-77AF-F04B-7C3C-94E35D2BDAD0}"/>
          </ac:spMkLst>
        </pc:spChg>
        <pc:spChg chg="add del">
          <ac:chgData name="Mihaela-Ionela Sipetan (2521601)" userId="6bb735dc-2aa6-4839-b4bd-e4354778a1cd" providerId="ADAL" clId="{35021089-B248-4F80-BAF2-58EAF59570FB}" dt="2026-07-12T11:00:58.501" v="274" actId="26606"/>
          <ac:spMkLst>
            <pc:docMk/>
            <pc:sldMk cId="3914402688" sldId="341"/>
            <ac:spMk id="13" creationId="{C393B4A7-6ABF-423D-A762-3CDB4897A833}"/>
          </ac:spMkLst>
        </pc:spChg>
        <pc:spChg chg="add del">
          <ac:chgData name="Mihaela-Ionela Sipetan (2521601)" userId="6bb735dc-2aa6-4839-b4bd-e4354778a1cd" providerId="ADAL" clId="{35021089-B248-4F80-BAF2-58EAF59570FB}" dt="2026-07-12T11:00:58.501" v="274" actId="26606"/>
          <ac:spMkLst>
            <pc:docMk/>
            <pc:sldMk cId="3914402688" sldId="341"/>
            <ac:spMk id="19" creationId="{01AD250C-F2EA-449F-9B14-DF5BB674C500}"/>
          </ac:spMkLst>
        </pc:spChg>
        <pc:spChg chg="add del">
          <ac:chgData name="Mihaela-Ionela Sipetan (2521601)" userId="6bb735dc-2aa6-4839-b4bd-e4354778a1cd" providerId="ADAL" clId="{35021089-B248-4F80-BAF2-58EAF59570FB}" dt="2026-07-12T11:00:58.501" v="274" actId="26606"/>
          <ac:spMkLst>
            <pc:docMk/>
            <pc:sldMk cId="3914402688" sldId="341"/>
            <ac:spMk id="21" creationId="{ABE6F9A3-300E-47F5-B41C-C8C5E758DE7C}"/>
          </ac:spMkLst>
        </pc:spChg>
        <pc:spChg chg="add del">
          <ac:chgData name="Mihaela-Ionela Sipetan (2521601)" userId="6bb735dc-2aa6-4839-b4bd-e4354778a1cd" providerId="ADAL" clId="{35021089-B248-4F80-BAF2-58EAF59570FB}" dt="2026-07-12T11:00:58.501" v="274" actId="26606"/>
          <ac:spMkLst>
            <pc:docMk/>
            <pc:sldMk cId="3914402688" sldId="341"/>
            <ac:spMk id="23" creationId="{61B4701B-39FE-43B8-86AA-D6B8789C2207}"/>
          </ac:spMkLst>
        </pc:spChg>
        <pc:spChg chg="add del">
          <ac:chgData name="Mihaela-Ionela Sipetan (2521601)" userId="6bb735dc-2aa6-4839-b4bd-e4354778a1cd" providerId="ADAL" clId="{35021089-B248-4F80-BAF2-58EAF59570FB}" dt="2026-07-12T11:00:58.501" v="274" actId="26606"/>
          <ac:spMkLst>
            <pc:docMk/>
            <pc:sldMk cId="3914402688" sldId="341"/>
            <ac:spMk id="25" creationId="{E9A7EF13-49FA-4355-971A-34B065F35022}"/>
          </ac:spMkLst>
        </pc:spChg>
        <pc:spChg chg="add del">
          <ac:chgData name="Mihaela-Ionela Sipetan (2521601)" userId="6bb735dc-2aa6-4839-b4bd-e4354778a1cd" providerId="ADAL" clId="{35021089-B248-4F80-BAF2-58EAF59570FB}" dt="2026-07-12T11:00:58.501" v="274" actId="26606"/>
          <ac:spMkLst>
            <pc:docMk/>
            <pc:sldMk cId="3914402688" sldId="341"/>
            <ac:spMk id="27" creationId="{92CF3C3E-0F7B-4F0C-8EBD-BDD38E9C66F5}"/>
          </ac:spMkLst>
        </pc:spChg>
        <pc:spChg chg="add del">
          <ac:chgData name="Mihaela-Ionela Sipetan (2521601)" userId="6bb735dc-2aa6-4839-b4bd-e4354778a1cd" providerId="ADAL" clId="{35021089-B248-4F80-BAF2-58EAF59570FB}" dt="2026-07-12T11:00:46.544" v="269" actId="26606"/>
          <ac:spMkLst>
            <pc:docMk/>
            <pc:sldMk cId="3914402688" sldId="341"/>
            <ac:spMk id="36" creationId="{C393B4A7-6ABF-423D-A762-3CDB4897A833}"/>
          </ac:spMkLst>
        </pc:spChg>
        <pc:spChg chg="add del">
          <ac:chgData name="Mihaela-Ionela Sipetan (2521601)" userId="6bb735dc-2aa6-4839-b4bd-e4354778a1cd" providerId="ADAL" clId="{35021089-B248-4F80-BAF2-58EAF59570FB}" dt="2026-07-12T11:00:46.544" v="269" actId="26606"/>
          <ac:spMkLst>
            <pc:docMk/>
            <pc:sldMk cId="3914402688" sldId="341"/>
            <ac:spMk id="44" creationId="{ABE6F9A3-300E-47F5-B41C-C8C5E758DE7C}"/>
          </ac:spMkLst>
        </pc:spChg>
        <pc:spChg chg="add del">
          <ac:chgData name="Mihaela-Ionela Sipetan (2521601)" userId="6bb735dc-2aa6-4839-b4bd-e4354778a1cd" providerId="ADAL" clId="{35021089-B248-4F80-BAF2-58EAF59570FB}" dt="2026-07-12T11:00:46.544" v="269" actId="26606"/>
          <ac:spMkLst>
            <pc:docMk/>
            <pc:sldMk cId="3914402688" sldId="341"/>
            <ac:spMk id="46" creationId="{61B4701B-39FE-43B8-86AA-D6B8789C2207}"/>
          </ac:spMkLst>
        </pc:spChg>
        <pc:spChg chg="add del">
          <ac:chgData name="Mihaela-Ionela Sipetan (2521601)" userId="6bb735dc-2aa6-4839-b4bd-e4354778a1cd" providerId="ADAL" clId="{35021089-B248-4F80-BAF2-58EAF59570FB}" dt="2026-07-12T11:00:46.544" v="269" actId="26606"/>
          <ac:spMkLst>
            <pc:docMk/>
            <pc:sldMk cId="3914402688" sldId="341"/>
            <ac:spMk id="48" creationId="{E9A7EF13-49FA-4355-971A-34B065F35022}"/>
          </ac:spMkLst>
        </pc:spChg>
        <pc:spChg chg="add del">
          <ac:chgData name="Mihaela-Ionela Sipetan (2521601)" userId="6bb735dc-2aa6-4839-b4bd-e4354778a1cd" providerId="ADAL" clId="{35021089-B248-4F80-BAF2-58EAF59570FB}" dt="2026-07-12T11:00:46.544" v="269" actId="26606"/>
          <ac:spMkLst>
            <pc:docMk/>
            <pc:sldMk cId="3914402688" sldId="341"/>
            <ac:spMk id="50" creationId="{92CF3C3E-0F7B-4F0C-8EBD-BDD38E9C66F5}"/>
          </ac:spMkLst>
        </pc:spChg>
        <pc:spChg chg="add del">
          <ac:chgData name="Mihaela-Ionela Sipetan (2521601)" userId="6bb735dc-2aa6-4839-b4bd-e4354778a1cd" providerId="ADAL" clId="{35021089-B248-4F80-BAF2-58EAF59570FB}" dt="2026-07-12T11:00:56.128" v="271" actId="26606"/>
          <ac:spMkLst>
            <pc:docMk/>
            <pc:sldMk cId="3914402688" sldId="341"/>
            <ac:spMk id="54" creationId="{C393B4A7-6ABF-423D-A762-3CDB4897A833}"/>
          </ac:spMkLst>
        </pc:spChg>
        <pc:spChg chg="add del">
          <ac:chgData name="Mihaela-Ionela Sipetan (2521601)" userId="6bb735dc-2aa6-4839-b4bd-e4354778a1cd" providerId="ADAL" clId="{35021089-B248-4F80-BAF2-58EAF59570FB}" dt="2026-07-12T11:00:56.128" v="271" actId="26606"/>
          <ac:spMkLst>
            <pc:docMk/>
            <pc:sldMk cId="3914402688" sldId="341"/>
            <ac:spMk id="57" creationId="{01AD250C-F2EA-449F-9B14-DF5BB674C500}"/>
          </ac:spMkLst>
        </pc:spChg>
        <pc:spChg chg="add del">
          <ac:chgData name="Mihaela-Ionela Sipetan (2521601)" userId="6bb735dc-2aa6-4839-b4bd-e4354778a1cd" providerId="ADAL" clId="{35021089-B248-4F80-BAF2-58EAF59570FB}" dt="2026-07-12T11:00:58.360" v="273" actId="26606"/>
          <ac:spMkLst>
            <pc:docMk/>
            <pc:sldMk cId="3914402688" sldId="341"/>
            <ac:spMk id="61" creationId="{C393B4A7-6ABF-423D-A762-3CDB4897A833}"/>
          </ac:spMkLst>
        </pc:spChg>
        <pc:spChg chg="add del">
          <ac:chgData name="Mihaela-Ionela Sipetan (2521601)" userId="6bb735dc-2aa6-4839-b4bd-e4354778a1cd" providerId="ADAL" clId="{35021089-B248-4F80-BAF2-58EAF59570FB}" dt="2026-07-12T11:00:58.360" v="273" actId="26606"/>
          <ac:spMkLst>
            <pc:docMk/>
            <pc:sldMk cId="3914402688" sldId="341"/>
            <ac:spMk id="64" creationId="{01AD250C-F2EA-449F-9B14-DF5BB674C500}"/>
          </ac:spMkLst>
        </pc:spChg>
        <pc:spChg chg="add del">
          <ac:chgData name="Mihaela-Ionela Sipetan (2521601)" userId="6bb735dc-2aa6-4839-b4bd-e4354778a1cd" providerId="ADAL" clId="{35021089-B248-4F80-BAF2-58EAF59570FB}" dt="2026-07-12T11:00:58.360" v="273" actId="26606"/>
          <ac:spMkLst>
            <pc:docMk/>
            <pc:sldMk cId="3914402688" sldId="341"/>
            <ac:spMk id="65" creationId="{4E78424C-6FD0-41F8-9CAA-5DC19C42359F}"/>
          </ac:spMkLst>
        </pc:spChg>
        <pc:spChg chg="add del">
          <ac:chgData name="Mihaela-Ionela Sipetan (2521601)" userId="6bb735dc-2aa6-4839-b4bd-e4354778a1cd" providerId="ADAL" clId="{35021089-B248-4F80-BAF2-58EAF59570FB}" dt="2026-07-12T11:00:58.360" v="273" actId="26606"/>
          <ac:spMkLst>
            <pc:docMk/>
            <pc:sldMk cId="3914402688" sldId="341"/>
            <ac:spMk id="67" creationId="{BDC58DEA-1307-4F44-AD47-E613D8B76A89}"/>
          </ac:spMkLst>
        </pc:spChg>
        <pc:spChg chg="add del">
          <ac:chgData name="Mihaela-Ionela Sipetan (2521601)" userId="6bb735dc-2aa6-4839-b4bd-e4354778a1cd" providerId="ADAL" clId="{35021089-B248-4F80-BAF2-58EAF59570FB}" dt="2026-07-12T11:00:58.360" v="273" actId="26606"/>
          <ac:spMkLst>
            <pc:docMk/>
            <pc:sldMk cId="3914402688" sldId="341"/>
            <ac:spMk id="68" creationId="{C99B912D-1E4B-42AF-A2BE-CFEFEC916EE7}"/>
          </ac:spMkLst>
        </pc:spChg>
        <pc:spChg chg="add">
          <ac:chgData name="Mihaela-Ionela Sipetan (2521601)" userId="6bb735dc-2aa6-4839-b4bd-e4354778a1cd" providerId="ADAL" clId="{35021089-B248-4F80-BAF2-58EAF59570FB}" dt="2026-07-12T11:00:58.501" v="274" actId="26606"/>
          <ac:spMkLst>
            <pc:docMk/>
            <pc:sldMk cId="3914402688" sldId="341"/>
            <ac:spMk id="72" creationId="{C393B4A7-6ABF-423D-A762-3CDB4897A833}"/>
          </ac:spMkLst>
        </pc:spChg>
        <pc:spChg chg="add">
          <ac:chgData name="Mihaela-Ionela Sipetan (2521601)" userId="6bb735dc-2aa6-4839-b4bd-e4354778a1cd" providerId="ADAL" clId="{35021089-B248-4F80-BAF2-58EAF59570FB}" dt="2026-07-12T11:00:58.501" v="274" actId="26606"/>
          <ac:spMkLst>
            <pc:docMk/>
            <pc:sldMk cId="3914402688" sldId="341"/>
            <ac:spMk id="77" creationId="{61B4701B-39FE-43B8-86AA-D6B8789C2207}"/>
          </ac:spMkLst>
        </pc:spChg>
        <pc:spChg chg="add">
          <ac:chgData name="Mihaela-Ionela Sipetan (2521601)" userId="6bb735dc-2aa6-4839-b4bd-e4354778a1cd" providerId="ADAL" clId="{35021089-B248-4F80-BAF2-58EAF59570FB}" dt="2026-07-12T11:00:58.501" v="274" actId="26606"/>
          <ac:spMkLst>
            <pc:docMk/>
            <pc:sldMk cId="3914402688" sldId="341"/>
            <ac:spMk id="78" creationId="{E9A7EF13-49FA-4355-971A-34B065F35022}"/>
          </ac:spMkLst>
        </pc:spChg>
        <pc:spChg chg="add">
          <ac:chgData name="Mihaela-Ionela Sipetan (2521601)" userId="6bb735dc-2aa6-4839-b4bd-e4354778a1cd" providerId="ADAL" clId="{35021089-B248-4F80-BAF2-58EAF59570FB}" dt="2026-07-12T11:00:58.501" v="274" actId="26606"/>
          <ac:spMkLst>
            <pc:docMk/>
            <pc:sldMk cId="3914402688" sldId="341"/>
            <ac:spMk id="79" creationId="{92CF3C3E-0F7B-4F0C-8EBD-BDD38E9C66F5}"/>
          </ac:spMkLst>
        </pc:spChg>
        <pc:picChg chg="add del">
          <ac:chgData name="Mihaela-Ionela Sipetan (2521601)" userId="6bb735dc-2aa6-4839-b4bd-e4354778a1cd" providerId="ADAL" clId="{35021089-B248-4F80-BAF2-58EAF59570FB}" dt="2026-07-12T11:00:56.128" v="271" actId="26606"/>
          <ac:picMkLst>
            <pc:docMk/>
            <pc:sldMk cId="3914402688" sldId="341"/>
            <ac:picMk id="9" creationId="{F1B8F9CB-890B-4CB8-B503-188A763E2FC1}"/>
          </ac:picMkLst>
        </pc:picChg>
        <pc:picChg chg="add">
          <ac:chgData name="Mihaela-Ionela Sipetan (2521601)" userId="6bb735dc-2aa6-4839-b4bd-e4354778a1cd" providerId="ADAL" clId="{35021089-B248-4F80-BAF2-58EAF59570FB}" dt="2026-07-12T10:59:49.798" v="262" actId="26606"/>
          <ac:picMkLst>
            <pc:docMk/>
            <pc:sldMk cId="3914402688" sldId="341"/>
            <ac:picMk id="15" creationId="{9CD2319A-6FA9-4EFB-9EDF-7304467425E8}"/>
          </ac:picMkLst>
        </pc:picChg>
      </pc:sldChg>
      <pc:sldChg chg="addSp modSp add mod">
        <pc:chgData name="Mihaela-Ionela Sipetan (2521601)" userId="6bb735dc-2aa6-4839-b4bd-e4354778a1cd" providerId="ADAL" clId="{35021089-B248-4F80-BAF2-58EAF59570FB}" dt="2026-07-12T11:38:33.649" v="580" actId="207"/>
        <pc:sldMkLst>
          <pc:docMk/>
          <pc:sldMk cId="0" sldId="342"/>
        </pc:sldMkLst>
        <pc:spChg chg="mod">
          <ac:chgData name="Mihaela-Ionela Sipetan (2521601)" userId="6bb735dc-2aa6-4839-b4bd-e4354778a1cd" providerId="ADAL" clId="{35021089-B248-4F80-BAF2-58EAF59570FB}" dt="2026-07-12T11:38:33.649" v="580" actId="207"/>
          <ac:spMkLst>
            <pc:docMk/>
            <pc:sldMk cId="0" sldId="342"/>
            <ac:spMk id="2" creationId="{E8F79BB7-D310-DE54-ED63-6DEC2F888B74}"/>
          </ac:spMkLst>
        </pc:spChg>
        <pc:picChg chg="add mod">
          <ac:chgData name="Mihaela-Ionela Sipetan (2521601)" userId="6bb735dc-2aa6-4839-b4bd-e4354778a1cd" providerId="ADAL" clId="{35021089-B248-4F80-BAF2-58EAF59570FB}" dt="2026-07-12T10:57:18.639" v="238" actId="1076"/>
          <ac:picMkLst>
            <pc:docMk/>
            <pc:sldMk cId="0" sldId="342"/>
            <ac:picMk id="4" creationId="{F967DEEA-6AAC-F0CD-7677-3C0115BFD11C}"/>
          </ac:picMkLst>
        </pc:picChg>
      </pc:sldChg>
      <pc:sldChg chg="addSp modSp new mod">
        <pc:chgData name="Mihaela-Ionela Sipetan (2521601)" userId="6bb735dc-2aa6-4839-b4bd-e4354778a1cd" providerId="ADAL" clId="{35021089-B248-4F80-BAF2-58EAF59570FB}" dt="2026-07-12T11:20:14.048" v="367" actId="1076"/>
        <pc:sldMkLst>
          <pc:docMk/>
          <pc:sldMk cId="3974036527" sldId="343"/>
        </pc:sldMkLst>
        <pc:spChg chg="add mod">
          <ac:chgData name="Mihaela-Ionela Sipetan (2521601)" userId="6bb735dc-2aa6-4839-b4bd-e4354778a1cd" providerId="ADAL" clId="{35021089-B248-4F80-BAF2-58EAF59570FB}" dt="2026-07-12T11:19:10.061" v="353" actId="255"/>
          <ac:spMkLst>
            <pc:docMk/>
            <pc:sldMk cId="3974036527" sldId="343"/>
            <ac:spMk id="3" creationId="{934238F7-1716-FBDF-4921-93F24130521B}"/>
          </ac:spMkLst>
        </pc:spChg>
        <pc:spChg chg="add mod">
          <ac:chgData name="Mihaela-Ionela Sipetan (2521601)" userId="6bb735dc-2aa6-4839-b4bd-e4354778a1cd" providerId="ADAL" clId="{35021089-B248-4F80-BAF2-58EAF59570FB}" dt="2026-07-12T11:20:14.048" v="367" actId="1076"/>
          <ac:spMkLst>
            <pc:docMk/>
            <pc:sldMk cId="3974036527" sldId="343"/>
            <ac:spMk id="4" creationId="{20382495-998C-2E88-DBB3-37493916DA27}"/>
          </ac:spMkLst>
        </pc:spChg>
        <pc:spChg chg="add mod">
          <ac:chgData name="Mihaela-Ionela Sipetan (2521601)" userId="6bb735dc-2aa6-4839-b4bd-e4354778a1cd" providerId="ADAL" clId="{35021089-B248-4F80-BAF2-58EAF59570FB}" dt="2026-07-12T11:19:35.469" v="359" actId="14100"/>
          <ac:spMkLst>
            <pc:docMk/>
            <pc:sldMk cId="3974036527" sldId="343"/>
            <ac:spMk id="5" creationId="{B75563AB-B9F3-E0EF-E3D7-36778D71926E}"/>
          </ac:spMkLst>
        </pc:spChg>
        <pc:spChg chg="add mod">
          <ac:chgData name="Mihaela-Ionela Sipetan (2521601)" userId="6bb735dc-2aa6-4839-b4bd-e4354778a1cd" providerId="ADAL" clId="{35021089-B248-4F80-BAF2-58EAF59570FB}" dt="2026-07-12T11:19:50.060" v="362" actId="1076"/>
          <ac:spMkLst>
            <pc:docMk/>
            <pc:sldMk cId="3974036527" sldId="343"/>
            <ac:spMk id="6" creationId="{F9594F79-1354-A1B2-A2AF-083D870E696B}"/>
          </ac:spMkLst>
        </pc:spChg>
        <pc:picChg chg="add mod">
          <ac:chgData name="Mihaela-Ionela Sipetan (2521601)" userId="6bb735dc-2aa6-4839-b4bd-e4354778a1cd" providerId="ADAL" clId="{35021089-B248-4F80-BAF2-58EAF59570FB}" dt="2026-07-12T11:18:45.247" v="348" actId="14100"/>
          <ac:picMkLst>
            <pc:docMk/>
            <pc:sldMk cId="3974036527" sldId="343"/>
            <ac:picMk id="8" creationId="{FAC0B3EB-B6B1-42C6-6204-5D0428474A3C}"/>
          </ac:picMkLst>
        </pc:picChg>
      </pc:sldChg>
      <pc:sldChg chg="addSp delSp modSp new mod">
        <pc:chgData name="Mihaela-Ionela Sipetan (2521601)" userId="6bb735dc-2aa6-4839-b4bd-e4354778a1cd" providerId="ADAL" clId="{35021089-B248-4F80-BAF2-58EAF59570FB}" dt="2026-07-12T11:41:11.030" v="601" actId="20577"/>
        <pc:sldMkLst>
          <pc:docMk/>
          <pc:sldMk cId="3362097995" sldId="344"/>
        </pc:sldMkLst>
        <pc:spChg chg="add del mod">
          <ac:chgData name="Mihaela-Ionela Sipetan (2521601)" userId="6bb735dc-2aa6-4839-b4bd-e4354778a1cd" providerId="ADAL" clId="{35021089-B248-4F80-BAF2-58EAF59570FB}" dt="2026-07-12T11:36:52.559" v="566" actId="478"/>
          <ac:spMkLst>
            <pc:docMk/>
            <pc:sldMk cId="3362097995" sldId="344"/>
            <ac:spMk id="2" creationId="{74E59580-5AD9-9A87-0FF6-7F3D7CEA1260}"/>
          </ac:spMkLst>
        </pc:spChg>
        <pc:spChg chg="add mod">
          <ac:chgData name="Mihaela-Ionela Sipetan (2521601)" userId="6bb735dc-2aa6-4839-b4bd-e4354778a1cd" providerId="ADAL" clId="{35021089-B248-4F80-BAF2-58EAF59570FB}" dt="2026-07-12T11:41:11.030" v="601" actId="20577"/>
          <ac:spMkLst>
            <pc:docMk/>
            <pc:sldMk cId="3362097995" sldId="344"/>
            <ac:spMk id="3" creationId="{5FC6C4ED-5F6A-EE57-1735-70BD9CFEE2B5}"/>
          </ac:spMkLst>
        </pc:spChg>
        <pc:spChg chg="add del mod">
          <ac:chgData name="Mihaela-Ionela Sipetan (2521601)" userId="6bb735dc-2aa6-4839-b4bd-e4354778a1cd" providerId="ADAL" clId="{35021089-B248-4F80-BAF2-58EAF59570FB}" dt="2026-07-12T11:34:57.814" v="529"/>
          <ac:spMkLst>
            <pc:docMk/>
            <pc:sldMk cId="3362097995" sldId="344"/>
            <ac:spMk id="6" creationId="{F9C9F53A-4918-DA5F-58C5-C1A9C625BF77}"/>
          </ac:spMkLst>
        </pc:spChg>
        <pc:spChg chg="add mod">
          <ac:chgData name="Mihaela-Ionela Sipetan (2521601)" userId="6bb735dc-2aa6-4839-b4bd-e4354778a1cd" providerId="ADAL" clId="{35021089-B248-4F80-BAF2-58EAF59570FB}" dt="2026-07-12T11:34:59.919" v="530" actId="164"/>
          <ac:spMkLst>
            <pc:docMk/>
            <pc:sldMk cId="3362097995" sldId="344"/>
            <ac:spMk id="7" creationId="{D2428EE1-73BB-4621-9EDB-C454E960DF18}"/>
          </ac:spMkLst>
        </pc:spChg>
        <pc:spChg chg="add mod">
          <ac:chgData name="Mihaela-Ionela Sipetan (2521601)" userId="6bb735dc-2aa6-4839-b4bd-e4354778a1cd" providerId="ADAL" clId="{35021089-B248-4F80-BAF2-58EAF59570FB}" dt="2026-07-12T11:39:46.995" v="594" actId="20577"/>
          <ac:spMkLst>
            <pc:docMk/>
            <pc:sldMk cId="3362097995" sldId="344"/>
            <ac:spMk id="9" creationId="{FB52D28B-CC02-84BE-0F32-C8474DE41AC1}"/>
          </ac:spMkLst>
        </pc:spChg>
        <pc:spChg chg="add del mod">
          <ac:chgData name="Mihaela-Ionela Sipetan (2521601)" userId="6bb735dc-2aa6-4839-b4bd-e4354778a1cd" providerId="ADAL" clId="{35021089-B248-4F80-BAF2-58EAF59570FB}" dt="2026-07-12T11:37:48.916" v="578" actId="478"/>
          <ac:spMkLst>
            <pc:docMk/>
            <pc:sldMk cId="3362097995" sldId="344"/>
            <ac:spMk id="10" creationId="{604375BE-496C-59A0-7731-D8CCB9EA3E34}"/>
          </ac:spMkLst>
        </pc:spChg>
        <pc:spChg chg="add mod">
          <ac:chgData name="Mihaela-Ionela Sipetan (2521601)" userId="6bb735dc-2aa6-4839-b4bd-e4354778a1cd" providerId="ADAL" clId="{35021089-B248-4F80-BAF2-58EAF59570FB}" dt="2026-07-12T11:37:46.563" v="577"/>
          <ac:spMkLst>
            <pc:docMk/>
            <pc:sldMk cId="3362097995" sldId="344"/>
            <ac:spMk id="11" creationId="{430A8D43-B480-CB78-D3FC-3D5CD610B300}"/>
          </ac:spMkLst>
        </pc:spChg>
        <pc:grpChg chg="add mod">
          <ac:chgData name="Mihaela-Ionela Sipetan (2521601)" userId="6bb735dc-2aa6-4839-b4bd-e4354778a1cd" providerId="ADAL" clId="{35021089-B248-4F80-BAF2-58EAF59570FB}" dt="2026-07-12T11:35:18.447" v="535" actId="14100"/>
          <ac:grpSpMkLst>
            <pc:docMk/>
            <pc:sldMk cId="3362097995" sldId="344"/>
            <ac:grpSpMk id="8" creationId="{7AF542C5-5E08-50E6-0600-32D5E598E16A}"/>
          </ac:grpSpMkLst>
        </pc:grpChg>
        <pc:picChg chg="add mod">
          <ac:chgData name="Mihaela-Ionela Sipetan (2521601)" userId="6bb735dc-2aa6-4839-b4bd-e4354778a1cd" providerId="ADAL" clId="{35021089-B248-4F80-BAF2-58EAF59570FB}" dt="2026-07-12T11:34:59.919" v="530" actId="164"/>
          <ac:picMkLst>
            <pc:docMk/>
            <pc:sldMk cId="3362097995" sldId="344"/>
            <ac:picMk id="5" creationId="{026A04EB-DAD9-1982-932C-37585156A1A7}"/>
          </ac:picMkLst>
        </pc:picChg>
      </pc:sldChg>
    </pc:docChg>
  </pc:docChgLst>
  <pc:docChgLst>
    <pc:chgData name="Mihaela-Ionela Sipetan (2521601)" userId="S::2521601@student.uwtsd.ac.uk::6bb735dc-2aa6-4839-b4bd-e4354778a1cd" providerId="AD" clId="Web-{247F435F-1364-837D-7DBE-A1352D35BCB4}"/>
    <pc:docChg chg="addSld modSld">
      <pc:chgData name="Mihaela-Ionela Sipetan (2521601)" userId="S::2521601@student.uwtsd.ac.uk::6bb735dc-2aa6-4839-b4bd-e4354778a1cd" providerId="AD" clId="Web-{247F435F-1364-837D-7DBE-A1352D35BCB4}" dt="2026-07-09T00:09:14.238" v="1486" actId="20577"/>
      <pc:docMkLst>
        <pc:docMk/>
      </pc:docMkLst>
      <pc:sldChg chg="modSp">
        <pc:chgData name="Mihaela-Ionela Sipetan (2521601)" userId="S::2521601@student.uwtsd.ac.uk::6bb735dc-2aa6-4839-b4bd-e4354778a1cd" providerId="AD" clId="Web-{247F435F-1364-837D-7DBE-A1352D35BCB4}" dt="2026-07-08T23:54:30.361" v="1205" actId="14100"/>
        <pc:sldMkLst>
          <pc:docMk/>
          <pc:sldMk cId="2628250944" sldId="262"/>
        </pc:sldMkLst>
        <pc:spChg chg="mod">
          <ac:chgData name="Mihaela-Ionela Sipetan (2521601)" userId="S::2521601@student.uwtsd.ac.uk::6bb735dc-2aa6-4839-b4bd-e4354778a1cd" providerId="AD" clId="Web-{247F435F-1364-837D-7DBE-A1352D35BCB4}" dt="2026-07-08T23:54:30.361" v="1205" actId="14100"/>
          <ac:spMkLst>
            <pc:docMk/>
            <pc:sldMk cId="2628250944" sldId="262"/>
            <ac:spMk id="3" creationId="{3C22A90E-9F76-050D-E0EB-CFE372524E66}"/>
          </ac:spMkLst>
        </pc:spChg>
      </pc:sldChg>
      <pc:sldChg chg="addSp delSp modSp">
        <pc:chgData name="Mihaela-Ionela Sipetan (2521601)" userId="S::2521601@student.uwtsd.ac.uk::6bb735dc-2aa6-4839-b4bd-e4354778a1cd" providerId="AD" clId="Web-{247F435F-1364-837D-7DBE-A1352D35BCB4}" dt="2026-07-06T20:48:41.235" v="6" actId="14100"/>
        <pc:sldMkLst>
          <pc:docMk/>
          <pc:sldMk cId="2569775999" sldId="323"/>
        </pc:sldMkLst>
        <pc:spChg chg="add mod">
          <ac:chgData name="Mihaela-Ionela Sipetan (2521601)" userId="S::2521601@student.uwtsd.ac.uk::6bb735dc-2aa6-4839-b4bd-e4354778a1cd" providerId="AD" clId="Web-{247F435F-1364-837D-7DBE-A1352D35BCB4}" dt="2026-07-06T20:48:21.515" v="5" actId="1076"/>
          <ac:spMkLst>
            <pc:docMk/>
            <pc:sldMk cId="2569775999" sldId="323"/>
            <ac:spMk id="6" creationId="{5EEB202A-EFF1-0FA8-664A-B245978099E3}"/>
          </ac:spMkLst>
        </pc:spChg>
      </pc:sldChg>
      <pc:sldChg chg="modSp new">
        <pc:chgData name="Mihaela-Ionela Sipetan (2521601)" userId="S::2521601@student.uwtsd.ac.uk::6bb735dc-2aa6-4839-b4bd-e4354778a1cd" providerId="AD" clId="Web-{247F435F-1364-837D-7DBE-A1352D35BCB4}" dt="2026-07-08T23:56:11.302" v="1211" actId="20577"/>
        <pc:sldMkLst>
          <pc:docMk/>
          <pc:sldMk cId="1826616807" sldId="324"/>
        </pc:sldMkLst>
        <pc:spChg chg="mod">
          <ac:chgData name="Mihaela-Ionela Sipetan (2521601)" userId="S::2521601@student.uwtsd.ac.uk::6bb735dc-2aa6-4839-b4bd-e4354778a1cd" providerId="AD" clId="Web-{247F435F-1364-837D-7DBE-A1352D35BCB4}" dt="2026-07-06T21:14:32.554" v="54" actId="20577"/>
          <ac:spMkLst>
            <pc:docMk/>
            <pc:sldMk cId="1826616807" sldId="324"/>
            <ac:spMk id="2" creationId="{780996D4-3064-6646-653A-DDC9134BE945}"/>
          </ac:spMkLst>
        </pc:spChg>
        <pc:spChg chg="mod">
          <ac:chgData name="Mihaela-Ionela Sipetan (2521601)" userId="S::2521601@student.uwtsd.ac.uk::6bb735dc-2aa6-4839-b4bd-e4354778a1cd" providerId="AD" clId="Web-{247F435F-1364-837D-7DBE-A1352D35BCB4}" dt="2026-07-08T23:56:11.302" v="1211" actId="20577"/>
          <ac:spMkLst>
            <pc:docMk/>
            <pc:sldMk cId="1826616807" sldId="324"/>
            <ac:spMk id="3" creationId="{581134F7-EB44-611A-731A-22437E776808}"/>
          </ac:spMkLst>
        </pc:spChg>
      </pc:sldChg>
      <pc:sldChg chg="modSp new">
        <pc:chgData name="Mihaela-Ionela Sipetan (2521601)" userId="S::2521601@student.uwtsd.ac.uk::6bb735dc-2aa6-4839-b4bd-e4354778a1cd" providerId="AD" clId="Web-{247F435F-1364-837D-7DBE-A1352D35BCB4}" dt="2026-07-09T00:09:14.238" v="1486" actId="20577"/>
        <pc:sldMkLst>
          <pc:docMk/>
          <pc:sldMk cId="2015875573" sldId="325"/>
        </pc:sldMkLst>
        <pc:spChg chg="mod">
          <ac:chgData name="Mihaela-Ionela Sipetan (2521601)" userId="S::2521601@student.uwtsd.ac.uk::6bb735dc-2aa6-4839-b4bd-e4354778a1cd" providerId="AD" clId="Web-{247F435F-1364-837D-7DBE-A1352D35BCB4}" dt="2026-07-08T23:56:55.053" v="1230" actId="20577"/>
          <ac:spMkLst>
            <pc:docMk/>
            <pc:sldMk cId="2015875573" sldId="325"/>
            <ac:spMk id="2" creationId="{A4E49D98-8AB3-09C7-3C5D-FB8E0B3AA53B}"/>
          </ac:spMkLst>
        </pc:spChg>
      </pc:sldChg>
    </pc:docChg>
  </pc:docChgLst>
  <pc:docChgLst>
    <pc:chgData name="Mihaela-Ionela Sipetan (2521601)" userId="S::2521601@student.uwtsd.ac.uk::6bb735dc-2aa6-4839-b4bd-e4354778a1cd" providerId="AD" clId="Web-{7EADBF7F-52FA-E82E-4182-4D900345DEE6}"/>
    <pc:docChg chg="addSld">
      <pc:chgData name="Mihaela-Ionela Sipetan (2521601)" userId="S::2521601@student.uwtsd.ac.uk::6bb735dc-2aa6-4839-b4bd-e4354778a1cd" providerId="AD" clId="Web-{7EADBF7F-52FA-E82E-4182-4D900345DEE6}" dt="2026-07-12T10:53:52.055" v="3"/>
      <pc:docMkLst>
        <pc:docMk/>
      </pc:docMkLst>
      <pc:sldChg chg="add">
        <pc:chgData name="Mihaela-Ionela Sipetan (2521601)" userId="S::2521601@student.uwtsd.ac.uk::6bb735dc-2aa6-4839-b4bd-e4354778a1cd" providerId="AD" clId="Web-{7EADBF7F-52FA-E82E-4182-4D900345DEE6}" dt="2026-07-12T10:53:40.914" v="2"/>
        <pc:sldMkLst>
          <pc:docMk/>
          <pc:sldMk cId="0" sldId="258"/>
        </pc:sldMkLst>
      </pc:sldChg>
      <pc:sldChg chg="add">
        <pc:chgData name="Mihaela-Ionela Sipetan (2521601)" userId="S::2521601@student.uwtsd.ac.uk::6bb735dc-2aa6-4839-b4bd-e4354778a1cd" providerId="AD" clId="Web-{7EADBF7F-52FA-E82E-4182-4D900345DEE6}" dt="2026-07-12T10:53:52.055" v="3"/>
        <pc:sldMkLst>
          <pc:docMk/>
          <pc:sldMk cId="0" sldId="259"/>
        </pc:sldMkLst>
      </pc:sldChg>
      <pc:sldChg chg="add">
        <pc:chgData name="Mihaela-Ionela Sipetan (2521601)" userId="S::2521601@student.uwtsd.ac.uk::6bb735dc-2aa6-4839-b4bd-e4354778a1cd" providerId="AD" clId="Web-{7EADBF7F-52FA-E82E-4182-4D900345DEE6}" dt="2026-07-12T10:53:06.771" v="0"/>
        <pc:sldMkLst>
          <pc:docMk/>
          <pc:sldMk cId="1210648550" sldId="340"/>
        </pc:sldMkLst>
      </pc:sldChg>
      <pc:sldChg chg="add">
        <pc:chgData name="Mihaela-Ionela Sipetan (2521601)" userId="S::2521601@student.uwtsd.ac.uk::6bb735dc-2aa6-4839-b4bd-e4354778a1cd" providerId="AD" clId="Web-{7EADBF7F-52FA-E82E-4182-4D900345DEE6}" dt="2026-07-12T10:53:29.288" v="1"/>
        <pc:sldMkLst>
          <pc:docMk/>
          <pc:sldMk cId="3914402688" sldId="341"/>
        </pc:sldMkLst>
      </pc:sldChg>
    </pc:docChg>
  </pc:docChgLst>
  <pc:docChgLst>
    <pc:chgData name="Stefan-Mario Carauleanu (2528012)" userId="S::2528012@student.uwtsd.ac.uk::bd696d47-173d-463a-8726-b66699b8217c" providerId="AD" clId="Web-{C4A9B02E-7176-0D26-A967-687420821E38}"/>
    <pc:docChg chg="modSld">
      <pc:chgData name="Stefan-Mario Carauleanu (2528012)" userId="S::2528012@student.uwtsd.ac.uk::bd696d47-173d-463a-8726-b66699b8217c" providerId="AD" clId="Web-{C4A9B02E-7176-0D26-A967-687420821E38}" dt="2026-06-14T11:15:01.800" v="240" actId="20577"/>
      <pc:docMkLst>
        <pc:docMk/>
      </pc:docMkLst>
    </pc:docChg>
  </pc:docChgLst>
  <pc:docChgLst>
    <pc:chgData name="Seira Shahbaz (2504504)" userId="S::2504504@student.uwtsd.ac.uk::1a827c9d-4f0a-4339-bddc-125dfa460de1" providerId="AD" clId="Web-{608A9446-4D37-7192-F6C6-D61BADF7BF6A}"/>
    <pc:docChg chg="modSld">
      <pc:chgData name="Seira Shahbaz (2504504)" userId="S::2504504@student.uwtsd.ac.uk::1a827c9d-4f0a-4339-bddc-125dfa460de1" providerId="AD" clId="Web-{608A9446-4D37-7192-F6C6-D61BADF7BF6A}" dt="2026-07-10T17:09:39.786" v="56" actId="20577"/>
      <pc:docMkLst>
        <pc:docMk/>
      </pc:docMkLst>
      <pc:sldChg chg="modSp">
        <pc:chgData name="Seira Shahbaz (2504504)" userId="S::2504504@student.uwtsd.ac.uk::1a827c9d-4f0a-4339-bddc-125dfa460de1" providerId="AD" clId="Web-{608A9446-4D37-7192-F6C6-D61BADF7BF6A}" dt="2026-07-10T17:09:39.786" v="56" actId="20577"/>
        <pc:sldMkLst>
          <pc:docMk/>
          <pc:sldMk cId="1880577194" sldId="260"/>
        </pc:sldMkLst>
        <pc:spChg chg="mod">
          <ac:chgData name="Seira Shahbaz (2504504)" userId="S::2504504@student.uwtsd.ac.uk::1a827c9d-4f0a-4339-bddc-125dfa460de1" providerId="AD" clId="Web-{608A9446-4D37-7192-F6C6-D61BADF7BF6A}" dt="2026-07-10T17:09:39.786" v="56" actId="20577"/>
          <ac:spMkLst>
            <pc:docMk/>
            <pc:sldMk cId="1880577194" sldId="260"/>
            <ac:spMk id="3" creationId="{3C22A90E-9F76-050D-E0EB-CFE372524E66}"/>
          </ac:spMkLst>
        </pc:spChg>
      </pc:sldChg>
    </pc:docChg>
  </pc:docChgLst>
  <pc:docChgLst>
    <pc:chgData name="Mihaela-Ionela Sipetan (2521601)" userId="S::2521601@student.uwtsd.ac.uk::6bb735dc-2aa6-4839-b4bd-e4354778a1cd" providerId="AD" clId="Web-{9B45589F-3FE8-1DBA-2B8D-723164F05649}"/>
    <pc:docChg chg="modSld">
      <pc:chgData name="Mihaela-Ionela Sipetan (2521601)" userId="S::2521601@student.uwtsd.ac.uk::6bb735dc-2aa6-4839-b4bd-e4354778a1cd" providerId="AD" clId="Web-{9B45589F-3FE8-1DBA-2B8D-723164F05649}" dt="2026-06-14T11:36:09.078" v="19" actId="20577"/>
      <pc:docMkLst>
        <pc:docMk/>
      </pc:docMkLst>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ata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_rels/data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5" Type="http://schemas.openxmlformats.org/officeDocument/2006/relationships/image" Target="../media/image28.svg"/><Relationship Id="rId4" Type="http://schemas.openxmlformats.org/officeDocument/2006/relationships/image" Target="../media/image27.svg"/></Relationships>
</file>

<file path=ppt/diagrams/_rels/data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5" Type="http://schemas.openxmlformats.org/officeDocument/2006/relationships/image" Target="../media/image35.svg"/><Relationship Id="rId4" Type="http://schemas.openxmlformats.org/officeDocument/2006/relationships/image" Target="../media/image3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5" Type="http://schemas.openxmlformats.org/officeDocument/2006/relationships/image" Target="../media/image8.sv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svg"/><Relationship Id="rId1"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svg"/><Relationship Id="rId1" Type="http://schemas.openxmlformats.org/officeDocument/2006/relationships/image" Target="../media/image24.svg"/><Relationship Id="rId5" Type="http://schemas.openxmlformats.org/officeDocument/2006/relationships/image" Target="../media/image28.svg"/><Relationship Id="rId4" Type="http://schemas.openxmlformats.org/officeDocument/2006/relationships/image" Target="../media/image27.svg"/></Relationships>
</file>

<file path=ppt/diagrams/_rels/drawing7.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svg"/><Relationship Id="rId1" Type="http://schemas.openxmlformats.org/officeDocument/2006/relationships/image" Target="../media/image31.svg"/><Relationship Id="rId5" Type="http://schemas.openxmlformats.org/officeDocument/2006/relationships/image" Target="../media/image35.svg"/><Relationship Id="rId4" Type="http://schemas.openxmlformats.org/officeDocument/2006/relationships/image" Target="../media/image34.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7548067-2F2E-4829-8F36-02D63A4565E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612AC79-F8FA-416C-9027-836887C96E38}">
      <dgm:prSet/>
      <dgm:spPr/>
      <dgm:t>
        <a:bodyPr/>
        <a:lstStyle/>
        <a:p>
          <a:r>
            <a:rPr lang="en-GB"/>
            <a:t>Overview of Case and its challenges:</a:t>
          </a:r>
          <a:endParaRPr lang="en-US"/>
        </a:p>
      </dgm:t>
    </dgm:pt>
    <dgm:pt modelId="{6084CAF4-3444-4312-A958-B6847DDC2937}" type="parTrans" cxnId="{1A4A3332-22FA-4034-ABD0-EF8D0C6E5A37}">
      <dgm:prSet/>
      <dgm:spPr/>
      <dgm:t>
        <a:bodyPr/>
        <a:lstStyle/>
        <a:p>
          <a:endParaRPr lang="en-US"/>
        </a:p>
      </dgm:t>
    </dgm:pt>
    <dgm:pt modelId="{5D7240AC-8661-4682-A748-FE935F747ADF}" type="sibTrans" cxnId="{1A4A3332-22FA-4034-ABD0-EF8D0C6E5A37}">
      <dgm:prSet/>
      <dgm:spPr/>
      <dgm:t>
        <a:bodyPr/>
        <a:lstStyle/>
        <a:p>
          <a:endParaRPr lang="en-US"/>
        </a:p>
      </dgm:t>
    </dgm:pt>
    <dgm:pt modelId="{F86D952B-2308-4AE7-94E0-758ADD594D97}">
      <dgm:prSet/>
      <dgm:spPr/>
      <dgm:t>
        <a:bodyPr/>
        <a:lstStyle/>
        <a:p>
          <a:r>
            <a:rPr lang="en-GB"/>
            <a:t>-Flight Foods Ltd. is a medium-sized company that manufactures ready meals for airlines. </a:t>
          </a:r>
          <a:endParaRPr lang="en-US"/>
        </a:p>
      </dgm:t>
    </dgm:pt>
    <dgm:pt modelId="{2348D224-CC16-484E-AA7E-66D28F4E5A12}" type="parTrans" cxnId="{0061FC1B-4EF6-4D7A-9817-FD3E313B23DF}">
      <dgm:prSet/>
      <dgm:spPr/>
      <dgm:t>
        <a:bodyPr/>
        <a:lstStyle/>
        <a:p>
          <a:endParaRPr lang="en-US"/>
        </a:p>
      </dgm:t>
    </dgm:pt>
    <dgm:pt modelId="{C9E36FCE-EF28-413D-9E36-2896D0205223}" type="sibTrans" cxnId="{0061FC1B-4EF6-4D7A-9817-FD3E313B23DF}">
      <dgm:prSet/>
      <dgm:spPr/>
      <dgm:t>
        <a:bodyPr/>
        <a:lstStyle/>
        <a:p>
          <a:endParaRPr lang="en-US"/>
        </a:p>
      </dgm:t>
    </dgm:pt>
    <dgm:pt modelId="{6AD93705-0143-4F1E-A3A9-2E4CBACA397D}">
      <dgm:prSet/>
      <dgm:spPr/>
      <dgm:t>
        <a:bodyPr/>
        <a:lstStyle/>
        <a:p>
          <a:r>
            <a:rPr lang="en-GB"/>
            <a:t>-The company has been losing customers because airlines have reported poor food quality, including undercooked meals, poor packaging, and meat being found in vegetarian meals. </a:t>
          </a:r>
          <a:endParaRPr lang="en-US"/>
        </a:p>
      </dgm:t>
    </dgm:pt>
    <dgm:pt modelId="{71051B78-7C45-4E0B-BCA7-86A15AD5F41E}" type="parTrans" cxnId="{2897A9D5-69FD-4642-B8D0-961CAC190E20}">
      <dgm:prSet/>
      <dgm:spPr/>
      <dgm:t>
        <a:bodyPr/>
        <a:lstStyle/>
        <a:p>
          <a:endParaRPr lang="en-US"/>
        </a:p>
      </dgm:t>
    </dgm:pt>
    <dgm:pt modelId="{5614ED41-C06D-4406-8309-A63337DEF6A6}" type="sibTrans" cxnId="{2897A9D5-69FD-4642-B8D0-961CAC190E20}">
      <dgm:prSet/>
      <dgm:spPr/>
      <dgm:t>
        <a:bodyPr/>
        <a:lstStyle/>
        <a:p>
          <a:endParaRPr lang="en-US"/>
        </a:p>
      </dgm:t>
    </dgm:pt>
    <dgm:pt modelId="{96D68BDE-F959-418E-A56C-8C1D402C61DA}">
      <dgm:prSet/>
      <dgm:spPr/>
      <dgm:t>
        <a:bodyPr/>
        <a:lstStyle/>
        <a:p>
          <a:r>
            <a:rPr lang="en-GB"/>
            <a:t>-An investigation found that communication and workplace issues were affecting food safety, product quality, and overall business performance.</a:t>
          </a:r>
          <a:endParaRPr lang="en-US"/>
        </a:p>
      </dgm:t>
    </dgm:pt>
    <dgm:pt modelId="{EC8CADDA-D826-492C-81CC-11DC2C90A2E2}" type="parTrans" cxnId="{B9EDB1E9-2BA4-4EE2-9181-D9E6D2EF8992}">
      <dgm:prSet/>
      <dgm:spPr/>
      <dgm:t>
        <a:bodyPr/>
        <a:lstStyle/>
        <a:p>
          <a:endParaRPr lang="en-US"/>
        </a:p>
      </dgm:t>
    </dgm:pt>
    <dgm:pt modelId="{FDFE85CF-E62D-4CA5-BA55-8FD529E5DF23}" type="sibTrans" cxnId="{B9EDB1E9-2BA4-4EE2-9181-D9E6D2EF8992}">
      <dgm:prSet/>
      <dgm:spPr/>
      <dgm:t>
        <a:bodyPr/>
        <a:lstStyle/>
        <a:p>
          <a:endParaRPr lang="en-US"/>
        </a:p>
      </dgm:t>
    </dgm:pt>
    <dgm:pt modelId="{AB92AF7E-4D05-4B5E-84D9-214C917B4AD0}">
      <dgm:prSet/>
      <dgm:spPr/>
      <dgm:t>
        <a:bodyPr/>
        <a:lstStyle/>
        <a:p>
          <a:r>
            <a:rPr lang="en-GB"/>
            <a:t>Flight Foods Ltd. Case Study (Module Assessment Brief, 2026).</a:t>
          </a:r>
          <a:endParaRPr lang="en-US"/>
        </a:p>
      </dgm:t>
    </dgm:pt>
    <dgm:pt modelId="{F540BACD-BE48-4D94-BC62-522BC881A14B}" type="parTrans" cxnId="{34942D13-3FD0-4824-B5F2-69D3F606B7F6}">
      <dgm:prSet/>
      <dgm:spPr/>
      <dgm:t>
        <a:bodyPr/>
        <a:lstStyle/>
        <a:p>
          <a:endParaRPr lang="en-US"/>
        </a:p>
      </dgm:t>
    </dgm:pt>
    <dgm:pt modelId="{2AD10D73-5873-43B1-8E89-9F65DA273684}" type="sibTrans" cxnId="{34942D13-3FD0-4824-B5F2-69D3F606B7F6}">
      <dgm:prSet/>
      <dgm:spPr/>
      <dgm:t>
        <a:bodyPr/>
        <a:lstStyle/>
        <a:p>
          <a:endParaRPr lang="en-US"/>
        </a:p>
      </dgm:t>
    </dgm:pt>
    <dgm:pt modelId="{F8BB03F3-E1D7-49B5-B707-22842C053CC8}" type="pres">
      <dgm:prSet presAssocID="{37548067-2F2E-4829-8F36-02D63A4565E0}" presName="root" presStyleCnt="0">
        <dgm:presLayoutVars>
          <dgm:dir/>
          <dgm:resizeHandles val="exact"/>
        </dgm:presLayoutVars>
      </dgm:prSet>
      <dgm:spPr/>
    </dgm:pt>
    <dgm:pt modelId="{48D2E97C-8303-4EF8-8205-D6C3527E1435}" type="pres">
      <dgm:prSet presAssocID="{8612AC79-F8FA-416C-9027-836887C96E38}" presName="compNode" presStyleCnt="0"/>
      <dgm:spPr/>
    </dgm:pt>
    <dgm:pt modelId="{5056D761-64F6-43EF-994F-4011D426D4CE}" type="pres">
      <dgm:prSet presAssocID="{8612AC79-F8FA-416C-9027-836887C96E38}" presName="bgRect" presStyleLbl="bgShp" presStyleIdx="0" presStyleCnt="5"/>
      <dgm:spPr/>
    </dgm:pt>
    <dgm:pt modelId="{E96ACA3B-CF0A-494E-87C7-91E89D9D6670}" type="pres">
      <dgm:prSet presAssocID="{8612AC79-F8FA-416C-9027-836887C96E3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Gavel"/>
        </a:ext>
      </dgm:extLst>
    </dgm:pt>
    <dgm:pt modelId="{1484FC3F-507E-4BB4-961B-FDE6049A7729}" type="pres">
      <dgm:prSet presAssocID="{8612AC79-F8FA-416C-9027-836887C96E38}" presName="spaceRect" presStyleCnt="0"/>
      <dgm:spPr/>
    </dgm:pt>
    <dgm:pt modelId="{0F54AD87-C942-4CDA-A383-D681657C5E1B}" type="pres">
      <dgm:prSet presAssocID="{8612AC79-F8FA-416C-9027-836887C96E38}" presName="parTx" presStyleLbl="revTx" presStyleIdx="0" presStyleCnt="5">
        <dgm:presLayoutVars>
          <dgm:chMax val="0"/>
          <dgm:chPref val="0"/>
        </dgm:presLayoutVars>
      </dgm:prSet>
      <dgm:spPr/>
    </dgm:pt>
    <dgm:pt modelId="{AC86E6D1-A723-4131-A484-457C940B44DE}" type="pres">
      <dgm:prSet presAssocID="{5D7240AC-8661-4682-A748-FE935F747ADF}" presName="sibTrans" presStyleCnt="0"/>
      <dgm:spPr/>
    </dgm:pt>
    <dgm:pt modelId="{9B313016-769A-42C6-A523-94457D92505B}" type="pres">
      <dgm:prSet presAssocID="{F86D952B-2308-4AE7-94E0-758ADD594D97}" presName="compNode" presStyleCnt="0"/>
      <dgm:spPr/>
    </dgm:pt>
    <dgm:pt modelId="{44710190-A8FB-4B15-9DC4-3E93632C3B94}" type="pres">
      <dgm:prSet presAssocID="{F86D952B-2308-4AE7-94E0-758ADD594D97}" presName="bgRect" presStyleLbl="bgShp" presStyleIdx="1" presStyleCnt="5"/>
      <dgm:spPr/>
    </dgm:pt>
    <dgm:pt modelId="{FCA4267C-7EE9-4721-8437-8C581C382651}" type="pres">
      <dgm:prSet presAssocID="{F86D952B-2308-4AE7-94E0-758ADD594D9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ilot"/>
        </a:ext>
      </dgm:extLst>
    </dgm:pt>
    <dgm:pt modelId="{5B6BA197-6213-4889-A211-274C3F3F22AE}" type="pres">
      <dgm:prSet presAssocID="{F86D952B-2308-4AE7-94E0-758ADD594D97}" presName="spaceRect" presStyleCnt="0"/>
      <dgm:spPr/>
    </dgm:pt>
    <dgm:pt modelId="{521DF181-7AD1-4D45-BFD6-0E9768352EAC}" type="pres">
      <dgm:prSet presAssocID="{F86D952B-2308-4AE7-94E0-758ADD594D97}" presName="parTx" presStyleLbl="revTx" presStyleIdx="1" presStyleCnt="5">
        <dgm:presLayoutVars>
          <dgm:chMax val="0"/>
          <dgm:chPref val="0"/>
        </dgm:presLayoutVars>
      </dgm:prSet>
      <dgm:spPr/>
    </dgm:pt>
    <dgm:pt modelId="{7DD05FC6-CFBC-4491-88C7-7B35695D5DCC}" type="pres">
      <dgm:prSet presAssocID="{C9E36FCE-EF28-413D-9E36-2896D0205223}" presName="sibTrans" presStyleCnt="0"/>
      <dgm:spPr/>
    </dgm:pt>
    <dgm:pt modelId="{4747FE02-57CC-41A5-8F85-C9D0AFD520ED}" type="pres">
      <dgm:prSet presAssocID="{6AD93705-0143-4F1E-A3A9-2E4CBACA397D}" presName="compNode" presStyleCnt="0"/>
      <dgm:spPr/>
    </dgm:pt>
    <dgm:pt modelId="{25F3DF5B-228B-46E9-B9D6-A832D1186293}" type="pres">
      <dgm:prSet presAssocID="{6AD93705-0143-4F1E-A3A9-2E4CBACA397D}" presName="bgRect" presStyleLbl="bgShp" presStyleIdx="2" presStyleCnt="5"/>
      <dgm:spPr/>
    </dgm:pt>
    <dgm:pt modelId="{E013A890-E6BC-4BC2-9A3C-E949890833F6}" type="pres">
      <dgm:prSet presAssocID="{6AD93705-0143-4F1E-A3A9-2E4CBACA397D}"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Fruit Bowl"/>
        </a:ext>
      </dgm:extLst>
    </dgm:pt>
    <dgm:pt modelId="{6948B917-F337-4194-8B63-245A549E930B}" type="pres">
      <dgm:prSet presAssocID="{6AD93705-0143-4F1E-A3A9-2E4CBACA397D}" presName="spaceRect" presStyleCnt="0"/>
      <dgm:spPr/>
    </dgm:pt>
    <dgm:pt modelId="{2FAFE74A-82B8-4D55-BE49-7538EB1BA6FB}" type="pres">
      <dgm:prSet presAssocID="{6AD93705-0143-4F1E-A3A9-2E4CBACA397D}" presName="parTx" presStyleLbl="revTx" presStyleIdx="2" presStyleCnt="5">
        <dgm:presLayoutVars>
          <dgm:chMax val="0"/>
          <dgm:chPref val="0"/>
        </dgm:presLayoutVars>
      </dgm:prSet>
      <dgm:spPr/>
    </dgm:pt>
    <dgm:pt modelId="{72B41F7D-4DA4-430E-A474-474ECDA1EC7F}" type="pres">
      <dgm:prSet presAssocID="{5614ED41-C06D-4406-8309-A63337DEF6A6}" presName="sibTrans" presStyleCnt="0"/>
      <dgm:spPr/>
    </dgm:pt>
    <dgm:pt modelId="{EB6E5F64-13A0-44FF-9ADC-C6C936BA3AF1}" type="pres">
      <dgm:prSet presAssocID="{96D68BDE-F959-418E-A56C-8C1D402C61DA}" presName="compNode" presStyleCnt="0"/>
      <dgm:spPr/>
    </dgm:pt>
    <dgm:pt modelId="{002DB5F9-39F1-4A92-80C4-0F7CEF126795}" type="pres">
      <dgm:prSet presAssocID="{96D68BDE-F959-418E-A56C-8C1D402C61DA}" presName="bgRect" presStyleLbl="bgShp" presStyleIdx="3" presStyleCnt="5"/>
      <dgm:spPr/>
    </dgm:pt>
    <dgm:pt modelId="{2F6BD786-ADEA-4AE1-85AC-2C040550B075}" type="pres">
      <dgm:prSet presAssocID="{96D68BDE-F959-418E-A56C-8C1D402C61D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5EB6756E-165D-4D00-9F0E-E508137FF2DC}" type="pres">
      <dgm:prSet presAssocID="{96D68BDE-F959-418E-A56C-8C1D402C61DA}" presName="spaceRect" presStyleCnt="0"/>
      <dgm:spPr/>
    </dgm:pt>
    <dgm:pt modelId="{6B6E94AE-154F-4932-B3B5-7AA960631C6B}" type="pres">
      <dgm:prSet presAssocID="{96D68BDE-F959-418E-A56C-8C1D402C61DA}" presName="parTx" presStyleLbl="revTx" presStyleIdx="3" presStyleCnt="5">
        <dgm:presLayoutVars>
          <dgm:chMax val="0"/>
          <dgm:chPref val="0"/>
        </dgm:presLayoutVars>
      </dgm:prSet>
      <dgm:spPr/>
    </dgm:pt>
    <dgm:pt modelId="{B1ED16D8-E1FF-4D12-B017-6BD5BD712F86}" type="pres">
      <dgm:prSet presAssocID="{FDFE85CF-E62D-4CA5-BA55-8FD529E5DF23}" presName="sibTrans" presStyleCnt="0"/>
      <dgm:spPr/>
    </dgm:pt>
    <dgm:pt modelId="{CD9437B6-4ED3-43CC-AAF9-A05D0F723C95}" type="pres">
      <dgm:prSet presAssocID="{AB92AF7E-4D05-4B5E-84D9-214C917B4AD0}" presName="compNode" presStyleCnt="0"/>
      <dgm:spPr/>
    </dgm:pt>
    <dgm:pt modelId="{AAA1114B-2969-4B23-84C0-9ED9DC00D2AE}" type="pres">
      <dgm:prSet presAssocID="{AB92AF7E-4D05-4B5E-84D9-214C917B4AD0}" presName="bgRect" presStyleLbl="bgShp" presStyleIdx="4" presStyleCnt="5"/>
      <dgm:spPr/>
    </dgm:pt>
    <dgm:pt modelId="{6002D019-0E0B-484D-84DE-CC5DF60A965E}" type="pres">
      <dgm:prSet presAssocID="{AB92AF7E-4D05-4B5E-84D9-214C917B4AD0}"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Helicopter"/>
        </a:ext>
      </dgm:extLst>
    </dgm:pt>
    <dgm:pt modelId="{710326EE-42BC-4545-997A-B03901CFC899}" type="pres">
      <dgm:prSet presAssocID="{AB92AF7E-4D05-4B5E-84D9-214C917B4AD0}" presName="spaceRect" presStyleCnt="0"/>
      <dgm:spPr/>
    </dgm:pt>
    <dgm:pt modelId="{C88BDB6B-E814-42A5-989C-DEA15EDEF739}" type="pres">
      <dgm:prSet presAssocID="{AB92AF7E-4D05-4B5E-84D9-214C917B4AD0}" presName="parTx" presStyleLbl="revTx" presStyleIdx="4" presStyleCnt="5">
        <dgm:presLayoutVars>
          <dgm:chMax val="0"/>
          <dgm:chPref val="0"/>
        </dgm:presLayoutVars>
      </dgm:prSet>
      <dgm:spPr/>
    </dgm:pt>
  </dgm:ptLst>
  <dgm:cxnLst>
    <dgm:cxn modelId="{E1081302-509E-4382-A6B9-1B085538EEC7}" type="presOf" srcId="{37548067-2F2E-4829-8F36-02D63A4565E0}" destId="{F8BB03F3-E1D7-49B5-B707-22842C053CC8}" srcOrd="0" destOrd="0" presId="urn:microsoft.com/office/officeart/2018/2/layout/IconVerticalSolidList"/>
    <dgm:cxn modelId="{2F26890D-BBFE-4B43-B665-B7FCC72B8867}" type="presOf" srcId="{96D68BDE-F959-418E-A56C-8C1D402C61DA}" destId="{6B6E94AE-154F-4932-B3B5-7AA960631C6B}" srcOrd="0" destOrd="0" presId="urn:microsoft.com/office/officeart/2018/2/layout/IconVerticalSolidList"/>
    <dgm:cxn modelId="{34942D13-3FD0-4824-B5F2-69D3F606B7F6}" srcId="{37548067-2F2E-4829-8F36-02D63A4565E0}" destId="{AB92AF7E-4D05-4B5E-84D9-214C917B4AD0}" srcOrd="4" destOrd="0" parTransId="{F540BACD-BE48-4D94-BC62-522BC881A14B}" sibTransId="{2AD10D73-5873-43B1-8E89-9F65DA273684}"/>
    <dgm:cxn modelId="{0061FC1B-4EF6-4D7A-9817-FD3E313B23DF}" srcId="{37548067-2F2E-4829-8F36-02D63A4565E0}" destId="{F86D952B-2308-4AE7-94E0-758ADD594D97}" srcOrd="1" destOrd="0" parTransId="{2348D224-CC16-484E-AA7E-66D28F4E5A12}" sibTransId="{C9E36FCE-EF28-413D-9E36-2896D0205223}"/>
    <dgm:cxn modelId="{1A4A3332-22FA-4034-ABD0-EF8D0C6E5A37}" srcId="{37548067-2F2E-4829-8F36-02D63A4565E0}" destId="{8612AC79-F8FA-416C-9027-836887C96E38}" srcOrd="0" destOrd="0" parTransId="{6084CAF4-3444-4312-A958-B6847DDC2937}" sibTransId="{5D7240AC-8661-4682-A748-FE935F747ADF}"/>
    <dgm:cxn modelId="{B4DED067-8D5A-4A58-8E85-786AEF51FA90}" type="presOf" srcId="{6AD93705-0143-4F1E-A3A9-2E4CBACA397D}" destId="{2FAFE74A-82B8-4D55-BE49-7538EB1BA6FB}" srcOrd="0" destOrd="0" presId="urn:microsoft.com/office/officeart/2018/2/layout/IconVerticalSolidList"/>
    <dgm:cxn modelId="{3B36F4A7-BD7C-490C-95E2-A00DBAB920BC}" type="presOf" srcId="{8612AC79-F8FA-416C-9027-836887C96E38}" destId="{0F54AD87-C942-4CDA-A383-D681657C5E1B}" srcOrd="0" destOrd="0" presId="urn:microsoft.com/office/officeart/2018/2/layout/IconVerticalSolidList"/>
    <dgm:cxn modelId="{DBBE53C8-15FF-4059-983C-32552B9E6846}" type="presOf" srcId="{F86D952B-2308-4AE7-94E0-758ADD594D97}" destId="{521DF181-7AD1-4D45-BFD6-0E9768352EAC}" srcOrd="0" destOrd="0" presId="urn:microsoft.com/office/officeart/2018/2/layout/IconVerticalSolidList"/>
    <dgm:cxn modelId="{2897A9D5-69FD-4642-B8D0-961CAC190E20}" srcId="{37548067-2F2E-4829-8F36-02D63A4565E0}" destId="{6AD93705-0143-4F1E-A3A9-2E4CBACA397D}" srcOrd="2" destOrd="0" parTransId="{71051B78-7C45-4E0B-BCA7-86A15AD5F41E}" sibTransId="{5614ED41-C06D-4406-8309-A63337DEF6A6}"/>
    <dgm:cxn modelId="{B9EDB1E9-2BA4-4EE2-9181-D9E6D2EF8992}" srcId="{37548067-2F2E-4829-8F36-02D63A4565E0}" destId="{96D68BDE-F959-418E-A56C-8C1D402C61DA}" srcOrd="3" destOrd="0" parTransId="{EC8CADDA-D826-492C-81CC-11DC2C90A2E2}" sibTransId="{FDFE85CF-E62D-4CA5-BA55-8FD529E5DF23}"/>
    <dgm:cxn modelId="{75692DEA-37C7-479E-B830-E26C5A2B15EF}" type="presOf" srcId="{AB92AF7E-4D05-4B5E-84D9-214C917B4AD0}" destId="{C88BDB6B-E814-42A5-989C-DEA15EDEF739}" srcOrd="0" destOrd="0" presId="urn:microsoft.com/office/officeart/2018/2/layout/IconVerticalSolidList"/>
    <dgm:cxn modelId="{6B855FB6-25B2-44ED-BBBD-94C23C9BBFF8}" type="presParOf" srcId="{F8BB03F3-E1D7-49B5-B707-22842C053CC8}" destId="{48D2E97C-8303-4EF8-8205-D6C3527E1435}" srcOrd="0" destOrd="0" presId="urn:microsoft.com/office/officeart/2018/2/layout/IconVerticalSolidList"/>
    <dgm:cxn modelId="{5C4E21F9-84CF-42BB-BD91-F4EA1A1DA2E4}" type="presParOf" srcId="{48D2E97C-8303-4EF8-8205-D6C3527E1435}" destId="{5056D761-64F6-43EF-994F-4011D426D4CE}" srcOrd="0" destOrd="0" presId="urn:microsoft.com/office/officeart/2018/2/layout/IconVerticalSolidList"/>
    <dgm:cxn modelId="{B3FC35B2-EED0-4457-8E06-134EA921B9A4}" type="presParOf" srcId="{48D2E97C-8303-4EF8-8205-D6C3527E1435}" destId="{E96ACA3B-CF0A-494E-87C7-91E89D9D6670}" srcOrd="1" destOrd="0" presId="urn:microsoft.com/office/officeart/2018/2/layout/IconVerticalSolidList"/>
    <dgm:cxn modelId="{F0C44B79-B337-4E00-836F-A7993715ECCD}" type="presParOf" srcId="{48D2E97C-8303-4EF8-8205-D6C3527E1435}" destId="{1484FC3F-507E-4BB4-961B-FDE6049A7729}" srcOrd="2" destOrd="0" presId="urn:microsoft.com/office/officeart/2018/2/layout/IconVerticalSolidList"/>
    <dgm:cxn modelId="{2B98BA0F-5AC1-4220-98AE-0570CEB355FA}" type="presParOf" srcId="{48D2E97C-8303-4EF8-8205-D6C3527E1435}" destId="{0F54AD87-C942-4CDA-A383-D681657C5E1B}" srcOrd="3" destOrd="0" presId="urn:microsoft.com/office/officeart/2018/2/layout/IconVerticalSolidList"/>
    <dgm:cxn modelId="{0886539A-3404-4E52-9AB9-4CBD8B17C29B}" type="presParOf" srcId="{F8BB03F3-E1D7-49B5-B707-22842C053CC8}" destId="{AC86E6D1-A723-4131-A484-457C940B44DE}" srcOrd="1" destOrd="0" presId="urn:microsoft.com/office/officeart/2018/2/layout/IconVerticalSolidList"/>
    <dgm:cxn modelId="{B8228948-3A8F-410A-B0F2-94EDDB6E9410}" type="presParOf" srcId="{F8BB03F3-E1D7-49B5-B707-22842C053CC8}" destId="{9B313016-769A-42C6-A523-94457D92505B}" srcOrd="2" destOrd="0" presId="urn:microsoft.com/office/officeart/2018/2/layout/IconVerticalSolidList"/>
    <dgm:cxn modelId="{A8142AD4-4A20-45DA-AC8D-050803A4AB27}" type="presParOf" srcId="{9B313016-769A-42C6-A523-94457D92505B}" destId="{44710190-A8FB-4B15-9DC4-3E93632C3B94}" srcOrd="0" destOrd="0" presId="urn:microsoft.com/office/officeart/2018/2/layout/IconVerticalSolidList"/>
    <dgm:cxn modelId="{DF619688-84DC-4802-9FF7-C0EFD6D06291}" type="presParOf" srcId="{9B313016-769A-42C6-A523-94457D92505B}" destId="{FCA4267C-7EE9-4721-8437-8C581C382651}" srcOrd="1" destOrd="0" presId="urn:microsoft.com/office/officeart/2018/2/layout/IconVerticalSolidList"/>
    <dgm:cxn modelId="{2FD6324F-B67A-403C-85DD-7E0A081E5AA2}" type="presParOf" srcId="{9B313016-769A-42C6-A523-94457D92505B}" destId="{5B6BA197-6213-4889-A211-274C3F3F22AE}" srcOrd="2" destOrd="0" presId="urn:microsoft.com/office/officeart/2018/2/layout/IconVerticalSolidList"/>
    <dgm:cxn modelId="{2292E697-2B92-44E8-BE98-A9AB55A79D99}" type="presParOf" srcId="{9B313016-769A-42C6-A523-94457D92505B}" destId="{521DF181-7AD1-4D45-BFD6-0E9768352EAC}" srcOrd="3" destOrd="0" presId="urn:microsoft.com/office/officeart/2018/2/layout/IconVerticalSolidList"/>
    <dgm:cxn modelId="{231ADAF7-FF46-4083-988F-071DD446CA43}" type="presParOf" srcId="{F8BB03F3-E1D7-49B5-B707-22842C053CC8}" destId="{7DD05FC6-CFBC-4491-88C7-7B35695D5DCC}" srcOrd="3" destOrd="0" presId="urn:microsoft.com/office/officeart/2018/2/layout/IconVerticalSolidList"/>
    <dgm:cxn modelId="{DAD8DA99-7568-46A6-8046-64F76C6BFEDF}" type="presParOf" srcId="{F8BB03F3-E1D7-49B5-B707-22842C053CC8}" destId="{4747FE02-57CC-41A5-8F85-C9D0AFD520ED}" srcOrd="4" destOrd="0" presId="urn:microsoft.com/office/officeart/2018/2/layout/IconVerticalSolidList"/>
    <dgm:cxn modelId="{E9C94EE9-10F7-473C-8850-5DF9FC7F223B}" type="presParOf" srcId="{4747FE02-57CC-41A5-8F85-C9D0AFD520ED}" destId="{25F3DF5B-228B-46E9-B9D6-A832D1186293}" srcOrd="0" destOrd="0" presId="urn:microsoft.com/office/officeart/2018/2/layout/IconVerticalSolidList"/>
    <dgm:cxn modelId="{E432289A-C848-4A98-9045-65CD6106446C}" type="presParOf" srcId="{4747FE02-57CC-41A5-8F85-C9D0AFD520ED}" destId="{E013A890-E6BC-4BC2-9A3C-E949890833F6}" srcOrd="1" destOrd="0" presId="urn:microsoft.com/office/officeart/2018/2/layout/IconVerticalSolidList"/>
    <dgm:cxn modelId="{C02B30CD-D930-47FA-8EF8-4D9075D9D74B}" type="presParOf" srcId="{4747FE02-57CC-41A5-8F85-C9D0AFD520ED}" destId="{6948B917-F337-4194-8B63-245A549E930B}" srcOrd="2" destOrd="0" presId="urn:microsoft.com/office/officeart/2018/2/layout/IconVerticalSolidList"/>
    <dgm:cxn modelId="{1810BD15-7099-444C-912F-FC110CF5090F}" type="presParOf" srcId="{4747FE02-57CC-41A5-8F85-C9D0AFD520ED}" destId="{2FAFE74A-82B8-4D55-BE49-7538EB1BA6FB}" srcOrd="3" destOrd="0" presId="urn:microsoft.com/office/officeart/2018/2/layout/IconVerticalSolidList"/>
    <dgm:cxn modelId="{CAE6C112-EDF5-4A20-8E45-3271F0F4520A}" type="presParOf" srcId="{F8BB03F3-E1D7-49B5-B707-22842C053CC8}" destId="{72B41F7D-4DA4-430E-A474-474ECDA1EC7F}" srcOrd="5" destOrd="0" presId="urn:microsoft.com/office/officeart/2018/2/layout/IconVerticalSolidList"/>
    <dgm:cxn modelId="{724BE893-AFE6-4B84-B2A2-31684FA4BF88}" type="presParOf" srcId="{F8BB03F3-E1D7-49B5-B707-22842C053CC8}" destId="{EB6E5F64-13A0-44FF-9ADC-C6C936BA3AF1}" srcOrd="6" destOrd="0" presId="urn:microsoft.com/office/officeart/2018/2/layout/IconVerticalSolidList"/>
    <dgm:cxn modelId="{36C00B4E-0AF5-4C44-A3C1-6A016E456569}" type="presParOf" srcId="{EB6E5F64-13A0-44FF-9ADC-C6C936BA3AF1}" destId="{002DB5F9-39F1-4A92-80C4-0F7CEF126795}" srcOrd="0" destOrd="0" presId="urn:microsoft.com/office/officeart/2018/2/layout/IconVerticalSolidList"/>
    <dgm:cxn modelId="{CAEB9EC1-1E44-4B7E-8D5C-87D3CDBDD24D}" type="presParOf" srcId="{EB6E5F64-13A0-44FF-9ADC-C6C936BA3AF1}" destId="{2F6BD786-ADEA-4AE1-85AC-2C040550B075}" srcOrd="1" destOrd="0" presId="urn:microsoft.com/office/officeart/2018/2/layout/IconVerticalSolidList"/>
    <dgm:cxn modelId="{A2F1F23A-7BCE-4095-99D9-FE28135EDA21}" type="presParOf" srcId="{EB6E5F64-13A0-44FF-9ADC-C6C936BA3AF1}" destId="{5EB6756E-165D-4D00-9F0E-E508137FF2DC}" srcOrd="2" destOrd="0" presId="urn:microsoft.com/office/officeart/2018/2/layout/IconVerticalSolidList"/>
    <dgm:cxn modelId="{F532395E-F9BF-401B-8505-0D9B75F2C6A4}" type="presParOf" srcId="{EB6E5F64-13A0-44FF-9ADC-C6C936BA3AF1}" destId="{6B6E94AE-154F-4932-B3B5-7AA960631C6B}" srcOrd="3" destOrd="0" presId="urn:microsoft.com/office/officeart/2018/2/layout/IconVerticalSolidList"/>
    <dgm:cxn modelId="{22BAD0C3-4733-4002-AE7B-32EE22D80DDC}" type="presParOf" srcId="{F8BB03F3-E1D7-49B5-B707-22842C053CC8}" destId="{B1ED16D8-E1FF-4D12-B017-6BD5BD712F86}" srcOrd="7" destOrd="0" presId="urn:microsoft.com/office/officeart/2018/2/layout/IconVerticalSolidList"/>
    <dgm:cxn modelId="{D4739894-F071-4E65-A5AC-42E04FC4FCD6}" type="presParOf" srcId="{F8BB03F3-E1D7-49B5-B707-22842C053CC8}" destId="{CD9437B6-4ED3-43CC-AAF9-A05D0F723C95}" srcOrd="8" destOrd="0" presId="urn:microsoft.com/office/officeart/2018/2/layout/IconVerticalSolidList"/>
    <dgm:cxn modelId="{DEBEE618-B30E-4877-863A-D8A048F559F5}" type="presParOf" srcId="{CD9437B6-4ED3-43CC-AAF9-A05D0F723C95}" destId="{AAA1114B-2969-4B23-84C0-9ED9DC00D2AE}" srcOrd="0" destOrd="0" presId="urn:microsoft.com/office/officeart/2018/2/layout/IconVerticalSolidList"/>
    <dgm:cxn modelId="{D9F88FF2-D0F0-4E82-9235-9AD7FEB8B732}" type="presParOf" srcId="{CD9437B6-4ED3-43CC-AAF9-A05D0F723C95}" destId="{6002D019-0E0B-484D-84DE-CC5DF60A965E}" srcOrd="1" destOrd="0" presId="urn:microsoft.com/office/officeart/2018/2/layout/IconVerticalSolidList"/>
    <dgm:cxn modelId="{1943C6B6-0068-4953-B295-24348401CB20}" type="presParOf" srcId="{CD9437B6-4ED3-43CC-AAF9-A05D0F723C95}" destId="{710326EE-42BC-4545-997A-B03901CFC899}" srcOrd="2" destOrd="0" presId="urn:microsoft.com/office/officeart/2018/2/layout/IconVerticalSolidList"/>
    <dgm:cxn modelId="{64F7A8C5-357D-4684-AA17-DAF9E51C0F74}" type="presParOf" srcId="{CD9437B6-4ED3-43CC-AAF9-A05D0F723C95}" destId="{C88BDB6B-E814-42A5-989C-DEA15EDEF739}"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86F1A5-7357-4B4A-B9FA-1D412DE8D83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CC2A922-0DF6-4786-892C-B14B43D0B275}">
      <dgm:prSet/>
      <dgm:spPr/>
      <dgm:t>
        <a:bodyPr/>
        <a:lstStyle/>
        <a:p>
          <a:r>
            <a:rPr lang="en-GB"/>
            <a:t>Other Key Issues identified in case study:</a:t>
          </a:r>
          <a:endParaRPr lang="en-US"/>
        </a:p>
      </dgm:t>
    </dgm:pt>
    <dgm:pt modelId="{0DBA928D-EB6E-4871-944E-593CB2C6A2D1}" type="parTrans" cxnId="{9DA23F74-6248-471C-911F-B72D5758038F}">
      <dgm:prSet/>
      <dgm:spPr/>
      <dgm:t>
        <a:bodyPr/>
        <a:lstStyle/>
        <a:p>
          <a:endParaRPr lang="en-US"/>
        </a:p>
      </dgm:t>
    </dgm:pt>
    <dgm:pt modelId="{7B0A9455-F1FB-4FF6-8C1C-3852843EB911}" type="sibTrans" cxnId="{9DA23F74-6248-471C-911F-B72D5758038F}">
      <dgm:prSet/>
      <dgm:spPr/>
      <dgm:t>
        <a:bodyPr/>
        <a:lstStyle/>
        <a:p>
          <a:endParaRPr lang="en-US"/>
        </a:p>
      </dgm:t>
    </dgm:pt>
    <dgm:pt modelId="{62B8529E-5DD1-4423-9842-33D315D2EE2E}">
      <dgm:prSet/>
      <dgm:spPr/>
      <dgm:t>
        <a:bodyPr/>
        <a:lstStyle/>
        <a:p>
          <a:r>
            <a:rPr lang="en-GB"/>
            <a:t>-Employees receive little or no food hygiene training before starting work. </a:t>
          </a:r>
          <a:endParaRPr lang="en-US"/>
        </a:p>
      </dgm:t>
    </dgm:pt>
    <dgm:pt modelId="{BCA7A3E8-51EC-44C4-81DE-E58CA421945B}" type="parTrans" cxnId="{2D8FCEAE-4A4A-46C5-8207-4728BEB53A2C}">
      <dgm:prSet/>
      <dgm:spPr/>
      <dgm:t>
        <a:bodyPr/>
        <a:lstStyle/>
        <a:p>
          <a:endParaRPr lang="en-US"/>
        </a:p>
      </dgm:t>
    </dgm:pt>
    <dgm:pt modelId="{B3114E5D-2347-4298-B8F5-B2E7C49E3419}" type="sibTrans" cxnId="{2D8FCEAE-4A4A-46C5-8207-4728BEB53A2C}">
      <dgm:prSet/>
      <dgm:spPr/>
      <dgm:t>
        <a:bodyPr/>
        <a:lstStyle/>
        <a:p>
          <a:endParaRPr lang="en-US"/>
        </a:p>
      </dgm:t>
    </dgm:pt>
    <dgm:pt modelId="{82E33C11-0601-482D-BFF6-CFB9072C4C72}">
      <dgm:prSet/>
      <dgm:spPr/>
      <dgm:t>
        <a:bodyPr/>
        <a:lstStyle/>
        <a:p>
          <a:r>
            <a:rPr lang="en-GB"/>
            <a:t>-The factory relies on old, noisy machinery, making communication more difficult. </a:t>
          </a:r>
          <a:endParaRPr lang="en-US"/>
        </a:p>
      </dgm:t>
    </dgm:pt>
    <dgm:pt modelId="{523E9A49-C89D-4DDD-8AB2-CAE89D9070BB}" type="parTrans" cxnId="{E2AC107B-5912-49AE-9F21-38B014FF4E9F}">
      <dgm:prSet/>
      <dgm:spPr/>
      <dgm:t>
        <a:bodyPr/>
        <a:lstStyle/>
        <a:p>
          <a:endParaRPr lang="en-US"/>
        </a:p>
      </dgm:t>
    </dgm:pt>
    <dgm:pt modelId="{70D9BD84-6A40-4E65-82EB-EB2A23DB96C6}" type="sibTrans" cxnId="{E2AC107B-5912-49AE-9F21-38B014FF4E9F}">
      <dgm:prSet/>
      <dgm:spPr/>
      <dgm:t>
        <a:bodyPr/>
        <a:lstStyle/>
        <a:p>
          <a:endParaRPr lang="en-US"/>
        </a:p>
      </dgm:t>
    </dgm:pt>
    <dgm:pt modelId="{9D1E5144-4C71-4D00-AB4B-A97E7FE3F095}">
      <dgm:prSet/>
      <dgm:spPr/>
      <dgm:t>
        <a:bodyPr/>
        <a:lstStyle/>
        <a:p>
          <a:r>
            <a:rPr lang="en-GB"/>
            <a:t>-Gary struggles to supervise a diverse workforce while maintaining food safety standards. </a:t>
          </a:r>
          <a:endParaRPr lang="en-US"/>
        </a:p>
      </dgm:t>
    </dgm:pt>
    <dgm:pt modelId="{39B8B123-81B2-46B5-94CA-8C321F96C35A}" type="parTrans" cxnId="{453F5837-BC87-4A80-BD12-E179AC7CED87}">
      <dgm:prSet/>
      <dgm:spPr/>
      <dgm:t>
        <a:bodyPr/>
        <a:lstStyle/>
        <a:p>
          <a:endParaRPr lang="en-US"/>
        </a:p>
      </dgm:t>
    </dgm:pt>
    <dgm:pt modelId="{35B8E4EF-299F-46FA-B644-B5C419CD5C26}" type="sibTrans" cxnId="{453F5837-BC87-4A80-BD12-E179AC7CED87}">
      <dgm:prSet/>
      <dgm:spPr/>
      <dgm:t>
        <a:bodyPr/>
        <a:lstStyle/>
        <a:p>
          <a:endParaRPr lang="en-US"/>
        </a:p>
      </dgm:t>
    </dgm:pt>
    <dgm:pt modelId="{4B27FA92-5E13-4B9D-87B5-DC9F95011EF7}">
      <dgm:prSet/>
      <dgm:spPr/>
      <dgm:t>
        <a:bodyPr/>
        <a:lstStyle/>
        <a:p>
          <a:r>
            <a:rPr lang="en-GB"/>
            <a:t>-Poor food handling and hygiene practices increase the risk of food quality issues and customer complaints.</a:t>
          </a:r>
          <a:endParaRPr lang="en-US"/>
        </a:p>
      </dgm:t>
    </dgm:pt>
    <dgm:pt modelId="{024EB168-D659-40FF-9E5D-8E4D46529E45}" type="parTrans" cxnId="{AB0D4A75-6A28-48D9-9054-F615E4273723}">
      <dgm:prSet/>
      <dgm:spPr/>
      <dgm:t>
        <a:bodyPr/>
        <a:lstStyle/>
        <a:p>
          <a:endParaRPr lang="en-US"/>
        </a:p>
      </dgm:t>
    </dgm:pt>
    <dgm:pt modelId="{D2B9F593-981C-49D0-989C-4C245F793D17}" type="sibTrans" cxnId="{AB0D4A75-6A28-48D9-9054-F615E4273723}">
      <dgm:prSet/>
      <dgm:spPr/>
      <dgm:t>
        <a:bodyPr/>
        <a:lstStyle/>
        <a:p>
          <a:endParaRPr lang="en-US"/>
        </a:p>
      </dgm:t>
    </dgm:pt>
    <dgm:pt modelId="{ECF7F0AA-F408-4AAF-9076-EA0DC1914B85}">
      <dgm:prSet/>
      <dgm:spPr/>
      <dgm:t>
        <a:bodyPr/>
        <a:lstStyle/>
        <a:p>
          <a:r>
            <a:rPr lang="en-GB" i="1"/>
            <a:t>Flight Foods Ltd. Case Study</a:t>
          </a:r>
          <a:r>
            <a:rPr lang="en-GB"/>
            <a:t> (Module Assessment Brief, 2026).</a:t>
          </a:r>
          <a:endParaRPr lang="en-US"/>
        </a:p>
      </dgm:t>
    </dgm:pt>
    <dgm:pt modelId="{13556C89-AECF-4D9C-8F34-FE4D319046B0}" type="parTrans" cxnId="{CEF8C968-4B91-447B-86F4-8A034F7A07BE}">
      <dgm:prSet/>
      <dgm:spPr/>
      <dgm:t>
        <a:bodyPr/>
        <a:lstStyle/>
        <a:p>
          <a:endParaRPr lang="en-US"/>
        </a:p>
      </dgm:t>
    </dgm:pt>
    <dgm:pt modelId="{3C342AC2-AA48-443C-AFA0-02D49EE33774}" type="sibTrans" cxnId="{CEF8C968-4B91-447B-86F4-8A034F7A07BE}">
      <dgm:prSet/>
      <dgm:spPr/>
      <dgm:t>
        <a:bodyPr/>
        <a:lstStyle/>
        <a:p>
          <a:endParaRPr lang="en-US"/>
        </a:p>
      </dgm:t>
    </dgm:pt>
    <dgm:pt modelId="{6AB5945D-9DD8-47BE-B9B1-39AA9DA1D2B6}" type="pres">
      <dgm:prSet presAssocID="{5786F1A5-7357-4B4A-B9FA-1D412DE8D83C}" presName="linear" presStyleCnt="0">
        <dgm:presLayoutVars>
          <dgm:animLvl val="lvl"/>
          <dgm:resizeHandles val="exact"/>
        </dgm:presLayoutVars>
      </dgm:prSet>
      <dgm:spPr/>
    </dgm:pt>
    <dgm:pt modelId="{0FFC2375-BF40-4297-BDC0-629FEF21E3C1}" type="pres">
      <dgm:prSet presAssocID="{5CC2A922-0DF6-4786-892C-B14B43D0B275}" presName="parentText" presStyleLbl="node1" presStyleIdx="0" presStyleCnt="6">
        <dgm:presLayoutVars>
          <dgm:chMax val="0"/>
          <dgm:bulletEnabled val="1"/>
        </dgm:presLayoutVars>
      </dgm:prSet>
      <dgm:spPr/>
    </dgm:pt>
    <dgm:pt modelId="{B2054E0A-CF04-4BAE-877C-6163007FDFEE}" type="pres">
      <dgm:prSet presAssocID="{7B0A9455-F1FB-4FF6-8C1C-3852843EB911}" presName="spacer" presStyleCnt="0"/>
      <dgm:spPr/>
    </dgm:pt>
    <dgm:pt modelId="{1F07FBE1-B89C-48A6-8D2C-195CC303B379}" type="pres">
      <dgm:prSet presAssocID="{62B8529E-5DD1-4423-9842-33D315D2EE2E}" presName="parentText" presStyleLbl="node1" presStyleIdx="1" presStyleCnt="6">
        <dgm:presLayoutVars>
          <dgm:chMax val="0"/>
          <dgm:bulletEnabled val="1"/>
        </dgm:presLayoutVars>
      </dgm:prSet>
      <dgm:spPr/>
    </dgm:pt>
    <dgm:pt modelId="{CEAC45E6-4558-45F2-9C96-778D1EC0875E}" type="pres">
      <dgm:prSet presAssocID="{B3114E5D-2347-4298-B8F5-B2E7C49E3419}" presName="spacer" presStyleCnt="0"/>
      <dgm:spPr/>
    </dgm:pt>
    <dgm:pt modelId="{70F8E23D-AEBA-45D5-AA4C-B2F06DE6197D}" type="pres">
      <dgm:prSet presAssocID="{82E33C11-0601-482D-BFF6-CFB9072C4C72}" presName="parentText" presStyleLbl="node1" presStyleIdx="2" presStyleCnt="6">
        <dgm:presLayoutVars>
          <dgm:chMax val="0"/>
          <dgm:bulletEnabled val="1"/>
        </dgm:presLayoutVars>
      </dgm:prSet>
      <dgm:spPr/>
    </dgm:pt>
    <dgm:pt modelId="{F537FE83-D076-40C1-ADC5-AFFB92325238}" type="pres">
      <dgm:prSet presAssocID="{70D9BD84-6A40-4E65-82EB-EB2A23DB96C6}" presName="spacer" presStyleCnt="0"/>
      <dgm:spPr/>
    </dgm:pt>
    <dgm:pt modelId="{E4F87AD5-97EC-4A17-B2F9-D07A685B5BCC}" type="pres">
      <dgm:prSet presAssocID="{9D1E5144-4C71-4D00-AB4B-A97E7FE3F095}" presName="parentText" presStyleLbl="node1" presStyleIdx="3" presStyleCnt="6">
        <dgm:presLayoutVars>
          <dgm:chMax val="0"/>
          <dgm:bulletEnabled val="1"/>
        </dgm:presLayoutVars>
      </dgm:prSet>
      <dgm:spPr/>
    </dgm:pt>
    <dgm:pt modelId="{85A27B0E-7C54-4877-92D6-89147D70A178}" type="pres">
      <dgm:prSet presAssocID="{35B8E4EF-299F-46FA-B644-B5C419CD5C26}" presName="spacer" presStyleCnt="0"/>
      <dgm:spPr/>
    </dgm:pt>
    <dgm:pt modelId="{043CDDB8-139C-43A5-90FC-B8DCD658C1C6}" type="pres">
      <dgm:prSet presAssocID="{4B27FA92-5E13-4B9D-87B5-DC9F95011EF7}" presName="parentText" presStyleLbl="node1" presStyleIdx="4" presStyleCnt="6">
        <dgm:presLayoutVars>
          <dgm:chMax val="0"/>
          <dgm:bulletEnabled val="1"/>
        </dgm:presLayoutVars>
      </dgm:prSet>
      <dgm:spPr/>
    </dgm:pt>
    <dgm:pt modelId="{F82594B5-40C8-45D9-8956-3E890505E843}" type="pres">
      <dgm:prSet presAssocID="{D2B9F593-981C-49D0-989C-4C245F793D17}" presName="spacer" presStyleCnt="0"/>
      <dgm:spPr/>
    </dgm:pt>
    <dgm:pt modelId="{05E17954-3762-4A34-8BC5-45D5338FF75D}" type="pres">
      <dgm:prSet presAssocID="{ECF7F0AA-F408-4AAF-9076-EA0DC1914B85}" presName="parentText" presStyleLbl="node1" presStyleIdx="5" presStyleCnt="6">
        <dgm:presLayoutVars>
          <dgm:chMax val="0"/>
          <dgm:bulletEnabled val="1"/>
        </dgm:presLayoutVars>
      </dgm:prSet>
      <dgm:spPr/>
    </dgm:pt>
  </dgm:ptLst>
  <dgm:cxnLst>
    <dgm:cxn modelId="{6765682C-8A2E-487B-A9B9-36611ABB1E47}" type="presOf" srcId="{4B27FA92-5E13-4B9D-87B5-DC9F95011EF7}" destId="{043CDDB8-139C-43A5-90FC-B8DCD658C1C6}" srcOrd="0" destOrd="0" presId="urn:microsoft.com/office/officeart/2005/8/layout/vList2"/>
    <dgm:cxn modelId="{C153A72C-5CF8-448F-B223-31C0AC1189C7}" type="presOf" srcId="{82E33C11-0601-482D-BFF6-CFB9072C4C72}" destId="{70F8E23D-AEBA-45D5-AA4C-B2F06DE6197D}" srcOrd="0" destOrd="0" presId="urn:microsoft.com/office/officeart/2005/8/layout/vList2"/>
    <dgm:cxn modelId="{453F5837-BC87-4A80-BD12-E179AC7CED87}" srcId="{5786F1A5-7357-4B4A-B9FA-1D412DE8D83C}" destId="{9D1E5144-4C71-4D00-AB4B-A97E7FE3F095}" srcOrd="3" destOrd="0" parTransId="{39B8B123-81B2-46B5-94CA-8C321F96C35A}" sibTransId="{35B8E4EF-299F-46FA-B644-B5C419CD5C26}"/>
    <dgm:cxn modelId="{CEF8C968-4B91-447B-86F4-8A034F7A07BE}" srcId="{5786F1A5-7357-4B4A-B9FA-1D412DE8D83C}" destId="{ECF7F0AA-F408-4AAF-9076-EA0DC1914B85}" srcOrd="5" destOrd="0" parTransId="{13556C89-AECF-4D9C-8F34-FE4D319046B0}" sibTransId="{3C342AC2-AA48-443C-AFA0-02D49EE33774}"/>
    <dgm:cxn modelId="{D327C26E-0DBC-4598-9AA8-422FE39C185A}" type="presOf" srcId="{ECF7F0AA-F408-4AAF-9076-EA0DC1914B85}" destId="{05E17954-3762-4A34-8BC5-45D5338FF75D}" srcOrd="0" destOrd="0" presId="urn:microsoft.com/office/officeart/2005/8/layout/vList2"/>
    <dgm:cxn modelId="{AA912772-95D0-46E7-ADD9-26110037F3FE}" type="presOf" srcId="{9D1E5144-4C71-4D00-AB4B-A97E7FE3F095}" destId="{E4F87AD5-97EC-4A17-B2F9-D07A685B5BCC}" srcOrd="0" destOrd="0" presId="urn:microsoft.com/office/officeart/2005/8/layout/vList2"/>
    <dgm:cxn modelId="{9DA23F74-6248-471C-911F-B72D5758038F}" srcId="{5786F1A5-7357-4B4A-B9FA-1D412DE8D83C}" destId="{5CC2A922-0DF6-4786-892C-B14B43D0B275}" srcOrd="0" destOrd="0" parTransId="{0DBA928D-EB6E-4871-944E-593CB2C6A2D1}" sibTransId="{7B0A9455-F1FB-4FF6-8C1C-3852843EB911}"/>
    <dgm:cxn modelId="{AB0D4A75-6A28-48D9-9054-F615E4273723}" srcId="{5786F1A5-7357-4B4A-B9FA-1D412DE8D83C}" destId="{4B27FA92-5E13-4B9D-87B5-DC9F95011EF7}" srcOrd="4" destOrd="0" parTransId="{024EB168-D659-40FF-9E5D-8E4D46529E45}" sibTransId="{D2B9F593-981C-49D0-989C-4C245F793D17}"/>
    <dgm:cxn modelId="{B429C958-C2C9-4F87-A365-8D6074729A7C}" type="presOf" srcId="{5786F1A5-7357-4B4A-B9FA-1D412DE8D83C}" destId="{6AB5945D-9DD8-47BE-B9B1-39AA9DA1D2B6}" srcOrd="0" destOrd="0" presId="urn:microsoft.com/office/officeart/2005/8/layout/vList2"/>
    <dgm:cxn modelId="{E2AC107B-5912-49AE-9F21-38B014FF4E9F}" srcId="{5786F1A5-7357-4B4A-B9FA-1D412DE8D83C}" destId="{82E33C11-0601-482D-BFF6-CFB9072C4C72}" srcOrd="2" destOrd="0" parTransId="{523E9A49-C89D-4DDD-8AB2-CAE89D9070BB}" sibTransId="{70D9BD84-6A40-4E65-82EB-EB2A23DB96C6}"/>
    <dgm:cxn modelId="{2D8FCEAE-4A4A-46C5-8207-4728BEB53A2C}" srcId="{5786F1A5-7357-4B4A-B9FA-1D412DE8D83C}" destId="{62B8529E-5DD1-4423-9842-33D315D2EE2E}" srcOrd="1" destOrd="0" parTransId="{BCA7A3E8-51EC-44C4-81DE-E58CA421945B}" sibTransId="{B3114E5D-2347-4298-B8F5-B2E7C49E3419}"/>
    <dgm:cxn modelId="{BF2DD2E3-1354-48AF-B123-6E22DB1D6834}" type="presOf" srcId="{62B8529E-5DD1-4423-9842-33D315D2EE2E}" destId="{1F07FBE1-B89C-48A6-8D2C-195CC303B379}" srcOrd="0" destOrd="0" presId="urn:microsoft.com/office/officeart/2005/8/layout/vList2"/>
    <dgm:cxn modelId="{D7A560F4-9BF1-4DA8-8F71-307FEE185773}" type="presOf" srcId="{5CC2A922-0DF6-4786-892C-B14B43D0B275}" destId="{0FFC2375-BF40-4297-BDC0-629FEF21E3C1}" srcOrd="0" destOrd="0" presId="urn:microsoft.com/office/officeart/2005/8/layout/vList2"/>
    <dgm:cxn modelId="{650382C6-0042-4859-B55A-4E1330D0F392}" type="presParOf" srcId="{6AB5945D-9DD8-47BE-B9B1-39AA9DA1D2B6}" destId="{0FFC2375-BF40-4297-BDC0-629FEF21E3C1}" srcOrd="0" destOrd="0" presId="urn:microsoft.com/office/officeart/2005/8/layout/vList2"/>
    <dgm:cxn modelId="{C5E72E84-2C1C-478F-9FAB-510F35A2585E}" type="presParOf" srcId="{6AB5945D-9DD8-47BE-B9B1-39AA9DA1D2B6}" destId="{B2054E0A-CF04-4BAE-877C-6163007FDFEE}" srcOrd="1" destOrd="0" presId="urn:microsoft.com/office/officeart/2005/8/layout/vList2"/>
    <dgm:cxn modelId="{D4C9669B-9095-42C1-9801-644377F23D0C}" type="presParOf" srcId="{6AB5945D-9DD8-47BE-B9B1-39AA9DA1D2B6}" destId="{1F07FBE1-B89C-48A6-8D2C-195CC303B379}" srcOrd="2" destOrd="0" presId="urn:microsoft.com/office/officeart/2005/8/layout/vList2"/>
    <dgm:cxn modelId="{63353B5A-6F42-410A-B939-5F6FDE8837E3}" type="presParOf" srcId="{6AB5945D-9DD8-47BE-B9B1-39AA9DA1D2B6}" destId="{CEAC45E6-4558-45F2-9C96-778D1EC0875E}" srcOrd="3" destOrd="0" presId="urn:microsoft.com/office/officeart/2005/8/layout/vList2"/>
    <dgm:cxn modelId="{11D63369-D7F5-4EC3-BF8F-32F2586B6F86}" type="presParOf" srcId="{6AB5945D-9DD8-47BE-B9B1-39AA9DA1D2B6}" destId="{70F8E23D-AEBA-45D5-AA4C-B2F06DE6197D}" srcOrd="4" destOrd="0" presId="urn:microsoft.com/office/officeart/2005/8/layout/vList2"/>
    <dgm:cxn modelId="{DEBB1DD9-52AB-4213-880F-0D6CF12641C7}" type="presParOf" srcId="{6AB5945D-9DD8-47BE-B9B1-39AA9DA1D2B6}" destId="{F537FE83-D076-40C1-ADC5-AFFB92325238}" srcOrd="5" destOrd="0" presId="urn:microsoft.com/office/officeart/2005/8/layout/vList2"/>
    <dgm:cxn modelId="{1D5411F7-1C77-402E-904A-AB5D39C7193E}" type="presParOf" srcId="{6AB5945D-9DD8-47BE-B9B1-39AA9DA1D2B6}" destId="{E4F87AD5-97EC-4A17-B2F9-D07A685B5BCC}" srcOrd="6" destOrd="0" presId="urn:microsoft.com/office/officeart/2005/8/layout/vList2"/>
    <dgm:cxn modelId="{17A8909F-13E4-4BEB-9433-D533E58FBFC7}" type="presParOf" srcId="{6AB5945D-9DD8-47BE-B9B1-39AA9DA1D2B6}" destId="{85A27B0E-7C54-4877-92D6-89147D70A178}" srcOrd="7" destOrd="0" presId="urn:microsoft.com/office/officeart/2005/8/layout/vList2"/>
    <dgm:cxn modelId="{A16B2151-AA61-4BB8-A910-CDC3BF9BB30D}" type="presParOf" srcId="{6AB5945D-9DD8-47BE-B9B1-39AA9DA1D2B6}" destId="{043CDDB8-139C-43A5-90FC-B8DCD658C1C6}" srcOrd="8" destOrd="0" presId="urn:microsoft.com/office/officeart/2005/8/layout/vList2"/>
    <dgm:cxn modelId="{9D7AAD1A-E2C8-4A87-A3D3-33D7506CFC49}" type="presParOf" srcId="{6AB5945D-9DD8-47BE-B9B1-39AA9DA1D2B6}" destId="{F82594B5-40C8-45D9-8956-3E890505E843}" srcOrd="9" destOrd="0" presId="urn:microsoft.com/office/officeart/2005/8/layout/vList2"/>
    <dgm:cxn modelId="{C51F4633-1721-4FF6-8516-FAEB5D23548F}" type="presParOf" srcId="{6AB5945D-9DD8-47BE-B9B1-39AA9DA1D2B6}" destId="{05E17954-3762-4A34-8BC5-45D5338FF75D}"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E498EB6-41DE-47A8-8C25-54A9752988C6}"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2045D9E6-A9BA-49E1-80F4-5D710FE94465}">
      <dgm:prSet/>
      <dgm:spPr/>
      <dgm:t>
        <a:bodyPr/>
        <a:lstStyle/>
        <a:p>
          <a:r>
            <a:rPr lang="en-GB" b="0" i="0" baseline="0"/>
            <a:t>Communication Barriers in the Workplace</a:t>
          </a:r>
          <a:endParaRPr lang="en-US"/>
        </a:p>
      </dgm:t>
    </dgm:pt>
    <dgm:pt modelId="{2BB8E585-B3BF-48CC-83A5-8BFCA3668D7C}" type="parTrans" cxnId="{07752EC4-6A86-4298-85D4-7B99825A4E6D}">
      <dgm:prSet/>
      <dgm:spPr/>
      <dgm:t>
        <a:bodyPr/>
        <a:lstStyle/>
        <a:p>
          <a:endParaRPr lang="en-US"/>
        </a:p>
      </dgm:t>
    </dgm:pt>
    <dgm:pt modelId="{E390BBFF-4DB4-4EAA-A578-C2A903A761AF}" type="sibTrans" cxnId="{07752EC4-6A86-4298-85D4-7B99825A4E6D}">
      <dgm:prSet/>
      <dgm:spPr/>
      <dgm:t>
        <a:bodyPr/>
        <a:lstStyle/>
        <a:p>
          <a:endParaRPr lang="en-US"/>
        </a:p>
      </dgm:t>
    </dgm:pt>
    <dgm:pt modelId="{A2656A1D-FB6A-477A-8E3F-8320BBBED7B5}">
      <dgm:prSet/>
      <dgm:spPr/>
      <dgm:t>
        <a:bodyPr/>
        <a:lstStyle/>
        <a:p>
          <a:r>
            <a:rPr lang="en-GB" b="0" i="0" baseline="0"/>
            <a:t>The environmental barriers identified are:</a:t>
          </a:r>
          <a:endParaRPr lang="en-US"/>
        </a:p>
      </dgm:t>
    </dgm:pt>
    <dgm:pt modelId="{081DD9DE-8C65-4B16-A18B-CD9B50773279}" type="parTrans" cxnId="{520D67F8-8C29-4DCD-9CA6-DB76929DDC30}">
      <dgm:prSet/>
      <dgm:spPr/>
      <dgm:t>
        <a:bodyPr/>
        <a:lstStyle/>
        <a:p>
          <a:endParaRPr lang="en-US"/>
        </a:p>
      </dgm:t>
    </dgm:pt>
    <dgm:pt modelId="{E04BBB2C-9D67-4150-95EF-73AEA1BC090C}" type="sibTrans" cxnId="{520D67F8-8C29-4DCD-9CA6-DB76929DDC30}">
      <dgm:prSet/>
      <dgm:spPr/>
      <dgm:t>
        <a:bodyPr/>
        <a:lstStyle/>
        <a:p>
          <a:endParaRPr lang="en-US"/>
        </a:p>
      </dgm:t>
    </dgm:pt>
    <dgm:pt modelId="{16B98D75-C6A2-4DB4-AEB9-DD3D5E67722F}">
      <dgm:prSet/>
      <dgm:spPr/>
      <dgm:t>
        <a:bodyPr/>
        <a:lstStyle/>
        <a:p>
          <a:r>
            <a:rPr lang="en-GB" b="0" i="0" baseline="0"/>
            <a:t>* Noise – Machinery prevents employees from hearing instructions clearly.</a:t>
          </a:r>
          <a:endParaRPr lang="en-US"/>
        </a:p>
      </dgm:t>
    </dgm:pt>
    <dgm:pt modelId="{9B939366-9798-4801-9644-2F66B64D3E62}" type="parTrans" cxnId="{051254AA-FE4C-45F0-A0B1-A460CBD59F17}">
      <dgm:prSet/>
      <dgm:spPr/>
      <dgm:t>
        <a:bodyPr/>
        <a:lstStyle/>
        <a:p>
          <a:endParaRPr lang="en-US"/>
        </a:p>
      </dgm:t>
    </dgm:pt>
    <dgm:pt modelId="{CD36E043-F00D-4874-B067-C2E4DE255252}" type="sibTrans" cxnId="{051254AA-FE4C-45F0-A0B1-A460CBD59F17}">
      <dgm:prSet/>
      <dgm:spPr/>
      <dgm:t>
        <a:bodyPr/>
        <a:lstStyle/>
        <a:p>
          <a:endParaRPr lang="en-US"/>
        </a:p>
      </dgm:t>
    </dgm:pt>
    <dgm:pt modelId="{B2F414CB-5296-4E71-AA69-6CD4C3569E96}">
      <dgm:prSet/>
      <dgm:spPr/>
      <dgm:t>
        <a:bodyPr/>
        <a:lstStyle/>
        <a:p>
          <a:r>
            <a:rPr lang="en-GB" b="0" i="0" baseline="0"/>
            <a:t>* Distance – Staff work across a large factory floor making communication difficult.</a:t>
          </a:r>
          <a:endParaRPr lang="en-US"/>
        </a:p>
      </dgm:t>
    </dgm:pt>
    <dgm:pt modelId="{77FC34A1-3484-4830-A31A-01A0C89485CB}" type="parTrans" cxnId="{3694D977-1B39-4C01-92C6-FC50BA4651C0}">
      <dgm:prSet/>
      <dgm:spPr/>
      <dgm:t>
        <a:bodyPr/>
        <a:lstStyle/>
        <a:p>
          <a:endParaRPr lang="en-US"/>
        </a:p>
      </dgm:t>
    </dgm:pt>
    <dgm:pt modelId="{A120666D-66D3-4077-91F8-3CE40970DD95}" type="sibTrans" cxnId="{3694D977-1B39-4C01-92C6-FC50BA4651C0}">
      <dgm:prSet/>
      <dgm:spPr/>
      <dgm:t>
        <a:bodyPr/>
        <a:lstStyle/>
        <a:p>
          <a:endParaRPr lang="en-US"/>
        </a:p>
      </dgm:t>
    </dgm:pt>
    <dgm:pt modelId="{D0BFE066-0AB5-45C8-9622-A0C92BDDC28D}">
      <dgm:prSet/>
      <dgm:spPr/>
      <dgm:t>
        <a:bodyPr/>
        <a:lstStyle/>
        <a:p>
          <a:r>
            <a:rPr lang="en-GB" b="0" i="0" baseline="0"/>
            <a:t>* Visual barriers – Signs alone may not be understood by everyone.</a:t>
          </a:r>
          <a:endParaRPr lang="en-US"/>
        </a:p>
      </dgm:t>
    </dgm:pt>
    <dgm:pt modelId="{B0C1494A-7F99-4EE8-9C11-46D5073AF227}" type="parTrans" cxnId="{3EB08D8C-03FE-4F4A-96E7-BC901D664427}">
      <dgm:prSet/>
      <dgm:spPr/>
      <dgm:t>
        <a:bodyPr/>
        <a:lstStyle/>
        <a:p>
          <a:endParaRPr lang="en-US"/>
        </a:p>
      </dgm:t>
    </dgm:pt>
    <dgm:pt modelId="{4F9FA418-3A55-4108-BBB1-8D9F55DDE187}" type="sibTrans" cxnId="{3EB08D8C-03FE-4F4A-96E7-BC901D664427}">
      <dgm:prSet/>
      <dgm:spPr/>
      <dgm:t>
        <a:bodyPr/>
        <a:lstStyle/>
        <a:p>
          <a:endParaRPr lang="en-US"/>
        </a:p>
      </dgm:t>
    </dgm:pt>
    <dgm:pt modelId="{FC8E8D92-E12E-4C84-8209-42F1C2E5B929}">
      <dgm:prSet/>
      <dgm:spPr/>
      <dgm:t>
        <a:bodyPr/>
        <a:lstStyle/>
        <a:p>
          <a:r>
            <a:rPr lang="en-GB" b="0" i="0" baseline="0"/>
            <a:t>* Poor training environment – Employees start work immediately without proper induction.</a:t>
          </a:r>
          <a:endParaRPr lang="en-US"/>
        </a:p>
      </dgm:t>
    </dgm:pt>
    <dgm:pt modelId="{2FEF4D88-ED2E-4684-BD85-7EC81BD944BC}" type="parTrans" cxnId="{A52358C1-5942-49B8-85BE-C58540B87797}">
      <dgm:prSet/>
      <dgm:spPr/>
      <dgm:t>
        <a:bodyPr/>
        <a:lstStyle/>
        <a:p>
          <a:endParaRPr lang="en-US"/>
        </a:p>
      </dgm:t>
    </dgm:pt>
    <dgm:pt modelId="{09ECEFAF-BD4E-4478-99FC-A1EF35F78DC2}" type="sibTrans" cxnId="{A52358C1-5942-49B8-85BE-C58540B87797}">
      <dgm:prSet/>
      <dgm:spPr/>
      <dgm:t>
        <a:bodyPr/>
        <a:lstStyle/>
        <a:p>
          <a:endParaRPr lang="en-US"/>
        </a:p>
      </dgm:t>
    </dgm:pt>
    <dgm:pt modelId="{2435A6D4-36E3-4426-B3B6-52AEBD1EDEBD}">
      <dgm:prSet/>
      <dgm:spPr/>
      <dgm:t>
        <a:bodyPr/>
        <a:lstStyle/>
        <a:p>
          <a:r>
            <a:rPr lang="en-GB" b="0" i="0" baseline="0"/>
            <a:t>Case Study Example</a:t>
          </a:r>
          <a:endParaRPr lang="en-US"/>
        </a:p>
      </dgm:t>
    </dgm:pt>
    <dgm:pt modelId="{966DC6C9-45D3-4BA6-9A5C-FB5CDDFBA082}" type="parTrans" cxnId="{0C8B4476-A4DC-4AC6-BE3C-31C738B4F386}">
      <dgm:prSet/>
      <dgm:spPr/>
      <dgm:t>
        <a:bodyPr/>
        <a:lstStyle/>
        <a:p>
          <a:endParaRPr lang="en-US"/>
        </a:p>
      </dgm:t>
    </dgm:pt>
    <dgm:pt modelId="{EDD5B863-611F-48AF-8F14-F9E503DF6CF1}" type="sibTrans" cxnId="{0C8B4476-A4DC-4AC6-BE3C-31C738B4F386}">
      <dgm:prSet/>
      <dgm:spPr/>
      <dgm:t>
        <a:bodyPr/>
        <a:lstStyle/>
        <a:p>
          <a:endParaRPr lang="en-US"/>
        </a:p>
      </dgm:t>
    </dgm:pt>
    <dgm:pt modelId="{9C643516-DAAA-42A3-AEDA-E182962E393A}">
      <dgm:prSet/>
      <dgm:spPr/>
      <dgm:t>
        <a:bodyPr/>
        <a:lstStyle/>
        <a:p>
          <a:r>
            <a:rPr lang="en-GB" b="0" i="0" baseline="0"/>
            <a:t>Gary states he has to shout over machinery and rely on signs because employees cannot always understand his instructions.</a:t>
          </a:r>
          <a:endParaRPr lang="en-US"/>
        </a:p>
      </dgm:t>
    </dgm:pt>
    <dgm:pt modelId="{2B13A542-A4F5-46D6-8340-156F2EC9717B}" type="parTrans" cxnId="{232E0C14-4CDB-446D-96C8-4A35D831F268}">
      <dgm:prSet/>
      <dgm:spPr/>
      <dgm:t>
        <a:bodyPr/>
        <a:lstStyle/>
        <a:p>
          <a:endParaRPr lang="en-US"/>
        </a:p>
      </dgm:t>
    </dgm:pt>
    <dgm:pt modelId="{9AB4AB1C-8BA9-4456-87D0-AF6AB9863D94}" type="sibTrans" cxnId="{232E0C14-4CDB-446D-96C8-4A35D831F268}">
      <dgm:prSet/>
      <dgm:spPr/>
      <dgm:t>
        <a:bodyPr/>
        <a:lstStyle/>
        <a:p>
          <a:endParaRPr lang="en-US"/>
        </a:p>
      </dgm:t>
    </dgm:pt>
    <dgm:pt modelId="{51A6270B-A30B-459B-B923-224DFADB1D2B}">
      <dgm:prSet/>
      <dgm:spPr/>
      <dgm:t>
        <a:bodyPr/>
        <a:lstStyle/>
        <a:p>
          <a:r>
            <a:rPr lang="en-GB" b="0" i="0" baseline="0"/>
            <a:t>Effect</a:t>
          </a:r>
          <a:br>
            <a:rPr lang="en-GB" b="0" i="0" baseline="0"/>
          </a:br>
          <a:endParaRPr lang="en-US"/>
        </a:p>
      </dgm:t>
    </dgm:pt>
    <dgm:pt modelId="{67716FBC-CF2B-4D38-A90B-12D8EA166870}" type="parTrans" cxnId="{F0E2724A-F60B-475C-8BF2-3E11FA4BB132}">
      <dgm:prSet/>
      <dgm:spPr/>
      <dgm:t>
        <a:bodyPr/>
        <a:lstStyle/>
        <a:p>
          <a:endParaRPr lang="en-US"/>
        </a:p>
      </dgm:t>
    </dgm:pt>
    <dgm:pt modelId="{6CFA3A10-34C3-4DAC-883B-8662F1DAFFF0}" type="sibTrans" cxnId="{F0E2724A-F60B-475C-8BF2-3E11FA4BB132}">
      <dgm:prSet/>
      <dgm:spPr/>
      <dgm:t>
        <a:bodyPr/>
        <a:lstStyle/>
        <a:p>
          <a:endParaRPr lang="en-US"/>
        </a:p>
      </dgm:t>
    </dgm:pt>
    <dgm:pt modelId="{89D44E65-E227-450B-B047-D9137BAFAB5B}">
      <dgm:prSet/>
      <dgm:spPr/>
      <dgm:t>
        <a:bodyPr/>
        <a:lstStyle/>
        <a:p>
          <a:r>
            <a:rPr lang="en-GB" b="0" i="0" baseline="0"/>
            <a:t>* Messages are misunderstood.</a:t>
          </a:r>
          <a:endParaRPr lang="en-US"/>
        </a:p>
      </dgm:t>
    </dgm:pt>
    <dgm:pt modelId="{3EFC0685-49DA-4093-8375-49EF0A2CE3CD}" type="parTrans" cxnId="{7F1E38D5-A1F2-4E74-96F6-65EB383BCE4A}">
      <dgm:prSet/>
      <dgm:spPr/>
      <dgm:t>
        <a:bodyPr/>
        <a:lstStyle/>
        <a:p>
          <a:endParaRPr lang="en-US"/>
        </a:p>
      </dgm:t>
    </dgm:pt>
    <dgm:pt modelId="{C3E3A37B-7FD5-4641-AEF7-C7E88ADC6EB9}" type="sibTrans" cxnId="{7F1E38D5-A1F2-4E74-96F6-65EB383BCE4A}">
      <dgm:prSet/>
      <dgm:spPr/>
      <dgm:t>
        <a:bodyPr/>
        <a:lstStyle/>
        <a:p>
          <a:endParaRPr lang="en-US"/>
        </a:p>
      </dgm:t>
    </dgm:pt>
    <dgm:pt modelId="{7D61E10A-C0A1-4679-B6EB-F389670EAB23}">
      <dgm:prSet/>
      <dgm:spPr/>
      <dgm:t>
        <a:bodyPr/>
        <a:lstStyle/>
        <a:p>
          <a:r>
            <a:rPr lang="en-GB" b="0" i="0" baseline="0"/>
            <a:t>* Employees perform tasks incorrectly.</a:t>
          </a:r>
          <a:endParaRPr lang="en-US"/>
        </a:p>
      </dgm:t>
    </dgm:pt>
    <dgm:pt modelId="{9CAFEA01-0CF3-4D06-91A7-23D30898E989}" type="parTrans" cxnId="{E06CE6C3-82DE-4954-B301-4DF30461AE36}">
      <dgm:prSet/>
      <dgm:spPr/>
      <dgm:t>
        <a:bodyPr/>
        <a:lstStyle/>
        <a:p>
          <a:endParaRPr lang="en-US"/>
        </a:p>
      </dgm:t>
    </dgm:pt>
    <dgm:pt modelId="{07C2C498-D6BC-44F7-88CA-6CC80250E85B}" type="sibTrans" cxnId="{E06CE6C3-82DE-4954-B301-4DF30461AE36}">
      <dgm:prSet/>
      <dgm:spPr/>
      <dgm:t>
        <a:bodyPr/>
        <a:lstStyle/>
        <a:p>
          <a:endParaRPr lang="en-US"/>
        </a:p>
      </dgm:t>
    </dgm:pt>
    <dgm:pt modelId="{1DFBACCA-470F-4434-8131-784DCE975C19}">
      <dgm:prSet/>
      <dgm:spPr/>
      <dgm:t>
        <a:bodyPr/>
        <a:lstStyle/>
        <a:p>
          <a:r>
            <a:rPr lang="en-GB" b="0" i="0" baseline="0"/>
            <a:t>* Communication becomes ineffective.</a:t>
          </a:r>
          <a:endParaRPr lang="en-US"/>
        </a:p>
      </dgm:t>
    </dgm:pt>
    <dgm:pt modelId="{5DFDDA65-846C-40C7-A287-9DC2D410B57F}" type="parTrans" cxnId="{2895E0EF-0750-4D7A-B4A7-BCF6C25CC52D}">
      <dgm:prSet/>
      <dgm:spPr/>
      <dgm:t>
        <a:bodyPr/>
        <a:lstStyle/>
        <a:p>
          <a:endParaRPr lang="en-US"/>
        </a:p>
      </dgm:t>
    </dgm:pt>
    <dgm:pt modelId="{60F19146-6A47-43B8-B5EE-4CC8544A09F1}" type="sibTrans" cxnId="{2895E0EF-0750-4D7A-B4A7-BCF6C25CC52D}">
      <dgm:prSet/>
      <dgm:spPr/>
      <dgm:t>
        <a:bodyPr/>
        <a:lstStyle/>
        <a:p>
          <a:endParaRPr lang="en-US"/>
        </a:p>
      </dgm:t>
    </dgm:pt>
    <dgm:pt modelId="{E5EF0DB8-BEBA-4D2D-BBCD-77C1AAE61220}" type="pres">
      <dgm:prSet presAssocID="{1E498EB6-41DE-47A8-8C25-54A9752988C6}" presName="diagram" presStyleCnt="0">
        <dgm:presLayoutVars>
          <dgm:dir/>
          <dgm:resizeHandles val="exact"/>
        </dgm:presLayoutVars>
      </dgm:prSet>
      <dgm:spPr/>
    </dgm:pt>
    <dgm:pt modelId="{9E697011-4B2A-44FE-BC84-6841AE5F6C99}" type="pres">
      <dgm:prSet presAssocID="{2045D9E6-A9BA-49E1-80F4-5D710FE94465}" presName="node" presStyleLbl="node1" presStyleIdx="0" presStyleCnt="12">
        <dgm:presLayoutVars>
          <dgm:bulletEnabled val="1"/>
        </dgm:presLayoutVars>
      </dgm:prSet>
      <dgm:spPr/>
    </dgm:pt>
    <dgm:pt modelId="{5762117A-F180-4305-A833-AED8CF7111FA}" type="pres">
      <dgm:prSet presAssocID="{E390BBFF-4DB4-4EAA-A578-C2A903A761AF}" presName="sibTrans" presStyleCnt="0"/>
      <dgm:spPr/>
    </dgm:pt>
    <dgm:pt modelId="{D554E84D-0B97-446A-BE2B-043E76888549}" type="pres">
      <dgm:prSet presAssocID="{A2656A1D-FB6A-477A-8E3F-8320BBBED7B5}" presName="node" presStyleLbl="node1" presStyleIdx="1" presStyleCnt="12">
        <dgm:presLayoutVars>
          <dgm:bulletEnabled val="1"/>
        </dgm:presLayoutVars>
      </dgm:prSet>
      <dgm:spPr/>
    </dgm:pt>
    <dgm:pt modelId="{9BFC9FAD-1EE9-4034-B45C-FBE741C4D91A}" type="pres">
      <dgm:prSet presAssocID="{E04BBB2C-9D67-4150-95EF-73AEA1BC090C}" presName="sibTrans" presStyleCnt="0"/>
      <dgm:spPr/>
    </dgm:pt>
    <dgm:pt modelId="{D87C4B32-BA57-4F56-AACF-F0AD1A21B336}" type="pres">
      <dgm:prSet presAssocID="{16B98D75-C6A2-4DB4-AEB9-DD3D5E67722F}" presName="node" presStyleLbl="node1" presStyleIdx="2" presStyleCnt="12">
        <dgm:presLayoutVars>
          <dgm:bulletEnabled val="1"/>
        </dgm:presLayoutVars>
      </dgm:prSet>
      <dgm:spPr/>
    </dgm:pt>
    <dgm:pt modelId="{5F725F1E-7176-4C48-9DBD-9772DCF0A890}" type="pres">
      <dgm:prSet presAssocID="{CD36E043-F00D-4874-B067-C2E4DE255252}" presName="sibTrans" presStyleCnt="0"/>
      <dgm:spPr/>
    </dgm:pt>
    <dgm:pt modelId="{E26E5ABA-1A79-4293-AC1F-0B39CF36F42F}" type="pres">
      <dgm:prSet presAssocID="{B2F414CB-5296-4E71-AA69-6CD4C3569E96}" presName="node" presStyleLbl="node1" presStyleIdx="3" presStyleCnt="12">
        <dgm:presLayoutVars>
          <dgm:bulletEnabled val="1"/>
        </dgm:presLayoutVars>
      </dgm:prSet>
      <dgm:spPr/>
    </dgm:pt>
    <dgm:pt modelId="{5FD4D2B9-D11E-43D0-BA09-E590DA902BB0}" type="pres">
      <dgm:prSet presAssocID="{A120666D-66D3-4077-91F8-3CE40970DD95}" presName="sibTrans" presStyleCnt="0"/>
      <dgm:spPr/>
    </dgm:pt>
    <dgm:pt modelId="{921EA7E8-B1B8-45FF-8EEB-C519B5442EFB}" type="pres">
      <dgm:prSet presAssocID="{D0BFE066-0AB5-45C8-9622-A0C92BDDC28D}" presName="node" presStyleLbl="node1" presStyleIdx="4" presStyleCnt="12">
        <dgm:presLayoutVars>
          <dgm:bulletEnabled val="1"/>
        </dgm:presLayoutVars>
      </dgm:prSet>
      <dgm:spPr/>
    </dgm:pt>
    <dgm:pt modelId="{AD5E852A-EDD3-4F0A-B584-FD4704D4C30E}" type="pres">
      <dgm:prSet presAssocID="{4F9FA418-3A55-4108-BBB1-8D9F55DDE187}" presName="sibTrans" presStyleCnt="0"/>
      <dgm:spPr/>
    </dgm:pt>
    <dgm:pt modelId="{CFF2B375-F3B1-44AF-B610-6DD4E47A462F}" type="pres">
      <dgm:prSet presAssocID="{FC8E8D92-E12E-4C84-8209-42F1C2E5B929}" presName="node" presStyleLbl="node1" presStyleIdx="5" presStyleCnt="12">
        <dgm:presLayoutVars>
          <dgm:bulletEnabled val="1"/>
        </dgm:presLayoutVars>
      </dgm:prSet>
      <dgm:spPr/>
    </dgm:pt>
    <dgm:pt modelId="{D185B55B-CCAE-46C0-B97D-17C5F1ABFBF4}" type="pres">
      <dgm:prSet presAssocID="{09ECEFAF-BD4E-4478-99FC-A1EF35F78DC2}" presName="sibTrans" presStyleCnt="0"/>
      <dgm:spPr/>
    </dgm:pt>
    <dgm:pt modelId="{E2A81FFA-513B-4389-BDB6-78E5521CC899}" type="pres">
      <dgm:prSet presAssocID="{2435A6D4-36E3-4426-B3B6-52AEBD1EDEBD}" presName="node" presStyleLbl="node1" presStyleIdx="6" presStyleCnt="12">
        <dgm:presLayoutVars>
          <dgm:bulletEnabled val="1"/>
        </dgm:presLayoutVars>
      </dgm:prSet>
      <dgm:spPr/>
    </dgm:pt>
    <dgm:pt modelId="{6D7A1EEF-BF34-4E51-9C9B-5B903F575BFD}" type="pres">
      <dgm:prSet presAssocID="{EDD5B863-611F-48AF-8F14-F9E503DF6CF1}" presName="sibTrans" presStyleCnt="0"/>
      <dgm:spPr/>
    </dgm:pt>
    <dgm:pt modelId="{D7376606-7C48-4F56-8EDB-9A44524F3519}" type="pres">
      <dgm:prSet presAssocID="{9C643516-DAAA-42A3-AEDA-E182962E393A}" presName="node" presStyleLbl="node1" presStyleIdx="7" presStyleCnt="12">
        <dgm:presLayoutVars>
          <dgm:bulletEnabled val="1"/>
        </dgm:presLayoutVars>
      </dgm:prSet>
      <dgm:spPr/>
    </dgm:pt>
    <dgm:pt modelId="{89058C58-70B8-4F62-A30F-F6FA92B70AC0}" type="pres">
      <dgm:prSet presAssocID="{9AB4AB1C-8BA9-4456-87D0-AF6AB9863D94}" presName="sibTrans" presStyleCnt="0"/>
      <dgm:spPr/>
    </dgm:pt>
    <dgm:pt modelId="{234A07C7-9F6A-424B-80BC-C19494830A89}" type="pres">
      <dgm:prSet presAssocID="{51A6270B-A30B-459B-B923-224DFADB1D2B}" presName="node" presStyleLbl="node1" presStyleIdx="8" presStyleCnt="12">
        <dgm:presLayoutVars>
          <dgm:bulletEnabled val="1"/>
        </dgm:presLayoutVars>
      </dgm:prSet>
      <dgm:spPr/>
    </dgm:pt>
    <dgm:pt modelId="{28FBC1FC-F39D-4C85-86C3-D254C540A244}" type="pres">
      <dgm:prSet presAssocID="{6CFA3A10-34C3-4DAC-883B-8662F1DAFFF0}" presName="sibTrans" presStyleCnt="0"/>
      <dgm:spPr/>
    </dgm:pt>
    <dgm:pt modelId="{B5AA94ED-1C9B-45EE-BEC6-D0C75D2337FB}" type="pres">
      <dgm:prSet presAssocID="{89D44E65-E227-450B-B047-D9137BAFAB5B}" presName="node" presStyleLbl="node1" presStyleIdx="9" presStyleCnt="12">
        <dgm:presLayoutVars>
          <dgm:bulletEnabled val="1"/>
        </dgm:presLayoutVars>
      </dgm:prSet>
      <dgm:spPr/>
    </dgm:pt>
    <dgm:pt modelId="{FCCB576F-4A2D-4E08-8572-8ADC9C780040}" type="pres">
      <dgm:prSet presAssocID="{C3E3A37B-7FD5-4641-AEF7-C7E88ADC6EB9}" presName="sibTrans" presStyleCnt="0"/>
      <dgm:spPr/>
    </dgm:pt>
    <dgm:pt modelId="{AF4F8D04-46CC-4DF1-A232-D6441CA442AA}" type="pres">
      <dgm:prSet presAssocID="{7D61E10A-C0A1-4679-B6EB-F389670EAB23}" presName="node" presStyleLbl="node1" presStyleIdx="10" presStyleCnt="12">
        <dgm:presLayoutVars>
          <dgm:bulletEnabled val="1"/>
        </dgm:presLayoutVars>
      </dgm:prSet>
      <dgm:spPr/>
    </dgm:pt>
    <dgm:pt modelId="{278A2959-E83D-41D9-9FA5-04FA9D06E355}" type="pres">
      <dgm:prSet presAssocID="{07C2C498-D6BC-44F7-88CA-6CC80250E85B}" presName="sibTrans" presStyleCnt="0"/>
      <dgm:spPr/>
    </dgm:pt>
    <dgm:pt modelId="{BD0A8BAD-CE33-44BF-A3D3-EFB95E9B3376}" type="pres">
      <dgm:prSet presAssocID="{1DFBACCA-470F-4434-8131-784DCE975C19}" presName="node" presStyleLbl="node1" presStyleIdx="11" presStyleCnt="12">
        <dgm:presLayoutVars>
          <dgm:bulletEnabled val="1"/>
        </dgm:presLayoutVars>
      </dgm:prSet>
      <dgm:spPr/>
    </dgm:pt>
  </dgm:ptLst>
  <dgm:cxnLst>
    <dgm:cxn modelId="{8E67D002-F3F2-4BD5-AFD0-2FB9DDC46391}" type="presOf" srcId="{1DFBACCA-470F-4434-8131-784DCE975C19}" destId="{BD0A8BAD-CE33-44BF-A3D3-EFB95E9B3376}" srcOrd="0" destOrd="0" presId="urn:microsoft.com/office/officeart/2005/8/layout/default"/>
    <dgm:cxn modelId="{17A6C708-33EC-4037-ADE0-486349E69CA8}" type="presOf" srcId="{9C643516-DAAA-42A3-AEDA-E182962E393A}" destId="{D7376606-7C48-4F56-8EDB-9A44524F3519}" srcOrd="0" destOrd="0" presId="urn:microsoft.com/office/officeart/2005/8/layout/default"/>
    <dgm:cxn modelId="{7B689E0F-1D22-4AC0-833D-6F1A5AE57A45}" type="presOf" srcId="{89D44E65-E227-450B-B047-D9137BAFAB5B}" destId="{B5AA94ED-1C9B-45EE-BEC6-D0C75D2337FB}" srcOrd="0" destOrd="0" presId="urn:microsoft.com/office/officeart/2005/8/layout/default"/>
    <dgm:cxn modelId="{232E0C14-4CDB-446D-96C8-4A35D831F268}" srcId="{1E498EB6-41DE-47A8-8C25-54A9752988C6}" destId="{9C643516-DAAA-42A3-AEDA-E182962E393A}" srcOrd="7" destOrd="0" parTransId="{2B13A542-A4F5-46D6-8340-156F2EC9717B}" sibTransId="{9AB4AB1C-8BA9-4456-87D0-AF6AB9863D94}"/>
    <dgm:cxn modelId="{BF510015-12DC-46C0-A7D6-63E511DA937D}" type="presOf" srcId="{FC8E8D92-E12E-4C84-8209-42F1C2E5B929}" destId="{CFF2B375-F3B1-44AF-B610-6DD4E47A462F}" srcOrd="0" destOrd="0" presId="urn:microsoft.com/office/officeart/2005/8/layout/default"/>
    <dgm:cxn modelId="{3844A321-F766-48F1-8984-890F9339A34B}" type="presOf" srcId="{16B98D75-C6A2-4DB4-AEB9-DD3D5E67722F}" destId="{D87C4B32-BA57-4F56-AACF-F0AD1A21B336}" srcOrd="0" destOrd="0" presId="urn:microsoft.com/office/officeart/2005/8/layout/default"/>
    <dgm:cxn modelId="{BF3C8563-AE29-4C28-835D-F00CD460C3C2}" type="presOf" srcId="{51A6270B-A30B-459B-B923-224DFADB1D2B}" destId="{234A07C7-9F6A-424B-80BC-C19494830A89}" srcOrd="0" destOrd="0" presId="urn:microsoft.com/office/officeart/2005/8/layout/default"/>
    <dgm:cxn modelId="{721D4C67-3F13-488E-8271-F66295B48B6B}" type="presOf" srcId="{1E498EB6-41DE-47A8-8C25-54A9752988C6}" destId="{E5EF0DB8-BEBA-4D2D-BBCD-77C1AAE61220}" srcOrd="0" destOrd="0" presId="urn:microsoft.com/office/officeart/2005/8/layout/default"/>
    <dgm:cxn modelId="{663C4548-E7B2-4A5A-A4FE-97C610620BEA}" type="presOf" srcId="{7D61E10A-C0A1-4679-B6EB-F389670EAB23}" destId="{AF4F8D04-46CC-4DF1-A232-D6441CA442AA}" srcOrd="0" destOrd="0" presId="urn:microsoft.com/office/officeart/2005/8/layout/default"/>
    <dgm:cxn modelId="{F0E2724A-F60B-475C-8BF2-3E11FA4BB132}" srcId="{1E498EB6-41DE-47A8-8C25-54A9752988C6}" destId="{51A6270B-A30B-459B-B923-224DFADB1D2B}" srcOrd="8" destOrd="0" parTransId="{67716FBC-CF2B-4D38-A90B-12D8EA166870}" sibTransId="{6CFA3A10-34C3-4DAC-883B-8662F1DAFFF0}"/>
    <dgm:cxn modelId="{523BB34F-C361-42C4-B5EA-EECC70F88D81}" type="presOf" srcId="{2435A6D4-36E3-4426-B3B6-52AEBD1EDEBD}" destId="{E2A81FFA-513B-4389-BDB6-78E5521CC899}" srcOrd="0" destOrd="0" presId="urn:microsoft.com/office/officeart/2005/8/layout/default"/>
    <dgm:cxn modelId="{BE9C8074-B6BA-4DA5-AB23-FFFB7F0C7579}" type="presOf" srcId="{2045D9E6-A9BA-49E1-80F4-5D710FE94465}" destId="{9E697011-4B2A-44FE-BC84-6841AE5F6C99}" srcOrd="0" destOrd="0" presId="urn:microsoft.com/office/officeart/2005/8/layout/default"/>
    <dgm:cxn modelId="{0C8B4476-A4DC-4AC6-BE3C-31C738B4F386}" srcId="{1E498EB6-41DE-47A8-8C25-54A9752988C6}" destId="{2435A6D4-36E3-4426-B3B6-52AEBD1EDEBD}" srcOrd="6" destOrd="0" parTransId="{966DC6C9-45D3-4BA6-9A5C-FB5CDDFBA082}" sibTransId="{EDD5B863-611F-48AF-8F14-F9E503DF6CF1}"/>
    <dgm:cxn modelId="{3694D977-1B39-4C01-92C6-FC50BA4651C0}" srcId="{1E498EB6-41DE-47A8-8C25-54A9752988C6}" destId="{B2F414CB-5296-4E71-AA69-6CD4C3569E96}" srcOrd="3" destOrd="0" parTransId="{77FC34A1-3484-4830-A31A-01A0C89485CB}" sibTransId="{A120666D-66D3-4077-91F8-3CE40970DD95}"/>
    <dgm:cxn modelId="{8702B45A-04A7-4958-9A4A-65C2776F8487}" type="presOf" srcId="{A2656A1D-FB6A-477A-8E3F-8320BBBED7B5}" destId="{D554E84D-0B97-446A-BE2B-043E76888549}" srcOrd="0" destOrd="0" presId="urn:microsoft.com/office/officeart/2005/8/layout/default"/>
    <dgm:cxn modelId="{3EB08D8C-03FE-4F4A-96E7-BC901D664427}" srcId="{1E498EB6-41DE-47A8-8C25-54A9752988C6}" destId="{D0BFE066-0AB5-45C8-9622-A0C92BDDC28D}" srcOrd="4" destOrd="0" parTransId="{B0C1494A-7F99-4EE8-9C11-46D5073AF227}" sibTransId="{4F9FA418-3A55-4108-BBB1-8D9F55DDE187}"/>
    <dgm:cxn modelId="{B826BB8C-A906-40DB-8314-E057B8519410}" type="presOf" srcId="{D0BFE066-0AB5-45C8-9622-A0C92BDDC28D}" destId="{921EA7E8-B1B8-45FF-8EEB-C519B5442EFB}" srcOrd="0" destOrd="0" presId="urn:microsoft.com/office/officeart/2005/8/layout/default"/>
    <dgm:cxn modelId="{051254AA-FE4C-45F0-A0B1-A460CBD59F17}" srcId="{1E498EB6-41DE-47A8-8C25-54A9752988C6}" destId="{16B98D75-C6A2-4DB4-AEB9-DD3D5E67722F}" srcOrd="2" destOrd="0" parTransId="{9B939366-9798-4801-9644-2F66B64D3E62}" sibTransId="{CD36E043-F00D-4874-B067-C2E4DE255252}"/>
    <dgm:cxn modelId="{A52358C1-5942-49B8-85BE-C58540B87797}" srcId="{1E498EB6-41DE-47A8-8C25-54A9752988C6}" destId="{FC8E8D92-E12E-4C84-8209-42F1C2E5B929}" srcOrd="5" destOrd="0" parTransId="{2FEF4D88-ED2E-4684-BD85-7EC81BD944BC}" sibTransId="{09ECEFAF-BD4E-4478-99FC-A1EF35F78DC2}"/>
    <dgm:cxn modelId="{E06CE6C3-82DE-4954-B301-4DF30461AE36}" srcId="{1E498EB6-41DE-47A8-8C25-54A9752988C6}" destId="{7D61E10A-C0A1-4679-B6EB-F389670EAB23}" srcOrd="10" destOrd="0" parTransId="{9CAFEA01-0CF3-4D06-91A7-23D30898E989}" sibTransId="{07C2C498-D6BC-44F7-88CA-6CC80250E85B}"/>
    <dgm:cxn modelId="{07752EC4-6A86-4298-85D4-7B99825A4E6D}" srcId="{1E498EB6-41DE-47A8-8C25-54A9752988C6}" destId="{2045D9E6-A9BA-49E1-80F4-5D710FE94465}" srcOrd="0" destOrd="0" parTransId="{2BB8E585-B3BF-48CC-83A5-8BFCA3668D7C}" sibTransId="{E390BBFF-4DB4-4EAA-A578-C2A903A761AF}"/>
    <dgm:cxn modelId="{7F1E38D5-A1F2-4E74-96F6-65EB383BCE4A}" srcId="{1E498EB6-41DE-47A8-8C25-54A9752988C6}" destId="{89D44E65-E227-450B-B047-D9137BAFAB5B}" srcOrd="9" destOrd="0" parTransId="{3EFC0685-49DA-4093-8375-49EF0A2CE3CD}" sibTransId="{C3E3A37B-7FD5-4641-AEF7-C7E88ADC6EB9}"/>
    <dgm:cxn modelId="{2895E0EF-0750-4D7A-B4A7-BCF6C25CC52D}" srcId="{1E498EB6-41DE-47A8-8C25-54A9752988C6}" destId="{1DFBACCA-470F-4434-8131-784DCE975C19}" srcOrd="11" destOrd="0" parTransId="{5DFDDA65-846C-40C7-A287-9DC2D410B57F}" sibTransId="{60F19146-6A47-43B8-B5EE-4CC8544A09F1}"/>
    <dgm:cxn modelId="{520D67F8-8C29-4DCD-9CA6-DB76929DDC30}" srcId="{1E498EB6-41DE-47A8-8C25-54A9752988C6}" destId="{A2656A1D-FB6A-477A-8E3F-8320BBBED7B5}" srcOrd="1" destOrd="0" parTransId="{081DD9DE-8C65-4B16-A18B-CD9B50773279}" sibTransId="{E04BBB2C-9D67-4150-95EF-73AEA1BC090C}"/>
    <dgm:cxn modelId="{6268E1F9-12A3-4845-8E6D-45593D067AD4}" type="presOf" srcId="{B2F414CB-5296-4E71-AA69-6CD4C3569E96}" destId="{E26E5ABA-1A79-4293-AC1F-0B39CF36F42F}" srcOrd="0" destOrd="0" presId="urn:microsoft.com/office/officeart/2005/8/layout/default"/>
    <dgm:cxn modelId="{B08CB0AD-58EB-4126-98C6-4FF956A4C12E}" type="presParOf" srcId="{E5EF0DB8-BEBA-4D2D-BBCD-77C1AAE61220}" destId="{9E697011-4B2A-44FE-BC84-6841AE5F6C99}" srcOrd="0" destOrd="0" presId="urn:microsoft.com/office/officeart/2005/8/layout/default"/>
    <dgm:cxn modelId="{8C516933-608C-4F7D-8E25-7E82282FBA02}" type="presParOf" srcId="{E5EF0DB8-BEBA-4D2D-BBCD-77C1AAE61220}" destId="{5762117A-F180-4305-A833-AED8CF7111FA}" srcOrd="1" destOrd="0" presId="urn:microsoft.com/office/officeart/2005/8/layout/default"/>
    <dgm:cxn modelId="{2438114D-30D4-4E8B-90BD-685EA3369A78}" type="presParOf" srcId="{E5EF0DB8-BEBA-4D2D-BBCD-77C1AAE61220}" destId="{D554E84D-0B97-446A-BE2B-043E76888549}" srcOrd="2" destOrd="0" presId="urn:microsoft.com/office/officeart/2005/8/layout/default"/>
    <dgm:cxn modelId="{8744F659-F662-4912-A4E8-50EE7D67DC5A}" type="presParOf" srcId="{E5EF0DB8-BEBA-4D2D-BBCD-77C1AAE61220}" destId="{9BFC9FAD-1EE9-4034-B45C-FBE741C4D91A}" srcOrd="3" destOrd="0" presId="urn:microsoft.com/office/officeart/2005/8/layout/default"/>
    <dgm:cxn modelId="{BDD7ADBE-CFE9-4E00-AE10-D1CFF1530DD3}" type="presParOf" srcId="{E5EF0DB8-BEBA-4D2D-BBCD-77C1AAE61220}" destId="{D87C4B32-BA57-4F56-AACF-F0AD1A21B336}" srcOrd="4" destOrd="0" presId="urn:microsoft.com/office/officeart/2005/8/layout/default"/>
    <dgm:cxn modelId="{A0241EAB-E390-4E3A-8EA5-4FB1D4F1825C}" type="presParOf" srcId="{E5EF0DB8-BEBA-4D2D-BBCD-77C1AAE61220}" destId="{5F725F1E-7176-4C48-9DBD-9772DCF0A890}" srcOrd="5" destOrd="0" presId="urn:microsoft.com/office/officeart/2005/8/layout/default"/>
    <dgm:cxn modelId="{03A7D6C3-53D1-408B-B0AE-16AE31E28EDF}" type="presParOf" srcId="{E5EF0DB8-BEBA-4D2D-BBCD-77C1AAE61220}" destId="{E26E5ABA-1A79-4293-AC1F-0B39CF36F42F}" srcOrd="6" destOrd="0" presId="urn:microsoft.com/office/officeart/2005/8/layout/default"/>
    <dgm:cxn modelId="{FEB5FAB4-04E4-45DE-81BF-CAA7B9AB8C51}" type="presParOf" srcId="{E5EF0DB8-BEBA-4D2D-BBCD-77C1AAE61220}" destId="{5FD4D2B9-D11E-43D0-BA09-E590DA902BB0}" srcOrd="7" destOrd="0" presId="urn:microsoft.com/office/officeart/2005/8/layout/default"/>
    <dgm:cxn modelId="{0206010D-2CC6-48FC-9A49-600C6A36B2F5}" type="presParOf" srcId="{E5EF0DB8-BEBA-4D2D-BBCD-77C1AAE61220}" destId="{921EA7E8-B1B8-45FF-8EEB-C519B5442EFB}" srcOrd="8" destOrd="0" presId="urn:microsoft.com/office/officeart/2005/8/layout/default"/>
    <dgm:cxn modelId="{20175FD8-4EBA-477F-9D97-795E31E5C969}" type="presParOf" srcId="{E5EF0DB8-BEBA-4D2D-BBCD-77C1AAE61220}" destId="{AD5E852A-EDD3-4F0A-B584-FD4704D4C30E}" srcOrd="9" destOrd="0" presId="urn:microsoft.com/office/officeart/2005/8/layout/default"/>
    <dgm:cxn modelId="{F399DDDC-8F09-4BA5-88F4-1370AE1243E0}" type="presParOf" srcId="{E5EF0DB8-BEBA-4D2D-BBCD-77C1AAE61220}" destId="{CFF2B375-F3B1-44AF-B610-6DD4E47A462F}" srcOrd="10" destOrd="0" presId="urn:microsoft.com/office/officeart/2005/8/layout/default"/>
    <dgm:cxn modelId="{443288A1-1427-4987-904A-A3FF7D661658}" type="presParOf" srcId="{E5EF0DB8-BEBA-4D2D-BBCD-77C1AAE61220}" destId="{D185B55B-CCAE-46C0-B97D-17C5F1ABFBF4}" srcOrd="11" destOrd="0" presId="urn:microsoft.com/office/officeart/2005/8/layout/default"/>
    <dgm:cxn modelId="{4C5E8660-A4FA-417B-A23E-96DC1E774BF3}" type="presParOf" srcId="{E5EF0DB8-BEBA-4D2D-BBCD-77C1AAE61220}" destId="{E2A81FFA-513B-4389-BDB6-78E5521CC899}" srcOrd="12" destOrd="0" presId="urn:microsoft.com/office/officeart/2005/8/layout/default"/>
    <dgm:cxn modelId="{0F05BE58-0EC7-4970-937A-C1E96937324A}" type="presParOf" srcId="{E5EF0DB8-BEBA-4D2D-BBCD-77C1AAE61220}" destId="{6D7A1EEF-BF34-4E51-9C9B-5B903F575BFD}" srcOrd="13" destOrd="0" presId="urn:microsoft.com/office/officeart/2005/8/layout/default"/>
    <dgm:cxn modelId="{93667A1B-A8DF-4F11-80B5-100BDC47D344}" type="presParOf" srcId="{E5EF0DB8-BEBA-4D2D-BBCD-77C1AAE61220}" destId="{D7376606-7C48-4F56-8EDB-9A44524F3519}" srcOrd="14" destOrd="0" presId="urn:microsoft.com/office/officeart/2005/8/layout/default"/>
    <dgm:cxn modelId="{5CCF72D7-F9F7-470D-BCB9-5BC07811A14D}" type="presParOf" srcId="{E5EF0DB8-BEBA-4D2D-BBCD-77C1AAE61220}" destId="{89058C58-70B8-4F62-A30F-F6FA92B70AC0}" srcOrd="15" destOrd="0" presId="urn:microsoft.com/office/officeart/2005/8/layout/default"/>
    <dgm:cxn modelId="{3A247706-0E9F-4802-86C0-F29D755A0D31}" type="presParOf" srcId="{E5EF0DB8-BEBA-4D2D-BBCD-77C1AAE61220}" destId="{234A07C7-9F6A-424B-80BC-C19494830A89}" srcOrd="16" destOrd="0" presId="urn:microsoft.com/office/officeart/2005/8/layout/default"/>
    <dgm:cxn modelId="{554FF889-3B06-4F1B-9DCC-33C72989B82F}" type="presParOf" srcId="{E5EF0DB8-BEBA-4D2D-BBCD-77C1AAE61220}" destId="{28FBC1FC-F39D-4C85-86C3-D254C540A244}" srcOrd="17" destOrd="0" presId="urn:microsoft.com/office/officeart/2005/8/layout/default"/>
    <dgm:cxn modelId="{F67A00D1-D12A-430C-850C-882E0008DDFD}" type="presParOf" srcId="{E5EF0DB8-BEBA-4D2D-BBCD-77C1AAE61220}" destId="{B5AA94ED-1C9B-45EE-BEC6-D0C75D2337FB}" srcOrd="18" destOrd="0" presId="urn:microsoft.com/office/officeart/2005/8/layout/default"/>
    <dgm:cxn modelId="{1C2D1E28-672F-4CBA-9056-53CADE8E3852}" type="presParOf" srcId="{E5EF0DB8-BEBA-4D2D-BBCD-77C1AAE61220}" destId="{FCCB576F-4A2D-4E08-8572-8ADC9C780040}" srcOrd="19" destOrd="0" presId="urn:microsoft.com/office/officeart/2005/8/layout/default"/>
    <dgm:cxn modelId="{26F77B41-3ECE-4174-B60B-36EBA45E3358}" type="presParOf" srcId="{E5EF0DB8-BEBA-4D2D-BBCD-77C1AAE61220}" destId="{AF4F8D04-46CC-4DF1-A232-D6441CA442AA}" srcOrd="20" destOrd="0" presId="urn:microsoft.com/office/officeart/2005/8/layout/default"/>
    <dgm:cxn modelId="{E8527EDF-D257-45BB-99CC-8A62F3FEA556}" type="presParOf" srcId="{E5EF0DB8-BEBA-4D2D-BBCD-77C1AAE61220}" destId="{278A2959-E83D-41D9-9FA5-04FA9D06E355}" srcOrd="21" destOrd="0" presId="urn:microsoft.com/office/officeart/2005/8/layout/default"/>
    <dgm:cxn modelId="{B59A5D9D-3C69-47C9-82C8-2B115E91CA40}" type="presParOf" srcId="{E5EF0DB8-BEBA-4D2D-BBCD-77C1AAE61220}" destId="{BD0A8BAD-CE33-44BF-A3D3-EFB95E9B3376}" srcOrd="2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C2BD1F9-64CD-4677-A615-2F30F38BF3EA}"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5046F6ED-D500-4F54-A9A3-6CB5309599C6}">
      <dgm:prSet/>
      <dgm:spPr/>
      <dgm:t>
        <a:bodyPr/>
        <a:lstStyle/>
        <a:p>
          <a:pPr>
            <a:lnSpc>
              <a:spcPct val="100000"/>
            </a:lnSpc>
          </a:pPr>
          <a:r>
            <a:rPr lang="en-GB" b="0" i="0"/>
            <a:t>In the Schramm's model are two-way circular communication which is Gary and the workers.</a:t>
          </a:r>
          <a:endParaRPr lang="en-US"/>
        </a:p>
      </dgm:t>
    </dgm:pt>
    <dgm:pt modelId="{83AFFEA8-C072-40D8-B642-61B7BE07EC68}" type="parTrans" cxnId="{69E56487-62F6-4A14-8BFD-DFB54CD8F214}">
      <dgm:prSet/>
      <dgm:spPr/>
      <dgm:t>
        <a:bodyPr/>
        <a:lstStyle/>
        <a:p>
          <a:endParaRPr lang="en-US"/>
        </a:p>
      </dgm:t>
    </dgm:pt>
    <dgm:pt modelId="{9F0152AC-258D-4091-8C57-B087BCD81F39}" type="sibTrans" cxnId="{69E56487-62F6-4A14-8BFD-DFB54CD8F214}">
      <dgm:prSet/>
      <dgm:spPr/>
      <dgm:t>
        <a:bodyPr/>
        <a:lstStyle/>
        <a:p>
          <a:endParaRPr lang="en-US"/>
        </a:p>
      </dgm:t>
    </dgm:pt>
    <dgm:pt modelId="{0BCA5FF2-2394-4084-B1D4-4CEB5F449C55}">
      <dgm:prSet/>
      <dgm:spPr/>
      <dgm:t>
        <a:bodyPr/>
        <a:lstStyle/>
        <a:p>
          <a:pPr>
            <a:lnSpc>
              <a:spcPct val="100000"/>
            </a:lnSpc>
          </a:pPr>
          <a:r>
            <a:rPr lang="en-GB" b="0" i="0"/>
            <a:t>Gary is the encoder and is transmiting the information to decoder which are the workers.</a:t>
          </a:r>
          <a:endParaRPr lang="en-US"/>
        </a:p>
      </dgm:t>
    </dgm:pt>
    <dgm:pt modelId="{CFBC1E5C-A349-435D-830B-9349444D2E99}" type="parTrans" cxnId="{00A88BE1-C588-4B8F-8CA7-BC46F2505B28}">
      <dgm:prSet/>
      <dgm:spPr/>
      <dgm:t>
        <a:bodyPr/>
        <a:lstStyle/>
        <a:p>
          <a:endParaRPr lang="en-US"/>
        </a:p>
      </dgm:t>
    </dgm:pt>
    <dgm:pt modelId="{60826C98-7637-43A8-A732-41574E855F3A}" type="sibTrans" cxnId="{00A88BE1-C588-4B8F-8CA7-BC46F2505B28}">
      <dgm:prSet/>
      <dgm:spPr/>
      <dgm:t>
        <a:bodyPr/>
        <a:lstStyle/>
        <a:p>
          <a:endParaRPr lang="en-US"/>
        </a:p>
      </dgm:t>
    </dgm:pt>
    <dgm:pt modelId="{D6A0B1EC-EF80-4C58-9EB6-468B638D2102}">
      <dgm:prSet/>
      <dgm:spPr/>
      <dgm:t>
        <a:bodyPr/>
        <a:lstStyle/>
        <a:p>
          <a:pPr>
            <a:lnSpc>
              <a:spcPct val="100000"/>
            </a:lnSpc>
          </a:pPr>
          <a:r>
            <a:rPr lang="en-GB" b="0" i="0"/>
            <a:t>The workers need to interpret the message and send it back to Gary who needs to interpret the message back.</a:t>
          </a:r>
          <a:endParaRPr lang="en-US"/>
        </a:p>
      </dgm:t>
    </dgm:pt>
    <dgm:pt modelId="{67C71D60-E6EF-4393-8146-9FA5C570B4BD}" type="parTrans" cxnId="{DA0C68F5-9E72-4E7F-9D0A-50BD611DDBC1}">
      <dgm:prSet/>
      <dgm:spPr/>
      <dgm:t>
        <a:bodyPr/>
        <a:lstStyle/>
        <a:p>
          <a:endParaRPr lang="en-US"/>
        </a:p>
      </dgm:t>
    </dgm:pt>
    <dgm:pt modelId="{000ABA20-5103-4856-89E8-BED67BF48231}" type="sibTrans" cxnId="{DA0C68F5-9E72-4E7F-9D0A-50BD611DDBC1}">
      <dgm:prSet/>
      <dgm:spPr/>
      <dgm:t>
        <a:bodyPr/>
        <a:lstStyle/>
        <a:p>
          <a:endParaRPr lang="en-US"/>
        </a:p>
      </dgm:t>
    </dgm:pt>
    <dgm:pt modelId="{4DED1C9C-0C8E-43F2-94EE-4172F298E7A1}" type="pres">
      <dgm:prSet presAssocID="{9C2BD1F9-64CD-4677-A615-2F30F38BF3EA}" presName="root" presStyleCnt="0">
        <dgm:presLayoutVars>
          <dgm:dir/>
          <dgm:resizeHandles val="exact"/>
        </dgm:presLayoutVars>
      </dgm:prSet>
      <dgm:spPr/>
    </dgm:pt>
    <dgm:pt modelId="{7D8B1862-3D1A-46FA-9437-7239C16EFED1}" type="pres">
      <dgm:prSet presAssocID="{5046F6ED-D500-4F54-A9A3-6CB5309599C6}" presName="compNode" presStyleCnt="0"/>
      <dgm:spPr/>
    </dgm:pt>
    <dgm:pt modelId="{FE1BFFF7-95F2-4192-9A78-79719AB3BBA4}" type="pres">
      <dgm:prSet presAssocID="{5046F6ED-D500-4F54-A9A3-6CB5309599C6}"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User Network"/>
        </a:ext>
      </dgm:extLst>
    </dgm:pt>
    <dgm:pt modelId="{E1E9F439-1122-4A11-9873-C64E65E9AA40}" type="pres">
      <dgm:prSet presAssocID="{5046F6ED-D500-4F54-A9A3-6CB5309599C6}" presName="spaceRect" presStyleCnt="0"/>
      <dgm:spPr/>
    </dgm:pt>
    <dgm:pt modelId="{FD128B61-FCDE-4D94-AC12-9200FE4826E5}" type="pres">
      <dgm:prSet presAssocID="{5046F6ED-D500-4F54-A9A3-6CB5309599C6}" presName="textRect" presStyleLbl="revTx" presStyleIdx="0" presStyleCnt="3">
        <dgm:presLayoutVars>
          <dgm:chMax val="1"/>
          <dgm:chPref val="1"/>
        </dgm:presLayoutVars>
      </dgm:prSet>
      <dgm:spPr/>
    </dgm:pt>
    <dgm:pt modelId="{7E7CA6A6-1D79-42A3-89D7-1418657DEF72}" type="pres">
      <dgm:prSet presAssocID="{9F0152AC-258D-4091-8C57-B087BCD81F39}" presName="sibTrans" presStyleCnt="0"/>
      <dgm:spPr/>
    </dgm:pt>
    <dgm:pt modelId="{F1686055-7233-49D0-B14B-0A78DA8CD892}" type="pres">
      <dgm:prSet presAssocID="{0BCA5FF2-2394-4084-B1D4-4CEB5F449C55}" presName="compNode" presStyleCnt="0"/>
      <dgm:spPr/>
    </dgm:pt>
    <dgm:pt modelId="{B2138319-3011-4B9B-B40D-6F75F2CF9B50}" type="pres">
      <dgm:prSet presAssocID="{0BCA5FF2-2394-4084-B1D4-4CEB5F449C5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C3A1683B-1B9A-4084-ABBB-87780C5216A7}" type="pres">
      <dgm:prSet presAssocID="{0BCA5FF2-2394-4084-B1D4-4CEB5F449C55}" presName="spaceRect" presStyleCnt="0"/>
      <dgm:spPr/>
    </dgm:pt>
    <dgm:pt modelId="{98B9AE63-73AA-4F02-83FF-56FEBB1ABB9D}" type="pres">
      <dgm:prSet presAssocID="{0BCA5FF2-2394-4084-B1D4-4CEB5F449C55}" presName="textRect" presStyleLbl="revTx" presStyleIdx="1" presStyleCnt="3">
        <dgm:presLayoutVars>
          <dgm:chMax val="1"/>
          <dgm:chPref val="1"/>
        </dgm:presLayoutVars>
      </dgm:prSet>
      <dgm:spPr/>
    </dgm:pt>
    <dgm:pt modelId="{EFB309EC-967A-46F2-8470-36BD2AD2A9CB}" type="pres">
      <dgm:prSet presAssocID="{60826C98-7637-43A8-A732-41574E855F3A}" presName="sibTrans" presStyleCnt="0"/>
      <dgm:spPr/>
    </dgm:pt>
    <dgm:pt modelId="{C5937DEC-4524-4C4E-A78B-11A7F4305CD7}" type="pres">
      <dgm:prSet presAssocID="{D6A0B1EC-EF80-4C58-9EB6-468B638D2102}" presName="compNode" presStyleCnt="0"/>
      <dgm:spPr/>
    </dgm:pt>
    <dgm:pt modelId="{791138E2-14E8-4565-8B28-EBCCDD08053B}" type="pres">
      <dgm:prSet presAssocID="{D6A0B1EC-EF80-4C58-9EB6-468B638D210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ubtitles"/>
        </a:ext>
      </dgm:extLst>
    </dgm:pt>
    <dgm:pt modelId="{F5D80CAA-A9D5-4913-A866-5C7745C79EE1}" type="pres">
      <dgm:prSet presAssocID="{D6A0B1EC-EF80-4C58-9EB6-468B638D2102}" presName="spaceRect" presStyleCnt="0"/>
      <dgm:spPr/>
    </dgm:pt>
    <dgm:pt modelId="{87C8630A-AD9B-4DD0-A4E1-91CB34AB459A}" type="pres">
      <dgm:prSet presAssocID="{D6A0B1EC-EF80-4C58-9EB6-468B638D2102}" presName="textRect" presStyleLbl="revTx" presStyleIdx="2" presStyleCnt="3">
        <dgm:presLayoutVars>
          <dgm:chMax val="1"/>
          <dgm:chPref val="1"/>
        </dgm:presLayoutVars>
      </dgm:prSet>
      <dgm:spPr/>
    </dgm:pt>
  </dgm:ptLst>
  <dgm:cxnLst>
    <dgm:cxn modelId="{1F7E342A-26C0-4418-92CC-09C98825F44A}" type="presOf" srcId="{D6A0B1EC-EF80-4C58-9EB6-468B638D2102}" destId="{87C8630A-AD9B-4DD0-A4E1-91CB34AB459A}" srcOrd="0" destOrd="0" presId="urn:microsoft.com/office/officeart/2018/2/layout/IconLabelList"/>
    <dgm:cxn modelId="{D7D77D43-DF02-440D-B210-48EDA0036502}" type="presOf" srcId="{0BCA5FF2-2394-4084-B1D4-4CEB5F449C55}" destId="{98B9AE63-73AA-4F02-83FF-56FEBB1ABB9D}" srcOrd="0" destOrd="0" presId="urn:microsoft.com/office/officeart/2018/2/layout/IconLabelList"/>
    <dgm:cxn modelId="{69E56487-62F6-4A14-8BFD-DFB54CD8F214}" srcId="{9C2BD1F9-64CD-4677-A615-2F30F38BF3EA}" destId="{5046F6ED-D500-4F54-A9A3-6CB5309599C6}" srcOrd="0" destOrd="0" parTransId="{83AFFEA8-C072-40D8-B642-61B7BE07EC68}" sibTransId="{9F0152AC-258D-4091-8C57-B087BCD81F39}"/>
    <dgm:cxn modelId="{A92AC5A3-F1C9-44FE-A8C4-95A544074BDA}" type="presOf" srcId="{9C2BD1F9-64CD-4677-A615-2F30F38BF3EA}" destId="{4DED1C9C-0C8E-43F2-94EE-4172F298E7A1}" srcOrd="0" destOrd="0" presId="urn:microsoft.com/office/officeart/2018/2/layout/IconLabelList"/>
    <dgm:cxn modelId="{6765D9B2-518D-4A0B-8765-E4420B309AAB}" type="presOf" srcId="{5046F6ED-D500-4F54-A9A3-6CB5309599C6}" destId="{FD128B61-FCDE-4D94-AC12-9200FE4826E5}" srcOrd="0" destOrd="0" presId="urn:microsoft.com/office/officeart/2018/2/layout/IconLabelList"/>
    <dgm:cxn modelId="{00A88BE1-C588-4B8F-8CA7-BC46F2505B28}" srcId="{9C2BD1F9-64CD-4677-A615-2F30F38BF3EA}" destId="{0BCA5FF2-2394-4084-B1D4-4CEB5F449C55}" srcOrd="1" destOrd="0" parTransId="{CFBC1E5C-A349-435D-830B-9349444D2E99}" sibTransId="{60826C98-7637-43A8-A732-41574E855F3A}"/>
    <dgm:cxn modelId="{DA0C68F5-9E72-4E7F-9D0A-50BD611DDBC1}" srcId="{9C2BD1F9-64CD-4677-A615-2F30F38BF3EA}" destId="{D6A0B1EC-EF80-4C58-9EB6-468B638D2102}" srcOrd="2" destOrd="0" parTransId="{67C71D60-E6EF-4393-8146-9FA5C570B4BD}" sibTransId="{000ABA20-5103-4856-89E8-BED67BF48231}"/>
    <dgm:cxn modelId="{B21043A8-1392-455B-B5C2-6B5D56D68EA4}" type="presParOf" srcId="{4DED1C9C-0C8E-43F2-94EE-4172F298E7A1}" destId="{7D8B1862-3D1A-46FA-9437-7239C16EFED1}" srcOrd="0" destOrd="0" presId="urn:microsoft.com/office/officeart/2018/2/layout/IconLabelList"/>
    <dgm:cxn modelId="{0AC30BC7-1285-4080-9404-F774DF21D3CE}" type="presParOf" srcId="{7D8B1862-3D1A-46FA-9437-7239C16EFED1}" destId="{FE1BFFF7-95F2-4192-9A78-79719AB3BBA4}" srcOrd="0" destOrd="0" presId="urn:microsoft.com/office/officeart/2018/2/layout/IconLabelList"/>
    <dgm:cxn modelId="{9591E263-DB02-4E5B-B3A8-7EC7D2082181}" type="presParOf" srcId="{7D8B1862-3D1A-46FA-9437-7239C16EFED1}" destId="{E1E9F439-1122-4A11-9873-C64E65E9AA40}" srcOrd="1" destOrd="0" presId="urn:microsoft.com/office/officeart/2018/2/layout/IconLabelList"/>
    <dgm:cxn modelId="{5D553BA3-B075-4335-9557-C362ED630710}" type="presParOf" srcId="{7D8B1862-3D1A-46FA-9437-7239C16EFED1}" destId="{FD128B61-FCDE-4D94-AC12-9200FE4826E5}" srcOrd="2" destOrd="0" presId="urn:microsoft.com/office/officeart/2018/2/layout/IconLabelList"/>
    <dgm:cxn modelId="{51EB1BA5-110E-48F0-A45D-52A493AADE55}" type="presParOf" srcId="{4DED1C9C-0C8E-43F2-94EE-4172F298E7A1}" destId="{7E7CA6A6-1D79-42A3-89D7-1418657DEF72}" srcOrd="1" destOrd="0" presId="urn:microsoft.com/office/officeart/2018/2/layout/IconLabelList"/>
    <dgm:cxn modelId="{0BE7E848-756F-485A-B7CC-451D2B8D899C}" type="presParOf" srcId="{4DED1C9C-0C8E-43F2-94EE-4172F298E7A1}" destId="{F1686055-7233-49D0-B14B-0A78DA8CD892}" srcOrd="2" destOrd="0" presId="urn:microsoft.com/office/officeart/2018/2/layout/IconLabelList"/>
    <dgm:cxn modelId="{B24D30AE-C210-44E3-BA3C-343567D50A36}" type="presParOf" srcId="{F1686055-7233-49D0-B14B-0A78DA8CD892}" destId="{B2138319-3011-4B9B-B40D-6F75F2CF9B50}" srcOrd="0" destOrd="0" presId="urn:microsoft.com/office/officeart/2018/2/layout/IconLabelList"/>
    <dgm:cxn modelId="{D2406F94-7E0C-49C8-BDA7-A255BB08FE1A}" type="presParOf" srcId="{F1686055-7233-49D0-B14B-0A78DA8CD892}" destId="{C3A1683B-1B9A-4084-ABBB-87780C5216A7}" srcOrd="1" destOrd="0" presId="urn:microsoft.com/office/officeart/2018/2/layout/IconLabelList"/>
    <dgm:cxn modelId="{3C17E271-2612-4942-AEFC-2FA119401348}" type="presParOf" srcId="{F1686055-7233-49D0-B14B-0A78DA8CD892}" destId="{98B9AE63-73AA-4F02-83FF-56FEBB1ABB9D}" srcOrd="2" destOrd="0" presId="urn:microsoft.com/office/officeart/2018/2/layout/IconLabelList"/>
    <dgm:cxn modelId="{706E563E-B366-4F73-9C64-D54DE0782183}" type="presParOf" srcId="{4DED1C9C-0C8E-43F2-94EE-4172F298E7A1}" destId="{EFB309EC-967A-46F2-8470-36BD2AD2A9CB}" srcOrd="3" destOrd="0" presId="urn:microsoft.com/office/officeart/2018/2/layout/IconLabelList"/>
    <dgm:cxn modelId="{866B8B60-BFA2-438B-9483-962756316ABD}" type="presParOf" srcId="{4DED1C9C-0C8E-43F2-94EE-4172F298E7A1}" destId="{C5937DEC-4524-4C4E-A78B-11A7F4305CD7}" srcOrd="4" destOrd="0" presId="urn:microsoft.com/office/officeart/2018/2/layout/IconLabelList"/>
    <dgm:cxn modelId="{E73E3CC5-CE8E-443A-A770-EC363CFD878A}" type="presParOf" srcId="{C5937DEC-4524-4C4E-A78B-11A7F4305CD7}" destId="{791138E2-14E8-4565-8B28-EBCCDD08053B}" srcOrd="0" destOrd="0" presId="urn:microsoft.com/office/officeart/2018/2/layout/IconLabelList"/>
    <dgm:cxn modelId="{907E5B1D-E9E2-4BBF-AB34-B9D7BBD6A03C}" type="presParOf" srcId="{C5937DEC-4524-4C4E-A78B-11A7F4305CD7}" destId="{F5D80CAA-A9D5-4913-A866-5C7745C79EE1}" srcOrd="1" destOrd="0" presId="urn:microsoft.com/office/officeart/2018/2/layout/IconLabelList"/>
    <dgm:cxn modelId="{0EB360D8-ADF0-4DA9-BA39-453A9DF281BC}" type="presParOf" srcId="{C5937DEC-4524-4C4E-A78B-11A7F4305CD7}" destId="{87C8630A-AD9B-4DD0-A4E1-91CB34AB459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C04CBFB-4010-47F7-B612-2B313F5184C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89ABE09B-69F7-45DC-B430-CE59F352424A}">
      <dgm:prSet/>
      <dgm:spPr/>
      <dgm:t>
        <a:bodyPr/>
        <a:lstStyle/>
        <a:p>
          <a:r>
            <a:rPr lang="en-GB" b="0" i="0"/>
            <a:t>Shannon and weaver model was developed in 1948.</a:t>
          </a:r>
          <a:endParaRPr lang="en-US"/>
        </a:p>
      </dgm:t>
    </dgm:pt>
    <dgm:pt modelId="{10E8C241-3EBA-41EE-96D9-E87A6428B062}" type="parTrans" cxnId="{4B186E05-A821-48DE-B80F-1A33C636CD13}">
      <dgm:prSet/>
      <dgm:spPr/>
      <dgm:t>
        <a:bodyPr/>
        <a:lstStyle/>
        <a:p>
          <a:endParaRPr lang="en-US"/>
        </a:p>
      </dgm:t>
    </dgm:pt>
    <dgm:pt modelId="{8F785615-CDDA-47C4-8FF6-CC2AC8F15A0D}" type="sibTrans" cxnId="{4B186E05-A821-48DE-B80F-1A33C636CD13}">
      <dgm:prSet/>
      <dgm:spPr/>
      <dgm:t>
        <a:bodyPr/>
        <a:lstStyle/>
        <a:p>
          <a:endParaRPr lang="en-US"/>
        </a:p>
      </dgm:t>
    </dgm:pt>
    <dgm:pt modelId="{723773EE-F815-4100-BC70-CA7848C907EC}">
      <dgm:prSet/>
      <dgm:spPr/>
      <dgm:t>
        <a:bodyPr/>
        <a:lstStyle/>
        <a:p>
          <a:r>
            <a:rPr lang="en-GB" b="0" i="0"/>
            <a:t>Shannon and weaver model of  is a mathematical theory of communication that argues human communication can be broken into 6 key concept: sender ,encoder ,channel ,noise decoder and receiver</a:t>
          </a:r>
          <a:endParaRPr lang="en-US"/>
        </a:p>
      </dgm:t>
    </dgm:pt>
    <dgm:pt modelId="{8515A62A-32B8-478B-9B89-C5C3EF0C306C}" type="parTrans" cxnId="{9ADE5BA5-AD0B-4102-B1C8-237C57245619}">
      <dgm:prSet/>
      <dgm:spPr/>
      <dgm:t>
        <a:bodyPr/>
        <a:lstStyle/>
        <a:p>
          <a:endParaRPr lang="en-US"/>
        </a:p>
      </dgm:t>
    </dgm:pt>
    <dgm:pt modelId="{01119DF6-330D-4A52-878C-EADBFD5FE6BB}" type="sibTrans" cxnId="{9ADE5BA5-AD0B-4102-B1C8-237C57245619}">
      <dgm:prSet/>
      <dgm:spPr/>
      <dgm:t>
        <a:bodyPr/>
        <a:lstStyle/>
        <a:p>
          <a:endParaRPr lang="en-US"/>
        </a:p>
      </dgm:t>
    </dgm:pt>
    <dgm:pt modelId="{9CCD1696-36C2-4EA9-BBF5-9510FCAB972D}">
      <dgm:prSet/>
      <dgm:spPr/>
      <dgm:t>
        <a:bodyPr/>
        <a:lstStyle/>
        <a:p>
          <a:r>
            <a:rPr lang="en-GB" b="0" i="0"/>
            <a:t>Shannon model require transmitter and receiver both be capable of handling the message(Al-Fedaghi,S,2012)</a:t>
          </a:r>
          <a:endParaRPr lang="en-US"/>
        </a:p>
      </dgm:t>
    </dgm:pt>
    <dgm:pt modelId="{9597FDA0-379F-4DB6-9CA1-C6EDA9481FC9}" type="parTrans" cxnId="{9136F76D-E211-4A0A-B6DC-C518BB31893F}">
      <dgm:prSet/>
      <dgm:spPr/>
      <dgm:t>
        <a:bodyPr/>
        <a:lstStyle/>
        <a:p>
          <a:endParaRPr lang="en-US"/>
        </a:p>
      </dgm:t>
    </dgm:pt>
    <dgm:pt modelId="{5A88707C-4D06-4BD8-8CAA-7B4C90CA9539}" type="sibTrans" cxnId="{9136F76D-E211-4A0A-B6DC-C518BB31893F}">
      <dgm:prSet/>
      <dgm:spPr/>
      <dgm:t>
        <a:bodyPr/>
        <a:lstStyle/>
        <a:p>
          <a:endParaRPr lang="en-US"/>
        </a:p>
      </dgm:t>
    </dgm:pt>
    <dgm:pt modelId="{E6B6A24C-C6B9-42FC-8095-ECD436C51EAF}">
      <dgm:prSet/>
      <dgm:spPr/>
      <dgm:t>
        <a:bodyPr/>
        <a:lstStyle/>
        <a:p>
          <a:r>
            <a:rPr lang="en-GB" b="0" i="0"/>
            <a:t>Sender, Gray-floor manager (he is responsible for giving instruction about food hygiene and safety and production process</a:t>
          </a:r>
          <a:endParaRPr lang="en-US"/>
        </a:p>
      </dgm:t>
    </dgm:pt>
    <dgm:pt modelId="{D93724C3-EE53-4EB7-BAA3-44BE325BA032}" type="parTrans" cxnId="{900CDD25-5BEC-466E-A7EC-025C4F96D41E}">
      <dgm:prSet/>
      <dgm:spPr/>
      <dgm:t>
        <a:bodyPr/>
        <a:lstStyle/>
        <a:p>
          <a:endParaRPr lang="en-US"/>
        </a:p>
      </dgm:t>
    </dgm:pt>
    <dgm:pt modelId="{EBC73E6D-AD30-464A-98D4-B9D60ADF7EE5}" type="sibTrans" cxnId="{900CDD25-5BEC-466E-A7EC-025C4F96D41E}">
      <dgm:prSet/>
      <dgm:spPr/>
      <dgm:t>
        <a:bodyPr/>
        <a:lstStyle/>
        <a:p>
          <a:endParaRPr lang="en-US"/>
        </a:p>
      </dgm:t>
    </dgm:pt>
    <dgm:pt modelId="{93CAA1D6-963E-46D1-AF6D-9016C7C87E45}">
      <dgm:prSet/>
      <dgm:spPr/>
      <dgm:t>
        <a:bodyPr/>
        <a:lstStyle/>
        <a:p>
          <a:r>
            <a:rPr lang="en-GB" b="0" i="0"/>
            <a:t>Massage (the instruction Gray wants work to follow)</a:t>
          </a:r>
          <a:endParaRPr lang="en-US"/>
        </a:p>
      </dgm:t>
    </dgm:pt>
    <dgm:pt modelId="{5364624E-2D0F-4932-BA85-5C8FA057A528}" type="parTrans" cxnId="{249B48B7-5591-45F3-AA12-3CE29EC73AA4}">
      <dgm:prSet/>
      <dgm:spPr/>
      <dgm:t>
        <a:bodyPr/>
        <a:lstStyle/>
        <a:p>
          <a:endParaRPr lang="en-US"/>
        </a:p>
      </dgm:t>
    </dgm:pt>
    <dgm:pt modelId="{C989F551-F9AD-4342-A495-549B33242CFE}" type="sibTrans" cxnId="{249B48B7-5591-45F3-AA12-3CE29EC73AA4}">
      <dgm:prSet/>
      <dgm:spPr/>
      <dgm:t>
        <a:bodyPr/>
        <a:lstStyle/>
        <a:p>
          <a:endParaRPr lang="en-US"/>
        </a:p>
      </dgm:t>
    </dgm:pt>
    <dgm:pt modelId="{91500AB8-BDDF-469A-9982-DE0E88BB2D08}">
      <dgm:prSet/>
      <dgm:spPr/>
      <dgm:t>
        <a:bodyPr/>
        <a:lstStyle/>
        <a:p>
          <a:r>
            <a:rPr lang="en-GB" b="0" i="0"/>
            <a:t>Encoding(how Gray convert this ideas into communication)</a:t>
          </a:r>
          <a:endParaRPr lang="en-US"/>
        </a:p>
      </dgm:t>
    </dgm:pt>
    <dgm:pt modelId="{B9B5ADC1-A55C-499A-8007-2B2AF36AFB21}" type="parTrans" cxnId="{937B0F5B-E687-437B-AACE-AA2DBB483EC6}">
      <dgm:prSet/>
      <dgm:spPr/>
      <dgm:t>
        <a:bodyPr/>
        <a:lstStyle/>
        <a:p>
          <a:endParaRPr lang="en-US"/>
        </a:p>
      </dgm:t>
    </dgm:pt>
    <dgm:pt modelId="{63894DBF-7B0D-40DA-8D80-A171DFDB04A9}" type="sibTrans" cxnId="{937B0F5B-E687-437B-AACE-AA2DBB483EC6}">
      <dgm:prSet/>
      <dgm:spPr/>
      <dgm:t>
        <a:bodyPr/>
        <a:lstStyle/>
        <a:p>
          <a:endParaRPr lang="en-US"/>
        </a:p>
      </dgm:t>
    </dgm:pt>
    <dgm:pt modelId="{803AD8C5-AB87-4F19-AD9D-1F9DC928FDBC}">
      <dgm:prSet/>
      <dgm:spPr/>
      <dgm:t>
        <a:bodyPr/>
        <a:lstStyle/>
        <a:p>
          <a:r>
            <a:rPr lang="en-GB" b="0" i="0"/>
            <a:t>Channel(verbal communication. Written communication and visual communication)</a:t>
          </a:r>
          <a:endParaRPr lang="en-US"/>
        </a:p>
      </dgm:t>
    </dgm:pt>
    <dgm:pt modelId="{E6D6F638-1F72-422E-8A32-3E679A2BF1EA}" type="parTrans" cxnId="{2D65909B-EDB1-4C66-AE26-1C9EA8D4F974}">
      <dgm:prSet/>
      <dgm:spPr/>
      <dgm:t>
        <a:bodyPr/>
        <a:lstStyle/>
        <a:p>
          <a:endParaRPr lang="en-US"/>
        </a:p>
      </dgm:t>
    </dgm:pt>
    <dgm:pt modelId="{DB551334-7432-483C-A0DF-76C92014D3E4}" type="sibTrans" cxnId="{2D65909B-EDB1-4C66-AE26-1C9EA8D4F974}">
      <dgm:prSet/>
      <dgm:spPr/>
      <dgm:t>
        <a:bodyPr/>
        <a:lstStyle/>
        <a:p>
          <a:endParaRPr lang="en-US"/>
        </a:p>
      </dgm:t>
    </dgm:pt>
    <dgm:pt modelId="{1356DFEF-81A5-4325-A656-9ABDC0D08035}">
      <dgm:prSet/>
      <dgm:spPr/>
      <dgm:t>
        <a:bodyPr/>
        <a:lstStyle/>
        <a:p>
          <a:r>
            <a:rPr lang="en-GB" b="0" i="0"/>
            <a:t>Noise(this case has heavy noisy machine)</a:t>
          </a:r>
          <a:endParaRPr lang="en-US"/>
        </a:p>
      </dgm:t>
    </dgm:pt>
    <dgm:pt modelId="{9473D4ED-727B-48C1-AAD6-CAF62C69A678}" type="parTrans" cxnId="{37AD6300-0DE5-41CB-BB40-33E4B7E5A756}">
      <dgm:prSet/>
      <dgm:spPr/>
      <dgm:t>
        <a:bodyPr/>
        <a:lstStyle/>
        <a:p>
          <a:endParaRPr lang="en-US"/>
        </a:p>
      </dgm:t>
    </dgm:pt>
    <dgm:pt modelId="{3BCBD9DE-F167-428D-A30C-9595057C8C2D}" type="sibTrans" cxnId="{37AD6300-0DE5-41CB-BB40-33E4B7E5A756}">
      <dgm:prSet/>
      <dgm:spPr/>
      <dgm:t>
        <a:bodyPr/>
        <a:lstStyle/>
        <a:p>
          <a:endParaRPr lang="en-US"/>
        </a:p>
      </dgm:t>
    </dgm:pt>
    <dgm:pt modelId="{6EE0052E-5458-4A56-A7B1-187502C4549C}">
      <dgm:prSet/>
      <dgm:spPr/>
      <dgm:t>
        <a:bodyPr/>
        <a:lstStyle/>
        <a:p>
          <a:r>
            <a:rPr lang="en-GB" b="0" i="0"/>
            <a:t>Decoding(how worker interpret the massage)</a:t>
          </a:r>
          <a:endParaRPr lang="en-US"/>
        </a:p>
      </dgm:t>
    </dgm:pt>
    <dgm:pt modelId="{7B200D0D-6F0B-4CA2-8E53-C3B4FAC1F3FB}" type="parTrans" cxnId="{B05C47A0-53CC-4D59-9E3B-337AF498ED40}">
      <dgm:prSet/>
      <dgm:spPr/>
      <dgm:t>
        <a:bodyPr/>
        <a:lstStyle/>
        <a:p>
          <a:endParaRPr lang="en-US"/>
        </a:p>
      </dgm:t>
    </dgm:pt>
    <dgm:pt modelId="{3CD1D04C-408A-4FA2-A89C-26CE7EF14BA5}" type="sibTrans" cxnId="{B05C47A0-53CC-4D59-9E3B-337AF498ED40}">
      <dgm:prSet/>
      <dgm:spPr/>
      <dgm:t>
        <a:bodyPr/>
        <a:lstStyle/>
        <a:p>
          <a:endParaRPr lang="en-US"/>
        </a:p>
      </dgm:t>
    </dgm:pt>
    <dgm:pt modelId="{D189FD3C-1195-45ED-9CCE-D31530EDAAFB}">
      <dgm:prSet/>
      <dgm:spPr/>
      <dgm:t>
        <a:bodyPr/>
        <a:lstStyle/>
        <a:p>
          <a:r>
            <a:rPr lang="en-GB" b="0" i="0"/>
            <a:t>Receiver(the factory worker)</a:t>
          </a:r>
          <a:endParaRPr lang="en-US"/>
        </a:p>
      </dgm:t>
    </dgm:pt>
    <dgm:pt modelId="{05D6FDD7-B080-433B-9CA1-1A573E3F271C}" type="parTrans" cxnId="{DD2E0742-E976-4456-9731-2023B0675454}">
      <dgm:prSet/>
      <dgm:spPr/>
      <dgm:t>
        <a:bodyPr/>
        <a:lstStyle/>
        <a:p>
          <a:endParaRPr lang="en-US"/>
        </a:p>
      </dgm:t>
    </dgm:pt>
    <dgm:pt modelId="{DCA75A4B-FCDE-4243-B956-B2CD9C18BDAD}" type="sibTrans" cxnId="{DD2E0742-E976-4456-9731-2023B0675454}">
      <dgm:prSet/>
      <dgm:spPr/>
      <dgm:t>
        <a:bodyPr/>
        <a:lstStyle/>
        <a:p>
          <a:endParaRPr lang="en-US"/>
        </a:p>
      </dgm:t>
    </dgm:pt>
    <dgm:pt modelId="{023640E3-62F5-4E38-A331-2551C1DDB8B1}" type="pres">
      <dgm:prSet presAssocID="{3C04CBFB-4010-47F7-B612-2B313F5184CE}" presName="diagram" presStyleCnt="0">
        <dgm:presLayoutVars>
          <dgm:dir/>
          <dgm:resizeHandles val="exact"/>
        </dgm:presLayoutVars>
      </dgm:prSet>
      <dgm:spPr/>
    </dgm:pt>
    <dgm:pt modelId="{12C1EF59-E5EF-40D3-A7ED-1085B6884A1E}" type="pres">
      <dgm:prSet presAssocID="{89ABE09B-69F7-45DC-B430-CE59F352424A}" presName="node" presStyleLbl="node1" presStyleIdx="0" presStyleCnt="10">
        <dgm:presLayoutVars>
          <dgm:bulletEnabled val="1"/>
        </dgm:presLayoutVars>
      </dgm:prSet>
      <dgm:spPr/>
    </dgm:pt>
    <dgm:pt modelId="{B5D483A8-5C26-423B-A4CD-9BEA6C9A9892}" type="pres">
      <dgm:prSet presAssocID="{8F785615-CDDA-47C4-8FF6-CC2AC8F15A0D}" presName="sibTrans" presStyleCnt="0"/>
      <dgm:spPr/>
    </dgm:pt>
    <dgm:pt modelId="{E1254544-A549-4927-B9B7-97C92E155852}" type="pres">
      <dgm:prSet presAssocID="{723773EE-F815-4100-BC70-CA7848C907EC}" presName="node" presStyleLbl="node1" presStyleIdx="1" presStyleCnt="10">
        <dgm:presLayoutVars>
          <dgm:bulletEnabled val="1"/>
        </dgm:presLayoutVars>
      </dgm:prSet>
      <dgm:spPr/>
    </dgm:pt>
    <dgm:pt modelId="{B4267385-6E1E-4BD1-8CB8-E42DEB5BEC78}" type="pres">
      <dgm:prSet presAssocID="{01119DF6-330D-4A52-878C-EADBFD5FE6BB}" presName="sibTrans" presStyleCnt="0"/>
      <dgm:spPr/>
    </dgm:pt>
    <dgm:pt modelId="{3082B3BB-660C-4637-B8BF-08316D46FFA9}" type="pres">
      <dgm:prSet presAssocID="{9CCD1696-36C2-4EA9-BBF5-9510FCAB972D}" presName="node" presStyleLbl="node1" presStyleIdx="2" presStyleCnt="10">
        <dgm:presLayoutVars>
          <dgm:bulletEnabled val="1"/>
        </dgm:presLayoutVars>
      </dgm:prSet>
      <dgm:spPr/>
    </dgm:pt>
    <dgm:pt modelId="{73622F1D-66CA-47C2-8C5C-0EF4EB4CB479}" type="pres">
      <dgm:prSet presAssocID="{5A88707C-4D06-4BD8-8CAA-7B4C90CA9539}" presName="sibTrans" presStyleCnt="0"/>
      <dgm:spPr/>
    </dgm:pt>
    <dgm:pt modelId="{2CEE7EBA-28AF-43D7-965A-F0B19760D971}" type="pres">
      <dgm:prSet presAssocID="{E6B6A24C-C6B9-42FC-8095-ECD436C51EAF}" presName="node" presStyleLbl="node1" presStyleIdx="3" presStyleCnt="10">
        <dgm:presLayoutVars>
          <dgm:bulletEnabled val="1"/>
        </dgm:presLayoutVars>
      </dgm:prSet>
      <dgm:spPr/>
    </dgm:pt>
    <dgm:pt modelId="{E49B7A98-14AA-4997-A6C6-57A31A77C9FF}" type="pres">
      <dgm:prSet presAssocID="{EBC73E6D-AD30-464A-98D4-B9D60ADF7EE5}" presName="sibTrans" presStyleCnt="0"/>
      <dgm:spPr/>
    </dgm:pt>
    <dgm:pt modelId="{33BCA94B-8000-49D8-B3DA-FF14C1551237}" type="pres">
      <dgm:prSet presAssocID="{93CAA1D6-963E-46D1-AF6D-9016C7C87E45}" presName="node" presStyleLbl="node1" presStyleIdx="4" presStyleCnt="10">
        <dgm:presLayoutVars>
          <dgm:bulletEnabled val="1"/>
        </dgm:presLayoutVars>
      </dgm:prSet>
      <dgm:spPr/>
    </dgm:pt>
    <dgm:pt modelId="{5CEDAB8A-8A9A-443B-A77D-3AE262BA34F8}" type="pres">
      <dgm:prSet presAssocID="{C989F551-F9AD-4342-A495-549B33242CFE}" presName="sibTrans" presStyleCnt="0"/>
      <dgm:spPr/>
    </dgm:pt>
    <dgm:pt modelId="{62F166DA-64C9-4363-B39A-3BFCC8ED3BE3}" type="pres">
      <dgm:prSet presAssocID="{91500AB8-BDDF-469A-9982-DE0E88BB2D08}" presName="node" presStyleLbl="node1" presStyleIdx="5" presStyleCnt="10">
        <dgm:presLayoutVars>
          <dgm:bulletEnabled val="1"/>
        </dgm:presLayoutVars>
      </dgm:prSet>
      <dgm:spPr/>
    </dgm:pt>
    <dgm:pt modelId="{66697D51-D5AA-4CE9-BA05-5057DDD4E1A7}" type="pres">
      <dgm:prSet presAssocID="{63894DBF-7B0D-40DA-8D80-A171DFDB04A9}" presName="sibTrans" presStyleCnt="0"/>
      <dgm:spPr/>
    </dgm:pt>
    <dgm:pt modelId="{4954C60C-0646-4C6D-86BC-8B9E3F0BCC4F}" type="pres">
      <dgm:prSet presAssocID="{803AD8C5-AB87-4F19-AD9D-1F9DC928FDBC}" presName="node" presStyleLbl="node1" presStyleIdx="6" presStyleCnt="10">
        <dgm:presLayoutVars>
          <dgm:bulletEnabled val="1"/>
        </dgm:presLayoutVars>
      </dgm:prSet>
      <dgm:spPr/>
    </dgm:pt>
    <dgm:pt modelId="{64F3EB4C-E8E2-4F0B-9F11-7FC85A9E9204}" type="pres">
      <dgm:prSet presAssocID="{DB551334-7432-483C-A0DF-76C92014D3E4}" presName="sibTrans" presStyleCnt="0"/>
      <dgm:spPr/>
    </dgm:pt>
    <dgm:pt modelId="{34787FEE-6D53-49CC-8EEA-1D58D7041498}" type="pres">
      <dgm:prSet presAssocID="{1356DFEF-81A5-4325-A656-9ABDC0D08035}" presName="node" presStyleLbl="node1" presStyleIdx="7" presStyleCnt="10">
        <dgm:presLayoutVars>
          <dgm:bulletEnabled val="1"/>
        </dgm:presLayoutVars>
      </dgm:prSet>
      <dgm:spPr/>
    </dgm:pt>
    <dgm:pt modelId="{40E68AD0-E0FC-4A90-840F-BE58E7524279}" type="pres">
      <dgm:prSet presAssocID="{3BCBD9DE-F167-428D-A30C-9595057C8C2D}" presName="sibTrans" presStyleCnt="0"/>
      <dgm:spPr/>
    </dgm:pt>
    <dgm:pt modelId="{E9A0D30B-E619-46BA-B27D-B5DA83D79266}" type="pres">
      <dgm:prSet presAssocID="{6EE0052E-5458-4A56-A7B1-187502C4549C}" presName="node" presStyleLbl="node1" presStyleIdx="8" presStyleCnt="10">
        <dgm:presLayoutVars>
          <dgm:bulletEnabled val="1"/>
        </dgm:presLayoutVars>
      </dgm:prSet>
      <dgm:spPr/>
    </dgm:pt>
    <dgm:pt modelId="{23958272-3345-4BE0-8831-5A599B8F4801}" type="pres">
      <dgm:prSet presAssocID="{3CD1D04C-408A-4FA2-A89C-26CE7EF14BA5}" presName="sibTrans" presStyleCnt="0"/>
      <dgm:spPr/>
    </dgm:pt>
    <dgm:pt modelId="{18E44CE7-78FD-40F3-8256-7130BEBB5C45}" type="pres">
      <dgm:prSet presAssocID="{D189FD3C-1195-45ED-9CCE-D31530EDAAFB}" presName="node" presStyleLbl="node1" presStyleIdx="9" presStyleCnt="10">
        <dgm:presLayoutVars>
          <dgm:bulletEnabled val="1"/>
        </dgm:presLayoutVars>
      </dgm:prSet>
      <dgm:spPr/>
    </dgm:pt>
  </dgm:ptLst>
  <dgm:cxnLst>
    <dgm:cxn modelId="{37AD6300-0DE5-41CB-BB40-33E4B7E5A756}" srcId="{3C04CBFB-4010-47F7-B612-2B313F5184CE}" destId="{1356DFEF-81A5-4325-A656-9ABDC0D08035}" srcOrd="7" destOrd="0" parTransId="{9473D4ED-727B-48C1-AAD6-CAF62C69A678}" sibTransId="{3BCBD9DE-F167-428D-A30C-9595057C8C2D}"/>
    <dgm:cxn modelId="{95995E03-D8E1-4A86-A08E-61166ADD0CC5}" type="presOf" srcId="{6EE0052E-5458-4A56-A7B1-187502C4549C}" destId="{E9A0D30B-E619-46BA-B27D-B5DA83D79266}" srcOrd="0" destOrd="0" presId="urn:microsoft.com/office/officeart/2005/8/layout/default"/>
    <dgm:cxn modelId="{4B186E05-A821-48DE-B80F-1A33C636CD13}" srcId="{3C04CBFB-4010-47F7-B612-2B313F5184CE}" destId="{89ABE09B-69F7-45DC-B430-CE59F352424A}" srcOrd="0" destOrd="0" parTransId="{10E8C241-3EBA-41EE-96D9-E87A6428B062}" sibTransId="{8F785615-CDDA-47C4-8FF6-CC2AC8F15A0D}"/>
    <dgm:cxn modelId="{A92CB207-F8A0-4AF9-A21C-05183CAD7D21}" type="presOf" srcId="{723773EE-F815-4100-BC70-CA7848C907EC}" destId="{E1254544-A549-4927-B9B7-97C92E155852}" srcOrd="0" destOrd="0" presId="urn:microsoft.com/office/officeart/2005/8/layout/default"/>
    <dgm:cxn modelId="{C5815720-D0BF-4D40-9C77-6DEAEDE79FD7}" type="presOf" srcId="{1356DFEF-81A5-4325-A656-9ABDC0D08035}" destId="{34787FEE-6D53-49CC-8EEA-1D58D7041498}" srcOrd="0" destOrd="0" presId="urn:microsoft.com/office/officeart/2005/8/layout/default"/>
    <dgm:cxn modelId="{900CDD25-5BEC-466E-A7EC-025C4F96D41E}" srcId="{3C04CBFB-4010-47F7-B612-2B313F5184CE}" destId="{E6B6A24C-C6B9-42FC-8095-ECD436C51EAF}" srcOrd="3" destOrd="0" parTransId="{D93724C3-EE53-4EB7-BAA3-44BE325BA032}" sibTransId="{EBC73E6D-AD30-464A-98D4-B9D60ADF7EE5}"/>
    <dgm:cxn modelId="{937B0F5B-E687-437B-AACE-AA2DBB483EC6}" srcId="{3C04CBFB-4010-47F7-B612-2B313F5184CE}" destId="{91500AB8-BDDF-469A-9982-DE0E88BB2D08}" srcOrd="5" destOrd="0" parTransId="{B9B5ADC1-A55C-499A-8007-2B2AF36AFB21}" sibTransId="{63894DBF-7B0D-40DA-8D80-A171DFDB04A9}"/>
    <dgm:cxn modelId="{DD2E0742-E976-4456-9731-2023B0675454}" srcId="{3C04CBFB-4010-47F7-B612-2B313F5184CE}" destId="{D189FD3C-1195-45ED-9CCE-D31530EDAAFB}" srcOrd="9" destOrd="0" parTransId="{05D6FDD7-B080-433B-9CA1-1A573E3F271C}" sibTransId="{DCA75A4B-FCDE-4243-B956-B2CD9C18BDAD}"/>
    <dgm:cxn modelId="{E291206C-9A6F-43E5-B3DF-8F76134A412D}" type="presOf" srcId="{D189FD3C-1195-45ED-9CCE-D31530EDAAFB}" destId="{18E44CE7-78FD-40F3-8256-7130BEBB5C45}" srcOrd="0" destOrd="0" presId="urn:microsoft.com/office/officeart/2005/8/layout/default"/>
    <dgm:cxn modelId="{9136F76D-E211-4A0A-B6DC-C518BB31893F}" srcId="{3C04CBFB-4010-47F7-B612-2B313F5184CE}" destId="{9CCD1696-36C2-4EA9-BBF5-9510FCAB972D}" srcOrd="2" destOrd="0" parTransId="{9597FDA0-379F-4DB6-9CA1-C6EDA9481FC9}" sibTransId="{5A88707C-4D06-4BD8-8CAA-7B4C90CA9539}"/>
    <dgm:cxn modelId="{F236D495-1B1F-4F04-8DFF-7D37B425100B}" type="presOf" srcId="{91500AB8-BDDF-469A-9982-DE0E88BB2D08}" destId="{62F166DA-64C9-4363-B39A-3BFCC8ED3BE3}" srcOrd="0" destOrd="0" presId="urn:microsoft.com/office/officeart/2005/8/layout/default"/>
    <dgm:cxn modelId="{2D65909B-EDB1-4C66-AE26-1C9EA8D4F974}" srcId="{3C04CBFB-4010-47F7-B612-2B313F5184CE}" destId="{803AD8C5-AB87-4F19-AD9D-1F9DC928FDBC}" srcOrd="6" destOrd="0" parTransId="{E6D6F638-1F72-422E-8A32-3E679A2BF1EA}" sibTransId="{DB551334-7432-483C-A0DF-76C92014D3E4}"/>
    <dgm:cxn modelId="{77E1939B-BF1D-4A2D-AB9F-A444FDBB0B34}" type="presOf" srcId="{E6B6A24C-C6B9-42FC-8095-ECD436C51EAF}" destId="{2CEE7EBA-28AF-43D7-965A-F0B19760D971}" srcOrd="0" destOrd="0" presId="urn:microsoft.com/office/officeart/2005/8/layout/default"/>
    <dgm:cxn modelId="{B05C47A0-53CC-4D59-9E3B-337AF498ED40}" srcId="{3C04CBFB-4010-47F7-B612-2B313F5184CE}" destId="{6EE0052E-5458-4A56-A7B1-187502C4549C}" srcOrd="8" destOrd="0" parTransId="{7B200D0D-6F0B-4CA2-8E53-C3B4FAC1F3FB}" sibTransId="{3CD1D04C-408A-4FA2-A89C-26CE7EF14BA5}"/>
    <dgm:cxn modelId="{9ADE5BA5-AD0B-4102-B1C8-237C57245619}" srcId="{3C04CBFB-4010-47F7-B612-2B313F5184CE}" destId="{723773EE-F815-4100-BC70-CA7848C907EC}" srcOrd="1" destOrd="0" parTransId="{8515A62A-32B8-478B-9B89-C5C3EF0C306C}" sibTransId="{01119DF6-330D-4A52-878C-EADBFD5FE6BB}"/>
    <dgm:cxn modelId="{3AB7AEAE-FC8C-4835-9EB4-284FFD90D054}" type="presOf" srcId="{803AD8C5-AB87-4F19-AD9D-1F9DC928FDBC}" destId="{4954C60C-0646-4C6D-86BC-8B9E3F0BCC4F}" srcOrd="0" destOrd="0" presId="urn:microsoft.com/office/officeart/2005/8/layout/default"/>
    <dgm:cxn modelId="{249B48B7-5591-45F3-AA12-3CE29EC73AA4}" srcId="{3C04CBFB-4010-47F7-B612-2B313F5184CE}" destId="{93CAA1D6-963E-46D1-AF6D-9016C7C87E45}" srcOrd="4" destOrd="0" parTransId="{5364624E-2D0F-4932-BA85-5C8FA057A528}" sibTransId="{C989F551-F9AD-4342-A495-549B33242CFE}"/>
    <dgm:cxn modelId="{7E7B7CCE-8804-4867-B118-4F9849790C04}" type="presOf" srcId="{3C04CBFB-4010-47F7-B612-2B313F5184CE}" destId="{023640E3-62F5-4E38-A331-2551C1DDB8B1}" srcOrd="0" destOrd="0" presId="urn:microsoft.com/office/officeart/2005/8/layout/default"/>
    <dgm:cxn modelId="{DA481CDB-6E82-43D3-B3FF-BCA6E23300D4}" type="presOf" srcId="{89ABE09B-69F7-45DC-B430-CE59F352424A}" destId="{12C1EF59-E5EF-40D3-A7ED-1085B6884A1E}" srcOrd="0" destOrd="0" presId="urn:microsoft.com/office/officeart/2005/8/layout/default"/>
    <dgm:cxn modelId="{F6FD42F5-C858-43D0-8E4D-DAD62143E168}" type="presOf" srcId="{93CAA1D6-963E-46D1-AF6D-9016C7C87E45}" destId="{33BCA94B-8000-49D8-B3DA-FF14C1551237}" srcOrd="0" destOrd="0" presId="urn:microsoft.com/office/officeart/2005/8/layout/default"/>
    <dgm:cxn modelId="{FB56BBFB-24C9-4521-B6E3-AAFBAE896AA5}" type="presOf" srcId="{9CCD1696-36C2-4EA9-BBF5-9510FCAB972D}" destId="{3082B3BB-660C-4637-B8BF-08316D46FFA9}" srcOrd="0" destOrd="0" presId="urn:microsoft.com/office/officeart/2005/8/layout/default"/>
    <dgm:cxn modelId="{115ADB23-2EDE-43C4-8D7B-5BD9A4F88E2C}" type="presParOf" srcId="{023640E3-62F5-4E38-A331-2551C1DDB8B1}" destId="{12C1EF59-E5EF-40D3-A7ED-1085B6884A1E}" srcOrd="0" destOrd="0" presId="urn:microsoft.com/office/officeart/2005/8/layout/default"/>
    <dgm:cxn modelId="{FFB2CDCD-6C67-4B4A-9FDA-93D9B08288D7}" type="presParOf" srcId="{023640E3-62F5-4E38-A331-2551C1DDB8B1}" destId="{B5D483A8-5C26-423B-A4CD-9BEA6C9A9892}" srcOrd="1" destOrd="0" presId="urn:microsoft.com/office/officeart/2005/8/layout/default"/>
    <dgm:cxn modelId="{7F9DAEDA-60E8-421E-8DD7-FFD538737BB9}" type="presParOf" srcId="{023640E3-62F5-4E38-A331-2551C1DDB8B1}" destId="{E1254544-A549-4927-B9B7-97C92E155852}" srcOrd="2" destOrd="0" presId="urn:microsoft.com/office/officeart/2005/8/layout/default"/>
    <dgm:cxn modelId="{C82C3504-E063-43E8-BA09-93D9490562A0}" type="presParOf" srcId="{023640E3-62F5-4E38-A331-2551C1DDB8B1}" destId="{B4267385-6E1E-4BD1-8CB8-E42DEB5BEC78}" srcOrd="3" destOrd="0" presId="urn:microsoft.com/office/officeart/2005/8/layout/default"/>
    <dgm:cxn modelId="{C8330EE7-6B6A-43EB-9951-169ADD121EA6}" type="presParOf" srcId="{023640E3-62F5-4E38-A331-2551C1DDB8B1}" destId="{3082B3BB-660C-4637-B8BF-08316D46FFA9}" srcOrd="4" destOrd="0" presId="urn:microsoft.com/office/officeart/2005/8/layout/default"/>
    <dgm:cxn modelId="{B4CD99E1-F5BB-48BA-91A0-47E97DB113FC}" type="presParOf" srcId="{023640E3-62F5-4E38-A331-2551C1DDB8B1}" destId="{73622F1D-66CA-47C2-8C5C-0EF4EB4CB479}" srcOrd="5" destOrd="0" presId="urn:microsoft.com/office/officeart/2005/8/layout/default"/>
    <dgm:cxn modelId="{B0A12A84-E838-4559-883E-89F0616CEF47}" type="presParOf" srcId="{023640E3-62F5-4E38-A331-2551C1DDB8B1}" destId="{2CEE7EBA-28AF-43D7-965A-F0B19760D971}" srcOrd="6" destOrd="0" presId="urn:microsoft.com/office/officeart/2005/8/layout/default"/>
    <dgm:cxn modelId="{AC01EC14-5F74-475C-9915-ADB3A7B45049}" type="presParOf" srcId="{023640E3-62F5-4E38-A331-2551C1DDB8B1}" destId="{E49B7A98-14AA-4997-A6C6-57A31A77C9FF}" srcOrd="7" destOrd="0" presId="urn:microsoft.com/office/officeart/2005/8/layout/default"/>
    <dgm:cxn modelId="{F9E86987-89BE-415A-B8C3-7FDF4A7AC3D8}" type="presParOf" srcId="{023640E3-62F5-4E38-A331-2551C1DDB8B1}" destId="{33BCA94B-8000-49D8-B3DA-FF14C1551237}" srcOrd="8" destOrd="0" presId="urn:microsoft.com/office/officeart/2005/8/layout/default"/>
    <dgm:cxn modelId="{10AF3588-0B3A-4181-9055-5019EBDDF34E}" type="presParOf" srcId="{023640E3-62F5-4E38-A331-2551C1DDB8B1}" destId="{5CEDAB8A-8A9A-443B-A77D-3AE262BA34F8}" srcOrd="9" destOrd="0" presId="urn:microsoft.com/office/officeart/2005/8/layout/default"/>
    <dgm:cxn modelId="{85923280-9836-4FF3-9239-D76605036C28}" type="presParOf" srcId="{023640E3-62F5-4E38-A331-2551C1DDB8B1}" destId="{62F166DA-64C9-4363-B39A-3BFCC8ED3BE3}" srcOrd="10" destOrd="0" presId="urn:microsoft.com/office/officeart/2005/8/layout/default"/>
    <dgm:cxn modelId="{40F76409-CD05-4518-BFD2-F22B74AA5E38}" type="presParOf" srcId="{023640E3-62F5-4E38-A331-2551C1DDB8B1}" destId="{66697D51-D5AA-4CE9-BA05-5057DDD4E1A7}" srcOrd="11" destOrd="0" presId="urn:microsoft.com/office/officeart/2005/8/layout/default"/>
    <dgm:cxn modelId="{C0513C90-CF2F-4963-9A1A-139F8FC9C787}" type="presParOf" srcId="{023640E3-62F5-4E38-A331-2551C1DDB8B1}" destId="{4954C60C-0646-4C6D-86BC-8B9E3F0BCC4F}" srcOrd="12" destOrd="0" presId="urn:microsoft.com/office/officeart/2005/8/layout/default"/>
    <dgm:cxn modelId="{1593E630-5947-46E1-8082-FFEF856C8AF1}" type="presParOf" srcId="{023640E3-62F5-4E38-A331-2551C1DDB8B1}" destId="{64F3EB4C-E8E2-4F0B-9F11-7FC85A9E9204}" srcOrd="13" destOrd="0" presId="urn:microsoft.com/office/officeart/2005/8/layout/default"/>
    <dgm:cxn modelId="{FA3C0D56-E10D-4D29-9E57-ACA81ED273F2}" type="presParOf" srcId="{023640E3-62F5-4E38-A331-2551C1DDB8B1}" destId="{34787FEE-6D53-49CC-8EEA-1D58D7041498}" srcOrd="14" destOrd="0" presId="urn:microsoft.com/office/officeart/2005/8/layout/default"/>
    <dgm:cxn modelId="{EF12B58C-0964-4CAD-A140-989181002E72}" type="presParOf" srcId="{023640E3-62F5-4E38-A331-2551C1DDB8B1}" destId="{40E68AD0-E0FC-4A90-840F-BE58E7524279}" srcOrd="15" destOrd="0" presId="urn:microsoft.com/office/officeart/2005/8/layout/default"/>
    <dgm:cxn modelId="{E349B47D-E5AC-4888-B254-81C946B50C90}" type="presParOf" srcId="{023640E3-62F5-4E38-A331-2551C1DDB8B1}" destId="{E9A0D30B-E619-46BA-B27D-B5DA83D79266}" srcOrd="16" destOrd="0" presId="urn:microsoft.com/office/officeart/2005/8/layout/default"/>
    <dgm:cxn modelId="{742EE60A-29F7-4AE0-916F-D5E4A6A45EEB}" type="presParOf" srcId="{023640E3-62F5-4E38-A331-2551C1DDB8B1}" destId="{23958272-3345-4BE0-8831-5A599B8F4801}" srcOrd="17" destOrd="0" presId="urn:microsoft.com/office/officeart/2005/8/layout/default"/>
    <dgm:cxn modelId="{85303019-C830-4CC2-ACEA-15B0AFB7DA0D}" type="presParOf" srcId="{023640E3-62F5-4E38-A331-2551C1DDB8B1}" destId="{18E44CE7-78FD-40F3-8256-7130BEBB5C45}" srcOrd="1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7C2B0FB-3AB4-4451-A020-4D0EB76C51DC}"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269E7925-B8E9-4AD7-A700-42E52C7779FA}">
      <dgm:prSet/>
      <dgm:spPr/>
      <dgm:t>
        <a:bodyPr/>
        <a:lstStyle/>
        <a:p>
          <a:r>
            <a:rPr lang="en-GB"/>
            <a:t>The Berlo’s Model of Communication has four elements which are the Source, Message, Channel and Receiver (SMCR). Each element has five components(Muyanga and Phiri, 2021).</a:t>
          </a:r>
          <a:endParaRPr lang="en-US"/>
        </a:p>
      </dgm:t>
    </dgm:pt>
    <dgm:pt modelId="{653A2289-6CFB-48DE-8CB2-DE8DC05C4DD9}" type="parTrans" cxnId="{B6C5A76D-F8AF-46E7-894B-E6454378E8F1}">
      <dgm:prSet/>
      <dgm:spPr/>
      <dgm:t>
        <a:bodyPr/>
        <a:lstStyle/>
        <a:p>
          <a:endParaRPr lang="en-US" sz="1400"/>
        </a:p>
      </dgm:t>
    </dgm:pt>
    <dgm:pt modelId="{1E60D4B6-5F2E-40B5-BA6F-D0C7BAE2667C}" type="sibTrans" cxnId="{B6C5A76D-F8AF-46E7-894B-E6454378E8F1}">
      <dgm:prSet/>
      <dgm:spPr/>
      <dgm:t>
        <a:bodyPr/>
        <a:lstStyle/>
        <a:p>
          <a:endParaRPr lang="en-US"/>
        </a:p>
      </dgm:t>
    </dgm:pt>
    <dgm:pt modelId="{2010CFCA-671E-4978-B7A1-26B8455B0E60}">
      <dgm:prSet/>
      <dgm:spPr/>
      <dgm:t>
        <a:bodyPr/>
        <a:lstStyle/>
        <a:p>
          <a:r>
            <a:rPr lang="en-GB"/>
            <a:t>The source is Gray which have limited preparation, poor emotional state, lake of support from management and mismatch communication style.</a:t>
          </a:r>
          <a:endParaRPr lang="en-US"/>
        </a:p>
      </dgm:t>
    </dgm:pt>
    <dgm:pt modelId="{B809A672-11D4-4C4F-BC5E-5ADBFDD27944}" type="parTrans" cxnId="{49E21C4C-EF82-4213-85B7-D7AA7F37CFD0}">
      <dgm:prSet/>
      <dgm:spPr/>
      <dgm:t>
        <a:bodyPr/>
        <a:lstStyle/>
        <a:p>
          <a:endParaRPr lang="en-US" sz="1400"/>
        </a:p>
      </dgm:t>
    </dgm:pt>
    <dgm:pt modelId="{5A3E708F-2CEE-49CF-9DAE-85DFBED1EB81}" type="sibTrans" cxnId="{49E21C4C-EF82-4213-85B7-D7AA7F37CFD0}">
      <dgm:prSet/>
      <dgm:spPr/>
      <dgm:t>
        <a:bodyPr/>
        <a:lstStyle/>
        <a:p>
          <a:endParaRPr lang="en-US"/>
        </a:p>
      </dgm:t>
    </dgm:pt>
    <dgm:pt modelId="{64A87696-3061-403E-88F5-4715621509CB}">
      <dgm:prSet/>
      <dgm:spPr/>
      <dgm:t>
        <a:bodyPr/>
        <a:lstStyle/>
        <a:p>
          <a:r>
            <a:rPr lang="en-GB"/>
            <a:t>The Message is Gray verbal instruction in noisy environment . The message is unclear, inconsistent, and not adapted to the audience, leading to misunderstandings and hygiene failures.</a:t>
          </a:r>
          <a:endParaRPr lang="en-US"/>
        </a:p>
      </dgm:t>
    </dgm:pt>
    <dgm:pt modelId="{B574F4DA-0864-47BF-B880-7E239825B6D0}" type="parTrans" cxnId="{3A4D7C3B-EE56-428F-BC3F-B7D1D21B1DBB}">
      <dgm:prSet/>
      <dgm:spPr/>
      <dgm:t>
        <a:bodyPr/>
        <a:lstStyle/>
        <a:p>
          <a:endParaRPr lang="en-US" sz="1400"/>
        </a:p>
      </dgm:t>
    </dgm:pt>
    <dgm:pt modelId="{22AADFBE-635B-4DD7-8937-5FB030EB35B1}" type="sibTrans" cxnId="{3A4D7C3B-EE56-428F-BC3F-B7D1D21B1DBB}">
      <dgm:prSet/>
      <dgm:spPr/>
      <dgm:t>
        <a:bodyPr/>
        <a:lstStyle/>
        <a:p>
          <a:endParaRPr lang="en-US"/>
        </a:p>
      </dgm:t>
    </dgm:pt>
    <dgm:pt modelId="{4343E8AE-9483-4F41-A1CF-5510DFEF029A}">
      <dgm:prSet/>
      <dgm:spPr/>
      <dgm:t>
        <a:bodyPr/>
        <a:lstStyle/>
        <a:p>
          <a:r>
            <a:rPr lang="en-GB"/>
            <a:t>The Channel is Gray’s way of communication. He used Verbal communication (shouting instructions)Written communication (signs on walls)Body language (pointing, gestures). The channels used do not match the needs of the workforce, causing confusion and mistakes.</a:t>
          </a:r>
          <a:endParaRPr lang="en-US"/>
        </a:p>
      </dgm:t>
    </dgm:pt>
    <dgm:pt modelId="{23ACB194-7CFD-486C-86FE-36A4188E4441}" type="parTrans" cxnId="{91C67355-84A9-4672-B3EF-3F74E2CC490D}">
      <dgm:prSet/>
      <dgm:spPr/>
      <dgm:t>
        <a:bodyPr/>
        <a:lstStyle/>
        <a:p>
          <a:endParaRPr lang="en-US" sz="1400"/>
        </a:p>
      </dgm:t>
    </dgm:pt>
    <dgm:pt modelId="{0011144E-7292-4D7D-AFDC-810D313A5469}" type="sibTrans" cxnId="{91C67355-84A9-4672-B3EF-3F74E2CC490D}">
      <dgm:prSet/>
      <dgm:spPr/>
      <dgm:t>
        <a:bodyPr/>
        <a:lstStyle/>
        <a:p>
          <a:endParaRPr lang="en-US"/>
        </a:p>
      </dgm:t>
    </dgm:pt>
    <dgm:pt modelId="{782EDFE4-B336-4E67-B401-AB7161C1BE96}">
      <dgm:prSet/>
      <dgm:spPr/>
      <dgm:t>
        <a:bodyPr/>
        <a:lstStyle/>
        <a:p>
          <a:r>
            <a:rPr lang="en-GB"/>
            <a:t>The receivers are the 40 factory workers from 5 cultural groups, aged 16–60.the receiver have languages differences, culture differences, generational differences and different learning style.</a:t>
          </a:r>
          <a:endParaRPr lang="en-US"/>
        </a:p>
      </dgm:t>
    </dgm:pt>
    <dgm:pt modelId="{6B441509-640C-4B5E-9DD8-FD98F995B24E}" type="parTrans" cxnId="{74482CE1-DF16-403E-997A-CA2534428484}">
      <dgm:prSet/>
      <dgm:spPr/>
      <dgm:t>
        <a:bodyPr/>
        <a:lstStyle/>
        <a:p>
          <a:endParaRPr lang="en-US" sz="1400"/>
        </a:p>
      </dgm:t>
    </dgm:pt>
    <dgm:pt modelId="{F39BED58-096B-454F-9C3F-4B84E51B6A36}" type="sibTrans" cxnId="{74482CE1-DF16-403E-997A-CA2534428484}">
      <dgm:prSet/>
      <dgm:spPr/>
      <dgm:t>
        <a:bodyPr/>
        <a:lstStyle/>
        <a:p>
          <a:endParaRPr lang="en-US"/>
        </a:p>
      </dgm:t>
    </dgm:pt>
    <dgm:pt modelId="{57FDE045-28B1-4996-A8E0-A3BDE0427164}" type="pres">
      <dgm:prSet presAssocID="{97C2B0FB-3AB4-4451-A020-4D0EB76C51DC}" presName="root" presStyleCnt="0">
        <dgm:presLayoutVars>
          <dgm:dir/>
          <dgm:resizeHandles val="exact"/>
        </dgm:presLayoutVars>
      </dgm:prSet>
      <dgm:spPr/>
    </dgm:pt>
    <dgm:pt modelId="{2DF236F3-2453-4545-971F-EA466CE6CABF}" type="pres">
      <dgm:prSet presAssocID="{269E7925-B8E9-4AD7-A700-42E52C7779FA}" presName="compNode" presStyleCnt="0"/>
      <dgm:spPr/>
    </dgm:pt>
    <dgm:pt modelId="{7E228163-8C4C-4548-8D6E-24C1FC688ABE}" type="pres">
      <dgm:prSet presAssocID="{269E7925-B8E9-4AD7-A700-42E52C7779F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ransfer"/>
        </a:ext>
      </dgm:extLst>
    </dgm:pt>
    <dgm:pt modelId="{E953D265-CD9B-48C0-8370-12190E1C06BC}" type="pres">
      <dgm:prSet presAssocID="{269E7925-B8E9-4AD7-A700-42E52C7779FA}" presName="spaceRect" presStyleCnt="0"/>
      <dgm:spPr/>
    </dgm:pt>
    <dgm:pt modelId="{B8CA175D-87A7-4FE4-AED8-5FD6A103335F}" type="pres">
      <dgm:prSet presAssocID="{269E7925-B8E9-4AD7-A700-42E52C7779FA}" presName="textRect" presStyleLbl="revTx" presStyleIdx="0" presStyleCnt="5">
        <dgm:presLayoutVars>
          <dgm:chMax val="1"/>
          <dgm:chPref val="1"/>
        </dgm:presLayoutVars>
      </dgm:prSet>
      <dgm:spPr/>
    </dgm:pt>
    <dgm:pt modelId="{7AFEA581-73CF-4619-BCAC-AD2ECDECE93D}" type="pres">
      <dgm:prSet presAssocID="{1E60D4B6-5F2E-40B5-BA6F-D0C7BAE2667C}" presName="sibTrans" presStyleCnt="0"/>
      <dgm:spPr/>
    </dgm:pt>
    <dgm:pt modelId="{FF7ED69C-8571-441F-98D2-0F02B2B537D4}" type="pres">
      <dgm:prSet presAssocID="{2010CFCA-671E-4978-B7A1-26B8455B0E60}" presName="compNode" presStyleCnt="0"/>
      <dgm:spPr/>
    </dgm:pt>
    <dgm:pt modelId="{63CABDF0-934D-4CCE-BDCE-078AE948D68F}" type="pres">
      <dgm:prSet presAssocID="{2010CFCA-671E-4978-B7A1-26B8455B0E60}"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ishing"/>
        </a:ext>
      </dgm:extLst>
    </dgm:pt>
    <dgm:pt modelId="{4F9C24B5-0B7D-430F-8450-B24C56333AD4}" type="pres">
      <dgm:prSet presAssocID="{2010CFCA-671E-4978-B7A1-26B8455B0E60}" presName="spaceRect" presStyleCnt="0"/>
      <dgm:spPr/>
    </dgm:pt>
    <dgm:pt modelId="{F771288B-0EF8-4FBA-8916-5D553B03D0AD}" type="pres">
      <dgm:prSet presAssocID="{2010CFCA-671E-4978-B7A1-26B8455B0E60}" presName="textRect" presStyleLbl="revTx" presStyleIdx="1" presStyleCnt="5">
        <dgm:presLayoutVars>
          <dgm:chMax val="1"/>
          <dgm:chPref val="1"/>
        </dgm:presLayoutVars>
      </dgm:prSet>
      <dgm:spPr/>
    </dgm:pt>
    <dgm:pt modelId="{D3D5FB27-AB88-4397-8A84-EF32A572DC75}" type="pres">
      <dgm:prSet presAssocID="{5A3E708F-2CEE-49CF-9DAE-85DFBED1EB81}" presName="sibTrans" presStyleCnt="0"/>
      <dgm:spPr/>
    </dgm:pt>
    <dgm:pt modelId="{AD5E8CEA-C27C-42E6-BBF6-FBC9FC82E7EB}" type="pres">
      <dgm:prSet presAssocID="{64A87696-3061-403E-88F5-4715621509CB}" presName="compNode" presStyleCnt="0"/>
      <dgm:spPr/>
    </dgm:pt>
    <dgm:pt modelId="{9ED6D74C-DB19-4A1B-BB3D-B8FF13642C7A}" type="pres">
      <dgm:prSet presAssocID="{64A87696-3061-403E-88F5-4715621509C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0DDD078A-ACDA-4D22-8531-188DB3757D24}" type="pres">
      <dgm:prSet presAssocID="{64A87696-3061-403E-88F5-4715621509CB}" presName="spaceRect" presStyleCnt="0"/>
      <dgm:spPr/>
    </dgm:pt>
    <dgm:pt modelId="{D2414C49-D4E7-4D30-9E12-72B41E3D80B7}" type="pres">
      <dgm:prSet presAssocID="{64A87696-3061-403E-88F5-4715621509CB}" presName="textRect" presStyleLbl="revTx" presStyleIdx="2" presStyleCnt="5">
        <dgm:presLayoutVars>
          <dgm:chMax val="1"/>
          <dgm:chPref val="1"/>
        </dgm:presLayoutVars>
      </dgm:prSet>
      <dgm:spPr/>
    </dgm:pt>
    <dgm:pt modelId="{C5813115-30E4-4AE3-AFCD-951DFE5D26B0}" type="pres">
      <dgm:prSet presAssocID="{22AADFBE-635B-4DD7-8937-5FB030EB35B1}" presName="sibTrans" presStyleCnt="0"/>
      <dgm:spPr/>
    </dgm:pt>
    <dgm:pt modelId="{4947F001-D329-4594-9A14-B86860982303}" type="pres">
      <dgm:prSet presAssocID="{4343E8AE-9483-4F41-A1CF-5510DFEF029A}" presName="compNode" presStyleCnt="0"/>
      <dgm:spPr/>
    </dgm:pt>
    <dgm:pt modelId="{62C9FB95-30A8-4250-B9E5-B311731D796E}" type="pres">
      <dgm:prSet presAssocID="{4343E8AE-9483-4F41-A1CF-5510DFEF029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peech"/>
        </a:ext>
      </dgm:extLst>
    </dgm:pt>
    <dgm:pt modelId="{CB7E5F87-A7F3-4EBA-BE3A-3CFC92AA6017}" type="pres">
      <dgm:prSet presAssocID="{4343E8AE-9483-4F41-A1CF-5510DFEF029A}" presName="spaceRect" presStyleCnt="0"/>
      <dgm:spPr/>
    </dgm:pt>
    <dgm:pt modelId="{0C8B5B7D-57D2-4D9E-8AD4-B48F5B58FC7C}" type="pres">
      <dgm:prSet presAssocID="{4343E8AE-9483-4F41-A1CF-5510DFEF029A}" presName="textRect" presStyleLbl="revTx" presStyleIdx="3" presStyleCnt="5">
        <dgm:presLayoutVars>
          <dgm:chMax val="1"/>
          <dgm:chPref val="1"/>
        </dgm:presLayoutVars>
      </dgm:prSet>
      <dgm:spPr/>
    </dgm:pt>
    <dgm:pt modelId="{89AE26EA-55D5-4983-92CA-B2CC11B133C5}" type="pres">
      <dgm:prSet presAssocID="{0011144E-7292-4D7D-AFDC-810D313A5469}" presName="sibTrans" presStyleCnt="0"/>
      <dgm:spPr/>
    </dgm:pt>
    <dgm:pt modelId="{A182C846-81A0-4E67-BC4D-679904CDF88A}" type="pres">
      <dgm:prSet presAssocID="{782EDFE4-B336-4E67-B401-AB7161C1BE96}" presName="compNode" presStyleCnt="0"/>
      <dgm:spPr/>
    </dgm:pt>
    <dgm:pt modelId="{47BC413F-7DFC-4297-8BDC-228177FD8845}" type="pres">
      <dgm:prSet presAssocID="{782EDFE4-B336-4E67-B401-AB7161C1BE9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hare With Person"/>
        </a:ext>
      </dgm:extLst>
    </dgm:pt>
    <dgm:pt modelId="{00F5D2E7-8F25-4932-8545-8CAE22CBDF67}" type="pres">
      <dgm:prSet presAssocID="{782EDFE4-B336-4E67-B401-AB7161C1BE96}" presName="spaceRect" presStyleCnt="0"/>
      <dgm:spPr/>
    </dgm:pt>
    <dgm:pt modelId="{6A9E008C-BC98-41EF-B054-04DC0188C96E}" type="pres">
      <dgm:prSet presAssocID="{782EDFE4-B336-4E67-B401-AB7161C1BE96}" presName="textRect" presStyleLbl="revTx" presStyleIdx="4" presStyleCnt="5">
        <dgm:presLayoutVars>
          <dgm:chMax val="1"/>
          <dgm:chPref val="1"/>
        </dgm:presLayoutVars>
      </dgm:prSet>
      <dgm:spPr/>
    </dgm:pt>
  </dgm:ptLst>
  <dgm:cxnLst>
    <dgm:cxn modelId="{3A4D7C3B-EE56-428F-BC3F-B7D1D21B1DBB}" srcId="{97C2B0FB-3AB4-4451-A020-4D0EB76C51DC}" destId="{64A87696-3061-403E-88F5-4715621509CB}" srcOrd="2" destOrd="0" parTransId="{B574F4DA-0864-47BF-B880-7E239825B6D0}" sibTransId="{22AADFBE-635B-4DD7-8937-5FB030EB35B1}"/>
    <dgm:cxn modelId="{49E21C4C-EF82-4213-85B7-D7AA7F37CFD0}" srcId="{97C2B0FB-3AB4-4451-A020-4D0EB76C51DC}" destId="{2010CFCA-671E-4978-B7A1-26B8455B0E60}" srcOrd="1" destOrd="0" parTransId="{B809A672-11D4-4C4F-BC5E-5ADBFDD27944}" sibTransId="{5A3E708F-2CEE-49CF-9DAE-85DFBED1EB81}"/>
    <dgm:cxn modelId="{B6C5A76D-F8AF-46E7-894B-E6454378E8F1}" srcId="{97C2B0FB-3AB4-4451-A020-4D0EB76C51DC}" destId="{269E7925-B8E9-4AD7-A700-42E52C7779FA}" srcOrd="0" destOrd="0" parTransId="{653A2289-6CFB-48DE-8CB2-DE8DC05C4DD9}" sibTransId="{1E60D4B6-5F2E-40B5-BA6F-D0C7BAE2667C}"/>
    <dgm:cxn modelId="{91C67355-84A9-4672-B3EF-3F74E2CC490D}" srcId="{97C2B0FB-3AB4-4451-A020-4D0EB76C51DC}" destId="{4343E8AE-9483-4F41-A1CF-5510DFEF029A}" srcOrd="3" destOrd="0" parTransId="{23ACB194-7CFD-486C-86FE-36A4188E4441}" sibTransId="{0011144E-7292-4D7D-AFDC-810D313A5469}"/>
    <dgm:cxn modelId="{D3DACB7E-3E06-48AD-9E4F-E6BB0692B481}" type="presOf" srcId="{2010CFCA-671E-4978-B7A1-26B8455B0E60}" destId="{F771288B-0EF8-4FBA-8916-5D553B03D0AD}" srcOrd="0" destOrd="0" presId="urn:microsoft.com/office/officeart/2018/2/layout/IconLabelList"/>
    <dgm:cxn modelId="{AB3CB393-6C78-4D78-A048-5C4D050E7B7E}" type="presOf" srcId="{269E7925-B8E9-4AD7-A700-42E52C7779FA}" destId="{B8CA175D-87A7-4FE4-AED8-5FD6A103335F}" srcOrd="0" destOrd="0" presId="urn:microsoft.com/office/officeart/2018/2/layout/IconLabelList"/>
    <dgm:cxn modelId="{2BDD109A-4A52-46CB-9BF6-DD45C7139C0C}" type="presOf" srcId="{64A87696-3061-403E-88F5-4715621509CB}" destId="{D2414C49-D4E7-4D30-9E12-72B41E3D80B7}" srcOrd="0" destOrd="0" presId="urn:microsoft.com/office/officeart/2018/2/layout/IconLabelList"/>
    <dgm:cxn modelId="{4727D2C3-3C70-491A-BE3D-C8575936079F}" type="presOf" srcId="{97C2B0FB-3AB4-4451-A020-4D0EB76C51DC}" destId="{57FDE045-28B1-4996-A8E0-A3BDE0427164}" srcOrd="0" destOrd="0" presId="urn:microsoft.com/office/officeart/2018/2/layout/IconLabelList"/>
    <dgm:cxn modelId="{2B5F88C4-3007-4D1D-A2F4-B901F6B88F95}" type="presOf" srcId="{782EDFE4-B336-4E67-B401-AB7161C1BE96}" destId="{6A9E008C-BC98-41EF-B054-04DC0188C96E}" srcOrd="0" destOrd="0" presId="urn:microsoft.com/office/officeart/2018/2/layout/IconLabelList"/>
    <dgm:cxn modelId="{F90545C9-57DA-4D73-B8D5-40A60A446073}" type="presOf" srcId="{4343E8AE-9483-4F41-A1CF-5510DFEF029A}" destId="{0C8B5B7D-57D2-4D9E-8AD4-B48F5B58FC7C}" srcOrd="0" destOrd="0" presId="urn:microsoft.com/office/officeart/2018/2/layout/IconLabelList"/>
    <dgm:cxn modelId="{74482CE1-DF16-403E-997A-CA2534428484}" srcId="{97C2B0FB-3AB4-4451-A020-4D0EB76C51DC}" destId="{782EDFE4-B336-4E67-B401-AB7161C1BE96}" srcOrd="4" destOrd="0" parTransId="{6B441509-640C-4B5E-9DD8-FD98F995B24E}" sibTransId="{F39BED58-096B-454F-9C3F-4B84E51B6A36}"/>
    <dgm:cxn modelId="{8C4A88C8-B5E7-4264-8815-0D87B50CEB22}" type="presParOf" srcId="{57FDE045-28B1-4996-A8E0-A3BDE0427164}" destId="{2DF236F3-2453-4545-971F-EA466CE6CABF}" srcOrd="0" destOrd="0" presId="urn:microsoft.com/office/officeart/2018/2/layout/IconLabelList"/>
    <dgm:cxn modelId="{6CD650BC-60B3-4BEA-BA8E-46F5E221EFD5}" type="presParOf" srcId="{2DF236F3-2453-4545-971F-EA466CE6CABF}" destId="{7E228163-8C4C-4548-8D6E-24C1FC688ABE}" srcOrd="0" destOrd="0" presId="urn:microsoft.com/office/officeart/2018/2/layout/IconLabelList"/>
    <dgm:cxn modelId="{DF842D84-B595-4A11-A416-D5CE7C417485}" type="presParOf" srcId="{2DF236F3-2453-4545-971F-EA466CE6CABF}" destId="{E953D265-CD9B-48C0-8370-12190E1C06BC}" srcOrd="1" destOrd="0" presId="urn:microsoft.com/office/officeart/2018/2/layout/IconLabelList"/>
    <dgm:cxn modelId="{981FEB60-1D60-4AF7-AEB2-E964863CFE20}" type="presParOf" srcId="{2DF236F3-2453-4545-971F-EA466CE6CABF}" destId="{B8CA175D-87A7-4FE4-AED8-5FD6A103335F}" srcOrd="2" destOrd="0" presId="urn:microsoft.com/office/officeart/2018/2/layout/IconLabelList"/>
    <dgm:cxn modelId="{6E1B76F5-CC35-446A-A0C6-80DD6A49D2B6}" type="presParOf" srcId="{57FDE045-28B1-4996-A8E0-A3BDE0427164}" destId="{7AFEA581-73CF-4619-BCAC-AD2ECDECE93D}" srcOrd="1" destOrd="0" presId="urn:microsoft.com/office/officeart/2018/2/layout/IconLabelList"/>
    <dgm:cxn modelId="{96F7564B-450D-49CC-96CB-11A2C48C21CE}" type="presParOf" srcId="{57FDE045-28B1-4996-A8E0-A3BDE0427164}" destId="{FF7ED69C-8571-441F-98D2-0F02B2B537D4}" srcOrd="2" destOrd="0" presId="urn:microsoft.com/office/officeart/2018/2/layout/IconLabelList"/>
    <dgm:cxn modelId="{C2204807-2ABA-4EB5-92AA-71D9F27B78AE}" type="presParOf" srcId="{FF7ED69C-8571-441F-98D2-0F02B2B537D4}" destId="{63CABDF0-934D-4CCE-BDCE-078AE948D68F}" srcOrd="0" destOrd="0" presId="urn:microsoft.com/office/officeart/2018/2/layout/IconLabelList"/>
    <dgm:cxn modelId="{CD2B31CF-EDF7-4F2D-99B6-0431D15BE72D}" type="presParOf" srcId="{FF7ED69C-8571-441F-98D2-0F02B2B537D4}" destId="{4F9C24B5-0B7D-430F-8450-B24C56333AD4}" srcOrd="1" destOrd="0" presId="urn:microsoft.com/office/officeart/2018/2/layout/IconLabelList"/>
    <dgm:cxn modelId="{7DB3A580-980E-4392-B19A-CD4EDEAFBA1C}" type="presParOf" srcId="{FF7ED69C-8571-441F-98D2-0F02B2B537D4}" destId="{F771288B-0EF8-4FBA-8916-5D553B03D0AD}" srcOrd="2" destOrd="0" presId="urn:microsoft.com/office/officeart/2018/2/layout/IconLabelList"/>
    <dgm:cxn modelId="{7B6FC164-9F50-4834-88F5-D5C511F2A524}" type="presParOf" srcId="{57FDE045-28B1-4996-A8E0-A3BDE0427164}" destId="{D3D5FB27-AB88-4397-8A84-EF32A572DC75}" srcOrd="3" destOrd="0" presId="urn:microsoft.com/office/officeart/2018/2/layout/IconLabelList"/>
    <dgm:cxn modelId="{DB4BDEEE-2797-4837-85EE-E06A7A40E899}" type="presParOf" srcId="{57FDE045-28B1-4996-A8E0-A3BDE0427164}" destId="{AD5E8CEA-C27C-42E6-BBF6-FBC9FC82E7EB}" srcOrd="4" destOrd="0" presId="urn:microsoft.com/office/officeart/2018/2/layout/IconLabelList"/>
    <dgm:cxn modelId="{59E4FF0E-6157-47EE-8EF7-94DD3CD3258B}" type="presParOf" srcId="{AD5E8CEA-C27C-42E6-BBF6-FBC9FC82E7EB}" destId="{9ED6D74C-DB19-4A1B-BB3D-B8FF13642C7A}" srcOrd="0" destOrd="0" presId="urn:microsoft.com/office/officeart/2018/2/layout/IconLabelList"/>
    <dgm:cxn modelId="{8FC12F22-BC04-4ABE-BC1F-75BEC457ED29}" type="presParOf" srcId="{AD5E8CEA-C27C-42E6-BBF6-FBC9FC82E7EB}" destId="{0DDD078A-ACDA-4D22-8531-188DB3757D24}" srcOrd="1" destOrd="0" presId="urn:microsoft.com/office/officeart/2018/2/layout/IconLabelList"/>
    <dgm:cxn modelId="{BFBBF95E-80A6-43E9-8700-70868151381D}" type="presParOf" srcId="{AD5E8CEA-C27C-42E6-BBF6-FBC9FC82E7EB}" destId="{D2414C49-D4E7-4D30-9E12-72B41E3D80B7}" srcOrd="2" destOrd="0" presId="urn:microsoft.com/office/officeart/2018/2/layout/IconLabelList"/>
    <dgm:cxn modelId="{37424DC2-1B66-44F3-8B76-C8445BDA84F2}" type="presParOf" srcId="{57FDE045-28B1-4996-A8E0-A3BDE0427164}" destId="{C5813115-30E4-4AE3-AFCD-951DFE5D26B0}" srcOrd="5" destOrd="0" presId="urn:microsoft.com/office/officeart/2018/2/layout/IconLabelList"/>
    <dgm:cxn modelId="{8A04A997-A98A-4A85-AAD2-8318880D38D6}" type="presParOf" srcId="{57FDE045-28B1-4996-A8E0-A3BDE0427164}" destId="{4947F001-D329-4594-9A14-B86860982303}" srcOrd="6" destOrd="0" presId="urn:microsoft.com/office/officeart/2018/2/layout/IconLabelList"/>
    <dgm:cxn modelId="{824BA57D-2E3D-463F-B3DA-4653989E3D50}" type="presParOf" srcId="{4947F001-D329-4594-9A14-B86860982303}" destId="{62C9FB95-30A8-4250-B9E5-B311731D796E}" srcOrd="0" destOrd="0" presId="urn:microsoft.com/office/officeart/2018/2/layout/IconLabelList"/>
    <dgm:cxn modelId="{8FA2A25F-37BB-469F-8354-0C17FE3CD486}" type="presParOf" srcId="{4947F001-D329-4594-9A14-B86860982303}" destId="{CB7E5F87-A7F3-4EBA-BE3A-3CFC92AA6017}" srcOrd="1" destOrd="0" presId="urn:microsoft.com/office/officeart/2018/2/layout/IconLabelList"/>
    <dgm:cxn modelId="{2EB63867-1A75-4B8A-B51F-76CAC20C5AF8}" type="presParOf" srcId="{4947F001-D329-4594-9A14-B86860982303}" destId="{0C8B5B7D-57D2-4D9E-8AD4-B48F5B58FC7C}" srcOrd="2" destOrd="0" presId="urn:microsoft.com/office/officeart/2018/2/layout/IconLabelList"/>
    <dgm:cxn modelId="{97F3781C-F022-445C-B444-AFF137A0E763}" type="presParOf" srcId="{57FDE045-28B1-4996-A8E0-A3BDE0427164}" destId="{89AE26EA-55D5-4983-92CA-B2CC11B133C5}" srcOrd="7" destOrd="0" presId="urn:microsoft.com/office/officeart/2018/2/layout/IconLabelList"/>
    <dgm:cxn modelId="{089045F4-39E8-476E-806F-146B6A2F0012}" type="presParOf" srcId="{57FDE045-28B1-4996-A8E0-A3BDE0427164}" destId="{A182C846-81A0-4E67-BC4D-679904CDF88A}" srcOrd="8" destOrd="0" presId="urn:microsoft.com/office/officeart/2018/2/layout/IconLabelList"/>
    <dgm:cxn modelId="{B39B791C-F550-472B-ACA2-35C150181011}" type="presParOf" srcId="{A182C846-81A0-4E67-BC4D-679904CDF88A}" destId="{47BC413F-7DFC-4297-8BDC-228177FD8845}" srcOrd="0" destOrd="0" presId="urn:microsoft.com/office/officeart/2018/2/layout/IconLabelList"/>
    <dgm:cxn modelId="{88717888-4690-4269-8BA3-5475C9BCA78A}" type="presParOf" srcId="{A182C846-81A0-4E67-BC4D-679904CDF88A}" destId="{00F5D2E7-8F25-4932-8545-8CAE22CBDF67}" srcOrd="1" destOrd="0" presId="urn:microsoft.com/office/officeart/2018/2/layout/IconLabelList"/>
    <dgm:cxn modelId="{3CC2A421-9094-402A-B7B8-3DE2CDCBD189}" type="presParOf" srcId="{A182C846-81A0-4E67-BC4D-679904CDF88A}" destId="{6A9E008C-BC98-41EF-B054-04DC0188C96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A20A72D-B228-41E8-B3DF-CA663F78A71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AE5D2D3-964B-4A50-92A2-A84148DCAB9A}">
      <dgm:prSet/>
      <dgm:spPr/>
      <dgm:t>
        <a:bodyPr/>
        <a:lstStyle/>
        <a:p>
          <a:r>
            <a:rPr lang="en-GB"/>
            <a:t>To overcome the barriers there should be Staff Training which will include:</a:t>
          </a:r>
          <a:endParaRPr lang="en-US"/>
        </a:p>
      </dgm:t>
    </dgm:pt>
    <dgm:pt modelId="{1B15ECF7-9C1D-4C8C-9E0D-DF4496689553}" type="parTrans" cxnId="{8FC6269F-935B-48F6-975E-62BE7CFC842D}">
      <dgm:prSet/>
      <dgm:spPr/>
      <dgm:t>
        <a:bodyPr/>
        <a:lstStyle/>
        <a:p>
          <a:endParaRPr lang="en-US"/>
        </a:p>
      </dgm:t>
    </dgm:pt>
    <dgm:pt modelId="{C0ACF4B3-29AF-4B28-A2EB-E113CC5F09BC}" type="sibTrans" cxnId="{8FC6269F-935B-48F6-975E-62BE7CFC842D}">
      <dgm:prSet/>
      <dgm:spPr/>
      <dgm:t>
        <a:bodyPr/>
        <a:lstStyle/>
        <a:p>
          <a:endParaRPr lang="en-US"/>
        </a:p>
      </dgm:t>
    </dgm:pt>
    <dgm:pt modelId="{57AECDF4-CDA3-4851-BF99-8BF266B160CE}">
      <dgm:prSet/>
      <dgm:spPr/>
      <dgm:t>
        <a:bodyPr/>
        <a:lstStyle/>
        <a:p>
          <a:r>
            <a:rPr lang="en-GB"/>
            <a:t>Provide regular communication and food safety training for all staff</a:t>
          </a:r>
          <a:endParaRPr lang="en-US"/>
        </a:p>
      </dgm:t>
    </dgm:pt>
    <dgm:pt modelId="{845CEE5B-A162-49F1-9A9C-9D2D0EE58204}" type="parTrans" cxnId="{C1BB952D-5894-493D-A2BE-CB4500C86751}">
      <dgm:prSet/>
      <dgm:spPr/>
      <dgm:t>
        <a:bodyPr/>
        <a:lstStyle/>
        <a:p>
          <a:endParaRPr lang="en-US"/>
        </a:p>
      </dgm:t>
    </dgm:pt>
    <dgm:pt modelId="{25C34ADE-90A9-4738-8ACB-FD8A087AB25A}" type="sibTrans" cxnId="{C1BB952D-5894-493D-A2BE-CB4500C86751}">
      <dgm:prSet/>
      <dgm:spPr/>
      <dgm:t>
        <a:bodyPr/>
        <a:lstStyle/>
        <a:p>
          <a:endParaRPr lang="en-US"/>
        </a:p>
      </dgm:t>
    </dgm:pt>
    <dgm:pt modelId="{97AF73A0-AA56-4209-8237-FEDF254CFC17}">
      <dgm:prSet/>
      <dgm:spPr/>
      <dgm:t>
        <a:bodyPr/>
        <a:lstStyle/>
        <a:p>
          <a:r>
            <a:rPr lang="en-GB"/>
            <a:t>Use simple instructions and practical demonstrations</a:t>
          </a:r>
          <a:endParaRPr lang="en-US"/>
        </a:p>
      </dgm:t>
    </dgm:pt>
    <dgm:pt modelId="{B32EE1D8-D1ED-4EB1-BB6E-D1EDB9B149AC}" type="parTrans" cxnId="{547437F6-8D6A-419D-B754-4BE543815251}">
      <dgm:prSet/>
      <dgm:spPr/>
      <dgm:t>
        <a:bodyPr/>
        <a:lstStyle/>
        <a:p>
          <a:endParaRPr lang="en-US"/>
        </a:p>
      </dgm:t>
    </dgm:pt>
    <dgm:pt modelId="{4D6C6378-F108-4151-AC50-A8134F42F028}" type="sibTrans" cxnId="{547437F6-8D6A-419D-B754-4BE543815251}">
      <dgm:prSet/>
      <dgm:spPr/>
      <dgm:t>
        <a:bodyPr/>
        <a:lstStyle/>
        <a:p>
          <a:endParaRPr lang="en-US"/>
        </a:p>
      </dgm:t>
    </dgm:pt>
    <dgm:pt modelId="{2126F894-3D8B-423A-B867-F5A1A89992F3}">
      <dgm:prSet/>
      <dgm:spPr/>
      <dgm:t>
        <a:bodyPr/>
        <a:lstStyle/>
        <a:p>
          <a:r>
            <a:rPr lang="en-GB"/>
            <a:t>Repeat key procedures to improve understanding</a:t>
          </a:r>
          <a:endParaRPr lang="en-US"/>
        </a:p>
      </dgm:t>
    </dgm:pt>
    <dgm:pt modelId="{6E62C4CD-A589-45C9-B439-673B13A73BBB}" type="parTrans" cxnId="{54D2ECA2-5598-4F93-94B7-F74966F46668}">
      <dgm:prSet/>
      <dgm:spPr/>
      <dgm:t>
        <a:bodyPr/>
        <a:lstStyle/>
        <a:p>
          <a:endParaRPr lang="en-US"/>
        </a:p>
      </dgm:t>
    </dgm:pt>
    <dgm:pt modelId="{59163156-F455-4ACB-87D9-9BAA51F92E86}" type="sibTrans" cxnId="{54D2ECA2-5598-4F93-94B7-F74966F46668}">
      <dgm:prSet/>
      <dgm:spPr/>
      <dgm:t>
        <a:bodyPr/>
        <a:lstStyle/>
        <a:p>
          <a:endParaRPr lang="en-US"/>
        </a:p>
      </dgm:t>
    </dgm:pt>
    <dgm:pt modelId="{2045A61D-0E92-4BDF-A63B-881026A5003F}">
      <dgm:prSet/>
      <dgm:spPr/>
      <dgm:t>
        <a:bodyPr/>
        <a:lstStyle/>
        <a:p>
          <a:r>
            <a:rPr lang="en-GB"/>
            <a:t>Give younger workers extra support during induction</a:t>
          </a:r>
          <a:endParaRPr lang="en-US"/>
        </a:p>
      </dgm:t>
    </dgm:pt>
    <dgm:pt modelId="{2AED9186-3A39-4E19-99B9-8EDAA5F95AA9}" type="parTrans" cxnId="{D5563FF8-2A6D-41CF-A036-413B2C07E507}">
      <dgm:prSet/>
      <dgm:spPr/>
      <dgm:t>
        <a:bodyPr/>
        <a:lstStyle/>
        <a:p>
          <a:endParaRPr lang="en-US"/>
        </a:p>
      </dgm:t>
    </dgm:pt>
    <dgm:pt modelId="{6D04D316-6593-4E53-A411-5FD420D1A25D}" type="sibTrans" cxnId="{D5563FF8-2A6D-41CF-A036-413B2C07E507}">
      <dgm:prSet/>
      <dgm:spPr/>
      <dgm:t>
        <a:bodyPr/>
        <a:lstStyle/>
        <a:p>
          <a:endParaRPr lang="en-US"/>
        </a:p>
      </dgm:t>
    </dgm:pt>
    <dgm:pt modelId="{57C27F37-148A-4DD4-84AF-BFF6E8DEAA65}" type="pres">
      <dgm:prSet presAssocID="{FA20A72D-B228-41E8-B3DF-CA663F78A713}" presName="root" presStyleCnt="0">
        <dgm:presLayoutVars>
          <dgm:dir/>
          <dgm:resizeHandles val="exact"/>
        </dgm:presLayoutVars>
      </dgm:prSet>
      <dgm:spPr/>
    </dgm:pt>
    <dgm:pt modelId="{138AD631-4C61-4C12-A116-1D383D78C49C}" type="pres">
      <dgm:prSet presAssocID="{FA20A72D-B228-41E8-B3DF-CA663F78A713}" presName="container" presStyleCnt="0">
        <dgm:presLayoutVars>
          <dgm:dir/>
          <dgm:resizeHandles val="exact"/>
        </dgm:presLayoutVars>
      </dgm:prSet>
      <dgm:spPr/>
    </dgm:pt>
    <dgm:pt modelId="{2A168F4F-52A3-4611-B09F-90D6C73615FB}" type="pres">
      <dgm:prSet presAssocID="{0AE5D2D3-964B-4A50-92A2-A84148DCAB9A}" presName="compNode" presStyleCnt="0"/>
      <dgm:spPr/>
    </dgm:pt>
    <dgm:pt modelId="{85140FAC-9D9A-4F63-B17B-5C3A54C93BE7}" type="pres">
      <dgm:prSet presAssocID="{0AE5D2D3-964B-4A50-92A2-A84148DCAB9A}" presName="iconBgRect" presStyleLbl="bgShp" presStyleIdx="0" presStyleCnt="5"/>
      <dgm:spPr/>
    </dgm:pt>
    <dgm:pt modelId="{12CF71AA-03A1-4155-9D52-4D63158B3A93}" type="pres">
      <dgm:prSet presAssocID="{0AE5D2D3-964B-4A50-92A2-A84148DCAB9A}"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lassroom"/>
        </a:ext>
      </dgm:extLst>
    </dgm:pt>
    <dgm:pt modelId="{E85B0EA3-E2C4-46E8-A8D4-A217BC0A4B9A}" type="pres">
      <dgm:prSet presAssocID="{0AE5D2D3-964B-4A50-92A2-A84148DCAB9A}" presName="spaceRect" presStyleCnt="0"/>
      <dgm:spPr/>
    </dgm:pt>
    <dgm:pt modelId="{3736DE94-F420-4631-BD19-872F19E95944}" type="pres">
      <dgm:prSet presAssocID="{0AE5D2D3-964B-4A50-92A2-A84148DCAB9A}" presName="textRect" presStyleLbl="revTx" presStyleIdx="0" presStyleCnt="5">
        <dgm:presLayoutVars>
          <dgm:chMax val="1"/>
          <dgm:chPref val="1"/>
        </dgm:presLayoutVars>
      </dgm:prSet>
      <dgm:spPr/>
    </dgm:pt>
    <dgm:pt modelId="{6C060295-4997-4F0C-ADD9-32DC8AA1338B}" type="pres">
      <dgm:prSet presAssocID="{C0ACF4B3-29AF-4B28-A2EB-E113CC5F09BC}" presName="sibTrans" presStyleLbl="sibTrans2D1" presStyleIdx="0" presStyleCnt="0"/>
      <dgm:spPr/>
    </dgm:pt>
    <dgm:pt modelId="{68CA9982-EBA6-41A1-8318-AA83ED6481C4}" type="pres">
      <dgm:prSet presAssocID="{57AECDF4-CDA3-4851-BF99-8BF266B160CE}" presName="compNode" presStyleCnt="0"/>
      <dgm:spPr/>
    </dgm:pt>
    <dgm:pt modelId="{8B84ED60-930F-4CF2-84FB-E6560C722821}" type="pres">
      <dgm:prSet presAssocID="{57AECDF4-CDA3-4851-BF99-8BF266B160CE}" presName="iconBgRect" presStyleLbl="bgShp" presStyleIdx="1" presStyleCnt="5"/>
      <dgm:spPr/>
    </dgm:pt>
    <dgm:pt modelId="{5266CA36-0822-4651-B7C1-BAC63DA7B860}" type="pres">
      <dgm:prSet presAssocID="{57AECDF4-CDA3-4851-BF99-8BF266B160CE}"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ork and knife"/>
        </a:ext>
      </dgm:extLst>
    </dgm:pt>
    <dgm:pt modelId="{F536967B-CBED-4485-9D1E-6EE2DCE42269}" type="pres">
      <dgm:prSet presAssocID="{57AECDF4-CDA3-4851-BF99-8BF266B160CE}" presName="spaceRect" presStyleCnt="0"/>
      <dgm:spPr/>
    </dgm:pt>
    <dgm:pt modelId="{43FA67A0-5852-44F5-BE29-28B2E49A164F}" type="pres">
      <dgm:prSet presAssocID="{57AECDF4-CDA3-4851-BF99-8BF266B160CE}" presName="textRect" presStyleLbl="revTx" presStyleIdx="1" presStyleCnt="5">
        <dgm:presLayoutVars>
          <dgm:chMax val="1"/>
          <dgm:chPref val="1"/>
        </dgm:presLayoutVars>
      </dgm:prSet>
      <dgm:spPr/>
    </dgm:pt>
    <dgm:pt modelId="{88A060D7-1757-48DD-BCB1-8D65366D831D}" type="pres">
      <dgm:prSet presAssocID="{25C34ADE-90A9-4738-8ACB-FD8A087AB25A}" presName="sibTrans" presStyleLbl="sibTrans2D1" presStyleIdx="0" presStyleCnt="0"/>
      <dgm:spPr/>
    </dgm:pt>
    <dgm:pt modelId="{854A6F36-C862-45EC-9D23-5E5BA7C6A1A9}" type="pres">
      <dgm:prSet presAssocID="{97AF73A0-AA56-4209-8237-FEDF254CFC17}" presName="compNode" presStyleCnt="0"/>
      <dgm:spPr/>
    </dgm:pt>
    <dgm:pt modelId="{D36500B6-A15C-4FA7-A885-AB07E8987B6F}" type="pres">
      <dgm:prSet presAssocID="{97AF73A0-AA56-4209-8237-FEDF254CFC17}" presName="iconBgRect" presStyleLbl="bgShp" presStyleIdx="2" presStyleCnt="5"/>
      <dgm:spPr/>
    </dgm:pt>
    <dgm:pt modelId="{E3AE0F1D-3CC5-45B5-9048-7DBFE4DC228C}" type="pres">
      <dgm:prSet presAssocID="{97AF73A0-AA56-4209-8237-FEDF254CFC17}"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Teacher"/>
        </a:ext>
      </dgm:extLst>
    </dgm:pt>
    <dgm:pt modelId="{B5F0D7F2-4D61-4E2F-9021-98D1116EBD29}" type="pres">
      <dgm:prSet presAssocID="{97AF73A0-AA56-4209-8237-FEDF254CFC17}" presName="spaceRect" presStyleCnt="0"/>
      <dgm:spPr/>
    </dgm:pt>
    <dgm:pt modelId="{41B72038-625E-488A-B546-39E27977D460}" type="pres">
      <dgm:prSet presAssocID="{97AF73A0-AA56-4209-8237-FEDF254CFC17}" presName="textRect" presStyleLbl="revTx" presStyleIdx="2" presStyleCnt="5">
        <dgm:presLayoutVars>
          <dgm:chMax val="1"/>
          <dgm:chPref val="1"/>
        </dgm:presLayoutVars>
      </dgm:prSet>
      <dgm:spPr/>
    </dgm:pt>
    <dgm:pt modelId="{52E1BAA8-71D2-42F0-AA1E-3DB419BCEAAE}" type="pres">
      <dgm:prSet presAssocID="{4D6C6378-F108-4151-AC50-A8134F42F028}" presName="sibTrans" presStyleLbl="sibTrans2D1" presStyleIdx="0" presStyleCnt="0"/>
      <dgm:spPr/>
    </dgm:pt>
    <dgm:pt modelId="{C5DCA42E-658A-4A8D-AFF6-97024D25F04D}" type="pres">
      <dgm:prSet presAssocID="{2126F894-3D8B-423A-B867-F5A1A89992F3}" presName="compNode" presStyleCnt="0"/>
      <dgm:spPr/>
    </dgm:pt>
    <dgm:pt modelId="{E0D2151B-14EB-4EFF-A189-18EC8FB6E91C}" type="pres">
      <dgm:prSet presAssocID="{2126F894-3D8B-423A-B867-F5A1A89992F3}" presName="iconBgRect" presStyleLbl="bgShp" presStyleIdx="3" presStyleCnt="5"/>
      <dgm:spPr/>
    </dgm:pt>
    <dgm:pt modelId="{4B8B0A8E-6E2E-4EC4-890D-CE5CAAE0A323}" type="pres">
      <dgm:prSet presAssocID="{2126F894-3D8B-423A-B867-F5A1A89992F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AD4FF45A-8E7B-4FBD-AECE-4BCEFFEFE60F}" type="pres">
      <dgm:prSet presAssocID="{2126F894-3D8B-423A-B867-F5A1A89992F3}" presName="spaceRect" presStyleCnt="0"/>
      <dgm:spPr/>
    </dgm:pt>
    <dgm:pt modelId="{8D54F58B-39C3-4D2D-8EDB-0764B242C484}" type="pres">
      <dgm:prSet presAssocID="{2126F894-3D8B-423A-B867-F5A1A89992F3}" presName="textRect" presStyleLbl="revTx" presStyleIdx="3" presStyleCnt="5">
        <dgm:presLayoutVars>
          <dgm:chMax val="1"/>
          <dgm:chPref val="1"/>
        </dgm:presLayoutVars>
      </dgm:prSet>
      <dgm:spPr/>
    </dgm:pt>
    <dgm:pt modelId="{C452BBC9-B7C0-4B49-9A9D-1BCD83785F26}" type="pres">
      <dgm:prSet presAssocID="{59163156-F455-4ACB-87D9-9BAA51F92E86}" presName="sibTrans" presStyleLbl="sibTrans2D1" presStyleIdx="0" presStyleCnt="0"/>
      <dgm:spPr/>
    </dgm:pt>
    <dgm:pt modelId="{B46E4B06-CF51-445D-A2DF-0A0676DA7472}" type="pres">
      <dgm:prSet presAssocID="{2045A61D-0E92-4BDF-A63B-881026A5003F}" presName="compNode" presStyleCnt="0"/>
      <dgm:spPr/>
    </dgm:pt>
    <dgm:pt modelId="{CE474A1F-F9F3-4144-9099-E0CCDF198036}" type="pres">
      <dgm:prSet presAssocID="{2045A61D-0E92-4BDF-A63B-881026A5003F}" presName="iconBgRect" presStyleLbl="bgShp" presStyleIdx="4" presStyleCnt="5"/>
      <dgm:spPr/>
    </dgm:pt>
    <dgm:pt modelId="{F08A439A-18F1-4979-82DA-18A6D9CFB91A}" type="pres">
      <dgm:prSet presAssocID="{2045A61D-0E92-4BDF-A63B-881026A5003F}"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Group"/>
        </a:ext>
      </dgm:extLst>
    </dgm:pt>
    <dgm:pt modelId="{93EC2CC9-5F58-4FD1-8255-B238A2A3DAC7}" type="pres">
      <dgm:prSet presAssocID="{2045A61D-0E92-4BDF-A63B-881026A5003F}" presName="spaceRect" presStyleCnt="0"/>
      <dgm:spPr/>
    </dgm:pt>
    <dgm:pt modelId="{9CC2BFBF-05B4-4D57-8775-41586AD9613A}" type="pres">
      <dgm:prSet presAssocID="{2045A61D-0E92-4BDF-A63B-881026A5003F}" presName="textRect" presStyleLbl="revTx" presStyleIdx="4" presStyleCnt="5">
        <dgm:presLayoutVars>
          <dgm:chMax val="1"/>
          <dgm:chPref val="1"/>
        </dgm:presLayoutVars>
      </dgm:prSet>
      <dgm:spPr/>
    </dgm:pt>
  </dgm:ptLst>
  <dgm:cxnLst>
    <dgm:cxn modelId="{42617606-B99E-40F7-903E-63B3A6FED7B1}" type="presOf" srcId="{2126F894-3D8B-423A-B867-F5A1A89992F3}" destId="{8D54F58B-39C3-4D2D-8EDB-0764B242C484}" srcOrd="0" destOrd="0" presId="urn:microsoft.com/office/officeart/2018/2/layout/IconCircleList"/>
    <dgm:cxn modelId="{BC523110-C9BE-4530-AA0A-E95E59877FB6}" type="presOf" srcId="{57AECDF4-CDA3-4851-BF99-8BF266B160CE}" destId="{43FA67A0-5852-44F5-BE29-28B2E49A164F}" srcOrd="0" destOrd="0" presId="urn:microsoft.com/office/officeart/2018/2/layout/IconCircleList"/>
    <dgm:cxn modelId="{6514261E-1211-439A-89D9-A1C03D1D6B3D}" type="presOf" srcId="{59163156-F455-4ACB-87D9-9BAA51F92E86}" destId="{C452BBC9-B7C0-4B49-9A9D-1BCD83785F26}" srcOrd="0" destOrd="0" presId="urn:microsoft.com/office/officeart/2018/2/layout/IconCircleList"/>
    <dgm:cxn modelId="{39CA162B-698F-4BCA-81AF-54C6CF877B6E}" type="presOf" srcId="{C0ACF4B3-29AF-4B28-A2EB-E113CC5F09BC}" destId="{6C060295-4997-4F0C-ADD9-32DC8AA1338B}" srcOrd="0" destOrd="0" presId="urn:microsoft.com/office/officeart/2018/2/layout/IconCircleList"/>
    <dgm:cxn modelId="{C1BB952D-5894-493D-A2BE-CB4500C86751}" srcId="{FA20A72D-B228-41E8-B3DF-CA663F78A713}" destId="{57AECDF4-CDA3-4851-BF99-8BF266B160CE}" srcOrd="1" destOrd="0" parTransId="{845CEE5B-A162-49F1-9A9C-9D2D0EE58204}" sibTransId="{25C34ADE-90A9-4738-8ACB-FD8A087AB25A}"/>
    <dgm:cxn modelId="{D0101C5E-2CA4-4568-8A94-183F7F75DA53}" type="presOf" srcId="{25C34ADE-90A9-4738-8ACB-FD8A087AB25A}" destId="{88A060D7-1757-48DD-BCB1-8D65366D831D}" srcOrd="0" destOrd="0" presId="urn:microsoft.com/office/officeart/2018/2/layout/IconCircleList"/>
    <dgm:cxn modelId="{3150B949-0DD0-4D9C-B839-51EE330DB554}" type="presOf" srcId="{FA20A72D-B228-41E8-B3DF-CA663F78A713}" destId="{57C27F37-148A-4DD4-84AF-BFF6E8DEAA65}" srcOrd="0" destOrd="0" presId="urn:microsoft.com/office/officeart/2018/2/layout/IconCircleList"/>
    <dgm:cxn modelId="{4B5F3F84-7DA4-45B4-88EA-E7FD19E0DCA0}" type="presOf" srcId="{4D6C6378-F108-4151-AC50-A8134F42F028}" destId="{52E1BAA8-71D2-42F0-AA1E-3DB419BCEAAE}" srcOrd="0" destOrd="0" presId="urn:microsoft.com/office/officeart/2018/2/layout/IconCircleList"/>
    <dgm:cxn modelId="{8FC6269F-935B-48F6-975E-62BE7CFC842D}" srcId="{FA20A72D-B228-41E8-B3DF-CA663F78A713}" destId="{0AE5D2D3-964B-4A50-92A2-A84148DCAB9A}" srcOrd="0" destOrd="0" parTransId="{1B15ECF7-9C1D-4C8C-9E0D-DF4496689553}" sibTransId="{C0ACF4B3-29AF-4B28-A2EB-E113CC5F09BC}"/>
    <dgm:cxn modelId="{54D2ECA2-5598-4F93-94B7-F74966F46668}" srcId="{FA20A72D-B228-41E8-B3DF-CA663F78A713}" destId="{2126F894-3D8B-423A-B867-F5A1A89992F3}" srcOrd="3" destOrd="0" parTransId="{6E62C4CD-A589-45C9-B439-673B13A73BBB}" sibTransId="{59163156-F455-4ACB-87D9-9BAA51F92E86}"/>
    <dgm:cxn modelId="{7074CBCE-3860-4981-9CB9-4133D6746260}" type="presOf" srcId="{2045A61D-0E92-4BDF-A63B-881026A5003F}" destId="{9CC2BFBF-05B4-4D57-8775-41586AD9613A}" srcOrd="0" destOrd="0" presId="urn:microsoft.com/office/officeart/2018/2/layout/IconCircleList"/>
    <dgm:cxn modelId="{F68BAED6-1E64-4642-B546-3151E7FE11F4}" type="presOf" srcId="{0AE5D2D3-964B-4A50-92A2-A84148DCAB9A}" destId="{3736DE94-F420-4631-BD19-872F19E95944}" srcOrd="0" destOrd="0" presId="urn:microsoft.com/office/officeart/2018/2/layout/IconCircleList"/>
    <dgm:cxn modelId="{0B2893F1-DB50-401F-AC96-1A78AEA9296C}" type="presOf" srcId="{97AF73A0-AA56-4209-8237-FEDF254CFC17}" destId="{41B72038-625E-488A-B546-39E27977D460}" srcOrd="0" destOrd="0" presId="urn:microsoft.com/office/officeart/2018/2/layout/IconCircleList"/>
    <dgm:cxn modelId="{547437F6-8D6A-419D-B754-4BE543815251}" srcId="{FA20A72D-B228-41E8-B3DF-CA663F78A713}" destId="{97AF73A0-AA56-4209-8237-FEDF254CFC17}" srcOrd="2" destOrd="0" parTransId="{B32EE1D8-D1ED-4EB1-BB6E-D1EDB9B149AC}" sibTransId="{4D6C6378-F108-4151-AC50-A8134F42F028}"/>
    <dgm:cxn modelId="{D5563FF8-2A6D-41CF-A036-413B2C07E507}" srcId="{FA20A72D-B228-41E8-B3DF-CA663F78A713}" destId="{2045A61D-0E92-4BDF-A63B-881026A5003F}" srcOrd="4" destOrd="0" parTransId="{2AED9186-3A39-4E19-99B9-8EDAA5F95AA9}" sibTransId="{6D04D316-6593-4E53-A411-5FD420D1A25D}"/>
    <dgm:cxn modelId="{D28AC877-A059-4B9D-9F08-7693A3E555E2}" type="presParOf" srcId="{57C27F37-148A-4DD4-84AF-BFF6E8DEAA65}" destId="{138AD631-4C61-4C12-A116-1D383D78C49C}" srcOrd="0" destOrd="0" presId="urn:microsoft.com/office/officeart/2018/2/layout/IconCircleList"/>
    <dgm:cxn modelId="{2A044E0A-D832-4321-AE52-98BE1AA31BA0}" type="presParOf" srcId="{138AD631-4C61-4C12-A116-1D383D78C49C}" destId="{2A168F4F-52A3-4611-B09F-90D6C73615FB}" srcOrd="0" destOrd="0" presId="urn:microsoft.com/office/officeart/2018/2/layout/IconCircleList"/>
    <dgm:cxn modelId="{672B7893-6C68-426F-AD69-9AF2EE5D642E}" type="presParOf" srcId="{2A168F4F-52A3-4611-B09F-90D6C73615FB}" destId="{85140FAC-9D9A-4F63-B17B-5C3A54C93BE7}" srcOrd="0" destOrd="0" presId="urn:microsoft.com/office/officeart/2018/2/layout/IconCircleList"/>
    <dgm:cxn modelId="{4F2218F3-9673-4A11-890C-568DC32C61FA}" type="presParOf" srcId="{2A168F4F-52A3-4611-B09F-90D6C73615FB}" destId="{12CF71AA-03A1-4155-9D52-4D63158B3A93}" srcOrd="1" destOrd="0" presId="urn:microsoft.com/office/officeart/2018/2/layout/IconCircleList"/>
    <dgm:cxn modelId="{BCBFD871-4F50-4A26-A44E-2BE4E2EF25E8}" type="presParOf" srcId="{2A168F4F-52A3-4611-B09F-90D6C73615FB}" destId="{E85B0EA3-E2C4-46E8-A8D4-A217BC0A4B9A}" srcOrd="2" destOrd="0" presId="urn:microsoft.com/office/officeart/2018/2/layout/IconCircleList"/>
    <dgm:cxn modelId="{08A7D578-1606-46A6-9528-D58BB931C919}" type="presParOf" srcId="{2A168F4F-52A3-4611-B09F-90D6C73615FB}" destId="{3736DE94-F420-4631-BD19-872F19E95944}" srcOrd="3" destOrd="0" presId="urn:microsoft.com/office/officeart/2018/2/layout/IconCircleList"/>
    <dgm:cxn modelId="{57BE3085-8116-49D3-98E3-E1842B9AD5F6}" type="presParOf" srcId="{138AD631-4C61-4C12-A116-1D383D78C49C}" destId="{6C060295-4997-4F0C-ADD9-32DC8AA1338B}" srcOrd="1" destOrd="0" presId="urn:microsoft.com/office/officeart/2018/2/layout/IconCircleList"/>
    <dgm:cxn modelId="{6E80286A-EDC6-4F83-9D35-EC76409320C8}" type="presParOf" srcId="{138AD631-4C61-4C12-A116-1D383D78C49C}" destId="{68CA9982-EBA6-41A1-8318-AA83ED6481C4}" srcOrd="2" destOrd="0" presId="urn:microsoft.com/office/officeart/2018/2/layout/IconCircleList"/>
    <dgm:cxn modelId="{EBD64D1C-467F-4A36-8C98-041103FA6C2B}" type="presParOf" srcId="{68CA9982-EBA6-41A1-8318-AA83ED6481C4}" destId="{8B84ED60-930F-4CF2-84FB-E6560C722821}" srcOrd="0" destOrd="0" presId="urn:microsoft.com/office/officeart/2018/2/layout/IconCircleList"/>
    <dgm:cxn modelId="{6303F46A-2ECF-4EA3-90BA-90BF9003B21B}" type="presParOf" srcId="{68CA9982-EBA6-41A1-8318-AA83ED6481C4}" destId="{5266CA36-0822-4651-B7C1-BAC63DA7B860}" srcOrd="1" destOrd="0" presId="urn:microsoft.com/office/officeart/2018/2/layout/IconCircleList"/>
    <dgm:cxn modelId="{DF73BCAC-A215-4E3E-A83F-DED5DC60F02D}" type="presParOf" srcId="{68CA9982-EBA6-41A1-8318-AA83ED6481C4}" destId="{F536967B-CBED-4485-9D1E-6EE2DCE42269}" srcOrd="2" destOrd="0" presId="urn:microsoft.com/office/officeart/2018/2/layout/IconCircleList"/>
    <dgm:cxn modelId="{EDF842A1-5325-4069-A106-5C1DD395CD75}" type="presParOf" srcId="{68CA9982-EBA6-41A1-8318-AA83ED6481C4}" destId="{43FA67A0-5852-44F5-BE29-28B2E49A164F}" srcOrd="3" destOrd="0" presId="urn:microsoft.com/office/officeart/2018/2/layout/IconCircleList"/>
    <dgm:cxn modelId="{F3793FC5-BF3C-42F5-A7BF-BF3F10485464}" type="presParOf" srcId="{138AD631-4C61-4C12-A116-1D383D78C49C}" destId="{88A060D7-1757-48DD-BCB1-8D65366D831D}" srcOrd="3" destOrd="0" presId="urn:microsoft.com/office/officeart/2018/2/layout/IconCircleList"/>
    <dgm:cxn modelId="{DE0B5C9A-2399-4BE7-B979-115ACF7C6B8C}" type="presParOf" srcId="{138AD631-4C61-4C12-A116-1D383D78C49C}" destId="{854A6F36-C862-45EC-9D23-5E5BA7C6A1A9}" srcOrd="4" destOrd="0" presId="urn:microsoft.com/office/officeart/2018/2/layout/IconCircleList"/>
    <dgm:cxn modelId="{64F0E532-9CFA-4584-A4AC-F6CD7F918C04}" type="presParOf" srcId="{854A6F36-C862-45EC-9D23-5E5BA7C6A1A9}" destId="{D36500B6-A15C-4FA7-A885-AB07E8987B6F}" srcOrd="0" destOrd="0" presId="urn:microsoft.com/office/officeart/2018/2/layout/IconCircleList"/>
    <dgm:cxn modelId="{5D21C29B-5262-4BDF-9602-483C8764CEB4}" type="presParOf" srcId="{854A6F36-C862-45EC-9D23-5E5BA7C6A1A9}" destId="{E3AE0F1D-3CC5-45B5-9048-7DBFE4DC228C}" srcOrd="1" destOrd="0" presId="urn:microsoft.com/office/officeart/2018/2/layout/IconCircleList"/>
    <dgm:cxn modelId="{22E69A19-32E4-40E1-94E7-DDF5CFDB9973}" type="presParOf" srcId="{854A6F36-C862-45EC-9D23-5E5BA7C6A1A9}" destId="{B5F0D7F2-4D61-4E2F-9021-98D1116EBD29}" srcOrd="2" destOrd="0" presId="urn:microsoft.com/office/officeart/2018/2/layout/IconCircleList"/>
    <dgm:cxn modelId="{1060D1FA-5712-40B8-AD02-F0D8AFED2A63}" type="presParOf" srcId="{854A6F36-C862-45EC-9D23-5E5BA7C6A1A9}" destId="{41B72038-625E-488A-B546-39E27977D460}" srcOrd="3" destOrd="0" presId="urn:microsoft.com/office/officeart/2018/2/layout/IconCircleList"/>
    <dgm:cxn modelId="{C8282999-6C30-4830-860F-14B8233D6567}" type="presParOf" srcId="{138AD631-4C61-4C12-A116-1D383D78C49C}" destId="{52E1BAA8-71D2-42F0-AA1E-3DB419BCEAAE}" srcOrd="5" destOrd="0" presId="urn:microsoft.com/office/officeart/2018/2/layout/IconCircleList"/>
    <dgm:cxn modelId="{B3423378-B2F8-4D2B-909E-29F3A32DDF2D}" type="presParOf" srcId="{138AD631-4C61-4C12-A116-1D383D78C49C}" destId="{C5DCA42E-658A-4A8D-AFF6-97024D25F04D}" srcOrd="6" destOrd="0" presId="urn:microsoft.com/office/officeart/2018/2/layout/IconCircleList"/>
    <dgm:cxn modelId="{EC204645-FDC2-4A92-84C1-178C008E5B9D}" type="presParOf" srcId="{C5DCA42E-658A-4A8D-AFF6-97024D25F04D}" destId="{E0D2151B-14EB-4EFF-A189-18EC8FB6E91C}" srcOrd="0" destOrd="0" presId="urn:microsoft.com/office/officeart/2018/2/layout/IconCircleList"/>
    <dgm:cxn modelId="{FB622E2D-6CA5-4CA5-83E8-6EB5CF453C0A}" type="presParOf" srcId="{C5DCA42E-658A-4A8D-AFF6-97024D25F04D}" destId="{4B8B0A8E-6E2E-4EC4-890D-CE5CAAE0A323}" srcOrd="1" destOrd="0" presId="urn:microsoft.com/office/officeart/2018/2/layout/IconCircleList"/>
    <dgm:cxn modelId="{F3291544-3870-41DD-BCE1-7466448EEE14}" type="presParOf" srcId="{C5DCA42E-658A-4A8D-AFF6-97024D25F04D}" destId="{AD4FF45A-8E7B-4FBD-AECE-4BCEFFEFE60F}" srcOrd="2" destOrd="0" presId="urn:microsoft.com/office/officeart/2018/2/layout/IconCircleList"/>
    <dgm:cxn modelId="{A782B86E-0D84-4C8E-B520-CE50B8959D9F}" type="presParOf" srcId="{C5DCA42E-658A-4A8D-AFF6-97024D25F04D}" destId="{8D54F58B-39C3-4D2D-8EDB-0764B242C484}" srcOrd="3" destOrd="0" presId="urn:microsoft.com/office/officeart/2018/2/layout/IconCircleList"/>
    <dgm:cxn modelId="{AF3ECA8E-0018-43E1-BAF1-7FB4FD7E8BA9}" type="presParOf" srcId="{138AD631-4C61-4C12-A116-1D383D78C49C}" destId="{C452BBC9-B7C0-4B49-9A9D-1BCD83785F26}" srcOrd="7" destOrd="0" presId="urn:microsoft.com/office/officeart/2018/2/layout/IconCircleList"/>
    <dgm:cxn modelId="{CA161C4A-8643-4E50-A3F3-23FDDBD4B0F1}" type="presParOf" srcId="{138AD631-4C61-4C12-A116-1D383D78C49C}" destId="{B46E4B06-CF51-445D-A2DF-0A0676DA7472}" srcOrd="8" destOrd="0" presId="urn:microsoft.com/office/officeart/2018/2/layout/IconCircleList"/>
    <dgm:cxn modelId="{5FE033C4-8575-4DD9-BADF-52C2DD9A1B6A}" type="presParOf" srcId="{B46E4B06-CF51-445D-A2DF-0A0676DA7472}" destId="{CE474A1F-F9F3-4144-9099-E0CCDF198036}" srcOrd="0" destOrd="0" presId="urn:microsoft.com/office/officeart/2018/2/layout/IconCircleList"/>
    <dgm:cxn modelId="{5A7BBF79-DF7D-4B9C-A0F8-D3E1EE9E96DC}" type="presParOf" srcId="{B46E4B06-CF51-445D-A2DF-0A0676DA7472}" destId="{F08A439A-18F1-4979-82DA-18A6D9CFB91A}" srcOrd="1" destOrd="0" presId="urn:microsoft.com/office/officeart/2018/2/layout/IconCircleList"/>
    <dgm:cxn modelId="{44028A2A-BD33-478C-873D-DBC61193A980}" type="presParOf" srcId="{B46E4B06-CF51-445D-A2DF-0A0676DA7472}" destId="{93EC2CC9-5F58-4FD1-8255-B238A2A3DAC7}" srcOrd="2" destOrd="0" presId="urn:microsoft.com/office/officeart/2018/2/layout/IconCircleList"/>
    <dgm:cxn modelId="{20053708-01A1-489F-A502-9F1E32E84246}" type="presParOf" srcId="{B46E4B06-CF51-445D-A2DF-0A0676DA7472}" destId="{9CC2BFBF-05B4-4D57-8775-41586AD9613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59FE978-7186-4B3F-84E2-66E6A8F548EE}"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C60A528-D7D1-4DED-82B1-A4F2246A1544}">
      <dgm:prSet/>
      <dgm:spPr/>
      <dgm:t>
        <a:bodyPr/>
        <a:lstStyle/>
        <a:p>
          <a:r>
            <a:rPr lang="en-GB"/>
            <a:t>No formal food-hygiene training for new staff because </a:t>
          </a:r>
          <a:endParaRPr lang="en-US"/>
        </a:p>
      </dgm:t>
    </dgm:pt>
    <dgm:pt modelId="{CA82BB5B-160A-423D-B80E-952FC37B854E}" type="parTrans" cxnId="{56538BE7-AEF3-40C0-9284-0ABBFE990845}">
      <dgm:prSet/>
      <dgm:spPr/>
      <dgm:t>
        <a:bodyPr/>
        <a:lstStyle/>
        <a:p>
          <a:endParaRPr lang="en-US"/>
        </a:p>
      </dgm:t>
    </dgm:pt>
    <dgm:pt modelId="{6883DDFE-7424-4D88-9BC7-13399DDA1D18}" type="sibTrans" cxnId="{56538BE7-AEF3-40C0-9284-0ABBFE990845}">
      <dgm:prSet/>
      <dgm:spPr/>
      <dgm:t>
        <a:bodyPr/>
        <a:lstStyle/>
        <a:p>
          <a:endParaRPr lang="en-US"/>
        </a:p>
      </dgm:t>
    </dgm:pt>
    <dgm:pt modelId="{B6BEAFFF-4A91-4D99-AE3D-84E98997B3A7}">
      <dgm:prSet/>
      <dgm:spPr/>
      <dgm:t>
        <a:bodyPr/>
        <a:lstStyle/>
        <a:p>
          <a:r>
            <a:rPr lang="en-GB"/>
            <a:t>according to(Rizzo </a:t>
          </a:r>
          <a:r>
            <a:rPr lang="en-GB" i="1"/>
            <a:t>et al.</a:t>
          </a:r>
          <a:r>
            <a:rPr lang="en-GB"/>
            <a:t>, 2025) Food hygiene</a:t>
          </a:r>
          <a:endParaRPr lang="en-US"/>
        </a:p>
      </dgm:t>
    </dgm:pt>
    <dgm:pt modelId="{6B286A6F-89C3-4473-B6AB-E25059B86C68}" type="parTrans" cxnId="{94031CC3-74B5-4155-BBD8-448449786199}">
      <dgm:prSet/>
      <dgm:spPr/>
      <dgm:t>
        <a:bodyPr/>
        <a:lstStyle/>
        <a:p>
          <a:endParaRPr lang="en-US"/>
        </a:p>
      </dgm:t>
    </dgm:pt>
    <dgm:pt modelId="{665CC6EF-F2FE-4E51-BBBD-DEC563CBC6DF}" type="sibTrans" cxnId="{94031CC3-74B5-4155-BBD8-448449786199}">
      <dgm:prSet/>
      <dgm:spPr/>
      <dgm:t>
        <a:bodyPr/>
        <a:lstStyle/>
        <a:p>
          <a:endParaRPr lang="en-US"/>
        </a:p>
      </dgm:t>
    </dgm:pt>
    <dgm:pt modelId="{3DDE54FF-E2CD-4E3B-8AA9-D0AE95168480}">
      <dgm:prSet/>
      <dgm:spPr/>
      <dgm:t>
        <a:bodyPr/>
        <a:lstStyle/>
        <a:p>
          <a:r>
            <a:rPr lang="en-GB"/>
            <a:t>constitutes a fundamental pillar of public health</a:t>
          </a:r>
          <a:endParaRPr lang="en-US"/>
        </a:p>
      </dgm:t>
    </dgm:pt>
    <dgm:pt modelId="{B7A6A4B2-A6F4-4F93-87E2-197E8C7CC414}" type="parTrans" cxnId="{95553BF0-B648-44FB-806A-F125C2318070}">
      <dgm:prSet/>
      <dgm:spPr/>
      <dgm:t>
        <a:bodyPr/>
        <a:lstStyle/>
        <a:p>
          <a:endParaRPr lang="en-US"/>
        </a:p>
      </dgm:t>
    </dgm:pt>
    <dgm:pt modelId="{DF1FFC81-5B8C-4029-BF07-A5C2B8FF7B33}" type="sibTrans" cxnId="{95553BF0-B648-44FB-806A-F125C2318070}">
      <dgm:prSet/>
      <dgm:spPr/>
      <dgm:t>
        <a:bodyPr/>
        <a:lstStyle/>
        <a:p>
          <a:endParaRPr lang="en-US"/>
        </a:p>
      </dgm:t>
    </dgm:pt>
    <dgm:pt modelId="{A97C6845-EE75-4A66-B3BE-205412E58DF0}">
      <dgm:prSet/>
      <dgm:spPr/>
      <dgm:t>
        <a:bodyPr/>
        <a:lstStyle/>
        <a:p>
          <a:r>
            <a:rPr lang="en-GB"/>
            <a:t>protection by ensuring that food consumed by</a:t>
          </a:r>
          <a:endParaRPr lang="en-US"/>
        </a:p>
      </dgm:t>
    </dgm:pt>
    <dgm:pt modelId="{B60CF490-3302-46BA-813D-8E00896CC812}" type="parTrans" cxnId="{FE1EBAD8-AC54-431C-AB80-99EB48482968}">
      <dgm:prSet/>
      <dgm:spPr/>
      <dgm:t>
        <a:bodyPr/>
        <a:lstStyle/>
        <a:p>
          <a:endParaRPr lang="en-US"/>
        </a:p>
      </dgm:t>
    </dgm:pt>
    <dgm:pt modelId="{EEEB18C3-F3A4-4016-A813-BA03D84DF8AC}" type="sibTrans" cxnId="{FE1EBAD8-AC54-431C-AB80-99EB48482968}">
      <dgm:prSet/>
      <dgm:spPr/>
      <dgm:t>
        <a:bodyPr/>
        <a:lstStyle/>
        <a:p>
          <a:endParaRPr lang="en-US"/>
        </a:p>
      </dgm:t>
    </dgm:pt>
    <dgm:pt modelId="{EC3273D9-654D-40D5-A98E-8C1333448CEF}">
      <dgm:prSet/>
      <dgm:spPr/>
      <dgm:t>
        <a:bodyPr/>
        <a:lstStyle/>
        <a:p>
          <a:r>
            <a:rPr lang="en-GB"/>
            <a:t>individuals is safe, nutritious, and devoid of harmful contaminants.</a:t>
          </a:r>
          <a:endParaRPr lang="en-US"/>
        </a:p>
      </dgm:t>
    </dgm:pt>
    <dgm:pt modelId="{D2783679-1D56-44AD-A0B8-E3591D79ED22}" type="parTrans" cxnId="{166C91E8-C7D2-46FD-A81E-F2C85707C99C}">
      <dgm:prSet/>
      <dgm:spPr/>
      <dgm:t>
        <a:bodyPr/>
        <a:lstStyle/>
        <a:p>
          <a:endParaRPr lang="en-US"/>
        </a:p>
      </dgm:t>
    </dgm:pt>
    <dgm:pt modelId="{EAAAC2A9-BA11-48AF-A170-B29633EC412F}" type="sibTrans" cxnId="{166C91E8-C7D2-46FD-A81E-F2C85707C99C}">
      <dgm:prSet/>
      <dgm:spPr/>
      <dgm:t>
        <a:bodyPr/>
        <a:lstStyle/>
        <a:p>
          <a:endParaRPr lang="en-US"/>
        </a:p>
      </dgm:t>
    </dgm:pt>
    <dgm:pt modelId="{5737E0F1-DC22-414C-9283-819B34C2175D}">
      <dgm:prSet/>
      <dgm:spPr/>
      <dgm:t>
        <a:bodyPr/>
        <a:lstStyle/>
        <a:p>
          <a:r>
            <a:rPr lang="en-GB"/>
            <a:t>People comes from different culture, and they have different languages that is why there is a language barrier.</a:t>
          </a:r>
          <a:endParaRPr lang="en-US"/>
        </a:p>
      </dgm:t>
    </dgm:pt>
    <dgm:pt modelId="{68076D15-94D8-4310-B5F7-4B490F8BF3A7}" type="parTrans" cxnId="{E692B0D9-09DD-42E3-87AC-C67E80D6F7B2}">
      <dgm:prSet/>
      <dgm:spPr/>
      <dgm:t>
        <a:bodyPr/>
        <a:lstStyle/>
        <a:p>
          <a:endParaRPr lang="en-US"/>
        </a:p>
      </dgm:t>
    </dgm:pt>
    <dgm:pt modelId="{D160157F-816D-488E-AA88-780D2D1B6E1F}" type="sibTrans" cxnId="{E692B0D9-09DD-42E3-87AC-C67E80D6F7B2}">
      <dgm:prSet/>
      <dgm:spPr/>
      <dgm:t>
        <a:bodyPr/>
        <a:lstStyle/>
        <a:p>
          <a:endParaRPr lang="en-US"/>
        </a:p>
      </dgm:t>
    </dgm:pt>
    <dgm:pt modelId="{81AA6831-250C-4B4C-BEB3-56B07F8345A9}">
      <dgm:prSet/>
      <dgm:spPr/>
      <dgm:t>
        <a:bodyPr/>
        <a:lstStyle/>
        <a:p>
          <a:r>
            <a:rPr lang="en-GB"/>
            <a:t>Old machine was used in food preparation which make so much noise, due to  which instruction are not followed properly.</a:t>
          </a:r>
          <a:endParaRPr lang="en-US"/>
        </a:p>
      </dgm:t>
    </dgm:pt>
    <dgm:pt modelId="{731A0F56-BD55-49CD-92AF-8CB72421943C}" type="parTrans" cxnId="{993490DD-BD4E-4A97-8730-BA241ED207E8}">
      <dgm:prSet/>
      <dgm:spPr/>
      <dgm:t>
        <a:bodyPr/>
        <a:lstStyle/>
        <a:p>
          <a:endParaRPr lang="en-US"/>
        </a:p>
      </dgm:t>
    </dgm:pt>
    <dgm:pt modelId="{5131E040-406C-4B5A-A373-30C8554E51E2}" type="sibTrans" cxnId="{993490DD-BD4E-4A97-8730-BA241ED207E8}">
      <dgm:prSet/>
      <dgm:spPr/>
      <dgm:t>
        <a:bodyPr/>
        <a:lstStyle/>
        <a:p>
          <a:endParaRPr lang="en-US"/>
        </a:p>
      </dgm:t>
    </dgm:pt>
    <dgm:pt modelId="{418EBC31-9166-4456-A701-B32D819EA529}">
      <dgm:prSet/>
      <dgm:spPr/>
      <dgm:t>
        <a:bodyPr/>
        <a:lstStyle/>
        <a:p>
          <a:r>
            <a:rPr lang="en-GB"/>
            <a:t>There was no safety for keeping food safely for example chicken left out overnight</a:t>
          </a:r>
          <a:endParaRPr lang="en-US"/>
        </a:p>
      </dgm:t>
    </dgm:pt>
    <dgm:pt modelId="{8D3702DA-E982-461F-A42A-8BA112657000}" type="parTrans" cxnId="{A7248E7A-A422-4489-AB04-6D6425B7035B}">
      <dgm:prSet/>
      <dgm:spPr/>
      <dgm:t>
        <a:bodyPr/>
        <a:lstStyle/>
        <a:p>
          <a:endParaRPr lang="en-US"/>
        </a:p>
      </dgm:t>
    </dgm:pt>
    <dgm:pt modelId="{76B058D4-2177-4B60-9A93-A0D5AB6BF609}" type="sibTrans" cxnId="{A7248E7A-A422-4489-AB04-6D6425B7035B}">
      <dgm:prSet/>
      <dgm:spPr/>
      <dgm:t>
        <a:bodyPr/>
        <a:lstStyle/>
        <a:p>
          <a:endParaRPr lang="en-US"/>
        </a:p>
      </dgm:t>
    </dgm:pt>
    <dgm:pt modelId="{A87DC225-E0EE-4C68-8E79-223615DB9689}">
      <dgm:prSet/>
      <dgm:spPr/>
      <dgm:t>
        <a:bodyPr/>
        <a:lstStyle/>
        <a:p>
          <a:r>
            <a:rPr lang="en-GB"/>
            <a:t>There was old machinery used for food preparation which cause destruction and make operational error</a:t>
          </a:r>
          <a:endParaRPr lang="en-US"/>
        </a:p>
      </dgm:t>
    </dgm:pt>
    <dgm:pt modelId="{4FFE5577-87BE-4D04-B58E-40CED80C8F5C}" type="parTrans" cxnId="{364D256D-05EB-4D4F-9892-069A297F01F7}">
      <dgm:prSet/>
      <dgm:spPr/>
      <dgm:t>
        <a:bodyPr/>
        <a:lstStyle/>
        <a:p>
          <a:endParaRPr lang="en-US"/>
        </a:p>
      </dgm:t>
    </dgm:pt>
    <dgm:pt modelId="{849818A3-E16C-41AA-B678-2ABD89366801}" type="sibTrans" cxnId="{364D256D-05EB-4D4F-9892-069A297F01F7}">
      <dgm:prSet/>
      <dgm:spPr/>
      <dgm:t>
        <a:bodyPr/>
        <a:lstStyle/>
        <a:p>
          <a:endParaRPr lang="en-US"/>
        </a:p>
      </dgm:t>
    </dgm:pt>
    <dgm:pt modelId="{44448420-FEF4-4613-8AE0-2D5C02CDF73D}" type="pres">
      <dgm:prSet presAssocID="{359FE978-7186-4B3F-84E2-66E6A8F548EE}" presName="diagram" presStyleCnt="0">
        <dgm:presLayoutVars>
          <dgm:dir/>
          <dgm:resizeHandles val="exact"/>
        </dgm:presLayoutVars>
      </dgm:prSet>
      <dgm:spPr/>
    </dgm:pt>
    <dgm:pt modelId="{05BF72F6-20F6-47A8-BB09-76F7BB46A4DA}" type="pres">
      <dgm:prSet presAssocID="{7C60A528-D7D1-4DED-82B1-A4F2246A1544}" presName="node" presStyleLbl="node1" presStyleIdx="0" presStyleCnt="9">
        <dgm:presLayoutVars>
          <dgm:bulletEnabled val="1"/>
        </dgm:presLayoutVars>
      </dgm:prSet>
      <dgm:spPr/>
    </dgm:pt>
    <dgm:pt modelId="{BD870A50-C429-4A66-BDA5-F1A56059334C}" type="pres">
      <dgm:prSet presAssocID="{6883DDFE-7424-4D88-9BC7-13399DDA1D18}" presName="sibTrans" presStyleCnt="0"/>
      <dgm:spPr/>
    </dgm:pt>
    <dgm:pt modelId="{ACF59898-1789-4DF0-B382-FB540E7D92B4}" type="pres">
      <dgm:prSet presAssocID="{B6BEAFFF-4A91-4D99-AE3D-84E98997B3A7}" presName="node" presStyleLbl="node1" presStyleIdx="1" presStyleCnt="9">
        <dgm:presLayoutVars>
          <dgm:bulletEnabled val="1"/>
        </dgm:presLayoutVars>
      </dgm:prSet>
      <dgm:spPr/>
    </dgm:pt>
    <dgm:pt modelId="{27572068-4AE4-427E-AA55-C952BE034DE2}" type="pres">
      <dgm:prSet presAssocID="{665CC6EF-F2FE-4E51-BBBD-DEC563CBC6DF}" presName="sibTrans" presStyleCnt="0"/>
      <dgm:spPr/>
    </dgm:pt>
    <dgm:pt modelId="{2C54925F-F82B-4A6A-810A-A6CB7A84F85B}" type="pres">
      <dgm:prSet presAssocID="{3DDE54FF-E2CD-4E3B-8AA9-D0AE95168480}" presName="node" presStyleLbl="node1" presStyleIdx="2" presStyleCnt="9">
        <dgm:presLayoutVars>
          <dgm:bulletEnabled val="1"/>
        </dgm:presLayoutVars>
      </dgm:prSet>
      <dgm:spPr/>
    </dgm:pt>
    <dgm:pt modelId="{F75E1CED-ACE5-4E51-A995-2854EE482CAD}" type="pres">
      <dgm:prSet presAssocID="{DF1FFC81-5B8C-4029-BF07-A5C2B8FF7B33}" presName="sibTrans" presStyleCnt="0"/>
      <dgm:spPr/>
    </dgm:pt>
    <dgm:pt modelId="{F6B75A30-7BD8-406C-957F-05C3A75E8C00}" type="pres">
      <dgm:prSet presAssocID="{A97C6845-EE75-4A66-B3BE-205412E58DF0}" presName="node" presStyleLbl="node1" presStyleIdx="3" presStyleCnt="9">
        <dgm:presLayoutVars>
          <dgm:bulletEnabled val="1"/>
        </dgm:presLayoutVars>
      </dgm:prSet>
      <dgm:spPr/>
    </dgm:pt>
    <dgm:pt modelId="{E4FE1618-7D3A-4905-8044-A55E2F71CAA9}" type="pres">
      <dgm:prSet presAssocID="{EEEB18C3-F3A4-4016-A813-BA03D84DF8AC}" presName="sibTrans" presStyleCnt="0"/>
      <dgm:spPr/>
    </dgm:pt>
    <dgm:pt modelId="{E937B13C-E672-461B-9034-C7176F35958A}" type="pres">
      <dgm:prSet presAssocID="{EC3273D9-654D-40D5-A98E-8C1333448CEF}" presName="node" presStyleLbl="node1" presStyleIdx="4" presStyleCnt="9">
        <dgm:presLayoutVars>
          <dgm:bulletEnabled val="1"/>
        </dgm:presLayoutVars>
      </dgm:prSet>
      <dgm:spPr/>
    </dgm:pt>
    <dgm:pt modelId="{4A75381C-C06F-4E3B-96D2-FD4CD9142726}" type="pres">
      <dgm:prSet presAssocID="{EAAAC2A9-BA11-48AF-A170-B29633EC412F}" presName="sibTrans" presStyleCnt="0"/>
      <dgm:spPr/>
    </dgm:pt>
    <dgm:pt modelId="{9DD8E28E-AE12-4516-B27C-A0E8DA332D75}" type="pres">
      <dgm:prSet presAssocID="{5737E0F1-DC22-414C-9283-819B34C2175D}" presName="node" presStyleLbl="node1" presStyleIdx="5" presStyleCnt="9">
        <dgm:presLayoutVars>
          <dgm:bulletEnabled val="1"/>
        </dgm:presLayoutVars>
      </dgm:prSet>
      <dgm:spPr/>
    </dgm:pt>
    <dgm:pt modelId="{469B4CCE-687A-42C7-AB2D-99688ACE9245}" type="pres">
      <dgm:prSet presAssocID="{D160157F-816D-488E-AA88-780D2D1B6E1F}" presName="sibTrans" presStyleCnt="0"/>
      <dgm:spPr/>
    </dgm:pt>
    <dgm:pt modelId="{0D668D2D-9957-4C37-ACBF-3D25A11684CA}" type="pres">
      <dgm:prSet presAssocID="{81AA6831-250C-4B4C-BEB3-56B07F8345A9}" presName="node" presStyleLbl="node1" presStyleIdx="6" presStyleCnt="9">
        <dgm:presLayoutVars>
          <dgm:bulletEnabled val="1"/>
        </dgm:presLayoutVars>
      </dgm:prSet>
      <dgm:spPr/>
    </dgm:pt>
    <dgm:pt modelId="{61FF342C-4F0F-45EA-B4F5-C6D75A8E36B5}" type="pres">
      <dgm:prSet presAssocID="{5131E040-406C-4B5A-A373-30C8554E51E2}" presName="sibTrans" presStyleCnt="0"/>
      <dgm:spPr/>
    </dgm:pt>
    <dgm:pt modelId="{80C5E970-5ACE-4FEB-80D6-7C6F0274D08C}" type="pres">
      <dgm:prSet presAssocID="{418EBC31-9166-4456-A701-B32D819EA529}" presName="node" presStyleLbl="node1" presStyleIdx="7" presStyleCnt="9">
        <dgm:presLayoutVars>
          <dgm:bulletEnabled val="1"/>
        </dgm:presLayoutVars>
      </dgm:prSet>
      <dgm:spPr/>
    </dgm:pt>
    <dgm:pt modelId="{0173C55F-2490-4202-80AF-3DF8D3757255}" type="pres">
      <dgm:prSet presAssocID="{76B058D4-2177-4B60-9A93-A0D5AB6BF609}" presName="sibTrans" presStyleCnt="0"/>
      <dgm:spPr/>
    </dgm:pt>
    <dgm:pt modelId="{A268EB1A-090B-4E58-98FB-688541D60EBD}" type="pres">
      <dgm:prSet presAssocID="{A87DC225-E0EE-4C68-8E79-223615DB9689}" presName="node" presStyleLbl="node1" presStyleIdx="8" presStyleCnt="9">
        <dgm:presLayoutVars>
          <dgm:bulletEnabled val="1"/>
        </dgm:presLayoutVars>
      </dgm:prSet>
      <dgm:spPr/>
    </dgm:pt>
  </dgm:ptLst>
  <dgm:cxnLst>
    <dgm:cxn modelId="{B2F03212-6407-4D9E-BA26-35194B632DDE}" type="presOf" srcId="{EC3273D9-654D-40D5-A98E-8C1333448CEF}" destId="{E937B13C-E672-461B-9034-C7176F35958A}" srcOrd="0" destOrd="0" presId="urn:microsoft.com/office/officeart/2005/8/layout/default"/>
    <dgm:cxn modelId="{4D211E3B-E2B8-48B1-A072-9E1DA8A3183A}" type="presOf" srcId="{3DDE54FF-E2CD-4E3B-8AA9-D0AE95168480}" destId="{2C54925F-F82B-4A6A-810A-A6CB7A84F85B}" srcOrd="0" destOrd="0" presId="urn:microsoft.com/office/officeart/2005/8/layout/default"/>
    <dgm:cxn modelId="{84C00A4A-81C6-4726-A69D-5E0857D3C69A}" type="presOf" srcId="{7C60A528-D7D1-4DED-82B1-A4F2246A1544}" destId="{05BF72F6-20F6-47A8-BB09-76F7BB46A4DA}" srcOrd="0" destOrd="0" presId="urn:microsoft.com/office/officeart/2005/8/layout/default"/>
    <dgm:cxn modelId="{364D256D-05EB-4D4F-9892-069A297F01F7}" srcId="{359FE978-7186-4B3F-84E2-66E6A8F548EE}" destId="{A87DC225-E0EE-4C68-8E79-223615DB9689}" srcOrd="8" destOrd="0" parTransId="{4FFE5577-87BE-4D04-B58E-40CED80C8F5C}" sibTransId="{849818A3-E16C-41AA-B678-2ABD89366801}"/>
    <dgm:cxn modelId="{A7248E7A-A422-4489-AB04-6D6425B7035B}" srcId="{359FE978-7186-4B3F-84E2-66E6A8F548EE}" destId="{418EBC31-9166-4456-A701-B32D819EA529}" srcOrd="7" destOrd="0" parTransId="{8D3702DA-E982-461F-A42A-8BA112657000}" sibTransId="{76B058D4-2177-4B60-9A93-A0D5AB6BF609}"/>
    <dgm:cxn modelId="{ED1C3B7D-7102-48E3-A5A9-0C5866E8B5A5}" type="presOf" srcId="{A87DC225-E0EE-4C68-8E79-223615DB9689}" destId="{A268EB1A-090B-4E58-98FB-688541D60EBD}" srcOrd="0" destOrd="0" presId="urn:microsoft.com/office/officeart/2005/8/layout/default"/>
    <dgm:cxn modelId="{2186E7A1-23B4-4DB6-A062-D35660F43DB9}" type="presOf" srcId="{359FE978-7186-4B3F-84E2-66E6A8F548EE}" destId="{44448420-FEF4-4613-8AE0-2D5C02CDF73D}" srcOrd="0" destOrd="0" presId="urn:microsoft.com/office/officeart/2005/8/layout/default"/>
    <dgm:cxn modelId="{D4D3C0A2-6DD0-4418-8527-1D6CE899FB72}" type="presOf" srcId="{A97C6845-EE75-4A66-B3BE-205412E58DF0}" destId="{F6B75A30-7BD8-406C-957F-05C3A75E8C00}" srcOrd="0" destOrd="0" presId="urn:microsoft.com/office/officeart/2005/8/layout/default"/>
    <dgm:cxn modelId="{2DBBD7AF-9FB9-4B3E-94D6-1EFB45D526D5}" type="presOf" srcId="{81AA6831-250C-4B4C-BEB3-56B07F8345A9}" destId="{0D668D2D-9957-4C37-ACBF-3D25A11684CA}" srcOrd="0" destOrd="0" presId="urn:microsoft.com/office/officeart/2005/8/layout/default"/>
    <dgm:cxn modelId="{F906E2B0-E774-4856-8EDD-46099888D5D7}" type="presOf" srcId="{B6BEAFFF-4A91-4D99-AE3D-84E98997B3A7}" destId="{ACF59898-1789-4DF0-B382-FB540E7D92B4}" srcOrd="0" destOrd="0" presId="urn:microsoft.com/office/officeart/2005/8/layout/default"/>
    <dgm:cxn modelId="{94031CC3-74B5-4155-BBD8-448449786199}" srcId="{359FE978-7186-4B3F-84E2-66E6A8F548EE}" destId="{B6BEAFFF-4A91-4D99-AE3D-84E98997B3A7}" srcOrd="1" destOrd="0" parTransId="{6B286A6F-89C3-4473-B6AB-E25059B86C68}" sibTransId="{665CC6EF-F2FE-4E51-BBBD-DEC563CBC6DF}"/>
    <dgm:cxn modelId="{FE1EBAD8-AC54-431C-AB80-99EB48482968}" srcId="{359FE978-7186-4B3F-84E2-66E6A8F548EE}" destId="{A97C6845-EE75-4A66-B3BE-205412E58DF0}" srcOrd="3" destOrd="0" parTransId="{B60CF490-3302-46BA-813D-8E00896CC812}" sibTransId="{EEEB18C3-F3A4-4016-A813-BA03D84DF8AC}"/>
    <dgm:cxn modelId="{E692B0D9-09DD-42E3-87AC-C67E80D6F7B2}" srcId="{359FE978-7186-4B3F-84E2-66E6A8F548EE}" destId="{5737E0F1-DC22-414C-9283-819B34C2175D}" srcOrd="5" destOrd="0" parTransId="{68076D15-94D8-4310-B5F7-4B490F8BF3A7}" sibTransId="{D160157F-816D-488E-AA88-780D2D1B6E1F}"/>
    <dgm:cxn modelId="{13AC68DA-B43F-4E71-94FE-964B0618E0C8}" type="presOf" srcId="{5737E0F1-DC22-414C-9283-819B34C2175D}" destId="{9DD8E28E-AE12-4516-B27C-A0E8DA332D75}" srcOrd="0" destOrd="0" presId="urn:microsoft.com/office/officeart/2005/8/layout/default"/>
    <dgm:cxn modelId="{993490DD-BD4E-4A97-8730-BA241ED207E8}" srcId="{359FE978-7186-4B3F-84E2-66E6A8F548EE}" destId="{81AA6831-250C-4B4C-BEB3-56B07F8345A9}" srcOrd="6" destOrd="0" parTransId="{731A0F56-BD55-49CD-92AF-8CB72421943C}" sibTransId="{5131E040-406C-4B5A-A373-30C8554E51E2}"/>
    <dgm:cxn modelId="{56538BE7-AEF3-40C0-9284-0ABBFE990845}" srcId="{359FE978-7186-4B3F-84E2-66E6A8F548EE}" destId="{7C60A528-D7D1-4DED-82B1-A4F2246A1544}" srcOrd="0" destOrd="0" parTransId="{CA82BB5B-160A-423D-B80E-952FC37B854E}" sibTransId="{6883DDFE-7424-4D88-9BC7-13399DDA1D18}"/>
    <dgm:cxn modelId="{166C91E8-C7D2-46FD-A81E-F2C85707C99C}" srcId="{359FE978-7186-4B3F-84E2-66E6A8F548EE}" destId="{EC3273D9-654D-40D5-A98E-8C1333448CEF}" srcOrd="4" destOrd="0" parTransId="{D2783679-1D56-44AD-A0B8-E3591D79ED22}" sibTransId="{EAAAC2A9-BA11-48AF-A170-B29633EC412F}"/>
    <dgm:cxn modelId="{95553BF0-B648-44FB-806A-F125C2318070}" srcId="{359FE978-7186-4B3F-84E2-66E6A8F548EE}" destId="{3DDE54FF-E2CD-4E3B-8AA9-D0AE95168480}" srcOrd="2" destOrd="0" parTransId="{B7A6A4B2-A6F4-4F93-87E2-197E8C7CC414}" sibTransId="{DF1FFC81-5B8C-4029-BF07-A5C2B8FF7B33}"/>
    <dgm:cxn modelId="{FF7FDEF5-D6AA-4291-A22D-FC19A5977F44}" type="presOf" srcId="{418EBC31-9166-4456-A701-B32D819EA529}" destId="{80C5E970-5ACE-4FEB-80D6-7C6F0274D08C}" srcOrd="0" destOrd="0" presId="urn:microsoft.com/office/officeart/2005/8/layout/default"/>
    <dgm:cxn modelId="{7A8BDEEE-4C88-4BF9-98C7-2C985C510F43}" type="presParOf" srcId="{44448420-FEF4-4613-8AE0-2D5C02CDF73D}" destId="{05BF72F6-20F6-47A8-BB09-76F7BB46A4DA}" srcOrd="0" destOrd="0" presId="urn:microsoft.com/office/officeart/2005/8/layout/default"/>
    <dgm:cxn modelId="{7F90556D-DC01-40C4-A352-F6F458A91F39}" type="presParOf" srcId="{44448420-FEF4-4613-8AE0-2D5C02CDF73D}" destId="{BD870A50-C429-4A66-BDA5-F1A56059334C}" srcOrd="1" destOrd="0" presId="urn:microsoft.com/office/officeart/2005/8/layout/default"/>
    <dgm:cxn modelId="{2F53B14A-A24A-4692-A8F3-8A568A7E7046}" type="presParOf" srcId="{44448420-FEF4-4613-8AE0-2D5C02CDF73D}" destId="{ACF59898-1789-4DF0-B382-FB540E7D92B4}" srcOrd="2" destOrd="0" presId="urn:microsoft.com/office/officeart/2005/8/layout/default"/>
    <dgm:cxn modelId="{3C732636-AE10-4ED4-9669-9F161DC08695}" type="presParOf" srcId="{44448420-FEF4-4613-8AE0-2D5C02CDF73D}" destId="{27572068-4AE4-427E-AA55-C952BE034DE2}" srcOrd="3" destOrd="0" presId="urn:microsoft.com/office/officeart/2005/8/layout/default"/>
    <dgm:cxn modelId="{539BE222-4120-4361-A04E-32A81281B508}" type="presParOf" srcId="{44448420-FEF4-4613-8AE0-2D5C02CDF73D}" destId="{2C54925F-F82B-4A6A-810A-A6CB7A84F85B}" srcOrd="4" destOrd="0" presId="urn:microsoft.com/office/officeart/2005/8/layout/default"/>
    <dgm:cxn modelId="{6671A69C-9D8C-44B9-BFCE-052603A05CEF}" type="presParOf" srcId="{44448420-FEF4-4613-8AE0-2D5C02CDF73D}" destId="{F75E1CED-ACE5-4E51-A995-2854EE482CAD}" srcOrd="5" destOrd="0" presId="urn:microsoft.com/office/officeart/2005/8/layout/default"/>
    <dgm:cxn modelId="{737BC26D-58D2-464E-A611-FC3C21470C62}" type="presParOf" srcId="{44448420-FEF4-4613-8AE0-2D5C02CDF73D}" destId="{F6B75A30-7BD8-406C-957F-05C3A75E8C00}" srcOrd="6" destOrd="0" presId="urn:microsoft.com/office/officeart/2005/8/layout/default"/>
    <dgm:cxn modelId="{EFB6778E-ED91-4887-BAD9-A0F6A5FCB722}" type="presParOf" srcId="{44448420-FEF4-4613-8AE0-2D5C02CDF73D}" destId="{E4FE1618-7D3A-4905-8044-A55E2F71CAA9}" srcOrd="7" destOrd="0" presId="urn:microsoft.com/office/officeart/2005/8/layout/default"/>
    <dgm:cxn modelId="{3D90D4A8-A733-4290-9556-39B443D21881}" type="presParOf" srcId="{44448420-FEF4-4613-8AE0-2D5C02CDF73D}" destId="{E937B13C-E672-461B-9034-C7176F35958A}" srcOrd="8" destOrd="0" presId="urn:microsoft.com/office/officeart/2005/8/layout/default"/>
    <dgm:cxn modelId="{97ACEC07-844C-4A99-BDA6-8D8D2331EA62}" type="presParOf" srcId="{44448420-FEF4-4613-8AE0-2D5C02CDF73D}" destId="{4A75381C-C06F-4E3B-96D2-FD4CD9142726}" srcOrd="9" destOrd="0" presId="urn:microsoft.com/office/officeart/2005/8/layout/default"/>
    <dgm:cxn modelId="{A35E83FF-0776-4A85-BC5F-1D781B7DF19E}" type="presParOf" srcId="{44448420-FEF4-4613-8AE0-2D5C02CDF73D}" destId="{9DD8E28E-AE12-4516-B27C-A0E8DA332D75}" srcOrd="10" destOrd="0" presId="urn:microsoft.com/office/officeart/2005/8/layout/default"/>
    <dgm:cxn modelId="{84433B7F-FE87-40C0-9FBD-5EEA63608D20}" type="presParOf" srcId="{44448420-FEF4-4613-8AE0-2D5C02CDF73D}" destId="{469B4CCE-687A-42C7-AB2D-99688ACE9245}" srcOrd="11" destOrd="0" presId="urn:microsoft.com/office/officeart/2005/8/layout/default"/>
    <dgm:cxn modelId="{53B317BF-E1E8-4F20-BA43-71D499999C18}" type="presParOf" srcId="{44448420-FEF4-4613-8AE0-2D5C02CDF73D}" destId="{0D668D2D-9957-4C37-ACBF-3D25A11684CA}" srcOrd="12" destOrd="0" presId="urn:microsoft.com/office/officeart/2005/8/layout/default"/>
    <dgm:cxn modelId="{E67615D8-4D90-4F82-8050-9A3ED074093B}" type="presParOf" srcId="{44448420-FEF4-4613-8AE0-2D5C02CDF73D}" destId="{61FF342C-4F0F-45EA-B4F5-C6D75A8E36B5}" srcOrd="13" destOrd="0" presId="urn:microsoft.com/office/officeart/2005/8/layout/default"/>
    <dgm:cxn modelId="{70105DCF-BB46-4578-8FB7-AA7124ECB5FC}" type="presParOf" srcId="{44448420-FEF4-4613-8AE0-2D5C02CDF73D}" destId="{80C5E970-5ACE-4FEB-80D6-7C6F0274D08C}" srcOrd="14" destOrd="0" presId="urn:microsoft.com/office/officeart/2005/8/layout/default"/>
    <dgm:cxn modelId="{208B5B6A-805C-4789-88F9-C7474780DBAA}" type="presParOf" srcId="{44448420-FEF4-4613-8AE0-2D5C02CDF73D}" destId="{0173C55F-2490-4202-80AF-3DF8D3757255}" srcOrd="15" destOrd="0" presId="urn:microsoft.com/office/officeart/2005/8/layout/default"/>
    <dgm:cxn modelId="{1E46EE93-3830-4A17-8E66-500441DA5454}" type="presParOf" srcId="{44448420-FEF4-4613-8AE0-2D5C02CDF73D}" destId="{A268EB1A-090B-4E58-98FB-688541D60EBD}"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56D761-64F6-43EF-994F-4011D426D4CE}">
      <dsp:nvSpPr>
        <dsp:cNvPr id="0" name=""/>
        <dsp:cNvSpPr/>
      </dsp:nvSpPr>
      <dsp:spPr>
        <a:xfrm>
          <a:off x="0" y="5146"/>
          <a:ext cx="7053264" cy="59942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96ACA3B-CF0A-494E-87C7-91E89D9D6670}">
      <dsp:nvSpPr>
        <dsp:cNvPr id="0" name=""/>
        <dsp:cNvSpPr/>
      </dsp:nvSpPr>
      <dsp:spPr>
        <a:xfrm>
          <a:off x="181327" y="140018"/>
          <a:ext cx="330007" cy="3296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F54AD87-C942-4CDA-A383-D681657C5E1B}">
      <dsp:nvSpPr>
        <dsp:cNvPr id="0" name=""/>
        <dsp:cNvSpPr/>
      </dsp:nvSpPr>
      <dsp:spPr>
        <a:xfrm>
          <a:off x="692661" y="5146"/>
          <a:ext cx="6318996" cy="67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69" tIns="71369" rIns="71369" bIns="71369" numCol="1" spcCol="1270" anchor="ctr" anchorCtr="0">
          <a:noAutofit/>
        </a:bodyPr>
        <a:lstStyle/>
        <a:p>
          <a:pPr marL="0" lvl="0" indent="0" algn="l" defTabSz="622300">
            <a:lnSpc>
              <a:spcPct val="90000"/>
            </a:lnSpc>
            <a:spcBef>
              <a:spcPct val="0"/>
            </a:spcBef>
            <a:spcAft>
              <a:spcPct val="35000"/>
            </a:spcAft>
            <a:buNone/>
          </a:pPr>
          <a:r>
            <a:rPr lang="en-GB" sz="1400" kern="1200"/>
            <a:t>Overview of Case and its challenges:</a:t>
          </a:r>
          <a:endParaRPr lang="en-US" sz="1400" kern="1200"/>
        </a:p>
      </dsp:txBody>
      <dsp:txXfrm>
        <a:off x="692661" y="5146"/>
        <a:ext cx="6318996" cy="674356"/>
      </dsp:txXfrm>
    </dsp:sp>
    <dsp:sp modelId="{44710190-A8FB-4B15-9DC4-3E93632C3B94}">
      <dsp:nvSpPr>
        <dsp:cNvPr id="0" name=""/>
        <dsp:cNvSpPr/>
      </dsp:nvSpPr>
      <dsp:spPr>
        <a:xfrm>
          <a:off x="0" y="848092"/>
          <a:ext cx="7053264" cy="59942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CA4267C-7EE9-4721-8437-8C581C382651}">
      <dsp:nvSpPr>
        <dsp:cNvPr id="0" name=""/>
        <dsp:cNvSpPr/>
      </dsp:nvSpPr>
      <dsp:spPr>
        <a:xfrm>
          <a:off x="181327" y="982963"/>
          <a:ext cx="330007" cy="3296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21DF181-7AD1-4D45-BFD6-0E9768352EAC}">
      <dsp:nvSpPr>
        <dsp:cNvPr id="0" name=""/>
        <dsp:cNvSpPr/>
      </dsp:nvSpPr>
      <dsp:spPr>
        <a:xfrm>
          <a:off x="692661" y="848092"/>
          <a:ext cx="6318996" cy="67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69" tIns="71369" rIns="71369" bIns="71369" numCol="1" spcCol="1270" anchor="ctr" anchorCtr="0">
          <a:noAutofit/>
        </a:bodyPr>
        <a:lstStyle/>
        <a:p>
          <a:pPr marL="0" lvl="0" indent="0" algn="l" defTabSz="622300">
            <a:lnSpc>
              <a:spcPct val="90000"/>
            </a:lnSpc>
            <a:spcBef>
              <a:spcPct val="0"/>
            </a:spcBef>
            <a:spcAft>
              <a:spcPct val="35000"/>
            </a:spcAft>
            <a:buNone/>
          </a:pPr>
          <a:r>
            <a:rPr lang="en-GB" sz="1400" kern="1200"/>
            <a:t>-Flight Foods Ltd. is a medium-sized company that manufactures ready meals for airlines. </a:t>
          </a:r>
          <a:endParaRPr lang="en-US" sz="1400" kern="1200"/>
        </a:p>
      </dsp:txBody>
      <dsp:txXfrm>
        <a:off x="692661" y="848092"/>
        <a:ext cx="6318996" cy="674356"/>
      </dsp:txXfrm>
    </dsp:sp>
    <dsp:sp modelId="{25F3DF5B-228B-46E9-B9D6-A832D1186293}">
      <dsp:nvSpPr>
        <dsp:cNvPr id="0" name=""/>
        <dsp:cNvSpPr/>
      </dsp:nvSpPr>
      <dsp:spPr>
        <a:xfrm>
          <a:off x="0" y="1691038"/>
          <a:ext cx="7053264" cy="59942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13A890-E6BC-4BC2-9A3C-E949890833F6}">
      <dsp:nvSpPr>
        <dsp:cNvPr id="0" name=""/>
        <dsp:cNvSpPr/>
      </dsp:nvSpPr>
      <dsp:spPr>
        <a:xfrm>
          <a:off x="181327" y="1825909"/>
          <a:ext cx="330007" cy="3296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FAFE74A-82B8-4D55-BE49-7538EB1BA6FB}">
      <dsp:nvSpPr>
        <dsp:cNvPr id="0" name=""/>
        <dsp:cNvSpPr/>
      </dsp:nvSpPr>
      <dsp:spPr>
        <a:xfrm>
          <a:off x="692661" y="1691038"/>
          <a:ext cx="6318996" cy="67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69" tIns="71369" rIns="71369" bIns="71369" numCol="1" spcCol="1270" anchor="ctr" anchorCtr="0">
          <a:noAutofit/>
        </a:bodyPr>
        <a:lstStyle/>
        <a:p>
          <a:pPr marL="0" lvl="0" indent="0" algn="l" defTabSz="622300">
            <a:lnSpc>
              <a:spcPct val="90000"/>
            </a:lnSpc>
            <a:spcBef>
              <a:spcPct val="0"/>
            </a:spcBef>
            <a:spcAft>
              <a:spcPct val="35000"/>
            </a:spcAft>
            <a:buNone/>
          </a:pPr>
          <a:r>
            <a:rPr lang="en-GB" sz="1400" kern="1200"/>
            <a:t>-The company has been losing customers because airlines have reported poor food quality, including undercooked meals, poor packaging, and meat being found in vegetarian meals. </a:t>
          </a:r>
          <a:endParaRPr lang="en-US" sz="1400" kern="1200"/>
        </a:p>
      </dsp:txBody>
      <dsp:txXfrm>
        <a:off x="692661" y="1691038"/>
        <a:ext cx="6318996" cy="674356"/>
      </dsp:txXfrm>
    </dsp:sp>
    <dsp:sp modelId="{002DB5F9-39F1-4A92-80C4-0F7CEF126795}">
      <dsp:nvSpPr>
        <dsp:cNvPr id="0" name=""/>
        <dsp:cNvSpPr/>
      </dsp:nvSpPr>
      <dsp:spPr>
        <a:xfrm>
          <a:off x="0" y="2533984"/>
          <a:ext cx="7053264" cy="59942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BD786-ADEA-4AE1-85AC-2C040550B075}">
      <dsp:nvSpPr>
        <dsp:cNvPr id="0" name=""/>
        <dsp:cNvSpPr/>
      </dsp:nvSpPr>
      <dsp:spPr>
        <a:xfrm>
          <a:off x="181327" y="2668855"/>
          <a:ext cx="330007" cy="3296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B6E94AE-154F-4932-B3B5-7AA960631C6B}">
      <dsp:nvSpPr>
        <dsp:cNvPr id="0" name=""/>
        <dsp:cNvSpPr/>
      </dsp:nvSpPr>
      <dsp:spPr>
        <a:xfrm>
          <a:off x="692661" y="2533984"/>
          <a:ext cx="6318996" cy="67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69" tIns="71369" rIns="71369" bIns="71369" numCol="1" spcCol="1270" anchor="ctr" anchorCtr="0">
          <a:noAutofit/>
        </a:bodyPr>
        <a:lstStyle/>
        <a:p>
          <a:pPr marL="0" lvl="0" indent="0" algn="l" defTabSz="622300">
            <a:lnSpc>
              <a:spcPct val="90000"/>
            </a:lnSpc>
            <a:spcBef>
              <a:spcPct val="0"/>
            </a:spcBef>
            <a:spcAft>
              <a:spcPct val="35000"/>
            </a:spcAft>
            <a:buNone/>
          </a:pPr>
          <a:r>
            <a:rPr lang="en-GB" sz="1400" kern="1200"/>
            <a:t>-An investigation found that communication and workplace issues were affecting food safety, product quality, and overall business performance.</a:t>
          </a:r>
          <a:endParaRPr lang="en-US" sz="1400" kern="1200"/>
        </a:p>
      </dsp:txBody>
      <dsp:txXfrm>
        <a:off x="692661" y="2533984"/>
        <a:ext cx="6318996" cy="674356"/>
      </dsp:txXfrm>
    </dsp:sp>
    <dsp:sp modelId="{AAA1114B-2969-4B23-84C0-9ED9DC00D2AE}">
      <dsp:nvSpPr>
        <dsp:cNvPr id="0" name=""/>
        <dsp:cNvSpPr/>
      </dsp:nvSpPr>
      <dsp:spPr>
        <a:xfrm>
          <a:off x="0" y="3376930"/>
          <a:ext cx="7053264" cy="59942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02D019-0E0B-484D-84DE-CC5DF60A965E}">
      <dsp:nvSpPr>
        <dsp:cNvPr id="0" name=""/>
        <dsp:cNvSpPr/>
      </dsp:nvSpPr>
      <dsp:spPr>
        <a:xfrm>
          <a:off x="181327" y="3511801"/>
          <a:ext cx="330007" cy="329685"/>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88BDB6B-E814-42A5-989C-DEA15EDEF739}">
      <dsp:nvSpPr>
        <dsp:cNvPr id="0" name=""/>
        <dsp:cNvSpPr/>
      </dsp:nvSpPr>
      <dsp:spPr>
        <a:xfrm>
          <a:off x="692661" y="3376930"/>
          <a:ext cx="6318996" cy="674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369" tIns="71369" rIns="71369" bIns="71369" numCol="1" spcCol="1270" anchor="ctr" anchorCtr="0">
          <a:noAutofit/>
        </a:bodyPr>
        <a:lstStyle/>
        <a:p>
          <a:pPr marL="0" lvl="0" indent="0" algn="l" defTabSz="622300">
            <a:lnSpc>
              <a:spcPct val="90000"/>
            </a:lnSpc>
            <a:spcBef>
              <a:spcPct val="0"/>
            </a:spcBef>
            <a:spcAft>
              <a:spcPct val="35000"/>
            </a:spcAft>
            <a:buNone/>
          </a:pPr>
          <a:r>
            <a:rPr lang="en-GB" sz="1400" kern="1200"/>
            <a:t>Flight Foods Ltd. Case Study (Module Assessment Brief, 2026).</a:t>
          </a:r>
          <a:endParaRPr lang="en-US" sz="1400" kern="1200"/>
        </a:p>
      </dsp:txBody>
      <dsp:txXfrm>
        <a:off x="692661" y="3376930"/>
        <a:ext cx="6318996" cy="674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C2375-BF40-4297-BDC0-629FEF21E3C1}">
      <dsp:nvSpPr>
        <dsp:cNvPr id="0" name=""/>
        <dsp:cNvSpPr/>
      </dsp:nvSpPr>
      <dsp:spPr>
        <a:xfrm>
          <a:off x="0" y="6209"/>
          <a:ext cx="7053264" cy="635602"/>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Other Key Issues identified in case study:</a:t>
          </a:r>
          <a:endParaRPr lang="en-US" sz="1600" kern="1200"/>
        </a:p>
      </dsp:txBody>
      <dsp:txXfrm>
        <a:off x="31028" y="37237"/>
        <a:ext cx="6991208" cy="573546"/>
      </dsp:txXfrm>
    </dsp:sp>
    <dsp:sp modelId="{1F07FBE1-B89C-48A6-8D2C-195CC303B379}">
      <dsp:nvSpPr>
        <dsp:cNvPr id="0" name=""/>
        <dsp:cNvSpPr/>
      </dsp:nvSpPr>
      <dsp:spPr>
        <a:xfrm>
          <a:off x="0" y="687891"/>
          <a:ext cx="7053264" cy="635602"/>
        </a:xfrm>
        <a:prstGeom prst="roundRect">
          <a:avLst/>
        </a:prstGeom>
        <a:solidFill>
          <a:schemeClr val="accent2">
            <a:hueOff val="270963"/>
            <a:satOff val="-1326"/>
            <a:lumOff val="74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-Employees receive little or no food hygiene training before starting work. </a:t>
          </a:r>
          <a:endParaRPr lang="en-US" sz="1600" kern="1200"/>
        </a:p>
      </dsp:txBody>
      <dsp:txXfrm>
        <a:off x="31028" y="718919"/>
        <a:ext cx="6991208" cy="573546"/>
      </dsp:txXfrm>
    </dsp:sp>
    <dsp:sp modelId="{70F8E23D-AEBA-45D5-AA4C-B2F06DE6197D}">
      <dsp:nvSpPr>
        <dsp:cNvPr id="0" name=""/>
        <dsp:cNvSpPr/>
      </dsp:nvSpPr>
      <dsp:spPr>
        <a:xfrm>
          <a:off x="0" y="1369574"/>
          <a:ext cx="7053264" cy="635602"/>
        </a:xfrm>
        <a:prstGeom prst="roundRect">
          <a:avLst/>
        </a:prstGeom>
        <a:solidFill>
          <a:schemeClr val="accent2">
            <a:hueOff val="541926"/>
            <a:satOff val="-2653"/>
            <a:lumOff val="149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-The factory relies on old, noisy machinery, making communication more difficult. </a:t>
          </a:r>
          <a:endParaRPr lang="en-US" sz="1600" kern="1200"/>
        </a:p>
      </dsp:txBody>
      <dsp:txXfrm>
        <a:off x="31028" y="1400602"/>
        <a:ext cx="6991208" cy="573546"/>
      </dsp:txXfrm>
    </dsp:sp>
    <dsp:sp modelId="{E4F87AD5-97EC-4A17-B2F9-D07A685B5BCC}">
      <dsp:nvSpPr>
        <dsp:cNvPr id="0" name=""/>
        <dsp:cNvSpPr/>
      </dsp:nvSpPr>
      <dsp:spPr>
        <a:xfrm>
          <a:off x="0" y="2051257"/>
          <a:ext cx="7053264" cy="635602"/>
        </a:xfrm>
        <a:prstGeom prst="roundRect">
          <a:avLst/>
        </a:prstGeom>
        <a:solidFill>
          <a:schemeClr val="accent2">
            <a:hueOff val="812888"/>
            <a:satOff val="-3979"/>
            <a:lumOff val="223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-Gary struggles to supervise a diverse workforce while maintaining food safety standards. </a:t>
          </a:r>
          <a:endParaRPr lang="en-US" sz="1600" kern="1200"/>
        </a:p>
      </dsp:txBody>
      <dsp:txXfrm>
        <a:off x="31028" y="2082285"/>
        <a:ext cx="6991208" cy="573546"/>
      </dsp:txXfrm>
    </dsp:sp>
    <dsp:sp modelId="{043CDDB8-139C-43A5-90FC-B8DCD658C1C6}">
      <dsp:nvSpPr>
        <dsp:cNvPr id="0" name=""/>
        <dsp:cNvSpPr/>
      </dsp:nvSpPr>
      <dsp:spPr>
        <a:xfrm>
          <a:off x="0" y="2732939"/>
          <a:ext cx="7053264" cy="635602"/>
        </a:xfrm>
        <a:prstGeom prst="roundRect">
          <a:avLst/>
        </a:prstGeom>
        <a:solidFill>
          <a:schemeClr val="accent2">
            <a:hueOff val="1083851"/>
            <a:satOff val="-5306"/>
            <a:lumOff val="298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-Poor food handling and hygiene practices increase the risk of food quality issues and customer complaints.</a:t>
          </a:r>
          <a:endParaRPr lang="en-US" sz="1600" kern="1200"/>
        </a:p>
      </dsp:txBody>
      <dsp:txXfrm>
        <a:off x="31028" y="2763967"/>
        <a:ext cx="6991208" cy="573546"/>
      </dsp:txXfrm>
    </dsp:sp>
    <dsp:sp modelId="{05E17954-3762-4A34-8BC5-45D5338FF75D}">
      <dsp:nvSpPr>
        <dsp:cNvPr id="0" name=""/>
        <dsp:cNvSpPr/>
      </dsp:nvSpPr>
      <dsp:spPr>
        <a:xfrm>
          <a:off x="0" y="3414622"/>
          <a:ext cx="7053264" cy="635602"/>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i="1" kern="1200"/>
            <a:t>Flight Foods Ltd. Case Study</a:t>
          </a:r>
          <a:r>
            <a:rPr lang="en-GB" sz="1600" kern="1200"/>
            <a:t> (Module Assessment Brief, 2026).</a:t>
          </a:r>
          <a:endParaRPr lang="en-US" sz="1600" kern="1200"/>
        </a:p>
      </dsp:txBody>
      <dsp:txXfrm>
        <a:off x="31028" y="3445650"/>
        <a:ext cx="6991208" cy="57354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697011-4B2A-44FE-BC84-6841AE5F6C99}">
      <dsp:nvSpPr>
        <dsp:cNvPr id="0" name=""/>
        <dsp:cNvSpPr/>
      </dsp:nvSpPr>
      <dsp:spPr>
        <a:xfrm>
          <a:off x="0" y="610189"/>
          <a:ext cx="1316012" cy="789607"/>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Communication Barriers in the Workplace</a:t>
          </a:r>
          <a:endParaRPr lang="en-US" sz="700" kern="1200"/>
        </a:p>
      </dsp:txBody>
      <dsp:txXfrm>
        <a:off x="0" y="610189"/>
        <a:ext cx="1316012" cy="789607"/>
      </dsp:txXfrm>
    </dsp:sp>
    <dsp:sp modelId="{D554E84D-0B97-446A-BE2B-043E76888549}">
      <dsp:nvSpPr>
        <dsp:cNvPr id="0" name=""/>
        <dsp:cNvSpPr/>
      </dsp:nvSpPr>
      <dsp:spPr>
        <a:xfrm>
          <a:off x="1447613" y="610189"/>
          <a:ext cx="1316012" cy="789607"/>
        </a:xfrm>
        <a:prstGeom prst="rect">
          <a:avLst/>
        </a:prstGeom>
        <a:solidFill>
          <a:schemeClr val="accent5">
            <a:hueOff val="664603"/>
            <a:satOff val="72"/>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The environmental barriers identified are:</a:t>
          </a:r>
          <a:endParaRPr lang="en-US" sz="700" kern="1200"/>
        </a:p>
      </dsp:txBody>
      <dsp:txXfrm>
        <a:off x="1447613" y="610189"/>
        <a:ext cx="1316012" cy="789607"/>
      </dsp:txXfrm>
    </dsp:sp>
    <dsp:sp modelId="{D87C4B32-BA57-4F56-AACF-F0AD1A21B336}">
      <dsp:nvSpPr>
        <dsp:cNvPr id="0" name=""/>
        <dsp:cNvSpPr/>
      </dsp:nvSpPr>
      <dsp:spPr>
        <a:xfrm>
          <a:off x="2895227" y="610189"/>
          <a:ext cx="1316012" cy="789607"/>
        </a:xfrm>
        <a:prstGeom prst="rect">
          <a:avLst/>
        </a:prstGeom>
        <a:solidFill>
          <a:schemeClr val="accent5">
            <a:hueOff val="1329206"/>
            <a:satOff val="145"/>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 Noise – Machinery prevents employees from hearing instructions clearly.</a:t>
          </a:r>
          <a:endParaRPr lang="en-US" sz="700" kern="1200"/>
        </a:p>
      </dsp:txBody>
      <dsp:txXfrm>
        <a:off x="2895227" y="610189"/>
        <a:ext cx="1316012" cy="789607"/>
      </dsp:txXfrm>
    </dsp:sp>
    <dsp:sp modelId="{E26E5ABA-1A79-4293-AC1F-0B39CF36F42F}">
      <dsp:nvSpPr>
        <dsp:cNvPr id="0" name=""/>
        <dsp:cNvSpPr/>
      </dsp:nvSpPr>
      <dsp:spPr>
        <a:xfrm>
          <a:off x="0" y="1531398"/>
          <a:ext cx="1316012" cy="789607"/>
        </a:xfrm>
        <a:prstGeom prst="rect">
          <a:avLst/>
        </a:prstGeom>
        <a:solidFill>
          <a:schemeClr val="accent5">
            <a:hueOff val="1993809"/>
            <a:satOff val="217"/>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 Distance – Staff work across a large factory floor making communication difficult.</a:t>
          </a:r>
          <a:endParaRPr lang="en-US" sz="700" kern="1200"/>
        </a:p>
      </dsp:txBody>
      <dsp:txXfrm>
        <a:off x="0" y="1531398"/>
        <a:ext cx="1316012" cy="789607"/>
      </dsp:txXfrm>
    </dsp:sp>
    <dsp:sp modelId="{921EA7E8-B1B8-45FF-8EEB-C519B5442EFB}">
      <dsp:nvSpPr>
        <dsp:cNvPr id="0" name=""/>
        <dsp:cNvSpPr/>
      </dsp:nvSpPr>
      <dsp:spPr>
        <a:xfrm>
          <a:off x="1447613" y="1531398"/>
          <a:ext cx="1316012" cy="789607"/>
        </a:xfrm>
        <a:prstGeom prst="rect">
          <a:avLst/>
        </a:prstGeom>
        <a:solidFill>
          <a:schemeClr val="accent5">
            <a:hueOff val="2658412"/>
            <a:satOff val="289"/>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 Visual barriers – Signs alone may not be understood by everyone.</a:t>
          </a:r>
          <a:endParaRPr lang="en-US" sz="700" kern="1200"/>
        </a:p>
      </dsp:txBody>
      <dsp:txXfrm>
        <a:off x="1447613" y="1531398"/>
        <a:ext cx="1316012" cy="789607"/>
      </dsp:txXfrm>
    </dsp:sp>
    <dsp:sp modelId="{CFF2B375-F3B1-44AF-B610-6DD4E47A462F}">
      <dsp:nvSpPr>
        <dsp:cNvPr id="0" name=""/>
        <dsp:cNvSpPr/>
      </dsp:nvSpPr>
      <dsp:spPr>
        <a:xfrm>
          <a:off x="2895227" y="1531398"/>
          <a:ext cx="1316012" cy="789607"/>
        </a:xfrm>
        <a:prstGeom prst="rect">
          <a:avLst/>
        </a:prstGeom>
        <a:solidFill>
          <a:schemeClr val="accent5">
            <a:hueOff val="3323015"/>
            <a:satOff val="36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 Poor training environment – Employees start work immediately without proper induction.</a:t>
          </a:r>
          <a:endParaRPr lang="en-US" sz="700" kern="1200"/>
        </a:p>
      </dsp:txBody>
      <dsp:txXfrm>
        <a:off x="2895227" y="1531398"/>
        <a:ext cx="1316012" cy="789607"/>
      </dsp:txXfrm>
    </dsp:sp>
    <dsp:sp modelId="{E2A81FFA-513B-4389-BDB6-78E5521CC899}">
      <dsp:nvSpPr>
        <dsp:cNvPr id="0" name=""/>
        <dsp:cNvSpPr/>
      </dsp:nvSpPr>
      <dsp:spPr>
        <a:xfrm>
          <a:off x="0" y="2452607"/>
          <a:ext cx="1316012" cy="789607"/>
        </a:xfrm>
        <a:prstGeom prst="rect">
          <a:avLst/>
        </a:prstGeom>
        <a:solidFill>
          <a:schemeClr val="accent5">
            <a:hueOff val="3987618"/>
            <a:satOff val="434"/>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Case Study Example</a:t>
          </a:r>
          <a:endParaRPr lang="en-US" sz="700" kern="1200"/>
        </a:p>
      </dsp:txBody>
      <dsp:txXfrm>
        <a:off x="0" y="2452607"/>
        <a:ext cx="1316012" cy="789607"/>
      </dsp:txXfrm>
    </dsp:sp>
    <dsp:sp modelId="{D7376606-7C48-4F56-8EDB-9A44524F3519}">
      <dsp:nvSpPr>
        <dsp:cNvPr id="0" name=""/>
        <dsp:cNvSpPr/>
      </dsp:nvSpPr>
      <dsp:spPr>
        <a:xfrm>
          <a:off x="1447613" y="2452607"/>
          <a:ext cx="1316012" cy="789607"/>
        </a:xfrm>
        <a:prstGeom prst="rect">
          <a:avLst/>
        </a:prstGeom>
        <a:solidFill>
          <a:schemeClr val="accent5">
            <a:hueOff val="4652221"/>
            <a:satOff val="506"/>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Gary states he has to shout over machinery and rely on signs because employees cannot always understand his instructions.</a:t>
          </a:r>
          <a:endParaRPr lang="en-US" sz="700" kern="1200"/>
        </a:p>
      </dsp:txBody>
      <dsp:txXfrm>
        <a:off x="1447613" y="2452607"/>
        <a:ext cx="1316012" cy="789607"/>
      </dsp:txXfrm>
    </dsp:sp>
    <dsp:sp modelId="{234A07C7-9F6A-424B-80BC-C19494830A89}">
      <dsp:nvSpPr>
        <dsp:cNvPr id="0" name=""/>
        <dsp:cNvSpPr/>
      </dsp:nvSpPr>
      <dsp:spPr>
        <a:xfrm>
          <a:off x="2895227" y="2452607"/>
          <a:ext cx="1316012" cy="789607"/>
        </a:xfrm>
        <a:prstGeom prst="rect">
          <a:avLst/>
        </a:prstGeom>
        <a:solidFill>
          <a:schemeClr val="accent5">
            <a:hueOff val="5316824"/>
            <a:satOff val="578"/>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Effect</a:t>
          </a:r>
          <a:br>
            <a:rPr lang="en-GB" sz="700" b="0" i="0" kern="1200" baseline="0"/>
          </a:br>
          <a:endParaRPr lang="en-US" sz="700" kern="1200"/>
        </a:p>
      </dsp:txBody>
      <dsp:txXfrm>
        <a:off x="2895227" y="2452607"/>
        <a:ext cx="1316012" cy="789607"/>
      </dsp:txXfrm>
    </dsp:sp>
    <dsp:sp modelId="{B5AA94ED-1C9B-45EE-BEC6-D0C75D2337FB}">
      <dsp:nvSpPr>
        <dsp:cNvPr id="0" name=""/>
        <dsp:cNvSpPr/>
      </dsp:nvSpPr>
      <dsp:spPr>
        <a:xfrm>
          <a:off x="0" y="3373815"/>
          <a:ext cx="1316012" cy="789607"/>
        </a:xfrm>
        <a:prstGeom prst="rect">
          <a:avLst/>
        </a:prstGeom>
        <a:solidFill>
          <a:schemeClr val="accent5">
            <a:hueOff val="5981426"/>
            <a:satOff val="650"/>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 Messages are misunderstood.</a:t>
          </a:r>
          <a:endParaRPr lang="en-US" sz="700" kern="1200"/>
        </a:p>
      </dsp:txBody>
      <dsp:txXfrm>
        <a:off x="0" y="3373815"/>
        <a:ext cx="1316012" cy="789607"/>
      </dsp:txXfrm>
    </dsp:sp>
    <dsp:sp modelId="{AF4F8D04-46CC-4DF1-A232-D6441CA442AA}">
      <dsp:nvSpPr>
        <dsp:cNvPr id="0" name=""/>
        <dsp:cNvSpPr/>
      </dsp:nvSpPr>
      <dsp:spPr>
        <a:xfrm>
          <a:off x="1447613" y="3373815"/>
          <a:ext cx="1316012" cy="789607"/>
        </a:xfrm>
        <a:prstGeom prst="rect">
          <a:avLst/>
        </a:prstGeom>
        <a:solidFill>
          <a:schemeClr val="accent5">
            <a:hueOff val="6646030"/>
            <a:satOff val="723"/>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 Employees perform tasks incorrectly.</a:t>
          </a:r>
          <a:endParaRPr lang="en-US" sz="700" kern="1200"/>
        </a:p>
      </dsp:txBody>
      <dsp:txXfrm>
        <a:off x="1447613" y="3373815"/>
        <a:ext cx="1316012" cy="789607"/>
      </dsp:txXfrm>
    </dsp:sp>
    <dsp:sp modelId="{BD0A8BAD-CE33-44BF-A3D3-EFB95E9B3376}">
      <dsp:nvSpPr>
        <dsp:cNvPr id="0" name=""/>
        <dsp:cNvSpPr/>
      </dsp:nvSpPr>
      <dsp:spPr>
        <a:xfrm>
          <a:off x="2895227" y="3373815"/>
          <a:ext cx="1316012" cy="789607"/>
        </a:xfrm>
        <a:prstGeom prst="rect">
          <a:avLst/>
        </a:prstGeom>
        <a:solidFill>
          <a:schemeClr val="accent5">
            <a:hueOff val="7310632"/>
            <a:satOff val="795"/>
            <a:lumOff val="-1"/>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GB" sz="700" b="0" i="0" kern="1200" baseline="0"/>
            <a:t>* Communication becomes ineffective.</a:t>
          </a:r>
          <a:endParaRPr lang="en-US" sz="700" kern="1200"/>
        </a:p>
      </dsp:txBody>
      <dsp:txXfrm>
        <a:off x="2895227" y="3373815"/>
        <a:ext cx="1316012" cy="78960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1BFFF7-95F2-4192-9A78-79719AB3BBA4}">
      <dsp:nvSpPr>
        <dsp:cNvPr id="0" name=""/>
        <dsp:cNvSpPr/>
      </dsp:nvSpPr>
      <dsp:spPr>
        <a:xfrm>
          <a:off x="781255" y="106769"/>
          <a:ext cx="631230" cy="6312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128B61-FCDE-4D94-AC12-9200FE4826E5}">
      <dsp:nvSpPr>
        <dsp:cNvPr id="0" name=""/>
        <dsp:cNvSpPr/>
      </dsp:nvSpPr>
      <dsp:spPr>
        <a:xfrm>
          <a:off x="395503" y="970169"/>
          <a:ext cx="1402734" cy="683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In the Schramm's model are two-way circular communication which is Gary and the workers.</a:t>
          </a:r>
          <a:endParaRPr lang="en-US" sz="1100" kern="1200"/>
        </a:p>
      </dsp:txBody>
      <dsp:txXfrm>
        <a:off x="395503" y="970169"/>
        <a:ext cx="1402734" cy="683833"/>
      </dsp:txXfrm>
    </dsp:sp>
    <dsp:sp modelId="{B2138319-3011-4B9B-B40D-6F75F2CF9B50}">
      <dsp:nvSpPr>
        <dsp:cNvPr id="0" name=""/>
        <dsp:cNvSpPr/>
      </dsp:nvSpPr>
      <dsp:spPr>
        <a:xfrm>
          <a:off x="2429468" y="106769"/>
          <a:ext cx="631230" cy="6312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8B9AE63-73AA-4F02-83FF-56FEBB1ABB9D}">
      <dsp:nvSpPr>
        <dsp:cNvPr id="0" name=""/>
        <dsp:cNvSpPr/>
      </dsp:nvSpPr>
      <dsp:spPr>
        <a:xfrm>
          <a:off x="2043716" y="970169"/>
          <a:ext cx="1402734" cy="683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Gary is the encoder and is transmiting the information to decoder which are the workers.</a:t>
          </a:r>
          <a:endParaRPr lang="en-US" sz="1100" kern="1200"/>
        </a:p>
      </dsp:txBody>
      <dsp:txXfrm>
        <a:off x="2043716" y="970169"/>
        <a:ext cx="1402734" cy="683833"/>
      </dsp:txXfrm>
    </dsp:sp>
    <dsp:sp modelId="{791138E2-14E8-4565-8B28-EBCCDD08053B}">
      <dsp:nvSpPr>
        <dsp:cNvPr id="0" name=""/>
        <dsp:cNvSpPr/>
      </dsp:nvSpPr>
      <dsp:spPr>
        <a:xfrm>
          <a:off x="1605361" y="2004686"/>
          <a:ext cx="631230" cy="6312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7C8630A-AD9B-4DD0-A4E1-91CB34AB459A}">
      <dsp:nvSpPr>
        <dsp:cNvPr id="0" name=""/>
        <dsp:cNvSpPr/>
      </dsp:nvSpPr>
      <dsp:spPr>
        <a:xfrm>
          <a:off x="1219609" y="2868086"/>
          <a:ext cx="1402734" cy="6838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b="0" i="0" kern="1200"/>
            <a:t>The workers need to interpret the message and send it back to Gary who needs to interpret the message back.</a:t>
          </a:r>
          <a:endParaRPr lang="en-US" sz="1100" kern="1200"/>
        </a:p>
      </dsp:txBody>
      <dsp:txXfrm>
        <a:off x="1219609" y="2868086"/>
        <a:ext cx="1402734" cy="68383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1EF59-E5EF-40D3-A7ED-1085B6884A1E}">
      <dsp:nvSpPr>
        <dsp:cNvPr id="0" name=""/>
        <dsp:cNvSpPr/>
      </dsp:nvSpPr>
      <dsp:spPr>
        <a:xfrm>
          <a:off x="317729" y="2804"/>
          <a:ext cx="1816841" cy="109010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Shannon and weaver model was developed in 1948.</a:t>
          </a:r>
          <a:endParaRPr lang="en-US" sz="900" kern="1200"/>
        </a:p>
      </dsp:txBody>
      <dsp:txXfrm>
        <a:off x="317729" y="2804"/>
        <a:ext cx="1816841" cy="1090104"/>
      </dsp:txXfrm>
    </dsp:sp>
    <dsp:sp modelId="{E1254544-A549-4927-B9B7-97C92E155852}">
      <dsp:nvSpPr>
        <dsp:cNvPr id="0" name=""/>
        <dsp:cNvSpPr/>
      </dsp:nvSpPr>
      <dsp:spPr>
        <a:xfrm>
          <a:off x="2316255" y="2804"/>
          <a:ext cx="1816841" cy="109010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Shannon and weaver model of  is a mathematical theory of communication that argues human communication can be broken into 6 key concept: sender ,encoder ,channel ,noise decoder and receiver</a:t>
          </a:r>
          <a:endParaRPr lang="en-US" sz="900" kern="1200"/>
        </a:p>
      </dsp:txBody>
      <dsp:txXfrm>
        <a:off x="2316255" y="2804"/>
        <a:ext cx="1816841" cy="1090104"/>
      </dsp:txXfrm>
    </dsp:sp>
    <dsp:sp modelId="{3082B3BB-660C-4637-B8BF-08316D46FFA9}">
      <dsp:nvSpPr>
        <dsp:cNvPr id="0" name=""/>
        <dsp:cNvSpPr/>
      </dsp:nvSpPr>
      <dsp:spPr>
        <a:xfrm>
          <a:off x="317729" y="1274592"/>
          <a:ext cx="1816841" cy="109010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Shannon model require transmitter and receiver both be capable of handling the message(Al-Fedaghi,S,2012)</a:t>
          </a:r>
          <a:endParaRPr lang="en-US" sz="900" kern="1200"/>
        </a:p>
      </dsp:txBody>
      <dsp:txXfrm>
        <a:off x="317729" y="1274592"/>
        <a:ext cx="1816841" cy="1090104"/>
      </dsp:txXfrm>
    </dsp:sp>
    <dsp:sp modelId="{2CEE7EBA-28AF-43D7-965A-F0B19760D971}">
      <dsp:nvSpPr>
        <dsp:cNvPr id="0" name=""/>
        <dsp:cNvSpPr/>
      </dsp:nvSpPr>
      <dsp:spPr>
        <a:xfrm>
          <a:off x="2316255" y="1274592"/>
          <a:ext cx="1816841" cy="109010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Sender, Gray-floor manager (he is responsible for giving instruction about food hygiene and safety and production process</a:t>
          </a:r>
          <a:endParaRPr lang="en-US" sz="900" kern="1200"/>
        </a:p>
      </dsp:txBody>
      <dsp:txXfrm>
        <a:off x="2316255" y="1274592"/>
        <a:ext cx="1816841" cy="1090104"/>
      </dsp:txXfrm>
    </dsp:sp>
    <dsp:sp modelId="{33BCA94B-8000-49D8-B3DA-FF14C1551237}">
      <dsp:nvSpPr>
        <dsp:cNvPr id="0" name=""/>
        <dsp:cNvSpPr/>
      </dsp:nvSpPr>
      <dsp:spPr>
        <a:xfrm>
          <a:off x="317729" y="2546381"/>
          <a:ext cx="1816841" cy="1090104"/>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Massage (the instruction Gray wants work to follow)</a:t>
          </a:r>
          <a:endParaRPr lang="en-US" sz="900" kern="1200"/>
        </a:p>
      </dsp:txBody>
      <dsp:txXfrm>
        <a:off x="317729" y="2546381"/>
        <a:ext cx="1816841" cy="1090104"/>
      </dsp:txXfrm>
    </dsp:sp>
    <dsp:sp modelId="{62F166DA-64C9-4363-B39A-3BFCC8ED3BE3}">
      <dsp:nvSpPr>
        <dsp:cNvPr id="0" name=""/>
        <dsp:cNvSpPr/>
      </dsp:nvSpPr>
      <dsp:spPr>
        <a:xfrm>
          <a:off x="2316255" y="2546381"/>
          <a:ext cx="1816841" cy="1090104"/>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Encoding(how Gray convert this ideas into communication)</a:t>
          </a:r>
          <a:endParaRPr lang="en-US" sz="900" kern="1200"/>
        </a:p>
      </dsp:txBody>
      <dsp:txXfrm>
        <a:off x="2316255" y="2546381"/>
        <a:ext cx="1816841" cy="1090104"/>
      </dsp:txXfrm>
    </dsp:sp>
    <dsp:sp modelId="{4954C60C-0646-4C6D-86BC-8B9E3F0BCC4F}">
      <dsp:nvSpPr>
        <dsp:cNvPr id="0" name=""/>
        <dsp:cNvSpPr/>
      </dsp:nvSpPr>
      <dsp:spPr>
        <a:xfrm>
          <a:off x="317729" y="3818170"/>
          <a:ext cx="1816841" cy="1090104"/>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Channel(verbal communication. Written communication and visual communication)</a:t>
          </a:r>
          <a:endParaRPr lang="en-US" sz="900" kern="1200"/>
        </a:p>
      </dsp:txBody>
      <dsp:txXfrm>
        <a:off x="317729" y="3818170"/>
        <a:ext cx="1816841" cy="1090104"/>
      </dsp:txXfrm>
    </dsp:sp>
    <dsp:sp modelId="{34787FEE-6D53-49CC-8EEA-1D58D7041498}">
      <dsp:nvSpPr>
        <dsp:cNvPr id="0" name=""/>
        <dsp:cNvSpPr/>
      </dsp:nvSpPr>
      <dsp:spPr>
        <a:xfrm>
          <a:off x="2316255" y="3818170"/>
          <a:ext cx="1816841" cy="1090104"/>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Noise(this case has heavy noisy machine)</a:t>
          </a:r>
          <a:endParaRPr lang="en-US" sz="900" kern="1200"/>
        </a:p>
      </dsp:txBody>
      <dsp:txXfrm>
        <a:off x="2316255" y="3818170"/>
        <a:ext cx="1816841" cy="1090104"/>
      </dsp:txXfrm>
    </dsp:sp>
    <dsp:sp modelId="{E9A0D30B-E619-46BA-B27D-B5DA83D79266}">
      <dsp:nvSpPr>
        <dsp:cNvPr id="0" name=""/>
        <dsp:cNvSpPr/>
      </dsp:nvSpPr>
      <dsp:spPr>
        <a:xfrm>
          <a:off x="317729" y="5089959"/>
          <a:ext cx="1816841" cy="1090104"/>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Decoding(how worker interpret the massage)</a:t>
          </a:r>
          <a:endParaRPr lang="en-US" sz="900" kern="1200"/>
        </a:p>
      </dsp:txBody>
      <dsp:txXfrm>
        <a:off x="317729" y="5089959"/>
        <a:ext cx="1816841" cy="1090104"/>
      </dsp:txXfrm>
    </dsp:sp>
    <dsp:sp modelId="{18E44CE7-78FD-40F3-8256-7130BEBB5C45}">
      <dsp:nvSpPr>
        <dsp:cNvPr id="0" name=""/>
        <dsp:cNvSpPr/>
      </dsp:nvSpPr>
      <dsp:spPr>
        <a:xfrm>
          <a:off x="2316255" y="5089959"/>
          <a:ext cx="1816841" cy="1090104"/>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b="0" i="0" kern="1200"/>
            <a:t>Receiver(the factory worker)</a:t>
          </a:r>
          <a:endParaRPr lang="en-US" sz="900" kern="1200"/>
        </a:p>
      </dsp:txBody>
      <dsp:txXfrm>
        <a:off x="2316255" y="5089959"/>
        <a:ext cx="1816841" cy="109010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228163-8C4C-4548-8D6E-24C1FC688ABE}">
      <dsp:nvSpPr>
        <dsp:cNvPr id="0" name=""/>
        <dsp:cNvSpPr/>
      </dsp:nvSpPr>
      <dsp:spPr>
        <a:xfrm>
          <a:off x="396774" y="445233"/>
          <a:ext cx="644677" cy="644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8CA175D-87A7-4FE4-AED8-5FD6A103335F}">
      <dsp:nvSpPr>
        <dsp:cNvPr id="0" name=""/>
        <dsp:cNvSpPr/>
      </dsp:nvSpPr>
      <dsp:spPr>
        <a:xfrm>
          <a:off x="2805" y="1467107"/>
          <a:ext cx="1432617" cy="149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Berlo’s Model of Communication has four elements which are the Source, Message, Channel and Receiver (SMCR). Each element has five components(Muyanga and Phiri, 2021).</a:t>
          </a:r>
          <a:endParaRPr lang="en-US" sz="1100" kern="1200"/>
        </a:p>
      </dsp:txBody>
      <dsp:txXfrm>
        <a:off x="2805" y="1467107"/>
        <a:ext cx="1432617" cy="1491936"/>
      </dsp:txXfrm>
    </dsp:sp>
    <dsp:sp modelId="{63CABDF0-934D-4CCE-BDCE-078AE948D68F}">
      <dsp:nvSpPr>
        <dsp:cNvPr id="0" name=""/>
        <dsp:cNvSpPr/>
      </dsp:nvSpPr>
      <dsp:spPr>
        <a:xfrm>
          <a:off x="2080099" y="445233"/>
          <a:ext cx="644677" cy="644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771288B-0EF8-4FBA-8916-5D553B03D0AD}">
      <dsp:nvSpPr>
        <dsp:cNvPr id="0" name=""/>
        <dsp:cNvSpPr/>
      </dsp:nvSpPr>
      <dsp:spPr>
        <a:xfrm>
          <a:off x="1686130" y="1467107"/>
          <a:ext cx="1432617" cy="149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source is Gray which have limited preparation, poor emotional state, lake of support from management and mismatch communication style.</a:t>
          </a:r>
          <a:endParaRPr lang="en-US" sz="1100" kern="1200"/>
        </a:p>
      </dsp:txBody>
      <dsp:txXfrm>
        <a:off x="1686130" y="1467107"/>
        <a:ext cx="1432617" cy="1491936"/>
      </dsp:txXfrm>
    </dsp:sp>
    <dsp:sp modelId="{9ED6D74C-DB19-4A1B-BB3D-B8FF13642C7A}">
      <dsp:nvSpPr>
        <dsp:cNvPr id="0" name=""/>
        <dsp:cNvSpPr/>
      </dsp:nvSpPr>
      <dsp:spPr>
        <a:xfrm>
          <a:off x="3763425" y="445233"/>
          <a:ext cx="644677" cy="644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414C49-D4E7-4D30-9E12-72B41E3D80B7}">
      <dsp:nvSpPr>
        <dsp:cNvPr id="0" name=""/>
        <dsp:cNvSpPr/>
      </dsp:nvSpPr>
      <dsp:spPr>
        <a:xfrm>
          <a:off x="3369455" y="1467107"/>
          <a:ext cx="1432617" cy="149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Message is Gray verbal instruction in noisy environment . The message is unclear, inconsistent, and not adapted to the audience, leading to misunderstandings and hygiene failures.</a:t>
          </a:r>
          <a:endParaRPr lang="en-US" sz="1100" kern="1200"/>
        </a:p>
      </dsp:txBody>
      <dsp:txXfrm>
        <a:off x="3369455" y="1467107"/>
        <a:ext cx="1432617" cy="1491936"/>
      </dsp:txXfrm>
    </dsp:sp>
    <dsp:sp modelId="{62C9FB95-30A8-4250-B9E5-B311731D796E}">
      <dsp:nvSpPr>
        <dsp:cNvPr id="0" name=""/>
        <dsp:cNvSpPr/>
      </dsp:nvSpPr>
      <dsp:spPr>
        <a:xfrm>
          <a:off x="5446750" y="445233"/>
          <a:ext cx="644677" cy="644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8B5B7D-57D2-4D9E-8AD4-B48F5B58FC7C}">
      <dsp:nvSpPr>
        <dsp:cNvPr id="0" name=""/>
        <dsp:cNvSpPr/>
      </dsp:nvSpPr>
      <dsp:spPr>
        <a:xfrm>
          <a:off x="5052780" y="1467107"/>
          <a:ext cx="1432617" cy="149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Channel is Gray’s way of communication. He used Verbal communication (shouting instructions)Written communication (signs on walls)Body language (pointing, gestures). The channels used do not match the needs of the workforce, causing confusion and mistakes.</a:t>
          </a:r>
          <a:endParaRPr lang="en-US" sz="1100" kern="1200"/>
        </a:p>
      </dsp:txBody>
      <dsp:txXfrm>
        <a:off x="5052780" y="1467107"/>
        <a:ext cx="1432617" cy="1491936"/>
      </dsp:txXfrm>
    </dsp:sp>
    <dsp:sp modelId="{47BC413F-7DFC-4297-8BDC-228177FD8845}">
      <dsp:nvSpPr>
        <dsp:cNvPr id="0" name=""/>
        <dsp:cNvSpPr/>
      </dsp:nvSpPr>
      <dsp:spPr>
        <a:xfrm>
          <a:off x="7130075" y="445233"/>
          <a:ext cx="644677" cy="64467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A9E008C-BC98-41EF-B054-04DC0188C96E}">
      <dsp:nvSpPr>
        <dsp:cNvPr id="0" name=""/>
        <dsp:cNvSpPr/>
      </dsp:nvSpPr>
      <dsp:spPr>
        <a:xfrm>
          <a:off x="6736105" y="1467107"/>
          <a:ext cx="1432617" cy="14919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The receivers are the 40 factory workers from 5 cultural groups, aged 16–60.the receiver have languages differences, culture differences, generational differences and different learning style.</a:t>
          </a:r>
          <a:endParaRPr lang="en-US" sz="1100" kern="1200"/>
        </a:p>
      </dsp:txBody>
      <dsp:txXfrm>
        <a:off x="6736105" y="1467107"/>
        <a:ext cx="1432617" cy="149193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140FAC-9D9A-4F63-B17B-5C3A54C93BE7}">
      <dsp:nvSpPr>
        <dsp:cNvPr id="0" name=""/>
        <dsp:cNvSpPr/>
      </dsp:nvSpPr>
      <dsp:spPr>
        <a:xfrm>
          <a:off x="1404239" y="58408"/>
          <a:ext cx="710001" cy="71000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CF71AA-03A1-4155-9D52-4D63158B3A93}">
      <dsp:nvSpPr>
        <dsp:cNvPr id="0" name=""/>
        <dsp:cNvSpPr/>
      </dsp:nvSpPr>
      <dsp:spPr>
        <a:xfrm>
          <a:off x="1553339" y="207509"/>
          <a:ext cx="411801" cy="4118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736DE94-F420-4631-BD19-872F19E95944}">
      <dsp:nvSpPr>
        <dsp:cNvPr id="0" name=""/>
        <dsp:cNvSpPr/>
      </dsp:nvSpPr>
      <dsp:spPr>
        <a:xfrm>
          <a:off x="2266384" y="58408"/>
          <a:ext cx="1673575" cy="71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To overcome the barriers there should be Staff Training which will include:</a:t>
          </a:r>
          <a:endParaRPr lang="en-US" sz="1200" kern="1200"/>
        </a:p>
      </dsp:txBody>
      <dsp:txXfrm>
        <a:off x="2266384" y="58408"/>
        <a:ext cx="1673575" cy="710001"/>
      </dsp:txXfrm>
    </dsp:sp>
    <dsp:sp modelId="{8B84ED60-930F-4CF2-84FB-E6560C722821}">
      <dsp:nvSpPr>
        <dsp:cNvPr id="0" name=""/>
        <dsp:cNvSpPr/>
      </dsp:nvSpPr>
      <dsp:spPr>
        <a:xfrm>
          <a:off x="4231567" y="58408"/>
          <a:ext cx="710001" cy="71000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266CA36-0822-4651-B7C1-BAC63DA7B860}">
      <dsp:nvSpPr>
        <dsp:cNvPr id="0" name=""/>
        <dsp:cNvSpPr/>
      </dsp:nvSpPr>
      <dsp:spPr>
        <a:xfrm>
          <a:off x="4380668" y="207509"/>
          <a:ext cx="411801" cy="4118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3FA67A0-5852-44F5-BE29-28B2E49A164F}">
      <dsp:nvSpPr>
        <dsp:cNvPr id="0" name=""/>
        <dsp:cNvSpPr/>
      </dsp:nvSpPr>
      <dsp:spPr>
        <a:xfrm>
          <a:off x="5093712" y="58408"/>
          <a:ext cx="1673575" cy="71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Provide regular communication and food safety training for all staff</a:t>
          </a:r>
          <a:endParaRPr lang="en-US" sz="1200" kern="1200"/>
        </a:p>
      </dsp:txBody>
      <dsp:txXfrm>
        <a:off x="5093712" y="58408"/>
        <a:ext cx="1673575" cy="710001"/>
      </dsp:txXfrm>
    </dsp:sp>
    <dsp:sp modelId="{D36500B6-A15C-4FA7-A885-AB07E8987B6F}">
      <dsp:nvSpPr>
        <dsp:cNvPr id="0" name=""/>
        <dsp:cNvSpPr/>
      </dsp:nvSpPr>
      <dsp:spPr>
        <a:xfrm>
          <a:off x="1404239" y="1347137"/>
          <a:ext cx="710001" cy="71000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3AE0F1D-3CC5-45B5-9048-7DBFE4DC228C}">
      <dsp:nvSpPr>
        <dsp:cNvPr id="0" name=""/>
        <dsp:cNvSpPr/>
      </dsp:nvSpPr>
      <dsp:spPr>
        <a:xfrm>
          <a:off x="1553339" y="1496237"/>
          <a:ext cx="411801" cy="4118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1B72038-625E-488A-B546-39E27977D460}">
      <dsp:nvSpPr>
        <dsp:cNvPr id="0" name=""/>
        <dsp:cNvSpPr/>
      </dsp:nvSpPr>
      <dsp:spPr>
        <a:xfrm>
          <a:off x="2266384" y="1347137"/>
          <a:ext cx="1673575" cy="71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Use simple instructions and practical demonstrations</a:t>
          </a:r>
          <a:endParaRPr lang="en-US" sz="1200" kern="1200"/>
        </a:p>
      </dsp:txBody>
      <dsp:txXfrm>
        <a:off x="2266384" y="1347137"/>
        <a:ext cx="1673575" cy="710001"/>
      </dsp:txXfrm>
    </dsp:sp>
    <dsp:sp modelId="{E0D2151B-14EB-4EFF-A189-18EC8FB6E91C}">
      <dsp:nvSpPr>
        <dsp:cNvPr id="0" name=""/>
        <dsp:cNvSpPr/>
      </dsp:nvSpPr>
      <dsp:spPr>
        <a:xfrm>
          <a:off x="4231567" y="1347137"/>
          <a:ext cx="710001" cy="71000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8B0A8E-6E2E-4EC4-890D-CE5CAAE0A323}">
      <dsp:nvSpPr>
        <dsp:cNvPr id="0" name=""/>
        <dsp:cNvSpPr/>
      </dsp:nvSpPr>
      <dsp:spPr>
        <a:xfrm>
          <a:off x="4380668" y="1496237"/>
          <a:ext cx="411801" cy="4118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D54F58B-39C3-4D2D-8EDB-0764B242C484}">
      <dsp:nvSpPr>
        <dsp:cNvPr id="0" name=""/>
        <dsp:cNvSpPr/>
      </dsp:nvSpPr>
      <dsp:spPr>
        <a:xfrm>
          <a:off x="5093712" y="1347137"/>
          <a:ext cx="1673575" cy="71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Repeat key procedures to improve understanding</a:t>
          </a:r>
          <a:endParaRPr lang="en-US" sz="1200" kern="1200"/>
        </a:p>
      </dsp:txBody>
      <dsp:txXfrm>
        <a:off x="5093712" y="1347137"/>
        <a:ext cx="1673575" cy="710001"/>
      </dsp:txXfrm>
    </dsp:sp>
    <dsp:sp modelId="{CE474A1F-F9F3-4144-9099-E0CCDF198036}">
      <dsp:nvSpPr>
        <dsp:cNvPr id="0" name=""/>
        <dsp:cNvSpPr/>
      </dsp:nvSpPr>
      <dsp:spPr>
        <a:xfrm>
          <a:off x="1404239" y="2635866"/>
          <a:ext cx="710001" cy="71000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8A439A-18F1-4979-82DA-18A6D9CFB91A}">
      <dsp:nvSpPr>
        <dsp:cNvPr id="0" name=""/>
        <dsp:cNvSpPr/>
      </dsp:nvSpPr>
      <dsp:spPr>
        <a:xfrm>
          <a:off x="1553339" y="2784966"/>
          <a:ext cx="411801" cy="41180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C2BFBF-05B4-4D57-8775-41586AD9613A}">
      <dsp:nvSpPr>
        <dsp:cNvPr id="0" name=""/>
        <dsp:cNvSpPr/>
      </dsp:nvSpPr>
      <dsp:spPr>
        <a:xfrm>
          <a:off x="2266384" y="2635866"/>
          <a:ext cx="1673575" cy="7100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90000"/>
            </a:lnSpc>
            <a:spcBef>
              <a:spcPct val="0"/>
            </a:spcBef>
            <a:spcAft>
              <a:spcPct val="35000"/>
            </a:spcAft>
            <a:buNone/>
          </a:pPr>
          <a:r>
            <a:rPr lang="en-GB" sz="1200" kern="1200"/>
            <a:t>Give younger workers extra support during induction</a:t>
          </a:r>
          <a:endParaRPr lang="en-US" sz="1200" kern="1200"/>
        </a:p>
      </dsp:txBody>
      <dsp:txXfrm>
        <a:off x="2266384" y="2635866"/>
        <a:ext cx="1673575" cy="7100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BF72F6-20F6-47A8-BB09-76F7BB46A4DA}">
      <dsp:nvSpPr>
        <dsp:cNvPr id="0" name=""/>
        <dsp:cNvSpPr/>
      </dsp:nvSpPr>
      <dsp:spPr>
        <a:xfrm>
          <a:off x="0" y="230839"/>
          <a:ext cx="2464593" cy="147875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No formal food-hygiene training for new staff because </a:t>
          </a:r>
          <a:endParaRPr lang="en-US" sz="1600" kern="1200"/>
        </a:p>
      </dsp:txBody>
      <dsp:txXfrm>
        <a:off x="0" y="230839"/>
        <a:ext cx="2464593" cy="1478756"/>
      </dsp:txXfrm>
    </dsp:sp>
    <dsp:sp modelId="{ACF59898-1789-4DF0-B382-FB540E7D92B4}">
      <dsp:nvSpPr>
        <dsp:cNvPr id="0" name=""/>
        <dsp:cNvSpPr/>
      </dsp:nvSpPr>
      <dsp:spPr>
        <a:xfrm>
          <a:off x="2711053" y="230839"/>
          <a:ext cx="2464593" cy="147875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according to(Rizzo </a:t>
          </a:r>
          <a:r>
            <a:rPr lang="en-GB" sz="1600" i="1" kern="1200"/>
            <a:t>et al.</a:t>
          </a:r>
          <a:r>
            <a:rPr lang="en-GB" sz="1600" kern="1200"/>
            <a:t>, 2025) Food hygiene</a:t>
          </a:r>
          <a:endParaRPr lang="en-US" sz="1600" kern="1200"/>
        </a:p>
      </dsp:txBody>
      <dsp:txXfrm>
        <a:off x="2711053" y="230839"/>
        <a:ext cx="2464593" cy="1478756"/>
      </dsp:txXfrm>
    </dsp:sp>
    <dsp:sp modelId="{2C54925F-F82B-4A6A-810A-A6CB7A84F85B}">
      <dsp:nvSpPr>
        <dsp:cNvPr id="0" name=""/>
        <dsp:cNvSpPr/>
      </dsp:nvSpPr>
      <dsp:spPr>
        <a:xfrm>
          <a:off x="5422106" y="230839"/>
          <a:ext cx="2464593" cy="147875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constitutes a fundamental pillar of public health</a:t>
          </a:r>
          <a:endParaRPr lang="en-US" sz="1600" kern="1200"/>
        </a:p>
      </dsp:txBody>
      <dsp:txXfrm>
        <a:off x="5422106" y="230839"/>
        <a:ext cx="2464593" cy="1478756"/>
      </dsp:txXfrm>
    </dsp:sp>
    <dsp:sp modelId="{F6B75A30-7BD8-406C-957F-05C3A75E8C00}">
      <dsp:nvSpPr>
        <dsp:cNvPr id="0" name=""/>
        <dsp:cNvSpPr/>
      </dsp:nvSpPr>
      <dsp:spPr>
        <a:xfrm>
          <a:off x="0" y="1956055"/>
          <a:ext cx="2464593" cy="147875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protection by ensuring that food consumed by</a:t>
          </a:r>
          <a:endParaRPr lang="en-US" sz="1600" kern="1200"/>
        </a:p>
      </dsp:txBody>
      <dsp:txXfrm>
        <a:off x="0" y="1956055"/>
        <a:ext cx="2464593" cy="1478756"/>
      </dsp:txXfrm>
    </dsp:sp>
    <dsp:sp modelId="{E937B13C-E672-461B-9034-C7176F35958A}">
      <dsp:nvSpPr>
        <dsp:cNvPr id="0" name=""/>
        <dsp:cNvSpPr/>
      </dsp:nvSpPr>
      <dsp:spPr>
        <a:xfrm>
          <a:off x="2711053" y="1956055"/>
          <a:ext cx="2464593" cy="147875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individuals is safe, nutritious, and devoid of harmful contaminants.</a:t>
          </a:r>
          <a:endParaRPr lang="en-US" sz="1600" kern="1200"/>
        </a:p>
      </dsp:txBody>
      <dsp:txXfrm>
        <a:off x="2711053" y="1956055"/>
        <a:ext cx="2464593" cy="1478756"/>
      </dsp:txXfrm>
    </dsp:sp>
    <dsp:sp modelId="{9DD8E28E-AE12-4516-B27C-A0E8DA332D75}">
      <dsp:nvSpPr>
        <dsp:cNvPr id="0" name=""/>
        <dsp:cNvSpPr/>
      </dsp:nvSpPr>
      <dsp:spPr>
        <a:xfrm>
          <a:off x="5422106" y="1956055"/>
          <a:ext cx="2464593" cy="147875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People comes from different culture, and they have different languages that is why there is a language barrier.</a:t>
          </a:r>
          <a:endParaRPr lang="en-US" sz="1600" kern="1200"/>
        </a:p>
      </dsp:txBody>
      <dsp:txXfrm>
        <a:off x="5422106" y="1956055"/>
        <a:ext cx="2464593" cy="1478756"/>
      </dsp:txXfrm>
    </dsp:sp>
    <dsp:sp modelId="{0D668D2D-9957-4C37-ACBF-3D25A11684CA}">
      <dsp:nvSpPr>
        <dsp:cNvPr id="0" name=""/>
        <dsp:cNvSpPr/>
      </dsp:nvSpPr>
      <dsp:spPr>
        <a:xfrm>
          <a:off x="0" y="3681270"/>
          <a:ext cx="2464593" cy="147875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Old machine was used in food preparation which make so much noise, due to  which instruction are not followed properly.</a:t>
          </a:r>
          <a:endParaRPr lang="en-US" sz="1600" kern="1200"/>
        </a:p>
      </dsp:txBody>
      <dsp:txXfrm>
        <a:off x="0" y="3681270"/>
        <a:ext cx="2464593" cy="1478756"/>
      </dsp:txXfrm>
    </dsp:sp>
    <dsp:sp modelId="{80C5E970-5ACE-4FEB-80D6-7C6F0274D08C}">
      <dsp:nvSpPr>
        <dsp:cNvPr id="0" name=""/>
        <dsp:cNvSpPr/>
      </dsp:nvSpPr>
      <dsp:spPr>
        <a:xfrm>
          <a:off x="2711053" y="3681270"/>
          <a:ext cx="2464593" cy="147875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There was no safety for keeping food safely for example chicken left out overnight</a:t>
          </a:r>
          <a:endParaRPr lang="en-US" sz="1600" kern="1200"/>
        </a:p>
      </dsp:txBody>
      <dsp:txXfrm>
        <a:off x="2711053" y="3681270"/>
        <a:ext cx="2464593" cy="1478756"/>
      </dsp:txXfrm>
    </dsp:sp>
    <dsp:sp modelId="{A268EB1A-090B-4E58-98FB-688541D60EBD}">
      <dsp:nvSpPr>
        <dsp:cNvPr id="0" name=""/>
        <dsp:cNvSpPr/>
      </dsp:nvSpPr>
      <dsp:spPr>
        <a:xfrm>
          <a:off x="5422106" y="3681270"/>
          <a:ext cx="2464593" cy="1478756"/>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There was old machinery used for food preparation which cause destruction and make operational error</a:t>
          </a:r>
          <a:endParaRPr lang="en-US" sz="1600" kern="1200"/>
        </a:p>
      </dsp:txBody>
      <dsp:txXfrm>
        <a:off x="5422106" y="3681270"/>
        <a:ext cx="2464593" cy="147875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12/07/2026</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7/12/2026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292722-0221-4221-7580-FDC882C61690}"/>
              </a:ext>
            </a:extLst>
          </p:cNvPr>
          <p:cNvSpPr>
            <a:spLocks noGrp="1" noRot="1" noChangeAspect="1"/>
          </p:cNvSpPr>
          <p:nvPr>
            <p:ph type="sldImg"/>
          </p:nvPr>
        </p:nvSpPr>
        <p:spPr>
          <a:xfrm>
            <a:off x="1371600" y="1143000"/>
            <a:ext cx="4114800" cy="3086100"/>
          </a:xfrm>
          <a:noFill/>
          <a:ln w="12701">
            <a:solidFill>
              <a:srgbClr val="000000"/>
            </a:solidFill>
            <a:prstDash val="solid"/>
          </a:ln>
        </p:spPr>
      </p:sp>
      <p:sp>
        <p:nvSpPr>
          <p:cNvPr id="3" name="Notes Placeholder 2">
            <a:extLst>
              <a:ext uri="{FF2B5EF4-FFF2-40B4-BE49-F238E27FC236}">
                <a16:creationId xmlns:a16="http://schemas.microsoft.com/office/drawing/2014/main" id="{268BB531-E101-0324-98F7-B23625AEA5E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5F5E82BC-A000-48EA-F5CC-55A63B27B75F}"/>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6C989448-E8E3-4EBE-8A68-5BB9C6D35BFB}" type="slidenum">
              <a:t>18</a:t>
            </a:fld>
            <a:endParaRPr lang="en-GB" sz="1200" b="0" i="0" u="none" strike="noStrike" kern="1200" cap="none" spc="0" baseline="0">
              <a:solidFill>
                <a:srgbClr val="000000"/>
              </a:solidFill>
              <a:uFillTx/>
              <a:latin typeface="Apto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GB"/>
              <a:t>Click to edit Master title style</a:t>
            </a:r>
            <a:endParaRPr lang="en-US"/>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9826256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p>
            <a:fld id="{B61BEF0D-F0BB-DE4B-95CE-6DB70DBA9567}"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9351808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966471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B61BEF0D-F0BB-DE4B-95CE-6DB70DBA9567}"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4695994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7/12/2026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4512159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7" name="Date Placeholder 2"/>
          <p:cNvSpPr>
            <a:spLocks noGrp="1"/>
          </p:cNvSpPr>
          <p:nvPr>
            <p:ph type="dt" sz="half" idx="10"/>
          </p:nvPr>
        </p:nvSpPr>
        <p:spPr/>
        <p:txBody>
          <a:bodyPr/>
          <a:lstStyle/>
          <a:p>
            <a:fld id="{B61BEF0D-F0BB-DE4B-95CE-6DB70DBA9567}" type="datetimeFigureOut">
              <a:rPr lang="en-US" smtClean="0"/>
              <a:pPr/>
              <a:t>7/12/2026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8874816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B61BEF0D-F0BB-DE4B-95CE-6DB70DBA9567}" type="datetimeFigureOut">
              <a:rPr lang="en-US" smtClean="0"/>
              <a:pPr/>
              <a:t>7/12/2026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4207574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70DDF080-5E8C-48AD-84E5-6C08B304C14E}" type="datetimeFigureOut">
              <a:rPr lang="en-US" smtClean="0"/>
              <a:t>7/12/2026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7333891-D5E7-4C7B-BF1D-E855E53CB5A8}" type="slidenum">
              <a:rPr lang="en-US" smtClean="0"/>
              <a:t>‹#›</a:t>
            </a:fld>
            <a:endParaRPr lang="en-US"/>
          </a:p>
        </p:txBody>
      </p:sp>
    </p:spTree>
    <p:extLst>
      <p:ext uri="{BB962C8B-B14F-4D97-AF65-F5344CB8AC3E}">
        <p14:creationId xmlns:p14="http://schemas.microsoft.com/office/powerpoint/2010/main" val="34814959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862290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7/12/2026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3975914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GB"/>
              <a:t>Click to edit Master title style</a:t>
            </a:r>
            <a:endParaRPr lang="en-US"/>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02700943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GB"/>
              <a:t>Click to edit Master title style</a:t>
            </a:r>
            <a:endParaRPr lang="en-US"/>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a:t>”</a:t>
            </a:r>
          </a:p>
        </p:txBody>
      </p:sp>
    </p:spTree>
    <p:extLst>
      <p:ext uri="{BB962C8B-B14F-4D97-AF65-F5344CB8AC3E}">
        <p14:creationId xmlns:p14="http://schemas.microsoft.com/office/powerpoint/2010/main" val="36483619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2445578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7/12/2026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5667243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B61BEF0D-F0BB-DE4B-95CE-6DB70DBA9567}" type="datetimeFigureOut">
              <a:rPr lang="en-US" smtClean="0"/>
              <a:pPr/>
              <a:t>7/12/2026</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30619291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0DDF080-5E8C-48AD-84E5-6C08B304C14E}" type="datetimeFigureOut">
              <a:rPr lang="en-US" smtClean="0"/>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7333891-D5E7-4C7B-BF1D-E855E53CB5A8}" type="slidenum">
              <a:rPr lang="en-US" smtClean="0"/>
              <a:t>‹#›</a:t>
            </a:fld>
            <a:endParaRPr lang="en-US"/>
          </a:p>
        </p:txBody>
      </p:sp>
    </p:spTree>
    <p:extLst>
      <p:ext uri="{BB962C8B-B14F-4D97-AF65-F5344CB8AC3E}">
        <p14:creationId xmlns:p14="http://schemas.microsoft.com/office/powerpoint/2010/main" val="11241450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7/12/2026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12398981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GB"/>
              <a:t>Click to edit Master title style</a:t>
            </a:r>
            <a:endParaRPr lang="en-US"/>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B61BEF0D-F0BB-DE4B-95CE-6DB70DBA9567}" type="datetimeFigureOut">
              <a:rPr lang="en-US" smtClean="0"/>
              <a:pPr/>
              <a:t>7/12/2026</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D57F1E4F-1CFF-5643-939E-217C01CDF565}" type="slidenum">
              <a:rPr lang="en-US" smtClean="0"/>
              <a:pPr/>
              <a:t>‹#›</a:t>
            </a:fld>
            <a:endParaRPr lang="en-US"/>
          </a:p>
        </p:txBody>
      </p:sp>
    </p:spTree>
    <p:extLst>
      <p:ext uri="{BB962C8B-B14F-4D97-AF65-F5344CB8AC3E}">
        <p14:creationId xmlns:p14="http://schemas.microsoft.com/office/powerpoint/2010/main" val="4231117797"/>
      </p:ext>
    </p:extLst>
  </p:cSld>
  <p:clrMap bg1="dk1" tx1="lt1" bg2="dk2" tx2="lt2" accent1="accent1" accent2="accent2" accent3="accent3" accent4="accent4" accent5="accent5" accent6="accent6" hlink="hlink" folHlink="folHlink"/>
  <p:sldLayoutIdLst>
    <p:sldLayoutId id="2147484299" r:id="rId1"/>
    <p:sldLayoutId id="2147484300" r:id="rId2"/>
    <p:sldLayoutId id="2147484301" r:id="rId3"/>
    <p:sldLayoutId id="2147484302" r:id="rId4"/>
    <p:sldLayoutId id="2147484303" r:id="rId5"/>
    <p:sldLayoutId id="2147484304" r:id="rId6"/>
    <p:sldLayoutId id="2147484305" r:id="rId7"/>
    <p:sldLayoutId id="2147484306" r:id="rId8"/>
    <p:sldLayoutId id="2147484307" r:id="rId9"/>
    <p:sldLayoutId id="2147484308" r:id="rId10"/>
    <p:sldLayoutId id="2147484309" r:id="rId11"/>
    <p:sldLayoutId id="2147484310" r:id="rId12"/>
    <p:sldLayoutId id="2147484311" r:id="rId13"/>
    <p:sldLayoutId id="2147484312" r:id="rId14"/>
    <p:sldLayoutId id="2147484313" r:id="rId15"/>
    <p:sldLayoutId id="2147484314" r:id="rId16"/>
    <p:sldLayoutId id="2147484315"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2.png"/><Relationship Id="rId7" Type="http://schemas.openxmlformats.org/officeDocument/2006/relationships/diagramLayout" Target="../diagrams/layout3.xml"/><Relationship Id="rId2" Type="http://schemas.openxmlformats.org/officeDocument/2006/relationships/image" Target="../media/image11.png"/><Relationship Id="rId1" Type="http://schemas.openxmlformats.org/officeDocument/2006/relationships/slideLayout" Target="../slideLayouts/slideLayout7.xml"/><Relationship Id="rId6" Type="http://schemas.openxmlformats.org/officeDocument/2006/relationships/diagramData" Target="../diagrams/data3.xml"/><Relationship Id="rId5" Type="http://schemas.openxmlformats.org/officeDocument/2006/relationships/image" Target="../media/image14.png"/><Relationship Id="rId10" Type="http://schemas.microsoft.com/office/2007/relationships/diagramDrawing" Target="../diagrams/drawing3.xml"/><Relationship Id="rId4" Type="http://schemas.openxmlformats.org/officeDocument/2006/relationships/image" Target="../media/image13.png"/><Relationship Id="rId9" Type="http://schemas.openxmlformats.org/officeDocument/2006/relationships/diagramColors" Target="../diagrams/colors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16.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5.xml.rels><?xml version="1.0" encoding="UTF-8" standalone="yes"?>
<Relationships xmlns="http://schemas.openxmlformats.org/package/2006/relationships"><Relationship Id="rId3" Type="http://schemas.openxmlformats.org/officeDocument/2006/relationships/hyperlink" Target="https://www.scirp.org/journal/ojbm?utm_source=copilot.com" TargetMode="External"/><Relationship Id="rId2" Type="http://schemas.openxmlformats.org/officeDocument/2006/relationships/hyperlink" Target="https://www.acas.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FC6C4ED-5F6A-EE57-1735-70BD9CFEE2B5}"/>
              </a:ext>
            </a:extLst>
          </p:cNvPr>
          <p:cNvSpPr/>
          <p:nvPr/>
        </p:nvSpPr>
        <p:spPr>
          <a:xfrm>
            <a:off x="198120" y="2118360"/>
            <a:ext cx="4953752" cy="4404360"/>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2500" u="sng">
                <a:solidFill>
                  <a:srgbClr val="EBEBEB"/>
                </a:solidFill>
              </a:rPr>
              <a:t>Group Members: </a:t>
            </a:r>
            <a:br>
              <a:rPr lang="en-GB">
                <a:solidFill>
                  <a:srgbClr val="EBEBEB"/>
                </a:solidFill>
              </a:rPr>
            </a:br>
            <a:endParaRPr lang="en-GB">
              <a:solidFill>
                <a:srgbClr val="EBEBEB"/>
              </a:solidFill>
            </a:endParaRPr>
          </a:p>
          <a:p>
            <a:endParaRPr lang="en-GB">
              <a:solidFill>
                <a:srgbClr val="EBEBEB"/>
              </a:solidFill>
              <a:latin typeface="Arial Nova"/>
            </a:endParaRPr>
          </a:p>
          <a:p>
            <a:r>
              <a:rPr lang="en-GB">
                <a:solidFill>
                  <a:schemeClr val="bg2">
                    <a:lumMod val="40000"/>
                    <a:lumOff val="60000"/>
                  </a:schemeClr>
                </a:solidFill>
                <a:latin typeface="Arial Nova"/>
              </a:rPr>
              <a:t>1. Stefan </a:t>
            </a:r>
            <a:r>
              <a:rPr lang="en-GB" err="1">
                <a:solidFill>
                  <a:schemeClr val="bg2">
                    <a:lumMod val="40000"/>
                    <a:lumOff val="60000"/>
                  </a:schemeClr>
                </a:solidFill>
                <a:latin typeface="Arial Nova"/>
              </a:rPr>
              <a:t>Carauleanu</a:t>
            </a:r>
            <a:r>
              <a:rPr lang="en-GB">
                <a:solidFill>
                  <a:schemeClr val="bg2">
                    <a:lumMod val="40000"/>
                    <a:lumOff val="60000"/>
                  </a:schemeClr>
                </a:solidFill>
                <a:latin typeface="Arial Nova"/>
              </a:rPr>
              <a:t> Student ID : 2528012</a:t>
            </a:r>
            <a:br>
              <a:rPr lang="en-GB">
                <a:solidFill>
                  <a:schemeClr val="tx2">
                    <a:lumMod val="60000"/>
                    <a:lumOff val="40000"/>
                  </a:schemeClr>
                </a:solidFill>
                <a:latin typeface="Arial Nova"/>
              </a:rPr>
            </a:br>
            <a:br>
              <a:rPr lang="en-GB">
                <a:solidFill>
                  <a:srgbClr val="EBEBEB"/>
                </a:solidFill>
                <a:latin typeface="Arial Nova"/>
              </a:rPr>
            </a:br>
            <a:r>
              <a:rPr lang="en-GB">
                <a:solidFill>
                  <a:schemeClr val="accent6">
                    <a:lumMod val="60000"/>
                    <a:lumOff val="40000"/>
                  </a:schemeClr>
                </a:solidFill>
                <a:latin typeface="Arial Nova"/>
              </a:rPr>
              <a:t>2.  Mihaela-Ionela Sipetan Student ID: 2521601  </a:t>
            </a:r>
            <a:br>
              <a:rPr lang="en-GB">
                <a:solidFill>
                  <a:schemeClr val="accent6">
                    <a:lumMod val="60000"/>
                    <a:lumOff val="40000"/>
                  </a:schemeClr>
                </a:solidFill>
                <a:latin typeface="Arial Nova"/>
              </a:rPr>
            </a:br>
            <a:br>
              <a:rPr lang="en-GB">
                <a:solidFill>
                  <a:srgbClr val="EBEBEB"/>
                </a:solidFill>
                <a:latin typeface="Arial Nova"/>
              </a:rPr>
            </a:br>
            <a:r>
              <a:rPr lang="en-GB">
                <a:solidFill>
                  <a:srgbClr val="FFFF00"/>
                </a:solidFill>
                <a:latin typeface="Arial Nova"/>
              </a:rPr>
              <a:t>3.    Armeen Begum Student ID :2514762</a:t>
            </a:r>
            <a:br>
              <a:rPr lang="en-GB">
                <a:solidFill>
                  <a:srgbClr val="EBEBEB"/>
                </a:solidFill>
                <a:latin typeface="Arial Nova"/>
              </a:rPr>
            </a:br>
            <a:br>
              <a:rPr lang="en-GB">
                <a:solidFill>
                  <a:srgbClr val="EBEBEB"/>
                </a:solidFill>
                <a:latin typeface="Arial Nova"/>
              </a:rPr>
            </a:br>
            <a:r>
              <a:rPr lang="en-GB">
                <a:solidFill>
                  <a:schemeClr val="accent1">
                    <a:lumMod val="60000"/>
                    <a:lumOff val="40000"/>
                  </a:schemeClr>
                </a:solidFill>
                <a:latin typeface="Arial Nova"/>
              </a:rPr>
              <a:t>4. Siera Shahbaz </a:t>
            </a:r>
            <a:br>
              <a:rPr lang="en-GB">
                <a:solidFill>
                  <a:schemeClr val="accent1">
                    <a:lumMod val="60000"/>
                    <a:lumOff val="40000"/>
                  </a:schemeClr>
                </a:solidFill>
                <a:latin typeface="Arial Nova"/>
              </a:rPr>
            </a:br>
            <a:r>
              <a:rPr lang="en-GB">
                <a:solidFill>
                  <a:schemeClr val="accent1">
                    <a:lumMod val="60000"/>
                    <a:lumOff val="40000"/>
                  </a:schemeClr>
                </a:solidFill>
                <a:latin typeface="Arial Nova"/>
              </a:rPr>
              <a:t>Student ID: 2504504</a:t>
            </a:r>
            <a:br>
              <a:rPr lang="en-GB">
                <a:solidFill>
                  <a:srgbClr val="EBEBEB"/>
                </a:solidFill>
                <a:latin typeface="Arial Nova"/>
              </a:rPr>
            </a:br>
            <a:br>
              <a:rPr lang="en-GB">
                <a:solidFill>
                  <a:srgbClr val="EBEBEB"/>
                </a:solidFill>
                <a:latin typeface="Arial Nova"/>
              </a:rPr>
            </a:br>
            <a:r>
              <a:rPr lang="en-GB">
                <a:solidFill>
                  <a:srgbClr val="00B050"/>
                </a:solidFill>
                <a:latin typeface="Arial Nova"/>
              </a:rPr>
              <a:t>5.Mohamed Ajmal  </a:t>
            </a:r>
            <a:br>
              <a:rPr lang="en-GB">
                <a:solidFill>
                  <a:srgbClr val="00B050"/>
                </a:solidFill>
                <a:latin typeface="Arial Nova"/>
              </a:rPr>
            </a:br>
            <a:r>
              <a:rPr lang="en-GB">
                <a:solidFill>
                  <a:srgbClr val="00B050"/>
                </a:solidFill>
                <a:latin typeface="Arial Nova"/>
              </a:rPr>
              <a:t>Student ID :   2519471   </a:t>
            </a:r>
            <a:endParaRPr lang="en-GB"/>
          </a:p>
        </p:txBody>
      </p:sp>
      <p:grpSp>
        <p:nvGrpSpPr>
          <p:cNvPr id="8" name="Group 7">
            <a:extLst>
              <a:ext uri="{FF2B5EF4-FFF2-40B4-BE49-F238E27FC236}">
                <a16:creationId xmlns:a16="http://schemas.microsoft.com/office/drawing/2014/main" id="{7AF542C5-5E08-50E6-0600-32D5E598E16A}"/>
              </a:ext>
            </a:extLst>
          </p:cNvPr>
          <p:cNvGrpSpPr/>
          <p:nvPr/>
        </p:nvGrpSpPr>
        <p:grpSpPr>
          <a:xfrm>
            <a:off x="5227320" y="2118360"/>
            <a:ext cx="3718560" cy="3733800"/>
            <a:chOff x="5608320" y="2118360"/>
            <a:chExt cx="3398520" cy="3444240"/>
          </a:xfrm>
        </p:grpSpPr>
        <p:pic>
          <p:nvPicPr>
            <p:cNvPr id="5" name="Picture 4">
              <a:extLst>
                <a:ext uri="{FF2B5EF4-FFF2-40B4-BE49-F238E27FC236}">
                  <a16:creationId xmlns:a16="http://schemas.microsoft.com/office/drawing/2014/main" id="{026A04EB-DAD9-1982-932C-37585156A1A7}"/>
                </a:ext>
              </a:extLst>
            </p:cNvPr>
            <p:cNvPicPr>
              <a:picLocks noChangeAspect="1"/>
            </p:cNvPicPr>
            <p:nvPr/>
          </p:nvPicPr>
          <p:blipFill>
            <a:blip r:embed="rId2"/>
            <a:stretch>
              <a:fillRect/>
            </a:stretch>
          </p:blipFill>
          <p:spPr>
            <a:xfrm>
              <a:off x="5710846" y="2274384"/>
              <a:ext cx="3235034" cy="3151056"/>
            </a:xfrm>
            <a:prstGeom prst="rect">
              <a:avLst/>
            </a:prstGeom>
          </p:spPr>
        </p:pic>
        <p:sp>
          <p:nvSpPr>
            <p:cNvPr id="7" name="Rectangle 6">
              <a:extLst>
                <a:ext uri="{FF2B5EF4-FFF2-40B4-BE49-F238E27FC236}">
                  <a16:creationId xmlns:a16="http://schemas.microsoft.com/office/drawing/2014/main" id="{D2428EE1-73BB-4621-9EDB-C454E960DF18}"/>
                </a:ext>
              </a:extLst>
            </p:cNvPr>
            <p:cNvSpPr/>
            <p:nvPr/>
          </p:nvSpPr>
          <p:spPr>
            <a:xfrm>
              <a:off x="5608320" y="2118360"/>
              <a:ext cx="3398520" cy="3444240"/>
            </a:xfrm>
            <a:prstGeom prst="rect">
              <a:avLst/>
            </a:prstGeom>
            <a:no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9" name="Rectangle 8">
            <a:extLst>
              <a:ext uri="{FF2B5EF4-FFF2-40B4-BE49-F238E27FC236}">
                <a16:creationId xmlns:a16="http://schemas.microsoft.com/office/drawing/2014/main" id="{FB52D28B-CC02-84BE-0F32-C8474DE41AC1}"/>
              </a:ext>
            </a:extLst>
          </p:cNvPr>
          <p:cNvSpPr/>
          <p:nvPr/>
        </p:nvSpPr>
        <p:spPr>
          <a:xfrm>
            <a:off x="5339501" y="6065520"/>
            <a:ext cx="3539678" cy="457200"/>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Abdallah Naser</a:t>
            </a:r>
          </a:p>
        </p:txBody>
      </p:sp>
      <p:sp>
        <p:nvSpPr>
          <p:cNvPr id="11" name="Ribbon: Tilted Down 10">
            <a:extLst>
              <a:ext uri="{FF2B5EF4-FFF2-40B4-BE49-F238E27FC236}">
                <a16:creationId xmlns:a16="http://schemas.microsoft.com/office/drawing/2014/main" id="{430A8D43-B480-CB78-D3FC-3D5CD610B300}"/>
              </a:ext>
            </a:extLst>
          </p:cNvPr>
          <p:cNvSpPr/>
          <p:nvPr/>
        </p:nvSpPr>
        <p:spPr>
          <a:xfrm>
            <a:off x="-670560" y="-1"/>
            <a:ext cx="10325100" cy="1969669"/>
          </a:xfrm>
          <a:prstGeom prst="ribbon">
            <a:avLst>
              <a:gd name="adj1" fmla="val 12025"/>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ltLang="en-US" b="1">
                <a:solidFill>
                  <a:schemeClr val="tx1"/>
                </a:solidFill>
              </a:rPr>
              <a:t>Certificate of Higher Education in Skills for the Workplace</a:t>
            </a:r>
            <a:br>
              <a:rPr lang="en-GB" altLang="en-US">
                <a:solidFill>
                  <a:schemeClr val="tx1"/>
                </a:solidFill>
              </a:rPr>
            </a:br>
            <a:r>
              <a:rPr lang="en-GB">
                <a:solidFill>
                  <a:schemeClr val="tx1"/>
                </a:solidFill>
              </a:rPr>
              <a:t> </a:t>
            </a:r>
            <a:r>
              <a:rPr lang="en-GB" b="1">
                <a:solidFill>
                  <a:schemeClr val="tx1"/>
                </a:solidFill>
              </a:rPr>
              <a:t>Effective Teamworking &amp; Communications</a:t>
            </a:r>
            <a:br>
              <a:rPr lang="en-GB" b="1">
                <a:solidFill>
                  <a:schemeClr val="tx1"/>
                </a:solidFill>
              </a:rPr>
            </a:br>
            <a:r>
              <a:rPr lang="en-GB" b="1">
                <a:solidFill>
                  <a:schemeClr val="tx1"/>
                </a:solidFill>
              </a:rPr>
              <a:t>(LCLM4003)</a:t>
            </a:r>
            <a:endParaRPr lang="en-GB"/>
          </a:p>
        </p:txBody>
      </p:sp>
    </p:spTree>
    <p:extLst>
      <p:ext uri="{BB962C8B-B14F-4D97-AF65-F5344CB8AC3E}">
        <p14:creationId xmlns:p14="http://schemas.microsoft.com/office/powerpoint/2010/main" val="33620979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77264-65F7-5D78-62C8-93AA03C8F2EB}"/>
              </a:ext>
            </a:extLst>
          </p:cNvPr>
          <p:cNvSpPr>
            <a:spLocks noGrp="1"/>
          </p:cNvSpPr>
          <p:nvPr>
            <p:ph type="title"/>
          </p:nvPr>
        </p:nvSpPr>
        <p:spPr>
          <a:xfrm>
            <a:off x="4931796" y="884905"/>
            <a:ext cx="2541638" cy="914399"/>
          </a:xfrm>
        </p:spPr>
        <p:txBody>
          <a:bodyPr vert="horz" lIns="91440" tIns="45720" rIns="91440" bIns="45720" rtlCol="0" anchor="t">
            <a:normAutofit/>
          </a:bodyPr>
          <a:lstStyle/>
          <a:p>
            <a:pPr defTabSz="457200"/>
            <a:r>
              <a:rPr lang="en-US" b="0" i="0" kern="1200">
                <a:solidFill>
                  <a:schemeClr val="tx2"/>
                </a:solidFill>
                <a:latin typeface="+mj-lt"/>
                <a:ea typeface="+mj-ea"/>
                <a:cs typeface="+mj-cs"/>
              </a:rPr>
              <a:t>Content </a:t>
            </a:r>
          </a:p>
        </p:txBody>
      </p:sp>
      <p:pic>
        <p:nvPicPr>
          <p:cNvPr id="4" name="Picture 3">
            <a:extLst>
              <a:ext uri="{FF2B5EF4-FFF2-40B4-BE49-F238E27FC236}">
                <a16:creationId xmlns:a16="http://schemas.microsoft.com/office/drawing/2014/main" id="{07AD6713-2AD6-702C-BE9E-A72F72AC7A8E}"/>
              </a:ext>
            </a:extLst>
          </p:cNvPr>
          <p:cNvPicPr>
            <a:picLocks noChangeAspect="1"/>
          </p:cNvPicPr>
          <p:nvPr/>
        </p:nvPicPr>
        <p:blipFill>
          <a:blip r:embed="rId3"/>
          <a:stretch>
            <a:fillRect/>
          </a:stretch>
        </p:blipFill>
        <p:spPr>
          <a:xfrm>
            <a:off x="425787" y="2172929"/>
            <a:ext cx="4146213" cy="3200187"/>
          </a:xfrm>
          <a:prstGeom prst="rect">
            <a:avLst/>
          </a:prstGeom>
          <a:effectLst>
            <a:outerShdw blurRad="50800" dist="38100" dir="5400000" algn="t" rotWithShape="0">
              <a:prstClr val="black">
                <a:alpha val="43000"/>
              </a:prstClr>
            </a:outerShdw>
          </a:effectLst>
        </p:spPr>
      </p:pic>
      <p:sp>
        <p:nvSpPr>
          <p:cNvPr id="6" name="TextBox 5">
            <a:extLst>
              <a:ext uri="{FF2B5EF4-FFF2-40B4-BE49-F238E27FC236}">
                <a16:creationId xmlns:a16="http://schemas.microsoft.com/office/drawing/2014/main" id="{5EEB202A-EFF1-0FA8-664A-B245978099E3}"/>
              </a:ext>
            </a:extLst>
          </p:cNvPr>
          <p:cNvSpPr txBox="1"/>
          <p:nvPr/>
        </p:nvSpPr>
        <p:spPr>
          <a:xfrm>
            <a:off x="4931796" y="2052214"/>
            <a:ext cx="3311470" cy="4196185"/>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57175" lvl="0" indent="-257175">
              <a:lnSpc>
                <a:spcPct val="90000"/>
              </a:lnSpc>
              <a:spcBef>
                <a:spcPts val="1000"/>
              </a:spcBef>
              <a:buClr>
                <a:schemeClr val="bg2">
                  <a:lumMod val="40000"/>
                  <a:lumOff val="60000"/>
                </a:schemeClr>
              </a:buClr>
              <a:buSzPct val="80000"/>
              <a:buFont typeface="Wingdings 3" charset="2"/>
              <a:buChar char=""/>
            </a:pPr>
            <a:r>
              <a:rPr lang="en-US" sz="1100" baseline="0">
                <a:latin typeface="+mj-lt"/>
                <a:ea typeface="+mj-ea"/>
                <a:cs typeface="+mj-cs"/>
              </a:rPr>
              <a:t>Stefan will present Overview of the key component of the presentation.</a:t>
            </a:r>
            <a:r>
              <a:rPr lang="en-US" sz="1100">
                <a:latin typeface="+mj-lt"/>
                <a:ea typeface="+mj-ea"/>
                <a:cs typeface="+mj-cs"/>
              </a:rPr>
              <a:t>​</a:t>
            </a:r>
          </a:p>
          <a:p>
            <a:pPr marL="257175" indent="-257175">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marL="257175" lvl="0" indent="-257175">
              <a:lnSpc>
                <a:spcPct val="90000"/>
              </a:lnSpc>
              <a:spcBef>
                <a:spcPts val="1000"/>
              </a:spcBef>
              <a:buClr>
                <a:schemeClr val="bg2">
                  <a:lumMod val="40000"/>
                  <a:lumOff val="60000"/>
                </a:schemeClr>
              </a:buClr>
              <a:buSzPct val="80000"/>
              <a:buFont typeface="Wingdings 3" charset="2"/>
              <a:buChar char=""/>
            </a:pPr>
            <a:r>
              <a:rPr lang="en-US" sz="1100" baseline="0">
                <a:latin typeface="+mj-lt"/>
                <a:ea typeface="+mj-ea"/>
                <a:cs typeface="+mj-cs"/>
              </a:rPr>
              <a:t>Armeen will explain the key barries of the case study and also suported by theoretical model.</a:t>
            </a:r>
            <a:r>
              <a:rPr lang="en-US" sz="1100">
                <a:latin typeface="+mj-lt"/>
                <a:ea typeface="+mj-ea"/>
                <a:cs typeface="+mj-cs"/>
              </a:rPr>
              <a:t>​</a:t>
            </a:r>
          </a:p>
          <a:p>
            <a:pPr marL="257175" indent="-257175">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marL="257175" lvl="0" indent="-257175">
              <a:lnSpc>
                <a:spcPct val="90000"/>
              </a:lnSpc>
              <a:spcBef>
                <a:spcPts val="1000"/>
              </a:spcBef>
              <a:buClr>
                <a:schemeClr val="bg2">
                  <a:lumMod val="40000"/>
                  <a:lumOff val="60000"/>
                </a:schemeClr>
              </a:buClr>
              <a:buSzPct val="80000"/>
              <a:buFont typeface="Wingdings 3" charset="2"/>
              <a:buChar char=""/>
            </a:pPr>
            <a:r>
              <a:rPr lang="en-US" sz="1100" baseline="0">
                <a:latin typeface="+mj-lt"/>
                <a:ea typeface="+mj-ea"/>
                <a:cs typeface="+mj-cs"/>
              </a:rPr>
              <a:t>Seira </a:t>
            </a:r>
            <a:r>
              <a:rPr lang="en-US" sz="1100">
                <a:latin typeface="+mj-lt"/>
                <a:ea typeface="+mj-ea"/>
                <a:cs typeface="+mj-cs"/>
              </a:rPr>
              <a:t>Begum</a:t>
            </a:r>
            <a:r>
              <a:rPr lang="en-US" sz="1100" baseline="0">
                <a:latin typeface="+mj-lt"/>
                <a:ea typeface="+mj-ea"/>
                <a:cs typeface="+mj-cs"/>
              </a:rPr>
              <a:t> will present how to overcome on these barrier(make at least 4 slide )</a:t>
            </a:r>
            <a:r>
              <a:rPr lang="en-US" sz="1100">
                <a:latin typeface="+mj-lt"/>
                <a:ea typeface="+mj-ea"/>
                <a:cs typeface="+mj-cs"/>
              </a:rPr>
              <a:t>​</a:t>
            </a:r>
          </a:p>
          <a:p>
            <a:pPr marL="257175" indent="-257175">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marL="257175" lvl="0" indent="-257175">
              <a:lnSpc>
                <a:spcPct val="90000"/>
              </a:lnSpc>
              <a:spcBef>
                <a:spcPts val="1000"/>
              </a:spcBef>
              <a:buClr>
                <a:schemeClr val="bg2">
                  <a:lumMod val="40000"/>
                  <a:lumOff val="60000"/>
                </a:schemeClr>
              </a:buClr>
              <a:buSzPct val="80000"/>
              <a:buFont typeface="Wingdings 3" charset="2"/>
              <a:buChar char=""/>
            </a:pPr>
            <a:r>
              <a:rPr lang="en-US" sz="1100" baseline="0">
                <a:latin typeface="+mj-lt"/>
                <a:ea typeface="+mj-ea"/>
                <a:cs typeface="+mj-cs"/>
              </a:rPr>
              <a:t>Ajmal will present conclusion of the presentation</a:t>
            </a:r>
            <a:r>
              <a:rPr lang="en-US" sz="1100">
                <a:latin typeface="+mj-lt"/>
                <a:ea typeface="+mj-ea"/>
                <a:cs typeface="+mj-cs"/>
              </a:rPr>
              <a:t>​.</a:t>
            </a:r>
          </a:p>
          <a:p>
            <a:pPr marL="257175" indent="-257175">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marL="257175" lvl="0" indent="-257175">
              <a:lnSpc>
                <a:spcPct val="90000"/>
              </a:lnSpc>
              <a:spcBef>
                <a:spcPts val="1000"/>
              </a:spcBef>
              <a:buClr>
                <a:schemeClr val="bg2">
                  <a:lumMod val="40000"/>
                  <a:lumOff val="60000"/>
                </a:schemeClr>
              </a:buClr>
              <a:buSzPct val="80000"/>
              <a:buFont typeface="Wingdings 3" charset="2"/>
              <a:buChar char=""/>
            </a:pPr>
            <a:r>
              <a:rPr lang="en-US" sz="1100" baseline="0">
                <a:latin typeface="+mj-lt"/>
                <a:ea typeface="+mj-ea"/>
                <a:cs typeface="+mj-cs"/>
              </a:rPr>
              <a:t>Mihaela will present one key of barrier and make some theoretical models (ex.Shannon and Weaver)</a:t>
            </a:r>
            <a:r>
              <a:rPr lang="en-US" sz="1100">
                <a:latin typeface="+mj-lt"/>
                <a:ea typeface="+mj-ea"/>
                <a:cs typeface="+mj-cs"/>
              </a:rPr>
              <a:t>​</a:t>
            </a:r>
          </a:p>
          <a:p>
            <a:pPr marL="257175" indent="-257175">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a:p>
            <a:pPr>
              <a:lnSpc>
                <a:spcPct val="90000"/>
              </a:lnSpc>
              <a:spcBef>
                <a:spcPts val="1000"/>
              </a:spcBef>
              <a:buClr>
                <a:schemeClr val="bg2">
                  <a:lumMod val="40000"/>
                  <a:lumOff val="60000"/>
                </a:schemeClr>
              </a:buClr>
              <a:buSzPct val="80000"/>
              <a:buFont typeface="Wingdings 3" charset="2"/>
              <a:buChar char=""/>
            </a:pPr>
            <a:endParaRPr lang="en-US" sz="1100">
              <a:latin typeface="+mj-lt"/>
              <a:ea typeface="+mj-ea"/>
              <a:cs typeface="+mj-cs"/>
            </a:endParaRPr>
          </a:p>
        </p:txBody>
      </p:sp>
    </p:spTree>
    <p:extLst>
      <p:ext uri="{BB962C8B-B14F-4D97-AF65-F5344CB8AC3E}">
        <p14:creationId xmlns:p14="http://schemas.microsoft.com/office/powerpoint/2010/main" val="2569775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E9F56C-89A3-3D8F-19BF-1ABE134D1546}"/>
              </a:ext>
            </a:extLst>
          </p:cNvPr>
          <p:cNvSpPr>
            <a:spLocks noGrp="1"/>
          </p:cNvSpPr>
          <p:nvPr>
            <p:ph type="title"/>
          </p:nvPr>
        </p:nvSpPr>
        <p:spPr>
          <a:xfrm>
            <a:off x="457200" y="-15648"/>
            <a:ext cx="8229600" cy="801915"/>
          </a:xfrm>
        </p:spPr>
        <p:txBody>
          <a:bodyPr/>
          <a:lstStyle/>
          <a:p>
            <a:r>
              <a:rPr lang="en-GB">
                <a:solidFill>
                  <a:schemeClr val="bg2">
                    <a:lumMod val="60000"/>
                    <a:lumOff val="40000"/>
                  </a:schemeClr>
                </a:solidFill>
              </a:rPr>
              <a:t>Introduction</a:t>
            </a:r>
          </a:p>
        </p:txBody>
      </p:sp>
      <p:sp>
        <p:nvSpPr>
          <p:cNvPr id="3" name="Content Placeholder 2">
            <a:extLst>
              <a:ext uri="{FF2B5EF4-FFF2-40B4-BE49-F238E27FC236}">
                <a16:creationId xmlns:a16="http://schemas.microsoft.com/office/drawing/2014/main" id="{658A1E14-A008-9879-09B5-33D75C1826A5}"/>
              </a:ext>
            </a:extLst>
          </p:cNvPr>
          <p:cNvSpPr>
            <a:spLocks noGrp="1"/>
          </p:cNvSpPr>
          <p:nvPr>
            <p:ph idx="1"/>
          </p:nvPr>
        </p:nvSpPr>
        <p:spPr>
          <a:xfrm>
            <a:off x="457200" y="918030"/>
            <a:ext cx="8229600" cy="4599203"/>
          </a:xfrm>
        </p:spPr>
        <p:txBody>
          <a:bodyPr vert="horz" lIns="68580" tIns="34290" rIns="68580" bIns="34290" rtlCol="0" anchor="t">
            <a:normAutofit lnSpcReduction="10000"/>
          </a:bodyPr>
          <a:lstStyle/>
          <a:p>
            <a:pPr>
              <a:buFont typeface="Calibri" panose="020B0604020202020204" pitchFamily="34" charset="0"/>
              <a:buChar char="-"/>
            </a:pPr>
            <a:r>
              <a:rPr lang="en-GB" sz="1800">
                <a:latin typeface="Neue Haas Grotesk Text Pro"/>
              </a:rPr>
              <a:t>Explain Communication in Business:</a:t>
            </a:r>
            <a:endParaRPr lang="en-GB" sz="1800">
              <a:latin typeface="Aptos" panose="020B0004020202020204"/>
            </a:endParaRPr>
          </a:p>
          <a:p>
            <a:pPr>
              <a:buFont typeface="Calibri" panose="020B0604020202020204" pitchFamily="34" charset="0"/>
              <a:buChar char="-"/>
            </a:pPr>
            <a:endParaRPr lang="en-GB" sz="1800">
              <a:latin typeface="Neue Haas Grotesk Text Pro"/>
            </a:endParaRPr>
          </a:p>
          <a:p>
            <a:pPr marL="0" indent="0">
              <a:buNone/>
            </a:pPr>
            <a:r>
              <a:rPr lang="en-GB" sz="1800">
                <a:latin typeface="Neue Haas Grotesk Text Pro"/>
              </a:rPr>
              <a:t>-</a:t>
            </a:r>
            <a:r>
              <a:rPr lang="en-GB" sz="1800">
                <a:ea typeface="+mn-lt"/>
                <a:cs typeface="+mn-lt"/>
              </a:rPr>
              <a:t>Communication in business is the process of sharing information between employees and managers to achieve organisational goals. </a:t>
            </a:r>
            <a:endParaRPr lang="en-GB" sz="1800">
              <a:latin typeface="Neue Haas Grotesk Text Pro"/>
            </a:endParaRPr>
          </a:p>
          <a:p>
            <a:pPr marL="0" indent="0">
              <a:buNone/>
            </a:pPr>
            <a:r>
              <a:rPr lang="en-GB" sz="1800">
                <a:ea typeface="+mn-lt"/>
                <a:cs typeface="+mn-lt"/>
              </a:rPr>
              <a:t>-Effective communication improves teamwork, productivity and customer satisfaction.</a:t>
            </a:r>
            <a:endParaRPr lang="en-GB" sz="1800"/>
          </a:p>
          <a:p>
            <a:pPr marL="0" indent="0">
              <a:buNone/>
            </a:pPr>
            <a:endParaRPr lang="en-GB" sz="1800">
              <a:latin typeface="Neue Haas Grotesk Text Pro"/>
            </a:endParaRPr>
          </a:p>
          <a:p>
            <a:pPr>
              <a:lnSpc>
                <a:spcPct val="120000"/>
              </a:lnSpc>
              <a:buFont typeface="Calibri"/>
              <a:buChar char="-"/>
            </a:pPr>
            <a:r>
              <a:rPr lang="en-GB" sz="1800">
                <a:latin typeface="Neue Haas Grotesk Text Pro"/>
              </a:rPr>
              <a:t>Explain what you will be presenting:</a:t>
            </a:r>
            <a:endParaRPr lang="en-US" sz="1800">
              <a:latin typeface="Neue Haas Grotesk Text Pro"/>
            </a:endParaRPr>
          </a:p>
          <a:p>
            <a:pPr>
              <a:lnSpc>
                <a:spcPct val="120000"/>
              </a:lnSpc>
              <a:buFont typeface="Calibri"/>
              <a:buChar char="-"/>
            </a:pPr>
            <a:endParaRPr lang="en-GB" sz="1800">
              <a:latin typeface="Neue Haas Grotesk Text Pro"/>
              <a:ea typeface="+mn-lt"/>
              <a:cs typeface="+mn-lt"/>
            </a:endParaRPr>
          </a:p>
          <a:p>
            <a:pPr marL="0" indent="0">
              <a:buNone/>
            </a:pPr>
            <a:r>
              <a:rPr lang="en-GB" sz="1800">
                <a:ea typeface="+mn-lt"/>
                <a:cs typeface="+mn-lt"/>
              </a:rPr>
              <a:t>-We will analyse the communication problems at Flight Foods Ltd. </a:t>
            </a:r>
            <a:endParaRPr lang="en-GB" sz="1800">
              <a:latin typeface="Neue Haas Grotesk Text Pro"/>
            </a:endParaRPr>
          </a:p>
          <a:p>
            <a:pPr marL="0" indent="0">
              <a:buNone/>
            </a:pPr>
            <a:r>
              <a:rPr lang="en-GB" sz="1800">
                <a:ea typeface="+mn-lt"/>
                <a:cs typeface="+mn-lt"/>
              </a:rPr>
              <a:t>-We will discuss five communication barriers, explain them using communication theories, and suggest recommendations to improve communication and food quality.</a:t>
            </a:r>
            <a:endParaRPr lang="en-GB" sz="1800"/>
          </a:p>
          <a:p>
            <a:pPr marL="0" indent="0">
              <a:lnSpc>
                <a:spcPct val="120000"/>
              </a:lnSpc>
              <a:buNone/>
            </a:pPr>
            <a:endParaRPr lang="en-GB" sz="1800">
              <a:latin typeface="Neue Haas Grotesk Text Pro"/>
            </a:endParaRPr>
          </a:p>
          <a:p>
            <a:pPr marL="0" indent="0">
              <a:buNone/>
            </a:pPr>
            <a:endParaRPr lang="en-GB" sz="1500">
              <a:latin typeface="Neue Haas Grotesk Text Pro"/>
            </a:endParaRPr>
          </a:p>
        </p:txBody>
      </p:sp>
    </p:spTree>
    <p:extLst>
      <p:ext uri="{BB962C8B-B14F-4D97-AF65-F5344CB8AC3E}">
        <p14:creationId xmlns:p14="http://schemas.microsoft.com/office/powerpoint/2010/main" val="959778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001637-85BF-E3A3-A622-75B2DF926ECC}"/>
              </a:ext>
            </a:extLst>
          </p:cNvPr>
          <p:cNvSpPr>
            <a:spLocks noGrp="1"/>
          </p:cNvSpPr>
          <p:nvPr>
            <p:ph type="title"/>
          </p:nvPr>
        </p:nvSpPr>
        <p:spPr>
          <a:xfrm>
            <a:off x="484583" y="452718"/>
            <a:ext cx="7053542" cy="1400530"/>
          </a:xfrm>
        </p:spPr>
        <p:txBody>
          <a:bodyPr>
            <a:normAutofit/>
          </a:bodyPr>
          <a:lstStyle/>
          <a:p>
            <a:r>
              <a:rPr lang="en-GB" b="1">
                <a:solidFill>
                  <a:schemeClr val="bg2">
                    <a:lumMod val="60000"/>
                    <a:lumOff val="40000"/>
                  </a:schemeClr>
                </a:solidFill>
                <a:latin typeface="Neue Haas Grotesk Text Pro"/>
              </a:rPr>
              <a:t>Summary of Case Study:</a:t>
            </a:r>
            <a:endParaRPr lang="en-GB">
              <a:solidFill>
                <a:schemeClr val="bg2">
                  <a:lumMod val="60000"/>
                  <a:lumOff val="40000"/>
                </a:schemeClr>
              </a:solidFill>
              <a:latin typeface="Neue Haas Grotesk Text Pro"/>
            </a:endParaRPr>
          </a:p>
          <a:p>
            <a:endParaRPr lang="en-GB"/>
          </a:p>
        </p:txBody>
      </p:sp>
      <p:graphicFrame>
        <p:nvGraphicFramePr>
          <p:cNvPr id="5" name="Content Placeholder 2">
            <a:extLst>
              <a:ext uri="{FF2B5EF4-FFF2-40B4-BE49-F238E27FC236}">
                <a16:creationId xmlns:a16="http://schemas.microsoft.com/office/drawing/2014/main" id="{1483DB0D-80E4-BFBA-0EA9-5024054BA821}"/>
              </a:ext>
            </a:extLst>
          </p:cNvPr>
          <p:cNvGraphicFramePr>
            <a:graphicFrameLocks noGrp="1"/>
          </p:cNvGraphicFramePr>
          <p:nvPr>
            <p:ph idx="1"/>
            <p:extLst>
              <p:ext uri="{D42A27DB-BD31-4B8C-83A1-F6EECF244321}">
                <p14:modId xmlns:p14="http://schemas.microsoft.com/office/powerpoint/2010/main" val="1703817900"/>
              </p:ext>
            </p:extLst>
          </p:nvPr>
        </p:nvGraphicFramePr>
        <p:xfrm>
          <a:off x="484583" y="2140085"/>
          <a:ext cx="7053264"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2274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AA164D03-D883-3560-1EA9-087479D5D8DC}"/>
              </a:ext>
            </a:extLst>
          </p:cNvPr>
          <p:cNvGraphicFramePr>
            <a:graphicFrameLocks noGrp="1"/>
          </p:cNvGraphicFramePr>
          <p:nvPr>
            <p:ph idx="1"/>
            <p:extLst>
              <p:ext uri="{D42A27DB-BD31-4B8C-83A1-F6EECF244321}">
                <p14:modId xmlns:p14="http://schemas.microsoft.com/office/powerpoint/2010/main" val="1172367275"/>
              </p:ext>
            </p:extLst>
          </p:nvPr>
        </p:nvGraphicFramePr>
        <p:xfrm>
          <a:off x="976196" y="1400783"/>
          <a:ext cx="7053264"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134BEEFC-256A-0A53-1E56-7355867D6066}"/>
              </a:ext>
            </a:extLst>
          </p:cNvPr>
          <p:cNvSpPr txBox="1"/>
          <p:nvPr/>
        </p:nvSpPr>
        <p:spPr>
          <a:xfrm>
            <a:off x="976196" y="411480"/>
            <a:ext cx="4982644" cy="630942"/>
          </a:xfrm>
          <a:prstGeom prst="rect">
            <a:avLst/>
          </a:prstGeom>
          <a:noFill/>
        </p:spPr>
        <p:txBody>
          <a:bodyPr wrap="square" rtlCol="0">
            <a:spAutoFit/>
          </a:bodyPr>
          <a:lstStyle/>
          <a:p>
            <a:r>
              <a:rPr lang="en-GB" sz="3500">
                <a:solidFill>
                  <a:schemeClr val="bg2">
                    <a:lumMod val="60000"/>
                    <a:lumOff val="40000"/>
                  </a:schemeClr>
                </a:solidFill>
              </a:rPr>
              <a:t>Summary </a:t>
            </a:r>
          </a:p>
        </p:txBody>
      </p:sp>
    </p:spTree>
    <p:extLst>
      <p:ext uri="{BB962C8B-B14F-4D97-AF65-F5344CB8AC3E}">
        <p14:creationId xmlns:p14="http://schemas.microsoft.com/office/powerpoint/2010/main" val="13595446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7E4204-E93C-417B-9ED0-F81552DE87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68E4A00-82CC-4AD0-B631-F820AEE40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7">
            <a:extLst>
              <a:ext uri="{FF2B5EF4-FFF2-40B4-BE49-F238E27FC236}">
                <a16:creationId xmlns:a16="http://schemas.microsoft.com/office/drawing/2014/main" id="{463665DF-25B8-4EE2-8F85-921EF38BE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838E6B9-FD29-3AD4-32A0-672D4CCF8076}"/>
              </a:ext>
            </a:extLst>
          </p:cNvPr>
          <p:cNvSpPr>
            <a:spLocks noGrp="1"/>
          </p:cNvSpPr>
          <p:nvPr>
            <p:ph type="title"/>
          </p:nvPr>
        </p:nvSpPr>
        <p:spPr>
          <a:xfrm>
            <a:off x="486697" y="629267"/>
            <a:ext cx="6939116" cy="1016654"/>
          </a:xfrm>
        </p:spPr>
        <p:txBody>
          <a:bodyPr>
            <a:normAutofit/>
          </a:bodyPr>
          <a:lstStyle/>
          <a:p>
            <a:pPr>
              <a:lnSpc>
                <a:spcPct val="90000"/>
              </a:lnSpc>
            </a:pPr>
            <a:r>
              <a:rPr lang="en-GB" sz="3300">
                <a:solidFill>
                  <a:schemeClr val="tx2">
                    <a:lumMod val="60000"/>
                    <a:lumOff val="40000"/>
                  </a:schemeClr>
                </a:solidFill>
              </a:rPr>
              <a:t>Emotional communication barrier</a:t>
            </a:r>
          </a:p>
        </p:txBody>
      </p:sp>
      <p:sp useBgFill="1">
        <p:nvSpPr>
          <p:cNvPr id="16" name="Freeform: Shape 15">
            <a:extLst>
              <a:ext uri="{FF2B5EF4-FFF2-40B4-BE49-F238E27FC236}">
                <a16:creationId xmlns:a16="http://schemas.microsoft.com/office/drawing/2014/main" id="{B3378DC2-950E-4B63-B833-32DE4719A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6A1DCE61-C9D6-2213-AC88-73F4ED17BF6B}"/>
              </a:ext>
            </a:extLst>
          </p:cNvPr>
          <p:cNvSpPr>
            <a:spLocks noGrp="1"/>
          </p:cNvSpPr>
          <p:nvPr>
            <p:ph idx="1"/>
          </p:nvPr>
        </p:nvSpPr>
        <p:spPr>
          <a:xfrm>
            <a:off x="486698" y="2548281"/>
            <a:ext cx="5365201" cy="3658689"/>
          </a:xfrm>
        </p:spPr>
        <p:txBody>
          <a:bodyPr vert="horz" lIns="68580" tIns="34290" rIns="68580" bIns="34290" rtlCol="0">
            <a:normAutofit/>
          </a:bodyPr>
          <a:lstStyle/>
          <a:p>
            <a:pPr marL="0" indent="0">
              <a:lnSpc>
                <a:spcPct val="90000"/>
              </a:lnSpc>
              <a:buNone/>
            </a:pPr>
            <a:endParaRPr lang="en-GB" sz="1100">
              <a:ea typeface="+mn-lt"/>
              <a:cs typeface="+mn-lt"/>
            </a:endParaRPr>
          </a:p>
          <a:p>
            <a:pPr marL="0" indent="0">
              <a:lnSpc>
                <a:spcPct val="90000"/>
              </a:lnSpc>
              <a:buNone/>
            </a:pPr>
            <a:endParaRPr lang="en-GB" sz="1100">
              <a:ea typeface="+mn-lt"/>
              <a:cs typeface="+mn-lt"/>
            </a:endParaRPr>
          </a:p>
          <a:p>
            <a:pPr marL="0" indent="0">
              <a:lnSpc>
                <a:spcPct val="90000"/>
              </a:lnSpc>
              <a:buNone/>
            </a:pPr>
            <a:r>
              <a:rPr lang="en-GB" sz="1100">
                <a:ea typeface="+mn-lt"/>
                <a:cs typeface="+mn-lt"/>
              </a:rPr>
              <a:t>Gary becomes stressed and frustrated because he struggles to manage the workforce and communicate effectively. </a:t>
            </a:r>
            <a:endParaRPr lang="en-GB" sz="1100"/>
          </a:p>
          <a:p>
            <a:pPr marL="0" indent="0">
              <a:lnSpc>
                <a:spcPct val="90000"/>
              </a:lnSpc>
              <a:buNone/>
            </a:pPr>
            <a:endParaRPr lang="en-GB" sz="1100">
              <a:ea typeface="+mn-lt"/>
              <a:cs typeface="+mn-lt"/>
            </a:endParaRPr>
          </a:p>
          <a:p>
            <a:pPr marL="0" indent="0">
              <a:lnSpc>
                <a:spcPct val="90000"/>
              </a:lnSpc>
              <a:buNone/>
            </a:pPr>
            <a:r>
              <a:rPr lang="en-GB" sz="1100">
                <a:ea typeface="+mn-lt"/>
                <a:cs typeface="+mn-lt"/>
              </a:rPr>
              <a:t>His frustration causes him to shout at employees, calling them </a:t>
            </a:r>
            <a:r>
              <a:rPr lang="en-GB" sz="1100" b="1">
                <a:ea typeface="+mn-lt"/>
                <a:cs typeface="+mn-lt"/>
              </a:rPr>
              <a:t>"Idiots!"</a:t>
            </a:r>
            <a:r>
              <a:rPr lang="en-GB" sz="1100">
                <a:ea typeface="+mn-lt"/>
                <a:cs typeface="+mn-lt"/>
              </a:rPr>
              <a:t>, which creates a negative working environment. </a:t>
            </a:r>
            <a:endParaRPr lang="en-GB" sz="1100"/>
          </a:p>
          <a:p>
            <a:pPr marL="0" indent="0">
              <a:lnSpc>
                <a:spcPct val="90000"/>
              </a:lnSpc>
              <a:buNone/>
            </a:pPr>
            <a:endParaRPr lang="en-GB" sz="1100">
              <a:ea typeface="+mn-lt"/>
              <a:cs typeface="+mn-lt"/>
            </a:endParaRPr>
          </a:p>
          <a:p>
            <a:pPr marL="0" indent="0">
              <a:lnSpc>
                <a:spcPct val="90000"/>
              </a:lnSpc>
              <a:buNone/>
            </a:pPr>
            <a:r>
              <a:rPr lang="en-GB" sz="1100">
                <a:ea typeface="+mn-lt"/>
                <a:cs typeface="+mn-lt"/>
              </a:rPr>
              <a:t>Negative emotions can reduce employee confidence, motivation, and effective communication, increasing the risk of mistakes.</a:t>
            </a:r>
            <a:endParaRPr lang="en-GB" sz="1100"/>
          </a:p>
          <a:p>
            <a:pPr marL="0" indent="0">
              <a:lnSpc>
                <a:spcPct val="90000"/>
              </a:lnSpc>
              <a:buNone/>
            </a:pPr>
            <a:endParaRPr lang="en-GB" sz="1100"/>
          </a:p>
          <a:p>
            <a:pPr marL="0" indent="0">
              <a:lnSpc>
                <a:spcPct val="90000"/>
              </a:lnSpc>
              <a:buNone/>
            </a:pPr>
            <a:endParaRPr lang="en-GB" sz="1100">
              <a:ea typeface="+mn-lt"/>
              <a:cs typeface="+mn-lt"/>
            </a:endParaRPr>
          </a:p>
          <a:p>
            <a:pPr marL="0" indent="0">
              <a:lnSpc>
                <a:spcPct val="90000"/>
              </a:lnSpc>
              <a:buNone/>
            </a:pPr>
            <a:r>
              <a:rPr lang="en-GB" sz="1100">
                <a:ea typeface="+mn-lt"/>
                <a:cs typeface="+mn-lt"/>
              </a:rPr>
              <a:t>Kinicki, A. &amp; Fugate, M. (2021). </a:t>
            </a:r>
            <a:r>
              <a:rPr lang="en-GB" sz="1100" i="1">
                <a:ea typeface="+mn-lt"/>
                <a:cs typeface="+mn-lt"/>
              </a:rPr>
              <a:t>Organizational </a:t>
            </a:r>
            <a:r>
              <a:rPr lang="en-GB" sz="1100" i="1" err="1">
                <a:ea typeface="+mn-lt"/>
                <a:cs typeface="+mn-lt"/>
              </a:rPr>
              <a:t>Behavior</a:t>
            </a:r>
            <a:r>
              <a:rPr lang="en-GB" sz="1100" i="1">
                <a:ea typeface="+mn-lt"/>
                <a:cs typeface="+mn-lt"/>
              </a:rPr>
              <a:t>: A Practical, Problem-Solving Approach</a:t>
            </a:r>
            <a:r>
              <a:rPr lang="en-GB" sz="1100">
                <a:ea typeface="+mn-lt"/>
                <a:cs typeface="+mn-lt"/>
              </a:rPr>
              <a:t>. McGraw-Hill.</a:t>
            </a:r>
            <a:endParaRPr lang="en-GB" sz="1100"/>
          </a:p>
          <a:p>
            <a:pPr>
              <a:lnSpc>
                <a:spcPct val="90000"/>
              </a:lnSpc>
            </a:pPr>
            <a:endParaRPr lang="en-GB" sz="1100"/>
          </a:p>
        </p:txBody>
      </p:sp>
      <p:pic>
        <p:nvPicPr>
          <p:cNvPr id="5" name="Picture 4">
            <a:extLst>
              <a:ext uri="{FF2B5EF4-FFF2-40B4-BE49-F238E27FC236}">
                <a16:creationId xmlns:a16="http://schemas.microsoft.com/office/drawing/2014/main" id="{7B0364AD-41C7-1FC3-E937-EA95246922E8}"/>
              </a:ext>
            </a:extLst>
          </p:cNvPr>
          <p:cNvPicPr>
            <a:picLocks noChangeAspect="1"/>
          </p:cNvPicPr>
          <p:nvPr/>
        </p:nvPicPr>
        <p:blipFill>
          <a:blip r:embed="rId2"/>
          <a:stretch>
            <a:fillRect/>
          </a:stretch>
        </p:blipFill>
        <p:spPr>
          <a:xfrm>
            <a:off x="5967829" y="2548281"/>
            <a:ext cx="2915967" cy="3430488"/>
          </a:xfrm>
          <a:prstGeom prst="rect">
            <a:avLst/>
          </a:prstGeom>
          <a:effectLst/>
        </p:spPr>
      </p:pic>
    </p:spTree>
    <p:extLst>
      <p:ext uri="{BB962C8B-B14F-4D97-AF65-F5344CB8AC3E}">
        <p14:creationId xmlns:p14="http://schemas.microsoft.com/office/powerpoint/2010/main" val="245062065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4">
            <a:extLst>
              <a:ext uri="{FF2B5EF4-FFF2-40B4-BE49-F238E27FC236}">
                <a16:creationId xmlns:a16="http://schemas.microsoft.com/office/drawing/2014/main" id="{E8F79BB7-D310-DE54-ED63-6DEC2F888B74}"/>
              </a:ext>
            </a:extLst>
          </p:cNvPr>
          <p:cNvSpPr txBox="1"/>
          <p:nvPr/>
        </p:nvSpPr>
        <p:spPr>
          <a:xfrm>
            <a:off x="351814" y="543594"/>
            <a:ext cx="5134587" cy="5770811"/>
          </a:xfrm>
          <a:prstGeom prst="rect">
            <a:avLst/>
          </a:prstGeom>
          <a:noFill/>
          <a:ln cap="flat">
            <a:noFill/>
          </a:ln>
        </p:spPr>
        <p:txBody>
          <a:bodyPr vert="horz" wrap="square" lIns="68580" tIns="34290" rIns="68580" bIns="34290" anchor="t" anchorCtr="0" compatLnSpc="1">
            <a:spAutoFit/>
          </a:bodyPr>
          <a:lstStyle/>
          <a:p>
            <a:pPr defTabSz="685800">
              <a:defRPr sz="1800" b="0" i="0" u="none" strike="noStrike" kern="0" cap="none" spc="0" baseline="0">
                <a:solidFill>
                  <a:srgbClr val="000000"/>
                </a:solidFill>
                <a:uFillTx/>
              </a:defRPr>
            </a:pPr>
            <a:r>
              <a:rPr lang="en-GB" sz="3000">
                <a:solidFill>
                  <a:schemeClr val="accent1">
                    <a:lumMod val="60000"/>
                    <a:lumOff val="40000"/>
                  </a:schemeClr>
                </a:solidFill>
                <a:latin typeface="Aptos" pitchFamily="34"/>
              </a:rPr>
              <a:t>Environmental Communication Barrier</a:t>
            </a:r>
            <a:br>
              <a:rPr lang="en-GB" sz="1350">
                <a:latin typeface="Aptos" pitchFamily="34"/>
              </a:rPr>
            </a:br>
            <a:endParaRPr lang="en-GB" sz="1350">
              <a:latin typeface="Aptos" pitchFamily="34"/>
            </a:endParaRPr>
          </a:p>
          <a:p>
            <a:pPr defTabSz="685800">
              <a:defRPr sz="1800" b="0" i="0" u="none" strike="noStrike" kern="0" cap="none" spc="0" baseline="0">
                <a:solidFill>
                  <a:srgbClr val="000000"/>
                </a:solidFill>
                <a:uFillTx/>
              </a:defRPr>
            </a:pPr>
            <a:r>
              <a:rPr lang="en-GB" sz="1350">
                <a:latin typeface="Aptos" pitchFamily="34"/>
              </a:rPr>
              <a:t>Environmental Communication Barriers at Flight Foods Ltd.</a:t>
            </a:r>
            <a:br>
              <a:rPr lang="en-GB" sz="1350">
                <a:latin typeface="Aptos" pitchFamily="34"/>
              </a:rPr>
            </a:br>
            <a:endParaRPr lang="en-GB" sz="1350">
              <a:latin typeface="Aptos" pitchFamily="34"/>
            </a:endParaRPr>
          </a:p>
          <a:p>
            <a:pPr defTabSz="685800">
              <a:defRPr sz="1800" b="0" i="0" u="none" strike="noStrike" kern="0" cap="none" spc="0" baseline="0">
                <a:solidFill>
                  <a:srgbClr val="000000"/>
                </a:solidFill>
                <a:uFillTx/>
              </a:defRPr>
            </a:pPr>
            <a:r>
              <a:rPr lang="en-GB" sz="1350">
                <a:latin typeface="Aptos" pitchFamily="34"/>
              </a:rPr>
              <a:t>Definition</a:t>
            </a:r>
          </a:p>
          <a:p>
            <a:pPr defTabSz="685800">
              <a:defRPr sz="1800" b="0" i="0" u="none" strike="noStrike" kern="0" cap="none" spc="0" baseline="0">
                <a:solidFill>
                  <a:srgbClr val="000000"/>
                </a:solidFill>
                <a:uFillTx/>
              </a:defRPr>
            </a:pPr>
            <a:r>
              <a:rPr lang="en-GB" sz="1350">
                <a:latin typeface="Aptos" pitchFamily="34"/>
              </a:rPr>
              <a:t>Environmental communication barriers are physical features of the workplace that make it difficult for people to send, receive, or understand messages.</a:t>
            </a:r>
          </a:p>
          <a:p>
            <a:pPr defTabSz="685800">
              <a:defRPr sz="1800" b="0" i="0" u="none" strike="noStrike" kern="0" cap="none" spc="0" baseline="0">
                <a:solidFill>
                  <a:srgbClr val="000000"/>
                </a:solidFill>
                <a:uFillTx/>
              </a:defRPr>
            </a:pPr>
            <a:endParaRPr lang="en-GB" sz="1350">
              <a:latin typeface="Aptos" pitchFamily="34"/>
            </a:endParaRPr>
          </a:p>
          <a:p>
            <a:pPr defTabSz="685800">
              <a:defRPr sz="1800" b="0" i="0" u="none" strike="noStrike" kern="0" cap="none" spc="0" baseline="0">
                <a:solidFill>
                  <a:srgbClr val="000000"/>
                </a:solidFill>
                <a:uFillTx/>
              </a:defRPr>
            </a:pPr>
            <a:r>
              <a:rPr lang="en-GB" sz="1350">
                <a:latin typeface="Aptos" pitchFamily="34"/>
              </a:rPr>
              <a:t>Barrier identified in the case study:</a:t>
            </a:r>
          </a:p>
          <a:p>
            <a:pPr defTabSz="685800">
              <a:defRPr sz="1800" b="0" i="0" u="none" strike="noStrike" kern="0" cap="none" spc="0" baseline="0">
                <a:solidFill>
                  <a:srgbClr val="000000"/>
                </a:solidFill>
                <a:uFillTx/>
              </a:defRPr>
            </a:pPr>
            <a:endParaRPr lang="en-GB" sz="1350">
              <a:latin typeface="Aptos" pitchFamily="34"/>
            </a:endParaRPr>
          </a:p>
          <a:p>
            <a:pPr defTabSz="685800">
              <a:defRPr sz="1800" b="0" i="0" u="none" strike="noStrike" kern="0" cap="none" spc="0" baseline="0">
                <a:solidFill>
                  <a:srgbClr val="000000"/>
                </a:solidFill>
                <a:uFillTx/>
              </a:defRPr>
            </a:pPr>
            <a:r>
              <a:rPr lang="en-GB" sz="1350">
                <a:latin typeface="Aptos" pitchFamily="34"/>
              </a:rPr>
              <a:t>* Old, noisy machinery makes it difficult for staff to hear instructions.</a:t>
            </a:r>
          </a:p>
          <a:p>
            <a:pPr defTabSz="685800">
              <a:defRPr sz="1800" b="0" i="0" u="none" strike="noStrike" kern="0" cap="none" spc="0" baseline="0">
                <a:solidFill>
                  <a:srgbClr val="000000"/>
                </a:solidFill>
                <a:uFillTx/>
              </a:defRPr>
            </a:pPr>
            <a:r>
              <a:rPr lang="en-GB" sz="1350">
                <a:latin typeface="Aptos" pitchFamily="34"/>
              </a:rPr>
              <a:t>* The large factory floor means employees cannot always communicate effectively.</a:t>
            </a:r>
          </a:p>
          <a:p>
            <a:pPr defTabSz="685800">
              <a:defRPr sz="1800" b="0" i="0" u="none" strike="noStrike" kern="0" cap="none" spc="0" baseline="0">
                <a:solidFill>
                  <a:srgbClr val="000000"/>
                </a:solidFill>
                <a:uFillTx/>
              </a:defRPr>
            </a:pPr>
            <a:r>
              <a:rPr lang="en-GB" sz="1350">
                <a:latin typeface="Aptos" pitchFamily="34"/>
              </a:rPr>
              <a:t>* New employees receive instructions while machines are operating.</a:t>
            </a:r>
          </a:p>
          <a:p>
            <a:pPr defTabSz="685800">
              <a:defRPr sz="1800" b="0" i="0" u="none" strike="noStrike" kern="0" cap="none" spc="0" baseline="0">
                <a:solidFill>
                  <a:srgbClr val="000000"/>
                </a:solidFill>
                <a:uFillTx/>
              </a:defRPr>
            </a:pPr>
            <a:r>
              <a:rPr lang="en-GB" sz="1350">
                <a:latin typeface="Aptos" pitchFamily="34"/>
              </a:rPr>
              <a:t>* There are distractions and limited opportunities for clear communication.</a:t>
            </a:r>
          </a:p>
          <a:p>
            <a:pPr defTabSz="685800">
              <a:defRPr sz="1800" b="0" i="0" u="none" strike="noStrike" kern="0" cap="none" spc="0" baseline="0">
                <a:solidFill>
                  <a:srgbClr val="000000"/>
                </a:solidFill>
                <a:uFillTx/>
              </a:defRPr>
            </a:pPr>
            <a:endParaRPr lang="en-GB" sz="1350">
              <a:latin typeface="Aptos" pitchFamily="34"/>
            </a:endParaRPr>
          </a:p>
          <a:p>
            <a:pPr defTabSz="685800">
              <a:defRPr sz="1800" b="0" i="0" u="none" strike="noStrike" kern="0" cap="none" spc="0" baseline="0">
                <a:solidFill>
                  <a:srgbClr val="000000"/>
                </a:solidFill>
                <a:uFillTx/>
              </a:defRPr>
            </a:pPr>
            <a:r>
              <a:rPr lang="en-GB" sz="1350">
                <a:latin typeface="Aptos" pitchFamily="34"/>
              </a:rPr>
              <a:t>Evidence from the case study</a:t>
            </a:r>
          </a:p>
          <a:p>
            <a:pPr defTabSz="685800">
              <a:defRPr sz="1800" b="0" i="0" u="none" strike="noStrike" kern="0" cap="none" spc="0" baseline="0">
                <a:solidFill>
                  <a:srgbClr val="000000"/>
                </a:solidFill>
                <a:uFillTx/>
              </a:defRPr>
            </a:pPr>
            <a:endParaRPr lang="en-GB" sz="1350">
              <a:latin typeface="Aptos" pitchFamily="34"/>
            </a:endParaRPr>
          </a:p>
          <a:p>
            <a:pPr defTabSz="685800">
              <a:defRPr sz="1800" b="0" i="0" u="none" strike="noStrike" kern="0" cap="none" spc="0" baseline="0">
                <a:solidFill>
                  <a:srgbClr val="000000"/>
                </a:solidFill>
                <a:uFillTx/>
              </a:defRPr>
            </a:pPr>
            <a:r>
              <a:rPr lang="en-GB" sz="1350">
                <a:latin typeface="Aptos" pitchFamily="34"/>
              </a:rPr>
              <a:t>“The factory is packed with old noisy machines.”</a:t>
            </a:r>
          </a:p>
          <a:p>
            <a:pPr defTabSz="685800">
              <a:defRPr sz="1800" b="0" i="0" u="none" strike="noStrike" kern="0" cap="none" spc="0" baseline="0">
                <a:solidFill>
                  <a:srgbClr val="000000"/>
                </a:solidFill>
                <a:uFillTx/>
              </a:defRPr>
            </a:pPr>
            <a:endParaRPr lang="en-GB" sz="1350">
              <a:solidFill>
                <a:srgbClr val="000000"/>
              </a:solidFill>
              <a:latin typeface="Aptos" pitchFamily="34"/>
            </a:endParaRPr>
          </a:p>
        </p:txBody>
      </p:sp>
      <p:pic>
        <p:nvPicPr>
          <p:cNvPr id="4" name="Picture 3">
            <a:extLst>
              <a:ext uri="{FF2B5EF4-FFF2-40B4-BE49-F238E27FC236}">
                <a16:creationId xmlns:a16="http://schemas.microsoft.com/office/drawing/2014/main" id="{F967DEEA-6AAC-F0CD-7677-3C0115BFD11C}"/>
              </a:ext>
            </a:extLst>
          </p:cNvPr>
          <p:cNvPicPr>
            <a:picLocks noChangeAspect="1"/>
          </p:cNvPicPr>
          <p:nvPr/>
        </p:nvPicPr>
        <p:blipFill>
          <a:blip r:embed="rId2"/>
          <a:stretch>
            <a:fillRect/>
          </a:stretch>
        </p:blipFill>
        <p:spPr>
          <a:xfrm>
            <a:off x="5594555" y="1126502"/>
            <a:ext cx="3354949" cy="526025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0" name="Picture 69">
            <a:extLst>
              <a:ext uri="{FF2B5EF4-FFF2-40B4-BE49-F238E27FC236}">
                <a16:creationId xmlns:a16="http://schemas.microsoft.com/office/drawing/2014/main" id="{F1B8F9CB-890B-4CB8-B503-188A763E2F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71" name="Picture 70">
            <a:extLst>
              <a:ext uri="{FF2B5EF4-FFF2-40B4-BE49-F238E27FC236}">
                <a16:creationId xmlns:a16="http://schemas.microsoft.com/office/drawing/2014/main" id="{AA632AB4-3837-4FD0-8B62-0A18B573F4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72" name="Oval 71">
            <a:extLst>
              <a:ext uri="{FF2B5EF4-FFF2-40B4-BE49-F238E27FC236}">
                <a16:creationId xmlns:a16="http://schemas.microsoft.com/office/drawing/2014/main" id="{C393B4A7-6ABF-423D-A762-3CDB4897A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3" name="Picture 72">
            <a:extLst>
              <a:ext uri="{FF2B5EF4-FFF2-40B4-BE49-F238E27FC236}">
                <a16:creationId xmlns:a16="http://schemas.microsoft.com/office/drawing/2014/main" id="{9CD2319A-6FA9-4EFB-9EDF-7304467425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74" name="Picture 73">
            <a:extLst>
              <a:ext uri="{FF2B5EF4-FFF2-40B4-BE49-F238E27FC236}">
                <a16:creationId xmlns:a16="http://schemas.microsoft.com/office/drawing/2014/main" id="{D1692A93-3514-4486-8B67-CCA4E0259BC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75" name="Rectangle 74">
            <a:extLst>
              <a:ext uri="{FF2B5EF4-FFF2-40B4-BE49-F238E27FC236}">
                <a16:creationId xmlns:a16="http://schemas.microsoft.com/office/drawing/2014/main" id="{01AD250C-F2EA-449F-9B14-DF5BB674C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6" name="Rectangle 75">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8"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484632"/>
            <a:ext cx="4938073"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482BC19E-77AF-F04B-7C3C-94E35D2BDAD0}"/>
              </a:ext>
            </a:extLst>
          </p:cNvPr>
          <p:cNvSpPr txBox="1"/>
          <p:nvPr/>
        </p:nvSpPr>
        <p:spPr>
          <a:xfrm>
            <a:off x="223206" y="2170464"/>
            <a:ext cx="2986114" cy="1831271"/>
          </a:xfrm>
          <a:prstGeom prst="rect">
            <a:avLst/>
          </a:prstGeom>
          <a:noFill/>
        </p:spPr>
        <p:txBody>
          <a:bodyPr wrap="square" rtlCol="0">
            <a:spAutoFit/>
          </a:bodyPr>
          <a:lstStyle/>
          <a:p>
            <a:pPr>
              <a:spcAft>
                <a:spcPts val="600"/>
              </a:spcAft>
            </a:pPr>
            <a:r>
              <a:rPr lang="en-GB" sz="3000">
                <a:solidFill>
                  <a:schemeClr val="accent1">
                    <a:lumMod val="60000"/>
                    <a:lumOff val="40000"/>
                  </a:schemeClr>
                </a:solidFill>
                <a:latin typeface="Aptos" pitchFamily="34"/>
              </a:rPr>
              <a:t>Identifying the Communication Barrier</a:t>
            </a:r>
          </a:p>
          <a:p>
            <a:pPr>
              <a:spcAft>
                <a:spcPts val="600"/>
              </a:spcAft>
            </a:pPr>
            <a:endParaRPr lang="en-GB"/>
          </a:p>
        </p:txBody>
      </p:sp>
      <p:graphicFrame>
        <p:nvGraphicFramePr>
          <p:cNvPr id="5" name="TextBox 2">
            <a:extLst>
              <a:ext uri="{FF2B5EF4-FFF2-40B4-BE49-F238E27FC236}">
                <a16:creationId xmlns:a16="http://schemas.microsoft.com/office/drawing/2014/main" id="{A8A1C300-1760-FB76-770B-A2B83402185F}"/>
              </a:ext>
            </a:extLst>
          </p:cNvPr>
          <p:cNvGraphicFramePr/>
          <p:nvPr>
            <p:extLst>
              <p:ext uri="{D42A27DB-BD31-4B8C-83A1-F6EECF244321}">
                <p14:modId xmlns:p14="http://schemas.microsoft.com/office/powerpoint/2010/main" val="1620286649"/>
              </p:ext>
            </p:extLst>
          </p:nvPr>
        </p:nvGraphicFramePr>
        <p:xfrm>
          <a:off x="4206478" y="965200"/>
          <a:ext cx="4211240" cy="477361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3914402688"/>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C9E1B47-A7D9-0983-7FC1-C75348DD8261}"/>
              </a:ext>
            </a:extLst>
          </p:cNvPr>
          <p:cNvSpPr txBox="1"/>
          <p:nvPr/>
        </p:nvSpPr>
        <p:spPr>
          <a:xfrm>
            <a:off x="486697" y="629266"/>
            <a:ext cx="4641143" cy="1622321"/>
          </a:xfrm>
          <a:prstGeom prst="rect">
            <a:avLst/>
          </a:prstGeom>
        </p:spPr>
        <p:txBody>
          <a:bodyPr vert="horz" lIns="91440" tIns="45720" rIns="91440" bIns="45720" rtlCol="0" anchor="t">
            <a:normAutofit/>
          </a:bodyPr>
          <a:lstStyle/>
          <a:p>
            <a:pPr lvl="0">
              <a:lnSpc>
                <a:spcPct val="90000"/>
              </a:lnSpc>
              <a:spcBef>
                <a:spcPct val="0"/>
              </a:spcBef>
              <a:spcAft>
                <a:spcPts val="600"/>
              </a:spcAft>
              <a:defRPr sz="1800" b="0" i="0" u="none" strike="noStrike" kern="0" cap="none" spc="0" baseline="0">
                <a:solidFill>
                  <a:srgbClr val="000000"/>
                </a:solidFill>
                <a:uFillTx/>
              </a:defRPr>
            </a:pPr>
            <a:r>
              <a:rPr lang="en-US" sz="2600">
                <a:solidFill>
                  <a:schemeClr val="accent1">
                    <a:lumMod val="60000"/>
                    <a:lumOff val="40000"/>
                  </a:schemeClr>
                </a:solidFill>
                <a:latin typeface="+mj-lt"/>
                <a:ea typeface="+mj-ea"/>
                <a:cs typeface="+mj-cs"/>
              </a:rPr>
              <a:t>Impact of Environmental Barriers</a:t>
            </a:r>
          </a:p>
          <a:p>
            <a:pPr lvl="0">
              <a:lnSpc>
                <a:spcPct val="90000"/>
              </a:lnSpc>
              <a:spcBef>
                <a:spcPct val="0"/>
              </a:spcBef>
              <a:spcAft>
                <a:spcPts val="600"/>
              </a:spcAft>
              <a:defRPr sz="1800" b="0" i="0" u="none" strike="noStrike" kern="0" cap="none" spc="0" baseline="0">
                <a:solidFill>
                  <a:srgbClr val="000000"/>
                </a:solidFill>
                <a:uFillTx/>
              </a:defRPr>
            </a:pPr>
            <a:r>
              <a:rPr lang="en-US" sz="2600">
                <a:solidFill>
                  <a:schemeClr val="accent1">
                    <a:lumMod val="60000"/>
                    <a:lumOff val="40000"/>
                  </a:schemeClr>
                </a:solidFill>
                <a:latin typeface="+mj-lt"/>
                <a:ea typeface="+mj-ea"/>
                <a:cs typeface="+mj-cs"/>
              </a:rPr>
              <a:t>Effects on Flight Foods Ltd</a:t>
            </a:r>
            <a:r>
              <a:rPr lang="en-US" sz="2600">
                <a:solidFill>
                  <a:schemeClr val="accent1"/>
                </a:solidFill>
                <a:latin typeface="+mj-lt"/>
                <a:ea typeface="+mj-ea"/>
                <a:cs typeface="+mj-cs"/>
              </a:rPr>
              <a:t>.</a:t>
            </a:r>
          </a:p>
        </p:txBody>
      </p:sp>
      <p:sp>
        <p:nvSpPr>
          <p:cNvPr id="2" name="TextBox 2">
            <a:extLst>
              <a:ext uri="{FF2B5EF4-FFF2-40B4-BE49-F238E27FC236}">
                <a16:creationId xmlns:a16="http://schemas.microsoft.com/office/drawing/2014/main" id="{02457D35-5380-E76B-99C7-BEB2B9CCA62E}"/>
              </a:ext>
            </a:extLst>
          </p:cNvPr>
          <p:cNvSpPr txBox="1"/>
          <p:nvPr/>
        </p:nvSpPr>
        <p:spPr>
          <a:xfrm>
            <a:off x="451079" y="2054942"/>
            <a:ext cx="4641142" cy="3785419"/>
          </a:xfrm>
          <a:prstGeom prst="rect">
            <a:avLst/>
          </a:prstGeom>
        </p:spPr>
        <p:txBody>
          <a:bodyPr vert="horz" lIns="91440" tIns="45720" rIns="91440" bIns="45720" rtlCol="0" anchorCtr="0" compatLnSpc="1">
            <a:normAutofit fontScale="77500" lnSpcReduction="20000"/>
          </a:bodyPr>
          <a:lstStyle/>
          <a:p>
            <a:pPr marL="0" marR="0" lvl="0" indent="0" fontAlgn="auto">
              <a:lnSpc>
                <a:spcPct val="90000"/>
              </a:lnSpc>
              <a:spcBef>
                <a:spcPts val="1000"/>
              </a:spcBef>
              <a:buClr>
                <a:schemeClr val="bg2">
                  <a:lumMod val="40000"/>
                  <a:lumOff val="60000"/>
                </a:schemeClr>
              </a:buClr>
              <a:buSzPct val="80000"/>
              <a:tabLst/>
              <a:defRPr sz="1800" b="0" i="0" u="none" strike="noStrike" kern="0" cap="none" spc="0" baseline="0">
                <a:solidFill>
                  <a:srgbClr val="000000"/>
                </a:solidFill>
                <a:uFillTx/>
              </a:defRPr>
            </a:pPr>
            <a:br>
              <a:rPr lang="en-US" sz="900" u="none" strike="noStrike" cap="none" spc="0" baseline="0">
                <a:solidFill>
                  <a:srgbClr val="FFFFFF"/>
                </a:solidFill>
                <a:uFillTx/>
                <a:latin typeface="+mj-lt"/>
                <a:ea typeface="+mj-ea"/>
                <a:cs typeface="+mj-cs"/>
              </a:rPr>
            </a:br>
            <a:endParaRPr lang="en-US" sz="900" u="none" strike="noStrike" cap="none" spc="0" baseline="0">
              <a:solidFill>
                <a:srgbClr val="FFFFFF"/>
              </a:solidFill>
              <a:uFillTx/>
              <a:latin typeface="+mj-lt"/>
              <a:ea typeface="+mj-ea"/>
              <a:cs typeface="+mj-cs"/>
            </a:endParaRP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Environmental communication barriers result in:</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endParaRPr lang="en-US" sz="1400" u="none" strike="noStrike" cap="none" spc="0" baseline="0">
              <a:solidFill>
                <a:srgbClr val="FFFFFF"/>
              </a:solidFill>
              <a:uFillTx/>
              <a:latin typeface="+mj-lt"/>
              <a:ea typeface="+mj-ea"/>
              <a:cs typeface="+mj-cs"/>
            </a:endParaRP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 Incorrect food preparation.</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 Poor hygiene practices.</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 Food safety risks.</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 Customer complaints.</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 Loss of business and market share.</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 Increased stress for managers and employees.</a:t>
            </a:r>
            <a:br>
              <a:rPr lang="en-US" sz="1400" u="none" strike="noStrike" cap="none" spc="0" baseline="0">
                <a:solidFill>
                  <a:srgbClr val="FFFFFF"/>
                </a:solidFill>
                <a:uFillTx/>
                <a:latin typeface="+mj-lt"/>
                <a:ea typeface="+mj-ea"/>
                <a:cs typeface="+mj-cs"/>
              </a:rPr>
            </a:br>
            <a:r>
              <a:rPr lang="en-US" sz="1400" u="none" strike="noStrike" cap="none" spc="0" baseline="0">
                <a:solidFill>
                  <a:srgbClr val="FFFFFF"/>
                </a:solidFill>
                <a:uFillTx/>
                <a:latin typeface="+mj-lt"/>
                <a:ea typeface="+mj-ea"/>
                <a:cs typeface="+mj-cs"/>
              </a:rPr>
              <a:t>Because staff misunderstand instructions:</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 chicken is left out overnight</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 hygiene rules are ignored</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 food is undercooked</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 vegetarian meals contain meat</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1400" u="none" strike="noStrike" cap="none" spc="0" baseline="0">
                <a:solidFill>
                  <a:srgbClr val="FFFFFF"/>
                </a:solidFill>
                <a:uFillTx/>
                <a:latin typeface="+mj-lt"/>
                <a:ea typeface="+mj-ea"/>
                <a:cs typeface="+mj-cs"/>
              </a:rPr>
              <a:t>This demonstrates how poor communication affects food quality and safety.</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endParaRPr lang="en-US" sz="900" u="none" strike="noStrike" cap="none" spc="0" baseline="0">
              <a:solidFill>
                <a:srgbClr val="FFFFFF"/>
              </a:solidFill>
              <a:uFillTx/>
              <a:latin typeface="+mj-lt"/>
              <a:ea typeface="+mj-ea"/>
              <a:cs typeface="+mj-cs"/>
            </a:endParaRPr>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Eggs and chick">
            <a:extLst>
              <a:ext uri="{FF2B5EF4-FFF2-40B4-BE49-F238E27FC236}">
                <a16:creationId xmlns:a16="http://schemas.microsoft.com/office/drawing/2014/main" id="{566ED4F8-62AF-4070-39EC-51A25C0D3B73}"/>
              </a:ext>
            </a:extLst>
          </p:cNvPr>
          <p:cNvPicPr>
            <a:picLocks noChangeAspect="1"/>
          </p:cNvPicPr>
          <p:nvPr/>
        </p:nvPicPr>
        <p:blipFill>
          <a:blip r:embed="rId7"/>
          <a:srcRect l="43703" r="20065" b="-2"/>
          <a:stretch>
            <a:fillRect/>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6" name="Picture 4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47" name="Picture 46">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48" name="Oval 47">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9" name="Picture 48">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50" name="Picture 49">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51" name="Rectangle 50">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2A40BD88-8CE2-F3E4-ED88-EDF653E20ED6}"/>
              </a:ext>
            </a:extLst>
          </p:cNvPr>
          <p:cNvSpPr txBox="1"/>
          <p:nvPr/>
        </p:nvSpPr>
        <p:spPr>
          <a:xfrm>
            <a:off x="3415212" y="147918"/>
            <a:ext cx="4695866" cy="164198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3600">
                <a:solidFill>
                  <a:schemeClr val="accent1">
                    <a:lumMod val="60000"/>
                    <a:lumOff val="40000"/>
                  </a:schemeClr>
                </a:solidFill>
                <a:latin typeface="+mj-lt"/>
                <a:ea typeface="+mj-ea"/>
                <a:cs typeface="+mj-cs"/>
              </a:rPr>
              <a:t>Recommendations</a:t>
            </a:r>
          </a:p>
          <a:p>
            <a:pPr>
              <a:lnSpc>
                <a:spcPct val="90000"/>
              </a:lnSpc>
              <a:spcBef>
                <a:spcPct val="0"/>
              </a:spcBef>
              <a:spcAft>
                <a:spcPts val="600"/>
              </a:spcAft>
            </a:pPr>
            <a:endParaRPr lang="en-US" sz="3600">
              <a:solidFill>
                <a:schemeClr val="tx2"/>
              </a:solidFill>
              <a:latin typeface="+mj-lt"/>
              <a:ea typeface="+mj-ea"/>
              <a:cs typeface="+mj-cs"/>
            </a:endParaRPr>
          </a:p>
        </p:txBody>
      </p:sp>
      <p:pic>
        <p:nvPicPr>
          <p:cNvPr id="52" name="Picture 51" descr="Fruits and vegetables in bags">
            <a:extLst>
              <a:ext uri="{FF2B5EF4-FFF2-40B4-BE49-F238E27FC236}">
                <a16:creationId xmlns:a16="http://schemas.microsoft.com/office/drawing/2014/main" id="{0CD6E6A4-6119-241E-BCFA-4A020E5E5006}"/>
              </a:ext>
            </a:extLst>
          </p:cNvPr>
          <p:cNvPicPr>
            <a:picLocks noChangeAspect="1"/>
          </p:cNvPicPr>
          <p:nvPr/>
        </p:nvPicPr>
        <p:blipFill>
          <a:blip r:embed="rId7"/>
          <a:srcRect l="41693" r="13818" b="-1"/>
          <a:stretch>
            <a:fillRect/>
          </a:stretch>
        </p:blipFill>
        <p:spPr>
          <a:xfrm>
            <a:off x="-1" y="10"/>
            <a:ext cx="3513538" cy="6857990"/>
          </a:xfrm>
          <a:prstGeom prst="rect">
            <a:avLst/>
          </a:prstGeom>
        </p:spPr>
      </p:pic>
      <p:sp>
        <p:nvSpPr>
          <p:cNvPr id="2" name="TextBox 2">
            <a:extLst>
              <a:ext uri="{FF2B5EF4-FFF2-40B4-BE49-F238E27FC236}">
                <a16:creationId xmlns:a16="http://schemas.microsoft.com/office/drawing/2014/main" id="{8A5592F9-5173-A617-E54B-452ED0CB087E}"/>
              </a:ext>
            </a:extLst>
          </p:cNvPr>
          <p:cNvSpPr txBox="1"/>
          <p:nvPr/>
        </p:nvSpPr>
        <p:spPr>
          <a:xfrm>
            <a:off x="3588776" y="1207408"/>
            <a:ext cx="5397909" cy="4959084"/>
          </a:xfrm>
          <a:prstGeom prst="rect">
            <a:avLst/>
          </a:prstGeom>
        </p:spPr>
        <p:txBody>
          <a:bodyPr vert="horz" lIns="91440" tIns="45720" rIns="91440" bIns="45720" rtlCol="0" anchorCtr="0" compatLnSpc="1">
            <a:normAutofit fontScale="77500" lnSpcReduction="20000"/>
          </a:bodyPr>
          <a:lstStyle/>
          <a:p>
            <a:pPr marL="0" marR="0" lvl="0" indent="0" fontAlgn="auto">
              <a:lnSpc>
                <a:spcPct val="90000"/>
              </a:lnSpc>
              <a:spcBef>
                <a:spcPts val="1000"/>
              </a:spcBef>
              <a:buClr>
                <a:schemeClr val="bg2">
                  <a:lumMod val="40000"/>
                  <a:lumOff val="60000"/>
                </a:schemeClr>
              </a:buClr>
              <a:buSzPct val="80000"/>
              <a:tabLst/>
              <a:defRPr sz="1800" b="0" i="0" u="none" strike="noStrike" kern="0" cap="none" spc="0" baseline="0">
                <a:solidFill>
                  <a:srgbClr val="000000"/>
                </a:solidFill>
                <a:uFillTx/>
              </a:defRPr>
            </a:pPr>
            <a:endParaRPr lang="en-US" sz="700" u="none" strike="noStrike" cap="none" spc="0" baseline="0">
              <a:uFillTx/>
              <a:latin typeface="+mj-lt"/>
              <a:ea typeface="+mj-ea"/>
              <a:cs typeface="+mj-cs"/>
            </a:endParaRP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2500" u="none" strike="noStrike" cap="none" spc="0" baseline="0">
                <a:uFillTx/>
                <a:latin typeface="+mj-lt"/>
                <a:ea typeface="+mj-ea"/>
                <a:cs typeface="+mj-cs"/>
              </a:rPr>
              <a:t>How Flight Foods Can Reduce Environmental Communication Barriers</a:t>
            </a:r>
          </a:p>
          <a:p>
            <a:pPr marL="0" marR="0" lvl="0" indent="0" fontAlgn="auto">
              <a:lnSpc>
                <a:spcPct val="90000"/>
              </a:lnSpc>
              <a:spcBef>
                <a:spcPts val="1000"/>
              </a:spcBef>
              <a:buClr>
                <a:schemeClr val="bg2">
                  <a:lumMod val="40000"/>
                  <a:lumOff val="60000"/>
                </a:schemeClr>
              </a:buClr>
              <a:buSzPct val="80000"/>
              <a:tabLst/>
              <a:defRPr sz="1800" b="0" i="0" u="none" strike="noStrike" kern="0" cap="none" spc="0" baseline="0">
                <a:solidFill>
                  <a:srgbClr val="000000"/>
                </a:solidFill>
                <a:uFillTx/>
              </a:defRPr>
            </a:pPr>
            <a:br>
              <a:rPr lang="en-US" sz="2500" u="none" strike="noStrike" cap="none" spc="0" baseline="0">
                <a:uFillTx/>
                <a:latin typeface="+mj-lt"/>
                <a:ea typeface="+mj-ea"/>
                <a:cs typeface="+mj-cs"/>
              </a:rPr>
            </a:br>
            <a:endParaRPr lang="en-US" sz="2500" u="none" strike="noStrike" cap="none" spc="0" baseline="0">
              <a:uFillTx/>
              <a:latin typeface="+mj-lt"/>
              <a:ea typeface="+mj-ea"/>
              <a:cs typeface="+mj-cs"/>
            </a:endParaRP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2500" u="none" strike="noStrike" cap="none" spc="0" baseline="0">
                <a:uFillTx/>
                <a:latin typeface="+mj-lt"/>
                <a:ea typeface="+mj-ea"/>
                <a:cs typeface="+mj-cs"/>
              </a:rPr>
              <a:t>Flight Foods should:</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2500" u="none" strike="noStrike" cap="none" spc="0" baseline="0">
                <a:uFillTx/>
                <a:latin typeface="+mj-lt"/>
                <a:ea typeface="+mj-ea"/>
                <a:cs typeface="+mj-cs"/>
              </a:rPr>
              <a:t>•Reduce machine noise where possible.</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2500" u="none" strike="noStrike" cap="none" spc="0" baseline="0">
                <a:uFillTx/>
                <a:latin typeface="+mj-lt"/>
                <a:ea typeface="+mj-ea"/>
                <a:cs typeface="+mj-cs"/>
              </a:rPr>
              <a:t>•Provide a quiet area for staff training.</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2500" u="none" strike="noStrike" cap="none" spc="0" baseline="0">
                <a:uFillTx/>
                <a:latin typeface="+mj-lt"/>
                <a:ea typeface="+mj-ea"/>
                <a:cs typeface="+mj-cs"/>
              </a:rPr>
              <a:t>•Give all workers a proper induction before starting work.</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2500" u="none" strike="noStrike" cap="none" spc="0" baseline="0">
                <a:uFillTx/>
                <a:latin typeface="+mj-lt"/>
                <a:ea typeface="+mj-ea"/>
                <a:cs typeface="+mj-cs"/>
              </a:rPr>
              <a:t>•Use translated signs and pictorial instructions.</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2500" u="none" strike="noStrike" cap="none" spc="0" baseline="0">
                <a:uFillTx/>
                <a:latin typeface="+mj-lt"/>
                <a:ea typeface="+mj-ea"/>
                <a:cs typeface="+mj-cs"/>
              </a:rPr>
              <a:t>•Demonstrate tasks instead of relying only on verbal instructions.</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2500" u="none" strike="noStrike" cap="none" spc="0" baseline="0">
                <a:uFillTx/>
                <a:latin typeface="+mj-lt"/>
                <a:ea typeface="+mj-ea"/>
                <a:cs typeface="+mj-cs"/>
              </a:rPr>
              <a:t>•Check understanding using the “teach-back” method.</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r>
              <a:rPr lang="en-US" sz="2500" u="none" strike="noStrike" cap="none" spc="0" baseline="0">
                <a:uFillTx/>
                <a:latin typeface="+mj-lt"/>
                <a:ea typeface="+mj-ea"/>
                <a:cs typeface="+mj-cs"/>
              </a:rPr>
              <a:t>•Provide ongoing supervision and communication training.</a:t>
            </a:r>
          </a:p>
          <a:p>
            <a:pPr marL="0" marR="0" lvl="0" indent="0" fontAlgn="auto">
              <a:lnSpc>
                <a:spcPct val="90000"/>
              </a:lnSpc>
              <a:spcBef>
                <a:spcPts val="1000"/>
              </a:spcBef>
              <a:buClr>
                <a:schemeClr val="bg2">
                  <a:lumMod val="40000"/>
                  <a:lumOff val="60000"/>
                </a:schemeClr>
              </a:buClr>
              <a:buSzPct val="80000"/>
              <a:buFont typeface="Wingdings 3" charset="2"/>
              <a:buChar char=""/>
              <a:tabLst/>
              <a:defRPr sz="1800" b="0" i="0" u="none" strike="noStrike" kern="0" cap="none" spc="0" baseline="0">
                <a:solidFill>
                  <a:srgbClr val="000000"/>
                </a:solidFill>
                <a:uFillTx/>
              </a:defRPr>
            </a:pPr>
            <a:endParaRPr lang="en-US" sz="700" u="none" strike="noStrike" cap="none" spc="0" baseline="0">
              <a:uFillTx/>
              <a:latin typeface="+mj-lt"/>
              <a:ea typeface="+mj-ea"/>
              <a:cs typeface="+mj-cs"/>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996D4-3064-6646-653A-DDC9134BE945}"/>
              </a:ext>
            </a:extLst>
          </p:cNvPr>
          <p:cNvSpPr>
            <a:spLocks noGrp="1"/>
          </p:cNvSpPr>
          <p:nvPr>
            <p:ph type="title"/>
          </p:nvPr>
        </p:nvSpPr>
        <p:spPr>
          <a:xfrm>
            <a:off x="486697" y="629266"/>
            <a:ext cx="6939116" cy="1223983"/>
          </a:xfrm>
        </p:spPr>
        <p:txBody>
          <a:bodyPr>
            <a:normAutofit/>
          </a:bodyPr>
          <a:lstStyle/>
          <a:p>
            <a:pPr>
              <a:lnSpc>
                <a:spcPct val="90000"/>
              </a:lnSpc>
            </a:pPr>
            <a:r>
              <a:rPr lang="en-GB" sz="3600">
                <a:solidFill>
                  <a:schemeClr val="accent6">
                    <a:lumMod val="60000"/>
                    <a:lumOff val="40000"/>
                  </a:schemeClr>
                </a:solidFill>
              </a:rPr>
              <a:t>Age Barrier of communication at Flight Foods Ltd</a:t>
            </a:r>
            <a:endParaRPr lang="en-US" sz="3600">
              <a:solidFill>
                <a:schemeClr val="accent6">
                  <a:lumMod val="60000"/>
                  <a:lumOff val="40000"/>
                </a:schemeClr>
              </a:solidFill>
            </a:endParaRPr>
          </a:p>
        </p:txBody>
      </p:sp>
      <p:pic>
        <p:nvPicPr>
          <p:cNvPr id="5" name="Picture 4">
            <a:extLst>
              <a:ext uri="{FF2B5EF4-FFF2-40B4-BE49-F238E27FC236}">
                <a16:creationId xmlns:a16="http://schemas.microsoft.com/office/drawing/2014/main" id="{4D2BD1E8-25A0-6A0D-0F63-B066B4D55179}"/>
              </a:ext>
            </a:extLst>
          </p:cNvPr>
          <p:cNvPicPr>
            <a:picLocks noChangeAspect="1"/>
          </p:cNvPicPr>
          <p:nvPr/>
        </p:nvPicPr>
        <p:blipFill>
          <a:blip r:embed="rId3"/>
          <a:stretch>
            <a:fillRect/>
          </a:stretch>
        </p:blipFill>
        <p:spPr>
          <a:xfrm>
            <a:off x="486697" y="2802194"/>
            <a:ext cx="4281948" cy="2458295"/>
          </a:xfrm>
          <a:prstGeom prst="rect">
            <a:avLst/>
          </a:prstGeom>
          <a:effectLst>
            <a:outerShdw blurRad="50800" dist="38100" dir="5400000" algn="t" rotWithShape="0">
              <a:prstClr val="black">
                <a:alpha val="43000"/>
              </a:prstClr>
            </a:outerShdw>
          </a:effectLst>
        </p:spPr>
      </p:pic>
      <p:sp>
        <p:nvSpPr>
          <p:cNvPr id="3" name="Content Placeholder 2">
            <a:extLst>
              <a:ext uri="{FF2B5EF4-FFF2-40B4-BE49-F238E27FC236}">
                <a16:creationId xmlns:a16="http://schemas.microsoft.com/office/drawing/2014/main" id="{581134F7-EB44-611A-731A-22437E776808}"/>
              </a:ext>
            </a:extLst>
          </p:cNvPr>
          <p:cNvSpPr>
            <a:spLocks noGrp="1"/>
          </p:cNvSpPr>
          <p:nvPr>
            <p:ph idx="1"/>
          </p:nvPr>
        </p:nvSpPr>
        <p:spPr>
          <a:xfrm>
            <a:off x="4931795" y="1587640"/>
            <a:ext cx="4212205" cy="5112935"/>
          </a:xfrm>
        </p:spPr>
        <p:txBody>
          <a:bodyPr vert="horz" lIns="91440" tIns="45720" rIns="91440" bIns="45720" rtlCol="0">
            <a:normAutofit fontScale="25000" lnSpcReduction="20000"/>
          </a:bodyPr>
          <a:lstStyle/>
          <a:p>
            <a:pPr marL="0" indent="0">
              <a:lnSpc>
                <a:spcPct val="90000"/>
              </a:lnSpc>
              <a:buNone/>
            </a:pPr>
            <a:r>
              <a:rPr lang="en-GB" sz="1300"/>
              <a:t>                                                                                                                                                                                                                                                                                               </a:t>
            </a:r>
            <a:endParaRPr lang="en-US" sz="1300"/>
          </a:p>
          <a:p>
            <a:pPr>
              <a:lnSpc>
                <a:spcPct val="90000"/>
              </a:lnSpc>
            </a:pPr>
            <a:r>
              <a:rPr lang="en-GB" sz="8000"/>
              <a:t>The workforce in the company is made up of 40 people ranging from 16 to 60 year old. Older workers have experience in working field.</a:t>
            </a:r>
          </a:p>
          <a:p>
            <a:pPr>
              <a:lnSpc>
                <a:spcPct val="90000"/>
              </a:lnSpc>
            </a:pPr>
            <a:r>
              <a:rPr lang="en-GB" sz="8000"/>
              <a:t>Younger staff struggle more with communication and interpret instructions differently.</a:t>
            </a:r>
          </a:p>
          <a:p>
            <a:pPr>
              <a:lnSpc>
                <a:spcPct val="90000"/>
              </a:lnSpc>
            </a:pPr>
            <a:r>
              <a:rPr lang="en-GB" sz="8000"/>
              <a:t>   Youngest ones make many errors and this results in </a:t>
            </a:r>
            <a:r>
              <a:rPr lang="en-GB" sz="8000" err="1"/>
              <a:t>iconstistent</a:t>
            </a:r>
            <a:r>
              <a:rPr lang="en-GB" sz="8000"/>
              <a:t> performance.</a:t>
            </a:r>
          </a:p>
          <a:p>
            <a:pPr>
              <a:lnSpc>
                <a:spcPct val="90000"/>
              </a:lnSpc>
            </a:pPr>
            <a:r>
              <a:rPr lang="en-GB" sz="8000"/>
              <a:t>Food safety is ignored by the staff.</a:t>
            </a:r>
          </a:p>
          <a:p>
            <a:pPr>
              <a:lnSpc>
                <a:spcPct val="90000"/>
              </a:lnSpc>
            </a:pPr>
            <a:r>
              <a:rPr lang="en-GB" sz="8000"/>
              <a:t>As </a:t>
            </a:r>
            <a:r>
              <a:rPr lang="en-GB" sz="8000" err="1"/>
              <a:t>recomandation</a:t>
            </a:r>
            <a:r>
              <a:rPr lang="en-GB" sz="8000"/>
              <a:t> for improving the </a:t>
            </a:r>
            <a:r>
              <a:rPr lang="en-GB" sz="8000" err="1"/>
              <a:t>eficiency</a:t>
            </a:r>
            <a:r>
              <a:rPr lang="en-GB" sz="8000"/>
              <a:t> with the staff Gary needs to repeat </a:t>
            </a:r>
            <a:r>
              <a:rPr lang="en-GB" sz="8000" err="1"/>
              <a:t>trainig</a:t>
            </a:r>
            <a:r>
              <a:rPr lang="en-GB" sz="8000"/>
              <a:t> more often, mentor the young workers, use more practical </a:t>
            </a:r>
            <a:r>
              <a:rPr lang="en-GB" sz="8000" err="1"/>
              <a:t>demontsrations</a:t>
            </a:r>
            <a:r>
              <a:rPr lang="en-GB" sz="8000"/>
              <a:t>. </a:t>
            </a:r>
          </a:p>
        </p:txBody>
      </p:sp>
    </p:spTree>
    <p:extLst>
      <p:ext uri="{BB962C8B-B14F-4D97-AF65-F5344CB8AC3E}">
        <p14:creationId xmlns:p14="http://schemas.microsoft.com/office/powerpoint/2010/main" val="18266168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1515115-95FB-41E0-86F3-8744438C0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86697" y="629266"/>
            <a:ext cx="4212163" cy="1622321"/>
          </a:xfrm>
        </p:spPr>
        <p:txBody>
          <a:bodyPr>
            <a:normAutofit/>
          </a:bodyPr>
          <a:lstStyle/>
          <a:p>
            <a:r>
              <a:rPr lang="en-GB" b="1">
                <a:solidFill>
                  <a:schemeClr val="accent6">
                    <a:lumMod val="60000"/>
                    <a:lumOff val="40000"/>
                  </a:schemeClr>
                </a:solidFill>
              </a:rPr>
              <a:t>Theoretical Framework</a:t>
            </a:r>
          </a:p>
        </p:txBody>
      </p:sp>
      <p:sp>
        <p:nvSpPr>
          <p:cNvPr id="12" name="Freeform 31">
            <a:extLst>
              <a:ext uri="{FF2B5EF4-FFF2-40B4-BE49-F238E27FC236}">
                <a16:creationId xmlns:a16="http://schemas.microsoft.com/office/drawing/2014/main" id="{8222A33F-BE2D-4D69-92A0-5DF8B17BAA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7382"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solidFill>
                <a:srgbClr val="FFFFFF"/>
              </a:solidFill>
            </a:endParaRPr>
          </a:p>
        </p:txBody>
      </p:sp>
      <p:sp useBgFill="1">
        <p:nvSpPr>
          <p:cNvPr id="14" name="Freeform: Shape 13">
            <a:extLst>
              <a:ext uri="{FF2B5EF4-FFF2-40B4-BE49-F238E27FC236}">
                <a16:creationId xmlns:a16="http://schemas.microsoft.com/office/drawing/2014/main" id="{CE1C74D0-9609-468A-9597-5D87C8A42B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641798" y="1355484"/>
            <a:ext cx="6858001" cy="4147033"/>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txBody>
          <a:bodyPr/>
          <a:lstStyle/>
          <a:p>
            <a:endParaRPr lang="en-GB"/>
          </a:p>
        </p:txBody>
      </p:sp>
      <p:pic>
        <p:nvPicPr>
          <p:cNvPr id="5" name="Picture 4">
            <a:extLst>
              <a:ext uri="{FF2B5EF4-FFF2-40B4-BE49-F238E27FC236}">
                <a16:creationId xmlns:a16="http://schemas.microsoft.com/office/drawing/2014/main" id="{7CDFBEF2-DE15-C240-A217-03D41BFAC916}"/>
              </a:ext>
            </a:extLst>
          </p:cNvPr>
          <p:cNvPicPr>
            <a:picLocks noChangeAspect="1"/>
          </p:cNvPicPr>
          <p:nvPr/>
        </p:nvPicPr>
        <p:blipFill>
          <a:blip r:embed="rId2"/>
          <a:stretch>
            <a:fillRect/>
          </a:stretch>
        </p:blipFill>
        <p:spPr>
          <a:xfrm>
            <a:off x="5311398" y="2072969"/>
            <a:ext cx="3769617" cy="3594301"/>
          </a:xfrm>
          <a:prstGeom prst="rect">
            <a:avLst/>
          </a:prstGeom>
          <a:effectLst/>
        </p:spPr>
      </p:pic>
      <p:sp>
        <p:nvSpPr>
          <p:cNvPr id="16" name="Rectangle 15">
            <a:extLst>
              <a:ext uri="{FF2B5EF4-FFF2-40B4-BE49-F238E27FC236}">
                <a16:creationId xmlns:a16="http://schemas.microsoft.com/office/drawing/2014/main" id="{C137128D-E594-4905-9F76-E385F0831D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86698" y="2438400"/>
            <a:ext cx="4212162" cy="3785419"/>
          </a:xfrm>
        </p:spPr>
        <p:txBody>
          <a:bodyPr vert="horz" lIns="91440" tIns="45720" rIns="91440" bIns="45720" rtlCol="0">
            <a:normAutofit/>
          </a:bodyPr>
          <a:lstStyle/>
          <a:p>
            <a:pPr marL="0" indent="0">
              <a:buNone/>
            </a:pPr>
            <a:endParaRPr lang="en-GB" sz="1900" b="1" i="1">
              <a:solidFill>
                <a:srgbClr val="FFFFFF"/>
              </a:solidFill>
            </a:endParaRPr>
          </a:p>
          <a:p>
            <a:r>
              <a:rPr lang="en-GB" sz="1900">
                <a:solidFill>
                  <a:srgbClr val="FFFFFF"/>
                </a:solidFill>
                <a:latin typeface="Calibri"/>
                <a:ea typeface="Calibri"/>
                <a:cs typeface="Calibri"/>
              </a:rPr>
              <a:t>Wilbur Schramm's expands the model of his thinking in 1954 by emphasizing the process of encoding and decoding the message.</a:t>
            </a:r>
          </a:p>
          <a:p>
            <a:r>
              <a:rPr lang="en-GB" sz="1900">
                <a:solidFill>
                  <a:srgbClr val="FFFFFF"/>
                </a:solidFill>
                <a:latin typeface="Calibri"/>
                <a:ea typeface="Calibri"/>
                <a:cs typeface="Calibri"/>
              </a:rPr>
              <a:t>Schramm envisioned this process as a two—way circular communication between sender and reciver.</a:t>
            </a:r>
          </a:p>
          <a:p>
            <a:r>
              <a:rPr lang="en-GB" sz="1900">
                <a:solidFill>
                  <a:srgbClr val="FFFFFF"/>
                </a:solidFill>
                <a:latin typeface="Calibri"/>
                <a:ea typeface="Calibri"/>
                <a:cs typeface="Calibri"/>
              </a:rPr>
              <a:t>The model he proposed is an extension from Shannon-Weaver transition model of comunication.</a:t>
            </a:r>
          </a:p>
          <a:p>
            <a:endParaRPr lang="en-GB" sz="1900">
              <a:solidFill>
                <a:srgbClr val="FFFFFF"/>
              </a:solidFill>
              <a:latin typeface="Calibri"/>
              <a:ea typeface="Calibri"/>
              <a:cs typeface="Calibri"/>
            </a:endParaRPr>
          </a:p>
        </p:txBody>
      </p:sp>
    </p:spTree>
    <p:extLst>
      <p:ext uri="{BB962C8B-B14F-4D97-AF65-F5344CB8AC3E}">
        <p14:creationId xmlns:p14="http://schemas.microsoft.com/office/powerpoint/2010/main" val="2628250944"/>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4E49D98-8AB3-09C7-3C5D-FB8E0B3AA53B}"/>
              </a:ext>
            </a:extLst>
          </p:cNvPr>
          <p:cNvSpPr>
            <a:spLocks noGrp="1"/>
          </p:cNvSpPr>
          <p:nvPr>
            <p:ph type="title"/>
          </p:nvPr>
        </p:nvSpPr>
        <p:spPr>
          <a:xfrm>
            <a:off x="486697" y="629267"/>
            <a:ext cx="6939116" cy="1016654"/>
          </a:xfrm>
        </p:spPr>
        <p:txBody>
          <a:bodyPr>
            <a:normAutofit/>
          </a:bodyPr>
          <a:lstStyle/>
          <a:p>
            <a:pPr>
              <a:lnSpc>
                <a:spcPct val="90000"/>
              </a:lnSpc>
            </a:pPr>
            <a:r>
              <a:rPr lang="en-GB" sz="3600">
                <a:solidFill>
                  <a:schemeClr val="accent6">
                    <a:lumMod val="60000"/>
                    <a:lumOff val="40000"/>
                  </a:schemeClr>
                </a:solidFill>
              </a:rPr>
              <a:t>Schramm's Interactive Model</a:t>
            </a:r>
          </a:p>
        </p:txBody>
      </p:sp>
      <p:sp useBgFill="1">
        <p:nvSpPr>
          <p:cNvPr id="29" name="Freeform: Shape 27">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pic>
        <p:nvPicPr>
          <p:cNvPr id="6" name="Picture 5">
            <a:extLst>
              <a:ext uri="{FF2B5EF4-FFF2-40B4-BE49-F238E27FC236}">
                <a16:creationId xmlns:a16="http://schemas.microsoft.com/office/drawing/2014/main" id="{C54A9E63-30FE-4E60-CEAB-F47498AB36B1}"/>
              </a:ext>
            </a:extLst>
          </p:cNvPr>
          <p:cNvPicPr>
            <a:picLocks noChangeAspect="1"/>
          </p:cNvPicPr>
          <p:nvPr/>
        </p:nvPicPr>
        <p:blipFill>
          <a:blip r:embed="rId2"/>
          <a:stretch>
            <a:fillRect/>
          </a:stretch>
        </p:blipFill>
        <p:spPr>
          <a:xfrm>
            <a:off x="3746326" y="2905067"/>
            <a:ext cx="5397673" cy="3133992"/>
          </a:xfrm>
          <a:prstGeom prst="rect">
            <a:avLst/>
          </a:prstGeom>
          <a:effectLst/>
        </p:spPr>
      </p:pic>
      <p:graphicFrame>
        <p:nvGraphicFramePr>
          <p:cNvPr id="17" name="Content Placeholder 2">
            <a:extLst>
              <a:ext uri="{FF2B5EF4-FFF2-40B4-BE49-F238E27FC236}">
                <a16:creationId xmlns:a16="http://schemas.microsoft.com/office/drawing/2014/main" id="{605E58A2-2AA1-6417-45F0-BFCB85691BAE}"/>
              </a:ext>
            </a:extLst>
          </p:cNvPr>
          <p:cNvGraphicFramePr>
            <a:graphicFrameLocks noGrp="1"/>
          </p:cNvGraphicFramePr>
          <p:nvPr>
            <p:ph idx="1"/>
            <p:extLst>
              <p:ext uri="{D42A27DB-BD31-4B8C-83A1-F6EECF244321}">
                <p14:modId xmlns:p14="http://schemas.microsoft.com/office/powerpoint/2010/main" val="3687328620"/>
              </p:ext>
            </p:extLst>
          </p:nvPr>
        </p:nvGraphicFramePr>
        <p:xfrm>
          <a:off x="486698" y="2548281"/>
          <a:ext cx="3841954" cy="36586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15875573"/>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B10058A6-F518-3F21-E2DE-7EC05F217A5B}"/>
              </a:ext>
            </a:extLst>
          </p:cNvPr>
          <p:cNvSpPr>
            <a:spLocks noGrp="1"/>
          </p:cNvSpPr>
          <p:nvPr>
            <p:ph type="title"/>
          </p:nvPr>
        </p:nvSpPr>
        <p:spPr>
          <a:xfrm>
            <a:off x="486697" y="629267"/>
            <a:ext cx="6939116" cy="1016654"/>
          </a:xfrm>
        </p:spPr>
        <p:txBody>
          <a:bodyPr>
            <a:normAutofit/>
          </a:bodyPr>
          <a:lstStyle/>
          <a:p>
            <a:pPr>
              <a:lnSpc>
                <a:spcPct val="90000"/>
              </a:lnSpc>
            </a:pPr>
            <a:r>
              <a:rPr lang="en-GB" sz="3300" b="1">
                <a:solidFill>
                  <a:schemeClr val="accent6">
                    <a:lumMod val="60000"/>
                    <a:lumOff val="40000"/>
                  </a:schemeClr>
                </a:solidFill>
              </a:rPr>
              <a:t>Strategies to Overcome Barriers</a:t>
            </a:r>
          </a:p>
        </p:txBody>
      </p:sp>
      <p:sp useBgFill="1">
        <p:nvSpPr>
          <p:cNvPr id="16" name="Freeform: Shape 15">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3" name="Content Placeholder 2">
            <a:extLst>
              <a:ext uri="{FF2B5EF4-FFF2-40B4-BE49-F238E27FC236}">
                <a16:creationId xmlns:a16="http://schemas.microsoft.com/office/drawing/2014/main" id="{3C22A90E-9F76-050D-E0EB-CFE372524E66}"/>
              </a:ext>
            </a:extLst>
          </p:cNvPr>
          <p:cNvSpPr>
            <a:spLocks noGrp="1"/>
          </p:cNvSpPr>
          <p:nvPr>
            <p:ph idx="1"/>
          </p:nvPr>
        </p:nvSpPr>
        <p:spPr>
          <a:xfrm>
            <a:off x="486698" y="2548281"/>
            <a:ext cx="3841954" cy="3658689"/>
          </a:xfrm>
        </p:spPr>
        <p:txBody>
          <a:bodyPr vert="horz" lIns="91440" tIns="45720" rIns="91440" bIns="45720" rtlCol="0">
            <a:normAutofit/>
          </a:bodyPr>
          <a:lstStyle/>
          <a:p>
            <a:pPr>
              <a:lnSpc>
                <a:spcPct val="90000"/>
              </a:lnSpc>
            </a:pPr>
            <a:r>
              <a:rPr lang="en-GB"/>
              <a:t>With staff training and development they can overcome barriers by providing regular communication and food safety for all staff</a:t>
            </a:r>
            <a:endParaRPr lang="en-US"/>
          </a:p>
          <a:p>
            <a:pPr>
              <a:lnSpc>
                <a:spcPct val="90000"/>
              </a:lnSpc>
            </a:pPr>
            <a:r>
              <a:rPr lang="en-GB"/>
              <a:t>Use simple instructions and use practical demonstrations </a:t>
            </a:r>
          </a:p>
          <a:p>
            <a:pPr>
              <a:lnSpc>
                <a:spcPct val="90000"/>
              </a:lnSpc>
            </a:pPr>
            <a:r>
              <a:rPr lang="en-GB"/>
              <a:t>Repeat key procedures to improve staff understanding</a:t>
            </a:r>
          </a:p>
          <a:p>
            <a:pPr marL="0" indent="0">
              <a:lnSpc>
                <a:spcPct val="90000"/>
              </a:lnSpc>
              <a:buNone/>
            </a:pPr>
            <a:endParaRPr lang="en-GB"/>
          </a:p>
        </p:txBody>
      </p:sp>
      <p:pic>
        <p:nvPicPr>
          <p:cNvPr id="5" name="Picture 4">
            <a:extLst>
              <a:ext uri="{FF2B5EF4-FFF2-40B4-BE49-F238E27FC236}">
                <a16:creationId xmlns:a16="http://schemas.microsoft.com/office/drawing/2014/main" id="{9AECA66B-4CF9-7EDB-09EC-13CFDC30F2ED}"/>
              </a:ext>
            </a:extLst>
          </p:cNvPr>
          <p:cNvPicPr>
            <a:picLocks noChangeAspect="1"/>
          </p:cNvPicPr>
          <p:nvPr/>
        </p:nvPicPr>
        <p:blipFill>
          <a:blip r:embed="rId2"/>
          <a:stretch>
            <a:fillRect/>
          </a:stretch>
        </p:blipFill>
        <p:spPr>
          <a:xfrm>
            <a:off x="4568937" y="3227798"/>
            <a:ext cx="4088720" cy="2302983"/>
          </a:xfrm>
          <a:prstGeom prst="rect">
            <a:avLst/>
          </a:prstGeom>
          <a:effectLst/>
        </p:spPr>
      </p:pic>
    </p:spTree>
    <p:extLst>
      <p:ext uri="{BB962C8B-B14F-4D97-AF65-F5344CB8AC3E}">
        <p14:creationId xmlns:p14="http://schemas.microsoft.com/office/powerpoint/2010/main" val="1880577194"/>
      </p:ext>
    </p:extLst>
  </p:cSld>
  <p:clrMapOvr>
    <a:overrideClrMapping bg1="lt1" tx1="dk1" bg2="lt2" tx2="dk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3027759" cy="4188315"/>
          </a:xfrm>
          <a:prstGeom prst="rect">
            <a:avLst/>
          </a:prstGeom>
        </p:spPr>
      </p:pic>
      <p:pic>
        <p:nvPicPr>
          <p:cNvPr id="21" name="Picture 2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141809" cy="2365453"/>
          </a:xfrm>
          <a:prstGeom prst="rect">
            <a:avLst/>
          </a:prstGeom>
        </p:spPr>
      </p:pic>
      <p:sp>
        <p:nvSpPr>
          <p:cNvPr id="23" name="Oval 2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56759" y="1676400"/>
            <a:ext cx="211455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25" name="Picture 2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5999559" y="0"/>
            <a:ext cx="1202540" cy="1141407"/>
          </a:xfrm>
          <a:prstGeom prst="rect">
            <a:avLst/>
          </a:prstGeom>
        </p:spPr>
      </p:pic>
      <p:pic>
        <p:nvPicPr>
          <p:cNvPr id="27" name="Picture 2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6454408" y="6096000"/>
            <a:ext cx="745301" cy="762000"/>
          </a:xfrm>
          <a:prstGeom prst="rect">
            <a:avLst/>
          </a:prstGeom>
        </p:spPr>
      </p:pic>
      <p:sp>
        <p:nvSpPr>
          <p:cNvPr id="29" name="Rectangle 2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30">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03C0B5-8518-1944-CAE8-973E8B000101}"/>
              </a:ext>
            </a:extLst>
          </p:cNvPr>
          <p:cNvSpPr txBox="1">
            <a:spLocks noGrp="1"/>
          </p:cNvSpPr>
          <p:nvPr>
            <p:ph type="title"/>
          </p:nvPr>
        </p:nvSpPr>
        <p:spPr>
          <a:xfrm>
            <a:off x="6143943" y="1325880"/>
            <a:ext cx="2514282" cy="3066507"/>
          </a:xfrm>
        </p:spPr>
        <p:txBody>
          <a:bodyPr vert="horz" lIns="91440" tIns="45720" rIns="91440" bIns="45720" rtlCol="0" anchor="b">
            <a:normAutofit/>
          </a:bodyPr>
          <a:lstStyle/>
          <a:p>
            <a:pPr defTabSz="457200">
              <a:lnSpc>
                <a:spcPct val="90000"/>
              </a:lnSpc>
            </a:pPr>
            <a:r>
              <a:rPr lang="en-US" sz="2200" b="0" i="0" kern="1200">
                <a:solidFill>
                  <a:srgbClr val="FFFF00"/>
                </a:solidFill>
                <a:latin typeface="+mj-lt"/>
                <a:ea typeface="+mj-ea"/>
                <a:cs typeface="+mj-cs"/>
              </a:rPr>
              <a:t>Communication barrier at flight food</a:t>
            </a:r>
          </a:p>
        </p:txBody>
      </p:sp>
      <p:sp>
        <p:nvSpPr>
          <p:cNvPr id="33"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59776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5" name="Freeform: Shape 34">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857465"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Rectangle 36">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 name="Content Placeholder 3">
            <a:extLst>
              <a:ext uri="{FF2B5EF4-FFF2-40B4-BE49-F238E27FC236}">
                <a16:creationId xmlns:a16="http://schemas.microsoft.com/office/drawing/2014/main" id="{D625F71C-0AE7-B179-14FD-2B789B1AA9BF}"/>
              </a:ext>
            </a:extLst>
          </p:cNvPr>
          <p:cNvGraphicFramePr>
            <a:graphicFrameLocks noGrp="1"/>
          </p:cNvGraphicFramePr>
          <p:nvPr>
            <p:ph idx="1"/>
            <p:extLst>
              <p:ext uri="{D42A27DB-BD31-4B8C-83A1-F6EECF244321}">
                <p14:modId xmlns:p14="http://schemas.microsoft.com/office/powerpoint/2010/main" val="78895158"/>
              </p:ext>
            </p:extLst>
          </p:nvPr>
        </p:nvGraphicFramePr>
        <p:xfrm>
          <a:off x="170314" y="114300"/>
          <a:ext cx="5427447" cy="6496051"/>
        </p:xfrm>
        <a:graphic>
          <a:graphicData uri="http://schemas.openxmlformats.org/drawingml/2006/table">
            <a:tbl>
              <a:tblPr>
                <a:solidFill>
                  <a:schemeClr val="tx1">
                    <a:lumMod val="65000"/>
                    <a:lumOff val="35000"/>
                  </a:schemeClr>
                </a:solidFill>
                <a:effectLst/>
              </a:tblPr>
              <a:tblGrid>
                <a:gridCol w="1994753">
                  <a:extLst>
                    <a:ext uri="{9D8B030D-6E8A-4147-A177-3AD203B41FA5}">
                      <a16:colId xmlns:a16="http://schemas.microsoft.com/office/drawing/2014/main" val="757708047"/>
                    </a:ext>
                  </a:extLst>
                </a:gridCol>
                <a:gridCol w="1807528">
                  <a:extLst>
                    <a:ext uri="{9D8B030D-6E8A-4147-A177-3AD203B41FA5}">
                      <a16:colId xmlns:a16="http://schemas.microsoft.com/office/drawing/2014/main" val="3450759728"/>
                    </a:ext>
                  </a:extLst>
                </a:gridCol>
                <a:gridCol w="1625166">
                  <a:extLst>
                    <a:ext uri="{9D8B030D-6E8A-4147-A177-3AD203B41FA5}">
                      <a16:colId xmlns:a16="http://schemas.microsoft.com/office/drawing/2014/main" val="342175633"/>
                    </a:ext>
                  </a:extLst>
                </a:gridCol>
              </a:tblGrid>
              <a:tr h="715844">
                <a:tc>
                  <a:txBody>
                    <a:bodyPr/>
                    <a:lstStyle/>
                    <a:p>
                      <a:pPr lvl="0">
                        <a:buNone/>
                      </a:pPr>
                      <a:r>
                        <a:rPr lang="en-GB" sz="1100" b="1" cap="none" spc="0">
                          <a:solidFill>
                            <a:schemeClr val="bg1"/>
                          </a:solidFill>
                        </a:rPr>
                        <a:t>Barrier Type</a:t>
                      </a:r>
                      <a:endParaRPr lang="en-GB" sz="1100" cap="none" spc="0">
                        <a:solidFill>
                          <a:schemeClr val="bg1"/>
                        </a:solidFill>
                      </a:endParaRP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r>
                        <a:rPr lang="en-GB" sz="1100" b="1" cap="none" spc="0">
                          <a:solidFill>
                            <a:schemeClr val="bg1"/>
                          </a:solidFill>
                        </a:rPr>
                        <a:t>Evidence from Case Study</a:t>
                      </a:r>
                      <a:endParaRPr lang="en-GB" sz="1100" cap="none" spc="0">
                        <a:solidFill>
                          <a:schemeClr val="bg1"/>
                        </a:solidFill>
                      </a:endParaRP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r>
                        <a:rPr lang="en-GB" sz="1100" b="1" cap="none" spc="0">
                          <a:solidFill>
                            <a:schemeClr val="bg1"/>
                          </a:solidFill>
                        </a:rPr>
                        <a:t>Impact on Communication &amp; Quality</a:t>
                      </a:r>
                      <a:endParaRPr lang="en-GB" sz="1100" cap="none" spc="0">
                        <a:solidFill>
                          <a:schemeClr val="bg1"/>
                        </a:solidFill>
                      </a:endParaRP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644369104"/>
                  </a:ext>
                </a:extLst>
              </a:tr>
              <a:tr h="1115273">
                <a:tc>
                  <a:txBody>
                    <a:bodyPr/>
                    <a:lstStyle/>
                    <a:p>
                      <a:pPr lvl="0">
                        <a:buNone/>
                      </a:pPr>
                      <a:r>
                        <a:rPr lang="en-GB" sz="1100" cap="none" spc="0">
                          <a:solidFill>
                            <a:schemeClr val="bg1"/>
                          </a:solidFill>
                        </a:rPr>
                        <a:t>Environmental Noise</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endParaRPr lang="en-GB" sz="1100" cap="none" spc="0">
                        <a:solidFill>
                          <a:schemeClr val="bg1"/>
                        </a:solidFill>
                      </a:endParaRPr>
                    </a:p>
                    <a:p>
                      <a:pPr lvl="0">
                        <a:buNone/>
                      </a:pPr>
                      <a:r>
                        <a:rPr lang="en-GB" sz="1100" cap="none" spc="0">
                          <a:solidFill>
                            <a:schemeClr val="bg1"/>
                          </a:solidFill>
                        </a:rPr>
                        <a:t>Old machine was used which make loud noise</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endParaRPr lang="en-GB" sz="1100" cap="none" spc="0">
                        <a:solidFill>
                          <a:schemeClr val="bg1"/>
                        </a:solidFill>
                      </a:endParaRPr>
                    </a:p>
                    <a:p>
                      <a:pPr lvl="0">
                        <a:buNone/>
                      </a:pPr>
                      <a:r>
                        <a:rPr lang="en-GB" sz="1100" cap="none" spc="0">
                          <a:solidFill>
                            <a:schemeClr val="bg1"/>
                          </a:solidFill>
                        </a:rPr>
                        <a:t>Instruction was not heard  properly which make mistake </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4144647321"/>
                  </a:ext>
                </a:extLst>
              </a:tr>
              <a:tr h="1319115">
                <a:tc>
                  <a:txBody>
                    <a:bodyPr/>
                    <a:lstStyle/>
                    <a:p>
                      <a:pPr lvl="0">
                        <a:buNone/>
                      </a:pPr>
                      <a:r>
                        <a:rPr lang="en-GB" sz="1100" cap="none" spc="0">
                          <a:solidFill>
                            <a:schemeClr val="bg1"/>
                          </a:solidFill>
                        </a:rPr>
                        <a:t>Language/Communication</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endParaRPr lang="en-GB" sz="1100" cap="none" spc="0">
                        <a:solidFill>
                          <a:schemeClr val="bg1"/>
                        </a:solidFill>
                      </a:endParaRPr>
                    </a:p>
                    <a:p>
                      <a:pPr lvl="0">
                        <a:buNone/>
                      </a:pPr>
                      <a:r>
                        <a:rPr lang="en-GB" sz="1100" cap="none" spc="0">
                          <a:solidFill>
                            <a:schemeClr val="bg1"/>
                          </a:solidFill>
                        </a:rPr>
                        <a:t>Workers cannot speak English properly and the sign in factory was only in English</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r>
                        <a:rPr lang="en-GB" sz="1100" cap="none" spc="0">
                          <a:solidFill>
                            <a:schemeClr val="bg1"/>
                          </a:solidFill>
                        </a:rPr>
                        <a:t>Misunderstanding hygiene and safety rules</a:t>
                      </a:r>
                    </a:p>
                    <a:p>
                      <a:pPr lvl="0">
                        <a:buNone/>
                      </a:pPr>
                      <a:endParaRPr lang="en-GB" sz="1100" cap="none" spc="0">
                        <a:solidFill>
                          <a:schemeClr val="bg1"/>
                        </a:solidFill>
                      </a:endParaRP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146610828"/>
                  </a:ext>
                </a:extLst>
              </a:tr>
              <a:tr h="1115273">
                <a:tc>
                  <a:txBody>
                    <a:bodyPr/>
                    <a:lstStyle/>
                    <a:p>
                      <a:pPr lvl="0">
                        <a:buNone/>
                      </a:pPr>
                      <a:r>
                        <a:rPr lang="en-GB" sz="1100" cap="none" spc="0">
                          <a:solidFill>
                            <a:schemeClr val="bg1"/>
                          </a:solidFill>
                        </a:rPr>
                        <a:t>Age/Generational</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endParaRPr lang="en-GB" sz="1100" cap="none" spc="0">
                        <a:solidFill>
                          <a:schemeClr val="bg1"/>
                        </a:solidFill>
                      </a:endParaRPr>
                    </a:p>
                    <a:p>
                      <a:pPr lvl="0">
                        <a:buNone/>
                      </a:pPr>
                      <a:r>
                        <a:rPr lang="en-GB" sz="1100" cap="none" spc="0">
                          <a:solidFill>
                            <a:schemeClr val="bg1"/>
                          </a:solidFill>
                        </a:rPr>
                        <a:t>Different ages of worker were worked ,so the younger ones face more struggle</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r>
                        <a:rPr lang="en-GB" sz="1100" cap="none" spc="0">
                          <a:solidFill>
                            <a:schemeClr val="bg1"/>
                          </a:solidFill>
                        </a:rPr>
                        <a:t>Inconsistent performance, errors</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3317497668"/>
                  </a:ext>
                </a:extLst>
              </a:tr>
              <a:tr h="1115273">
                <a:tc>
                  <a:txBody>
                    <a:bodyPr/>
                    <a:lstStyle/>
                    <a:p>
                      <a:pPr lvl="0">
                        <a:buNone/>
                      </a:pPr>
                      <a:r>
                        <a:rPr lang="en-GB" sz="1100" cap="none" spc="0">
                          <a:solidFill>
                            <a:schemeClr val="bg1"/>
                          </a:solidFill>
                        </a:rPr>
                        <a:t>Cultural</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endParaRPr lang="en-GB" sz="1100" cap="none" spc="0">
                        <a:solidFill>
                          <a:schemeClr val="bg1"/>
                        </a:solidFill>
                      </a:endParaRPr>
                    </a:p>
                    <a:p>
                      <a:pPr lvl="0">
                        <a:buNone/>
                      </a:pPr>
                      <a:r>
                        <a:rPr lang="en-GB" sz="1100" cap="none" spc="0">
                          <a:solidFill>
                            <a:schemeClr val="bg1"/>
                          </a:solidFill>
                        </a:rPr>
                        <a:t>People comes from five different culture and from different norms</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r>
                        <a:rPr lang="en-GB" sz="1100" cap="none" spc="0">
                          <a:solidFill>
                            <a:schemeClr val="bg1"/>
                          </a:solidFill>
                        </a:rPr>
                        <a:t>Misinterpretation of rules, cross-contamination</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962199767"/>
                  </a:ext>
                </a:extLst>
              </a:tr>
              <a:tr h="1115273">
                <a:tc>
                  <a:txBody>
                    <a:bodyPr/>
                    <a:lstStyle/>
                    <a:p>
                      <a:pPr lvl="0">
                        <a:buNone/>
                      </a:pPr>
                      <a:r>
                        <a:rPr lang="en-GB" sz="1100" cap="none" spc="0">
                          <a:solidFill>
                            <a:schemeClr val="bg1"/>
                          </a:solidFill>
                        </a:rPr>
                        <a:t>Emotional</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endParaRPr lang="en-GB" sz="1100" cap="none" spc="0">
                        <a:solidFill>
                          <a:schemeClr val="bg1"/>
                        </a:solidFill>
                      </a:endParaRPr>
                    </a:p>
                    <a:p>
                      <a:pPr lvl="0">
                        <a:buNone/>
                      </a:pPr>
                      <a:r>
                        <a:rPr lang="en-GB" sz="1100" cap="none" spc="0">
                          <a:solidFill>
                            <a:schemeClr val="bg1"/>
                          </a:solidFill>
                        </a:rPr>
                        <a:t>Gray was stressed and tired due to which always shouting</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tc>
                  <a:txBody>
                    <a:bodyPr/>
                    <a:lstStyle/>
                    <a:p>
                      <a:pPr lvl="0">
                        <a:buNone/>
                      </a:pPr>
                      <a:r>
                        <a:rPr lang="en-GB" sz="1100" cap="none" spc="0">
                          <a:solidFill>
                            <a:schemeClr val="bg1"/>
                          </a:solidFill>
                        </a:rPr>
                        <a:t>Low morale, fear, reduced communication</a:t>
                      </a:r>
                    </a:p>
                  </a:txBody>
                  <a:tcPr marL="36643" marR="36643" marT="18321" marB="60680" anchor="ctr">
                    <a:lnL w="12700" cmpd="sng">
                      <a:noFill/>
                      <a:prstDash val="solid"/>
                    </a:lnL>
                    <a:lnR w="12700" cmpd="sng">
                      <a:noFill/>
                      <a:prstDash val="solid"/>
                    </a:lnR>
                    <a:lnT w="12700" cmpd="sng">
                      <a:noFill/>
                      <a:prstDash val="solid"/>
                    </a:lnT>
                    <a:lnB w="12700" cmpd="sng">
                      <a:noFill/>
                      <a:prstDash val="solid"/>
                    </a:lnB>
                    <a:solidFill>
                      <a:schemeClr val="tx1">
                        <a:lumMod val="65000"/>
                        <a:lumOff val="35000"/>
                      </a:schemeClr>
                    </a:solidFill>
                  </a:tcPr>
                </a:tc>
                <a:extLst>
                  <a:ext uri="{0D108BD9-81ED-4DB2-BD59-A6C34878D82A}">
                    <a16:rowId xmlns:a16="http://schemas.microsoft.com/office/drawing/2014/main" val="2289890902"/>
                  </a:ext>
                </a:extLst>
              </a:tr>
            </a:tbl>
          </a:graphicData>
        </a:graphic>
      </p:graphicFrame>
    </p:spTree>
    <p:extLst>
      <p:ext uri="{BB962C8B-B14F-4D97-AF65-F5344CB8AC3E}">
        <p14:creationId xmlns:p14="http://schemas.microsoft.com/office/powerpoint/2010/main" val="3971945341"/>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FE5D76-041A-81BB-8494-CF8580F6F221}"/>
              </a:ext>
            </a:extLst>
          </p:cNvPr>
          <p:cNvSpPr txBox="1">
            <a:spLocks noGrp="1"/>
          </p:cNvSpPr>
          <p:nvPr>
            <p:ph type="title"/>
          </p:nvPr>
        </p:nvSpPr>
        <p:spPr>
          <a:xfrm>
            <a:off x="486696" y="1063417"/>
            <a:ext cx="2629122" cy="4675396"/>
          </a:xfrm>
        </p:spPr>
        <p:txBody>
          <a:bodyPr anchor="ctr">
            <a:normAutofit/>
          </a:bodyPr>
          <a:lstStyle/>
          <a:p>
            <a:pPr lvl="0"/>
            <a:r>
              <a:rPr lang="en-GB">
                <a:solidFill>
                  <a:srgbClr val="FFFF00"/>
                </a:solidFill>
              </a:rPr>
              <a:t>Shannon and Weaver Model</a:t>
            </a:r>
          </a:p>
        </p:txBody>
      </p:sp>
      <p:sp>
        <p:nvSpPr>
          <p:cNvPr id="54" name="Rectangle 53">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9292" y="0"/>
            <a:ext cx="5664708"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55"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2766" y="484632"/>
            <a:ext cx="4938073"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1836"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30" name="Content Placeholder 2">
            <a:extLst>
              <a:ext uri="{FF2B5EF4-FFF2-40B4-BE49-F238E27FC236}">
                <a16:creationId xmlns:a16="http://schemas.microsoft.com/office/drawing/2014/main" id="{71999A42-4A74-80EC-B3A2-F4B9C22AA067}"/>
              </a:ext>
            </a:extLst>
          </p:cNvPr>
          <p:cNvGraphicFramePr>
            <a:graphicFrameLocks noGrp="1"/>
          </p:cNvGraphicFramePr>
          <p:nvPr>
            <p:ph idx="1"/>
            <p:extLst>
              <p:ext uri="{D42A27DB-BD31-4B8C-83A1-F6EECF244321}">
                <p14:modId xmlns:p14="http://schemas.microsoft.com/office/powerpoint/2010/main" val="2325585231"/>
              </p:ext>
            </p:extLst>
          </p:nvPr>
        </p:nvGraphicFramePr>
        <p:xfrm>
          <a:off x="4206478" y="190500"/>
          <a:ext cx="4450826" cy="61828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0195445"/>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9" name="Rectangle 18">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1" name="Freeform: Shape 13">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3"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txBody>
          <a:bodyPr/>
          <a:lstStyle/>
          <a:p>
            <a:endParaRPr lang="en-GB"/>
          </a:p>
        </p:txBody>
      </p:sp>
      <p:sp>
        <p:nvSpPr>
          <p:cNvPr id="2" name="Title 1">
            <a:extLst>
              <a:ext uri="{FF2B5EF4-FFF2-40B4-BE49-F238E27FC236}">
                <a16:creationId xmlns:a16="http://schemas.microsoft.com/office/drawing/2014/main" id="{12D976E8-B8E0-60AF-1ECE-C89658F3B2FD}"/>
              </a:ext>
            </a:extLst>
          </p:cNvPr>
          <p:cNvSpPr txBox="1">
            <a:spLocks noGrp="1"/>
          </p:cNvSpPr>
          <p:nvPr>
            <p:ph type="title"/>
          </p:nvPr>
        </p:nvSpPr>
        <p:spPr>
          <a:xfrm>
            <a:off x="827484" y="452718"/>
            <a:ext cx="6710641" cy="1400530"/>
          </a:xfrm>
        </p:spPr>
        <p:txBody>
          <a:bodyPr anchor="ctr">
            <a:normAutofit/>
          </a:bodyPr>
          <a:lstStyle/>
          <a:p>
            <a:pPr lvl="0"/>
            <a:r>
              <a:rPr lang="en-GB">
                <a:solidFill>
                  <a:srgbClr val="FFFF00"/>
                </a:solidFill>
              </a:rPr>
              <a:t>Overcomes to the Barrier</a:t>
            </a:r>
          </a:p>
        </p:txBody>
      </p:sp>
      <p:sp>
        <p:nvSpPr>
          <p:cNvPr id="3" name="Content Placeholder 2">
            <a:extLst>
              <a:ext uri="{FF2B5EF4-FFF2-40B4-BE49-F238E27FC236}">
                <a16:creationId xmlns:a16="http://schemas.microsoft.com/office/drawing/2014/main" id="{8A640308-E681-9BF2-CAD8-2A3D3DD08FFF}"/>
              </a:ext>
            </a:extLst>
          </p:cNvPr>
          <p:cNvSpPr txBox="1">
            <a:spLocks noGrp="1"/>
          </p:cNvSpPr>
          <p:nvPr>
            <p:ph idx="1"/>
          </p:nvPr>
        </p:nvSpPr>
        <p:spPr>
          <a:xfrm>
            <a:off x="126444" y="2305966"/>
            <a:ext cx="9017556" cy="3484879"/>
          </a:xfrm>
        </p:spPr>
        <p:txBody>
          <a:bodyPr vert="horz" lIns="91440" tIns="45720" rIns="91440" bIns="45720" rtlCol="0">
            <a:noAutofit/>
          </a:bodyPr>
          <a:lstStyle/>
          <a:p>
            <a:pPr lvl="0">
              <a:lnSpc>
                <a:spcPct val="90000"/>
              </a:lnSpc>
            </a:pPr>
            <a:r>
              <a:rPr lang="en-GB" sz="1600" b="1"/>
              <a:t>Improve language and cultural barrier</a:t>
            </a:r>
          </a:p>
          <a:p>
            <a:pPr marL="0" lvl="0" indent="0">
              <a:lnSpc>
                <a:spcPct val="90000"/>
              </a:lnSpc>
              <a:buNone/>
            </a:pPr>
            <a:r>
              <a:rPr lang="en-GB" sz="1600"/>
              <a:t>Different languages were used in factory due to which there was weak communication between Gray and staff according to (Kapur, R., 2018)two or more person when they are communicated each other should use a common language, so that every one understand it well.to overcomes this use multilingual sign should used, provide interpreter  and use short daily briefing before start the work, provide cultural awareness workshop, team building activities and encourage mixed-group teamwork to reduce cultural silos</a:t>
            </a:r>
            <a:endParaRPr lang="en-GB" sz="1600">
              <a:ea typeface="Calibri"/>
              <a:cs typeface="Calibri"/>
            </a:endParaRPr>
          </a:p>
          <a:p>
            <a:pPr lvl="0">
              <a:lnSpc>
                <a:spcPct val="90000"/>
              </a:lnSpc>
            </a:pPr>
            <a:r>
              <a:rPr lang="en-GB" sz="1600" b="1"/>
              <a:t>Improve Management and Leadership</a:t>
            </a:r>
          </a:p>
          <a:p>
            <a:pPr marL="0" lvl="0" indent="0">
              <a:lnSpc>
                <a:spcPct val="90000"/>
              </a:lnSpc>
              <a:buNone/>
            </a:pPr>
            <a:r>
              <a:rPr lang="en-GB" sz="1600"/>
              <a:t>Gray was often overwhelmed and stressed, and he was responsible for training and supervising and manage the hygiene alon.to overcome this provide team leader to each cultural group, provide leadership training for Gray and also provide  a shift coordinator to reduce the Gray workload</a:t>
            </a:r>
            <a:endParaRPr lang="en-GB" sz="1600">
              <a:ea typeface="Calibri"/>
              <a:cs typeface="Calibri"/>
            </a:endParaRPr>
          </a:p>
          <a:p>
            <a:pPr lvl="0">
              <a:lnSpc>
                <a:spcPct val="90000"/>
              </a:lnSpc>
            </a:pPr>
            <a:r>
              <a:rPr lang="en-GB" sz="1600" b="1"/>
              <a:t>Replace old Machinery to improve work environment</a:t>
            </a:r>
          </a:p>
          <a:p>
            <a:pPr marL="0" lvl="0" indent="0">
              <a:lnSpc>
                <a:spcPct val="90000"/>
              </a:lnSpc>
              <a:buNone/>
            </a:pPr>
            <a:r>
              <a:rPr lang="en-GB" sz="1600"/>
              <a:t>Due to this barrier work environment become noisy and staff doesn't listen properly hygiene instruction. Therefore, replace the old machine ,install visual warning light instead of relying of sound , for reduce confusion use colour-coded workstation</a:t>
            </a:r>
          </a:p>
          <a:p>
            <a:pPr marL="0" lvl="0" indent="0">
              <a:lnSpc>
                <a:spcPct val="90000"/>
              </a:lnSpc>
              <a:buNone/>
            </a:pPr>
            <a:endParaRPr lang="en-GB" sz="1600"/>
          </a:p>
          <a:p>
            <a:pPr marL="0" lvl="0" indent="0">
              <a:lnSpc>
                <a:spcPct val="90000"/>
              </a:lnSpc>
              <a:buNone/>
            </a:pPr>
            <a:endParaRPr lang="en-GB" sz="1600"/>
          </a:p>
        </p:txBody>
      </p:sp>
    </p:spTree>
    <p:extLst>
      <p:ext uri="{BB962C8B-B14F-4D97-AF65-F5344CB8AC3E}">
        <p14:creationId xmlns:p14="http://schemas.microsoft.com/office/powerpoint/2010/main" val="3788163871"/>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2"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C714136D-49C3-7A8D-528F-D19A3A7C9161}"/>
              </a:ext>
            </a:extLst>
          </p:cNvPr>
          <p:cNvSpPr txBox="1">
            <a:spLocks noGrp="1"/>
          </p:cNvSpPr>
          <p:nvPr>
            <p:ph type="title"/>
          </p:nvPr>
        </p:nvSpPr>
        <p:spPr>
          <a:xfrm>
            <a:off x="486697" y="629267"/>
            <a:ext cx="6939116" cy="1016654"/>
          </a:xfrm>
        </p:spPr>
        <p:txBody>
          <a:bodyPr>
            <a:normAutofit/>
          </a:bodyPr>
          <a:lstStyle/>
          <a:p>
            <a:pPr>
              <a:lnSpc>
                <a:spcPct val="90000"/>
              </a:lnSpc>
            </a:pPr>
            <a:r>
              <a:rPr lang="en-GB" sz="3300">
                <a:solidFill>
                  <a:srgbClr val="FFFF00"/>
                </a:solidFill>
              </a:rPr>
              <a:t>The Berlo’s SMCR Model Analysis</a:t>
            </a:r>
          </a:p>
        </p:txBody>
      </p:sp>
      <p:sp>
        <p:nvSpPr>
          <p:cNvPr id="24" name="Rectangle 2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Freeform: Shape 2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2"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8" name="Content Placeholder 2">
            <a:extLst>
              <a:ext uri="{FF2B5EF4-FFF2-40B4-BE49-F238E27FC236}">
                <a16:creationId xmlns:a16="http://schemas.microsoft.com/office/drawing/2014/main" id="{6BABBD44-9A1B-389A-CDAA-9CF562A7253A}"/>
              </a:ext>
            </a:extLst>
          </p:cNvPr>
          <p:cNvGraphicFramePr>
            <a:graphicFrameLocks noGrp="1"/>
          </p:cNvGraphicFramePr>
          <p:nvPr>
            <p:ph idx="1"/>
            <p:extLst>
              <p:ext uri="{D42A27DB-BD31-4B8C-83A1-F6EECF244321}">
                <p14:modId xmlns:p14="http://schemas.microsoft.com/office/powerpoint/2010/main" val="2882225239"/>
              </p:ext>
            </p:extLst>
          </p:nvPr>
        </p:nvGraphicFramePr>
        <p:xfrm>
          <a:off x="488691" y="2286162"/>
          <a:ext cx="8171528"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722BB-D606-B39E-D7E8-3345907E2123}"/>
              </a:ext>
            </a:extLst>
          </p:cNvPr>
          <p:cNvSpPr txBox="1">
            <a:spLocks noGrp="1"/>
          </p:cNvSpPr>
          <p:nvPr>
            <p:ph type="title"/>
          </p:nvPr>
        </p:nvSpPr>
        <p:spPr>
          <a:xfrm>
            <a:off x="330685" y="206479"/>
            <a:ext cx="4959070" cy="1641986"/>
          </a:xfrm>
        </p:spPr>
        <p:txBody>
          <a:bodyPr>
            <a:normAutofit/>
          </a:bodyPr>
          <a:lstStyle/>
          <a:p>
            <a:pPr lvl="0">
              <a:lnSpc>
                <a:spcPct val="90000"/>
              </a:lnSpc>
            </a:pPr>
            <a:r>
              <a:rPr lang="en-GB" sz="3200">
                <a:solidFill>
                  <a:srgbClr val="00B050"/>
                </a:solidFill>
              </a:rPr>
              <a:t>Clear Food Safety Communication</a:t>
            </a:r>
          </a:p>
        </p:txBody>
      </p:sp>
      <p:pic>
        <p:nvPicPr>
          <p:cNvPr id="5" name="Picture 4" descr="Sticky notes on a wall">
            <a:extLst>
              <a:ext uri="{FF2B5EF4-FFF2-40B4-BE49-F238E27FC236}">
                <a16:creationId xmlns:a16="http://schemas.microsoft.com/office/drawing/2014/main" id="{F79C25B6-00E5-387C-56B4-7B62B697ABED}"/>
              </a:ext>
            </a:extLst>
          </p:cNvPr>
          <p:cNvPicPr>
            <a:picLocks noChangeAspect="1"/>
          </p:cNvPicPr>
          <p:nvPr/>
        </p:nvPicPr>
        <p:blipFill>
          <a:blip r:embed="rId3"/>
          <a:srcRect l="21035" r="21298" b="2"/>
          <a:stretch>
            <a:fillRect/>
          </a:stretch>
        </p:blipFill>
        <p:spPr>
          <a:xfrm>
            <a:off x="5014452" y="10"/>
            <a:ext cx="4131655" cy="6857990"/>
          </a:xfrm>
          <a:prstGeom prst="rect">
            <a:avLst/>
          </a:prstGeom>
        </p:spPr>
      </p:pic>
      <p:sp>
        <p:nvSpPr>
          <p:cNvPr id="9" name="Rectangle 8">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9D5C9E9-E4A6-4234-B35A-77475914A7FE}"/>
              </a:ext>
            </a:extLst>
          </p:cNvPr>
          <p:cNvSpPr txBox="1">
            <a:spLocks noGrp="1"/>
          </p:cNvSpPr>
          <p:nvPr>
            <p:ph idx="1"/>
          </p:nvPr>
        </p:nvSpPr>
        <p:spPr>
          <a:xfrm>
            <a:off x="330685" y="1524000"/>
            <a:ext cx="4241315" cy="3809999"/>
          </a:xfrm>
        </p:spPr>
        <p:txBody>
          <a:bodyPr>
            <a:noAutofit/>
          </a:bodyPr>
          <a:lstStyle/>
          <a:p>
            <a:pPr lvl="0">
              <a:lnSpc>
                <a:spcPct val="90000"/>
              </a:lnSpc>
            </a:pPr>
            <a:r>
              <a:rPr lang="en-GB" sz="1800"/>
              <a:t>Display food safety posters, signs and checklists in key work areas</a:t>
            </a:r>
          </a:p>
          <a:p>
            <a:pPr lvl="0">
              <a:lnSpc>
                <a:spcPct val="90000"/>
              </a:lnSpc>
            </a:pPr>
            <a:endParaRPr lang="en-GB" sz="1800"/>
          </a:p>
          <a:p>
            <a:pPr lvl="0">
              <a:lnSpc>
                <a:spcPct val="90000"/>
              </a:lnSpc>
            </a:pPr>
            <a:r>
              <a:rPr lang="en-GB" sz="1800"/>
              <a:t>Give clear verbal and written instructions for hygiene procedures</a:t>
            </a:r>
          </a:p>
          <a:p>
            <a:pPr lvl="0">
              <a:lnSpc>
                <a:spcPct val="90000"/>
              </a:lnSpc>
            </a:pPr>
            <a:endParaRPr lang="en-GB" sz="1800"/>
          </a:p>
          <a:p>
            <a:pPr lvl="0">
              <a:lnSpc>
                <a:spcPct val="90000"/>
              </a:lnSpc>
            </a:pPr>
            <a:r>
              <a:rPr lang="en-GB" sz="1800"/>
              <a:t>Make sure all staff understand allergen, hygiene and safety rules</a:t>
            </a:r>
          </a:p>
          <a:p>
            <a:pPr lvl="0">
              <a:lnSpc>
                <a:spcPct val="90000"/>
              </a:lnSpc>
            </a:pPr>
            <a:endParaRPr lang="en-GB" sz="1800"/>
          </a:p>
          <a:p>
            <a:pPr lvl="0">
              <a:lnSpc>
                <a:spcPct val="90000"/>
              </a:lnSpc>
            </a:pPr>
            <a:r>
              <a:rPr lang="en-GB" sz="1800"/>
              <a:t>Supervisors should monitor practice and correct unsafe behaviour quickly</a:t>
            </a:r>
          </a:p>
          <a:p>
            <a:pPr lvl="0">
              <a:lnSpc>
                <a:spcPct val="90000"/>
              </a:lnSpc>
            </a:pPr>
            <a:endParaRPr lang="en-GB" sz="1800"/>
          </a:p>
          <a:p>
            <a:pPr lvl="0">
              <a:lnSpc>
                <a:spcPct val="90000"/>
              </a:lnSpc>
            </a:pPr>
            <a:r>
              <a:rPr lang="en-GB" sz="1800"/>
              <a:t>Refresh food safety training regularly</a:t>
            </a:r>
          </a:p>
        </p:txBody>
      </p:sp>
    </p:spTree>
    <p:extLst>
      <p:ext uri="{BB962C8B-B14F-4D97-AF65-F5344CB8AC3E}">
        <p14:creationId xmlns:p14="http://schemas.microsoft.com/office/powerpoint/2010/main" val="860827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34238F7-1716-FBDF-4921-93F24130521B}"/>
              </a:ext>
            </a:extLst>
          </p:cNvPr>
          <p:cNvSpPr txBox="1"/>
          <p:nvPr/>
        </p:nvSpPr>
        <p:spPr>
          <a:xfrm>
            <a:off x="253821" y="1050466"/>
            <a:ext cx="4668699" cy="2677656"/>
          </a:xfrm>
          <a:prstGeom prst="rect">
            <a:avLst/>
          </a:prstGeom>
          <a:noFill/>
        </p:spPr>
        <p:txBody>
          <a:bodyPr wrap="square">
            <a:spAutoFit/>
          </a:bodyPr>
          <a:lstStyle/>
          <a:p>
            <a:pPr indent="0" algn="l" rtl="0">
              <a:buFont typeface="Arial" panose="020B0604020202020204" pitchFamily="34" charset="0"/>
              <a:buChar char="•"/>
            </a:pPr>
            <a:r>
              <a:rPr lang="en-GB" b="0" i="0">
                <a:solidFill>
                  <a:srgbClr val="000000"/>
                </a:solidFill>
                <a:effectLst/>
                <a:latin typeface="Aptos" panose="020B0004020202020204" pitchFamily="34" charset="0"/>
              </a:rPr>
              <a:t>Workforce speaks different languages.</a:t>
            </a:r>
          </a:p>
          <a:p>
            <a:pPr indent="0" algn="l" rtl="0">
              <a:buFont typeface="Arial" panose="020B0604020202020204" pitchFamily="34" charset="0"/>
              <a:buChar char="•"/>
            </a:pPr>
            <a:r>
              <a:rPr lang="en-GB" b="0" i="0">
                <a:solidFill>
                  <a:srgbClr val="000000"/>
                </a:solidFill>
                <a:effectLst/>
                <a:latin typeface="Aptos" panose="020B0004020202020204" pitchFamily="34" charset="0"/>
              </a:rPr>
              <a:t>Limited English causes misunderstanding.</a:t>
            </a:r>
          </a:p>
          <a:p>
            <a:pPr indent="0" algn="l" rtl="0">
              <a:buFont typeface="Arial" panose="020B0604020202020204" pitchFamily="34" charset="0"/>
              <a:buChar char="•"/>
            </a:pPr>
            <a:r>
              <a:rPr lang="en-GB" b="0" i="0">
                <a:solidFill>
                  <a:srgbClr val="000000"/>
                </a:solidFill>
                <a:effectLst/>
                <a:latin typeface="Aptos" panose="020B0004020202020204" pitchFamily="34" charset="0"/>
              </a:rPr>
              <a:t>No formal food hygiene training.</a:t>
            </a:r>
          </a:p>
          <a:p>
            <a:pPr indent="0" algn="l" rtl="0">
              <a:buFont typeface="Arial" panose="020B0604020202020204" pitchFamily="34" charset="0"/>
              <a:buChar char="•"/>
            </a:pPr>
            <a:r>
              <a:rPr lang="en-GB" b="0" i="0">
                <a:solidFill>
                  <a:srgbClr val="000000"/>
                </a:solidFill>
                <a:effectLst/>
                <a:latin typeface="Aptos" panose="020B0004020202020204" pitchFamily="34" charset="0"/>
              </a:rPr>
              <a:t>On-the-job instructions are misinterpreted.</a:t>
            </a:r>
          </a:p>
          <a:p>
            <a:pPr indent="0" algn="l" rtl="0">
              <a:buFont typeface="Arial" panose="020B0604020202020204" pitchFamily="34" charset="0"/>
              <a:buChar char="•"/>
            </a:pPr>
            <a:r>
              <a:rPr lang="en-GB" b="0" i="0">
                <a:solidFill>
                  <a:srgbClr val="000000"/>
                </a:solidFill>
                <a:effectLst/>
                <a:latin typeface="Aptos" panose="020B0004020202020204" pitchFamily="34" charset="0"/>
              </a:rPr>
              <a:t>English-only signs may not be understood.</a:t>
            </a:r>
          </a:p>
          <a:p>
            <a:pPr indent="0" algn="l" rtl="0">
              <a:buFont typeface="Arial" panose="020B0604020202020204" pitchFamily="34" charset="0"/>
              <a:buChar char="•"/>
            </a:pPr>
            <a:r>
              <a:rPr lang="en-GB" b="0" i="0">
                <a:solidFill>
                  <a:srgbClr val="000000"/>
                </a:solidFill>
                <a:effectLst/>
                <a:latin typeface="Aptos" panose="020B0004020202020204" pitchFamily="34" charset="0"/>
              </a:rPr>
              <a:t>Noisy factory makes communication harder.</a:t>
            </a:r>
          </a:p>
          <a:p>
            <a:pPr indent="0" algn="l" rtl="0">
              <a:buFont typeface="Arial" panose="020B0604020202020204" pitchFamily="34" charset="0"/>
              <a:buChar char="•"/>
            </a:pPr>
            <a:r>
              <a:rPr lang="en-GB" b="1" i="0">
                <a:solidFill>
                  <a:srgbClr val="000000"/>
                </a:solidFill>
                <a:effectLst/>
                <a:latin typeface="Aptos" panose="020B0004020202020204" pitchFamily="34" charset="0"/>
              </a:rPr>
              <a:t>Impact:</a:t>
            </a:r>
            <a:r>
              <a:rPr lang="en-GB" b="0" i="0">
                <a:solidFill>
                  <a:srgbClr val="000000"/>
                </a:solidFill>
                <a:effectLst/>
                <a:latin typeface="Aptos" panose="020B0004020202020204" pitchFamily="34" charset="0"/>
              </a:rPr>
              <a:t> Food safety errors and customer complaints</a:t>
            </a:r>
            <a:r>
              <a:rPr lang="en-GB" sz="1200" b="0" i="0">
                <a:solidFill>
                  <a:srgbClr val="000000"/>
                </a:solidFill>
                <a:effectLst/>
                <a:latin typeface="Aptos" panose="020B0004020202020204" pitchFamily="34" charset="0"/>
              </a:rPr>
              <a:t>.</a:t>
            </a:r>
          </a:p>
          <a:p>
            <a:pPr marL="0" marR="0" indent="0" algn="l" rtl="0" fontAlgn="base">
              <a:buNone/>
            </a:pPr>
            <a:br>
              <a:rPr lang="en-GB" sz="1200" b="0" i="0">
                <a:solidFill>
                  <a:srgbClr val="000000"/>
                </a:solidFill>
                <a:effectLst/>
                <a:latin typeface="Aptos" panose="020B0004020202020204" pitchFamily="34" charset="0"/>
              </a:rPr>
            </a:br>
            <a:endParaRPr lang="en-GB" sz="1200" b="0" i="0">
              <a:solidFill>
                <a:srgbClr val="000000"/>
              </a:solidFill>
              <a:effectLst/>
              <a:latin typeface="Aptos" panose="020B0004020202020204" pitchFamily="34" charset="0"/>
            </a:endParaRPr>
          </a:p>
        </p:txBody>
      </p:sp>
      <p:sp>
        <p:nvSpPr>
          <p:cNvPr id="4" name="TextBox 3">
            <a:extLst>
              <a:ext uri="{FF2B5EF4-FFF2-40B4-BE49-F238E27FC236}">
                <a16:creationId xmlns:a16="http://schemas.microsoft.com/office/drawing/2014/main" id="{20382495-998C-2E88-DBB3-37493916DA27}"/>
              </a:ext>
            </a:extLst>
          </p:cNvPr>
          <p:cNvSpPr txBox="1"/>
          <p:nvPr/>
        </p:nvSpPr>
        <p:spPr>
          <a:xfrm>
            <a:off x="253821" y="37021"/>
            <a:ext cx="5552620" cy="1231106"/>
          </a:xfrm>
          <a:prstGeom prst="rect">
            <a:avLst/>
          </a:prstGeom>
          <a:noFill/>
        </p:spPr>
        <p:txBody>
          <a:bodyPr wrap="square" rtlCol="0">
            <a:spAutoFit/>
          </a:bodyPr>
          <a:lstStyle/>
          <a:p>
            <a:r>
              <a:rPr lang="en-GB" sz="2800" b="1">
                <a:solidFill>
                  <a:srgbClr val="00B050"/>
                </a:solidFill>
                <a:latin typeface="Aptos" panose="020B0004020202020204" pitchFamily="34" charset="0"/>
              </a:rPr>
              <a:t>Communication Barrier: Language</a:t>
            </a:r>
            <a:endParaRPr lang="en-GB" sz="2800">
              <a:solidFill>
                <a:srgbClr val="00B050"/>
              </a:solidFill>
              <a:latin typeface="Aptos" panose="020B0004020202020204" pitchFamily="34" charset="0"/>
            </a:endParaRPr>
          </a:p>
          <a:p>
            <a:endParaRPr lang="en-GB"/>
          </a:p>
        </p:txBody>
      </p:sp>
      <p:sp>
        <p:nvSpPr>
          <p:cNvPr id="5" name="TextBox 4">
            <a:extLst>
              <a:ext uri="{FF2B5EF4-FFF2-40B4-BE49-F238E27FC236}">
                <a16:creationId xmlns:a16="http://schemas.microsoft.com/office/drawing/2014/main" id="{B75563AB-B9F3-E0EF-E3D7-36778D71926E}"/>
              </a:ext>
            </a:extLst>
          </p:cNvPr>
          <p:cNvSpPr txBox="1"/>
          <p:nvPr/>
        </p:nvSpPr>
        <p:spPr>
          <a:xfrm>
            <a:off x="4678682" y="2419774"/>
            <a:ext cx="4211497" cy="3785652"/>
          </a:xfrm>
          <a:prstGeom prst="rect">
            <a:avLst/>
          </a:prstGeom>
          <a:noFill/>
        </p:spPr>
        <p:txBody>
          <a:bodyPr wrap="square" rtlCol="0">
            <a:spAutoFit/>
          </a:bodyPr>
          <a:lstStyle/>
          <a:p>
            <a:pPr>
              <a:buFont typeface="Arial" panose="020B0604020202020204" pitchFamily="34" charset="0"/>
              <a:buChar char="•"/>
            </a:pPr>
            <a:r>
              <a:rPr lang="en-GB" sz="2000">
                <a:solidFill>
                  <a:srgbClr val="000000"/>
                </a:solidFill>
                <a:latin typeface="Aptos" panose="020B0004020202020204" pitchFamily="34" charset="0"/>
              </a:rPr>
              <a:t>Gary shows frustration by pulling his hair and shouting.</a:t>
            </a:r>
          </a:p>
          <a:p>
            <a:pPr>
              <a:buFont typeface="Arial" panose="020B0604020202020204" pitchFamily="34" charset="0"/>
              <a:buChar char="•"/>
            </a:pPr>
            <a:r>
              <a:rPr lang="en-GB" sz="2000">
                <a:solidFill>
                  <a:srgbClr val="000000"/>
                </a:solidFill>
                <a:latin typeface="Aptos" panose="020B0004020202020204" pitchFamily="34" charset="0"/>
              </a:rPr>
              <a:t>Negative body language discourages staff.</a:t>
            </a:r>
          </a:p>
          <a:p>
            <a:pPr>
              <a:buFont typeface="Arial" panose="020B0604020202020204" pitchFamily="34" charset="0"/>
              <a:buChar char="•"/>
            </a:pPr>
            <a:r>
              <a:rPr lang="en-GB" sz="2000">
                <a:solidFill>
                  <a:srgbClr val="000000"/>
                </a:solidFill>
                <a:latin typeface="Aptos" panose="020B0004020202020204" pitchFamily="34" charset="0"/>
              </a:rPr>
              <a:t>Different cultures interpret gestures differently.</a:t>
            </a:r>
          </a:p>
          <a:p>
            <a:pPr>
              <a:buFont typeface="Arial" panose="020B0604020202020204" pitchFamily="34" charset="0"/>
              <a:buChar char="•"/>
            </a:pPr>
            <a:r>
              <a:rPr lang="en-GB" sz="2000">
                <a:solidFill>
                  <a:srgbClr val="000000"/>
                </a:solidFill>
                <a:latin typeface="Aptos" panose="020B0004020202020204" pitchFamily="34" charset="0"/>
              </a:rPr>
              <a:t>Employees may feel intimidated to ask questions.</a:t>
            </a:r>
          </a:p>
          <a:p>
            <a:pPr>
              <a:buFont typeface="Arial" panose="020B0604020202020204" pitchFamily="34" charset="0"/>
              <a:buChar char="•"/>
            </a:pPr>
            <a:r>
              <a:rPr lang="en-GB" sz="2000">
                <a:solidFill>
                  <a:srgbClr val="000000"/>
                </a:solidFill>
                <a:latin typeface="Aptos" panose="020B0004020202020204" pitchFamily="34" charset="0"/>
              </a:rPr>
              <a:t>Poor non-verbal communication reduces teamwork.</a:t>
            </a:r>
          </a:p>
          <a:p>
            <a:pPr>
              <a:buFont typeface="Arial" panose="020B0604020202020204" pitchFamily="34" charset="0"/>
              <a:buChar char="•"/>
            </a:pPr>
            <a:r>
              <a:rPr lang="en-GB" sz="2000" b="1">
                <a:solidFill>
                  <a:srgbClr val="000000"/>
                </a:solidFill>
                <a:latin typeface="Aptos" panose="020B0004020202020204" pitchFamily="34" charset="0"/>
              </a:rPr>
              <a:t>Impact:</a:t>
            </a:r>
            <a:r>
              <a:rPr lang="en-GB" sz="2000">
                <a:solidFill>
                  <a:srgbClr val="000000"/>
                </a:solidFill>
                <a:latin typeface="Aptos" panose="020B0004020202020204" pitchFamily="34" charset="0"/>
              </a:rPr>
              <a:t> Mistakes continue and morale decreases.</a:t>
            </a:r>
            <a:endParaRPr lang="en-GB" sz="2000"/>
          </a:p>
        </p:txBody>
      </p:sp>
      <p:sp>
        <p:nvSpPr>
          <p:cNvPr id="6" name="TextBox 5">
            <a:extLst>
              <a:ext uri="{FF2B5EF4-FFF2-40B4-BE49-F238E27FC236}">
                <a16:creationId xmlns:a16="http://schemas.microsoft.com/office/drawing/2014/main" id="{F9594F79-1354-A1B2-A2AF-083D870E696B}"/>
              </a:ext>
            </a:extLst>
          </p:cNvPr>
          <p:cNvSpPr txBox="1"/>
          <p:nvPr/>
        </p:nvSpPr>
        <p:spPr>
          <a:xfrm>
            <a:off x="4678682" y="1050466"/>
            <a:ext cx="4424861" cy="1661993"/>
          </a:xfrm>
          <a:prstGeom prst="rect">
            <a:avLst/>
          </a:prstGeom>
          <a:noFill/>
        </p:spPr>
        <p:txBody>
          <a:bodyPr wrap="square" rtlCol="0">
            <a:spAutoFit/>
          </a:bodyPr>
          <a:lstStyle/>
          <a:p>
            <a:pPr fontAlgn="base"/>
            <a:endParaRPr lang="en-GB" sz="2800">
              <a:solidFill>
                <a:srgbClr val="00B050"/>
              </a:solidFill>
              <a:latin typeface="Aptos" panose="020B0004020202020204" pitchFamily="34" charset="0"/>
            </a:endParaRPr>
          </a:p>
          <a:p>
            <a:pPr fontAlgn="base"/>
            <a:r>
              <a:rPr lang="en-GB" sz="2800" b="1">
                <a:solidFill>
                  <a:srgbClr val="00B050"/>
                </a:solidFill>
                <a:latin typeface="Aptos" panose="020B0004020202020204" pitchFamily="34" charset="0"/>
              </a:rPr>
              <a:t>Communication Barrier: Body Language</a:t>
            </a:r>
            <a:endParaRPr lang="en-GB" sz="2800">
              <a:solidFill>
                <a:srgbClr val="00B050"/>
              </a:solidFill>
              <a:latin typeface="Aptos" panose="020B0004020202020204" pitchFamily="34" charset="0"/>
            </a:endParaRPr>
          </a:p>
          <a:p>
            <a:endParaRPr lang="en-GB"/>
          </a:p>
        </p:txBody>
      </p:sp>
      <p:pic>
        <p:nvPicPr>
          <p:cNvPr id="8" name="Picture 7">
            <a:extLst>
              <a:ext uri="{FF2B5EF4-FFF2-40B4-BE49-F238E27FC236}">
                <a16:creationId xmlns:a16="http://schemas.microsoft.com/office/drawing/2014/main" id="{FAC0B3EB-B6B1-42C6-6204-5D0428474A3C}"/>
              </a:ext>
            </a:extLst>
          </p:cNvPr>
          <p:cNvPicPr>
            <a:picLocks noChangeAspect="1"/>
          </p:cNvPicPr>
          <p:nvPr/>
        </p:nvPicPr>
        <p:blipFill>
          <a:blip r:embed="rId2"/>
          <a:stretch>
            <a:fillRect/>
          </a:stretch>
        </p:blipFill>
        <p:spPr>
          <a:xfrm>
            <a:off x="0" y="3509010"/>
            <a:ext cx="4465320" cy="3348990"/>
          </a:xfrm>
          <a:prstGeom prst="rect">
            <a:avLst/>
          </a:prstGeom>
        </p:spPr>
      </p:pic>
    </p:spTree>
    <p:extLst>
      <p:ext uri="{BB962C8B-B14F-4D97-AF65-F5344CB8AC3E}">
        <p14:creationId xmlns:p14="http://schemas.microsoft.com/office/powerpoint/2010/main" val="39740365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39954" y="1460230"/>
            <a:ext cx="2604045"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3">
            <a:extLst>
              <a:ext uri="{FF2B5EF4-FFF2-40B4-BE49-F238E27FC236}">
                <a16:creationId xmlns:a16="http://schemas.microsoft.com/office/drawing/2014/main" id="{BBE40762-8C39-C4DC-58FE-97680DE327CF}"/>
              </a:ext>
            </a:extLst>
          </p:cNvPr>
          <p:cNvSpPr txBox="1">
            <a:spLocks noGrp="1"/>
          </p:cNvSpPr>
          <p:nvPr>
            <p:ph type="title"/>
          </p:nvPr>
        </p:nvSpPr>
        <p:spPr>
          <a:xfrm>
            <a:off x="486697" y="629267"/>
            <a:ext cx="6939116" cy="1016654"/>
          </a:xfrm>
        </p:spPr>
        <p:txBody>
          <a:bodyPr>
            <a:normAutofit/>
          </a:bodyPr>
          <a:lstStyle/>
          <a:p>
            <a:pPr lvl="0">
              <a:lnSpc>
                <a:spcPct val="90000"/>
              </a:lnSpc>
            </a:pPr>
            <a:r>
              <a:rPr lang="en-GB" sz="3600">
                <a:solidFill>
                  <a:srgbClr val="00B050"/>
                </a:solidFill>
              </a:rPr>
              <a:t>How to overcome the barriers</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762067"/>
            <a:ext cx="9144312"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txBody>
          <a:bodyPr/>
          <a:lstStyle/>
          <a:p>
            <a:endParaRPr lang="en-GB"/>
          </a:p>
        </p:txBody>
      </p:sp>
      <p:graphicFrame>
        <p:nvGraphicFramePr>
          <p:cNvPr id="5" name="Content Placeholder 4">
            <a:extLst>
              <a:ext uri="{FF2B5EF4-FFF2-40B4-BE49-F238E27FC236}">
                <a16:creationId xmlns:a16="http://schemas.microsoft.com/office/drawing/2014/main" id="{550D682E-E46A-9E4D-6940-EEC1725B6DB1}"/>
              </a:ext>
            </a:extLst>
          </p:cNvPr>
          <p:cNvGraphicFramePr>
            <a:graphicFrameLocks noGrp="1"/>
          </p:cNvGraphicFramePr>
          <p:nvPr>
            <p:ph idx="1"/>
            <p:extLst>
              <p:ext uri="{D42A27DB-BD31-4B8C-83A1-F6EECF244321}">
                <p14:modId xmlns:p14="http://schemas.microsoft.com/office/powerpoint/2010/main" val="2289641515"/>
              </p:ext>
            </p:extLst>
          </p:nvPr>
        </p:nvGraphicFramePr>
        <p:xfrm>
          <a:off x="486697" y="2810256"/>
          <a:ext cx="8171528"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90502335"/>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93D575-C9D1-39E3-83C5-6DF9098068CA}"/>
              </a:ext>
            </a:extLst>
          </p:cNvPr>
          <p:cNvSpPr txBox="1">
            <a:spLocks noGrp="1"/>
          </p:cNvSpPr>
          <p:nvPr>
            <p:ph type="title"/>
          </p:nvPr>
        </p:nvSpPr>
        <p:spPr>
          <a:xfrm>
            <a:off x="488001" y="629266"/>
            <a:ext cx="2497746" cy="1641986"/>
          </a:xfrm>
        </p:spPr>
        <p:txBody>
          <a:bodyPr>
            <a:normAutofit/>
          </a:bodyPr>
          <a:lstStyle/>
          <a:p>
            <a:pPr lvl="0">
              <a:lnSpc>
                <a:spcPct val="90000"/>
              </a:lnSpc>
            </a:pPr>
            <a:r>
              <a:rPr lang="en-GB" sz="3600">
                <a:solidFill>
                  <a:srgbClr val="00B050"/>
                </a:solidFill>
              </a:rPr>
              <a:t>Mentoring and Team Support</a:t>
            </a:r>
          </a:p>
        </p:txBody>
      </p:sp>
      <p:pic>
        <p:nvPicPr>
          <p:cNvPr id="22" name="Picture 21" descr="A group of multi coloured wooden stick figures">
            <a:extLst>
              <a:ext uri="{FF2B5EF4-FFF2-40B4-BE49-F238E27FC236}">
                <a16:creationId xmlns:a16="http://schemas.microsoft.com/office/drawing/2014/main" id="{89D2B5B9-3283-93F9-D1D4-936DEA6EF822}"/>
              </a:ext>
            </a:extLst>
          </p:cNvPr>
          <p:cNvPicPr>
            <a:picLocks noChangeAspect="1"/>
          </p:cNvPicPr>
          <p:nvPr/>
        </p:nvPicPr>
        <p:blipFill>
          <a:blip r:embed="rId3"/>
          <a:srcRect l="14307" r="28438"/>
          <a:stretch>
            <a:fillRect/>
          </a:stretch>
        </p:blipFill>
        <p:spPr>
          <a:xfrm>
            <a:off x="3476010" y="10"/>
            <a:ext cx="5670097" cy="6857990"/>
          </a:xfrm>
          <a:prstGeom prst="rect">
            <a:avLst/>
          </a:prstGeom>
        </p:spPr>
      </p:pic>
      <p:sp>
        <p:nvSpPr>
          <p:cNvPr id="23" name="Rectangle 22">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8359" y="0"/>
            <a:ext cx="51435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D8731E4-8A47-75BB-8F9F-133B7DD1459C}"/>
              </a:ext>
            </a:extLst>
          </p:cNvPr>
          <p:cNvSpPr txBox="1">
            <a:spLocks noGrp="1"/>
          </p:cNvSpPr>
          <p:nvPr>
            <p:ph idx="1"/>
          </p:nvPr>
        </p:nvSpPr>
        <p:spPr>
          <a:xfrm>
            <a:off x="488001" y="2438400"/>
            <a:ext cx="2497746" cy="3809999"/>
          </a:xfrm>
        </p:spPr>
        <p:txBody>
          <a:bodyPr>
            <a:normAutofit/>
          </a:bodyPr>
          <a:lstStyle/>
          <a:p>
            <a:pPr lvl="0">
              <a:lnSpc>
                <a:spcPct val="90000"/>
              </a:lnSpc>
            </a:pPr>
            <a:r>
              <a:rPr lang="en-GB" sz="1000"/>
              <a:t>Introduce a mentoring system where experienced staff guide younger workers</a:t>
            </a:r>
          </a:p>
          <a:p>
            <a:pPr lvl="0">
              <a:lnSpc>
                <a:spcPct val="90000"/>
              </a:lnSpc>
            </a:pPr>
            <a:endParaRPr lang="en-GB" sz="1000"/>
          </a:p>
          <a:p>
            <a:pPr lvl="0">
              <a:lnSpc>
                <a:spcPct val="90000"/>
              </a:lnSpc>
            </a:pPr>
            <a:r>
              <a:rPr lang="en-GB" sz="1000"/>
              <a:t>Encourage teamwork between different age groups</a:t>
            </a:r>
          </a:p>
          <a:p>
            <a:pPr lvl="0">
              <a:lnSpc>
                <a:spcPct val="90000"/>
              </a:lnSpc>
            </a:pPr>
            <a:endParaRPr lang="en-GB" sz="1000"/>
          </a:p>
          <a:p>
            <a:pPr lvl="0">
              <a:lnSpc>
                <a:spcPct val="90000"/>
              </a:lnSpc>
            </a:pPr>
            <a:r>
              <a:rPr lang="en-GB" sz="1000"/>
              <a:t>Hold short team meetings to discuss problems and tasks</a:t>
            </a:r>
          </a:p>
          <a:p>
            <a:pPr lvl="0">
              <a:lnSpc>
                <a:spcPct val="90000"/>
              </a:lnSpc>
            </a:pPr>
            <a:endParaRPr lang="en-GB" sz="1000"/>
          </a:p>
          <a:p>
            <a:pPr lvl="0">
              <a:lnSpc>
                <a:spcPct val="90000"/>
              </a:lnSpc>
            </a:pPr>
            <a:r>
              <a:rPr lang="en-GB" sz="1000"/>
              <a:t>Create an environment where staff feel comfortable asking questions</a:t>
            </a:r>
          </a:p>
          <a:p>
            <a:pPr lvl="0">
              <a:lnSpc>
                <a:spcPct val="90000"/>
              </a:lnSpc>
            </a:pPr>
            <a:endParaRPr lang="en-GB" sz="1000"/>
          </a:p>
          <a:p>
            <a:pPr lvl="0">
              <a:lnSpc>
                <a:spcPct val="90000"/>
              </a:lnSpc>
            </a:pPr>
            <a:r>
              <a:rPr lang="en-GB" sz="1000"/>
              <a:t>Use feedback to improve performance and confidence</a:t>
            </a:r>
          </a:p>
        </p:txBody>
      </p:sp>
    </p:spTree>
    <p:extLst>
      <p:ext uri="{BB962C8B-B14F-4D97-AF65-F5344CB8AC3E}">
        <p14:creationId xmlns:p14="http://schemas.microsoft.com/office/powerpoint/2010/main" val="26926911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69169-CDF7-1B1F-871B-811EA4B9EE41}"/>
              </a:ext>
            </a:extLst>
          </p:cNvPr>
          <p:cNvSpPr txBox="1">
            <a:spLocks noGrp="1"/>
          </p:cNvSpPr>
          <p:nvPr>
            <p:ph type="title"/>
          </p:nvPr>
        </p:nvSpPr>
        <p:spPr>
          <a:xfrm>
            <a:off x="486697" y="629266"/>
            <a:ext cx="4641143" cy="1622321"/>
          </a:xfrm>
        </p:spPr>
        <p:txBody>
          <a:bodyPr>
            <a:normAutofit/>
          </a:bodyPr>
          <a:lstStyle/>
          <a:p>
            <a:pPr lvl="0">
              <a:lnSpc>
                <a:spcPct val="90000"/>
              </a:lnSpc>
            </a:pPr>
            <a:r>
              <a:rPr lang="en-GB" sz="3600">
                <a:solidFill>
                  <a:srgbClr val="00B050"/>
                </a:solidFill>
              </a:rPr>
              <a:t>Management Actions to Improve</a:t>
            </a:r>
            <a:br>
              <a:rPr lang="en-GB" sz="3600">
                <a:solidFill>
                  <a:srgbClr val="00B050"/>
                </a:solidFill>
              </a:rPr>
            </a:br>
            <a:r>
              <a:rPr lang="en-GB" sz="3600">
                <a:solidFill>
                  <a:srgbClr val="00B050"/>
                </a:solidFill>
              </a:rPr>
              <a:t>Efficiency</a:t>
            </a:r>
          </a:p>
        </p:txBody>
      </p:sp>
      <p:sp>
        <p:nvSpPr>
          <p:cNvPr id="18" name="Content Placeholder 2">
            <a:extLst>
              <a:ext uri="{FF2B5EF4-FFF2-40B4-BE49-F238E27FC236}">
                <a16:creationId xmlns:a16="http://schemas.microsoft.com/office/drawing/2014/main" id="{6DF7C114-176D-C225-DF65-6A881210A7EB}"/>
              </a:ext>
            </a:extLst>
          </p:cNvPr>
          <p:cNvSpPr txBox="1">
            <a:spLocks noGrp="1"/>
          </p:cNvSpPr>
          <p:nvPr>
            <p:ph idx="1"/>
          </p:nvPr>
        </p:nvSpPr>
        <p:spPr>
          <a:xfrm>
            <a:off x="486697" y="2438400"/>
            <a:ext cx="4641142" cy="3785419"/>
          </a:xfrm>
        </p:spPr>
        <p:txBody>
          <a:bodyPr>
            <a:normAutofit/>
          </a:bodyPr>
          <a:lstStyle/>
          <a:p>
            <a:pPr lvl="0">
              <a:lnSpc>
                <a:spcPct val="90000"/>
              </a:lnSpc>
            </a:pPr>
            <a:r>
              <a:rPr lang="en-GB" sz="1300">
                <a:solidFill>
                  <a:srgbClr val="FFFFFF"/>
                </a:solidFill>
              </a:rPr>
              <a:t>Repeat training more often to reinforce correct procedures</a:t>
            </a:r>
          </a:p>
          <a:p>
            <a:pPr lvl="0">
              <a:lnSpc>
                <a:spcPct val="90000"/>
              </a:lnSpc>
            </a:pPr>
            <a:endParaRPr lang="en-GB" sz="1300">
              <a:solidFill>
                <a:srgbClr val="FFFFFF"/>
              </a:solidFill>
            </a:endParaRPr>
          </a:p>
          <a:p>
            <a:pPr lvl="0">
              <a:lnSpc>
                <a:spcPct val="90000"/>
              </a:lnSpc>
            </a:pPr>
            <a:r>
              <a:rPr lang="en-GB" sz="1300">
                <a:solidFill>
                  <a:srgbClr val="FFFFFF"/>
                </a:solidFill>
              </a:rPr>
              <a:t>Use practical demonstrations instead of only written instructions</a:t>
            </a:r>
          </a:p>
          <a:p>
            <a:pPr lvl="0">
              <a:lnSpc>
                <a:spcPct val="90000"/>
              </a:lnSpc>
            </a:pPr>
            <a:endParaRPr lang="en-GB" sz="1300">
              <a:solidFill>
                <a:srgbClr val="FFFFFF"/>
              </a:solidFill>
            </a:endParaRPr>
          </a:p>
          <a:p>
            <a:pPr lvl="0">
              <a:lnSpc>
                <a:spcPct val="90000"/>
              </a:lnSpc>
            </a:pPr>
            <a:r>
              <a:rPr lang="en-GB" sz="1300">
                <a:solidFill>
                  <a:srgbClr val="FFFFFF"/>
                </a:solidFill>
              </a:rPr>
              <a:t>Monitor staff performance and identify communication problems early</a:t>
            </a:r>
          </a:p>
          <a:p>
            <a:pPr lvl="0">
              <a:lnSpc>
                <a:spcPct val="90000"/>
              </a:lnSpc>
            </a:pPr>
            <a:endParaRPr lang="en-GB" sz="1300">
              <a:solidFill>
                <a:srgbClr val="FFFFFF"/>
              </a:solidFill>
            </a:endParaRPr>
          </a:p>
          <a:p>
            <a:pPr lvl="0">
              <a:lnSpc>
                <a:spcPct val="90000"/>
              </a:lnSpc>
            </a:pPr>
            <a:r>
              <a:rPr lang="en-GB" sz="1300">
                <a:solidFill>
                  <a:srgbClr val="FFFFFF"/>
                </a:solidFill>
              </a:rPr>
              <a:t>Encourage open communication between staff and managers</a:t>
            </a:r>
          </a:p>
          <a:p>
            <a:pPr lvl="0">
              <a:lnSpc>
                <a:spcPct val="90000"/>
              </a:lnSpc>
            </a:pPr>
            <a:endParaRPr lang="en-GB" sz="1300">
              <a:solidFill>
                <a:srgbClr val="FFFFFF"/>
              </a:solidFill>
            </a:endParaRPr>
          </a:p>
          <a:p>
            <a:pPr lvl="0">
              <a:lnSpc>
                <a:spcPct val="90000"/>
              </a:lnSpc>
            </a:pPr>
            <a:r>
              <a:rPr lang="en-GB" sz="1300">
                <a:solidFill>
                  <a:srgbClr val="FFFFFF"/>
                </a:solidFill>
              </a:rPr>
              <a:t>Build a positive workplace culture based on support, clarity and teamwork</a:t>
            </a:r>
          </a:p>
        </p:txBody>
      </p:sp>
      <p:sp>
        <p:nvSpPr>
          <p:cNvPr id="1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61980" y="-1"/>
            <a:ext cx="419604"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20" name="Picture 19" descr="Illustration of people on a blockchain">
            <a:extLst>
              <a:ext uri="{FF2B5EF4-FFF2-40B4-BE49-F238E27FC236}">
                <a16:creationId xmlns:a16="http://schemas.microsoft.com/office/drawing/2014/main" id="{2B892C40-2C68-FD87-E316-3A7BDF992315}"/>
              </a:ext>
            </a:extLst>
          </p:cNvPr>
          <p:cNvPicPr>
            <a:picLocks noChangeAspect="1"/>
          </p:cNvPicPr>
          <p:nvPr/>
        </p:nvPicPr>
        <p:blipFill>
          <a:blip r:embed="rId3"/>
          <a:srcRect l="30811" r="34722"/>
          <a:stretch>
            <a:fillRect/>
          </a:stretch>
        </p:blipFill>
        <p:spPr>
          <a:xfrm>
            <a:off x="5421881" y="1"/>
            <a:ext cx="3722434"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682480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77AC0-A81E-FCE2-7378-F966DA177A24}"/>
              </a:ext>
            </a:extLst>
          </p:cNvPr>
          <p:cNvSpPr txBox="1">
            <a:spLocks noGrp="1"/>
          </p:cNvSpPr>
          <p:nvPr>
            <p:ph type="title"/>
          </p:nvPr>
        </p:nvSpPr>
        <p:spPr>
          <a:xfrm>
            <a:off x="457200" y="49667"/>
            <a:ext cx="8229600" cy="729343"/>
          </a:xfrm>
        </p:spPr>
        <p:txBody>
          <a:bodyPr>
            <a:normAutofit fontScale="90000"/>
          </a:bodyPr>
          <a:lstStyle/>
          <a:p>
            <a:pPr lvl="0"/>
            <a:r>
              <a:rPr lang="en-GB">
                <a:solidFill>
                  <a:srgbClr val="FFFF00"/>
                </a:solidFill>
              </a:rPr>
              <a:t>Conclusion Flight Food Ltd</a:t>
            </a:r>
          </a:p>
        </p:txBody>
      </p:sp>
      <p:graphicFrame>
        <p:nvGraphicFramePr>
          <p:cNvPr id="5" name="Content Placeholder 2">
            <a:extLst>
              <a:ext uri="{FF2B5EF4-FFF2-40B4-BE49-F238E27FC236}">
                <a16:creationId xmlns:a16="http://schemas.microsoft.com/office/drawing/2014/main" id="{DDC58EEE-B78E-E5A2-8B40-E2DACC5BF2E8}"/>
              </a:ext>
            </a:extLst>
          </p:cNvPr>
          <p:cNvGraphicFramePr>
            <a:graphicFrameLocks noGrp="1"/>
          </p:cNvGraphicFramePr>
          <p:nvPr>
            <p:ph idx="1"/>
          </p:nvPr>
        </p:nvGraphicFramePr>
        <p:xfrm>
          <a:off x="628652" y="784054"/>
          <a:ext cx="7886700" cy="53908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017936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58A41-1945-D8A4-880E-A2F82A07C5A7}"/>
              </a:ext>
            </a:extLst>
          </p:cNvPr>
          <p:cNvSpPr txBox="1">
            <a:spLocks noGrp="1"/>
          </p:cNvSpPr>
          <p:nvPr>
            <p:ph type="title"/>
          </p:nvPr>
        </p:nvSpPr>
        <p:spPr/>
        <p:txBody>
          <a:bodyPr/>
          <a:lstStyle/>
          <a:p>
            <a:pPr lvl="0"/>
            <a:r>
              <a:rPr lang="en-GB"/>
              <a:t>References </a:t>
            </a:r>
          </a:p>
        </p:txBody>
      </p:sp>
      <p:sp>
        <p:nvSpPr>
          <p:cNvPr id="3" name="Content Placeholder 2">
            <a:extLst>
              <a:ext uri="{FF2B5EF4-FFF2-40B4-BE49-F238E27FC236}">
                <a16:creationId xmlns:a16="http://schemas.microsoft.com/office/drawing/2014/main" id="{B317D812-68F9-6E83-D5EC-1D8E35F53E5A}"/>
              </a:ext>
            </a:extLst>
          </p:cNvPr>
          <p:cNvSpPr txBox="1">
            <a:spLocks noGrp="1"/>
          </p:cNvSpPr>
          <p:nvPr>
            <p:ph idx="1"/>
          </p:nvPr>
        </p:nvSpPr>
        <p:spPr>
          <a:xfrm>
            <a:off x="424465" y="1152983"/>
            <a:ext cx="8306580" cy="5483791"/>
          </a:xfrm>
        </p:spPr>
        <p:txBody>
          <a:bodyPr>
            <a:normAutofit fontScale="25000" lnSpcReduction="20000"/>
          </a:bodyPr>
          <a:lstStyle/>
          <a:p>
            <a:pPr lvl="0">
              <a:lnSpc>
                <a:spcPct val="70000"/>
              </a:lnSpc>
            </a:pPr>
            <a:r>
              <a:rPr lang="en-GB" sz="3500"/>
              <a:t>ACAS (2024) Managing staff relationships at work. Available at: </a:t>
            </a:r>
            <a:r>
              <a:rPr lang="en-GB" sz="3500">
                <a:hlinkClick r:id="rId2"/>
              </a:rPr>
              <a:t>https://www.acas.org.uk/</a:t>
            </a:r>
            <a:r>
              <a:rPr lang="en-GB" sz="3500"/>
              <a:t> (Accessed: 5 July 2026).</a:t>
            </a:r>
          </a:p>
          <a:p>
            <a:pPr lvl="0">
              <a:lnSpc>
                <a:spcPct val="70000"/>
              </a:lnSpc>
            </a:pPr>
            <a:endParaRPr lang="en-GB" sz="3500"/>
          </a:p>
          <a:p>
            <a:pPr lvl="0">
              <a:lnSpc>
                <a:spcPct val="70000"/>
              </a:lnSpc>
            </a:pPr>
            <a:r>
              <a:rPr lang="en-GB" sz="3500"/>
              <a:t>Beevers, K. and Rea, A. (2016) Learning and Development Practice in the Workplace. 4th </a:t>
            </a:r>
            <a:r>
              <a:rPr lang="en-GB" sz="3500" err="1"/>
              <a:t>edn</a:t>
            </a:r>
            <a:r>
              <a:rPr lang="en-GB" sz="3500"/>
              <a:t>. London: Chartered</a:t>
            </a:r>
          </a:p>
          <a:p>
            <a:pPr marL="0" lvl="0" indent="0">
              <a:lnSpc>
                <a:spcPct val="70000"/>
              </a:lnSpc>
              <a:buNone/>
            </a:pPr>
            <a:r>
              <a:rPr lang="en-GB" sz="3500"/>
              <a:t> Institute of Personnel and Development.</a:t>
            </a:r>
          </a:p>
          <a:p>
            <a:pPr lvl="0">
              <a:lnSpc>
                <a:spcPct val="70000"/>
              </a:lnSpc>
            </a:pPr>
            <a:endParaRPr lang="en-GB" sz="3500"/>
          </a:p>
          <a:p>
            <a:pPr lvl="0">
              <a:lnSpc>
                <a:spcPct val="70000"/>
              </a:lnSpc>
            </a:pPr>
            <a:r>
              <a:rPr lang="en-GB" sz="3500"/>
              <a:t>Food Standards Agency (2023) Safer food, better business. Available at: https://www.food.gov.uk/ (Accessed: 5</a:t>
            </a:r>
          </a:p>
          <a:p>
            <a:pPr marL="0" lvl="0" indent="0">
              <a:lnSpc>
                <a:spcPct val="70000"/>
              </a:lnSpc>
              <a:buNone/>
            </a:pPr>
            <a:r>
              <a:rPr lang="en-GB" sz="3500"/>
              <a:t> July 2026).</a:t>
            </a:r>
          </a:p>
          <a:p>
            <a:pPr lvl="0">
              <a:lnSpc>
                <a:spcPct val="70000"/>
              </a:lnSpc>
            </a:pPr>
            <a:endParaRPr lang="en-GB" sz="3500"/>
          </a:p>
          <a:p>
            <a:pPr lvl="0">
              <a:lnSpc>
                <a:spcPct val="70000"/>
              </a:lnSpc>
            </a:pPr>
            <a:r>
              <a:rPr lang="en-GB" sz="3500"/>
              <a:t>Health and Safety Executive (2024) Using clear communication in the workplace. Available at:</a:t>
            </a:r>
          </a:p>
          <a:p>
            <a:pPr marL="0" lvl="0" indent="0">
              <a:lnSpc>
                <a:spcPct val="70000"/>
              </a:lnSpc>
              <a:buNone/>
            </a:pPr>
            <a:r>
              <a:rPr lang="en-GB" sz="3500"/>
              <a:t> https://www.hse.gov.uk/ (Accessed: 7 July 2026).</a:t>
            </a:r>
          </a:p>
          <a:p>
            <a:pPr lvl="0">
              <a:lnSpc>
                <a:spcPct val="70000"/>
              </a:lnSpc>
            </a:pPr>
            <a:endParaRPr lang="en-GB" sz="3500"/>
          </a:p>
          <a:p>
            <a:pPr lvl="0">
              <a:lnSpc>
                <a:spcPct val="70000"/>
              </a:lnSpc>
            </a:pPr>
            <a:r>
              <a:rPr lang="en-GB" sz="3500"/>
              <a:t>Mullins, L.J. (2019) Management and Organisational Behaviour. 12th </a:t>
            </a:r>
            <a:r>
              <a:rPr lang="en-GB" sz="3500" err="1"/>
              <a:t>edn</a:t>
            </a:r>
            <a:r>
              <a:rPr lang="en-GB" sz="3500"/>
              <a:t>. Harlow: Pearson.</a:t>
            </a:r>
          </a:p>
          <a:p>
            <a:pPr marL="0" indent="0">
              <a:lnSpc>
                <a:spcPct val="80000"/>
              </a:lnSpc>
              <a:buNone/>
            </a:pPr>
            <a:r>
              <a:rPr lang="en-GB" sz="3500" err="1"/>
              <a:t>Muyanga</a:t>
            </a:r>
            <a:r>
              <a:rPr lang="en-GB" sz="3500"/>
              <a:t>, C.C. and Phiri, J. (2021) ‘Assessment of Effective</a:t>
            </a:r>
          </a:p>
          <a:p>
            <a:pPr marL="0" indent="0">
              <a:lnSpc>
                <a:spcPct val="80000"/>
              </a:lnSpc>
              <a:buNone/>
            </a:pPr>
            <a:r>
              <a:rPr lang="en-GB" sz="3500"/>
              <a:t> Communication in Business Management’, Open Journal of</a:t>
            </a:r>
          </a:p>
          <a:p>
            <a:pPr marL="0" indent="0">
              <a:lnSpc>
                <a:spcPct val="80000"/>
              </a:lnSpc>
              <a:buNone/>
            </a:pPr>
            <a:r>
              <a:rPr lang="en-GB" sz="3500"/>
              <a:t> Business and Management, 9, pp. 448–459. Available at:</a:t>
            </a:r>
          </a:p>
          <a:p>
            <a:pPr marL="0" indent="0">
              <a:lnSpc>
                <a:spcPct val="80000"/>
              </a:lnSpc>
              <a:buNone/>
            </a:pPr>
            <a:r>
              <a:rPr lang="en-GB" sz="3500"/>
              <a:t> </a:t>
            </a:r>
            <a:r>
              <a:rPr lang="en-GB" sz="3500">
                <a:hlinkClick r:id="rId3" tooltip="www.scirp.org">
                  <a:extLst>
                    <a:ext uri="{A12FA001-AC4F-418D-AE19-62706E023703}">
                      <ahyp:hlinkClr xmlns:ahyp="http://schemas.microsoft.com/office/drawing/2018/hyperlinkcolor" val="tx"/>
                    </a:ext>
                  </a:extLst>
                </a:hlinkClick>
              </a:rPr>
              <a:t>https://www.scirp.org/journal/ojbm</a:t>
            </a:r>
            <a:r>
              <a:rPr lang="en-GB" sz="3500"/>
              <a:t> (Accessed: 30 June 2026).</a:t>
            </a:r>
          </a:p>
          <a:p>
            <a:pPr marL="0" indent="0">
              <a:lnSpc>
                <a:spcPct val="80000"/>
              </a:lnSpc>
              <a:buNone/>
            </a:pPr>
            <a:endParaRPr lang="en-GB" sz="3500"/>
          </a:p>
          <a:p>
            <a:pPr lvl="0">
              <a:lnSpc>
                <a:spcPct val="80000"/>
              </a:lnSpc>
            </a:pPr>
            <a:r>
              <a:rPr lang="en-GB" sz="3500"/>
              <a:t>Al-</a:t>
            </a:r>
            <a:r>
              <a:rPr lang="en-GB" sz="3500" err="1"/>
              <a:t>Fedaghi</a:t>
            </a:r>
            <a:r>
              <a:rPr lang="en-GB" sz="3500"/>
              <a:t>, S., 2012. A conceptual foundation for the Shannon-Weaver model of communication. International</a:t>
            </a:r>
          </a:p>
          <a:p>
            <a:pPr marL="0" lvl="0" indent="0">
              <a:lnSpc>
                <a:spcPct val="80000"/>
              </a:lnSpc>
              <a:buNone/>
            </a:pPr>
            <a:r>
              <a:rPr lang="en-GB" sz="3500"/>
              <a:t> journal of soft computing, 7(1), pp.12-19.</a:t>
            </a:r>
          </a:p>
          <a:p>
            <a:pPr marL="0" indent="0">
              <a:lnSpc>
                <a:spcPct val="80000"/>
              </a:lnSpc>
              <a:buNone/>
            </a:pPr>
            <a:endParaRPr lang="en-GB" sz="3500"/>
          </a:p>
          <a:p>
            <a:pPr lvl="0">
              <a:lnSpc>
                <a:spcPct val="80000"/>
              </a:lnSpc>
            </a:pPr>
            <a:r>
              <a:rPr lang="en-GB" sz="3500"/>
              <a:t>Rizzo, C.E., Venuto, R., Genovese, G., Squeri, R. and Genovese, C., 2025. Assessment of food hygiene non</a:t>
            </a:r>
          </a:p>
          <a:p>
            <a:pPr marL="0" lvl="0" indent="0">
              <a:lnSpc>
                <a:spcPct val="80000"/>
              </a:lnSpc>
              <a:buNone/>
            </a:pPr>
            <a:r>
              <a:rPr lang="en-GB" sz="3500"/>
              <a:t>-compliance and control measures: a three-year inspection analysis in a local health authority in southern Italy. Foods, 14(19), p.3364.</a:t>
            </a:r>
          </a:p>
          <a:p>
            <a:pPr>
              <a:lnSpc>
                <a:spcPct val="80000"/>
              </a:lnSpc>
            </a:pPr>
            <a:endParaRPr lang="en-GB" sz="3500"/>
          </a:p>
          <a:p>
            <a:pPr lvl="0">
              <a:lnSpc>
                <a:spcPct val="80000"/>
              </a:lnSpc>
            </a:pPr>
            <a:r>
              <a:rPr lang="en-GB" sz="3500"/>
              <a:t>Kapur, R., 2018. Barriers to effective communication. Delhi University.</a:t>
            </a:r>
          </a:p>
          <a:p>
            <a:pPr>
              <a:lnSpc>
                <a:spcPct val="80000"/>
              </a:lnSpc>
            </a:pPr>
            <a:r>
              <a:rPr lang="en-GB" sz="3600" b="1">
                <a:solidFill>
                  <a:srgbClr val="000000"/>
                </a:solidFill>
                <a:latin typeface="Aptos" panose="020B0004020202020204" pitchFamily="34" charset="0"/>
              </a:rPr>
              <a:t>Reference (Harvard):</a:t>
            </a:r>
            <a:br>
              <a:rPr lang="en-GB" sz="3600">
                <a:solidFill>
                  <a:srgbClr val="000000"/>
                </a:solidFill>
                <a:latin typeface="Aptos" panose="020B0004020202020204" pitchFamily="34" charset="0"/>
              </a:rPr>
            </a:br>
            <a:r>
              <a:rPr lang="en-GB" sz="3600">
                <a:solidFill>
                  <a:srgbClr val="000000"/>
                </a:solidFill>
                <a:latin typeface="Aptos" panose="020B0004020202020204" pitchFamily="34" charset="0"/>
              </a:rPr>
              <a:t>Shannon, C.E. and Weaver, W. (1949) </a:t>
            </a:r>
            <a:r>
              <a:rPr lang="en-GB" sz="3600" i="1">
                <a:solidFill>
                  <a:srgbClr val="000000"/>
                </a:solidFill>
                <a:latin typeface="Aptos" panose="020B0004020202020204" pitchFamily="34" charset="0"/>
              </a:rPr>
              <a:t>The Mathematical Theory of Communication</a:t>
            </a:r>
            <a:r>
              <a:rPr lang="en-GB" sz="3600">
                <a:solidFill>
                  <a:srgbClr val="000000"/>
                </a:solidFill>
                <a:latin typeface="Aptos" panose="020B0004020202020204" pitchFamily="34" charset="0"/>
              </a:rPr>
              <a:t>. Urbana: University of Illinois Press.</a:t>
            </a:r>
          </a:p>
          <a:p>
            <a:pPr lvl="0">
              <a:lnSpc>
                <a:spcPct val="80000"/>
              </a:lnSpc>
            </a:pPr>
            <a:endParaRPr lang="en-GB" sz="3500"/>
          </a:p>
          <a:p>
            <a:pPr defTabSz="685800">
              <a:defRPr sz="1800" b="0" i="0" u="none" strike="noStrike" kern="0" cap="none" spc="0" baseline="0">
                <a:solidFill>
                  <a:srgbClr val="000000"/>
                </a:solidFill>
                <a:uFillTx/>
              </a:defRPr>
            </a:pPr>
            <a:r>
              <a:rPr lang="en-GB" sz="1600">
                <a:solidFill>
                  <a:srgbClr val="C82613"/>
                </a:solidFill>
                <a:latin typeface="Aptos" pitchFamily="34"/>
              </a:rPr>
              <a:t>Harvard Reference</a:t>
            </a:r>
          </a:p>
          <a:p>
            <a:pPr defTabSz="685800">
              <a:defRPr sz="1800" b="0" i="0" u="none" strike="noStrike" kern="0" cap="none" spc="0" baseline="0">
                <a:solidFill>
                  <a:srgbClr val="000000"/>
                </a:solidFill>
                <a:uFillTx/>
              </a:defRPr>
            </a:pPr>
            <a:r>
              <a:rPr lang="en-GB" sz="1600">
                <a:solidFill>
                  <a:srgbClr val="C82613"/>
                </a:solidFill>
                <a:latin typeface="Aptos" pitchFamily="34"/>
              </a:rPr>
              <a:t>Hargie, O. (2021) Skilled Interpersonal Communication: Research, Theory and Practice. 7th </a:t>
            </a:r>
            <a:r>
              <a:rPr lang="en-GB" sz="1600" err="1">
                <a:solidFill>
                  <a:srgbClr val="C82613"/>
                </a:solidFill>
                <a:latin typeface="Aptos" pitchFamily="34"/>
              </a:rPr>
              <a:t>edn</a:t>
            </a:r>
            <a:r>
              <a:rPr lang="en-GB" sz="1600">
                <a:solidFill>
                  <a:srgbClr val="C82613"/>
                </a:solidFill>
                <a:latin typeface="Aptos" pitchFamily="34"/>
              </a:rPr>
              <a:t>. London: Routledge.</a:t>
            </a:r>
          </a:p>
          <a:p>
            <a:pPr marL="0" lvl="0" indent="0" defTabSz="685800">
              <a:spcBef>
                <a:spcPts val="0"/>
              </a:spcBef>
              <a:buNone/>
              <a:defRPr sz="1800" b="0" i="0" u="none" strike="noStrike" kern="0" cap="none" spc="0" baseline="0">
                <a:solidFill>
                  <a:srgbClr val="000000"/>
                </a:solidFill>
                <a:uFillTx/>
              </a:defRPr>
            </a:pPr>
            <a:r>
              <a:rPr lang="en-GB" sz="1600">
                <a:solidFill>
                  <a:srgbClr val="C82613"/>
                </a:solidFill>
                <a:latin typeface="Aptos" pitchFamily="34"/>
              </a:rPr>
              <a:t>Harvard Reference</a:t>
            </a:r>
          </a:p>
          <a:p>
            <a:pPr marL="0" lvl="0" indent="0" defTabSz="685800">
              <a:spcBef>
                <a:spcPts val="0"/>
              </a:spcBef>
              <a:buNone/>
              <a:defRPr sz="1800" b="0" i="0" u="none" strike="noStrike" kern="0" cap="none" spc="0" baseline="0">
                <a:solidFill>
                  <a:srgbClr val="000000"/>
                </a:solidFill>
                <a:uFillTx/>
              </a:defRPr>
            </a:pPr>
            <a:r>
              <a:rPr lang="en-GB" sz="1600">
                <a:solidFill>
                  <a:srgbClr val="C82613"/>
                </a:solidFill>
                <a:latin typeface="Aptos" pitchFamily="34"/>
              </a:rPr>
              <a:t>Health and Safety Executive (2023) Managing Noise at Work. HSE</a:t>
            </a:r>
          </a:p>
          <a:p>
            <a:pPr marL="0" lvl="0" indent="0" defTabSz="685800">
              <a:spcBef>
                <a:spcPts val="0"/>
              </a:spcBef>
              <a:buNone/>
              <a:defRPr sz="1800" b="0" i="0" u="none" strike="noStrike" kern="0" cap="none" spc="0" baseline="0">
                <a:solidFill>
                  <a:srgbClr val="000000"/>
                </a:solidFill>
                <a:uFillTx/>
              </a:defRPr>
            </a:pPr>
            <a:r>
              <a:rPr lang="en-GB" sz="1600">
                <a:solidFill>
                  <a:srgbClr val="C82613"/>
                </a:solidFill>
                <a:latin typeface="Aptos" pitchFamily="34"/>
              </a:rPr>
              <a:t>Harvard References</a:t>
            </a:r>
          </a:p>
          <a:p>
            <a:pPr marL="0" lvl="0" indent="0" defTabSz="685800">
              <a:spcBef>
                <a:spcPts val="0"/>
              </a:spcBef>
              <a:buNone/>
              <a:defRPr sz="1800" b="0" i="0" u="none" strike="noStrike" kern="0" cap="none" spc="0" baseline="0">
                <a:solidFill>
                  <a:srgbClr val="000000"/>
                </a:solidFill>
                <a:uFillTx/>
              </a:defRPr>
            </a:pPr>
            <a:r>
              <a:rPr lang="en-GB" sz="1600">
                <a:solidFill>
                  <a:srgbClr val="C82613"/>
                </a:solidFill>
                <a:latin typeface="Aptos" pitchFamily="34"/>
              </a:rPr>
              <a:t>Health and Safety Executive (2023) Managing Noise at Work. HSE.</a:t>
            </a:r>
          </a:p>
          <a:p>
            <a:pPr marL="0" lvl="0" indent="0" defTabSz="685800">
              <a:spcBef>
                <a:spcPts val="0"/>
              </a:spcBef>
              <a:buNone/>
              <a:defRPr sz="1800" b="0" i="0" u="none" strike="noStrike" kern="0" cap="none" spc="0" baseline="0">
                <a:solidFill>
                  <a:srgbClr val="000000"/>
                </a:solidFill>
                <a:uFillTx/>
              </a:defRPr>
            </a:pPr>
            <a:br>
              <a:rPr lang="en-GB" sz="1600">
                <a:solidFill>
                  <a:srgbClr val="C82613"/>
                </a:solidFill>
                <a:latin typeface="Aptos" pitchFamily="34"/>
              </a:rPr>
            </a:br>
            <a:endParaRPr lang="en-GB" sz="1600">
              <a:solidFill>
                <a:srgbClr val="C82613"/>
              </a:solidFill>
              <a:latin typeface="Aptos" pitchFamily="34"/>
            </a:endParaRPr>
          </a:p>
          <a:p>
            <a:pPr marL="0" lvl="0" indent="0" defTabSz="685800">
              <a:spcBef>
                <a:spcPts val="0"/>
              </a:spcBef>
              <a:buNone/>
              <a:defRPr sz="1800" b="0" i="0" u="none" strike="noStrike" kern="0" cap="none" spc="0" baseline="0">
                <a:solidFill>
                  <a:srgbClr val="000000"/>
                </a:solidFill>
                <a:uFillTx/>
              </a:defRPr>
            </a:pPr>
            <a:r>
              <a:rPr lang="en-GB" sz="1600">
                <a:solidFill>
                  <a:srgbClr val="C82613"/>
                </a:solidFill>
                <a:latin typeface="Aptos" pitchFamily="34"/>
              </a:rPr>
              <a:t>World Health Organization (2011) World Report on Disability. Geneva: WHO.</a:t>
            </a:r>
          </a:p>
          <a:p>
            <a:pPr marL="0" lvl="0" indent="0" defTabSz="685800">
              <a:spcBef>
                <a:spcPts val="0"/>
              </a:spcBef>
              <a:buNone/>
              <a:defRPr sz="1800" b="0" i="0" u="none" strike="noStrike" kern="0" cap="none" spc="0" baseline="0">
                <a:solidFill>
                  <a:srgbClr val="000000"/>
                </a:solidFill>
                <a:uFillTx/>
              </a:defRPr>
            </a:pPr>
            <a:r>
              <a:rPr lang="en-GB" sz="1600">
                <a:solidFill>
                  <a:srgbClr val="FF0000"/>
                </a:solidFill>
                <a:latin typeface="Aptos" pitchFamily="34"/>
              </a:rPr>
              <a:t> H</a:t>
            </a:r>
            <a:r>
              <a:rPr lang="en-GB" sz="1600">
                <a:solidFill>
                  <a:srgbClr val="FF0000"/>
                </a:solidFill>
                <a:latin typeface="Aptos"/>
              </a:rPr>
              <a:t>arvard References</a:t>
            </a:r>
          </a:p>
          <a:p>
            <a:pPr marL="0" lvl="0" indent="0" defTabSz="685800">
              <a:spcBef>
                <a:spcPts val="0"/>
              </a:spcBef>
              <a:buNone/>
              <a:defRPr sz="1800" b="0" i="0" u="none" strike="noStrike" kern="0" cap="none" spc="0" baseline="0">
                <a:solidFill>
                  <a:srgbClr val="000000"/>
                </a:solidFill>
                <a:uFillTx/>
              </a:defRPr>
            </a:pPr>
            <a:r>
              <a:rPr lang="en-GB" sz="1600">
                <a:solidFill>
                  <a:srgbClr val="FF0000"/>
                </a:solidFill>
                <a:latin typeface="Aptos"/>
              </a:rPr>
              <a:t>Hargie, O. (2021) Skilled Interpersonal Communication: Research, Theory and Practice. 7th </a:t>
            </a:r>
            <a:r>
              <a:rPr lang="en-GB" sz="1600" err="1">
                <a:solidFill>
                  <a:srgbClr val="FF0000"/>
                </a:solidFill>
                <a:latin typeface="Aptos"/>
              </a:rPr>
              <a:t>edn</a:t>
            </a:r>
            <a:r>
              <a:rPr lang="en-GB" sz="1600">
                <a:solidFill>
                  <a:srgbClr val="FF0000"/>
                </a:solidFill>
                <a:latin typeface="Aptos"/>
              </a:rPr>
              <a:t>. London: Routledge.</a:t>
            </a:r>
          </a:p>
          <a:p>
            <a:pPr marL="0" lvl="0" indent="0" defTabSz="685800">
              <a:spcBef>
                <a:spcPts val="0"/>
              </a:spcBef>
              <a:buNone/>
              <a:defRPr sz="1800" b="0" i="0" u="none" strike="noStrike" kern="0" cap="none" spc="0" baseline="0">
                <a:solidFill>
                  <a:srgbClr val="000000"/>
                </a:solidFill>
                <a:uFillTx/>
              </a:defRPr>
            </a:pPr>
            <a:endParaRPr lang="en-GB" sz="1600">
              <a:solidFill>
                <a:srgbClr val="FF0000"/>
              </a:solidFill>
              <a:latin typeface="Aptos"/>
            </a:endParaRPr>
          </a:p>
          <a:p>
            <a:pPr marL="0" lvl="0" indent="0" defTabSz="685800">
              <a:spcBef>
                <a:spcPts val="0"/>
              </a:spcBef>
              <a:buNone/>
              <a:defRPr sz="1800" b="0" i="0" u="none" strike="noStrike" kern="0" cap="none" spc="0" baseline="0">
                <a:solidFill>
                  <a:srgbClr val="000000"/>
                </a:solidFill>
                <a:uFillTx/>
              </a:defRPr>
            </a:pPr>
            <a:r>
              <a:rPr lang="en-GB" sz="1600">
                <a:solidFill>
                  <a:srgbClr val="FF0000"/>
                </a:solidFill>
                <a:latin typeface="Aptos"/>
              </a:rPr>
              <a:t>Health and Safety Executive (2023) Managing Noise at Work. HSE.</a:t>
            </a:r>
          </a:p>
          <a:p>
            <a:pPr marL="0" lvl="0" indent="0" defTabSz="685800">
              <a:spcBef>
                <a:spcPts val="0"/>
              </a:spcBef>
              <a:buNone/>
              <a:defRPr sz="1800" b="0" i="0" u="none" strike="noStrike" kern="0" cap="none" spc="0" baseline="0">
                <a:solidFill>
                  <a:srgbClr val="000000"/>
                </a:solidFill>
                <a:uFillTx/>
              </a:defRPr>
            </a:pPr>
            <a:endParaRPr lang="en-GB" sz="1600">
              <a:solidFill>
                <a:srgbClr val="FF0000"/>
              </a:solidFill>
              <a:latin typeface="Aptos"/>
            </a:endParaRPr>
          </a:p>
          <a:p>
            <a:pPr marL="0" lvl="0" indent="0" defTabSz="685800">
              <a:spcBef>
                <a:spcPts val="0"/>
              </a:spcBef>
              <a:buNone/>
              <a:defRPr sz="1800" b="0" i="0" u="none" strike="noStrike" kern="0" cap="none" spc="0" baseline="0">
                <a:solidFill>
                  <a:srgbClr val="000000"/>
                </a:solidFill>
                <a:uFillTx/>
              </a:defRPr>
            </a:pPr>
            <a:r>
              <a:rPr lang="en-GB" sz="1600">
                <a:solidFill>
                  <a:srgbClr val="FF0000"/>
                </a:solidFill>
                <a:latin typeface="Aptos"/>
              </a:rPr>
              <a:t>World Health Organization (2011) World Report on Disability. Geneva: World Health Organization.</a:t>
            </a:r>
            <a:endParaRPr lang="en-GB" sz="1600">
              <a:solidFill>
                <a:srgbClr val="FF0000"/>
              </a:solidFill>
              <a:latin typeface="Aptos" pitchFamily="34"/>
            </a:endParaRPr>
          </a:p>
          <a:p>
            <a:pPr marL="0" lvl="0" indent="0" defTabSz="685800">
              <a:spcBef>
                <a:spcPts val="0"/>
              </a:spcBef>
              <a:buNone/>
              <a:defRPr sz="1800" b="0" i="0" u="none" strike="noStrike" kern="0" cap="none" spc="0" baseline="0">
                <a:solidFill>
                  <a:srgbClr val="000000"/>
                </a:solidFill>
                <a:uFillTx/>
              </a:defRPr>
            </a:pPr>
            <a:endParaRPr lang="en-GB" sz="1600">
              <a:solidFill>
                <a:srgbClr val="C82613"/>
              </a:solidFill>
              <a:latin typeface="Aptos" pitchFamily="34"/>
            </a:endParaRPr>
          </a:p>
          <a:p>
            <a:pPr marL="0" lvl="0" indent="0" defTabSz="685800">
              <a:spcBef>
                <a:spcPts val="0"/>
              </a:spcBef>
              <a:buNone/>
              <a:defRPr sz="1800" b="0" i="0" u="none" strike="noStrike" kern="0" cap="none" spc="0" baseline="0">
                <a:solidFill>
                  <a:srgbClr val="000000"/>
                </a:solidFill>
                <a:uFillTx/>
              </a:defRPr>
            </a:pPr>
            <a:br>
              <a:rPr lang="en-GB" sz="1600">
                <a:solidFill>
                  <a:srgbClr val="C82613"/>
                </a:solidFill>
                <a:latin typeface="Aptos" pitchFamily="34"/>
              </a:rPr>
            </a:br>
            <a:endParaRPr lang="en-GB" sz="1600">
              <a:solidFill>
                <a:srgbClr val="C82613"/>
              </a:solidFill>
              <a:latin typeface="Aptos" pitchFamily="34"/>
            </a:endParaRPr>
          </a:p>
          <a:p>
            <a:pPr defTabSz="685800">
              <a:defRPr sz="1800" b="0" i="0" u="none" strike="noStrike" kern="0" cap="none" spc="0" baseline="0">
                <a:solidFill>
                  <a:srgbClr val="000000"/>
                </a:solidFill>
                <a:uFillTx/>
              </a:defRPr>
            </a:pPr>
            <a:br>
              <a:rPr lang="en-GB" sz="1600">
                <a:solidFill>
                  <a:srgbClr val="000000"/>
                </a:solidFill>
                <a:latin typeface="Aptos"/>
              </a:rPr>
            </a:br>
            <a:endParaRPr lang="en-GB" sz="1600">
              <a:solidFill>
                <a:srgbClr val="000000"/>
              </a:solidFill>
              <a:latin typeface="Aptos"/>
            </a:endParaRPr>
          </a:p>
          <a:p>
            <a:pPr marL="0" lvl="0" indent="0">
              <a:lnSpc>
                <a:spcPct val="70000"/>
              </a:lnSpc>
              <a:buNone/>
            </a:pPr>
            <a:endParaRPr lang="en-GB" sz="1500"/>
          </a:p>
        </p:txBody>
      </p:sp>
    </p:spTree>
    <p:extLst>
      <p:ext uri="{BB962C8B-B14F-4D97-AF65-F5344CB8AC3E}">
        <p14:creationId xmlns:p14="http://schemas.microsoft.com/office/powerpoint/2010/main" val="17478949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F5B0EF21-CA5D-4A60-A3B8-014B63530527}">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Application>Microsoft Office PowerPoint</Application>
  <PresentationFormat>On-screen Show (4:3)</PresentationFormat>
  <Slides>25</Slides>
  <Notes>1</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Ion</vt:lpstr>
      <vt:lpstr>PowerPoint Presentation</vt:lpstr>
      <vt:lpstr>Content </vt:lpstr>
      <vt:lpstr>Introduction</vt:lpstr>
      <vt:lpstr>Summary of Case Study: </vt:lpstr>
      <vt:lpstr>PowerPoint Presentation</vt:lpstr>
      <vt:lpstr>Emotional communication barrier</vt:lpstr>
      <vt:lpstr>PowerPoint Presentation</vt:lpstr>
      <vt:lpstr>PowerPoint Presentation</vt:lpstr>
      <vt:lpstr>PowerPoint Presentation</vt:lpstr>
      <vt:lpstr>PowerPoint Presentation</vt:lpstr>
      <vt:lpstr>Age Barrier of communication at Flight Foods Ltd</vt:lpstr>
      <vt:lpstr>Theoretical Framework</vt:lpstr>
      <vt:lpstr>Schramm's Interactive Model</vt:lpstr>
      <vt:lpstr>Strategies to Overcome Barriers</vt:lpstr>
      <vt:lpstr>Communication barrier at flight food</vt:lpstr>
      <vt:lpstr>Shannon and Weaver Model</vt:lpstr>
      <vt:lpstr>Overcomes to the Barrier</vt:lpstr>
      <vt:lpstr>The Berlo’s SMCR Model Analysis</vt:lpstr>
      <vt:lpstr>Clear Food Safety Communication</vt:lpstr>
      <vt:lpstr>PowerPoint Presentation</vt:lpstr>
      <vt:lpstr>How to overcome the barriers</vt:lpstr>
      <vt:lpstr>Mentoring and Team Support</vt:lpstr>
      <vt:lpstr>Management Actions to Improve Efficiency</vt:lpstr>
      <vt:lpstr>Conclusion Flight Food Ltd</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revision>1</cp:revision>
  <dcterms:created xsi:type="dcterms:W3CDTF">2020-10-21T23:25:25Z</dcterms:created>
  <dcterms:modified xsi:type="dcterms:W3CDTF">2026-07-12T11:43:25Z</dcterms:modified>
</cp:coreProperties>
</file>