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3">
  <p:sldMasterIdLst>
    <p:sldMasterId id="2147483672" r:id="rId1"/>
  </p:sldMasterIdLst>
  <p:notesMasterIdLst>
    <p:notesMasterId r:id="rId10"/>
  </p:notesMasterIdLst>
  <p:sldIdLst>
    <p:sldId id="256" r:id="rId2"/>
    <p:sldId id="257" r:id="rId3"/>
    <p:sldId id="258" r:id="rId4"/>
    <p:sldId id="259" r:id="rId5"/>
    <p:sldId id="260" r:id="rId6"/>
    <p:sldId id="267" r:id="rId7"/>
    <p:sldId id="261" r:id="rId8"/>
    <p:sldId id="262" r:id="rId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D839E0E-6CA9-B908-871B-98663131E24C}" v="204" dt="2022-06-21T09:10:19.980"/>
    <p1510:client id="{DDE14D4A-C822-0E0E-22B3-09956B25066A}" v="39" dt="2022-06-21T09:50:18.49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8" d="100"/>
          <a:sy n="68" d="100"/>
        </p:scale>
        <p:origin x="-1446" y="-9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dalina Lautaru (2126492)" userId="S::2126492@student.uwtsd.ac.uk::5a06a2ef-66a3-4041-9147-e3d2d37f91e6" providerId="AD" clId="Web-{DDE14D4A-C822-0E0E-22B3-09956B25066A}"/>
    <pc:docChg chg="modSld">
      <pc:chgData name="Madalina Lautaru (2126492)" userId="S::2126492@student.uwtsd.ac.uk::5a06a2ef-66a3-4041-9147-e3d2d37f91e6" providerId="AD" clId="Web-{DDE14D4A-C822-0E0E-22B3-09956B25066A}" dt="2022-06-21T09:50:18.493" v="19" actId="20577"/>
      <pc:docMkLst>
        <pc:docMk/>
      </pc:docMkLst>
      <pc:sldChg chg="modSp">
        <pc:chgData name="Madalina Lautaru (2126492)" userId="S::2126492@student.uwtsd.ac.uk::5a06a2ef-66a3-4041-9147-e3d2d37f91e6" providerId="AD" clId="Web-{DDE14D4A-C822-0E0E-22B3-09956B25066A}" dt="2022-06-21T09:50:18.493" v="19" actId="20577"/>
        <pc:sldMkLst>
          <pc:docMk/>
          <pc:sldMk cId="0" sldId="256"/>
        </pc:sldMkLst>
        <pc:spChg chg="mod">
          <ac:chgData name="Madalina Lautaru (2126492)" userId="S::2126492@student.uwtsd.ac.uk::5a06a2ef-66a3-4041-9147-e3d2d37f91e6" providerId="AD" clId="Web-{DDE14D4A-C822-0E0E-22B3-09956B25066A}" dt="2022-06-21T09:50:18.493" v="19" actId="20577"/>
          <ac:spMkLst>
            <pc:docMk/>
            <pc:sldMk cId="0" sldId="256"/>
            <ac:spMk id="4" creationId="{00000000-0000-0000-0000-000000000000}"/>
          </ac:spMkLst>
        </pc:spChg>
      </pc:sldChg>
    </pc:docChg>
  </pc:docChgLst>
  <pc:docChgLst>
    <pc:chgData name="Madalina Lautaru (2126492)" userId="S::2126492@student.uwtsd.ac.uk::5a06a2ef-66a3-4041-9147-e3d2d37f91e6" providerId="AD" clId="Web-{6D839E0E-6CA9-B908-871B-98663131E24C}"/>
    <pc:docChg chg="addSld delSld modSld addMainMaster delMainMaster">
      <pc:chgData name="Madalina Lautaru (2126492)" userId="S::2126492@student.uwtsd.ac.uk::5a06a2ef-66a3-4041-9147-e3d2d37f91e6" providerId="AD" clId="Web-{6D839E0E-6CA9-B908-871B-98663131E24C}" dt="2022-06-21T09:10:19.980" v="106"/>
      <pc:docMkLst>
        <pc:docMk/>
      </pc:docMkLst>
      <pc:sldChg chg="delSp modSp mod modClrScheme chgLayout">
        <pc:chgData name="Madalina Lautaru (2126492)" userId="S::2126492@student.uwtsd.ac.uk::5a06a2ef-66a3-4041-9147-e3d2d37f91e6" providerId="AD" clId="Web-{6D839E0E-6CA9-B908-871B-98663131E24C}" dt="2022-06-21T09:09:54.318" v="105" actId="1076"/>
        <pc:sldMkLst>
          <pc:docMk/>
          <pc:sldMk cId="0" sldId="256"/>
        </pc:sldMkLst>
        <pc:spChg chg="mod">
          <ac:chgData name="Madalina Lautaru (2126492)" userId="S::2126492@student.uwtsd.ac.uk::5a06a2ef-66a3-4041-9147-e3d2d37f91e6" providerId="AD" clId="Web-{6D839E0E-6CA9-B908-871B-98663131E24C}" dt="2022-06-21T09:09:49.130" v="104" actId="20577"/>
          <ac:spMkLst>
            <pc:docMk/>
            <pc:sldMk cId="0" sldId="256"/>
            <ac:spMk id="4" creationId="{00000000-0000-0000-0000-000000000000}"/>
          </ac:spMkLst>
        </pc:spChg>
        <pc:spChg chg="mod">
          <ac:chgData name="Madalina Lautaru (2126492)" userId="S::2126492@student.uwtsd.ac.uk::5a06a2ef-66a3-4041-9147-e3d2d37f91e6" providerId="AD" clId="Web-{6D839E0E-6CA9-B908-871B-98663131E24C}" dt="2022-06-21T09:09:54.318" v="105" actId="1076"/>
          <ac:spMkLst>
            <pc:docMk/>
            <pc:sldMk cId="0" sldId="256"/>
            <ac:spMk id="5" creationId="{00000000-0000-0000-0000-000000000000}"/>
          </ac:spMkLst>
        </pc:spChg>
        <pc:picChg chg="del mod">
          <ac:chgData name="Madalina Lautaru (2126492)" userId="S::2126492@student.uwtsd.ac.uk::5a06a2ef-66a3-4041-9147-e3d2d37f91e6" providerId="AD" clId="Web-{6D839E0E-6CA9-B908-871B-98663131E24C}" dt="2022-06-21T09:07:00.142" v="5"/>
          <ac:picMkLst>
            <pc:docMk/>
            <pc:sldMk cId="0" sldId="256"/>
            <ac:picMk id="2" creationId="{00000000-0000-0000-0000-000000000000}"/>
          </ac:picMkLst>
        </pc:picChg>
      </pc:sldChg>
      <pc:sldChg chg="mod modClrScheme chgLayout">
        <pc:chgData name="Madalina Lautaru (2126492)" userId="S::2126492@student.uwtsd.ac.uk::5a06a2ef-66a3-4041-9147-e3d2d37f91e6" providerId="AD" clId="Web-{6D839E0E-6CA9-B908-871B-98663131E24C}" dt="2022-06-21T09:07:15.661" v="6"/>
        <pc:sldMkLst>
          <pc:docMk/>
          <pc:sldMk cId="0" sldId="257"/>
        </pc:sldMkLst>
      </pc:sldChg>
      <pc:sldChg chg="mod modClrScheme chgLayout">
        <pc:chgData name="Madalina Lautaru (2126492)" userId="S::2126492@student.uwtsd.ac.uk::5a06a2ef-66a3-4041-9147-e3d2d37f91e6" providerId="AD" clId="Web-{6D839E0E-6CA9-B908-871B-98663131E24C}" dt="2022-06-21T09:07:15.661" v="6"/>
        <pc:sldMkLst>
          <pc:docMk/>
          <pc:sldMk cId="0" sldId="258"/>
        </pc:sldMkLst>
      </pc:sldChg>
      <pc:sldChg chg="mod modClrScheme chgLayout">
        <pc:chgData name="Madalina Lautaru (2126492)" userId="S::2126492@student.uwtsd.ac.uk::5a06a2ef-66a3-4041-9147-e3d2d37f91e6" providerId="AD" clId="Web-{6D839E0E-6CA9-B908-871B-98663131E24C}" dt="2022-06-21T09:07:15.661" v="6"/>
        <pc:sldMkLst>
          <pc:docMk/>
          <pc:sldMk cId="0" sldId="259"/>
        </pc:sldMkLst>
      </pc:sldChg>
      <pc:sldChg chg="mod modClrScheme chgLayout">
        <pc:chgData name="Madalina Lautaru (2126492)" userId="S::2126492@student.uwtsd.ac.uk::5a06a2ef-66a3-4041-9147-e3d2d37f91e6" providerId="AD" clId="Web-{6D839E0E-6CA9-B908-871B-98663131E24C}" dt="2022-06-21T09:07:15.661" v="6"/>
        <pc:sldMkLst>
          <pc:docMk/>
          <pc:sldMk cId="0" sldId="260"/>
        </pc:sldMkLst>
      </pc:sldChg>
      <pc:sldChg chg="mod modClrScheme chgLayout">
        <pc:chgData name="Madalina Lautaru (2126492)" userId="S::2126492@student.uwtsd.ac.uk::5a06a2ef-66a3-4041-9147-e3d2d37f91e6" providerId="AD" clId="Web-{6D839E0E-6CA9-B908-871B-98663131E24C}" dt="2022-06-21T09:07:15.661" v="6"/>
        <pc:sldMkLst>
          <pc:docMk/>
          <pc:sldMk cId="0" sldId="261"/>
        </pc:sldMkLst>
      </pc:sldChg>
      <pc:sldChg chg="mod modClrScheme chgLayout">
        <pc:chgData name="Madalina Lautaru (2126492)" userId="S::2126492@student.uwtsd.ac.uk::5a06a2ef-66a3-4041-9147-e3d2d37f91e6" providerId="AD" clId="Web-{6D839E0E-6CA9-B908-871B-98663131E24C}" dt="2022-06-21T09:07:15.661" v="6"/>
        <pc:sldMkLst>
          <pc:docMk/>
          <pc:sldMk cId="0" sldId="262"/>
        </pc:sldMkLst>
      </pc:sldChg>
      <pc:sldChg chg="mod modClrScheme chgLayout">
        <pc:chgData name="Madalina Lautaru (2126492)" userId="S::2126492@student.uwtsd.ac.uk::5a06a2ef-66a3-4041-9147-e3d2d37f91e6" providerId="AD" clId="Web-{6D839E0E-6CA9-B908-871B-98663131E24C}" dt="2022-06-21T09:07:15.661" v="6"/>
        <pc:sldMkLst>
          <pc:docMk/>
          <pc:sldMk cId="0" sldId="267"/>
        </pc:sldMkLst>
      </pc:sldChg>
      <pc:sldChg chg="modSp new del mod modClrScheme chgLayout">
        <pc:chgData name="Madalina Lautaru (2126492)" userId="S::2126492@student.uwtsd.ac.uk::5a06a2ef-66a3-4041-9147-e3d2d37f91e6" providerId="AD" clId="Web-{6D839E0E-6CA9-B908-871B-98663131E24C}" dt="2022-06-21T09:10:19.980" v="106"/>
        <pc:sldMkLst>
          <pc:docMk/>
          <pc:sldMk cId="1944365528" sldId="268"/>
        </pc:sldMkLst>
        <pc:spChg chg="mod ord">
          <ac:chgData name="Madalina Lautaru (2126492)" userId="S::2126492@student.uwtsd.ac.uk::5a06a2ef-66a3-4041-9147-e3d2d37f91e6" providerId="AD" clId="Web-{6D839E0E-6CA9-B908-871B-98663131E24C}" dt="2022-06-21T09:07:15.661" v="6"/>
          <ac:spMkLst>
            <pc:docMk/>
            <pc:sldMk cId="1944365528" sldId="268"/>
            <ac:spMk id="2" creationId="{6B847487-5931-953E-F68E-2E1F7323ADD8}"/>
          </ac:spMkLst>
        </pc:spChg>
        <pc:spChg chg="mod ord">
          <ac:chgData name="Madalina Lautaru (2126492)" userId="S::2126492@student.uwtsd.ac.uk::5a06a2ef-66a3-4041-9147-e3d2d37f91e6" providerId="AD" clId="Web-{6D839E0E-6CA9-B908-871B-98663131E24C}" dt="2022-06-21T09:07:15.661" v="6"/>
          <ac:spMkLst>
            <pc:docMk/>
            <pc:sldMk cId="1944365528" sldId="268"/>
            <ac:spMk id="3" creationId="{FA6CABD5-AEFE-8346-B0F3-A8A1013B4164}"/>
          </ac:spMkLst>
        </pc:spChg>
      </pc:sldChg>
      <pc:sldMasterChg chg="del delSldLayout">
        <pc:chgData name="Madalina Lautaru (2126492)" userId="S::2126492@student.uwtsd.ac.uk::5a06a2ef-66a3-4041-9147-e3d2d37f91e6" providerId="AD" clId="Web-{6D839E0E-6CA9-B908-871B-98663131E24C}" dt="2022-06-21T09:07:15.661" v="6"/>
        <pc:sldMasterMkLst>
          <pc:docMk/>
          <pc:sldMasterMk cId="0" sldId="2147483660"/>
        </pc:sldMasterMkLst>
        <pc:sldLayoutChg chg="del">
          <pc:chgData name="Madalina Lautaru (2126492)" userId="S::2126492@student.uwtsd.ac.uk::5a06a2ef-66a3-4041-9147-e3d2d37f91e6" providerId="AD" clId="Web-{6D839E0E-6CA9-B908-871B-98663131E24C}" dt="2022-06-21T09:07:15.661" v="6"/>
          <pc:sldLayoutMkLst>
            <pc:docMk/>
            <pc:sldMasterMk cId="0" sldId="2147483660"/>
            <pc:sldLayoutMk cId="0" sldId="2147483661"/>
          </pc:sldLayoutMkLst>
        </pc:sldLayoutChg>
        <pc:sldLayoutChg chg="del">
          <pc:chgData name="Madalina Lautaru (2126492)" userId="S::2126492@student.uwtsd.ac.uk::5a06a2ef-66a3-4041-9147-e3d2d37f91e6" providerId="AD" clId="Web-{6D839E0E-6CA9-B908-871B-98663131E24C}" dt="2022-06-21T09:07:15.661" v="6"/>
          <pc:sldLayoutMkLst>
            <pc:docMk/>
            <pc:sldMasterMk cId="0" sldId="2147483660"/>
            <pc:sldLayoutMk cId="0" sldId="2147483662"/>
          </pc:sldLayoutMkLst>
        </pc:sldLayoutChg>
        <pc:sldLayoutChg chg="del">
          <pc:chgData name="Madalina Lautaru (2126492)" userId="S::2126492@student.uwtsd.ac.uk::5a06a2ef-66a3-4041-9147-e3d2d37f91e6" providerId="AD" clId="Web-{6D839E0E-6CA9-B908-871B-98663131E24C}" dt="2022-06-21T09:07:15.661" v="6"/>
          <pc:sldLayoutMkLst>
            <pc:docMk/>
            <pc:sldMasterMk cId="0" sldId="2147483660"/>
            <pc:sldLayoutMk cId="0" sldId="2147483663"/>
          </pc:sldLayoutMkLst>
        </pc:sldLayoutChg>
        <pc:sldLayoutChg chg="del">
          <pc:chgData name="Madalina Lautaru (2126492)" userId="S::2126492@student.uwtsd.ac.uk::5a06a2ef-66a3-4041-9147-e3d2d37f91e6" providerId="AD" clId="Web-{6D839E0E-6CA9-B908-871B-98663131E24C}" dt="2022-06-21T09:07:15.661" v="6"/>
          <pc:sldLayoutMkLst>
            <pc:docMk/>
            <pc:sldMasterMk cId="0" sldId="2147483660"/>
            <pc:sldLayoutMk cId="0" sldId="2147483664"/>
          </pc:sldLayoutMkLst>
        </pc:sldLayoutChg>
        <pc:sldLayoutChg chg="del">
          <pc:chgData name="Madalina Lautaru (2126492)" userId="S::2126492@student.uwtsd.ac.uk::5a06a2ef-66a3-4041-9147-e3d2d37f91e6" providerId="AD" clId="Web-{6D839E0E-6CA9-B908-871B-98663131E24C}" dt="2022-06-21T09:07:15.661" v="6"/>
          <pc:sldLayoutMkLst>
            <pc:docMk/>
            <pc:sldMasterMk cId="0" sldId="2147483660"/>
            <pc:sldLayoutMk cId="0" sldId="2147483665"/>
          </pc:sldLayoutMkLst>
        </pc:sldLayoutChg>
        <pc:sldLayoutChg chg="del">
          <pc:chgData name="Madalina Lautaru (2126492)" userId="S::2126492@student.uwtsd.ac.uk::5a06a2ef-66a3-4041-9147-e3d2d37f91e6" providerId="AD" clId="Web-{6D839E0E-6CA9-B908-871B-98663131E24C}" dt="2022-06-21T09:07:15.661" v="6"/>
          <pc:sldLayoutMkLst>
            <pc:docMk/>
            <pc:sldMasterMk cId="0" sldId="2147483660"/>
            <pc:sldLayoutMk cId="0" sldId="2147483666"/>
          </pc:sldLayoutMkLst>
        </pc:sldLayoutChg>
        <pc:sldLayoutChg chg="del">
          <pc:chgData name="Madalina Lautaru (2126492)" userId="S::2126492@student.uwtsd.ac.uk::5a06a2ef-66a3-4041-9147-e3d2d37f91e6" providerId="AD" clId="Web-{6D839E0E-6CA9-B908-871B-98663131E24C}" dt="2022-06-21T09:07:15.661" v="6"/>
          <pc:sldLayoutMkLst>
            <pc:docMk/>
            <pc:sldMasterMk cId="0" sldId="2147483660"/>
            <pc:sldLayoutMk cId="0" sldId="2147483667"/>
          </pc:sldLayoutMkLst>
        </pc:sldLayoutChg>
        <pc:sldLayoutChg chg="del">
          <pc:chgData name="Madalina Lautaru (2126492)" userId="S::2126492@student.uwtsd.ac.uk::5a06a2ef-66a3-4041-9147-e3d2d37f91e6" providerId="AD" clId="Web-{6D839E0E-6CA9-B908-871B-98663131E24C}" dt="2022-06-21T09:07:15.661" v="6"/>
          <pc:sldLayoutMkLst>
            <pc:docMk/>
            <pc:sldMasterMk cId="0" sldId="2147483660"/>
            <pc:sldLayoutMk cId="0" sldId="2147483668"/>
          </pc:sldLayoutMkLst>
        </pc:sldLayoutChg>
        <pc:sldLayoutChg chg="del">
          <pc:chgData name="Madalina Lautaru (2126492)" userId="S::2126492@student.uwtsd.ac.uk::5a06a2ef-66a3-4041-9147-e3d2d37f91e6" providerId="AD" clId="Web-{6D839E0E-6CA9-B908-871B-98663131E24C}" dt="2022-06-21T09:07:15.661" v="6"/>
          <pc:sldLayoutMkLst>
            <pc:docMk/>
            <pc:sldMasterMk cId="0" sldId="2147483660"/>
            <pc:sldLayoutMk cId="0" sldId="2147483669"/>
          </pc:sldLayoutMkLst>
        </pc:sldLayoutChg>
        <pc:sldLayoutChg chg="del">
          <pc:chgData name="Madalina Lautaru (2126492)" userId="S::2126492@student.uwtsd.ac.uk::5a06a2ef-66a3-4041-9147-e3d2d37f91e6" providerId="AD" clId="Web-{6D839E0E-6CA9-B908-871B-98663131E24C}" dt="2022-06-21T09:07:15.661" v="6"/>
          <pc:sldLayoutMkLst>
            <pc:docMk/>
            <pc:sldMasterMk cId="0" sldId="2147483660"/>
            <pc:sldLayoutMk cId="0" sldId="2147483670"/>
          </pc:sldLayoutMkLst>
        </pc:sldLayoutChg>
        <pc:sldLayoutChg chg="del">
          <pc:chgData name="Madalina Lautaru (2126492)" userId="S::2126492@student.uwtsd.ac.uk::5a06a2ef-66a3-4041-9147-e3d2d37f91e6" providerId="AD" clId="Web-{6D839E0E-6CA9-B908-871B-98663131E24C}" dt="2022-06-21T09:07:15.661" v="6"/>
          <pc:sldLayoutMkLst>
            <pc:docMk/>
            <pc:sldMasterMk cId="0" sldId="2147483660"/>
            <pc:sldLayoutMk cId="0" sldId="2147483671"/>
          </pc:sldLayoutMkLst>
        </pc:sldLayoutChg>
      </pc:sldMasterChg>
      <pc:sldMasterChg chg="add addSldLayout modSldLayout">
        <pc:chgData name="Madalina Lautaru (2126492)" userId="S::2126492@student.uwtsd.ac.uk::5a06a2ef-66a3-4041-9147-e3d2d37f91e6" providerId="AD" clId="Web-{6D839E0E-6CA9-B908-871B-98663131E24C}" dt="2022-06-21T09:07:15.661" v="6"/>
        <pc:sldMasterMkLst>
          <pc:docMk/>
          <pc:sldMasterMk cId="535576562" sldId="2147483672"/>
        </pc:sldMasterMkLst>
        <pc:sldLayoutChg chg="add mod replId">
          <pc:chgData name="Madalina Lautaru (2126492)" userId="S::2126492@student.uwtsd.ac.uk::5a06a2ef-66a3-4041-9147-e3d2d37f91e6" providerId="AD" clId="Web-{6D839E0E-6CA9-B908-871B-98663131E24C}" dt="2022-06-21T09:07:15.661" v="6"/>
          <pc:sldLayoutMkLst>
            <pc:docMk/>
            <pc:sldMasterMk cId="535576562" sldId="2147483672"/>
            <pc:sldLayoutMk cId="1024014720" sldId="2147483673"/>
          </pc:sldLayoutMkLst>
        </pc:sldLayoutChg>
        <pc:sldLayoutChg chg="add mod replId">
          <pc:chgData name="Madalina Lautaru (2126492)" userId="S::2126492@student.uwtsd.ac.uk::5a06a2ef-66a3-4041-9147-e3d2d37f91e6" providerId="AD" clId="Web-{6D839E0E-6CA9-B908-871B-98663131E24C}" dt="2022-06-21T09:07:15.661" v="6"/>
          <pc:sldLayoutMkLst>
            <pc:docMk/>
            <pc:sldMasterMk cId="535576562" sldId="2147483672"/>
            <pc:sldLayoutMk cId="1924486447" sldId="2147483674"/>
          </pc:sldLayoutMkLst>
        </pc:sldLayoutChg>
        <pc:sldLayoutChg chg="add mod replId">
          <pc:chgData name="Madalina Lautaru (2126492)" userId="S::2126492@student.uwtsd.ac.uk::5a06a2ef-66a3-4041-9147-e3d2d37f91e6" providerId="AD" clId="Web-{6D839E0E-6CA9-B908-871B-98663131E24C}" dt="2022-06-21T09:07:15.661" v="6"/>
          <pc:sldLayoutMkLst>
            <pc:docMk/>
            <pc:sldMasterMk cId="535576562" sldId="2147483672"/>
            <pc:sldLayoutMk cId="3996605643" sldId="2147483675"/>
          </pc:sldLayoutMkLst>
        </pc:sldLayoutChg>
        <pc:sldLayoutChg chg="add mod replId">
          <pc:chgData name="Madalina Lautaru (2126492)" userId="S::2126492@student.uwtsd.ac.uk::5a06a2ef-66a3-4041-9147-e3d2d37f91e6" providerId="AD" clId="Web-{6D839E0E-6CA9-B908-871B-98663131E24C}" dt="2022-06-21T09:07:15.661" v="6"/>
          <pc:sldLayoutMkLst>
            <pc:docMk/>
            <pc:sldMasterMk cId="535576562" sldId="2147483672"/>
            <pc:sldLayoutMk cId="4032792639" sldId="2147483676"/>
          </pc:sldLayoutMkLst>
        </pc:sldLayoutChg>
        <pc:sldLayoutChg chg="add mod replId">
          <pc:chgData name="Madalina Lautaru (2126492)" userId="S::2126492@student.uwtsd.ac.uk::5a06a2ef-66a3-4041-9147-e3d2d37f91e6" providerId="AD" clId="Web-{6D839E0E-6CA9-B908-871B-98663131E24C}" dt="2022-06-21T09:07:15.661" v="6"/>
          <pc:sldLayoutMkLst>
            <pc:docMk/>
            <pc:sldMasterMk cId="535576562" sldId="2147483672"/>
            <pc:sldLayoutMk cId="3066106377" sldId="2147483677"/>
          </pc:sldLayoutMkLst>
        </pc:sldLayoutChg>
        <pc:sldLayoutChg chg="add mod replId">
          <pc:chgData name="Madalina Lautaru (2126492)" userId="S::2126492@student.uwtsd.ac.uk::5a06a2ef-66a3-4041-9147-e3d2d37f91e6" providerId="AD" clId="Web-{6D839E0E-6CA9-B908-871B-98663131E24C}" dt="2022-06-21T09:07:15.661" v="6"/>
          <pc:sldLayoutMkLst>
            <pc:docMk/>
            <pc:sldMasterMk cId="535576562" sldId="2147483672"/>
            <pc:sldLayoutMk cId="3683026292" sldId="2147483678"/>
          </pc:sldLayoutMkLst>
        </pc:sldLayoutChg>
        <pc:sldLayoutChg chg="add mod replId">
          <pc:chgData name="Madalina Lautaru (2126492)" userId="S::2126492@student.uwtsd.ac.uk::5a06a2ef-66a3-4041-9147-e3d2d37f91e6" providerId="AD" clId="Web-{6D839E0E-6CA9-B908-871B-98663131E24C}" dt="2022-06-21T09:07:15.661" v="6"/>
          <pc:sldLayoutMkLst>
            <pc:docMk/>
            <pc:sldMasterMk cId="535576562" sldId="2147483672"/>
            <pc:sldLayoutMk cId="951238336" sldId="2147483679"/>
          </pc:sldLayoutMkLst>
        </pc:sldLayoutChg>
        <pc:sldLayoutChg chg="add mod replId">
          <pc:chgData name="Madalina Lautaru (2126492)" userId="S::2126492@student.uwtsd.ac.uk::5a06a2ef-66a3-4041-9147-e3d2d37f91e6" providerId="AD" clId="Web-{6D839E0E-6CA9-B908-871B-98663131E24C}" dt="2022-06-21T09:07:15.661" v="6"/>
          <pc:sldLayoutMkLst>
            <pc:docMk/>
            <pc:sldMasterMk cId="535576562" sldId="2147483672"/>
            <pc:sldLayoutMk cId="1863285817" sldId="2147483680"/>
          </pc:sldLayoutMkLst>
        </pc:sldLayoutChg>
        <pc:sldLayoutChg chg="add mod replId">
          <pc:chgData name="Madalina Lautaru (2126492)" userId="S::2126492@student.uwtsd.ac.uk::5a06a2ef-66a3-4041-9147-e3d2d37f91e6" providerId="AD" clId="Web-{6D839E0E-6CA9-B908-871B-98663131E24C}" dt="2022-06-21T09:07:15.661" v="6"/>
          <pc:sldLayoutMkLst>
            <pc:docMk/>
            <pc:sldMasterMk cId="535576562" sldId="2147483672"/>
            <pc:sldLayoutMk cId="2031109713" sldId="2147483681"/>
          </pc:sldLayoutMkLst>
        </pc:sldLayoutChg>
        <pc:sldLayoutChg chg="add mod replId">
          <pc:chgData name="Madalina Lautaru (2126492)" userId="S::2126492@student.uwtsd.ac.uk::5a06a2ef-66a3-4041-9147-e3d2d37f91e6" providerId="AD" clId="Web-{6D839E0E-6CA9-B908-871B-98663131E24C}" dt="2022-06-21T09:07:15.661" v="6"/>
          <pc:sldLayoutMkLst>
            <pc:docMk/>
            <pc:sldMasterMk cId="535576562" sldId="2147483672"/>
            <pc:sldLayoutMk cId="3050899391" sldId="2147483682"/>
          </pc:sldLayoutMkLst>
        </pc:sldLayoutChg>
        <pc:sldLayoutChg chg="add mod replId">
          <pc:chgData name="Madalina Lautaru (2126492)" userId="S::2126492@student.uwtsd.ac.uk::5a06a2ef-66a3-4041-9147-e3d2d37f91e6" providerId="AD" clId="Web-{6D839E0E-6CA9-B908-871B-98663131E24C}" dt="2022-06-21T09:07:15.661" v="6"/>
          <pc:sldLayoutMkLst>
            <pc:docMk/>
            <pc:sldMasterMk cId="535576562" sldId="2147483672"/>
            <pc:sldLayoutMk cId="321133505" sldId="2147483683"/>
          </pc:sldLayoutMkLst>
        </pc:sldLayoutChg>
        <pc:sldLayoutChg chg="add mod replId">
          <pc:chgData name="Madalina Lautaru (2126492)" userId="S::2126492@student.uwtsd.ac.uk::5a06a2ef-66a3-4041-9147-e3d2d37f91e6" providerId="AD" clId="Web-{6D839E0E-6CA9-B908-871B-98663131E24C}" dt="2022-06-21T09:07:15.661" v="6"/>
          <pc:sldLayoutMkLst>
            <pc:docMk/>
            <pc:sldMasterMk cId="535576562" sldId="2147483672"/>
            <pc:sldLayoutMk cId="1404023076" sldId="2147483684"/>
          </pc:sldLayoutMkLst>
        </pc:sldLayoutChg>
        <pc:sldLayoutChg chg="add mod replId">
          <pc:chgData name="Madalina Lautaru (2126492)" userId="S::2126492@student.uwtsd.ac.uk::5a06a2ef-66a3-4041-9147-e3d2d37f91e6" providerId="AD" clId="Web-{6D839E0E-6CA9-B908-871B-98663131E24C}" dt="2022-06-21T09:07:15.661" v="6"/>
          <pc:sldLayoutMkLst>
            <pc:docMk/>
            <pc:sldMasterMk cId="535576562" sldId="2147483672"/>
            <pc:sldLayoutMk cId="2592156867" sldId="2147483685"/>
          </pc:sldLayoutMkLst>
        </pc:sldLayoutChg>
        <pc:sldLayoutChg chg="add mod replId">
          <pc:chgData name="Madalina Lautaru (2126492)" userId="S::2126492@student.uwtsd.ac.uk::5a06a2ef-66a3-4041-9147-e3d2d37f91e6" providerId="AD" clId="Web-{6D839E0E-6CA9-B908-871B-98663131E24C}" dt="2022-06-21T09:07:15.661" v="6"/>
          <pc:sldLayoutMkLst>
            <pc:docMk/>
            <pc:sldMasterMk cId="535576562" sldId="2147483672"/>
            <pc:sldLayoutMk cId="2072356499" sldId="2147483686"/>
          </pc:sldLayoutMkLst>
        </pc:sldLayoutChg>
        <pc:sldLayoutChg chg="add mod replId">
          <pc:chgData name="Madalina Lautaru (2126492)" userId="S::2126492@student.uwtsd.ac.uk::5a06a2ef-66a3-4041-9147-e3d2d37f91e6" providerId="AD" clId="Web-{6D839E0E-6CA9-B908-871B-98663131E24C}" dt="2022-06-21T09:07:15.661" v="6"/>
          <pc:sldLayoutMkLst>
            <pc:docMk/>
            <pc:sldMasterMk cId="535576562" sldId="2147483672"/>
            <pc:sldLayoutMk cId="588317979" sldId="2147483687"/>
          </pc:sldLayoutMkLst>
        </pc:sldLayoutChg>
        <pc:sldLayoutChg chg="add mod replId">
          <pc:chgData name="Madalina Lautaru (2126492)" userId="S::2126492@student.uwtsd.ac.uk::5a06a2ef-66a3-4041-9147-e3d2d37f91e6" providerId="AD" clId="Web-{6D839E0E-6CA9-B908-871B-98663131E24C}" dt="2022-06-21T09:07:15.661" v="6"/>
          <pc:sldLayoutMkLst>
            <pc:docMk/>
            <pc:sldMasterMk cId="535576562" sldId="2147483672"/>
            <pc:sldLayoutMk cId="902244494" sldId="2147483688"/>
          </pc:sldLayoutMkLst>
        </pc:sldLayoutChg>
        <pc:sldLayoutChg chg="add mod replId">
          <pc:chgData name="Madalina Lautaru (2126492)" userId="S::2126492@student.uwtsd.ac.uk::5a06a2ef-66a3-4041-9147-e3d2d37f91e6" providerId="AD" clId="Web-{6D839E0E-6CA9-B908-871B-98663131E24C}" dt="2022-06-21T09:07:15.661" v="6"/>
          <pc:sldLayoutMkLst>
            <pc:docMk/>
            <pc:sldMasterMk cId="535576562" sldId="2147483672"/>
            <pc:sldLayoutMk cId="2939522874" sldId="2147483689"/>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AC68A042-AD70-4B96-8117-3D1653E75211}" type="datetimeFigureOut">
              <a:rPr lang="en-US" smtClean="0"/>
              <a:pPr/>
              <a:t>6/21/2022</a:t>
            </a:fld>
            <a:endParaRPr lang="en-IN"/>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F408B34-63B2-4F57-A0F1-1011EC0EE9BB}" type="slidenum">
              <a:rPr lang="en-IN" smtClean="0"/>
              <a:pPr/>
              <a:t>‹#›</a:t>
            </a:fld>
            <a:endParaRPr lang="en-IN"/>
          </a:p>
        </p:txBody>
      </p:sp>
    </p:spTree>
    <p:extLst>
      <p:ext uri="{BB962C8B-B14F-4D97-AF65-F5344CB8AC3E}">
        <p14:creationId xmlns:p14="http://schemas.microsoft.com/office/powerpoint/2010/main" val="31441011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effectLst/>
                <a:latin typeface="+mn-lt"/>
                <a:ea typeface="+mn-ea"/>
                <a:cs typeface="+mn-cs"/>
              </a:rPr>
              <a:t>In this case, it is required to be mentioned that the respective institution mainly stresses some individual areas to share their infraction with others, and those individual tools are Microsoft meetings, video, and audio calls, files, chats, and notes. As these are means of communication of UWTSD, it can be considered that these individual tools are collaboration tools to them (UWTSD, 2022).</a:t>
            </a:r>
            <a:endParaRPr lang="en-IN" sz="1200" kern="1200" dirty="0">
              <a:solidFill>
                <a:schemeClr val="tx1"/>
              </a:solidFill>
              <a:effectLst/>
              <a:latin typeface="+mn-lt"/>
              <a:ea typeface="+mn-ea"/>
              <a:cs typeface="+mn-cs"/>
            </a:endParaRPr>
          </a:p>
          <a:p>
            <a:r>
              <a:rPr lang="en-GB" sz="1200" b="1" i="1" kern="1200" dirty="0">
                <a:solidFill>
                  <a:schemeClr val="tx1"/>
                </a:solidFill>
                <a:effectLst/>
                <a:latin typeface="+mn-lt"/>
                <a:ea typeface="+mn-ea"/>
                <a:cs typeface="+mn-cs"/>
              </a:rPr>
              <a:t>Aims</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research aim is to examine the digital tools that UWTSD university students utilize to collaborate together.</a:t>
            </a:r>
            <a:endParaRPr lang="en-IN" sz="1200" kern="1200" dirty="0">
              <a:solidFill>
                <a:schemeClr val="tx1"/>
              </a:solidFill>
              <a:effectLst/>
              <a:latin typeface="+mn-lt"/>
              <a:ea typeface="+mn-ea"/>
              <a:cs typeface="+mn-cs"/>
            </a:endParaRPr>
          </a:p>
          <a:p>
            <a:r>
              <a:rPr lang="en-GB" sz="1200" b="1" i="1" kern="1200" dirty="0">
                <a:solidFill>
                  <a:schemeClr val="tx1"/>
                </a:solidFill>
                <a:effectLst/>
                <a:latin typeface="+mn-lt"/>
                <a:ea typeface="+mn-ea"/>
                <a:cs typeface="+mn-cs"/>
              </a:rPr>
              <a:t>Research questions</a:t>
            </a:r>
            <a:endParaRPr lang="en-IN" sz="1200" kern="1200" dirty="0">
              <a:solidFill>
                <a:schemeClr val="tx1"/>
              </a:solidFill>
              <a:effectLst/>
              <a:latin typeface="+mn-lt"/>
              <a:ea typeface="+mn-ea"/>
              <a:cs typeface="+mn-cs"/>
            </a:endParaRPr>
          </a:p>
          <a:p>
            <a:pPr lvl="0"/>
            <a:r>
              <a:rPr lang="en-GB" sz="1200" u="none" strike="noStrike" kern="1200" dirty="0">
                <a:solidFill>
                  <a:schemeClr val="tx1"/>
                </a:solidFill>
                <a:effectLst/>
                <a:latin typeface="+mn-lt"/>
                <a:ea typeface="+mn-ea"/>
                <a:cs typeface="+mn-cs"/>
              </a:rPr>
              <a:t>What are the digital tools that assist students of UWTSD to collaborate with each other?</a:t>
            </a:r>
            <a:endParaRPr lang="en-IN" sz="1200" u="none" strike="noStrike" kern="1200" dirty="0">
              <a:solidFill>
                <a:schemeClr val="tx1"/>
              </a:solidFill>
              <a:effectLst/>
              <a:latin typeface="+mn-lt"/>
              <a:ea typeface="+mn-ea"/>
              <a:cs typeface="+mn-cs"/>
            </a:endParaRPr>
          </a:p>
          <a:p>
            <a:pPr lvl="0"/>
            <a:r>
              <a:rPr lang="en-GB" sz="1200" u="none" strike="noStrike" kern="1200" dirty="0">
                <a:solidFill>
                  <a:schemeClr val="tx1"/>
                </a:solidFill>
                <a:effectLst/>
                <a:latin typeface="+mn-lt"/>
                <a:ea typeface="+mn-ea"/>
                <a:cs typeface="+mn-cs"/>
              </a:rPr>
              <a:t>What are the causes, and effects that the students of UWTSD are constantly receiving from these individual tools?</a:t>
            </a:r>
            <a:endParaRPr lang="en-IN" sz="1200" u="none" strike="noStrike"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Why are students digitally remaining dependent on each other while they can physically commune with each other?</a:t>
            </a:r>
            <a:endParaRPr lang="en-IN"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5F408B34-63B2-4F57-A0F1-1011EC0EE9BB}" type="slidenum">
              <a:rPr lang="en-IN" smtClean="0"/>
              <a:pPr/>
              <a:t>2</a:t>
            </a:fld>
            <a:endParaRPr lang="en-IN"/>
          </a:p>
        </p:txBody>
      </p:sp>
    </p:spTree>
    <p:extLst>
      <p:ext uri="{BB962C8B-B14F-4D97-AF65-F5344CB8AC3E}">
        <p14:creationId xmlns:p14="http://schemas.microsoft.com/office/powerpoint/2010/main" val="32667896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effectLst/>
                <a:latin typeface="+mn-lt"/>
                <a:ea typeface="+mn-ea"/>
                <a:cs typeface="+mn-cs"/>
              </a:rPr>
              <a:t>They share numerous pieces of information as per their individual requirements (</a:t>
            </a:r>
            <a:r>
              <a:rPr lang="en-GB" sz="1200" kern="1200" dirty="0" err="1">
                <a:solidFill>
                  <a:schemeClr val="tx1"/>
                </a:solidFill>
                <a:effectLst/>
                <a:latin typeface="+mn-lt"/>
                <a:ea typeface="+mn-ea"/>
                <a:cs typeface="+mn-cs"/>
              </a:rPr>
              <a:t>Weicht</a:t>
            </a:r>
            <a:r>
              <a:rPr lang="en-GB" sz="1200" kern="1200" dirty="0">
                <a:solidFill>
                  <a:schemeClr val="tx1"/>
                </a:solidFill>
                <a:effectLst/>
                <a:latin typeface="+mn-lt"/>
                <a:ea typeface="+mn-ea"/>
                <a:cs typeface="+mn-cs"/>
              </a:rPr>
              <a:t> and </a:t>
            </a:r>
            <a:r>
              <a:rPr lang="en-GB" sz="1200" kern="1200" dirty="0" err="1">
                <a:solidFill>
                  <a:schemeClr val="tx1"/>
                </a:solidFill>
                <a:effectLst/>
                <a:latin typeface="+mn-lt"/>
                <a:ea typeface="+mn-ea"/>
                <a:cs typeface="+mn-cs"/>
              </a:rPr>
              <a:t>Jónsdóttir</a:t>
            </a:r>
            <a:r>
              <a:rPr lang="en-GB" sz="1200" kern="1200" dirty="0">
                <a:solidFill>
                  <a:schemeClr val="tx1"/>
                </a:solidFill>
                <a:effectLst/>
                <a:latin typeface="+mn-lt"/>
                <a:ea typeface="+mn-ea"/>
                <a:cs typeface="+mn-cs"/>
              </a:rPr>
              <a:t>, 2021, p. 8574).</a:t>
            </a:r>
            <a:endParaRPr lang="en-IN" dirty="0"/>
          </a:p>
        </p:txBody>
      </p:sp>
      <p:sp>
        <p:nvSpPr>
          <p:cNvPr id="4" name="Slide Number Placeholder 3"/>
          <p:cNvSpPr>
            <a:spLocks noGrp="1"/>
          </p:cNvSpPr>
          <p:nvPr>
            <p:ph type="sldNum" sz="quarter" idx="10"/>
          </p:nvPr>
        </p:nvSpPr>
        <p:spPr/>
        <p:txBody>
          <a:bodyPr/>
          <a:lstStyle/>
          <a:p>
            <a:fld id="{5F408B34-63B2-4F57-A0F1-1011EC0EE9BB}" type="slidenum">
              <a:rPr lang="en-IN" smtClean="0"/>
              <a:pPr/>
              <a:t>3</a:t>
            </a:fld>
            <a:endParaRPr lang="en-IN"/>
          </a:p>
        </p:txBody>
      </p:sp>
    </p:spTree>
    <p:extLst>
      <p:ext uri="{BB962C8B-B14F-4D97-AF65-F5344CB8AC3E}">
        <p14:creationId xmlns:p14="http://schemas.microsoft.com/office/powerpoint/2010/main" val="108579695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effectLst/>
                <a:latin typeface="+mn-lt"/>
                <a:ea typeface="+mn-ea"/>
                <a:cs typeface="+mn-cs"/>
              </a:rPr>
              <a:t>It needs to be addressed that the secondary and primary data collection methods ad been utilized to accumulate data sets. Hence, the research proposal can be considered a valid piece of research.</a:t>
            </a:r>
            <a:endParaRPr lang="en-IN" b="1" dirty="0"/>
          </a:p>
        </p:txBody>
      </p:sp>
      <p:sp>
        <p:nvSpPr>
          <p:cNvPr id="4" name="Slide Number Placeholder 3"/>
          <p:cNvSpPr>
            <a:spLocks noGrp="1"/>
          </p:cNvSpPr>
          <p:nvPr>
            <p:ph type="sldNum" sz="quarter" idx="10"/>
          </p:nvPr>
        </p:nvSpPr>
        <p:spPr/>
        <p:txBody>
          <a:bodyPr/>
          <a:lstStyle/>
          <a:p>
            <a:fld id="{5F408B34-63B2-4F57-A0F1-1011EC0EE9BB}" type="slidenum">
              <a:rPr lang="en-IN" smtClean="0"/>
              <a:pPr/>
              <a:t>4</a:t>
            </a:fld>
            <a:endParaRPr lang="en-IN"/>
          </a:p>
        </p:txBody>
      </p:sp>
    </p:spTree>
    <p:extLst>
      <p:ext uri="{BB962C8B-B14F-4D97-AF65-F5344CB8AC3E}">
        <p14:creationId xmlns:p14="http://schemas.microsoft.com/office/powerpoint/2010/main" val="169432437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Besides, the online survey session would also be assisting the entire team to collect the required information to some extent.</a:t>
            </a:r>
            <a:endParaRPr lang="en-IN"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5F408B34-63B2-4F57-A0F1-1011EC0EE9BB}" type="slidenum">
              <a:rPr lang="en-IN" smtClean="0"/>
              <a:pPr/>
              <a:t>5</a:t>
            </a:fld>
            <a:endParaRPr lang="en-IN"/>
          </a:p>
        </p:txBody>
      </p:sp>
    </p:spTree>
    <p:extLst>
      <p:ext uri="{BB962C8B-B14F-4D97-AF65-F5344CB8AC3E}">
        <p14:creationId xmlns:p14="http://schemas.microsoft.com/office/powerpoint/2010/main" val="259471894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effectLst/>
                <a:latin typeface="+mn-lt"/>
                <a:ea typeface="+mn-ea"/>
                <a:cs typeface="+mn-cs"/>
              </a:rPr>
              <a:t>Besides, the research work even concentrates on collecting primary data collection methods through which only valid data sets can be collected, and a rationale proposal can be constructed (</a:t>
            </a:r>
            <a:r>
              <a:rPr lang="en-GB" sz="1200" kern="1200" dirty="0" err="1">
                <a:solidFill>
                  <a:schemeClr val="tx1"/>
                </a:solidFill>
                <a:effectLst/>
                <a:latin typeface="+mn-lt"/>
                <a:ea typeface="+mn-ea"/>
                <a:cs typeface="+mn-cs"/>
              </a:rPr>
              <a:t>Hayles</a:t>
            </a:r>
            <a:r>
              <a:rPr lang="en-GB" sz="1200" kern="1200" dirty="0">
                <a:solidFill>
                  <a:schemeClr val="tx1"/>
                </a:solidFill>
                <a:effectLst/>
                <a:latin typeface="+mn-lt"/>
                <a:ea typeface="+mn-ea"/>
                <a:cs typeface="+mn-cs"/>
              </a:rPr>
              <a:t>, 2019).</a:t>
            </a:r>
            <a:endParaRPr lang="en-IN" dirty="0"/>
          </a:p>
        </p:txBody>
      </p:sp>
      <p:sp>
        <p:nvSpPr>
          <p:cNvPr id="4" name="Slide Number Placeholder 3"/>
          <p:cNvSpPr>
            <a:spLocks noGrp="1"/>
          </p:cNvSpPr>
          <p:nvPr>
            <p:ph type="sldNum" sz="quarter" idx="10"/>
          </p:nvPr>
        </p:nvSpPr>
        <p:spPr/>
        <p:txBody>
          <a:bodyPr/>
          <a:lstStyle/>
          <a:p>
            <a:fld id="{5F408B34-63B2-4F57-A0F1-1011EC0EE9BB}" type="slidenum">
              <a:rPr lang="en-IN" smtClean="0"/>
              <a:pPr/>
              <a:t>6</a:t>
            </a:fld>
            <a:endParaRPr lang="en-IN"/>
          </a:p>
        </p:txBody>
      </p:sp>
    </p:spTree>
    <p:extLst>
      <p:ext uri="{BB962C8B-B14F-4D97-AF65-F5344CB8AC3E}">
        <p14:creationId xmlns:p14="http://schemas.microsoft.com/office/powerpoint/2010/main" val="9729464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25" name="Group 24"/>
          <p:cNvGrpSpPr/>
          <p:nvPr/>
        </p:nvGrpSpPr>
        <p:grpSpPr>
          <a:xfrm>
            <a:off x="203200" y="0"/>
            <a:ext cx="3778250" cy="6858001"/>
            <a:chOff x="203200" y="0"/>
            <a:chExt cx="3778250" cy="6858001"/>
          </a:xfrm>
        </p:grpSpPr>
        <p:sp>
          <p:nvSpPr>
            <p:cNvPr id="14" name="Freeform 6"/>
            <p:cNvSpPr/>
            <p:nvPr/>
          </p:nvSpPr>
          <p:spPr bwMode="auto">
            <a:xfrm>
              <a:off x="641350" y="0"/>
              <a:ext cx="1365250" cy="3971925"/>
            </a:xfrm>
            <a:custGeom>
              <a:avLst/>
              <a:gdLst/>
              <a:ahLst/>
              <a:cxnLst/>
              <a:rect l="0" t="0" r="r" b="b"/>
              <a:pathLst>
                <a:path w="860" h="2502">
                  <a:moveTo>
                    <a:pt x="0" y="2445"/>
                  </a:moveTo>
                  <a:lnTo>
                    <a:pt x="228" y="2502"/>
                  </a:lnTo>
                  <a:lnTo>
                    <a:pt x="860" y="0"/>
                  </a:lnTo>
                  <a:lnTo>
                    <a:pt x="620" y="0"/>
                  </a:lnTo>
                  <a:lnTo>
                    <a:pt x="0" y="2445"/>
                  </a:lnTo>
                  <a:close/>
                </a:path>
              </a:pathLst>
            </a:custGeom>
            <a:solidFill>
              <a:schemeClr val="accent1"/>
            </a:solidFill>
            <a:ln>
              <a:noFill/>
            </a:ln>
          </p:spPr>
        </p:sp>
        <p:sp>
          <p:nvSpPr>
            <p:cNvPr id="15" name="Freeform 7"/>
            <p:cNvSpPr/>
            <p:nvPr/>
          </p:nvSpPr>
          <p:spPr bwMode="auto">
            <a:xfrm>
              <a:off x="203200" y="0"/>
              <a:ext cx="1336675" cy="3862388"/>
            </a:xfrm>
            <a:custGeom>
              <a:avLst/>
              <a:gdLst/>
              <a:ahLst/>
              <a:cxnLst/>
              <a:rect l="0" t="0" r="r" b="b"/>
              <a:pathLst>
                <a:path w="842" h="2433">
                  <a:moveTo>
                    <a:pt x="842" y="0"/>
                  </a:moveTo>
                  <a:lnTo>
                    <a:pt x="602" y="0"/>
                  </a:lnTo>
                  <a:lnTo>
                    <a:pt x="0" y="2376"/>
                  </a:lnTo>
                  <a:lnTo>
                    <a:pt x="228" y="2433"/>
                  </a:lnTo>
                  <a:lnTo>
                    <a:pt x="842" y="0"/>
                  </a:lnTo>
                  <a:close/>
                </a:path>
              </a:pathLst>
            </a:custGeom>
            <a:solidFill>
              <a:schemeClr val="tx1">
                <a:lumMod val="65000"/>
                <a:lumOff val="35000"/>
              </a:schemeClr>
            </a:solidFill>
            <a:ln>
              <a:noFill/>
            </a:ln>
          </p:spPr>
        </p:sp>
        <p:sp>
          <p:nvSpPr>
            <p:cNvPr id="16" name="Freeform 8"/>
            <p:cNvSpPr/>
            <p:nvPr/>
          </p:nvSpPr>
          <p:spPr bwMode="auto">
            <a:xfrm>
              <a:off x="207963" y="3776663"/>
              <a:ext cx="1936750" cy="3081338"/>
            </a:xfrm>
            <a:custGeom>
              <a:avLst/>
              <a:gdLst/>
              <a:ahLst/>
              <a:cxnLst/>
              <a:rect l="0" t="0" r="r" b="b"/>
              <a:pathLst>
                <a:path w="1220" h="1941">
                  <a:moveTo>
                    <a:pt x="0" y="0"/>
                  </a:moveTo>
                  <a:lnTo>
                    <a:pt x="1166" y="1941"/>
                  </a:lnTo>
                  <a:lnTo>
                    <a:pt x="1220" y="1941"/>
                  </a:lnTo>
                  <a:lnTo>
                    <a:pt x="0" y="0"/>
                  </a:lnTo>
                  <a:close/>
                </a:path>
              </a:pathLst>
            </a:custGeom>
            <a:solidFill>
              <a:schemeClr val="tx1">
                <a:lumMod val="85000"/>
                <a:lumOff val="15000"/>
              </a:schemeClr>
            </a:solidFill>
            <a:ln>
              <a:noFill/>
            </a:ln>
          </p:spPr>
        </p:sp>
        <p:sp>
          <p:nvSpPr>
            <p:cNvPr id="20" name="Freeform 9"/>
            <p:cNvSpPr/>
            <p:nvPr/>
          </p:nvSpPr>
          <p:spPr bwMode="auto">
            <a:xfrm>
              <a:off x="646113" y="3886200"/>
              <a:ext cx="2373313" cy="2971800"/>
            </a:xfrm>
            <a:custGeom>
              <a:avLst/>
              <a:gdLst/>
              <a:ahLst/>
              <a:cxnLst/>
              <a:rect l="0" t="0" r="r" b="b"/>
              <a:pathLst>
                <a:path w="1495" h="1872">
                  <a:moveTo>
                    <a:pt x="1495" y="1872"/>
                  </a:moveTo>
                  <a:lnTo>
                    <a:pt x="0" y="0"/>
                  </a:lnTo>
                  <a:lnTo>
                    <a:pt x="1442" y="1872"/>
                  </a:lnTo>
                  <a:lnTo>
                    <a:pt x="1495" y="1872"/>
                  </a:lnTo>
                  <a:close/>
                </a:path>
              </a:pathLst>
            </a:custGeom>
            <a:solidFill>
              <a:schemeClr val="accent1">
                <a:lumMod val="50000"/>
              </a:schemeClr>
            </a:solidFill>
            <a:ln>
              <a:noFill/>
            </a:ln>
          </p:spPr>
        </p:sp>
        <p:sp>
          <p:nvSpPr>
            <p:cNvPr id="21" name="Freeform 10"/>
            <p:cNvSpPr/>
            <p:nvPr/>
          </p:nvSpPr>
          <p:spPr bwMode="auto">
            <a:xfrm>
              <a:off x="641350" y="3881438"/>
              <a:ext cx="3340100" cy="2976563"/>
            </a:xfrm>
            <a:custGeom>
              <a:avLst/>
              <a:gdLst/>
              <a:ahLst/>
              <a:cxnLst/>
              <a:rect l="0" t="0" r="r" b="b"/>
              <a:pathLst>
                <a:path w="2104" h="1875">
                  <a:moveTo>
                    <a:pt x="0" y="0"/>
                  </a:moveTo>
                  <a:lnTo>
                    <a:pt x="3" y="3"/>
                  </a:lnTo>
                  <a:lnTo>
                    <a:pt x="1498" y="1875"/>
                  </a:lnTo>
                  <a:lnTo>
                    <a:pt x="2104" y="1875"/>
                  </a:lnTo>
                  <a:lnTo>
                    <a:pt x="228" y="57"/>
                  </a:lnTo>
                  <a:lnTo>
                    <a:pt x="0" y="0"/>
                  </a:lnTo>
                  <a:close/>
                </a:path>
              </a:pathLst>
            </a:custGeom>
            <a:solidFill>
              <a:schemeClr val="accent1">
                <a:lumMod val="75000"/>
              </a:schemeClr>
            </a:solidFill>
            <a:ln>
              <a:noFill/>
            </a:ln>
          </p:spPr>
        </p:sp>
        <p:sp>
          <p:nvSpPr>
            <p:cNvPr id="22" name="Freeform 11"/>
            <p:cNvSpPr/>
            <p:nvPr/>
          </p:nvSpPr>
          <p:spPr bwMode="auto">
            <a:xfrm>
              <a:off x="203200" y="3771900"/>
              <a:ext cx="2660650" cy="3086100"/>
            </a:xfrm>
            <a:custGeom>
              <a:avLst/>
              <a:gdLst/>
              <a:ahLst/>
              <a:cxnLst/>
              <a:rect l="0" t="0" r="r" b="b"/>
              <a:pathLst>
                <a:path w="1676" h="1944">
                  <a:moveTo>
                    <a:pt x="1676" y="1944"/>
                  </a:moveTo>
                  <a:lnTo>
                    <a:pt x="264" y="111"/>
                  </a:lnTo>
                  <a:lnTo>
                    <a:pt x="225" y="60"/>
                  </a:lnTo>
                  <a:lnTo>
                    <a:pt x="228" y="60"/>
                  </a:lnTo>
                  <a:lnTo>
                    <a:pt x="264" y="111"/>
                  </a:lnTo>
                  <a:lnTo>
                    <a:pt x="234" y="69"/>
                  </a:lnTo>
                  <a:lnTo>
                    <a:pt x="228" y="57"/>
                  </a:lnTo>
                  <a:lnTo>
                    <a:pt x="222" y="54"/>
                  </a:lnTo>
                  <a:lnTo>
                    <a:pt x="0" y="0"/>
                  </a:lnTo>
                  <a:lnTo>
                    <a:pt x="3" y="3"/>
                  </a:lnTo>
                  <a:lnTo>
                    <a:pt x="1223" y="1944"/>
                  </a:lnTo>
                  <a:lnTo>
                    <a:pt x="1676" y="1944"/>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1739673" y="914401"/>
            <a:ext cx="6947127" cy="3488266"/>
          </a:xfrm>
        </p:spPr>
        <p:txBody>
          <a:bodyPr anchor="b">
            <a:normAutofit/>
          </a:bodyPr>
          <a:lstStyle>
            <a:lvl1pPr algn="r">
              <a:defRPr sz="5400">
                <a:effectLst/>
              </a:defRPr>
            </a:lvl1pPr>
          </a:lstStyle>
          <a:p>
            <a:r>
              <a:rPr lang="en-US" dirty="0"/>
              <a:t>Click to edit Master title style</a:t>
            </a:r>
          </a:p>
        </p:txBody>
      </p:sp>
      <p:sp>
        <p:nvSpPr>
          <p:cNvPr id="3" name="Subtitle 2"/>
          <p:cNvSpPr>
            <a:spLocks noGrp="1"/>
          </p:cNvSpPr>
          <p:nvPr>
            <p:ph type="subTitle" idx="1"/>
          </p:nvPr>
        </p:nvSpPr>
        <p:spPr>
          <a:xfrm>
            <a:off x="2924238" y="4402666"/>
            <a:ext cx="5762563" cy="1364531"/>
          </a:xfrm>
        </p:spPr>
        <p:txBody>
          <a:bodyPr anchor="t">
            <a:normAutofit/>
          </a:bodyPr>
          <a:lstStyle>
            <a:lvl1pPr marL="0" indent="0" algn="r">
              <a:buNone/>
              <a:defRPr sz="18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a:xfrm>
            <a:off x="7325773" y="6117336"/>
            <a:ext cx="857473" cy="365125"/>
          </a:xfrm>
        </p:spPr>
        <p:txBody>
          <a:bodyPr/>
          <a:lstStyle/>
          <a:p>
            <a:fld id="{B61BEF0D-F0BB-DE4B-95CE-6DB70DBA9567}" type="datetimeFigureOut">
              <a:rPr lang="en-US" dirty="0"/>
              <a:pPr/>
              <a:t>6/21/2022</a:t>
            </a:fld>
            <a:endParaRPr lang="en-US" dirty="0"/>
          </a:p>
        </p:txBody>
      </p:sp>
      <p:sp>
        <p:nvSpPr>
          <p:cNvPr id="5" name="Footer Placeholder 4"/>
          <p:cNvSpPr>
            <a:spLocks noGrp="1"/>
          </p:cNvSpPr>
          <p:nvPr>
            <p:ph type="ftr" sz="quarter" idx="11"/>
          </p:nvPr>
        </p:nvSpPr>
        <p:spPr>
          <a:xfrm>
            <a:off x="3623733" y="6117336"/>
            <a:ext cx="3609438" cy="365125"/>
          </a:xfrm>
        </p:spPr>
        <p:txBody>
          <a:bodyPr/>
          <a:lstStyle/>
          <a:p>
            <a:endParaRPr lang="en-US" dirty="0"/>
          </a:p>
        </p:txBody>
      </p:sp>
      <p:sp>
        <p:nvSpPr>
          <p:cNvPr id="6" name="Slide Number Placeholder 5"/>
          <p:cNvSpPr>
            <a:spLocks noGrp="1"/>
          </p:cNvSpPr>
          <p:nvPr>
            <p:ph type="sldNum" sz="quarter" idx="12"/>
          </p:nvPr>
        </p:nvSpPr>
        <p:spPr>
          <a:xfrm>
            <a:off x="8275320" y="6117336"/>
            <a:ext cx="411480" cy="365125"/>
          </a:xfrm>
        </p:spPr>
        <p:txBody>
          <a:bodyPr/>
          <a:lstStyle/>
          <a:p>
            <a:fld id="{D57F1E4F-1CFF-5643-939E-217C01CDF565}" type="slidenum">
              <a:rPr lang="en-US" dirty="0"/>
              <a:pPr/>
              <a:t>‹#›</a:t>
            </a:fld>
            <a:endParaRPr lang="en-US" dirty="0"/>
          </a:p>
        </p:txBody>
      </p:sp>
      <p:sp>
        <p:nvSpPr>
          <p:cNvPr id="23" name="Freeform 12"/>
          <p:cNvSpPr/>
          <p:nvPr/>
        </p:nvSpPr>
        <p:spPr bwMode="auto">
          <a:xfrm>
            <a:off x="203200" y="3771900"/>
            <a:ext cx="361950" cy="90488"/>
          </a:xfrm>
          <a:custGeom>
            <a:avLst/>
            <a:gdLst/>
            <a:ahLst/>
            <a:cxnLst/>
            <a:rect l="0" t="0" r="r" b="b"/>
            <a:pathLst>
              <a:path w="228" h="57">
                <a:moveTo>
                  <a:pt x="228" y="57"/>
                </a:moveTo>
                <a:lnTo>
                  <a:pt x="0" y="0"/>
                </a:lnTo>
                <a:lnTo>
                  <a:pt x="222" y="54"/>
                </a:lnTo>
                <a:lnTo>
                  <a:pt x="228" y="57"/>
                </a:lnTo>
                <a:close/>
              </a:path>
            </a:pathLst>
          </a:custGeom>
          <a:solidFill>
            <a:srgbClr val="29ABE2"/>
          </a:solid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13"/>
          <p:cNvSpPr/>
          <p:nvPr/>
        </p:nvSpPr>
        <p:spPr bwMode="auto">
          <a:xfrm>
            <a:off x="560388" y="3867150"/>
            <a:ext cx="61913" cy="80963"/>
          </a:xfrm>
          <a:custGeom>
            <a:avLst/>
            <a:gdLst/>
            <a:ahLst/>
            <a:cxnLst/>
            <a:rect l="0" t="0" r="r" b="b"/>
            <a:pathLst>
              <a:path w="39" h="51">
                <a:moveTo>
                  <a:pt x="0" y="0"/>
                </a:moveTo>
                <a:lnTo>
                  <a:pt x="39" y="51"/>
                </a:lnTo>
                <a:lnTo>
                  <a:pt x="3" y="0"/>
                </a:lnTo>
                <a:lnTo>
                  <a:pt x="0" y="0"/>
                </a:lnTo>
                <a:close/>
              </a:path>
            </a:pathLst>
          </a:custGeom>
          <a:solidFill>
            <a:srgbClr val="29ABE2"/>
          </a:solidFill>
          <a:ln>
            <a:noFill/>
          </a:ln>
          <a:extLst>
            <a:ext uri="{91240B29-F687-4f45-9708-019B960494DF}">
              <a14:hiddenLine xmlns:a14="http://schemas.microsoft.com/office/drawing/2010/main" xmlns="" w="9525">
                <a:solidFill>
                  <a:srgbClr val="000000"/>
                </a:solidFill>
                <a:round/>
                <a:headEnd/>
                <a:tailEnd/>
              </a14:hiddenLine>
            </a:ext>
          </a:extLst>
        </p:spPr>
      </p:sp>
    </p:spTree>
    <p:extLst>
      <p:ext uri="{BB962C8B-B14F-4D97-AF65-F5344CB8AC3E}">
        <p14:creationId xmlns:p14="http://schemas.microsoft.com/office/powerpoint/2010/main" val="10240147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982133" y="457201"/>
            <a:ext cx="7704667" cy="1981200"/>
          </a:xfrm>
        </p:spPr>
        <p:txBody>
          <a:bodyPr/>
          <a:lstStyle/>
          <a:p>
            <a:r>
              <a:rPr lang="en-US" dirty="0"/>
              <a:t>Click to edit Master title style</a:t>
            </a:r>
          </a:p>
        </p:txBody>
      </p:sp>
      <p:sp>
        <p:nvSpPr>
          <p:cNvPr id="3" name="Content Placeholder 2"/>
          <p:cNvSpPr>
            <a:spLocks noGrp="1"/>
          </p:cNvSpPr>
          <p:nvPr>
            <p:ph idx="1"/>
          </p:nvPr>
        </p:nvSpPr>
        <p:spPr>
          <a:xfrm>
            <a:off x="982133" y="2667000"/>
            <a:ext cx="7704667" cy="3332816"/>
          </a:xfrm>
        </p:spPr>
        <p:txBody>
          <a:bodyPr anchor="ct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a:xfrm>
            <a:off x="7344329" y="6108173"/>
            <a:ext cx="857473" cy="365125"/>
          </a:xfrm>
        </p:spPr>
        <p:txBody>
          <a:bodyPr/>
          <a:lstStyle/>
          <a:p>
            <a:fld id="{B61BEF0D-F0BB-DE4B-95CE-6DB70DBA9567}" type="datetimeFigureOut">
              <a:rPr lang="en-US" dirty="0"/>
              <a:pPr/>
              <a:t>6/21/2022</a:t>
            </a:fld>
            <a:endParaRPr lang="en-US" dirty="0"/>
          </a:p>
        </p:txBody>
      </p:sp>
      <p:sp>
        <p:nvSpPr>
          <p:cNvPr id="5" name="Footer Placeholder 4"/>
          <p:cNvSpPr>
            <a:spLocks noGrp="1"/>
          </p:cNvSpPr>
          <p:nvPr>
            <p:ph type="ftr" sz="quarter" idx="11"/>
          </p:nvPr>
        </p:nvSpPr>
        <p:spPr>
          <a:xfrm>
            <a:off x="1972647" y="6108173"/>
            <a:ext cx="5314517" cy="365125"/>
          </a:xfrm>
        </p:spPr>
        <p:txBody>
          <a:bodyPr/>
          <a:lstStyle/>
          <a:p>
            <a:endParaRPr lang="en-US" dirty="0"/>
          </a:p>
        </p:txBody>
      </p:sp>
      <p:sp>
        <p:nvSpPr>
          <p:cNvPr id="6" name="Slide Number Placeholder 5"/>
          <p:cNvSpPr>
            <a:spLocks noGrp="1"/>
          </p:cNvSpPr>
          <p:nvPr>
            <p:ph type="sldNum" sz="quarter" idx="12"/>
          </p:nvPr>
        </p:nvSpPr>
        <p:spPr>
          <a:xfrm>
            <a:off x="8258967" y="6108173"/>
            <a:ext cx="427833"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9244864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986995" y="2666998"/>
            <a:ext cx="6699805" cy="2360071"/>
          </a:xfrm>
        </p:spPr>
        <p:txBody>
          <a:bodyPr anchor="b"/>
          <a:lstStyle>
            <a:lvl1pPr algn="r">
              <a:defRPr sz="4000" b="0" cap="none"/>
            </a:lvl1pPr>
          </a:lstStyle>
          <a:p>
            <a:r>
              <a:rPr lang="en-US" dirty="0"/>
              <a:t>Click to edit Master title style</a:t>
            </a:r>
          </a:p>
        </p:txBody>
      </p:sp>
      <p:sp>
        <p:nvSpPr>
          <p:cNvPr id="3" name="Text Placeholder 2"/>
          <p:cNvSpPr>
            <a:spLocks noGrp="1"/>
          </p:cNvSpPr>
          <p:nvPr>
            <p:ph type="body" idx="1"/>
          </p:nvPr>
        </p:nvSpPr>
        <p:spPr>
          <a:xfrm>
            <a:off x="1986998" y="5027070"/>
            <a:ext cx="6699802"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8273317" y="6116070"/>
            <a:ext cx="413483"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9966056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82133" y="685801"/>
            <a:ext cx="7704667" cy="1752599"/>
          </a:xfrm>
        </p:spPr>
        <p:txBody>
          <a:bodyPr/>
          <a:lstStyle/>
          <a:p>
            <a:r>
              <a:rPr lang="en-US" dirty="0"/>
              <a:t>Click to edit Master title style</a:t>
            </a:r>
          </a:p>
        </p:txBody>
      </p:sp>
      <p:sp>
        <p:nvSpPr>
          <p:cNvPr id="3" name="Content Placeholder 2"/>
          <p:cNvSpPr>
            <a:spLocks noGrp="1"/>
          </p:cNvSpPr>
          <p:nvPr>
            <p:ph sz="half" idx="1"/>
          </p:nvPr>
        </p:nvSpPr>
        <p:spPr>
          <a:xfrm>
            <a:off x="982133" y="2667000"/>
            <a:ext cx="3739896" cy="3368674"/>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4946904" y="2667000"/>
            <a:ext cx="3739896" cy="3346824"/>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6/21/2022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0327926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329481" y="2658533"/>
            <a:ext cx="3456291"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113523" y="3335336"/>
            <a:ext cx="3672248" cy="2665259"/>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5161710" y="2667000"/>
            <a:ext cx="3467806"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4957266" y="3335336"/>
            <a:ext cx="3672248" cy="2665259"/>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6/21/2022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0661063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6/21/2022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6830262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6/21/2022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9512383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13524" y="1600200"/>
            <a:ext cx="2662534" cy="1371600"/>
          </a:xfrm>
        </p:spPr>
        <p:txBody>
          <a:bodyPr anchor="b">
            <a:normAutofit/>
          </a:bodyPr>
          <a:lstStyle>
            <a:lvl1pPr algn="ctr">
              <a:defRPr sz="2400" b="0"/>
            </a:lvl1pPr>
          </a:lstStyle>
          <a:p>
            <a:r>
              <a:rPr lang="en-US" dirty="0"/>
              <a:t>Click to edit Master title style</a:t>
            </a:r>
          </a:p>
        </p:txBody>
      </p:sp>
      <p:sp>
        <p:nvSpPr>
          <p:cNvPr id="3" name="Content Placeholder 2"/>
          <p:cNvSpPr>
            <a:spLocks noGrp="1"/>
          </p:cNvSpPr>
          <p:nvPr>
            <p:ph idx="1"/>
          </p:nvPr>
        </p:nvSpPr>
        <p:spPr>
          <a:xfrm>
            <a:off x="3947553" y="685800"/>
            <a:ext cx="4681962"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113524" y="2971800"/>
            <a:ext cx="2662534"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6/21/2022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8632858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12332" y="1752599"/>
            <a:ext cx="4070679" cy="1371600"/>
          </a:xfrm>
        </p:spPr>
        <p:txBody>
          <a:bodyPr anchor="b">
            <a:normAutofit/>
          </a:bodyPr>
          <a:lstStyle>
            <a:lvl1pPr algn="ctr">
              <a:defRPr sz="2800" b="0"/>
            </a:lvl1pPr>
          </a:lstStyle>
          <a:p>
            <a:r>
              <a:rPr lang="en-US" dirty="0"/>
              <a:t>Click to edit Master title style</a:t>
            </a:r>
          </a:p>
        </p:txBody>
      </p:sp>
      <p:sp>
        <p:nvSpPr>
          <p:cNvPr id="14" name="Picture Placeholder 2"/>
          <p:cNvSpPr>
            <a:spLocks noGrp="1" noChangeAspect="1"/>
          </p:cNvSpPr>
          <p:nvPr>
            <p:ph type="pic" idx="1"/>
          </p:nvPr>
        </p:nvSpPr>
        <p:spPr>
          <a:xfrm>
            <a:off x="5697495" y="914400"/>
            <a:ext cx="2461371"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12332" y="3124199"/>
            <a:ext cx="4070679"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6/21/2022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0311097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13523" y="4732865"/>
            <a:ext cx="7515991" cy="566738"/>
          </a:xfrm>
        </p:spPr>
        <p:txBody>
          <a:bodyPr anchor="b">
            <a:normAutofit/>
          </a:bodyPr>
          <a:lstStyle>
            <a:lvl1pPr algn="ctr">
              <a:defRPr sz="2400" b="0"/>
            </a:lvl1pPr>
          </a:lstStyle>
          <a:p>
            <a:r>
              <a:rPr lang="en-US" dirty="0"/>
              <a:t>Click to edit Master title style</a:t>
            </a:r>
          </a:p>
        </p:txBody>
      </p:sp>
      <p:sp>
        <p:nvSpPr>
          <p:cNvPr id="3" name="Picture Placeholder 2"/>
          <p:cNvSpPr>
            <a:spLocks noGrp="1" noChangeAspect="1"/>
          </p:cNvSpPr>
          <p:nvPr>
            <p:ph type="pic" idx="1"/>
          </p:nvPr>
        </p:nvSpPr>
        <p:spPr>
          <a:xfrm>
            <a:off x="1789975" y="932112"/>
            <a:ext cx="6171065"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13523" y="5299603"/>
            <a:ext cx="751599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6/21/2022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0508993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13524" y="685800"/>
            <a:ext cx="7515991" cy="3048000"/>
          </a:xfrm>
        </p:spPr>
        <p:txBody>
          <a:bodyPr anchor="ctr">
            <a:normAutofit/>
          </a:bodyPr>
          <a:lstStyle>
            <a:lvl1pPr algn="ctr">
              <a:defRPr sz="3200" b="0" cap="none"/>
            </a:lvl1pPr>
          </a:lstStyle>
          <a:p>
            <a:r>
              <a:rPr lang="en-US" dirty="0"/>
              <a:t>Click to edit Master title style</a:t>
            </a:r>
          </a:p>
        </p:txBody>
      </p:sp>
      <p:sp>
        <p:nvSpPr>
          <p:cNvPr id="3" name="Text Placeholder 2"/>
          <p:cNvSpPr>
            <a:spLocks noGrp="1"/>
          </p:cNvSpPr>
          <p:nvPr>
            <p:ph type="body" idx="1"/>
          </p:nvPr>
        </p:nvSpPr>
        <p:spPr>
          <a:xfrm>
            <a:off x="1113524" y="4343400"/>
            <a:ext cx="7515992"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2113350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969421" y="863023"/>
            <a:ext cx="457319"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8172197" y="2819399"/>
            <a:ext cx="457319"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1426741" y="685801"/>
            <a:ext cx="6974115" cy="2743199"/>
          </a:xfrm>
        </p:spPr>
        <p:txBody>
          <a:bodyPr anchor="ctr">
            <a:normAutofit/>
          </a:bodyPr>
          <a:lstStyle>
            <a:lvl1pPr algn="ctr">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1598235" y="3428999"/>
            <a:ext cx="6631128"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1113523" y="4343400"/>
            <a:ext cx="751599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40402307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13525" y="3308581"/>
            <a:ext cx="7515989" cy="1468800"/>
          </a:xfrm>
        </p:spPr>
        <p:txBody>
          <a:bodyPr anchor="b">
            <a:normAutofit/>
          </a:bodyPr>
          <a:lstStyle>
            <a:lvl1pPr algn="r">
              <a:defRPr sz="3200" b="0" cap="none"/>
            </a:lvl1pPr>
          </a:lstStyle>
          <a:p>
            <a:r>
              <a:rPr lang="en-US" dirty="0"/>
              <a:t>Click to edit Master title style</a:t>
            </a:r>
          </a:p>
        </p:txBody>
      </p:sp>
      <p:sp>
        <p:nvSpPr>
          <p:cNvPr id="3" name="Text Placeholder 2"/>
          <p:cNvSpPr>
            <a:spLocks noGrp="1"/>
          </p:cNvSpPr>
          <p:nvPr>
            <p:ph type="body" idx="1"/>
          </p:nvPr>
        </p:nvSpPr>
        <p:spPr>
          <a:xfrm>
            <a:off x="1113524" y="4777381"/>
            <a:ext cx="751599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59215686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969421" y="863023"/>
            <a:ext cx="457319"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8172197" y="2819399"/>
            <a:ext cx="457319"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1426741" y="685801"/>
            <a:ext cx="6974115" cy="2743199"/>
          </a:xfrm>
        </p:spPr>
        <p:txBody>
          <a:bodyPr anchor="ctr">
            <a:normAutofit/>
          </a:bodyPr>
          <a:lstStyle>
            <a:lvl1pPr algn="ctr">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1113525" y="3886200"/>
            <a:ext cx="751599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1113524" y="4775200"/>
            <a:ext cx="751599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07235649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113525" y="685801"/>
            <a:ext cx="7515991" cy="2727325"/>
          </a:xfrm>
        </p:spPr>
        <p:txBody>
          <a:bodyPr vert="horz" lIns="91440" tIns="45720" rIns="91440" bIns="45720" rtlCol="0" anchor="ctr">
            <a:normAutofit/>
          </a:bodyPr>
          <a:lstStyle>
            <a:lvl1pPr>
              <a:defRPr lang="en-US" b="0" dirty="0"/>
            </a:lvl1pPr>
          </a:lstStyle>
          <a:p>
            <a:pPr marL="0" lvl="0"/>
            <a:r>
              <a:rPr lang="en-US" dirty="0"/>
              <a:t>Click to edit Master title style</a:t>
            </a:r>
          </a:p>
        </p:txBody>
      </p:sp>
      <p:sp>
        <p:nvSpPr>
          <p:cNvPr id="10" name="Text Placeholder 9"/>
          <p:cNvSpPr>
            <a:spLocks noGrp="1"/>
          </p:cNvSpPr>
          <p:nvPr>
            <p:ph type="body" sz="quarter" idx="13"/>
          </p:nvPr>
        </p:nvSpPr>
        <p:spPr>
          <a:xfrm>
            <a:off x="1113524" y="3505200"/>
            <a:ext cx="7515992"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1113524" y="4343400"/>
            <a:ext cx="7515992"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58831797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dirty="0"/>
              <a:t>Click to edit Master title style</a:t>
            </a:r>
          </a:p>
        </p:txBody>
      </p:sp>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6/21/2022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90224449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01393" y="685800"/>
            <a:ext cx="1328123" cy="5105400"/>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1113524" y="685800"/>
            <a:ext cx="6016373" cy="5105400"/>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6/21/2022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9395228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14" name="Group 13"/>
          <p:cNvGrpSpPr/>
          <p:nvPr/>
        </p:nvGrpSpPr>
        <p:grpSpPr>
          <a:xfrm>
            <a:off x="0" y="0"/>
            <a:ext cx="2132013" cy="6858001"/>
            <a:chOff x="0" y="0"/>
            <a:chExt cx="2132013" cy="6858001"/>
          </a:xfrm>
        </p:grpSpPr>
        <p:sp>
          <p:nvSpPr>
            <p:cNvPr id="15" name="Freeform 6"/>
            <p:cNvSpPr/>
            <p:nvPr/>
          </p:nvSpPr>
          <p:spPr bwMode="auto">
            <a:xfrm>
              <a:off x="0" y="0"/>
              <a:ext cx="1073150" cy="5291138"/>
            </a:xfrm>
            <a:custGeom>
              <a:avLst/>
              <a:gdLst/>
              <a:ahLst/>
              <a:cxnLst/>
              <a:rect l="0" t="0" r="r" b="b"/>
              <a:pathLst>
                <a:path w="676" h="3333">
                  <a:moveTo>
                    <a:pt x="0" y="3132"/>
                  </a:moveTo>
                  <a:lnTo>
                    <a:pt x="0" y="3312"/>
                  </a:lnTo>
                  <a:lnTo>
                    <a:pt x="126" y="3333"/>
                  </a:lnTo>
                  <a:lnTo>
                    <a:pt x="676" y="0"/>
                  </a:lnTo>
                  <a:lnTo>
                    <a:pt x="514" y="0"/>
                  </a:lnTo>
                  <a:lnTo>
                    <a:pt x="0" y="3132"/>
                  </a:lnTo>
                  <a:close/>
                </a:path>
              </a:pathLst>
            </a:custGeom>
            <a:solidFill>
              <a:schemeClr val="accent1"/>
            </a:solidFill>
            <a:ln>
              <a:noFill/>
            </a:ln>
          </p:spPr>
        </p:sp>
        <p:sp>
          <p:nvSpPr>
            <p:cNvPr id="16" name="Freeform 7"/>
            <p:cNvSpPr/>
            <p:nvPr/>
          </p:nvSpPr>
          <p:spPr bwMode="auto">
            <a:xfrm>
              <a:off x="0" y="0"/>
              <a:ext cx="758825" cy="4624388"/>
            </a:xfrm>
            <a:custGeom>
              <a:avLst/>
              <a:gdLst/>
              <a:ahLst/>
              <a:cxnLst/>
              <a:rect l="0" t="0" r="r" b="b"/>
              <a:pathLst>
                <a:path w="478" h="2913">
                  <a:moveTo>
                    <a:pt x="478" y="0"/>
                  </a:moveTo>
                  <a:lnTo>
                    <a:pt x="318" y="0"/>
                  </a:lnTo>
                  <a:lnTo>
                    <a:pt x="0" y="1938"/>
                  </a:lnTo>
                  <a:lnTo>
                    <a:pt x="0" y="2913"/>
                  </a:lnTo>
                  <a:lnTo>
                    <a:pt x="478" y="0"/>
                  </a:lnTo>
                  <a:close/>
                </a:path>
              </a:pathLst>
            </a:custGeom>
            <a:solidFill>
              <a:schemeClr val="tx1">
                <a:lumMod val="65000"/>
                <a:lumOff val="35000"/>
              </a:schemeClr>
            </a:solidFill>
            <a:ln>
              <a:noFill/>
            </a:ln>
          </p:spPr>
        </p:sp>
        <p:sp>
          <p:nvSpPr>
            <p:cNvPr id="17" name="Freeform 8"/>
            <p:cNvSpPr/>
            <p:nvPr/>
          </p:nvSpPr>
          <p:spPr bwMode="auto">
            <a:xfrm>
              <a:off x="0" y="5662613"/>
              <a:ext cx="906463" cy="1195388"/>
            </a:xfrm>
            <a:custGeom>
              <a:avLst/>
              <a:gdLst/>
              <a:ahLst/>
              <a:cxnLst/>
              <a:rect l="0" t="0" r="r" b="b"/>
              <a:pathLst>
                <a:path w="571" h="753">
                  <a:moveTo>
                    <a:pt x="0" y="0"/>
                  </a:moveTo>
                  <a:lnTo>
                    <a:pt x="0" y="12"/>
                  </a:lnTo>
                  <a:lnTo>
                    <a:pt x="538" y="753"/>
                  </a:lnTo>
                  <a:lnTo>
                    <a:pt x="571" y="753"/>
                  </a:lnTo>
                  <a:lnTo>
                    <a:pt x="0" y="0"/>
                  </a:lnTo>
                  <a:close/>
                </a:path>
              </a:pathLst>
            </a:custGeom>
            <a:solidFill>
              <a:schemeClr val="tx1">
                <a:lumMod val="85000"/>
                <a:lumOff val="15000"/>
              </a:schemeClr>
            </a:solidFill>
            <a:ln>
              <a:noFill/>
            </a:ln>
          </p:spPr>
        </p:sp>
        <p:sp>
          <p:nvSpPr>
            <p:cNvPr id="18" name="Freeform 9"/>
            <p:cNvSpPr/>
            <p:nvPr/>
          </p:nvSpPr>
          <p:spPr bwMode="auto">
            <a:xfrm>
              <a:off x="0" y="5295900"/>
              <a:ext cx="1487488" cy="1562100"/>
            </a:xfrm>
            <a:custGeom>
              <a:avLst/>
              <a:gdLst/>
              <a:ahLst/>
              <a:cxnLst/>
              <a:rect l="0" t="0" r="r" b="b"/>
              <a:pathLst>
                <a:path w="937" h="984">
                  <a:moveTo>
                    <a:pt x="0" y="0"/>
                  </a:moveTo>
                  <a:lnTo>
                    <a:pt x="0" y="3"/>
                  </a:lnTo>
                  <a:lnTo>
                    <a:pt x="901" y="984"/>
                  </a:lnTo>
                  <a:lnTo>
                    <a:pt x="937" y="984"/>
                  </a:lnTo>
                  <a:lnTo>
                    <a:pt x="0" y="0"/>
                  </a:lnTo>
                  <a:close/>
                </a:path>
              </a:pathLst>
            </a:custGeom>
            <a:solidFill>
              <a:schemeClr val="accent1">
                <a:lumMod val="50000"/>
              </a:schemeClr>
            </a:solidFill>
            <a:ln>
              <a:noFill/>
            </a:ln>
          </p:spPr>
        </p:sp>
        <p:sp>
          <p:nvSpPr>
            <p:cNvPr id="19" name="Freeform 10"/>
            <p:cNvSpPr/>
            <p:nvPr/>
          </p:nvSpPr>
          <p:spPr bwMode="auto">
            <a:xfrm>
              <a:off x="0" y="5257800"/>
              <a:ext cx="2132013" cy="1600200"/>
            </a:xfrm>
            <a:custGeom>
              <a:avLst/>
              <a:gdLst/>
              <a:ahLst/>
              <a:cxnLst/>
              <a:rect l="0" t="0" r="r" b="b"/>
              <a:pathLst>
                <a:path w="1343" h="1008">
                  <a:moveTo>
                    <a:pt x="0" y="24"/>
                  </a:moveTo>
                  <a:lnTo>
                    <a:pt x="937" y="1008"/>
                  </a:lnTo>
                  <a:lnTo>
                    <a:pt x="1343" y="1008"/>
                  </a:lnTo>
                  <a:lnTo>
                    <a:pt x="126" y="21"/>
                  </a:lnTo>
                  <a:lnTo>
                    <a:pt x="0" y="0"/>
                  </a:lnTo>
                  <a:lnTo>
                    <a:pt x="0" y="24"/>
                  </a:lnTo>
                  <a:close/>
                </a:path>
              </a:pathLst>
            </a:custGeom>
            <a:solidFill>
              <a:schemeClr val="accent1">
                <a:lumMod val="75000"/>
              </a:schemeClr>
            </a:solidFill>
            <a:ln>
              <a:noFill/>
            </a:ln>
          </p:spPr>
        </p:sp>
        <p:sp>
          <p:nvSpPr>
            <p:cNvPr id="20" name="Freeform 11"/>
            <p:cNvSpPr/>
            <p:nvPr/>
          </p:nvSpPr>
          <p:spPr bwMode="auto">
            <a:xfrm>
              <a:off x="0" y="5357813"/>
              <a:ext cx="1377950" cy="1500188"/>
            </a:xfrm>
            <a:custGeom>
              <a:avLst/>
              <a:gdLst/>
              <a:ahLst/>
              <a:cxnLst/>
              <a:rect l="0" t="0" r="r" b="b"/>
              <a:pathLst>
                <a:path w="868" h="945">
                  <a:moveTo>
                    <a:pt x="0" y="192"/>
                  </a:moveTo>
                  <a:lnTo>
                    <a:pt x="571" y="945"/>
                  </a:lnTo>
                  <a:lnTo>
                    <a:pt x="868" y="945"/>
                  </a:lnTo>
                  <a:lnTo>
                    <a:pt x="0" y="0"/>
                  </a:lnTo>
                  <a:lnTo>
                    <a:pt x="0" y="192"/>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982133" y="457201"/>
            <a:ext cx="7704667" cy="1981200"/>
          </a:xfrm>
          <a:prstGeom prst="rect">
            <a:avLst/>
          </a:prstGeom>
          <a:effectLst/>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982134" y="2667000"/>
            <a:ext cx="7704666" cy="3356995"/>
          </a:xfrm>
          <a:prstGeom prst="rect">
            <a:avLst/>
          </a:prstGeom>
        </p:spPr>
        <p:txBody>
          <a:bodyPr vert="horz" lIns="91440" tIns="45720" rIns="91440" bIns="45720" rtlCol="0"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358679" y="6116070"/>
            <a:ext cx="857473"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6/21/2022</a:t>
            </a:fld>
            <a:endParaRPr lang="en-US" dirty="0"/>
          </a:p>
        </p:txBody>
      </p:sp>
      <p:sp>
        <p:nvSpPr>
          <p:cNvPr id="5" name="Footer Placeholder 4"/>
          <p:cNvSpPr>
            <a:spLocks noGrp="1"/>
          </p:cNvSpPr>
          <p:nvPr>
            <p:ph type="ftr" sz="quarter" idx="3"/>
          </p:nvPr>
        </p:nvSpPr>
        <p:spPr>
          <a:xfrm>
            <a:off x="1986997" y="6116070"/>
            <a:ext cx="531451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8273317" y="6116070"/>
            <a:ext cx="413483"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53557656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hyperlink" Target="https://www.uwtsd.ac.uk/" TargetMode="External"/><Relationship Id="rId2" Type="http://schemas.openxmlformats.org/officeDocument/2006/relationships/hyperlink" Target="https://www.emerald.com/insight/content/doi/10.1108/IJSHE-03-2019-0111/full/html" TargetMode="External"/><Relationship Id="rId1" Type="http://schemas.openxmlformats.org/officeDocument/2006/relationships/slideLayout" Target="../slideLayouts/slideLayout1.xml"/><Relationship Id="rId4" Type="http://schemas.openxmlformats.org/officeDocument/2006/relationships/hyperlink" Target="https://www.mdpi.com/2071-1050/13/15/8574" TargetMode="Externa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027592" y="428604"/>
            <a:ext cx="6000792" cy="3370666"/>
          </a:xfrm>
          <a:prstGeom prst="rect">
            <a:avLst/>
          </a:prstGeom>
        </p:spPr>
        <p:style>
          <a:lnRef idx="1">
            <a:schemeClr val="accent2"/>
          </a:lnRef>
          <a:fillRef idx="2">
            <a:schemeClr val="accent2"/>
          </a:fillRef>
          <a:effectRef idx="1">
            <a:schemeClr val="accent2"/>
          </a:effectRef>
          <a:fontRef idx="minor">
            <a:schemeClr val="dk1"/>
          </a:fontRef>
        </p:style>
        <p:txBody>
          <a:bodyPr wrap="square" lIns="91440" tIns="45720" rIns="91440" bIns="45720" rtlCol="0" anchor="t">
            <a:spAutoFit/>
          </a:bodyPr>
          <a:lstStyle/>
          <a:p>
            <a:pPr algn="ctr">
              <a:lnSpc>
                <a:spcPct val="150000"/>
              </a:lnSpc>
            </a:pPr>
            <a:r>
              <a:rPr lang="en-GB" sz="1600" b="1" dirty="0">
                <a:latin typeface="Arial" pitchFamily="34" charset="0"/>
                <a:cs typeface="Arial" pitchFamily="34" charset="0"/>
              </a:rPr>
              <a:t>Group Presentation – Research proposal</a:t>
            </a:r>
            <a:endParaRPr lang="en-IN" sz="1600" b="1" dirty="0">
              <a:latin typeface="Arial" pitchFamily="34" charset="0"/>
              <a:cs typeface="Arial" pitchFamily="34" charset="0"/>
            </a:endParaRPr>
          </a:p>
          <a:p>
            <a:pPr algn="ctr">
              <a:lnSpc>
                <a:spcPct val="150000"/>
              </a:lnSpc>
            </a:pPr>
            <a:r>
              <a:rPr lang="en-GB" sz="1600" b="1" dirty="0">
                <a:latin typeface="Arial" pitchFamily="34" charset="0"/>
                <a:cs typeface="Arial" pitchFamily="34" charset="0"/>
              </a:rPr>
              <a:t>How do students use technology to collaborate at</a:t>
            </a:r>
            <a:endParaRPr lang="en-IN" sz="1600" b="1" dirty="0">
              <a:latin typeface="Arial" pitchFamily="34" charset="0"/>
              <a:cs typeface="Arial" pitchFamily="34" charset="0"/>
            </a:endParaRPr>
          </a:p>
          <a:p>
            <a:pPr algn="ctr">
              <a:lnSpc>
                <a:spcPct val="150000"/>
              </a:lnSpc>
            </a:pPr>
            <a:r>
              <a:rPr lang="en-GB" sz="1600" b="1" dirty="0">
                <a:latin typeface="Arial" pitchFamily="34" charset="0"/>
                <a:cs typeface="Arial" pitchFamily="34" charset="0"/>
              </a:rPr>
              <a:t>UWTSD?</a:t>
            </a:r>
          </a:p>
          <a:p>
            <a:pPr algn="ctr">
              <a:lnSpc>
                <a:spcPct val="150000"/>
              </a:lnSpc>
            </a:pPr>
            <a:r>
              <a:rPr lang="en-GB" sz="1600" b="1" dirty="0">
                <a:latin typeface="Arial"/>
                <a:cs typeface="Arial"/>
              </a:rPr>
              <a:t>Student name: Madalina </a:t>
            </a:r>
            <a:r>
              <a:rPr lang="en-GB" sz="1600" b="1" dirty="0" err="1">
                <a:latin typeface="Arial"/>
                <a:cs typeface="Arial"/>
              </a:rPr>
              <a:t>Lautaru</a:t>
            </a:r>
            <a:endParaRPr lang="en-GB" sz="1600" b="1" dirty="0" err="1">
              <a:latin typeface="Arial" pitchFamily="34" charset="0"/>
              <a:cs typeface="Arial" pitchFamily="34" charset="0"/>
            </a:endParaRPr>
          </a:p>
          <a:p>
            <a:pPr algn="ctr">
              <a:lnSpc>
                <a:spcPct val="150000"/>
              </a:lnSpc>
            </a:pPr>
            <a:r>
              <a:rPr lang="en-GB" sz="1600" b="1" dirty="0">
                <a:latin typeface="Arial"/>
                <a:cs typeface="Arial"/>
              </a:rPr>
              <a:t>Student number: 2126492</a:t>
            </a:r>
            <a:endParaRPr lang="en-GB" sz="1600" b="1" dirty="0">
              <a:latin typeface="Arial" pitchFamily="34" charset="0"/>
              <a:cs typeface="Arial" pitchFamily="34" charset="0"/>
            </a:endParaRPr>
          </a:p>
          <a:p>
            <a:pPr algn="ctr">
              <a:lnSpc>
                <a:spcPct val="150000"/>
              </a:lnSpc>
            </a:pPr>
            <a:r>
              <a:rPr lang="en-GB" sz="1600" b="1" dirty="0">
                <a:latin typeface="Arial"/>
                <a:cs typeface="Arial"/>
              </a:rPr>
              <a:t>Student name: Ana-Maria Vlad</a:t>
            </a:r>
            <a:endParaRPr lang="en-GB" sz="1600" b="1" dirty="0">
              <a:latin typeface="Arial" pitchFamily="34" charset="0"/>
              <a:cs typeface="Arial" pitchFamily="34" charset="0"/>
            </a:endParaRPr>
          </a:p>
          <a:p>
            <a:pPr algn="ctr">
              <a:lnSpc>
                <a:spcPct val="150000"/>
              </a:lnSpc>
            </a:pPr>
            <a:r>
              <a:rPr lang="en-GB" sz="1600" b="1" dirty="0">
                <a:latin typeface="Arial"/>
                <a:cs typeface="Arial"/>
              </a:rPr>
              <a:t>Student number: 2129604</a:t>
            </a:r>
            <a:endParaRPr lang="en-GB" sz="1600" b="1" dirty="0">
              <a:latin typeface="Arial" pitchFamily="34" charset="0"/>
              <a:cs typeface="Arial" pitchFamily="34" charset="0"/>
            </a:endParaRPr>
          </a:p>
          <a:p>
            <a:pPr algn="ctr">
              <a:lnSpc>
                <a:spcPct val="150000"/>
              </a:lnSpc>
            </a:pPr>
            <a:r>
              <a:rPr lang="en-GB" sz="1600" b="1" dirty="0">
                <a:latin typeface="Arial"/>
                <a:cs typeface="Arial"/>
              </a:rPr>
              <a:t>Lecturer name: Nick Worthington</a:t>
            </a:r>
            <a:endParaRPr lang="en-GB" sz="1600" b="1" dirty="0">
              <a:latin typeface="Arial" pitchFamily="34" charset="0"/>
              <a:cs typeface="Arial" pitchFamily="34" charset="0"/>
            </a:endParaRPr>
          </a:p>
          <a:p>
            <a:pPr algn="ctr">
              <a:lnSpc>
                <a:spcPct val="150000"/>
              </a:lnSpc>
            </a:pPr>
            <a:endParaRPr lang="en-GB" sz="1600" b="1" dirty="0">
              <a:latin typeface="Arial" pitchFamily="34" charset="0"/>
              <a:cs typeface="Arial" pitchFamily="34" charset="0"/>
            </a:endParaRPr>
          </a:p>
        </p:txBody>
      </p:sp>
      <p:sp>
        <p:nvSpPr>
          <p:cNvPr id="5" name="TextBox 4"/>
          <p:cNvSpPr txBox="1"/>
          <p:nvPr/>
        </p:nvSpPr>
        <p:spPr>
          <a:xfrm>
            <a:off x="2034287" y="4147696"/>
            <a:ext cx="5822698" cy="830997"/>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pPr algn="ctr">
              <a:lnSpc>
                <a:spcPct val="150000"/>
              </a:lnSpc>
            </a:pPr>
            <a:r>
              <a:rPr lang="en-GB" sz="1600" b="1" dirty="0">
                <a:latin typeface="Arial" pitchFamily="34" charset="0"/>
                <a:cs typeface="Arial" pitchFamily="34" charset="0"/>
              </a:rPr>
              <a:t>Topic: Which digital tool is most used by students at UWTSD to collaborate together?</a:t>
            </a:r>
            <a:endParaRPr lang="en-IN" sz="1600" b="1" dirty="0">
              <a:latin typeface="Arial" pitchFamily="34" charset="0"/>
              <a:cs typeface="Arial" pitchFamily="3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714480" y="857232"/>
            <a:ext cx="6429420" cy="400110"/>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pPr algn="ctr"/>
            <a:r>
              <a:rPr lang="en-GB" sz="2000" b="1" dirty="0">
                <a:latin typeface="Arial" pitchFamily="34" charset="0"/>
                <a:cs typeface="Arial" pitchFamily="34" charset="0"/>
              </a:rPr>
              <a:t>Introduction and the chosen research question</a:t>
            </a:r>
            <a:endParaRPr lang="en-IN" sz="2000" b="1" dirty="0">
              <a:latin typeface="Arial" pitchFamily="34" charset="0"/>
              <a:cs typeface="Arial" pitchFamily="34" charset="0"/>
            </a:endParaRPr>
          </a:p>
        </p:txBody>
      </p:sp>
      <p:sp>
        <p:nvSpPr>
          <p:cNvPr id="5" name="Rectangle 4"/>
          <p:cNvSpPr/>
          <p:nvPr/>
        </p:nvSpPr>
        <p:spPr>
          <a:xfrm>
            <a:off x="1071538" y="1714488"/>
            <a:ext cx="3286149" cy="4662815"/>
          </a:xfrm>
          <a:prstGeom prst="rect">
            <a:avLst/>
          </a:prstGeom>
        </p:spPr>
        <p:txBody>
          <a:bodyPr wrap="square">
            <a:spAutoFit/>
          </a:bodyPr>
          <a:lstStyle/>
          <a:p>
            <a:pPr algn="just">
              <a:lnSpc>
                <a:spcPct val="150000"/>
              </a:lnSpc>
            </a:pPr>
            <a:r>
              <a:rPr lang="en-GB" dirty="0">
                <a:latin typeface="Arial" pitchFamily="34" charset="0"/>
                <a:cs typeface="Arial" pitchFamily="34" charset="0"/>
              </a:rPr>
              <a:t>As the respective section demands, it is required to be identified that the respective institution that can be recognized as the ‘University of Wales Trinity Saint David’ (UWTSD) mainly utilizes ‘Microsoft Teams’ through which they are constantly conducting communications among their students.</a:t>
            </a:r>
            <a:endParaRPr lang="en-IN" dirty="0">
              <a:latin typeface="Arial" pitchFamily="34" charset="0"/>
              <a:cs typeface="Arial" pitchFamily="34" charset="0"/>
            </a:endParaRPr>
          </a:p>
        </p:txBody>
      </p:sp>
      <p:pic>
        <p:nvPicPr>
          <p:cNvPr id="2" name="Picture 1"/>
          <p:cNvPicPr>
            <a:picLocks noChangeAspect="1"/>
          </p:cNvPicPr>
          <p:nvPr/>
        </p:nvPicPr>
        <p:blipFill>
          <a:blip r:embed="rId3"/>
          <a:stretch>
            <a:fillRect/>
          </a:stretch>
        </p:blipFill>
        <p:spPr>
          <a:xfrm>
            <a:off x="4644008" y="2348880"/>
            <a:ext cx="4276725" cy="2562225"/>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394548" y="620688"/>
            <a:ext cx="5445929" cy="369332"/>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pPr algn="ctr"/>
            <a:r>
              <a:rPr lang="en-GB" b="1" dirty="0">
                <a:latin typeface="Arial" pitchFamily="34" charset="0"/>
                <a:cs typeface="Arial" pitchFamily="34" charset="0"/>
              </a:rPr>
              <a:t>Any relevant existing research</a:t>
            </a:r>
            <a:endParaRPr lang="en-IN" b="1" dirty="0">
              <a:latin typeface="Arial" pitchFamily="34" charset="0"/>
              <a:cs typeface="Arial" pitchFamily="34" charset="0"/>
            </a:endParaRPr>
          </a:p>
        </p:txBody>
      </p:sp>
      <p:sp>
        <p:nvSpPr>
          <p:cNvPr id="6" name="TextBox 5"/>
          <p:cNvSpPr txBox="1"/>
          <p:nvPr/>
        </p:nvSpPr>
        <p:spPr>
          <a:xfrm>
            <a:off x="1998354" y="1772816"/>
            <a:ext cx="2287894" cy="1061829"/>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pPr algn="ctr">
              <a:lnSpc>
                <a:spcPct val="150000"/>
              </a:lnSpc>
            </a:pPr>
            <a:r>
              <a:rPr lang="en-GB" sz="1400" b="1" dirty="0">
                <a:latin typeface="Arial" pitchFamily="34" charset="0"/>
                <a:cs typeface="Arial" pitchFamily="34" charset="0"/>
              </a:rPr>
              <a:t>Significance of online collaboration or student digital skills</a:t>
            </a:r>
            <a:endParaRPr lang="en-IN" sz="1400" dirty="0">
              <a:latin typeface="Arial" pitchFamily="34" charset="0"/>
              <a:cs typeface="Arial" pitchFamily="34" charset="0"/>
            </a:endParaRPr>
          </a:p>
        </p:txBody>
      </p:sp>
      <p:sp>
        <p:nvSpPr>
          <p:cNvPr id="7" name="TextBox 6"/>
          <p:cNvSpPr txBox="1"/>
          <p:nvPr/>
        </p:nvSpPr>
        <p:spPr>
          <a:xfrm>
            <a:off x="6031502" y="1772816"/>
            <a:ext cx="1852865" cy="1061829"/>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pPr algn="ctr">
              <a:lnSpc>
                <a:spcPct val="150000"/>
              </a:lnSpc>
            </a:pPr>
            <a:r>
              <a:rPr lang="en-GB" sz="1400" b="1" dirty="0">
                <a:latin typeface="Arial" pitchFamily="34" charset="0"/>
                <a:cs typeface="Arial" pitchFamily="34" charset="0"/>
              </a:rPr>
              <a:t>The digital tools used by the students of UWTSD</a:t>
            </a:r>
            <a:endParaRPr lang="en-IN" sz="1400" dirty="0">
              <a:latin typeface="Arial" pitchFamily="34" charset="0"/>
              <a:cs typeface="Arial" pitchFamily="34" charset="0"/>
            </a:endParaRPr>
          </a:p>
        </p:txBody>
      </p:sp>
      <p:sp>
        <p:nvSpPr>
          <p:cNvPr id="2" name="Rectangle 1"/>
          <p:cNvSpPr/>
          <p:nvPr/>
        </p:nvSpPr>
        <p:spPr>
          <a:xfrm>
            <a:off x="1643042" y="3500438"/>
            <a:ext cx="3000396" cy="2677656"/>
          </a:xfrm>
          <a:prstGeom prst="rect">
            <a:avLst/>
          </a:prstGeom>
        </p:spPr>
        <p:txBody>
          <a:bodyPr wrap="square">
            <a:spAutoFit/>
          </a:bodyPr>
          <a:lstStyle/>
          <a:p>
            <a:pPr algn="just">
              <a:lnSpc>
                <a:spcPct val="150000"/>
              </a:lnSpc>
              <a:spcAft>
                <a:spcPts val="0"/>
              </a:spcAft>
            </a:pPr>
            <a:r>
              <a:rPr lang="en-GB" sz="1400" dirty="0">
                <a:latin typeface="Arial" pitchFamily="34" charset="0"/>
                <a:ea typeface="Times New Roman" panose="02020603050405020304" pitchFamily="18" charset="0"/>
                <a:cs typeface="Arial" pitchFamily="34" charset="0"/>
              </a:rPr>
              <a:t>Here, it is to be stated that online collaboration through a constant utilization of digital skills can increase a certain amount of creativity in any individual student through which the entire task’s value can be influenced to some extent.</a:t>
            </a:r>
            <a:endParaRPr lang="en-IN" sz="1200" dirty="0">
              <a:effectLst/>
              <a:latin typeface="Arial" pitchFamily="34" charset="0"/>
              <a:ea typeface="Arial" panose="020B0604020202020204" pitchFamily="34" charset="0"/>
              <a:cs typeface="Arial" pitchFamily="34" charset="0"/>
            </a:endParaRPr>
          </a:p>
        </p:txBody>
      </p:sp>
      <p:sp>
        <p:nvSpPr>
          <p:cNvPr id="3" name="Rectangle 2"/>
          <p:cNvSpPr/>
          <p:nvPr/>
        </p:nvSpPr>
        <p:spPr>
          <a:xfrm>
            <a:off x="5572132" y="3500438"/>
            <a:ext cx="3000396" cy="2354491"/>
          </a:xfrm>
          <a:prstGeom prst="rect">
            <a:avLst/>
          </a:prstGeom>
        </p:spPr>
        <p:txBody>
          <a:bodyPr wrap="square">
            <a:spAutoFit/>
          </a:bodyPr>
          <a:lstStyle/>
          <a:p>
            <a:pPr algn="just">
              <a:lnSpc>
                <a:spcPct val="150000"/>
              </a:lnSpc>
            </a:pPr>
            <a:r>
              <a:rPr lang="en-GB" sz="1400" dirty="0">
                <a:latin typeface="Arial" pitchFamily="34" charset="0"/>
                <a:ea typeface="Times New Roman" panose="02020603050405020304" pitchFamily="18" charset="0"/>
                <a:cs typeface="Arial" pitchFamily="34" charset="0"/>
              </a:rPr>
              <a:t>In this context, it is to be addressed that the very students of UWTSD mainly utilize ‘Microsoft Teams’ through which the respective students can arrange meetings, video, and audio calls, files, chats, and notes for themselves.</a:t>
            </a:r>
            <a:endParaRPr lang="en-IN" sz="1400" dirty="0">
              <a:latin typeface="Arial" pitchFamily="34" charset="0"/>
              <a:cs typeface="Arial" pitchFamily="34" charset="0"/>
            </a:endParaRPr>
          </a:p>
        </p:txBody>
      </p:sp>
      <p:sp>
        <p:nvSpPr>
          <p:cNvPr id="8" name="Rectangle 7"/>
          <p:cNvSpPr/>
          <p:nvPr/>
        </p:nvSpPr>
        <p:spPr>
          <a:xfrm>
            <a:off x="4790910" y="1692424"/>
            <a:ext cx="356453" cy="4594096"/>
          </a:xfrm>
          <a:prstGeom prst="rect">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endParaRPr lang="en-IN">
              <a:latin typeface="Arial" pitchFamily="34" charset="0"/>
              <a:cs typeface="Arial" pitchFamily="34" charset="0"/>
            </a:endParaRPr>
          </a:p>
        </p:txBody>
      </p:sp>
      <p:sp>
        <p:nvSpPr>
          <p:cNvPr id="9" name="Rectangle 8"/>
          <p:cNvSpPr/>
          <p:nvPr/>
        </p:nvSpPr>
        <p:spPr>
          <a:xfrm>
            <a:off x="1504033" y="6286520"/>
            <a:ext cx="7484158" cy="351656"/>
          </a:xfrm>
          <a:prstGeom prst="rect">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endParaRPr lang="en-IN">
              <a:latin typeface="Arial" pitchFamily="34" charset="0"/>
              <a:cs typeface="Arial" pitchFamily="34" charset="0"/>
            </a:endParaRPr>
          </a:p>
        </p:txBody>
      </p:sp>
      <p:sp>
        <p:nvSpPr>
          <p:cNvPr id="10" name="Rectangle 9"/>
          <p:cNvSpPr/>
          <p:nvPr/>
        </p:nvSpPr>
        <p:spPr>
          <a:xfrm>
            <a:off x="1407621" y="1340768"/>
            <a:ext cx="7484158" cy="351656"/>
          </a:xfrm>
          <a:prstGeom prst="rect">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endParaRPr lang="en-IN">
              <a:latin typeface="Arial" pitchFamily="34" charset="0"/>
              <a:cs typeface="Arial" pitchFamily="34"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Rectangle 1"/>
          <p:cNvSpPr>
            <a:spLocks noChangeArrowheads="1"/>
          </p:cNvSpPr>
          <p:nvPr/>
        </p:nvSpPr>
        <p:spPr bwMode="auto">
          <a:xfrm>
            <a:off x="2071670" y="500042"/>
            <a:ext cx="2280885" cy="1071983"/>
          </a:xfrm>
          <a:prstGeom prst="rect">
            <a:avLst/>
          </a:prstGeom>
          <a:ln>
            <a:headEnd/>
            <a:tailEnd/>
          </a:ln>
        </p:spPr>
        <p:style>
          <a:lnRef idx="1">
            <a:schemeClr val="accent2"/>
          </a:lnRef>
          <a:fillRef idx="2">
            <a:schemeClr val="accent2"/>
          </a:fillRef>
          <a:effectRef idx="1">
            <a:schemeClr val="accent2"/>
          </a:effectRef>
          <a:fontRef idx="minor">
            <a:schemeClr val="dk1"/>
          </a:fontRef>
        </p:style>
        <p:txBody>
          <a:bodyPr vert="horz" wrap="square" lIns="91440" tIns="253920" rIns="91440" bIns="76176" numCol="1" anchor="ctr" anchorCtr="0" compatLnSpc="1">
            <a:prstTxWarp prst="textNoShape">
              <a:avLst/>
            </a:prstTxWarp>
            <a:spAutoFit/>
          </a:bodyPr>
          <a:lstStyle/>
          <a:p>
            <a:pPr algn="ctr">
              <a:lnSpc>
                <a:spcPct val="150000"/>
              </a:lnSpc>
            </a:pPr>
            <a:r>
              <a:rPr lang="en-GB" sz="1600" b="1" dirty="0">
                <a:latin typeface="Arial" pitchFamily="34" charset="0"/>
                <a:cs typeface="Arial" pitchFamily="34" charset="0"/>
              </a:rPr>
              <a:t>Ethical considerations</a:t>
            </a:r>
            <a:endParaRPr lang="en-IN" sz="1600" b="1" dirty="0">
              <a:latin typeface="Arial" pitchFamily="34" charset="0"/>
              <a:cs typeface="Arial" pitchFamily="34" charset="0"/>
            </a:endParaRPr>
          </a:p>
        </p:txBody>
      </p:sp>
      <p:sp>
        <p:nvSpPr>
          <p:cNvPr id="2" name="Rectangle 1"/>
          <p:cNvSpPr/>
          <p:nvPr/>
        </p:nvSpPr>
        <p:spPr>
          <a:xfrm>
            <a:off x="1331640" y="1700808"/>
            <a:ext cx="4572000" cy="4662815"/>
          </a:xfrm>
          <a:prstGeom prst="rect">
            <a:avLst/>
          </a:prstGeom>
        </p:spPr>
        <p:txBody>
          <a:bodyPr>
            <a:spAutoFit/>
          </a:bodyPr>
          <a:lstStyle/>
          <a:p>
            <a:pPr algn="just">
              <a:lnSpc>
                <a:spcPct val="150000"/>
              </a:lnSpc>
            </a:pPr>
            <a:r>
              <a:rPr lang="en-GB" dirty="0">
                <a:latin typeface="Arial" pitchFamily="34" charset="0"/>
                <a:ea typeface="Times New Roman" panose="02020603050405020304" pitchFamily="18" charset="0"/>
                <a:cs typeface="Arial" pitchFamily="34" charset="0"/>
              </a:rPr>
              <a:t>Here, it is to be mentioned that all the information that is going to be incorporated is valid and collected from only trusted sources through which the entire research material can be concise by concrete evidence only. Besides, the attached data sets would be accumulated from several news, journals, and books, along with survey and questioner sessions through which the entire research work is going to be established.</a:t>
            </a:r>
            <a:endParaRPr lang="en-IN" dirty="0">
              <a:latin typeface="Arial" pitchFamily="34" charset="0"/>
              <a:cs typeface="Arial" pitchFamily="34" charset="0"/>
            </a:endParaRPr>
          </a:p>
        </p:txBody>
      </p:sp>
      <p:pic>
        <p:nvPicPr>
          <p:cNvPr id="3" name="Picture 2"/>
          <p:cNvPicPr>
            <a:picLocks noChangeAspect="1"/>
          </p:cNvPicPr>
          <p:nvPr/>
        </p:nvPicPr>
        <p:blipFill>
          <a:blip r:embed="rId3"/>
          <a:stretch>
            <a:fillRect/>
          </a:stretch>
        </p:blipFill>
        <p:spPr>
          <a:xfrm>
            <a:off x="5940152" y="2276872"/>
            <a:ext cx="3063574" cy="2496007"/>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Rectangle 1"/>
          <p:cNvSpPr>
            <a:spLocks noChangeArrowheads="1"/>
          </p:cNvSpPr>
          <p:nvPr/>
        </p:nvSpPr>
        <p:spPr bwMode="auto">
          <a:xfrm>
            <a:off x="3428992" y="214290"/>
            <a:ext cx="3528392" cy="1138676"/>
          </a:xfrm>
          <a:prstGeom prst="rect">
            <a:avLst/>
          </a:prstGeom>
          <a:ln>
            <a:headEnd/>
            <a:tailEnd/>
          </a:ln>
        </p:spPr>
        <p:style>
          <a:lnRef idx="1">
            <a:schemeClr val="accent2"/>
          </a:lnRef>
          <a:fillRef idx="2">
            <a:schemeClr val="accent2"/>
          </a:fillRef>
          <a:effectRef idx="1">
            <a:schemeClr val="accent2"/>
          </a:effectRef>
          <a:fontRef idx="minor">
            <a:schemeClr val="dk1"/>
          </a:fontRef>
        </p:style>
        <p:txBody>
          <a:bodyPr vert="horz" wrap="square" lIns="91440" tIns="228528" rIns="91440" bIns="76176" numCol="1" anchor="ctr" anchorCtr="0" compatLnSpc="1">
            <a:prstTxWarp prst="textNoShape">
              <a:avLst/>
            </a:prstTxWarp>
            <a:spAutoFit/>
          </a:bodyPr>
          <a:lstStyle/>
          <a:p>
            <a:pPr algn="ctr">
              <a:lnSpc>
                <a:spcPct val="150000"/>
              </a:lnSpc>
            </a:pPr>
            <a:r>
              <a:rPr lang="en-GB" b="1" dirty="0">
                <a:latin typeface="Arial" pitchFamily="34" charset="0"/>
                <a:cs typeface="Arial" pitchFamily="34" charset="0"/>
              </a:rPr>
              <a:t>The proposed method of research</a:t>
            </a:r>
            <a:endParaRPr lang="en-IN" b="1" dirty="0">
              <a:latin typeface="Arial" pitchFamily="34" charset="0"/>
              <a:cs typeface="Arial" pitchFamily="34" charset="0"/>
            </a:endParaRPr>
          </a:p>
        </p:txBody>
      </p:sp>
      <p:sp>
        <p:nvSpPr>
          <p:cNvPr id="4" name="TextBox 3"/>
          <p:cNvSpPr txBox="1"/>
          <p:nvPr/>
        </p:nvSpPr>
        <p:spPr>
          <a:xfrm>
            <a:off x="1331640" y="1864391"/>
            <a:ext cx="1871508" cy="738664"/>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pPr algn="ctr">
              <a:lnSpc>
                <a:spcPct val="150000"/>
              </a:lnSpc>
            </a:pPr>
            <a:r>
              <a:rPr lang="en-GB" sz="1400" b="1" dirty="0">
                <a:latin typeface="Arial" pitchFamily="34" charset="0"/>
                <a:ea typeface="Times New Roman" panose="02020603050405020304" pitchFamily="18" charset="0"/>
                <a:cs typeface="Arial" pitchFamily="34" charset="0"/>
              </a:rPr>
              <a:t>What questions will you ask?</a:t>
            </a:r>
            <a:endParaRPr lang="en-IN" sz="1400" dirty="0">
              <a:latin typeface="Arial" pitchFamily="34" charset="0"/>
              <a:cs typeface="Arial" pitchFamily="34" charset="0"/>
            </a:endParaRPr>
          </a:p>
        </p:txBody>
      </p:sp>
      <p:sp>
        <p:nvSpPr>
          <p:cNvPr id="6" name="TextBox 5"/>
          <p:cNvSpPr txBox="1"/>
          <p:nvPr/>
        </p:nvSpPr>
        <p:spPr>
          <a:xfrm>
            <a:off x="4212660" y="2043541"/>
            <a:ext cx="1871508" cy="415498"/>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pPr algn="ctr">
              <a:lnSpc>
                <a:spcPct val="150000"/>
              </a:lnSpc>
            </a:pPr>
            <a:r>
              <a:rPr lang="en-GB" sz="1400" b="1" dirty="0">
                <a:latin typeface="Arial" pitchFamily="34" charset="0"/>
                <a:cs typeface="Arial" pitchFamily="34" charset="0"/>
              </a:rPr>
              <a:t>Who will you ask? </a:t>
            </a:r>
            <a:endParaRPr lang="en-IN" sz="1400" dirty="0">
              <a:latin typeface="Arial" pitchFamily="34" charset="0"/>
              <a:cs typeface="Arial" pitchFamily="34" charset="0"/>
            </a:endParaRPr>
          </a:p>
        </p:txBody>
      </p:sp>
      <p:sp>
        <p:nvSpPr>
          <p:cNvPr id="7" name="TextBox 6"/>
          <p:cNvSpPr txBox="1"/>
          <p:nvPr/>
        </p:nvSpPr>
        <p:spPr>
          <a:xfrm>
            <a:off x="7020272" y="2043541"/>
            <a:ext cx="1871508" cy="415498"/>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pPr algn="ctr">
              <a:lnSpc>
                <a:spcPct val="150000"/>
              </a:lnSpc>
            </a:pPr>
            <a:r>
              <a:rPr lang="en-GB" sz="1400" b="1" dirty="0">
                <a:latin typeface="Arial" pitchFamily="34" charset="0"/>
                <a:cs typeface="Arial" pitchFamily="34" charset="0"/>
              </a:rPr>
              <a:t>Who will you ask? </a:t>
            </a:r>
            <a:endParaRPr lang="en-IN" sz="1400" dirty="0">
              <a:latin typeface="Arial" pitchFamily="34" charset="0"/>
              <a:cs typeface="Arial" pitchFamily="34" charset="0"/>
            </a:endParaRPr>
          </a:p>
        </p:txBody>
      </p:sp>
      <p:sp>
        <p:nvSpPr>
          <p:cNvPr id="3" name="Rectangle 2"/>
          <p:cNvSpPr/>
          <p:nvPr/>
        </p:nvSpPr>
        <p:spPr>
          <a:xfrm>
            <a:off x="1187624" y="2636912"/>
            <a:ext cx="2141984" cy="3970318"/>
          </a:xfrm>
          <a:prstGeom prst="rect">
            <a:avLst/>
          </a:prstGeom>
        </p:spPr>
        <p:txBody>
          <a:bodyPr wrap="square">
            <a:spAutoFit/>
          </a:bodyPr>
          <a:lstStyle/>
          <a:p>
            <a:pPr marL="228600" lvl="0" indent="-228600" algn="just">
              <a:lnSpc>
                <a:spcPct val="150000"/>
              </a:lnSpc>
              <a:buFont typeface="+mj-lt"/>
              <a:buAutoNum type="arabicPeriod"/>
            </a:pPr>
            <a:r>
              <a:rPr lang="en-GB" sz="1200" dirty="0">
                <a:latin typeface="Arial" pitchFamily="34" charset="0"/>
                <a:cs typeface="Arial" pitchFamily="34" charset="0"/>
              </a:rPr>
              <a:t>Do you think that the digital tools that most of the students of UWTSD use to collaborate with each other?</a:t>
            </a:r>
            <a:endParaRPr lang="en-IN" sz="1200" dirty="0">
              <a:latin typeface="Arial" pitchFamily="34" charset="0"/>
              <a:cs typeface="Arial" pitchFamily="34" charset="0"/>
            </a:endParaRPr>
          </a:p>
          <a:p>
            <a:pPr marL="228600" lvl="0" indent="-228600" algn="just">
              <a:lnSpc>
                <a:spcPct val="150000"/>
              </a:lnSpc>
              <a:buFont typeface="+mj-lt"/>
              <a:buAutoNum type="arabicPeriod"/>
            </a:pPr>
            <a:r>
              <a:rPr lang="en-GB" sz="1200" dirty="0">
                <a:latin typeface="Arial" pitchFamily="34" charset="0"/>
                <a:cs typeface="Arial" pitchFamily="34" charset="0"/>
              </a:rPr>
              <a:t>What is your admission year in UWSTD?</a:t>
            </a:r>
            <a:endParaRPr lang="en-IN" sz="1200" dirty="0">
              <a:latin typeface="Arial" pitchFamily="34" charset="0"/>
              <a:cs typeface="Arial" pitchFamily="34" charset="0"/>
            </a:endParaRPr>
          </a:p>
          <a:p>
            <a:pPr marL="228600" lvl="0" indent="-228600" algn="just">
              <a:lnSpc>
                <a:spcPct val="150000"/>
              </a:lnSpc>
              <a:buFont typeface="+mj-lt"/>
              <a:buAutoNum type="arabicPeriod"/>
            </a:pPr>
            <a:r>
              <a:rPr lang="en-GB" sz="1200" dirty="0">
                <a:latin typeface="Arial" pitchFamily="34" charset="0"/>
                <a:cs typeface="Arial" pitchFamily="34" charset="0"/>
              </a:rPr>
              <a:t>Do you believe that students are digitally remaining dependent on each other while they can physically commune with each other?</a:t>
            </a:r>
            <a:endParaRPr lang="en-IN" sz="1200" dirty="0">
              <a:latin typeface="Arial" pitchFamily="34" charset="0"/>
              <a:cs typeface="Arial" pitchFamily="34" charset="0"/>
            </a:endParaRPr>
          </a:p>
          <a:p>
            <a:pPr marL="342900" lvl="0" indent="-342900" algn="just">
              <a:lnSpc>
                <a:spcPct val="150000"/>
              </a:lnSpc>
              <a:spcAft>
                <a:spcPts val="0"/>
              </a:spcAft>
            </a:pPr>
            <a:endParaRPr lang="en-IN" sz="1200" dirty="0">
              <a:latin typeface="Arial" pitchFamily="34" charset="0"/>
              <a:cs typeface="Arial" pitchFamily="34" charset="0"/>
            </a:endParaRPr>
          </a:p>
        </p:txBody>
      </p:sp>
      <p:sp>
        <p:nvSpPr>
          <p:cNvPr id="8" name="Rectangle 7"/>
          <p:cNvSpPr/>
          <p:nvPr/>
        </p:nvSpPr>
        <p:spPr>
          <a:xfrm>
            <a:off x="4139952" y="2665943"/>
            <a:ext cx="2016224" cy="3139321"/>
          </a:xfrm>
          <a:prstGeom prst="rect">
            <a:avLst/>
          </a:prstGeom>
        </p:spPr>
        <p:txBody>
          <a:bodyPr wrap="square">
            <a:spAutoFit/>
          </a:bodyPr>
          <a:lstStyle/>
          <a:p>
            <a:pPr algn="just">
              <a:lnSpc>
                <a:spcPct val="150000"/>
              </a:lnSpc>
            </a:pPr>
            <a:r>
              <a:rPr lang="en-GB" sz="1200" dirty="0">
                <a:latin typeface="Arial" pitchFamily="34" charset="0"/>
                <a:ea typeface="Times New Roman" panose="02020603050405020304" pitchFamily="18" charset="0"/>
                <a:cs typeface="Arial" pitchFamily="34" charset="0"/>
              </a:rPr>
              <a:t>The entire team would be conducting a questionnaire session where 50 students and 6 faculty heads are participating. Besides, an online survey session is going to be conducted through which the required information can be collected to include with this research material.</a:t>
            </a:r>
            <a:endParaRPr lang="en-IN" sz="1200" dirty="0">
              <a:latin typeface="Arial" pitchFamily="34" charset="0"/>
              <a:cs typeface="Arial" pitchFamily="34" charset="0"/>
            </a:endParaRPr>
          </a:p>
        </p:txBody>
      </p:sp>
      <p:sp>
        <p:nvSpPr>
          <p:cNvPr id="9" name="Rectangle 8"/>
          <p:cNvSpPr/>
          <p:nvPr/>
        </p:nvSpPr>
        <p:spPr>
          <a:xfrm>
            <a:off x="6963005" y="2632844"/>
            <a:ext cx="1928775" cy="2585323"/>
          </a:xfrm>
          <a:prstGeom prst="rect">
            <a:avLst/>
          </a:prstGeom>
        </p:spPr>
        <p:txBody>
          <a:bodyPr wrap="square">
            <a:spAutoFit/>
          </a:bodyPr>
          <a:lstStyle/>
          <a:p>
            <a:pPr algn="just">
              <a:lnSpc>
                <a:spcPct val="150000"/>
              </a:lnSpc>
            </a:pPr>
            <a:r>
              <a:rPr lang="en-GB" sz="1200" dirty="0">
                <a:latin typeface="Arial" pitchFamily="34" charset="0"/>
                <a:ea typeface="Times New Roman" panose="02020603050405020304" pitchFamily="18" charset="0"/>
                <a:cs typeface="Arial" pitchFamily="34" charset="0"/>
              </a:rPr>
              <a:t>It needs to be addressed that the entire research team would be conducting a questionnaire session on UWSTD students and teachers through which the required information can be accumulated.</a:t>
            </a:r>
            <a:endParaRPr lang="en-IN" sz="1200" dirty="0">
              <a:latin typeface="Arial" pitchFamily="34" charset="0"/>
              <a:cs typeface="Arial" pitchFamily="34" charset="0"/>
            </a:endParaRPr>
          </a:p>
        </p:txBody>
      </p:sp>
      <p:sp>
        <p:nvSpPr>
          <p:cNvPr id="10" name="Rectangle 9"/>
          <p:cNvSpPr/>
          <p:nvPr/>
        </p:nvSpPr>
        <p:spPr>
          <a:xfrm>
            <a:off x="3491880" y="1692424"/>
            <a:ext cx="360040" cy="4808410"/>
          </a:xfrm>
          <a:prstGeom prst="rect">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endParaRPr lang="en-IN">
              <a:latin typeface="Arial" pitchFamily="34" charset="0"/>
              <a:cs typeface="Arial" pitchFamily="34" charset="0"/>
            </a:endParaRPr>
          </a:p>
        </p:txBody>
      </p:sp>
      <p:sp>
        <p:nvSpPr>
          <p:cNvPr id="12" name="Rectangle 11"/>
          <p:cNvSpPr/>
          <p:nvPr/>
        </p:nvSpPr>
        <p:spPr>
          <a:xfrm>
            <a:off x="6444208" y="1692424"/>
            <a:ext cx="360040" cy="4808410"/>
          </a:xfrm>
          <a:prstGeom prst="rect">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endParaRPr lang="en-IN">
              <a:latin typeface="Arial" pitchFamily="34" charset="0"/>
              <a:cs typeface="Arial" pitchFamily="34" charset="0"/>
            </a:endParaRPr>
          </a:p>
        </p:txBody>
      </p:sp>
      <p:sp>
        <p:nvSpPr>
          <p:cNvPr id="13" name="Rectangle 12"/>
          <p:cNvSpPr/>
          <p:nvPr/>
        </p:nvSpPr>
        <p:spPr>
          <a:xfrm>
            <a:off x="1428728" y="6506344"/>
            <a:ext cx="7559463" cy="351656"/>
          </a:xfrm>
          <a:prstGeom prst="rect">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endParaRPr lang="en-IN">
              <a:latin typeface="Arial" pitchFamily="34" charset="0"/>
              <a:cs typeface="Arial" pitchFamily="34" charset="0"/>
            </a:endParaRPr>
          </a:p>
        </p:txBody>
      </p:sp>
      <p:sp>
        <p:nvSpPr>
          <p:cNvPr id="14" name="Rectangle 13"/>
          <p:cNvSpPr/>
          <p:nvPr/>
        </p:nvSpPr>
        <p:spPr>
          <a:xfrm>
            <a:off x="1331640" y="1421160"/>
            <a:ext cx="7559463" cy="351656"/>
          </a:xfrm>
          <a:prstGeom prst="rect">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endParaRPr lang="en-IN">
              <a:latin typeface="Arial" pitchFamily="34" charset="0"/>
              <a:cs typeface="Arial" pitchFamily="34"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Rectangle 1"/>
          <p:cNvSpPr>
            <a:spLocks noChangeArrowheads="1"/>
          </p:cNvSpPr>
          <p:nvPr/>
        </p:nvSpPr>
        <p:spPr bwMode="auto">
          <a:xfrm>
            <a:off x="2771800" y="620688"/>
            <a:ext cx="4511424" cy="1046343"/>
          </a:xfrm>
          <a:prstGeom prst="rect">
            <a:avLst/>
          </a:prstGeom>
          <a:ln>
            <a:headEnd/>
            <a:tailEnd/>
          </a:ln>
        </p:spPr>
        <p:style>
          <a:lnRef idx="1">
            <a:schemeClr val="accent2"/>
          </a:lnRef>
          <a:fillRef idx="2">
            <a:schemeClr val="accent2"/>
          </a:fillRef>
          <a:effectRef idx="1">
            <a:schemeClr val="accent2"/>
          </a:effectRef>
          <a:fontRef idx="minor">
            <a:schemeClr val="dk1"/>
          </a:fontRef>
        </p:style>
        <p:txBody>
          <a:bodyPr vert="horz" wrap="square" lIns="91440" tIns="228528" rIns="91440" bIns="76176" numCol="1" anchor="ctr" anchorCtr="0" compatLnSpc="1">
            <a:prstTxWarp prst="textNoShape">
              <a:avLst/>
            </a:prstTxWarp>
            <a:spAutoFit/>
          </a:bodyPr>
          <a:lstStyle/>
          <a:p>
            <a:pPr algn="ctr">
              <a:lnSpc>
                <a:spcPct val="150000"/>
              </a:lnSpc>
            </a:pPr>
            <a:r>
              <a:rPr lang="en-GB" sz="1600" b="1" dirty="0">
                <a:latin typeface="Arial" pitchFamily="34" charset="0"/>
                <a:cs typeface="Arial" pitchFamily="34" charset="0"/>
              </a:rPr>
              <a:t>Hypothesis, and the significance of the hypotheses</a:t>
            </a:r>
            <a:endParaRPr lang="en-IN" sz="1600" b="1" dirty="0">
              <a:latin typeface="Arial" pitchFamily="34" charset="0"/>
              <a:cs typeface="Arial" pitchFamily="34" charset="0"/>
            </a:endParaRPr>
          </a:p>
        </p:txBody>
      </p:sp>
      <p:sp>
        <p:nvSpPr>
          <p:cNvPr id="2" name="Rectangle 1"/>
          <p:cNvSpPr/>
          <p:nvPr/>
        </p:nvSpPr>
        <p:spPr>
          <a:xfrm>
            <a:off x="2071670" y="3286124"/>
            <a:ext cx="5857916" cy="2169825"/>
          </a:xfrm>
          <a:prstGeom prst="rect">
            <a:avLst/>
          </a:prstGeom>
        </p:spPr>
        <p:txBody>
          <a:bodyPr wrap="square">
            <a:spAutoFit/>
          </a:bodyPr>
          <a:lstStyle/>
          <a:p>
            <a:pPr algn="just">
              <a:lnSpc>
                <a:spcPct val="150000"/>
              </a:lnSpc>
            </a:pPr>
            <a:r>
              <a:rPr lang="en-GB" dirty="0">
                <a:latin typeface="Arial" pitchFamily="34" charset="0"/>
                <a:ea typeface="Times New Roman" panose="02020603050405020304" pitchFamily="18" charset="0"/>
                <a:cs typeface="Arial" pitchFamily="34" charset="0"/>
              </a:rPr>
              <a:t>As mentioned previously, there are numerous areas that the research proposal would concentrate on but its topic orientation is to figure out the digital tools that are being utilized by the students of UWSTD through which the entire research objectives can be discussed.</a:t>
            </a:r>
            <a:endParaRPr lang="en-IN" dirty="0">
              <a:latin typeface="Arial" pitchFamily="34" charset="0"/>
              <a:cs typeface="Arial" pitchFamily="34" charset="0"/>
            </a:endParaRPr>
          </a:p>
        </p:txBody>
      </p:sp>
      <p:sp>
        <p:nvSpPr>
          <p:cNvPr id="3" name="Rectangle 2"/>
          <p:cNvSpPr/>
          <p:nvPr/>
        </p:nvSpPr>
        <p:spPr>
          <a:xfrm>
            <a:off x="5508104" y="1898248"/>
            <a:ext cx="3528392" cy="738664"/>
          </a:xfrm>
          <a:prstGeom prst="rect">
            <a:avLst/>
          </a:prstGeom>
          <a:solidFill>
            <a:schemeClr val="accent1">
              <a:lumMod val="75000"/>
            </a:schemeClr>
          </a:solidFill>
        </p:spPr>
        <p:style>
          <a:lnRef idx="3">
            <a:schemeClr val="lt1"/>
          </a:lnRef>
          <a:fillRef idx="1">
            <a:schemeClr val="accent2"/>
          </a:fillRef>
          <a:effectRef idx="1">
            <a:schemeClr val="accent2"/>
          </a:effectRef>
          <a:fontRef idx="minor">
            <a:schemeClr val="lt1"/>
          </a:fontRef>
        </p:style>
        <p:txBody>
          <a:bodyPr wrap="square">
            <a:spAutoFit/>
          </a:bodyPr>
          <a:lstStyle/>
          <a:p>
            <a:pPr algn="ctr">
              <a:lnSpc>
                <a:spcPct val="150000"/>
              </a:lnSpc>
            </a:pPr>
            <a:r>
              <a:rPr lang="en-GB" sz="1400" b="1" i="1" dirty="0">
                <a:latin typeface="Arial" pitchFamily="34" charset="0"/>
                <a:ea typeface="Times New Roman" panose="02020603050405020304" pitchFamily="18" charset="0"/>
                <a:cs typeface="Arial" pitchFamily="34" charset="0"/>
              </a:rPr>
              <a:t>H0: </a:t>
            </a:r>
            <a:r>
              <a:rPr lang="en-GB" sz="1400" i="1" dirty="0">
                <a:latin typeface="Arial" pitchFamily="34" charset="0"/>
                <a:ea typeface="Times New Roman" panose="02020603050405020304" pitchFamily="18" charset="0"/>
                <a:cs typeface="Arial" pitchFamily="34" charset="0"/>
              </a:rPr>
              <a:t>Digital tools utilized by students of UWSTWD are not useful for collaboration</a:t>
            </a:r>
            <a:endParaRPr lang="en-IN" sz="1400" dirty="0">
              <a:latin typeface="Arial" pitchFamily="34" charset="0"/>
              <a:cs typeface="Arial" pitchFamily="34" charset="0"/>
            </a:endParaRPr>
          </a:p>
        </p:txBody>
      </p:sp>
      <p:sp>
        <p:nvSpPr>
          <p:cNvPr id="4" name="Rectangle 3"/>
          <p:cNvSpPr/>
          <p:nvPr/>
        </p:nvSpPr>
        <p:spPr>
          <a:xfrm>
            <a:off x="1115616" y="1916832"/>
            <a:ext cx="3672408" cy="738664"/>
          </a:xfrm>
          <a:prstGeom prst="rect">
            <a:avLst/>
          </a:prstGeom>
          <a:solidFill>
            <a:schemeClr val="accent1">
              <a:lumMod val="75000"/>
            </a:schemeClr>
          </a:solidFill>
        </p:spPr>
        <p:style>
          <a:lnRef idx="3">
            <a:schemeClr val="lt1"/>
          </a:lnRef>
          <a:fillRef idx="1">
            <a:schemeClr val="accent4"/>
          </a:fillRef>
          <a:effectRef idx="1">
            <a:schemeClr val="accent4"/>
          </a:effectRef>
          <a:fontRef idx="minor">
            <a:schemeClr val="lt1"/>
          </a:fontRef>
        </p:style>
        <p:txBody>
          <a:bodyPr wrap="square">
            <a:spAutoFit/>
          </a:bodyPr>
          <a:lstStyle/>
          <a:p>
            <a:pPr algn="ctr">
              <a:lnSpc>
                <a:spcPct val="150000"/>
              </a:lnSpc>
              <a:spcAft>
                <a:spcPts val="0"/>
              </a:spcAft>
            </a:pPr>
            <a:r>
              <a:rPr lang="en-GB" sz="1400" b="1" i="1" dirty="0">
                <a:latin typeface="Arial" pitchFamily="34" charset="0"/>
                <a:ea typeface="Times New Roman" panose="02020603050405020304" pitchFamily="18" charset="0"/>
                <a:cs typeface="Arial" pitchFamily="34" charset="0"/>
              </a:rPr>
              <a:t>H1: </a:t>
            </a:r>
            <a:r>
              <a:rPr lang="en-GB" sz="1400" i="1" dirty="0">
                <a:latin typeface="Arial" pitchFamily="34" charset="0"/>
                <a:ea typeface="Times New Roman" panose="02020603050405020304" pitchFamily="18" charset="0"/>
                <a:cs typeface="Arial" pitchFamily="34" charset="0"/>
              </a:rPr>
              <a:t>Digital tools utilized by students of UWSTWD are useful for collaboration</a:t>
            </a:r>
            <a:endParaRPr lang="en-IN" sz="1200" dirty="0">
              <a:latin typeface="Arial" pitchFamily="34" charset="0"/>
              <a:ea typeface="Arial" panose="020B0604020202020204" pitchFamily="34" charset="0"/>
              <a:cs typeface="Arial" pitchFamily="34"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4357686" y="836712"/>
            <a:ext cx="1568058" cy="400110"/>
          </a:xfrm>
          <a:prstGeom prst="rect">
            <a:avLst/>
          </a:prstGeom>
        </p:spPr>
        <p:style>
          <a:lnRef idx="1">
            <a:schemeClr val="accent2"/>
          </a:lnRef>
          <a:fillRef idx="2">
            <a:schemeClr val="accent2"/>
          </a:fillRef>
          <a:effectRef idx="1">
            <a:schemeClr val="accent2"/>
          </a:effectRef>
          <a:fontRef idx="minor">
            <a:schemeClr val="dk1"/>
          </a:fontRef>
        </p:style>
        <p:txBody>
          <a:bodyPr wrap="none">
            <a:spAutoFit/>
          </a:bodyPr>
          <a:lstStyle/>
          <a:p>
            <a:r>
              <a:rPr lang="en-IN" sz="2000" b="1" dirty="0">
                <a:latin typeface="Arial" pitchFamily="34" charset="0"/>
                <a:cs typeface="Arial" pitchFamily="34" charset="0"/>
              </a:rPr>
              <a:t>References</a:t>
            </a:r>
          </a:p>
        </p:txBody>
      </p:sp>
      <p:sp>
        <p:nvSpPr>
          <p:cNvPr id="16385" name="Rectangle 1"/>
          <p:cNvSpPr>
            <a:spLocks noChangeArrowheads="1"/>
          </p:cNvSpPr>
          <p:nvPr/>
        </p:nvSpPr>
        <p:spPr bwMode="auto">
          <a:xfrm>
            <a:off x="1177746" y="1556792"/>
            <a:ext cx="7786742" cy="4154984"/>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228600" indent="-228600" algn="just">
              <a:lnSpc>
                <a:spcPct val="150000"/>
              </a:lnSpc>
              <a:buFont typeface="+mj-lt"/>
              <a:buAutoNum type="arabicPeriod"/>
            </a:pPr>
            <a:r>
              <a:rPr lang="en-GB" sz="1600" dirty="0" err="1">
                <a:latin typeface="Arial" pitchFamily="34" charset="0"/>
                <a:cs typeface="Arial" pitchFamily="34" charset="0"/>
              </a:rPr>
              <a:t>Hayles</a:t>
            </a:r>
            <a:r>
              <a:rPr lang="en-GB" sz="1600" dirty="0">
                <a:latin typeface="Arial" pitchFamily="34" charset="0"/>
                <a:cs typeface="Arial" pitchFamily="34" charset="0"/>
              </a:rPr>
              <a:t>, C.S., 2019. INSPIRE sustainability internships: Promoting campus greening initiatives through student participation. </a:t>
            </a:r>
            <a:r>
              <a:rPr lang="en-GB" sz="1600" i="1" dirty="0">
                <a:latin typeface="Arial" pitchFamily="34" charset="0"/>
                <a:cs typeface="Arial" pitchFamily="34" charset="0"/>
              </a:rPr>
              <a:t>International Journal of Sustainability in Higher Education</a:t>
            </a:r>
            <a:r>
              <a:rPr lang="en-GB" sz="1600" dirty="0">
                <a:latin typeface="Arial" pitchFamily="34" charset="0"/>
                <a:cs typeface="Arial" pitchFamily="34" charset="0"/>
              </a:rPr>
              <a:t>. </a:t>
            </a:r>
            <a:r>
              <a:rPr lang="en-GB" sz="1600" u="sng" dirty="0">
                <a:latin typeface="Arial" pitchFamily="34" charset="0"/>
                <a:cs typeface="Arial" pitchFamily="34" charset="0"/>
                <a:hlinkClick r:id="rId2"/>
              </a:rPr>
              <a:t>https://www.emerald.com/insight/content/doi/10.1108/IJSHE-03-2019-0111/full/html</a:t>
            </a:r>
            <a:endParaRPr lang="en-IN" sz="1600" dirty="0">
              <a:latin typeface="Arial" pitchFamily="34" charset="0"/>
              <a:cs typeface="Arial" pitchFamily="34" charset="0"/>
            </a:endParaRPr>
          </a:p>
          <a:p>
            <a:pPr marL="228600" indent="-228600" algn="just">
              <a:lnSpc>
                <a:spcPct val="150000"/>
              </a:lnSpc>
              <a:buFont typeface="+mj-lt"/>
              <a:buAutoNum type="arabicPeriod"/>
            </a:pPr>
            <a:r>
              <a:rPr lang="en-GB" sz="1600" dirty="0">
                <a:latin typeface="Arial" pitchFamily="34" charset="0"/>
                <a:cs typeface="Arial" pitchFamily="34" charset="0"/>
              </a:rPr>
              <a:t>UWTSD, W., 2022. </a:t>
            </a:r>
            <a:r>
              <a:rPr lang="en-GB" sz="1600" i="1" dirty="0">
                <a:latin typeface="Arial" pitchFamily="34" charset="0"/>
                <a:cs typeface="Arial" pitchFamily="34" charset="0"/>
              </a:rPr>
              <a:t>University of Wales Trinity Saint David</a:t>
            </a:r>
            <a:r>
              <a:rPr lang="en-GB" sz="1600" dirty="0">
                <a:latin typeface="Arial" pitchFamily="34" charset="0"/>
                <a:cs typeface="Arial" pitchFamily="34" charset="0"/>
              </a:rPr>
              <a:t>. [online] Uwtsd.ac.uk. Available at: &lt;https://www.uwtsd.ac.uk/&gt; [Accessed 17 June 2022]. </a:t>
            </a:r>
            <a:r>
              <a:rPr lang="en-GB" sz="1600" u="sng" dirty="0">
                <a:latin typeface="Arial" pitchFamily="34" charset="0"/>
                <a:cs typeface="Arial" pitchFamily="34" charset="0"/>
                <a:hlinkClick r:id="rId3"/>
              </a:rPr>
              <a:t>https://www.uwtsd.ac.uk/</a:t>
            </a:r>
            <a:endParaRPr lang="en-IN" sz="1600" dirty="0">
              <a:latin typeface="Arial" pitchFamily="34" charset="0"/>
              <a:cs typeface="Arial" pitchFamily="34" charset="0"/>
            </a:endParaRPr>
          </a:p>
          <a:p>
            <a:pPr marL="228600" indent="-228600" algn="just">
              <a:lnSpc>
                <a:spcPct val="150000"/>
              </a:lnSpc>
              <a:buFont typeface="+mj-lt"/>
              <a:buAutoNum type="arabicPeriod"/>
            </a:pPr>
            <a:r>
              <a:rPr lang="en-GB" sz="1600" dirty="0" err="1">
                <a:latin typeface="Arial" pitchFamily="34" charset="0"/>
                <a:cs typeface="Arial" pitchFamily="34" charset="0"/>
              </a:rPr>
              <a:t>Weicht</a:t>
            </a:r>
            <a:r>
              <a:rPr lang="en-GB" sz="1600" dirty="0">
                <a:latin typeface="Arial" pitchFamily="34" charset="0"/>
                <a:cs typeface="Arial" pitchFamily="34" charset="0"/>
              </a:rPr>
              <a:t>, R. and </a:t>
            </a:r>
            <a:r>
              <a:rPr lang="en-GB" sz="1600" dirty="0" err="1">
                <a:latin typeface="Arial" pitchFamily="34" charset="0"/>
                <a:cs typeface="Arial" pitchFamily="34" charset="0"/>
              </a:rPr>
              <a:t>Jónsdóttir</a:t>
            </a:r>
            <a:r>
              <a:rPr lang="en-GB" sz="1600" dirty="0">
                <a:latin typeface="Arial" pitchFamily="34" charset="0"/>
                <a:cs typeface="Arial" pitchFamily="34" charset="0"/>
              </a:rPr>
              <a:t>, S.R., 2021. Education for social change: The case of teacher education in wales. </a:t>
            </a:r>
            <a:r>
              <a:rPr lang="en-GB" sz="1600" i="1" dirty="0">
                <a:latin typeface="Arial" pitchFamily="34" charset="0"/>
                <a:cs typeface="Arial" pitchFamily="34" charset="0"/>
              </a:rPr>
              <a:t>Sustainability</a:t>
            </a:r>
            <a:r>
              <a:rPr lang="en-GB" sz="1600" dirty="0">
                <a:latin typeface="Arial" pitchFamily="34" charset="0"/>
                <a:cs typeface="Arial" pitchFamily="34" charset="0"/>
              </a:rPr>
              <a:t>, </a:t>
            </a:r>
            <a:r>
              <a:rPr lang="en-GB" sz="1600" i="1" dirty="0">
                <a:latin typeface="Arial" pitchFamily="34" charset="0"/>
                <a:cs typeface="Arial" pitchFamily="34" charset="0"/>
              </a:rPr>
              <a:t>13</a:t>
            </a:r>
            <a:r>
              <a:rPr lang="en-GB" sz="1600" dirty="0">
                <a:latin typeface="Arial" pitchFamily="34" charset="0"/>
                <a:cs typeface="Arial" pitchFamily="34" charset="0"/>
              </a:rPr>
              <a:t>(15), p.8574. </a:t>
            </a:r>
            <a:r>
              <a:rPr lang="en-GB" sz="1600" u="sng" dirty="0">
                <a:latin typeface="Arial" pitchFamily="34" charset="0"/>
                <a:cs typeface="Arial" pitchFamily="34" charset="0"/>
                <a:hlinkClick r:id="rId4"/>
              </a:rPr>
              <a:t>https://www.mdpi.com/2071-1050/13/15/8574</a:t>
            </a:r>
            <a:endParaRPr lang="en-IN" sz="1600" dirty="0">
              <a:latin typeface="Arial" pitchFamily="34" charset="0"/>
              <a:cs typeface="Arial" pitchFamily="34"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578" name="Picture 2"/>
          <p:cNvPicPr>
            <a:picLocks noChangeAspect="1" noChangeArrowheads="1"/>
          </p:cNvPicPr>
          <p:nvPr/>
        </p:nvPicPr>
        <p:blipFill>
          <a:blip r:embed="rId2"/>
          <a:srcRect/>
          <a:stretch>
            <a:fillRect/>
          </a:stretch>
        </p:blipFill>
        <p:spPr bwMode="auto">
          <a:xfrm>
            <a:off x="2071670" y="1142984"/>
            <a:ext cx="6072230" cy="4692159"/>
          </a:xfrm>
          <a:prstGeom prst="rect">
            <a:avLst/>
          </a:prstGeom>
          <a:noFill/>
          <a:ln w="9525">
            <a:noFill/>
            <a:miter lim="800000"/>
            <a:headEnd/>
            <a:tailEnd/>
          </a:ln>
          <a:effectLst/>
        </p:spPr>
      </p:pic>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EBEBEB"/>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Solstice</Template>
  <TotalTime>90</TotalTime>
  <Words>864</Words>
  <Application>Microsoft Office PowerPoint</Application>
  <PresentationFormat>On-screen Show (4:3)</PresentationFormat>
  <Paragraphs>46</Paragraphs>
  <Slides>8</Slides>
  <Notes>5</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Parallax</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user</dc:creator>
  <cp:lastModifiedBy>user</cp:lastModifiedBy>
  <cp:revision>135</cp:revision>
  <dcterms:created xsi:type="dcterms:W3CDTF">2022-02-24T12:02:00Z</dcterms:created>
  <dcterms:modified xsi:type="dcterms:W3CDTF">2022-06-21T09:50:25Z</dcterms:modified>
</cp:coreProperties>
</file>