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4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2B0174-B6D8-AD08-DCCD-C5EEB593C828}" v="1155" dt="2026-06-13T11:26:56.851"/>
    <p1510:client id="{974852D8-288B-E1BF-077E-31F50DD9C2D0}" v="9" dt="2026-06-13T12:20:09.1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ckie Hall (2536761)" userId="S::2536761@student.uwtsd.ac.uk::ae5cbbba-dcb7-4010-99e7-2bd400d4b09e" providerId="AD" clId="Web-{562B0174-B6D8-AD08-DCCD-C5EEB593C828}"/>
    <pc:docChg chg="addSld modSld">
      <pc:chgData name="Vickie Hall (2536761)" userId="S::2536761@student.uwtsd.ac.uk::ae5cbbba-dcb7-4010-99e7-2bd400d4b09e" providerId="AD" clId="Web-{562B0174-B6D8-AD08-DCCD-C5EEB593C828}" dt="2026-06-13T11:26:56.851" v="1158" actId="20577"/>
      <pc:docMkLst>
        <pc:docMk/>
      </pc:docMkLst>
      <pc:sldChg chg="modSp">
        <pc:chgData name="Vickie Hall (2536761)" userId="S::2536761@student.uwtsd.ac.uk::ae5cbbba-dcb7-4010-99e7-2bd400d4b09e" providerId="AD" clId="Web-{562B0174-B6D8-AD08-DCCD-C5EEB593C828}" dt="2026-06-13T10:21:53.170" v="55" actId="20577"/>
        <pc:sldMkLst>
          <pc:docMk/>
          <pc:sldMk cId="109857222" sldId="256"/>
        </pc:sldMkLst>
        <pc:spChg chg="mod">
          <ac:chgData name="Vickie Hall (2536761)" userId="S::2536761@student.uwtsd.ac.uk::ae5cbbba-dcb7-4010-99e7-2bd400d4b09e" providerId="AD" clId="Web-{562B0174-B6D8-AD08-DCCD-C5EEB593C828}" dt="2026-06-13T10:21:22.779" v="4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Vickie Hall (2536761)" userId="S::2536761@student.uwtsd.ac.uk::ae5cbbba-dcb7-4010-99e7-2bd400d4b09e" providerId="AD" clId="Web-{562B0174-B6D8-AD08-DCCD-C5EEB593C828}" dt="2026-06-13T10:21:53.170" v="5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Vickie Hall (2536761)" userId="S::2536761@student.uwtsd.ac.uk::ae5cbbba-dcb7-4010-99e7-2bd400d4b09e" providerId="AD" clId="Web-{562B0174-B6D8-AD08-DCCD-C5EEB593C828}" dt="2026-06-13T11:24:16.738" v="1137" actId="20577"/>
        <pc:sldMkLst>
          <pc:docMk/>
          <pc:sldMk cId="633947004" sldId="257"/>
        </pc:sldMkLst>
        <pc:spChg chg="mod">
          <ac:chgData name="Vickie Hall (2536761)" userId="S::2536761@student.uwtsd.ac.uk::ae5cbbba-dcb7-4010-99e7-2bd400d4b09e" providerId="AD" clId="Web-{562B0174-B6D8-AD08-DCCD-C5EEB593C828}" dt="2026-06-13T10:22:54.593" v="63" actId="20577"/>
          <ac:spMkLst>
            <pc:docMk/>
            <pc:sldMk cId="633947004" sldId="257"/>
            <ac:spMk id="2" creationId="{303CE8D4-0C60-37C6-FF9E-0D10D3AD4415}"/>
          </ac:spMkLst>
        </pc:spChg>
        <pc:spChg chg="mod">
          <ac:chgData name="Vickie Hall (2536761)" userId="S::2536761@student.uwtsd.ac.uk::ae5cbbba-dcb7-4010-99e7-2bd400d4b09e" providerId="AD" clId="Web-{562B0174-B6D8-AD08-DCCD-C5EEB593C828}" dt="2026-06-13T11:24:16.738" v="1137" actId="20577"/>
          <ac:spMkLst>
            <pc:docMk/>
            <pc:sldMk cId="633947004" sldId="257"/>
            <ac:spMk id="3" creationId="{A904545C-43B3-5A6B-9FD8-618C37C06198}"/>
          </ac:spMkLst>
        </pc:spChg>
      </pc:sldChg>
      <pc:sldChg chg="modSp new">
        <pc:chgData name="Vickie Hall (2536761)" userId="S::2536761@student.uwtsd.ac.uk::ae5cbbba-dcb7-4010-99e7-2bd400d4b09e" providerId="AD" clId="Web-{562B0174-B6D8-AD08-DCCD-C5EEB593C828}" dt="2026-06-13T10:52:23.055" v="497" actId="20577"/>
        <pc:sldMkLst>
          <pc:docMk/>
          <pc:sldMk cId="2253652127" sldId="258"/>
        </pc:sldMkLst>
        <pc:spChg chg="mod">
          <ac:chgData name="Vickie Hall (2536761)" userId="S::2536761@student.uwtsd.ac.uk::ae5cbbba-dcb7-4010-99e7-2bd400d4b09e" providerId="AD" clId="Web-{562B0174-B6D8-AD08-DCCD-C5EEB593C828}" dt="2026-06-13T10:44:24.700" v="310" actId="20577"/>
          <ac:spMkLst>
            <pc:docMk/>
            <pc:sldMk cId="2253652127" sldId="258"/>
            <ac:spMk id="2" creationId="{B2C5B7A4-8423-2BF9-25B5-189FE0FC1BCC}"/>
          </ac:spMkLst>
        </pc:spChg>
        <pc:spChg chg="mod">
          <ac:chgData name="Vickie Hall (2536761)" userId="S::2536761@student.uwtsd.ac.uk::ae5cbbba-dcb7-4010-99e7-2bd400d4b09e" providerId="AD" clId="Web-{562B0174-B6D8-AD08-DCCD-C5EEB593C828}" dt="2026-06-13T10:52:23.055" v="497" actId="20577"/>
          <ac:spMkLst>
            <pc:docMk/>
            <pc:sldMk cId="2253652127" sldId="258"/>
            <ac:spMk id="3" creationId="{745DFF1B-9B2D-403E-6598-D9A4A2E9B37A}"/>
          </ac:spMkLst>
        </pc:spChg>
      </pc:sldChg>
      <pc:sldChg chg="modSp new">
        <pc:chgData name="Vickie Hall (2536761)" userId="S::2536761@student.uwtsd.ac.uk::ae5cbbba-dcb7-4010-99e7-2bd400d4b09e" providerId="AD" clId="Web-{562B0174-B6D8-AD08-DCCD-C5EEB593C828}" dt="2026-06-13T10:58:27.407" v="617" actId="20577"/>
        <pc:sldMkLst>
          <pc:docMk/>
          <pc:sldMk cId="3263691344" sldId="259"/>
        </pc:sldMkLst>
        <pc:spChg chg="mod">
          <ac:chgData name="Vickie Hall (2536761)" userId="S::2536761@student.uwtsd.ac.uk::ae5cbbba-dcb7-4010-99e7-2bd400d4b09e" providerId="AD" clId="Web-{562B0174-B6D8-AD08-DCCD-C5EEB593C828}" dt="2026-06-13T10:53:19.775" v="509" actId="20577"/>
          <ac:spMkLst>
            <pc:docMk/>
            <pc:sldMk cId="3263691344" sldId="259"/>
            <ac:spMk id="2" creationId="{BD173739-F5EC-0DE0-3694-3266F7BA76F1}"/>
          </ac:spMkLst>
        </pc:spChg>
        <pc:spChg chg="mod">
          <ac:chgData name="Vickie Hall (2536761)" userId="S::2536761@student.uwtsd.ac.uk::ae5cbbba-dcb7-4010-99e7-2bd400d4b09e" providerId="AD" clId="Web-{562B0174-B6D8-AD08-DCCD-C5EEB593C828}" dt="2026-06-13T10:58:27.407" v="617" actId="20577"/>
          <ac:spMkLst>
            <pc:docMk/>
            <pc:sldMk cId="3263691344" sldId="259"/>
            <ac:spMk id="3" creationId="{18A74EE0-3EC0-71AE-6163-61DBC96CFD4F}"/>
          </ac:spMkLst>
        </pc:spChg>
      </pc:sldChg>
      <pc:sldChg chg="modSp new">
        <pc:chgData name="Vickie Hall (2536761)" userId="S::2536761@student.uwtsd.ac.uk::ae5cbbba-dcb7-4010-99e7-2bd400d4b09e" providerId="AD" clId="Web-{562B0174-B6D8-AD08-DCCD-C5EEB593C828}" dt="2026-06-13T11:26:07.115" v="1154" actId="20577"/>
        <pc:sldMkLst>
          <pc:docMk/>
          <pc:sldMk cId="2654151352" sldId="260"/>
        </pc:sldMkLst>
        <pc:spChg chg="mod">
          <ac:chgData name="Vickie Hall (2536761)" userId="S::2536761@student.uwtsd.ac.uk::ae5cbbba-dcb7-4010-99e7-2bd400d4b09e" providerId="AD" clId="Web-{562B0174-B6D8-AD08-DCCD-C5EEB593C828}" dt="2026-06-13T11:00:03.987" v="628" actId="20577"/>
          <ac:spMkLst>
            <pc:docMk/>
            <pc:sldMk cId="2654151352" sldId="260"/>
            <ac:spMk id="2" creationId="{F014E360-4387-3351-8748-50CC752A30F8}"/>
          </ac:spMkLst>
        </pc:spChg>
        <pc:spChg chg="mod">
          <ac:chgData name="Vickie Hall (2536761)" userId="S::2536761@student.uwtsd.ac.uk::ae5cbbba-dcb7-4010-99e7-2bd400d4b09e" providerId="AD" clId="Web-{562B0174-B6D8-AD08-DCCD-C5EEB593C828}" dt="2026-06-13T11:26:07.115" v="1154" actId="20577"/>
          <ac:spMkLst>
            <pc:docMk/>
            <pc:sldMk cId="2654151352" sldId="260"/>
            <ac:spMk id="3" creationId="{2EA9B079-0D1A-FBD8-F967-74F625102852}"/>
          </ac:spMkLst>
        </pc:spChg>
      </pc:sldChg>
      <pc:sldChg chg="modSp new">
        <pc:chgData name="Vickie Hall (2536761)" userId="S::2536761@student.uwtsd.ac.uk::ae5cbbba-dcb7-4010-99e7-2bd400d4b09e" providerId="AD" clId="Web-{562B0174-B6D8-AD08-DCCD-C5EEB593C828}" dt="2026-06-13T11:26:56.851" v="1158" actId="20577"/>
        <pc:sldMkLst>
          <pc:docMk/>
          <pc:sldMk cId="2375948962" sldId="261"/>
        </pc:sldMkLst>
        <pc:spChg chg="mod">
          <ac:chgData name="Vickie Hall (2536761)" userId="S::2536761@student.uwtsd.ac.uk::ae5cbbba-dcb7-4010-99e7-2bd400d4b09e" providerId="AD" clId="Web-{562B0174-B6D8-AD08-DCCD-C5EEB593C828}" dt="2026-06-13T11:04:53.712" v="754" actId="20577"/>
          <ac:spMkLst>
            <pc:docMk/>
            <pc:sldMk cId="2375948962" sldId="261"/>
            <ac:spMk id="2" creationId="{F354C8B0-4322-84FF-F3E4-1C687E67005F}"/>
          </ac:spMkLst>
        </pc:spChg>
        <pc:spChg chg="mod">
          <ac:chgData name="Vickie Hall (2536761)" userId="S::2536761@student.uwtsd.ac.uk::ae5cbbba-dcb7-4010-99e7-2bd400d4b09e" providerId="AD" clId="Web-{562B0174-B6D8-AD08-DCCD-C5EEB593C828}" dt="2026-06-13T11:26:56.851" v="1158" actId="20577"/>
          <ac:spMkLst>
            <pc:docMk/>
            <pc:sldMk cId="2375948962" sldId="261"/>
            <ac:spMk id="3" creationId="{6D0F9569-6E6E-CAFF-56CC-7BE9AA3BDA04}"/>
          </ac:spMkLst>
        </pc:spChg>
      </pc:sldChg>
      <pc:sldChg chg="modSp new">
        <pc:chgData name="Vickie Hall (2536761)" userId="S::2536761@student.uwtsd.ac.uk::ae5cbbba-dcb7-4010-99e7-2bd400d4b09e" providerId="AD" clId="Web-{562B0174-B6D8-AD08-DCCD-C5EEB593C828}" dt="2026-06-13T11:13:51.271" v="960" actId="20577"/>
        <pc:sldMkLst>
          <pc:docMk/>
          <pc:sldMk cId="4169508179" sldId="262"/>
        </pc:sldMkLst>
        <pc:spChg chg="mod">
          <ac:chgData name="Vickie Hall (2536761)" userId="S::2536761@student.uwtsd.ac.uk::ae5cbbba-dcb7-4010-99e7-2bd400d4b09e" providerId="AD" clId="Web-{562B0174-B6D8-AD08-DCCD-C5EEB593C828}" dt="2026-06-13T11:10:57.892" v="886" actId="20577"/>
          <ac:spMkLst>
            <pc:docMk/>
            <pc:sldMk cId="4169508179" sldId="262"/>
            <ac:spMk id="2" creationId="{A89DEAE3-49E0-9EC4-FC71-703BFC2B1803}"/>
          </ac:spMkLst>
        </pc:spChg>
        <pc:spChg chg="mod">
          <ac:chgData name="Vickie Hall (2536761)" userId="S::2536761@student.uwtsd.ac.uk::ae5cbbba-dcb7-4010-99e7-2bd400d4b09e" providerId="AD" clId="Web-{562B0174-B6D8-AD08-DCCD-C5EEB593C828}" dt="2026-06-13T11:13:51.271" v="960" actId="20577"/>
          <ac:spMkLst>
            <pc:docMk/>
            <pc:sldMk cId="4169508179" sldId="262"/>
            <ac:spMk id="3" creationId="{877A05C0-D6B3-0B70-E1E4-C7AEFC796295}"/>
          </ac:spMkLst>
        </pc:spChg>
      </pc:sldChg>
      <pc:sldChg chg="modSp new">
        <pc:chgData name="Vickie Hall (2536761)" userId="S::2536761@student.uwtsd.ac.uk::ae5cbbba-dcb7-4010-99e7-2bd400d4b09e" providerId="AD" clId="Web-{562B0174-B6D8-AD08-DCCD-C5EEB593C828}" dt="2026-06-13T11:18:36.652" v="1072" actId="20577"/>
        <pc:sldMkLst>
          <pc:docMk/>
          <pc:sldMk cId="72551469" sldId="263"/>
        </pc:sldMkLst>
        <pc:spChg chg="mod">
          <ac:chgData name="Vickie Hall (2536761)" userId="S::2536761@student.uwtsd.ac.uk::ae5cbbba-dcb7-4010-99e7-2bd400d4b09e" providerId="AD" clId="Web-{562B0174-B6D8-AD08-DCCD-C5EEB593C828}" dt="2026-06-13T11:14:14.553" v="967" actId="20577"/>
          <ac:spMkLst>
            <pc:docMk/>
            <pc:sldMk cId="72551469" sldId="263"/>
            <ac:spMk id="2" creationId="{201D3E35-BEC4-5CAA-F38E-2E9DC78C8F3F}"/>
          </ac:spMkLst>
        </pc:spChg>
        <pc:spChg chg="mod">
          <ac:chgData name="Vickie Hall (2536761)" userId="S::2536761@student.uwtsd.ac.uk::ae5cbbba-dcb7-4010-99e7-2bd400d4b09e" providerId="AD" clId="Web-{562B0174-B6D8-AD08-DCCD-C5EEB593C828}" dt="2026-06-13T11:18:36.652" v="1072" actId="20577"/>
          <ac:spMkLst>
            <pc:docMk/>
            <pc:sldMk cId="72551469" sldId="263"/>
            <ac:spMk id="3" creationId="{45B8B7D6-4B14-1546-2EE0-CB3435FD0E70}"/>
          </ac:spMkLst>
        </pc:spChg>
      </pc:sldChg>
    </pc:docChg>
  </pc:docChgLst>
  <pc:docChgLst>
    <pc:chgData name="Rosebina Ali (2534726)" userId="S::2534726@student.uwtsd.ac.uk::88014174-7278-42a5-a93b-63d6c117ff2a" providerId="AD" clId="Web-{974852D8-288B-E1BF-077E-31F50DD9C2D0}"/>
    <pc:docChg chg="addSld modSld">
      <pc:chgData name="Rosebina Ali (2534726)" userId="S::2534726@student.uwtsd.ac.uk::88014174-7278-42a5-a93b-63d6c117ff2a" providerId="AD" clId="Web-{974852D8-288B-E1BF-077E-31F50DD9C2D0}" dt="2026-06-13T12:20:09.129" v="8" actId="20577"/>
      <pc:docMkLst>
        <pc:docMk/>
      </pc:docMkLst>
      <pc:sldChg chg="modSp">
        <pc:chgData name="Rosebina Ali (2534726)" userId="S::2534726@student.uwtsd.ac.uk::88014174-7278-42a5-a93b-63d6c117ff2a" providerId="AD" clId="Web-{974852D8-288B-E1BF-077E-31F50DD9C2D0}" dt="2026-06-13T12:20:09.129" v="8" actId="20577"/>
        <pc:sldMkLst>
          <pc:docMk/>
          <pc:sldMk cId="72551469" sldId="263"/>
        </pc:sldMkLst>
        <pc:spChg chg="mod">
          <ac:chgData name="Rosebina Ali (2534726)" userId="S::2534726@student.uwtsd.ac.uk::88014174-7278-42a5-a93b-63d6c117ff2a" providerId="AD" clId="Web-{974852D8-288B-E1BF-077E-31F50DD9C2D0}" dt="2026-06-13T12:20:09.129" v="8" actId="20577"/>
          <ac:spMkLst>
            <pc:docMk/>
            <pc:sldMk cId="72551469" sldId="263"/>
            <ac:spMk id="3" creationId="{45B8B7D6-4B14-1546-2EE0-CB3435FD0E70}"/>
          </ac:spMkLst>
        </pc:spChg>
      </pc:sldChg>
      <pc:sldChg chg="add replId">
        <pc:chgData name="Rosebina Ali (2534726)" userId="S::2534726@student.uwtsd.ac.uk::88014174-7278-42a5-a93b-63d6c117ff2a" providerId="AD" clId="Web-{974852D8-288B-E1BF-077E-31F50DD9C2D0}" dt="2026-06-13T12:14:32.509" v="0"/>
        <pc:sldMkLst>
          <pc:docMk/>
          <pc:sldMk cId="4211966815" sldId="26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Secure file storage and sharing</a:t>
            </a:r>
            <a:br>
              <a:rPr lang="en-GB"/>
            </a:br>
            <a:r>
              <a:rPr lang="en-GB"/>
              <a:t>Vickie Hall</a:t>
            </a:r>
            <a:br>
              <a:rPr lang="en-GB"/>
            </a:br>
            <a:r>
              <a:rPr lang="en-GB"/>
              <a:t>2536761</a:t>
            </a:r>
            <a:br>
              <a:rPr lang="en-GB"/>
            </a:br>
            <a:r>
              <a:rPr lang="en-GB"/>
              <a:t>15/06/26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Protecti</a:t>
            </a:r>
            <a:r>
              <a:rPr lang="en-GB">
                <a:solidFill>
                  <a:srgbClr val="000000"/>
                </a:solidFill>
                <a:latin typeface="Aptos"/>
              </a:rPr>
              <a:t>ng</a:t>
            </a:r>
            <a:r>
              <a:rPr lang="en-GB"/>
              <a:t> data in a digital world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3CE8D4-0C60-37C6-FF9E-0D10D3AD44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secure file storage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04545C-43B3-5A6B-9FD8-618C37C061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Purpose of secure file storage is to protect sensitive H&amp;S records ensuring to adhere to compliance and regulations of H&amp;S law and data protection act.</a:t>
            </a:r>
          </a:p>
          <a:p>
            <a:endParaRPr lang="en-GB"/>
          </a:p>
          <a:p>
            <a:r>
              <a:rPr lang="en-GB"/>
              <a:t>Storage of digital files safely</a:t>
            </a:r>
          </a:p>
          <a:p>
            <a:r>
              <a:rPr lang="en-GB"/>
              <a:t>Keeping data so it is available when needed</a:t>
            </a:r>
          </a:p>
          <a:p>
            <a:r>
              <a:rPr lang="en-GB"/>
              <a:t>Prevention of any unauthorised access</a:t>
            </a:r>
          </a:p>
          <a:p>
            <a:r>
              <a:rPr lang="en-GB"/>
              <a:t>Protection against loss or theft</a:t>
            </a:r>
          </a:p>
          <a:p>
            <a:r>
              <a:rPr lang="en-GB"/>
              <a:t>Examples – Cloud storage, Encryption codes, Password protection</a:t>
            </a:r>
          </a:p>
        </p:txBody>
      </p:sp>
    </p:spTree>
    <p:extLst>
      <p:ext uri="{BB962C8B-B14F-4D97-AF65-F5344CB8AC3E}">
        <p14:creationId xmlns:p14="http://schemas.microsoft.com/office/powerpoint/2010/main" val="6339470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D3F34F-1C10-8EEF-1AC8-A73BD135E5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F2E13-87F0-1027-D6BD-03645ABFA2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secure file storage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FF4F4-FC6E-551C-041E-DF7F6D8525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Purpose of secure file storage is to protect sensitive H&amp;S records ensuring to adhere to compliance and regulations of H&amp;S law and data protection act.</a:t>
            </a:r>
          </a:p>
          <a:p>
            <a:endParaRPr lang="en-GB"/>
          </a:p>
          <a:p>
            <a:r>
              <a:rPr lang="en-GB"/>
              <a:t>Storage of digital files safely</a:t>
            </a:r>
          </a:p>
          <a:p>
            <a:r>
              <a:rPr lang="en-GB"/>
              <a:t>Keeping data so it is available when needed</a:t>
            </a:r>
          </a:p>
          <a:p>
            <a:r>
              <a:rPr lang="en-GB"/>
              <a:t>Prevention of any unauthorised access</a:t>
            </a:r>
          </a:p>
          <a:p>
            <a:r>
              <a:rPr lang="en-GB"/>
              <a:t>Protection against loss or theft</a:t>
            </a:r>
          </a:p>
          <a:p>
            <a:r>
              <a:rPr lang="en-GB"/>
              <a:t>Examples – Cloud storage, Encryption codes, Password protection</a:t>
            </a:r>
          </a:p>
        </p:txBody>
      </p:sp>
    </p:spTree>
    <p:extLst>
      <p:ext uri="{BB962C8B-B14F-4D97-AF65-F5344CB8AC3E}">
        <p14:creationId xmlns:p14="http://schemas.microsoft.com/office/powerpoint/2010/main" val="42119668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5B7A4-8423-2BF9-25B5-189FE0FC1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is secure storage important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DFF1B-9B2D-403E-6598-D9A4A2E9B3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Protection of personal information </a:t>
            </a:r>
          </a:p>
          <a:p>
            <a:r>
              <a:rPr lang="en-GB"/>
              <a:t>Financial information </a:t>
            </a:r>
          </a:p>
          <a:p>
            <a:r>
              <a:rPr lang="en-GB"/>
              <a:t>Customer records &amp; personal details</a:t>
            </a:r>
          </a:p>
          <a:p>
            <a:r>
              <a:rPr lang="en-GB"/>
              <a:t>Business plans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Risks of poor security-  Identity theft, data breaches, Financial losses, Damages to reputation, legal penalties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6521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73739-F5EC-0DE0-3694-3266F7BA76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security measures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A74EE0-3EC0-71AE-6163-61DBC96CFD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Encryption – converts data into unreadable codes</a:t>
            </a:r>
          </a:p>
          <a:p>
            <a:r>
              <a:rPr lang="en-GB"/>
              <a:t>Access controls – only authorised persons can access and view files</a:t>
            </a:r>
          </a:p>
          <a:p>
            <a:r>
              <a:rPr lang="en-GB"/>
              <a:t>Backups – Backup of files for recovery if lost</a:t>
            </a:r>
          </a:p>
        </p:txBody>
      </p:sp>
    </p:spTree>
    <p:extLst>
      <p:ext uri="{BB962C8B-B14F-4D97-AF65-F5344CB8AC3E}">
        <p14:creationId xmlns:p14="http://schemas.microsoft.com/office/powerpoint/2010/main" val="32636913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4E360-4387-3351-8748-50CC752A30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Secure file sharing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A9B079-0D1A-FBD8-F967-74F6251028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Encrypted file transfers</a:t>
            </a:r>
          </a:p>
          <a:p>
            <a:r>
              <a:rPr lang="en-GB"/>
              <a:t>Secure cloud platforms</a:t>
            </a:r>
          </a:p>
          <a:p>
            <a:r>
              <a:rPr lang="en-GB"/>
              <a:t>Password protected files</a:t>
            </a:r>
          </a:p>
          <a:p>
            <a:r>
              <a:rPr lang="en-GB"/>
              <a:t>Controlled sharing permissions</a:t>
            </a:r>
          </a:p>
          <a:p>
            <a:endParaRPr lang="en-GB"/>
          </a:p>
          <a:p>
            <a:r>
              <a:rPr lang="en-GB"/>
              <a:t>Avoid use of public links, avoid unsecure email attachments, Share passwords separately</a:t>
            </a:r>
          </a:p>
        </p:txBody>
      </p:sp>
    </p:spTree>
    <p:extLst>
      <p:ext uri="{BB962C8B-B14F-4D97-AF65-F5344CB8AC3E}">
        <p14:creationId xmlns:p14="http://schemas.microsoft.com/office/powerpoint/2010/main" val="26541513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4C8B0-4322-84FF-F3E4-1C687E6700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Multi-factor Authentication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0F9569-6E6E-CAFF-56CC-7BE9AA3BDA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MFA is something you know, have ,are (</a:t>
            </a:r>
            <a:r>
              <a:rPr lang="en-GB" err="1"/>
              <a:t>ie</a:t>
            </a:r>
            <a:r>
              <a:rPr lang="en-GB"/>
              <a:t>)</a:t>
            </a:r>
          </a:p>
          <a:p>
            <a:r>
              <a:rPr lang="en-GB"/>
              <a:t>Password </a:t>
            </a:r>
          </a:p>
          <a:p>
            <a:r>
              <a:rPr lang="en-GB"/>
              <a:t>Phone or security token</a:t>
            </a:r>
          </a:p>
          <a:p>
            <a:r>
              <a:rPr lang="en-GB"/>
              <a:t>Fingerprint or face </a:t>
            </a:r>
            <a:r>
              <a:rPr lang="en-GB" err="1"/>
              <a:t>recognitio</a:t>
            </a:r>
            <a:r>
              <a:rPr lang="en-GB"/>
              <a:t>n</a:t>
            </a:r>
          </a:p>
          <a:p>
            <a:r>
              <a:rPr lang="en-GB"/>
              <a:t>All of these will enhance the security of files  as the unauthorised user will need another form of verification to gain access</a:t>
            </a:r>
          </a:p>
        </p:txBody>
      </p:sp>
    </p:spTree>
    <p:extLst>
      <p:ext uri="{BB962C8B-B14F-4D97-AF65-F5344CB8AC3E}">
        <p14:creationId xmlns:p14="http://schemas.microsoft.com/office/powerpoint/2010/main" val="23759489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DEAE3-49E0-9EC4-FC71-703BFC2B18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Best Practices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A05C0-D6B3-0B70-E1E4-C7AEFC7962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Use stron</a:t>
            </a:r>
            <a:r>
              <a:rPr lang="en-GB">
                <a:solidFill>
                  <a:srgbClr val="000000"/>
                </a:solidFill>
                <a:latin typeface="Aptos"/>
              </a:rPr>
              <a:t>g</a:t>
            </a:r>
            <a:r>
              <a:rPr lang="en-GB"/>
              <a:t> passwords</a:t>
            </a:r>
          </a:p>
          <a:p>
            <a:r>
              <a:rPr lang="en-GB"/>
              <a:t>Encrypt sensitive files</a:t>
            </a:r>
          </a:p>
          <a:p>
            <a:r>
              <a:rPr lang="en-GB"/>
              <a:t>Enable MFA</a:t>
            </a:r>
          </a:p>
          <a:p>
            <a:r>
              <a:rPr lang="en-GB"/>
              <a:t>Limit user permissions</a:t>
            </a:r>
          </a:p>
          <a:p>
            <a:r>
              <a:rPr lang="en-GB"/>
              <a:t>Regularly back up data</a:t>
            </a:r>
          </a:p>
          <a:p>
            <a:r>
              <a:rPr lang="en-GB"/>
              <a:t>Train employees on cybersecurity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5081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D3E35-BEC4-5CAA-F38E-2E9DC78C8F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B8B7D6-4B14-1546-2EE0-CB3435FD0E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Having a secure storage protects valuable data</a:t>
            </a:r>
            <a:endParaRPr lang="en-US"/>
          </a:p>
          <a:p>
            <a:r>
              <a:rPr lang="en-GB"/>
              <a:t>Encryption and access controls are vital</a:t>
            </a:r>
          </a:p>
          <a:p>
            <a:r>
              <a:rPr lang="en-GB"/>
              <a:t>MFA and backups improve protection</a:t>
            </a:r>
          </a:p>
          <a:p>
            <a:r>
              <a:rPr lang="en-GB"/>
              <a:t>Secure sharing reduces cyber risks</a:t>
            </a:r>
          </a:p>
          <a:p>
            <a:r>
              <a:rPr lang="en-GB"/>
              <a:t>Good security practices help prevent data breaches</a:t>
            </a:r>
          </a:p>
        </p:txBody>
      </p:sp>
    </p:spTree>
    <p:extLst>
      <p:ext uri="{BB962C8B-B14F-4D97-AF65-F5344CB8AC3E}">
        <p14:creationId xmlns:p14="http://schemas.microsoft.com/office/powerpoint/2010/main" val="725514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Secure file storage and sharing Vickie Hall 2536761 15/06/26</vt:lpstr>
      <vt:lpstr>What is secure file storage</vt:lpstr>
      <vt:lpstr>What is secure file storage</vt:lpstr>
      <vt:lpstr>Why is secure storage important</vt:lpstr>
      <vt:lpstr>Key security measures</vt:lpstr>
      <vt:lpstr>Secure file sharing</vt:lpstr>
      <vt:lpstr>Multi-factor Authentication</vt:lpstr>
      <vt:lpstr>Best Practices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2026-06-13T10:08:56Z</dcterms:created>
  <dcterms:modified xsi:type="dcterms:W3CDTF">2026-06-13T12:20:32Z</dcterms:modified>
</cp:coreProperties>
</file>