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  <p:sldId id="265" r:id="rId10"/>
    <p:sldId id="266" r:id="rId11"/>
    <p:sldId id="260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83" r:id="rId24"/>
    <p:sldId id="291" r:id="rId25"/>
    <p:sldId id="284" r:id="rId26"/>
    <p:sldId id="287" r:id="rId27"/>
    <p:sldId id="286" r:id="rId28"/>
    <p:sldId id="285" r:id="rId29"/>
    <p:sldId id="277" r:id="rId30"/>
    <p:sldId id="292" r:id="rId31"/>
    <p:sldId id="293" r:id="rId32"/>
    <p:sldId id="294" r:id="rId33"/>
    <p:sldId id="295" r:id="rId34"/>
    <p:sldId id="296" r:id="rId35"/>
    <p:sldId id="297" r:id="rId36"/>
    <p:sldId id="298" r:id="rId37"/>
    <p:sldId id="299" r:id="rId38"/>
    <p:sldId id="300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3C0BE3-771C-E527-48C8-E5ED9EDFAEE4}" v="1247" dt="2026-08-10T15:32:30.4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37F11531-0963-8990-3B8E-63C5B50E0C48}"/>
    <pc:docChg chg="modSld">
      <pc:chgData name="Corey Edwards" userId="S::corey.edwards@uwtsd.ac.uk::7a967df3-e232-40a5-b10c-dee8f912d80a" providerId="AD" clId="Web-{37F11531-0963-8990-3B8E-63C5B50E0C48}" dt="2026-08-11T14:21:48.985" v="26"/>
      <pc:docMkLst>
        <pc:docMk/>
      </pc:docMkLst>
      <pc:sldChg chg="addSp modSp mod setBg">
        <pc:chgData name="Corey Edwards" userId="S::corey.edwards@uwtsd.ac.uk::7a967df3-e232-40a5-b10c-dee8f912d80a" providerId="AD" clId="Web-{37F11531-0963-8990-3B8E-63C5B50E0C48}" dt="2026-08-11T14:18:43.432" v="0"/>
        <pc:sldMkLst>
          <pc:docMk/>
          <pc:sldMk cId="370663626" sldId="257"/>
        </pc:sldMkLst>
        <pc:spChg chg="mod">
          <ac:chgData name="Corey Edwards" userId="S::corey.edwards@uwtsd.ac.uk::7a967df3-e232-40a5-b10c-dee8f912d80a" providerId="AD" clId="Web-{37F11531-0963-8990-3B8E-63C5B50E0C48}" dt="2026-08-11T14:18:43.432" v="0"/>
          <ac:spMkLst>
            <pc:docMk/>
            <pc:sldMk cId="370663626" sldId="257"/>
            <ac:spMk id="2" creationId="{52014481-A163-EB71-23AD-C2805C771AD6}"/>
          </ac:spMkLst>
        </pc:spChg>
        <pc:spChg chg="mod">
          <ac:chgData name="Corey Edwards" userId="S::corey.edwards@uwtsd.ac.uk::7a967df3-e232-40a5-b10c-dee8f912d80a" providerId="AD" clId="Web-{37F11531-0963-8990-3B8E-63C5B50E0C48}" dt="2026-08-11T14:18:43.432" v="0"/>
          <ac:spMkLst>
            <pc:docMk/>
            <pc:sldMk cId="370663626" sldId="257"/>
            <ac:spMk id="3" creationId="{5ED9B3E5-C485-D066-86EA-40735E52B28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43.432" v="0"/>
          <ac:spMkLst>
            <pc:docMk/>
            <pc:sldMk cId="370663626" sldId="25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43.432" v="0"/>
          <ac:spMkLst>
            <pc:docMk/>
            <pc:sldMk cId="370663626" sldId="257"/>
            <ac:spMk id="11" creationId="{FBC8BBE5-981E-4B0B-9654-32B5668BFF31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8:43.432" v="0"/>
          <ac:grpSpMkLst>
            <pc:docMk/>
            <pc:sldMk cId="370663626" sldId="257"/>
            <ac:grpSpMk id="13" creationId="{8ED5E97A-D21B-4AA4-83CF-DA3A380E301A}"/>
          </ac:grpSpMkLst>
        </pc:grpChg>
        <pc:picChg chg="add">
          <ac:chgData name="Corey Edwards" userId="S::corey.edwards@uwtsd.ac.uk::7a967df3-e232-40a5-b10c-dee8f912d80a" providerId="AD" clId="Web-{37F11531-0963-8990-3B8E-63C5B50E0C48}" dt="2026-08-11T14:18:43.432" v="0"/>
          <ac:picMkLst>
            <pc:docMk/>
            <pc:sldMk cId="370663626" sldId="257"/>
            <ac:picMk id="5" creationId="{32CD9E68-8B7E-E316-9180-FCB39B9892F1}"/>
          </ac:picMkLst>
        </pc:picChg>
      </pc:sldChg>
      <pc:sldChg chg="addSp delSp modSp mod setBg">
        <pc:chgData name="Corey Edwards" userId="S::corey.edwards@uwtsd.ac.uk::7a967df3-e232-40a5-b10c-dee8f912d80a" providerId="AD" clId="Web-{37F11531-0963-8990-3B8E-63C5B50E0C48}" dt="2026-08-11T14:18:50.183" v="1"/>
        <pc:sldMkLst>
          <pc:docMk/>
          <pc:sldMk cId="4181278107" sldId="258"/>
        </pc:sldMkLst>
        <pc:spChg chg="mod">
          <ac:chgData name="Corey Edwards" userId="S::corey.edwards@uwtsd.ac.uk::7a967df3-e232-40a5-b10c-dee8f912d80a" providerId="AD" clId="Web-{37F11531-0963-8990-3B8E-63C5B50E0C48}" dt="2026-08-11T14:18:50.183" v="1"/>
          <ac:spMkLst>
            <pc:docMk/>
            <pc:sldMk cId="4181278107" sldId="258"/>
            <ac:spMk id="2" creationId="{953901E7-C22B-D546-9CE6-8845F213059D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8:50.183" v="1"/>
          <ac:spMkLst>
            <pc:docMk/>
            <pc:sldMk cId="4181278107" sldId="258"/>
            <ac:spMk id="3" creationId="{D068BCF1-E602-0256-6078-80AE2681D1D9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0.183" v="1"/>
          <ac:spMkLst>
            <pc:docMk/>
            <pc:sldMk cId="4181278107" sldId="25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0.183" v="1"/>
          <ac:spMkLst>
            <pc:docMk/>
            <pc:sldMk cId="4181278107" sldId="25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8:50.183" v="1"/>
          <ac:grpSpMkLst>
            <pc:docMk/>
            <pc:sldMk cId="4181278107" sldId="25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8:50.183" v="1"/>
          <ac:graphicFrameMkLst>
            <pc:docMk/>
            <pc:sldMk cId="4181278107" sldId="258"/>
            <ac:graphicFrameMk id="5" creationId="{04C88618-D4C8-DB47-A766-55C905CB7ED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8:59.667" v="3"/>
        <pc:sldMkLst>
          <pc:docMk/>
          <pc:sldMk cId="1630514995" sldId="259"/>
        </pc:sldMkLst>
        <pc:spChg chg="mod">
          <ac:chgData name="Corey Edwards" userId="S::corey.edwards@uwtsd.ac.uk::7a967df3-e232-40a5-b10c-dee8f912d80a" providerId="AD" clId="Web-{37F11531-0963-8990-3B8E-63C5B50E0C48}" dt="2026-08-11T14:18:59.667" v="3"/>
          <ac:spMkLst>
            <pc:docMk/>
            <pc:sldMk cId="1630514995" sldId="259"/>
            <ac:spMk id="2" creationId="{362BA0EF-D4E2-151D-26A4-6C52CBC96FD3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8:59.667" v="3"/>
          <ac:spMkLst>
            <pc:docMk/>
            <pc:sldMk cId="1630514995" sldId="259"/>
            <ac:spMk id="3" creationId="{C7F15759-F7CB-0D0C-3A18-1925C8FAA988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9.667" v="3"/>
          <ac:spMkLst>
            <pc:docMk/>
            <pc:sldMk cId="1630514995" sldId="25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9.667" v="3"/>
          <ac:spMkLst>
            <pc:docMk/>
            <pc:sldMk cId="1630514995" sldId="25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8:59.667" v="3"/>
          <ac:grpSpMkLst>
            <pc:docMk/>
            <pc:sldMk cId="1630514995" sldId="259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8:59.667" v="3"/>
          <ac:graphicFrameMkLst>
            <pc:docMk/>
            <pc:sldMk cId="1630514995" sldId="259"/>
            <ac:graphicFrameMk id="5" creationId="{2CFC6F3B-BAE4-476C-68FA-E57F0209596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22.073" v="7"/>
        <pc:sldMkLst>
          <pc:docMk/>
          <pc:sldMk cId="611916999" sldId="260"/>
        </pc:sldMkLst>
        <pc:spChg chg="mod">
          <ac:chgData name="Corey Edwards" userId="S::corey.edwards@uwtsd.ac.uk::7a967df3-e232-40a5-b10c-dee8f912d80a" providerId="AD" clId="Web-{37F11531-0963-8990-3B8E-63C5B50E0C48}" dt="2026-08-11T14:19:22.073" v="7"/>
          <ac:spMkLst>
            <pc:docMk/>
            <pc:sldMk cId="611916999" sldId="260"/>
            <ac:spMk id="2" creationId="{AE5DC061-5EDA-D300-0968-C2496C8355F0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22.073" v="7"/>
          <ac:spMkLst>
            <pc:docMk/>
            <pc:sldMk cId="611916999" sldId="260"/>
            <ac:spMk id="3" creationId="{3F476736-D0E4-08A3-B985-9FB65258C79F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2.073" v="7"/>
          <ac:spMkLst>
            <pc:docMk/>
            <pc:sldMk cId="611916999" sldId="26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2.073" v="7"/>
          <ac:spMkLst>
            <pc:docMk/>
            <pc:sldMk cId="611916999" sldId="26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22.073" v="7"/>
          <ac:grpSpMkLst>
            <pc:docMk/>
            <pc:sldMk cId="611916999" sldId="26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22.073" v="7"/>
          <ac:graphicFrameMkLst>
            <pc:docMk/>
            <pc:sldMk cId="611916999" sldId="260"/>
            <ac:graphicFrameMk id="5" creationId="{7EC1A6FA-493F-180D-20DE-3F64D907062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8:55.339" v="2"/>
        <pc:sldMkLst>
          <pc:docMk/>
          <pc:sldMk cId="1344937315" sldId="261"/>
        </pc:sldMkLst>
        <pc:spChg chg="mod">
          <ac:chgData name="Corey Edwards" userId="S::corey.edwards@uwtsd.ac.uk::7a967df3-e232-40a5-b10c-dee8f912d80a" providerId="AD" clId="Web-{37F11531-0963-8990-3B8E-63C5B50E0C48}" dt="2026-08-11T14:18:55.339" v="2"/>
          <ac:spMkLst>
            <pc:docMk/>
            <pc:sldMk cId="1344937315" sldId="261"/>
            <ac:spMk id="2" creationId="{DF774806-D254-6A87-1320-C5F3BE953587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8:55.339" v="2"/>
          <ac:spMkLst>
            <pc:docMk/>
            <pc:sldMk cId="1344937315" sldId="261"/>
            <ac:spMk id="3" creationId="{CE3FC8F3-DD44-4D76-A2B4-95CB7D74CA7F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5.339" v="2"/>
          <ac:spMkLst>
            <pc:docMk/>
            <pc:sldMk cId="1344937315" sldId="261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5.339" v="2"/>
          <ac:spMkLst>
            <pc:docMk/>
            <pc:sldMk cId="1344937315" sldId="261"/>
            <ac:spMk id="11" creationId="{D2D5C7C5-9C27-4A61-9F57-1857D45320FD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8:55.339" v="2"/>
          <ac:spMkLst>
            <pc:docMk/>
            <pc:sldMk cId="1344937315" sldId="261"/>
            <ac:spMk id="13" creationId="{A56932E6-5BA9-4C85-82EA-A307011BBDFD}"/>
          </ac:spMkLst>
        </pc:spChg>
        <pc:graphicFrameChg chg="add">
          <ac:chgData name="Corey Edwards" userId="S::corey.edwards@uwtsd.ac.uk::7a967df3-e232-40a5-b10c-dee8f912d80a" providerId="AD" clId="Web-{37F11531-0963-8990-3B8E-63C5B50E0C48}" dt="2026-08-11T14:18:55.339" v="2"/>
          <ac:graphicFrameMkLst>
            <pc:docMk/>
            <pc:sldMk cId="1344937315" sldId="261"/>
            <ac:graphicFrameMk id="5" creationId="{03990705-D5F0-2BF1-2163-D2015CA18E4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04.199" v="4"/>
        <pc:sldMkLst>
          <pc:docMk/>
          <pc:sldMk cId="114070089" sldId="262"/>
        </pc:sldMkLst>
        <pc:spChg chg="mod">
          <ac:chgData name="Corey Edwards" userId="S::corey.edwards@uwtsd.ac.uk::7a967df3-e232-40a5-b10c-dee8f912d80a" providerId="AD" clId="Web-{37F11531-0963-8990-3B8E-63C5B50E0C48}" dt="2026-08-11T14:19:04.199" v="4"/>
          <ac:spMkLst>
            <pc:docMk/>
            <pc:sldMk cId="114070089" sldId="262"/>
            <ac:spMk id="2" creationId="{1B994CA6-993D-42AE-4C10-3F724E5BE1F9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04.199" v="4"/>
          <ac:spMkLst>
            <pc:docMk/>
            <pc:sldMk cId="114070089" sldId="262"/>
            <ac:spMk id="3" creationId="{7A5AC7E0-CD66-4CB4-82B8-7ECF88F601A0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04.199" v="4"/>
          <ac:spMkLst>
            <pc:docMk/>
            <pc:sldMk cId="114070089" sldId="262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04.199" v="4"/>
          <ac:spMkLst>
            <pc:docMk/>
            <pc:sldMk cId="114070089" sldId="262"/>
            <ac:spMk id="11" creationId="{D2D5C7C5-9C27-4A61-9F57-1857D45320FD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04.199" v="4"/>
          <ac:spMkLst>
            <pc:docMk/>
            <pc:sldMk cId="114070089" sldId="262"/>
            <ac:spMk id="13" creationId="{A56932E6-5BA9-4C85-82EA-A307011BBDFD}"/>
          </ac:spMkLst>
        </pc:spChg>
        <pc:graphicFrameChg chg="add">
          <ac:chgData name="Corey Edwards" userId="S::corey.edwards@uwtsd.ac.uk::7a967df3-e232-40a5-b10c-dee8f912d80a" providerId="AD" clId="Web-{37F11531-0963-8990-3B8E-63C5B50E0C48}" dt="2026-08-11T14:19:04.199" v="4"/>
          <ac:graphicFrameMkLst>
            <pc:docMk/>
            <pc:sldMk cId="114070089" sldId="262"/>
            <ac:graphicFrameMk id="5" creationId="{0DF72C3F-0AAB-CEB1-46F6-1028DDA8DE2B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11.698" v="5"/>
        <pc:sldMkLst>
          <pc:docMk/>
          <pc:sldMk cId="1563732651" sldId="265"/>
        </pc:sldMkLst>
        <pc:spChg chg="mod">
          <ac:chgData name="Corey Edwards" userId="S::corey.edwards@uwtsd.ac.uk::7a967df3-e232-40a5-b10c-dee8f912d80a" providerId="AD" clId="Web-{37F11531-0963-8990-3B8E-63C5B50E0C48}" dt="2026-08-11T14:19:11.698" v="5"/>
          <ac:spMkLst>
            <pc:docMk/>
            <pc:sldMk cId="1563732651" sldId="265"/>
            <ac:spMk id="2" creationId="{E463CA02-9A4B-407D-0764-6F227F4F0AD2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11.698" v="5"/>
          <ac:spMkLst>
            <pc:docMk/>
            <pc:sldMk cId="1563732651" sldId="265"/>
            <ac:spMk id="3" creationId="{98958521-CFA4-9976-C8E9-E596FFB0F064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11.698" v="5"/>
          <ac:spMkLst>
            <pc:docMk/>
            <pc:sldMk cId="1563732651" sldId="26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11.698" v="5"/>
          <ac:spMkLst>
            <pc:docMk/>
            <pc:sldMk cId="1563732651" sldId="26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11.698" v="5"/>
          <ac:grpSpMkLst>
            <pc:docMk/>
            <pc:sldMk cId="1563732651" sldId="26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11.698" v="5"/>
          <ac:graphicFrameMkLst>
            <pc:docMk/>
            <pc:sldMk cId="1563732651" sldId="265"/>
            <ac:graphicFrameMk id="5" creationId="{B62423B0-56B5-CC79-009E-97E6FD9CCD8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17.557" v="6"/>
        <pc:sldMkLst>
          <pc:docMk/>
          <pc:sldMk cId="339161068" sldId="266"/>
        </pc:sldMkLst>
        <pc:spChg chg="mod">
          <ac:chgData name="Corey Edwards" userId="S::corey.edwards@uwtsd.ac.uk::7a967df3-e232-40a5-b10c-dee8f912d80a" providerId="AD" clId="Web-{37F11531-0963-8990-3B8E-63C5B50E0C48}" dt="2026-08-11T14:19:17.557" v="6"/>
          <ac:spMkLst>
            <pc:docMk/>
            <pc:sldMk cId="339161068" sldId="266"/>
            <ac:spMk id="2" creationId="{D4869006-1D9D-89ED-F060-F9154731C5B6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17.557" v="6"/>
          <ac:spMkLst>
            <pc:docMk/>
            <pc:sldMk cId="339161068" sldId="266"/>
            <ac:spMk id="3" creationId="{CA35C457-487D-4FEC-F8B6-F051E75F54EC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17.557" v="6"/>
          <ac:spMkLst>
            <pc:docMk/>
            <pc:sldMk cId="339161068" sldId="26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17.557" v="6"/>
          <ac:spMkLst>
            <pc:docMk/>
            <pc:sldMk cId="339161068" sldId="26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17.557" v="6"/>
          <ac:grpSpMkLst>
            <pc:docMk/>
            <pc:sldMk cId="339161068" sldId="266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17.557" v="6"/>
          <ac:graphicFrameMkLst>
            <pc:docMk/>
            <pc:sldMk cId="339161068" sldId="266"/>
            <ac:graphicFrameMk id="5" creationId="{AABD756B-9EA5-3FBC-1B43-27F338F0ACA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26.276" v="8"/>
        <pc:sldMkLst>
          <pc:docMk/>
          <pc:sldMk cId="4133358492" sldId="267"/>
        </pc:sldMkLst>
        <pc:spChg chg="mod">
          <ac:chgData name="Corey Edwards" userId="S::corey.edwards@uwtsd.ac.uk::7a967df3-e232-40a5-b10c-dee8f912d80a" providerId="AD" clId="Web-{37F11531-0963-8990-3B8E-63C5B50E0C48}" dt="2026-08-11T14:19:26.276" v="8"/>
          <ac:spMkLst>
            <pc:docMk/>
            <pc:sldMk cId="4133358492" sldId="267"/>
            <ac:spMk id="2" creationId="{A422EDD6-7739-45B9-0CA9-383275B146A3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26.276" v="8"/>
          <ac:spMkLst>
            <pc:docMk/>
            <pc:sldMk cId="4133358492" sldId="267"/>
            <ac:spMk id="3" creationId="{26A034A3-038E-197D-2DD0-6F67F81FE7D5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6.276" v="8"/>
          <ac:spMkLst>
            <pc:docMk/>
            <pc:sldMk cId="4133358492" sldId="26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6.276" v="8"/>
          <ac:spMkLst>
            <pc:docMk/>
            <pc:sldMk cId="4133358492" sldId="26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26.276" v="8"/>
          <ac:grpSpMkLst>
            <pc:docMk/>
            <pc:sldMk cId="4133358492" sldId="26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26.276" v="8"/>
          <ac:graphicFrameMkLst>
            <pc:docMk/>
            <pc:sldMk cId="4133358492" sldId="267"/>
            <ac:graphicFrameMk id="5" creationId="{1DED160F-E39F-0305-72AF-523300313A27}"/>
          </ac:graphicFrameMkLst>
        </pc:graphicFrameChg>
      </pc:sldChg>
      <pc:sldChg chg="addSp modSp mod setBg">
        <pc:chgData name="Corey Edwards" userId="S::corey.edwards@uwtsd.ac.uk::7a967df3-e232-40a5-b10c-dee8f912d80a" providerId="AD" clId="Web-{37F11531-0963-8990-3B8E-63C5B50E0C48}" dt="2026-08-11T14:19:29.652" v="9"/>
        <pc:sldMkLst>
          <pc:docMk/>
          <pc:sldMk cId="455800815" sldId="268"/>
        </pc:sldMkLst>
        <pc:spChg chg="mod">
          <ac:chgData name="Corey Edwards" userId="S::corey.edwards@uwtsd.ac.uk::7a967df3-e232-40a5-b10c-dee8f912d80a" providerId="AD" clId="Web-{37F11531-0963-8990-3B8E-63C5B50E0C48}" dt="2026-08-11T14:19:29.652" v="9"/>
          <ac:spMkLst>
            <pc:docMk/>
            <pc:sldMk cId="455800815" sldId="268"/>
            <ac:spMk id="2" creationId="{873614FB-5713-BEBC-5016-E1AA29E3A453}"/>
          </ac:spMkLst>
        </pc:spChg>
        <pc:spChg chg="mod">
          <ac:chgData name="Corey Edwards" userId="S::corey.edwards@uwtsd.ac.uk::7a967df3-e232-40a5-b10c-dee8f912d80a" providerId="AD" clId="Web-{37F11531-0963-8990-3B8E-63C5B50E0C48}" dt="2026-08-11T14:19:29.652" v="9"/>
          <ac:spMkLst>
            <pc:docMk/>
            <pc:sldMk cId="455800815" sldId="268"/>
            <ac:spMk id="3" creationId="{48E8E951-F636-7FF7-80A0-2DAFAC1F2DF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9.652" v="9"/>
          <ac:spMkLst>
            <pc:docMk/>
            <pc:sldMk cId="455800815" sldId="268"/>
            <ac:spMk id="8" creationId="{0BABF38A-8A0D-492E-BD20-6CF4D46B50BD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9.652" v="9"/>
          <ac:spMkLst>
            <pc:docMk/>
            <pc:sldMk cId="455800815" sldId="268"/>
            <ac:spMk id="12" creationId="{4E7CE7A7-0AFD-439B-9765-E708254D9D2D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29.652" v="9"/>
          <ac:spMkLst>
            <pc:docMk/>
            <pc:sldMk cId="455800815" sldId="268"/>
            <ac:spMk id="14" creationId="{239CFBC2-8561-4BBF-BDDE-CF7908C98DFC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29.652" v="9"/>
          <ac:grpSpMkLst>
            <pc:docMk/>
            <pc:sldMk cId="455800815" sldId="268"/>
            <ac:grpSpMk id="16" creationId="{2AAC8F43-3BD7-44FC-843A-972922AF2BC0}"/>
          </ac:grpSpMkLst>
        </pc:grpChg>
        <pc:picChg chg="add">
          <ac:chgData name="Corey Edwards" userId="S::corey.edwards@uwtsd.ac.uk::7a967df3-e232-40a5-b10c-dee8f912d80a" providerId="AD" clId="Web-{37F11531-0963-8990-3B8E-63C5B50E0C48}" dt="2026-08-11T14:19:29.652" v="9"/>
          <ac:picMkLst>
            <pc:docMk/>
            <pc:sldMk cId="455800815" sldId="268"/>
            <ac:picMk id="10" creationId="{BC526B7A-4801-4FD1-95C8-03AF22629E87}"/>
          </ac:picMkLst>
        </pc:pic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35.824" v="10"/>
        <pc:sldMkLst>
          <pc:docMk/>
          <pc:sldMk cId="2346109607" sldId="270"/>
        </pc:sldMkLst>
        <pc:spChg chg="mod">
          <ac:chgData name="Corey Edwards" userId="S::corey.edwards@uwtsd.ac.uk::7a967df3-e232-40a5-b10c-dee8f912d80a" providerId="AD" clId="Web-{37F11531-0963-8990-3B8E-63C5B50E0C48}" dt="2026-08-11T14:19:35.824" v="10"/>
          <ac:spMkLst>
            <pc:docMk/>
            <pc:sldMk cId="2346109607" sldId="270"/>
            <ac:spMk id="2" creationId="{6A64C762-8BF4-823E-DF5B-4B26CC49F2F0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35.824" v="10"/>
          <ac:spMkLst>
            <pc:docMk/>
            <pc:sldMk cId="2346109607" sldId="270"/>
            <ac:spMk id="3" creationId="{55BCA48A-D940-386E-F04C-AD975D65AFF9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35.824" v="10"/>
          <ac:spMkLst>
            <pc:docMk/>
            <pc:sldMk cId="2346109607" sldId="27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35.824" v="10"/>
          <ac:spMkLst>
            <pc:docMk/>
            <pc:sldMk cId="2346109607" sldId="27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35.824" v="10"/>
          <ac:grpSpMkLst>
            <pc:docMk/>
            <pc:sldMk cId="2346109607" sldId="27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35.824" v="10"/>
          <ac:graphicFrameMkLst>
            <pc:docMk/>
            <pc:sldMk cId="2346109607" sldId="270"/>
            <ac:graphicFrameMk id="5" creationId="{8D647C26-8515-7BE7-B3C0-70C7E934D69A}"/>
          </ac:graphicFrameMkLst>
        </pc:graphicFrameChg>
      </pc:sldChg>
      <pc:sldChg chg="addSp modSp mod setBg">
        <pc:chgData name="Corey Edwards" userId="S::corey.edwards@uwtsd.ac.uk::7a967df3-e232-40a5-b10c-dee8f912d80a" providerId="AD" clId="Web-{37F11531-0963-8990-3B8E-63C5B50E0C48}" dt="2026-08-11T14:19:43.887" v="11"/>
        <pc:sldMkLst>
          <pc:docMk/>
          <pc:sldMk cId="1463861894" sldId="271"/>
        </pc:sldMkLst>
        <pc:spChg chg="mo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2" creationId="{002F5F79-3A30-42EF-8828-942E2465A038}"/>
          </ac:spMkLst>
        </pc:spChg>
        <pc:spChg chg="mo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3" creationId="{44421201-B92A-4DAF-6A4B-AA472E69CAF5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8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10" creationId="{7462BFBC-0E19-4E6F-B0C7-CD5C519BC31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16" creationId="{D813CD98-5EBE-426D-A4AC-FA5518B099DE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3.887" v="11"/>
          <ac:spMkLst>
            <pc:docMk/>
            <pc:sldMk cId="1463861894" sldId="271"/>
            <ac:spMk id="18" creationId="{B453545A-B2D3-41EE-A91C-DBF43402DD43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43.887" v="11"/>
          <ac:grpSpMkLst>
            <pc:docMk/>
            <pc:sldMk cId="1463861894" sldId="271"/>
            <ac:grpSpMk id="12" creationId="{F2C2A007-4AE9-49C4-B364-5FDF34596224}"/>
          </ac:grpSpMkLst>
        </pc:grp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48.122" v="12"/>
        <pc:sldMkLst>
          <pc:docMk/>
          <pc:sldMk cId="1674942008" sldId="272"/>
        </pc:sldMkLst>
        <pc:spChg chg="mod">
          <ac:chgData name="Corey Edwards" userId="S::corey.edwards@uwtsd.ac.uk::7a967df3-e232-40a5-b10c-dee8f912d80a" providerId="AD" clId="Web-{37F11531-0963-8990-3B8E-63C5B50E0C48}" dt="2026-08-11T14:19:48.122" v="12"/>
          <ac:spMkLst>
            <pc:docMk/>
            <pc:sldMk cId="1674942008" sldId="272"/>
            <ac:spMk id="2" creationId="{43A0CC32-D219-C62E-2FE3-A950A00FC4DE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48.122" v="12"/>
          <ac:spMkLst>
            <pc:docMk/>
            <pc:sldMk cId="1674942008" sldId="272"/>
            <ac:spMk id="3" creationId="{6EF3FC47-F851-101A-63FE-36205D3F2D1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8.122" v="12"/>
          <ac:spMkLst>
            <pc:docMk/>
            <pc:sldMk cId="1674942008" sldId="272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48.122" v="12"/>
          <ac:spMkLst>
            <pc:docMk/>
            <pc:sldMk cId="1674942008" sldId="272"/>
            <ac:spMk id="11" creationId="{D2D5C7C5-9C27-4A61-9F57-1857D45320FD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48.122" v="12"/>
          <ac:grpSpMkLst>
            <pc:docMk/>
            <pc:sldMk cId="1674942008" sldId="272"/>
            <ac:grpSpMk id="13" creationId="{12B335A1-0110-4D6F-BC0E-DCDCB43203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48.122" v="12"/>
          <ac:graphicFrameMkLst>
            <pc:docMk/>
            <pc:sldMk cId="1674942008" sldId="272"/>
            <ac:graphicFrameMk id="5" creationId="{3833E175-BFEC-E794-575A-57CEC3AEB1F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52.684" v="13"/>
        <pc:sldMkLst>
          <pc:docMk/>
          <pc:sldMk cId="3192094009" sldId="273"/>
        </pc:sldMkLst>
        <pc:spChg chg="mod">
          <ac:chgData name="Corey Edwards" userId="S::corey.edwards@uwtsd.ac.uk::7a967df3-e232-40a5-b10c-dee8f912d80a" providerId="AD" clId="Web-{37F11531-0963-8990-3B8E-63C5B50E0C48}" dt="2026-08-11T14:19:52.684" v="13"/>
          <ac:spMkLst>
            <pc:docMk/>
            <pc:sldMk cId="3192094009" sldId="273"/>
            <ac:spMk id="2" creationId="{4E0C4E4E-81EE-7E9C-8B8E-911D661E6EE5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52.684" v="13"/>
          <ac:spMkLst>
            <pc:docMk/>
            <pc:sldMk cId="3192094009" sldId="273"/>
            <ac:spMk id="3" creationId="{AA1AADDE-9078-9EE7-410D-226662985EC7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52.684" v="13"/>
          <ac:spMkLst>
            <pc:docMk/>
            <pc:sldMk cId="3192094009" sldId="27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52.684" v="13"/>
          <ac:spMkLst>
            <pc:docMk/>
            <pc:sldMk cId="3192094009" sldId="27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52.684" v="13"/>
          <ac:grpSpMkLst>
            <pc:docMk/>
            <pc:sldMk cId="3192094009" sldId="27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52.684" v="13"/>
          <ac:graphicFrameMkLst>
            <pc:docMk/>
            <pc:sldMk cId="3192094009" sldId="273"/>
            <ac:graphicFrameMk id="5" creationId="{0D4EB992-5980-9C03-9EA8-16684F01D6F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19:59.029" v="14"/>
        <pc:sldMkLst>
          <pc:docMk/>
          <pc:sldMk cId="2938892943" sldId="274"/>
        </pc:sldMkLst>
        <pc:spChg chg="mod">
          <ac:chgData name="Corey Edwards" userId="S::corey.edwards@uwtsd.ac.uk::7a967df3-e232-40a5-b10c-dee8f912d80a" providerId="AD" clId="Web-{37F11531-0963-8990-3B8E-63C5B50E0C48}" dt="2026-08-11T14:19:59.029" v="14"/>
          <ac:spMkLst>
            <pc:docMk/>
            <pc:sldMk cId="2938892943" sldId="274"/>
            <ac:spMk id="2" creationId="{5F1D5387-9F1A-118F-D2E8-4F0757896D17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19:59.029" v="14"/>
          <ac:spMkLst>
            <pc:docMk/>
            <pc:sldMk cId="2938892943" sldId="274"/>
            <ac:spMk id="3" creationId="{E91F958A-3E99-2F30-F1DD-FA7A2953B33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59.029" v="14"/>
          <ac:spMkLst>
            <pc:docMk/>
            <pc:sldMk cId="2938892943" sldId="27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19:59.029" v="14"/>
          <ac:spMkLst>
            <pc:docMk/>
            <pc:sldMk cId="2938892943" sldId="27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19:59.029" v="14"/>
          <ac:grpSpMkLst>
            <pc:docMk/>
            <pc:sldMk cId="2938892943" sldId="274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19:59.029" v="14"/>
          <ac:graphicFrameMkLst>
            <pc:docMk/>
            <pc:sldMk cId="2938892943" sldId="274"/>
            <ac:graphicFrameMk id="5" creationId="{AA652CFF-45E8-7AB7-9E21-2828263EE51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0:04.482" v="15"/>
        <pc:sldMkLst>
          <pc:docMk/>
          <pc:sldMk cId="3891890924" sldId="275"/>
        </pc:sldMkLst>
        <pc:spChg chg="mod">
          <ac:chgData name="Corey Edwards" userId="S::corey.edwards@uwtsd.ac.uk::7a967df3-e232-40a5-b10c-dee8f912d80a" providerId="AD" clId="Web-{37F11531-0963-8990-3B8E-63C5B50E0C48}" dt="2026-08-11T14:20:04.482" v="15"/>
          <ac:spMkLst>
            <pc:docMk/>
            <pc:sldMk cId="3891890924" sldId="275"/>
            <ac:spMk id="2" creationId="{FA077F61-1B5B-7173-C66F-CB5AE95A8315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0:04.482" v="15"/>
          <ac:spMkLst>
            <pc:docMk/>
            <pc:sldMk cId="3891890924" sldId="275"/>
            <ac:spMk id="3" creationId="{EB6E0296-865F-BA4E-F571-76B5BDBF49A6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04.482" v="15"/>
          <ac:spMkLst>
            <pc:docMk/>
            <pc:sldMk cId="3891890924" sldId="27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04.482" v="15"/>
          <ac:spMkLst>
            <pc:docMk/>
            <pc:sldMk cId="3891890924" sldId="27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0:04.482" v="15"/>
          <ac:grpSpMkLst>
            <pc:docMk/>
            <pc:sldMk cId="3891890924" sldId="27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0:04.482" v="15"/>
          <ac:graphicFrameMkLst>
            <pc:docMk/>
            <pc:sldMk cId="3891890924" sldId="275"/>
            <ac:graphicFrameMk id="5" creationId="{AC5B849F-3AEB-A47D-0F92-7E437669302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0:09.982" v="16"/>
        <pc:sldMkLst>
          <pc:docMk/>
          <pc:sldMk cId="3408404357" sldId="276"/>
        </pc:sldMkLst>
        <pc:spChg chg="mod">
          <ac:chgData name="Corey Edwards" userId="S::corey.edwards@uwtsd.ac.uk::7a967df3-e232-40a5-b10c-dee8f912d80a" providerId="AD" clId="Web-{37F11531-0963-8990-3B8E-63C5B50E0C48}" dt="2026-08-11T14:20:09.982" v="16"/>
          <ac:spMkLst>
            <pc:docMk/>
            <pc:sldMk cId="3408404357" sldId="276"/>
            <ac:spMk id="2" creationId="{32FD6BD1-5F96-B501-7BF1-844D7D19A60B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0:09.982" v="16"/>
          <ac:spMkLst>
            <pc:docMk/>
            <pc:sldMk cId="3408404357" sldId="276"/>
            <ac:spMk id="3" creationId="{431D8CB4-885E-494A-74D9-A0C324624F08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09.982" v="16"/>
          <ac:spMkLst>
            <pc:docMk/>
            <pc:sldMk cId="3408404357" sldId="27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09.982" v="16"/>
          <ac:spMkLst>
            <pc:docMk/>
            <pc:sldMk cId="3408404357" sldId="27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0:09.982" v="16"/>
          <ac:grpSpMkLst>
            <pc:docMk/>
            <pc:sldMk cId="3408404357" sldId="276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0:09.982" v="16"/>
          <ac:graphicFrameMkLst>
            <pc:docMk/>
            <pc:sldMk cId="3408404357" sldId="276"/>
            <ac:graphicFrameMk id="5" creationId="{8426C246-E9CF-9185-A09C-8C8E4C4E1C8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02.015" v="19"/>
        <pc:sldMkLst>
          <pc:docMk/>
          <pc:sldMk cId="3180091054" sldId="277"/>
        </pc:sldMkLst>
        <pc:spChg chg="mod">
          <ac:chgData name="Corey Edwards" userId="S::corey.edwards@uwtsd.ac.uk::7a967df3-e232-40a5-b10c-dee8f912d80a" providerId="AD" clId="Web-{37F11531-0963-8990-3B8E-63C5B50E0C48}" dt="2026-08-11T14:21:02.015" v="19"/>
          <ac:spMkLst>
            <pc:docMk/>
            <pc:sldMk cId="3180091054" sldId="277"/>
            <ac:spMk id="2" creationId="{A7F72BBD-0F9A-0067-0177-EA328CE06D61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02.015" v="19"/>
          <ac:spMkLst>
            <pc:docMk/>
            <pc:sldMk cId="3180091054" sldId="277"/>
            <ac:spMk id="3" creationId="{02714C6A-003E-1D13-76A0-B4DCE03F0D88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02.015" v="19"/>
          <ac:spMkLst>
            <pc:docMk/>
            <pc:sldMk cId="3180091054" sldId="27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02.015" v="19"/>
          <ac:spMkLst>
            <pc:docMk/>
            <pc:sldMk cId="3180091054" sldId="27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02.015" v="19"/>
          <ac:grpSpMkLst>
            <pc:docMk/>
            <pc:sldMk cId="3180091054" sldId="277"/>
            <ac:grpSpMk id="13" creationId="{191D96BF-0605-446D-9590-F9A64BF8E7F9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02.015" v="19"/>
          <ac:graphicFrameMkLst>
            <pc:docMk/>
            <pc:sldMk cId="3180091054" sldId="277"/>
            <ac:graphicFrameMk id="5" creationId="{89F35D0B-2E02-245B-23AE-C8287DB2742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0:22.686" v="17"/>
        <pc:sldMkLst>
          <pc:docMk/>
          <pc:sldMk cId="789445548" sldId="283"/>
        </pc:sldMkLst>
        <pc:spChg chg="mod">
          <ac:chgData name="Corey Edwards" userId="S::corey.edwards@uwtsd.ac.uk::7a967df3-e232-40a5-b10c-dee8f912d80a" providerId="AD" clId="Web-{37F11531-0963-8990-3B8E-63C5B50E0C48}" dt="2026-08-11T14:20:22.686" v="17"/>
          <ac:spMkLst>
            <pc:docMk/>
            <pc:sldMk cId="789445548" sldId="283"/>
            <ac:spMk id="2" creationId="{0E9E0380-C5B5-ADE5-72BF-113DFDC6D596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0:22.686" v="17"/>
          <ac:spMkLst>
            <pc:docMk/>
            <pc:sldMk cId="789445548" sldId="283"/>
            <ac:spMk id="3" creationId="{7ED8D65F-2171-20B2-A006-BF23414B3373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22.686" v="17"/>
          <ac:spMkLst>
            <pc:docMk/>
            <pc:sldMk cId="789445548" sldId="28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22.686" v="17"/>
          <ac:spMkLst>
            <pc:docMk/>
            <pc:sldMk cId="789445548" sldId="28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0:22.686" v="17"/>
          <ac:grpSpMkLst>
            <pc:docMk/>
            <pc:sldMk cId="789445548" sldId="28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0:22.686" v="17"/>
          <ac:graphicFrameMkLst>
            <pc:docMk/>
            <pc:sldMk cId="789445548" sldId="283"/>
            <ac:graphicFrameMk id="5" creationId="{7F19FFE3-B903-2820-D9D9-BA787166293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0:30.186" v="18"/>
        <pc:sldMkLst>
          <pc:docMk/>
          <pc:sldMk cId="3909264452" sldId="284"/>
        </pc:sldMkLst>
        <pc:spChg chg="mod">
          <ac:chgData name="Corey Edwards" userId="S::corey.edwards@uwtsd.ac.uk::7a967df3-e232-40a5-b10c-dee8f912d80a" providerId="AD" clId="Web-{37F11531-0963-8990-3B8E-63C5B50E0C48}" dt="2026-08-11T14:20:30.186" v="18"/>
          <ac:spMkLst>
            <pc:docMk/>
            <pc:sldMk cId="3909264452" sldId="284"/>
            <ac:spMk id="2" creationId="{03FB03D0-23AE-4E60-C70A-B5D67535FF6B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0:30.186" v="18"/>
          <ac:spMkLst>
            <pc:docMk/>
            <pc:sldMk cId="3909264452" sldId="284"/>
            <ac:spMk id="3" creationId="{EDE4923D-7AC1-B8B8-856E-515248A1C323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30.186" v="18"/>
          <ac:spMkLst>
            <pc:docMk/>
            <pc:sldMk cId="3909264452" sldId="284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0:30.186" v="18"/>
          <ac:spMkLst>
            <pc:docMk/>
            <pc:sldMk cId="3909264452" sldId="284"/>
            <ac:spMk id="11" creationId="{D2D5C7C5-9C27-4A61-9F57-1857D45320FD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0:30.186" v="18"/>
          <ac:grpSpMkLst>
            <pc:docMk/>
            <pc:sldMk cId="3909264452" sldId="284"/>
            <ac:grpSpMk id="13" creationId="{12B335A1-0110-4D6F-BC0E-DCDCB43203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0:30.186" v="18"/>
          <ac:graphicFrameMkLst>
            <pc:docMk/>
            <pc:sldMk cId="3909264452" sldId="284"/>
            <ac:graphicFrameMk id="5" creationId="{26B596B2-E155-51C4-EDF6-0C6C862BF80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06.499" v="20"/>
        <pc:sldMkLst>
          <pc:docMk/>
          <pc:sldMk cId="87982268" sldId="292"/>
        </pc:sldMkLst>
        <pc:spChg chg="mod">
          <ac:chgData name="Corey Edwards" userId="S::corey.edwards@uwtsd.ac.uk::7a967df3-e232-40a5-b10c-dee8f912d80a" providerId="AD" clId="Web-{37F11531-0963-8990-3B8E-63C5B50E0C48}" dt="2026-08-11T14:21:06.499" v="20"/>
          <ac:spMkLst>
            <pc:docMk/>
            <pc:sldMk cId="87982268" sldId="292"/>
            <ac:spMk id="2" creationId="{F74B735B-66EA-BD47-1FE2-2CDB9E7D6BE3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06.499" v="20"/>
          <ac:spMkLst>
            <pc:docMk/>
            <pc:sldMk cId="87982268" sldId="292"/>
            <ac:spMk id="3" creationId="{00CF5B5B-9C07-6B37-9AE7-27C9289654B4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06.499" v="20"/>
          <ac:spMkLst>
            <pc:docMk/>
            <pc:sldMk cId="87982268" sldId="29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06.499" v="20"/>
          <ac:spMkLst>
            <pc:docMk/>
            <pc:sldMk cId="87982268" sldId="29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06.499" v="20"/>
          <ac:grpSpMkLst>
            <pc:docMk/>
            <pc:sldMk cId="87982268" sldId="292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06.499" v="20"/>
          <ac:graphicFrameMkLst>
            <pc:docMk/>
            <pc:sldMk cId="87982268" sldId="292"/>
            <ac:graphicFrameMk id="5" creationId="{E9ADC577-ACB2-E7C0-B871-A3C9297937C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11.156" v="21"/>
        <pc:sldMkLst>
          <pc:docMk/>
          <pc:sldMk cId="4032499783" sldId="293"/>
        </pc:sldMkLst>
        <pc:spChg chg="mod">
          <ac:chgData name="Corey Edwards" userId="S::corey.edwards@uwtsd.ac.uk::7a967df3-e232-40a5-b10c-dee8f912d80a" providerId="AD" clId="Web-{37F11531-0963-8990-3B8E-63C5B50E0C48}" dt="2026-08-11T14:21:11.156" v="21"/>
          <ac:spMkLst>
            <pc:docMk/>
            <pc:sldMk cId="4032499783" sldId="293"/>
            <ac:spMk id="2" creationId="{D3AC1977-DFA3-3607-79C6-1CEF4368D15C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11.156" v="21"/>
          <ac:spMkLst>
            <pc:docMk/>
            <pc:sldMk cId="4032499783" sldId="293"/>
            <ac:spMk id="3" creationId="{A45E95A8-BFA8-6C0E-C816-00F1B713BC30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11.156" v="21"/>
          <ac:spMkLst>
            <pc:docMk/>
            <pc:sldMk cId="4032499783" sldId="293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11.156" v="21"/>
          <ac:spMkLst>
            <pc:docMk/>
            <pc:sldMk cId="4032499783" sldId="293"/>
            <ac:spMk id="11" creationId="{D2D5C7C5-9C27-4A61-9F57-1857D45320FD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11.156" v="21"/>
          <ac:grpSpMkLst>
            <pc:docMk/>
            <pc:sldMk cId="4032499783" sldId="293"/>
            <ac:grpSpMk id="13" creationId="{12B335A1-0110-4D6F-BC0E-DCDCB43203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11.156" v="21"/>
          <ac:graphicFrameMkLst>
            <pc:docMk/>
            <pc:sldMk cId="4032499783" sldId="293"/>
            <ac:graphicFrameMk id="5" creationId="{884D0AD0-7906-81DA-7984-28D56127814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16.531" v="22"/>
        <pc:sldMkLst>
          <pc:docMk/>
          <pc:sldMk cId="253638678" sldId="294"/>
        </pc:sldMkLst>
        <pc:spChg chg="mod">
          <ac:chgData name="Corey Edwards" userId="S::corey.edwards@uwtsd.ac.uk::7a967df3-e232-40a5-b10c-dee8f912d80a" providerId="AD" clId="Web-{37F11531-0963-8990-3B8E-63C5B50E0C48}" dt="2026-08-11T14:21:16.531" v="22"/>
          <ac:spMkLst>
            <pc:docMk/>
            <pc:sldMk cId="253638678" sldId="294"/>
            <ac:spMk id="2" creationId="{78CBE181-D6D9-6851-DDD7-576C7AEC0C2A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16.531" v="22"/>
          <ac:spMkLst>
            <pc:docMk/>
            <pc:sldMk cId="253638678" sldId="294"/>
            <ac:spMk id="3" creationId="{4C568928-929F-57EC-C7B1-CB24814D9564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16.531" v="22"/>
          <ac:spMkLst>
            <pc:docMk/>
            <pc:sldMk cId="253638678" sldId="29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16.531" v="22"/>
          <ac:spMkLst>
            <pc:docMk/>
            <pc:sldMk cId="253638678" sldId="29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16.531" v="22"/>
          <ac:grpSpMkLst>
            <pc:docMk/>
            <pc:sldMk cId="253638678" sldId="294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16.531" v="22"/>
          <ac:graphicFrameMkLst>
            <pc:docMk/>
            <pc:sldMk cId="253638678" sldId="294"/>
            <ac:graphicFrameMk id="5" creationId="{2B0A390D-6D2D-0E17-4432-144BC13DC8B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21.093" v="23"/>
        <pc:sldMkLst>
          <pc:docMk/>
          <pc:sldMk cId="2212096712" sldId="295"/>
        </pc:sldMkLst>
        <pc:spChg chg="mod">
          <ac:chgData name="Corey Edwards" userId="S::corey.edwards@uwtsd.ac.uk::7a967df3-e232-40a5-b10c-dee8f912d80a" providerId="AD" clId="Web-{37F11531-0963-8990-3B8E-63C5B50E0C48}" dt="2026-08-11T14:21:21.093" v="23"/>
          <ac:spMkLst>
            <pc:docMk/>
            <pc:sldMk cId="2212096712" sldId="295"/>
            <ac:spMk id="2" creationId="{8A95B08B-AEBA-EE7A-2426-4A10B43ABE80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21.093" v="23"/>
          <ac:spMkLst>
            <pc:docMk/>
            <pc:sldMk cId="2212096712" sldId="295"/>
            <ac:spMk id="3" creationId="{BA7C4715-098F-DC60-3E36-058C28B8D21C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21.093" v="23"/>
          <ac:spMkLst>
            <pc:docMk/>
            <pc:sldMk cId="2212096712" sldId="29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21.093" v="23"/>
          <ac:spMkLst>
            <pc:docMk/>
            <pc:sldMk cId="2212096712" sldId="29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21.093" v="23"/>
          <ac:grpSpMkLst>
            <pc:docMk/>
            <pc:sldMk cId="2212096712" sldId="29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21.093" v="23"/>
          <ac:graphicFrameMkLst>
            <pc:docMk/>
            <pc:sldMk cId="2212096712" sldId="295"/>
            <ac:graphicFrameMk id="5" creationId="{9EA19505-94E0-4D20-8F8B-BC95DA4F428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40.360" v="24"/>
        <pc:sldMkLst>
          <pc:docMk/>
          <pc:sldMk cId="1743919065" sldId="297"/>
        </pc:sldMkLst>
        <pc:spChg chg="mod">
          <ac:chgData name="Corey Edwards" userId="S::corey.edwards@uwtsd.ac.uk::7a967df3-e232-40a5-b10c-dee8f912d80a" providerId="AD" clId="Web-{37F11531-0963-8990-3B8E-63C5B50E0C48}" dt="2026-08-11T14:21:40.360" v="24"/>
          <ac:spMkLst>
            <pc:docMk/>
            <pc:sldMk cId="1743919065" sldId="297"/>
            <ac:spMk id="2" creationId="{986A4550-9194-80E0-C923-A11054949ED6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40.360" v="24"/>
          <ac:spMkLst>
            <pc:docMk/>
            <pc:sldMk cId="1743919065" sldId="297"/>
            <ac:spMk id="3" creationId="{62BD2BC1-3D53-D935-045F-50C933B50E53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0.360" v="24"/>
          <ac:spMkLst>
            <pc:docMk/>
            <pc:sldMk cId="1743919065" sldId="29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0.360" v="24"/>
          <ac:spMkLst>
            <pc:docMk/>
            <pc:sldMk cId="1743919065" sldId="29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40.360" v="24"/>
          <ac:grpSpMkLst>
            <pc:docMk/>
            <pc:sldMk cId="1743919065" sldId="29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40.360" v="24"/>
          <ac:graphicFrameMkLst>
            <pc:docMk/>
            <pc:sldMk cId="1743919065" sldId="297"/>
            <ac:graphicFrameMk id="5" creationId="{74D16E3D-6279-B433-EC09-71B57E12E5B0}"/>
          </ac:graphicFrameMkLst>
        </pc:graphicFrameChg>
      </pc:sldChg>
      <pc:sldChg chg="addSp modSp mod setBg">
        <pc:chgData name="Corey Edwards" userId="S::corey.edwards@uwtsd.ac.uk::7a967df3-e232-40a5-b10c-dee8f912d80a" providerId="AD" clId="Web-{37F11531-0963-8990-3B8E-63C5B50E0C48}" dt="2026-08-11T14:21:44.673" v="25"/>
        <pc:sldMkLst>
          <pc:docMk/>
          <pc:sldMk cId="3600768491" sldId="299"/>
        </pc:sldMkLst>
        <pc:spChg chg="mo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2" creationId="{E07FF720-0F36-3A4B-A772-5298DBABC964}"/>
          </ac:spMkLst>
        </pc:spChg>
        <pc:spChg chg="mo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3" creationId="{B412BB25-0668-2BC1-EC6F-EB30E63659F7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9" creationId="{0BABF38A-8A0D-492E-BD20-6CF4D46B50BD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13" creationId="{E2748806-3AF5-4078-830A-C1F26BF1B200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15" creationId="{BF991FCB-5132-414C-B377-526F56121B69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4.673" v="25"/>
          <ac:spMkLst>
            <pc:docMk/>
            <pc:sldMk cId="3600768491" sldId="299"/>
            <ac:spMk id="17" creationId="{F23DAFF7-4C98-4E0E-8986-198D54B6C1F0}"/>
          </ac:spMkLst>
        </pc:spChg>
        <pc:picChg chg="add">
          <ac:chgData name="Corey Edwards" userId="S::corey.edwards@uwtsd.ac.uk::7a967df3-e232-40a5-b10c-dee8f912d80a" providerId="AD" clId="Web-{37F11531-0963-8990-3B8E-63C5B50E0C48}" dt="2026-08-11T14:21:44.673" v="25"/>
          <ac:picMkLst>
            <pc:docMk/>
            <pc:sldMk cId="3600768491" sldId="299"/>
            <ac:picMk id="5" creationId="{91D9F442-E893-2BDF-3E68-AE909FFF30CF}"/>
          </ac:picMkLst>
        </pc:picChg>
        <pc:picChg chg="add">
          <ac:chgData name="Corey Edwards" userId="S::corey.edwards@uwtsd.ac.uk::7a967df3-e232-40a5-b10c-dee8f912d80a" providerId="AD" clId="Web-{37F11531-0963-8990-3B8E-63C5B50E0C48}" dt="2026-08-11T14:21:44.673" v="25"/>
          <ac:picMkLst>
            <pc:docMk/>
            <pc:sldMk cId="3600768491" sldId="299"/>
            <ac:picMk id="11" creationId="{BC526B7A-4801-4FD1-95C8-03AF22629E87}"/>
          </ac:picMkLst>
        </pc:picChg>
      </pc:sldChg>
      <pc:sldChg chg="addSp delSp modSp mod setBg">
        <pc:chgData name="Corey Edwards" userId="S::corey.edwards@uwtsd.ac.uk::7a967df3-e232-40a5-b10c-dee8f912d80a" providerId="AD" clId="Web-{37F11531-0963-8990-3B8E-63C5B50E0C48}" dt="2026-08-11T14:21:48.985" v="26"/>
        <pc:sldMkLst>
          <pc:docMk/>
          <pc:sldMk cId="2106697908" sldId="300"/>
        </pc:sldMkLst>
        <pc:spChg chg="mod">
          <ac:chgData name="Corey Edwards" userId="S::corey.edwards@uwtsd.ac.uk::7a967df3-e232-40a5-b10c-dee8f912d80a" providerId="AD" clId="Web-{37F11531-0963-8990-3B8E-63C5B50E0C48}" dt="2026-08-11T14:21:48.985" v="26"/>
          <ac:spMkLst>
            <pc:docMk/>
            <pc:sldMk cId="2106697908" sldId="300"/>
            <ac:spMk id="2" creationId="{C3800336-4766-B5DE-6ED7-DADC12065638}"/>
          </ac:spMkLst>
        </pc:spChg>
        <pc:spChg chg="del">
          <ac:chgData name="Corey Edwards" userId="S::corey.edwards@uwtsd.ac.uk::7a967df3-e232-40a5-b10c-dee8f912d80a" providerId="AD" clId="Web-{37F11531-0963-8990-3B8E-63C5B50E0C48}" dt="2026-08-11T14:21:48.985" v="26"/>
          <ac:spMkLst>
            <pc:docMk/>
            <pc:sldMk cId="2106697908" sldId="300"/>
            <ac:spMk id="3" creationId="{271B9E16-A4B5-75F9-2C24-A74ABC4E441E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8.985" v="26"/>
          <ac:spMkLst>
            <pc:docMk/>
            <pc:sldMk cId="2106697908" sldId="30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37F11531-0963-8990-3B8E-63C5B50E0C48}" dt="2026-08-11T14:21:48.985" v="26"/>
          <ac:spMkLst>
            <pc:docMk/>
            <pc:sldMk cId="2106697908" sldId="30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37F11531-0963-8990-3B8E-63C5B50E0C48}" dt="2026-08-11T14:21:48.985" v="26"/>
          <ac:grpSpMkLst>
            <pc:docMk/>
            <pc:sldMk cId="2106697908" sldId="30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37F11531-0963-8990-3B8E-63C5B50E0C48}" dt="2026-08-11T14:21:48.985" v="26"/>
          <ac:graphicFrameMkLst>
            <pc:docMk/>
            <pc:sldMk cId="2106697908" sldId="300"/>
            <ac:graphicFrameMk id="5" creationId="{8B092895-556A-50FB-52C9-8D9A87F5D9C2}"/>
          </ac:graphicFrameMkLst>
        </pc:graphicFrameChg>
      </pc:sldChg>
    </pc:docChg>
  </pc:docChgLst>
  <pc:docChgLst>
    <pc:chgData name="Corey Edwards" userId="S::corey.edwards@uwtsd.ac.uk::7a967df3-e232-40a5-b10c-dee8f912d80a" providerId="AD" clId="Web-{183C0BE3-771C-E527-48C8-E5ED9EDFAEE4}"/>
    <pc:docChg chg="addSld delSld modSld sldOrd addMainMaster delMainMaster">
      <pc:chgData name="Corey Edwards" userId="S::corey.edwards@uwtsd.ac.uk::7a967df3-e232-40a5-b10c-dee8f912d80a" providerId="AD" clId="Web-{183C0BE3-771C-E527-48C8-E5ED9EDFAEE4}" dt="2026-08-10T15:32:30.477" v="1288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183C0BE3-771C-E527-48C8-E5ED9EDFAEE4}" dt="2026-08-10T15:10:07.456" v="16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183C0BE3-771C-E527-48C8-E5ED9EDFAEE4}" dt="2026-08-10T15:10:07.456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0:07.456" v="1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183C0BE3-771C-E527-48C8-E5ED9EDFAEE4}" dt="2026-08-10T15:10:07.456" v="16"/>
          <ac:spMkLst>
            <pc:docMk/>
            <pc:sldMk cId="109857222" sldId="256"/>
            <ac:spMk id="5" creationId="{1E644DE9-8D09-43E2-BA69-F57482CFC93A}"/>
          </ac:spMkLst>
        </pc:spChg>
        <pc:spChg chg="add del">
          <ac:chgData name="Corey Edwards" userId="S::corey.edwards@uwtsd.ac.uk::7a967df3-e232-40a5-b10c-dee8f912d80a" providerId="AD" clId="Web-{183C0BE3-771C-E527-48C8-E5ED9EDFAEE4}" dt="2026-08-10T15:10:01.847" v="15"/>
          <ac:spMkLst>
            <pc:docMk/>
            <pc:sldMk cId="109857222" sldId="256"/>
            <ac:spMk id="9" creationId="{7A875D55-4A80-43E9-38F6-27E3664939B0}"/>
          </ac:spMkLst>
        </pc:spChg>
        <pc:spChg chg="add">
          <ac:chgData name="Corey Edwards" userId="S::corey.edwards@uwtsd.ac.uk::7a967df3-e232-40a5-b10c-dee8f912d80a" providerId="AD" clId="Web-{183C0BE3-771C-E527-48C8-E5ED9EDFAEE4}" dt="2026-08-10T15:10:07.456" v="16"/>
          <ac:spMkLst>
            <pc:docMk/>
            <pc:sldMk cId="109857222" sldId="256"/>
            <ac:spMk id="11" creationId="{6C23C919-B32E-40FF-B3D8-631316E84E3E}"/>
          </ac:spMkLst>
        </pc:spChg>
        <pc:grpChg chg="add">
          <ac:chgData name="Corey Edwards" userId="S::corey.edwards@uwtsd.ac.uk::7a967df3-e232-40a5-b10c-dee8f912d80a" providerId="AD" clId="Web-{183C0BE3-771C-E527-48C8-E5ED9EDFAEE4}" dt="2026-08-10T15:10:07.456" v="16"/>
          <ac:grpSpMkLst>
            <pc:docMk/>
            <pc:sldMk cId="109857222" sldId="256"/>
            <ac:grpSpMk id="13" creationId="{5EDAD761-2CF4-463A-AD87-1D4E8549D7A5}"/>
          </ac:grpSpMkLst>
        </pc:grpChg>
        <pc:picChg chg="add del">
          <ac:chgData name="Corey Edwards" userId="S::corey.edwards@uwtsd.ac.uk::7a967df3-e232-40a5-b10c-dee8f912d80a" providerId="AD" clId="Web-{183C0BE3-771C-E527-48C8-E5ED9EDFAEE4}" dt="2026-08-10T15:10:01.847" v="15"/>
          <ac:picMkLst>
            <pc:docMk/>
            <pc:sldMk cId="109857222" sldId="256"/>
            <ac:picMk id="4" creationId="{D2FC3F1B-E0C3-910F-778E-7A74896184E6}"/>
          </ac:picMkLst>
        </pc:picChg>
        <pc:picChg chg="add">
          <ac:chgData name="Corey Edwards" userId="S::corey.edwards@uwtsd.ac.uk::7a967df3-e232-40a5-b10c-dee8f912d80a" providerId="AD" clId="Web-{183C0BE3-771C-E527-48C8-E5ED9EDFAEE4}" dt="2026-08-10T15:10:07.456" v="16"/>
          <ac:picMkLst>
            <pc:docMk/>
            <pc:sldMk cId="109857222" sldId="256"/>
            <ac:picMk id="6" creationId="{A8011880-6C20-EB8B-604D-809B2FDC2A2E}"/>
          </ac:picMkLst>
        </pc:picChg>
      </pc:sldChg>
      <pc:sldChg chg="modSp new">
        <pc:chgData name="Corey Edwards" userId="S::corey.edwards@uwtsd.ac.uk::7a967df3-e232-40a5-b10c-dee8f912d80a" providerId="AD" clId="Web-{183C0BE3-771C-E527-48C8-E5ED9EDFAEE4}" dt="2026-08-10T15:10:39.739" v="50" actId="20577"/>
        <pc:sldMkLst>
          <pc:docMk/>
          <pc:sldMk cId="370663626" sldId="257"/>
        </pc:sldMkLst>
        <pc:spChg chg="mod">
          <ac:chgData name="Corey Edwards" userId="S::corey.edwards@uwtsd.ac.uk::7a967df3-e232-40a5-b10c-dee8f912d80a" providerId="AD" clId="Web-{183C0BE3-771C-E527-48C8-E5ED9EDFAEE4}" dt="2026-08-10T15:10:14.941" v="26" actId="20577"/>
          <ac:spMkLst>
            <pc:docMk/>
            <pc:sldMk cId="370663626" sldId="257"/>
            <ac:spMk id="2" creationId="{52014481-A163-EB71-23AD-C2805C771AD6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0:39.739" v="50" actId="20577"/>
          <ac:spMkLst>
            <pc:docMk/>
            <pc:sldMk cId="370663626" sldId="257"/>
            <ac:spMk id="3" creationId="{5ED9B3E5-C485-D066-86EA-40735E52B281}"/>
          </ac:spMkLst>
        </pc:spChg>
      </pc:sldChg>
      <pc:sldChg chg="new del">
        <pc:chgData name="Corey Edwards" userId="S::corey.edwards@uwtsd.ac.uk::7a967df3-e232-40a5-b10c-dee8f912d80a" providerId="AD" clId="Web-{183C0BE3-771C-E527-48C8-E5ED9EDFAEE4}" dt="2026-08-10T15:10:01.628" v="14"/>
        <pc:sldMkLst>
          <pc:docMk/>
          <pc:sldMk cId="2375680737" sldId="257"/>
        </pc:sldMkLst>
      </pc:sldChg>
      <pc:sldChg chg="modSp new">
        <pc:chgData name="Corey Edwards" userId="S::corey.edwards@uwtsd.ac.uk::7a967df3-e232-40a5-b10c-dee8f912d80a" providerId="AD" clId="Web-{183C0BE3-771C-E527-48C8-E5ED9EDFAEE4}" dt="2026-08-10T15:11:12.146" v="105" actId="20577"/>
        <pc:sldMkLst>
          <pc:docMk/>
          <pc:sldMk cId="4181278107" sldId="258"/>
        </pc:sldMkLst>
        <pc:spChg chg="mod">
          <ac:chgData name="Corey Edwards" userId="S::corey.edwards@uwtsd.ac.uk::7a967df3-e232-40a5-b10c-dee8f912d80a" providerId="AD" clId="Web-{183C0BE3-771C-E527-48C8-E5ED9EDFAEE4}" dt="2026-08-10T15:10:52.645" v="53" actId="20577"/>
          <ac:spMkLst>
            <pc:docMk/>
            <pc:sldMk cId="4181278107" sldId="258"/>
            <ac:spMk id="2" creationId="{953901E7-C22B-D546-9CE6-8845F213059D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1:12.146" v="105" actId="20577"/>
          <ac:spMkLst>
            <pc:docMk/>
            <pc:sldMk cId="4181278107" sldId="258"/>
            <ac:spMk id="3" creationId="{D068BCF1-E602-0256-6078-80AE2681D1D9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1:35.913" v="127" actId="20577"/>
        <pc:sldMkLst>
          <pc:docMk/>
          <pc:sldMk cId="1630514995" sldId="259"/>
        </pc:sldMkLst>
        <pc:spChg chg="mod">
          <ac:chgData name="Corey Edwards" userId="S::corey.edwards@uwtsd.ac.uk::7a967df3-e232-40a5-b10c-dee8f912d80a" providerId="AD" clId="Web-{183C0BE3-771C-E527-48C8-E5ED9EDFAEE4}" dt="2026-08-10T15:11:17.896" v="119" actId="20577"/>
          <ac:spMkLst>
            <pc:docMk/>
            <pc:sldMk cId="1630514995" sldId="259"/>
            <ac:spMk id="2" creationId="{362BA0EF-D4E2-151D-26A4-6C52CBC96FD3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1:35.913" v="127" actId="20577"/>
          <ac:spMkLst>
            <pc:docMk/>
            <pc:sldMk cId="1630514995" sldId="259"/>
            <ac:spMk id="3" creationId="{C7F15759-F7CB-0D0C-3A18-1925C8FAA988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2:02.211" v="154" actId="20577"/>
        <pc:sldMkLst>
          <pc:docMk/>
          <pc:sldMk cId="611916999" sldId="260"/>
        </pc:sldMkLst>
        <pc:spChg chg="mod">
          <ac:chgData name="Corey Edwards" userId="S::corey.edwards@uwtsd.ac.uk::7a967df3-e232-40a5-b10c-dee8f912d80a" providerId="AD" clId="Web-{183C0BE3-771C-E527-48C8-E5ED9EDFAEE4}" dt="2026-08-10T15:11:49.554" v="141" actId="20577"/>
          <ac:spMkLst>
            <pc:docMk/>
            <pc:sldMk cId="611916999" sldId="260"/>
            <ac:spMk id="2" creationId="{AE5DC061-5EDA-D300-0968-C2496C8355F0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2:02.211" v="154" actId="20577"/>
          <ac:spMkLst>
            <pc:docMk/>
            <pc:sldMk cId="611916999" sldId="260"/>
            <ac:spMk id="3" creationId="{3F476736-D0E4-08A3-B985-9FB65258C79F}"/>
          </ac:spMkLst>
        </pc:spChg>
      </pc:sldChg>
      <pc:sldChg chg="modSp add ord replId">
        <pc:chgData name="Corey Edwards" userId="S::corey.edwards@uwtsd.ac.uk::7a967df3-e232-40a5-b10c-dee8f912d80a" providerId="AD" clId="Web-{183C0BE3-771C-E527-48C8-E5ED9EDFAEE4}" dt="2026-08-10T15:13:44.293" v="161" actId="20577"/>
        <pc:sldMkLst>
          <pc:docMk/>
          <pc:sldMk cId="1344937315" sldId="261"/>
        </pc:sldMkLst>
        <pc:spChg chg="mod">
          <ac:chgData name="Corey Edwards" userId="S::corey.edwards@uwtsd.ac.uk::7a967df3-e232-40a5-b10c-dee8f912d80a" providerId="AD" clId="Web-{183C0BE3-771C-E527-48C8-E5ED9EDFAEE4}" dt="2026-08-10T15:13:44.293" v="161" actId="20577"/>
          <ac:spMkLst>
            <pc:docMk/>
            <pc:sldMk cId="1344937315" sldId="261"/>
            <ac:spMk id="3" creationId="{CE3FC8F3-DD44-4D76-A2B4-95CB7D74CA7F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4:10.138" v="199" actId="20577"/>
        <pc:sldMkLst>
          <pc:docMk/>
          <pc:sldMk cId="114070089" sldId="262"/>
        </pc:sldMkLst>
        <pc:spChg chg="mod">
          <ac:chgData name="Corey Edwards" userId="S::corey.edwards@uwtsd.ac.uk::7a967df3-e232-40a5-b10c-dee8f912d80a" providerId="AD" clId="Web-{183C0BE3-771C-E527-48C8-E5ED9EDFAEE4}" dt="2026-08-10T15:13:53.075" v="173" actId="20577"/>
          <ac:spMkLst>
            <pc:docMk/>
            <pc:sldMk cId="114070089" sldId="262"/>
            <ac:spMk id="2" creationId="{1B994CA6-993D-42AE-4C10-3F724E5BE1F9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4:10.138" v="199" actId="20577"/>
          <ac:spMkLst>
            <pc:docMk/>
            <pc:sldMk cId="114070089" sldId="262"/>
            <ac:spMk id="3" creationId="{7A5AC7E0-CD66-4CB4-82B8-7ECF88F601A0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4:38.889" v="209" actId="20577"/>
        <pc:sldMkLst>
          <pc:docMk/>
          <pc:sldMk cId="2677653969" sldId="263"/>
        </pc:sldMkLst>
        <pc:spChg chg="mod">
          <ac:chgData name="Corey Edwards" userId="S::corey.edwards@uwtsd.ac.uk::7a967df3-e232-40a5-b10c-dee8f912d80a" providerId="AD" clId="Web-{183C0BE3-771C-E527-48C8-E5ED9EDFAEE4}" dt="2026-08-10T15:14:31.482" v="203" actId="20577"/>
          <ac:spMkLst>
            <pc:docMk/>
            <pc:sldMk cId="2677653969" sldId="263"/>
            <ac:spMk id="2" creationId="{E767828E-C0BB-251B-A4A0-DE15F39C6C5C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4:38.889" v="209" actId="20577"/>
          <ac:spMkLst>
            <pc:docMk/>
            <pc:sldMk cId="2677653969" sldId="263"/>
            <ac:spMk id="3" creationId="{254BBA1E-F542-C9E8-15E6-94E5B1A0E0F5}"/>
          </ac:spMkLst>
        </pc:spChg>
      </pc:sldChg>
      <pc:sldChg chg="modSp add replId">
        <pc:chgData name="Corey Edwards" userId="S::corey.edwards@uwtsd.ac.uk::7a967df3-e232-40a5-b10c-dee8f912d80a" providerId="AD" clId="Web-{183C0BE3-771C-E527-48C8-E5ED9EDFAEE4}" dt="2026-08-10T15:14:51.124" v="217" actId="20577"/>
        <pc:sldMkLst>
          <pc:docMk/>
          <pc:sldMk cId="3403468311" sldId="264"/>
        </pc:sldMkLst>
        <pc:spChg chg="mod">
          <ac:chgData name="Corey Edwards" userId="S::corey.edwards@uwtsd.ac.uk::7a967df3-e232-40a5-b10c-dee8f912d80a" providerId="AD" clId="Web-{183C0BE3-771C-E527-48C8-E5ED9EDFAEE4}" dt="2026-08-10T15:14:51.124" v="217" actId="20577"/>
          <ac:spMkLst>
            <pc:docMk/>
            <pc:sldMk cId="3403468311" sldId="264"/>
            <ac:spMk id="2" creationId="{C4DBD4C6-D33D-D922-BFA0-44CEAD83C32C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4:48.873" v="216" actId="20577"/>
          <ac:spMkLst>
            <pc:docMk/>
            <pc:sldMk cId="3403468311" sldId="264"/>
            <ac:spMk id="3" creationId="{E44F5C67-EE1C-A0F2-E0D8-CC69E0D04B1A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5:02.608" v="222" actId="20577"/>
        <pc:sldMkLst>
          <pc:docMk/>
          <pc:sldMk cId="1563732651" sldId="265"/>
        </pc:sldMkLst>
        <pc:spChg chg="mod">
          <ac:chgData name="Corey Edwards" userId="S::corey.edwards@uwtsd.ac.uk::7a967df3-e232-40a5-b10c-dee8f912d80a" providerId="AD" clId="Web-{183C0BE3-771C-E527-48C8-E5ED9EDFAEE4}" dt="2026-08-10T15:14:54.577" v="220" actId="20577"/>
          <ac:spMkLst>
            <pc:docMk/>
            <pc:sldMk cId="1563732651" sldId="265"/>
            <ac:spMk id="2" creationId="{E463CA02-9A4B-407D-0764-6F227F4F0AD2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5:02.608" v="222" actId="20577"/>
          <ac:spMkLst>
            <pc:docMk/>
            <pc:sldMk cId="1563732651" sldId="265"/>
            <ac:spMk id="3" creationId="{98958521-CFA4-9976-C8E9-E596FFB0F064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5:41.344" v="297" actId="20577"/>
        <pc:sldMkLst>
          <pc:docMk/>
          <pc:sldMk cId="339161068" sldId="266"/>
        </pc:sldMkLst>
        <pc:spChg chg="mod">
          <ac:chgData name="Corey Edwards" userId="S::corey.edwards@uwtsd.ac.uk::7a967df3-e232-40a5-b10c-dee8f912d80a" providerId="AD" clId="Web-{183C0BE3-771C-E527-48C8-E5ED9EDFAEE4}" dt="2026-08-10T15:15:18.578" v="226" actId="20577"/>
          <ac:spMkLst>
            <pc:docMk/>
            <pc:sldMk cId="339161068" sldId="266"/>
            <ac:spMk id="2" creationId="{D4869006-1D9D-89ED-F060-F9154731C5B6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5:41.344" v="297" actId="20577"/>
          <ac:spMkLst>
            <pc:docMk/>
            <pc:sldMk cId="339161068" sldId="266"/>
            <ac:spMk id="3" creationId="{CA35C457-487D-4FEC-F8B6-F051E75F54EC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6:18.111" v="359" actId="20577"/>
        <pc:sldMkLst>
          <pc:docMk/>
          <pc:sldMk cId="4133358492" sldId="267"/>
        </pc:sldMkLst>
        <pc:spChg chg="mod">
          <ac:chgData name="Corey Edwards" userId="S::corey.edwards@uwtsd.ac.uk::7a967df3-e232-40a5-b10c-dee8f912d80a" providerId="AD" clId="Web-{183C0BE3-771C-E527-48C8-E5ED9EDFAEE4}" dt="2026-08-10T15:15:52.767" v="308" actId="20577"/>
          <ac:spMkLst>
            <pc:docMk/>
            <pc:sldMk cId="4133358492" sldId="267"/>
            <ac:spMk id="2" creationId="{A422EDD6-7739-45B9-0CA9-383275B146A3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6:18.111" v="359" actId="20577"/>
          <ac:spMkLst>
            <pc:docMk/>
            <pc:sldMk cId="4133358492" sldId="267"/>
            <ac:spMk id="3" creationId="{26A034A3-038E-197D-2DD0-6F67F81FE7D5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18:05.944" v="410" actId="20577"/>
        <pc:sldMkLst>
          <pc:docMk/>
          <pc:sldMk cId="455800815" sldId="268"/>
        </pc:sldMkLst>
        <pc:spChg chg="mod">
          <ac:chgData name="Corey Edwards" userId="S::corey.edwards@uwtsd.ac.uk::7a967df3-e232-40a5-b10c-dee8f912d80a" providerId="AD" clId="Web-{183C0BE3-771C-E527-48C8-E5ED9EDFAEE4}" dt="2026-08-10T15:16:29.940" v="370" actId="20577"/>
          <ac:spMkLst>
            <pc:docMk/>
            <pc:sldMk cId="455800815" sldId="268"/>
            <ac:spMk id="2" creationId="{873614FB-5713-BEBC-5016-E1AA29E3A453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18:05.944" v="410" actId="20577"/>
          <ac:spMkLst>
            <pc:docMk/>
            <pc:sldMk cId="455800815" sldId="268"/>
            <ac:spMk id="3" creationId="{48E8E951-F636-7FF7-80A0-2DAFAC1F2DF1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0:10.309" v="503" actId="20577"/>
        <pc:sldMkLst>
          <pc:docMk/>
          <pc:sldMk cId="311530615" sldId="269"/>
        </pc:sldMkLst>
        <pc:spChg chg="mod">
          <ac:chgData name="Corey Edwards" userId="S::corey.edwards@uwtsd.ac.uk::7a967df3-e232-40a5-b10c-dee8f912d80a" providerId="AD" clId="Web-{183C0BE3-771C-E527-48C8-E5ED9EDFAEE4}" dt="2026-08-10T15:18:25.210" v="424" actId="20577"/>
          <ac:spMkLst>
            <pc:docMk/>
            <pc:sldMk cId="311530615" sldId="269"/>
            <ac:spMk id="2" creationId="{FFDE25AA-6F04-EBD7-085D-67A0D07C78E1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0:10.309" v="503" actId="20577"/>
          <ac:spMkLst>
            <pc:docMk/>
            <pc:sldMk cId="311530615" sldId="269"/>
            <ac:spMk id="3" creationId="{2A58B8C4-E657-46A8-A986-60DBBBFED7AA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0:33.590" v="514" actId="20577"/>
        <pc:sldMkLst>
          <pc:docMk/>
          <pc:sldMk cId="2346109607" sldId="270"/>
        </pc:sldMkLst>
        <pc:spChg chg="mod">
          <ac:chgData name="Corey Edwards" userId="S::corey.edwards@uwtsd.ac.uk::7a967df3-e232-40a5-b10c-dee8f912d80a" providerId="AD" clId="Web-{183C0BE3-771C-E527-48C8-E5ED9EDFAEE4}" dt="2026-08-10T15:20:33.590" v="514" actId="20577"/>
          <ac:spMkLst>
            <pc:docMk/>
            <pc:sldMk cId="2346109607" sldId="270"/>
            <ac:spMk id="2" creationId="{6A64C762-8BF4-823E-DF5B-4B26CC49F2F0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0:29.293" v="505" actId="20577"/>
          <ac:spMkLst>
            <pc:docMk/>
            <pc:sldMk cId="2346109607" sldId="270"/>
            <ac:spMk id="3" creationId="{55BCA48A-D940-386E-F04C-AD975D65AFF9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1:16.982" v="555" actId="20577"/>
        <pc:sldMkLst>
          <pc:docMk/>
          <pc:sldMk cId="1463861894" sldId="271"/>
        </pc:sldMkLst>
        <pc:spChg chg="mod">
          <ac:chgData name="Corey Edwards" userId="S::corey.edwards@uwtsd.ac.uk::7a967df3-e232-40a5-b10c-dee8f912d80a" providerId="AD" clId="Web-{183C0BE3-771C-E527-48C8-E5ED9EDFAEE4}" dt="2026-08-10T15:21:16.982" v="555" actId="20577"/>
          <ac:spMkLst>
            <pc:docMk/>
            <pc:sldMk cId="1463861894" sldId="271"/>
            <ac:spMk id="2" creationId="{002F5F79-3A30-42EF-8828-942E2465A038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1:12.060" v="543" actId="20577"/>
          <ac:spMkLst>
            <pc:docMk/>
            <pc:sldMk cId="1463861894" sldId="271"/>
            <ac:spMk id="3" creationId="{44421201-B92A-4DAF-6A4B-AA472E69CAF5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1:27.811" v="571" actId="20577"/>
        <pc:sldMkLst>
          <pc:docMk/>
          <pc:sldMk cId="1674942008" sldId="272"/>
        </pc:sldMkLst>
        <pc:spChg chg="mod">
          <ac:chgData name="Corey Edwards" userId="S::corey.edwards@uwtsd.ac.uk::7a967df3-e232-40a5-b10c-dee8f912d80a" providerId="AD" clId="Web-{183C0BE3-771C-E527-48C8-E5ED9EDFAEE4}" dt="2026-08-10T15:21:27.811" v="571" actId="20577"/>
          <ac:spMkLst>
            <pc:docMk/>
            <pc:sldMk cId="1674942008" sldId="272"/>
            <ac:spMk id="2" creationId="{43A0CC32-D219-C62E-2FE3-A950A00FC4DE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1:06.497" v="542" actId="20577"/>
          <ac:spMkLst>
            <pc:docMk/>
            <pc:sldMk cId="1674942008" sldId="272"/>
            <ac:spMk id="3" creationId="{6EF3FC47-F851-101A-63FE-36205D3F2D1B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1:46.124" v="601" actId="20577"/>
        <pc:sldMkLst>
          <pc:docMk/>
          <pc:sldMk cId="3192094009" sldId="273"/>
        </pc:sldMkLst>
        <pc:spChg chg="mod">
          <ac:chgData name="Corey Edwards" userId="S::corey.edwards@uwtsd.ac.uk::7a967df3-e232-40a5-b10c-dee8f912d80a" providerId="AD" clId="Web-{183C0BE3-771C-E527-48C8-E5ED9EDFAEE4}" dt="2026-08-10T15:21:33.452" v="590" actId="20577"/>
          <ac:spMkLst>
            <pc:docMk/>
            <pc:sldMk cId="3192094009" sldId="273"/>
            <ac:spMk id="2" creationId="{4E0C4E4E-81EE-7E9C-8B8E-911D661E6EE5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1:46.124" v="601" actId="20577"/>
          <ac:spMkLst>
            <pc:docMk/>
            <pc:sldMk cId="3192094009" sldId="273"/>
            <ac:spMk id="3" creationId="{AA1AADDE-9078-9EE7-410D-226662985EC7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2:11.703" v="623" actId="20577"/>
        <pc:sldMkLst>
          <pc:docMk/>
          <pc:sldMk cId="2938892943" sldId="274"/>
        </pc:sldMkLst>
        <pc:spChg chg="mod">
          <ac:chgData name="Corey Edwards" userId="S::corey.edwards@uwtsd.ac.uk::7a967df3-e232-40a5-b10c-dee8f912d80a" providerId="AD" clId="Web-{183C0BE3-771C-E527-48C8-E5ED9EDFAEE4}" dt="2026-08-10T15:22:02.906" v="616" actId="20577"/>
          <ac:spMkLst>
            <pc:docMk/>
            <pc:sldMk cId="2938892943" sldId="274"/>
            <ac:spMk id="2" creationId="{5F1D5387-9F1A-118F-D2E8-4F0757896D17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2:11.703" v="623" actId="20577"/>
          <ac:spMkLst>
            <pc:docMk/>
            <pc:sldMk cId="2938892943" sldId="274"/>
            <ac:spMk id="3" creationId="{E91F958A-3E99-2F30-F1DD-FA7A2953B33B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2:24" v="634" actId="20577"/>
        <pc:sldMkLst>
          <pc:docMk/>
          <pc:sldMk cId="3891890924" sldId="275"/>
        </pc:sldMkLst>
        <pc:spChg chg="mod">
          <ac:chgData name="Corey Edwards" userId="S::corey.edwards@uwtsd.ac.uk::7a967df3-e232-40a5-b10c-dee8f912d80a" providerId="AD" clId="Web-{183C0BE3-771C-E527-48C8-E5ED9EDFAEE4}" dt="2026-08-10T15:22:21.281" v="632" actId="20577"/>
          <ac:spMkLst>
            <pc:docMk/>
            <pc:sldMk cId="3891890924" sldId="275"/>
            <ac:spMk id="2" creationId="{FA077F61-1B5B-7173-C66F-CB5AE95A8315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2:24" v="634" actId="20577"/>
          <ac:spMkLst>
            <pc:docMk/>
            <pc:sldMk cId="3891890924" sldId="275"/>
            <ac:spMk id="3" creationId="{EB6E0296-865F-BA4E-F571-76B5BDBF49A6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2:54.455" v="667" actId="20577"/>
        <pc:sldMkLst>
          <pc:docMk/>
          <pc:sldMk cId="3408404357" sldId="276"/>
        </pc:sldMkLst>
        <pc:spChg chg="mod">
          <ac:chgData name="Corey Edwards" userId="S::corey.edwards@uwtsd.ac.uk::7a967df3-e232-40a5-b10c-dee8f912d80a" providerId="AD" clId="Web-{183C0BE3-771C-E527-48C8-E5ED9EDFAEE4}" dt="2026-08-10T15:22:34.313" v="644" actId="20577"/>
          <ac:spMkLst>
            <pc:docMk/>
            <pc:sldMk cId="3408404357" sldId="276"/>
            <ac:spMk id="2" creationId="{32FD6BD1-5F96-B501-7BF1-844D7D19A60B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2:54.455" v="667" actId="20577"/>
          <ac:spMkLst>
            <pc:docMk/>
            <pc:sldMk cId="3408404357" sldId="276"/>
            <ac:spMk id="3" creationId="{431D8CB4-885E-494A-74D9-A0C324624F08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5:19.820" v="777" actId="20577"/>
        <pc:sldMkLst>
          <pc:docMk/>
          <pc:sldMk cId="3180091054" sldId="277"/>
        </pc:sldMkLst>
        <pc:spChg chg="mod">
          <ac:chgData name="Corey Edwards" userId="S::corey.edwards@uwtsd.ac.uk::7a967df3-e232-40a5-b10c-dee8f912d80a" providerId="AD" clId="Web-{183C0BE3-771C-E527-48C8-E5ED9EDFAEE4}" dt="2026-08-10T15:24:44.178" v="704" actId="20577"/>
          <ac:spMkLst>
            <pc:docMk/>
            <pc:sldMk cId="3180091054" sldId="277"/>
            <ac:spMk id="2" creationId="{A7F72BBD-0F9A-0067-0177-EA328CE06D61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5:19.820" v="777" actId="20577"/>
          <ac:spMkLst>
            <pc:docMk/>
            <pc:sldMk cId="3180091054" sldId="277"/>
            <ac:spMk id="3" creationId="{02714C6A-003E-1D13-76A0-B4DCE03F0D88}"/>
          </ac:spMkLst>
        </pc:spChg>
      </pc:sldChg>
      <pc:sldChg chg="add">
        <pc:chgData name="Corey Edwards" userId="S::corey.edwards@uwtsd.ac.uk::7a967df3-e232-40a5-b10c-dee8f912d80a" providerId="AD" clId="Web-{183C0BE3-771C-E527-48C8-E5ED9EDFAEE4}" dt="2026-08-10T15:24:12.551" v="696"/>
        <pc:sldMkLst>
          <pc:docMk/>
          <pc:sldMk cId="958566466" sldId="278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598" v="697"/>
        <pc:sldMkLst>
          <pc:docMk/>
          <pc:sldMk cId="789445548" sldId="283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739" v="699"/>
        <pc:sldMkLst>
          <pc:docMk/>
          <pc:sldMk cId="3909264452" sldId="284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942" v="702"/>
        <pc:sldMkLst>
          <pc:docMk/>
          <pc:sldMk cId="3045799580" sldId="285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848" v="701"/>
        <pc:sldMkLst>
          <pc:docMk/>
          <pc:sldMk cId="2604490874" sldId="286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801" v="700"/>
        <pc:sldMkLst>
          <pc:docMk/>
          <pc:sldMk cId="3244224165" sldId="287"/>
        </pc:sldMkLst>
      </pc:sldChg>
      <pc:sldChg chg="add">
        <pc:chgData name="Corey Edwards" userId="S::corey.edwards@uwtsd.ac.uk::7a967df3-e232-40a5-b10c-dee8f912d80a" providerId="AD" clId="Web-{183C0BE3-771C-E527-48C8-E5ED9EDFAEE4}" dt="2026-08-10T15:24:12.676" v="698"/>
        <pc:sldMkLst>
          <pc:docMk/>
          <pc:sldMk cId="3526851876" sldId="291"/>
        </pc:sldMkLst>
      </pc:sldChg>
      <pc:sldChg chg="modSp new">
        <pc:chgData name="Corey Edwards" userId="S::corey.edwards@uwtsd.ac.uk::7a967df3-e232-40a5-b10c-dee8f912d80a" providerId="AD" clId="Web-{183C0BE3-771C-E527-48C8-E5ED9EDFAEE4}" dt="2026-08-10T15:26:36.776" v="872" actId="20577"/>
        <pc:sldMkLst>
          <pc:docMk/>
          <pc:sldMk cId="87982268" sldId="292"/>
        </pc:sldMkLst>
        <pc:spChg chg="mod">
          <ac:chgData name="Corey Edwards" userId="S::corey.edwards@uwtsd.ac.uk::7a967df3-e232-40a5-b10c-dee8f912d80a" providerId="AD" clId="Web-{183C0BE3-771C-E527-48C8-E5ED9EDFAEE4}" dt="2026-08-10T15:25:54.758" v="786" actId="20577"/>
          <ac:spMkLst>
            <pc:docMk/>
            <pc:sldMk cId="87982268" sldId="292"/>
            <ac:spMk id="2" creationId="{F74B735B-66EA-BD47-1FE2-2CDB9E7D6BE3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6:36.776" v="872" actId="20577"/>
          <ac:spMkLst>
            <pc:docMk/>
            <pc:sldMk cId="87982268" sldId="292"/>
            <ac:spMk id="3" creationId="{00CF5B5B-9C07-6B37-9AE7-27C9289654B4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9:13.407" v="932" actId="20577"/>
        <pc:sldMkLst>
          <pc:docMk/>
          <pc:sldMk cId="4032499783" sldId="293"/>
        </pc:sldMkLst>
        <pc:spChg chg="mod">
          <ac:chgData name="Corey Edwards" userId="S::corey.edwards@uwtsd.ac.uk::7a967df3-e232-40a5-b10c-dee8f912d80a" providerId="AD" clId="Web-{183C0BE3-771C-E527-48C8-E5ED9EDFAEE4}" dt="2026-08-10T15:27:06.574" v="887" actId="20577"/>
          <ac:spMkLst>
            <pc:docMk/>
            <pc:sldMk cId="4032499783" sldId="293"/>
            <ac:spMk id="2" creationId="{D3AC1977-DFA3-3607-79C6-1CEF4368D15C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9:13.407" v="932" actId="20577"/>
          <ac:spMkLst>
            <pc:docMk/>
            <pc:sldMk cId="4032499783" sldId="293"/>
            <ac:spMk id="3" creationId="{A45E95A8-BFA8-6C0E-C816-00F1B713BC30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29:47.955" v="1008" actId="20577"/>
        <pc:sldMkLst>
          <pc:docMk/>
          <pc:sldMk cId="253638678" sldId="294"/>
        </pc:sldMkLst>
        <pc:spChg chg="mod">
          <ac:chgData name="Corey Edwards" userId="S::corey.edwards@uwtsd.ac.uk::7a967df3-e232-40a5-b10c-dee8f912d80a" providerId="AD" clId="Web-{183C0BE3-771C-E527-48C8-E5ED9EDFAEE4}" dt="2026-08-10T15:29:27.845" v="949" actId="20577"/>
          <ac:spMkLst>
            <pc:docMk/>
            <pc:sldMk cId="253638678" sldId="294"/>
            <ac:spMk id="2" creationId="{78CBE181-D6D9-6851-DDD7-576C7AEC0C2A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29:47.955" v="1008" actId="20577"/>
          <ac:spMkLst>
            <pc:docMk/>
            <pc:sldMk cId="253638678" sldId="294"/>
            <ac:spMk id="3" creationId="{4C568928-929F-57EC-C7B1-CB24814D9564}"/>
          </ac:spMkLst>
        </pc:spChg>
      </pc:sldChg>
      <pc:sldChg chg="modSp add replId">
        <pc:chgData name="Corey Edwards" userId="S::corey.edwards@uwtsd.ac.uk::7a967df3-e232-40a5-b10c-dee8f912d80a" providerId="AD" clId="Web-{183C0BE3-771C-E527-48C8-E5ED9EDFAEE4}" dt="2026-08-10T15:30:03.940" v="1037" actId="20577"/>
        <pc:sldMkLst>
          <pc:docMk/>
          <pc:sldMk cId="2212096712" sldId="295"/>
        </pc:sldMkLst>
        <pc:spChg chg="mod">
          <ac:chgData name="Corey Edwards" userId="S::corey.edwards@uwtsd.ac.uk::7a967df3-e232-40a5-b10c-dee8f912d80a" providerId="AD" clId="Web-{183C0BE3-771C-E527-48C8-E5ED9EDFAEE4}" dt="2026-08-10T15:30:03.940" v="1037" actId="20577"/>
          <ac:spMkLst>
            <pc:docMk/>
            <pc:sldMk cId="2212096712" sldId="295"/>
            <ac:spMk id="3" creationId="{BA7C4715-098F-DC60-3E36-058C28B8D21C}"/>
          </ac:spMkLst>
        </pc:spChg>
      </pc:sldChg>
      <pc:sldChg chg="addSp modSp new">
        <pc:chgData name="Corey Edwards" userId="S::corey.edwards@uwtsd.ac.uk::7a967df3-e232-40a5-b10c-dee8f912d80a" providerId="AD" clId="Web-{183C0BE3-771C-E527-48C8-E5ED9EDFAEE4}" dt="2026-08-10T15:31:29.709" v="1205"/>
        <pc:sldMkLst>
          <pc:docMk/>
          <pc:sldMk cId="4168025011" sldId="296"/>
        </pc:sldMkLst>
        <pc:spChg chg="mod">
          <ac:chgData name="Corey Edwards" userId="S::corey.edwards@uwtsd.ac.uk::7a967df3-e232-40a5-b10c-dee8f912d80a" providerId="AD" clId="Web-{183C0BE3-771C-E527-48C8-E5ED9EDFAEE4}" dt="2026-08-10T15:30:11.768" v="1045" actId="20577"/>
          <ac:spMkLst>
            <pc:docMk/>
            <pc:sldMk cId="4168025011" sldId="296"/>
            <ac:spMk id="2" creationId="{F1AF94C7-3F21-D1B0-F00D-EA170751263A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30:29.972" v="1097" actId="20577"/>
          <ac:spMkLst>
            <pc:docMk/>
            <pc:sldMk cId="4168025011" sldId="296"/>
            <ac:spMk id="3" creationId="{11EA68EA-559D-A320-BA83-727629CA6473}"/>
          </ac:spMkLst>
        </pc:spChg>
        <pc:graphicFrameChg chg="add mod modGraphic">
          <ac:chgData name="Corey Edwards" userId="S::corey.edwards@uwtsd.ac.uk::7a967df3-e232-40a5-b10c-dee8f912d80a" providerId="AD" clId="Web-{183C0BE3-771C-E527-48C8-E5ED9EDFAEE4}" dt="2026-08-10T15:31:29.709" v="1205"/>
          <ac:graphicFrameMkLst>
            <pc:docMk/>
            <pc:sldMk cId="4168025011" sldId="296"/>
            <ac:graphicFrameMk id="4" creationId="{E333A2E4-D0EF-BCFF-B962-C433CCC7A175}"/>
          </ac:graphicFrameMkLst>
        </pc:graphicFrameChg>
      </pc:sldChg>
      <pc:sldChg chg="modSp new">
        <pc:chgData name="Corey Edwards" userId="S::corey.edwards@uwtsd.ac.uk::7a967df3-e232-40a5-b10c-dee8f912d80a" providerId="AD" clId="Web-{183C0BE3-771C-E527-48C8-E5ED9EDFAEE4}" dt="2026-08-10T15:31:50.475" v="1245" actId="20577"/>
        <pc:sldMkLst>
          <pc:docMk/>
          <pc:sldMk cId="1743919065" sldId="297"/>
        </pc:sldMkLst>
        <pc:spChg chg="mod">
          <ac:chgData name="Corey Edwards" userId="S::corey.edwards@uwtsd.ac.uk::7a967df3-e232-40a5-b10c-dee8f912d80a" providerId="AD" clId="Web-{183C0BE3-771C-E527-48C8-E5ED9EDFAEE4}" dt="2026-08-10T15:31:45.210" v="1226" actId="20577"/>
          <ac:spMkLst>
            <pc:docMk/>
            <pc:sldMk cId="1743919065" sldId="297"/>
            <ac:spMk id="2" creationId="{986A4550-9194-80E0-C923-A11054949ED6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31:50.475" v="1245" actId="20577"/>
          <ac:spMkLst>
            <pc:docMk/>
            <pc:sldMk cId="1743919065" sldId="297"/>
            <ac:spMk id="3" creationId="{62BD2BC1-3D53-D935-045F-50C933B50E53}"/>
          </ac:spMkLst>
        </pc:spChg>
      </pc:sldChg>
      <pc:sldChg chg="modSp add replId">
        <pc:chgData name="Corey Edwards" userId="S::corey.edwards@uwtsd.ac.uk::7a967df3-e232-40a5-b10c-dee8f912d80a" providerId="AD" clId="Web-{183C0BE3-771C-E527-48C8-E5ED9EDFAEE4}" dt="2026-08-10T15:31:58.476" v="1248" actId="20577"/>
        <pc:sldMkLst>
          <pc:docMk/>
          <pc:sldMk cId="3838190679" sldId="298"/>
        </pc:sldMkLst>
        <pc:spChg chg="mod">
          <ac:chgData name="Corey Edwards" userId="S::corey.edwards@uwtsd.ac.uk::7a967df3-e232-40a5-b10c-dee8f912d80a" providerId="AD" clId="Web-{183C0BE3-771C-E527-48C8-E5ED9EDFAEE4}" dt="2026-08-10T15:31:58.476" v="1248" actId="20577"/>
          <ac:spMkLst>
            <pc:docMk/>
            <pc:sldMk cId="3838190679" sldId="298"/>
            <ac:spMk id="3" creationId="{D2F3B859-8D26-495B-760A-0AF0649C6BA5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32:13.195" v="1256" actId="20577"/>
        <pc:sldMkLst>
          <pc:docMk/>
          <pc:sldMk cId="3600768491" sldId="299"/>
        </pc:sldMkLst>
        <pc:spChg chg="mod">
          <ac:chgData name="Corey Edwards" userId="S::corey.edwards@uwtsd.ac.uk::7a967df3-e232-40a5-b10c-dee8f912d80a" providerId="AD" clId="Web-{183C0BE3-771C-E527-48C8-E5ED9EDFAEE4}" dt="2026-08-10T15:32:10.398" v="1255" actId="20577"/>
          <ac:spMkLst>
            <pc:docMk/>
            <pc:sldMk cId="3600768491" sldId="299"/>
            <ac:spMk id="2" creationId="{E07FF720-0F36-3A4B-A772-5298DBABC964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32:13.195" v="1256" actId="20577"/>
          <ac:spMkLst>
            <pc:docMk/>
            <pc:sldMk cId="3600768491" sldId="299"/>
            <ac:spMk id="3" creationId="{B412BB25-0668-2BC1-EC6F-EB30E63659F7}"/>
          </ac:spMkLst>
        </pc:spChg>
      </pc:sldChg>
      <pc:sldChg chg="modSp new">
        <pc:chgData name="Corey Edwards" userId="S::corey.edwards@uwtsd.ac.uk::7a967df3-e232-40a5-b10c-dee8f912d80a" providerId="AD" clId="Web-{183C0BE3-771C-E527-48C8-E5ED9EDFAEE4}" dt="2026-08-10T15:32:30.477" v="1288" actId="20577"/>
        <pc:sldMkLst>
          <pc:docMk/>
          <pc:sldMk cId="2106697908" sldId="300"/>
        </pc:sldMkLst>
        <pc:spChg chg="mod">
          <ac:chgData name="Corey Edwards" userId="S::corey.edwards@uwtsd.ac.uk::7a967df3-e232-40a5-b10c-dee8f912d80a" providerId="AD" clId="Web-{183C0BE3-771C-E527-48C8-E5ED9EDFAEE4}" dt="2026-08-10T15:32:21.320" v="1259" actId="20577"/>
          <ac:spMkLst>
            <pc:docMk/>
            <pc:sldMk cId="2106697908" sldId="300"/>
            <ac:spMk id="2" creationId="{C3800336-4766-B5DE-6ED7-DADC12065638}"/>
          </ac:spMkLst>
        </pc:spChg>
        <pc:spChg chg="mod">
          <ac:chgData name="Corey Edwards" userId="S::corey.edwards@uwtsd.ac.uk::7a967df3-e232-40a5-b10c-dee8f912d80a" providerId="AD" clId="Web-{183C0BE3-771C-E527-48C8-E5ED9EDFAEE4}" dt="2026-08-10T15:32:30.477" v="1288" actId="20577"/>
          <ac:spMkLst>
            <pc:docMk/>
            <pc:sldMk cId="2106697908" sldId="300"/>
            <ac:spMk id="3" creationId="{271B9E16-A4B5-75F9-2C24-A74ABC4E441E}"/>
          </ac:spMkLst>
        </pc:spChg>
      </pc:sldChg>
      <pc:sldMasterChg chg="add del addSldLayout delSldLayout">
        <pc:chgData name="Corey Edwards" userId="S::corey.edwards@uwtsd.ac.uk::7a967df3-e232-40a5-b10c-dee8f912d80a" providerId="AD" clId="Web-{183C0BE3-771C-E527-48C8-E5ED9EDFAEE4}" dt="2026-08-10T15:10:07.456" v="16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83C0BE3-771C-E527-48C8-E5ED9EDFAEE4}" dt="2026-08-10T15:10:01.847" v="15"/>
        <pc:sldMasterMkLst>
          <pc:docMk/>
          <pc:sldMasterMk cId="1917068373" sldId="2147483708"/>
        </pc:sldMasterMkLst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2049445179" sldId="2147483697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3554960597" sldId="2147483698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4016204230" sldId="2147483699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3758453346" sldId="2147483700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1000978440" sldId="2147483701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2597535915" sldId="2147483702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353976547" sldId="2147483703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1054005858" sldId="2147483704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3844928978" sldId="2147483705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1074471963" sldId="2147483706"/>
          </pc:sldLayoutMkLst>
        </pc:sldLayoutChg>
        <pc:sldLayoutChg chg="add del">
          <pc:chgData name="Corey Edwards" userId="S::corey.edwards@uwtsd.ac.uk::7a967df3-e232-40a5-b10c-dee8f912d80a" providerId="AD" clId="Web-{183C0BE3-771C-E527-48C8-E5ED9EDFAEE4}" dt="2026-08-10T15:10:01.847" v="15"/>
          <pc:sldLayoutMkLst>
            <pc:docMk/>
            <pc:sldMasterMk cId="1917068373" sldId="2147483708"/>
            <pc:sldLayoutMk cId="2117408116" sldId="2147483707"/>
          </pc:sldLayoutMkLst>
        </pc:sldLayoutChg>
      </pc:sldMasterChg>
      <pc:sldMasterChg chg="add addSldLayout">
        <pc:chgData name="Corey Edwards" userId="S::corey.edwards@uwtsd.ac.uk::7a967df3-e232-40a5-b10c-dee8f912d80a" providerId="AD" clId="Web-{183C0BE3-771C-E527-48C8-E5ED9EDFAEE4}" dt="2026-08-10T15:10:07.456" v="16"/>
        <pc:sldMasterMkLst>
          <pc:docMk/>
          <pc:sldMasterMk cId="3236343908" sldId="2147483773"/>
        </pc:sldMasterMkLst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148301739" sldId="2147483762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303941170" sldId="2147483763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2371228057" sldId="2147483764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3905144858" sldId="2147483765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780410736" sldId="2147483766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111183912" sldId="2147483767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663616804" sldId="2147483768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781437622" sldId="2147483769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235148572" sldId="2147483770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206584635" sldId="2147483771"/>
          </pc:sldLayoutMkLst>
        </pc:sldLayoutChg>
        <pc:sldLayoutChg chg="add">
          <pc:chgData name="Corey Edwards" userId="S::corey.edwards@uwtsd.ac.uk::7a967df3-e232-40a5-b10c-dee8f912d80a" providerId="AD" clId="Web-{183C0BE3-771C-E527-48C8-E5ED9EDFAEE4}" dt="2026-08-10T15:10:07.456" v="16"/>
          <pc:sldLayoutMkLst>
            <pc:docMk/>
            <pc:sldMasterMk cId="3236343908" sldId="2147483773"/>
            <pc:sldLayoutMk cId="1766626055" sldId="21474837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1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1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#1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2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2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#20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#2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#1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3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3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1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#2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#4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#4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46A66E-1247-449A-BB66-5AB0BE3FF3A8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CE3DE93-1891-4B7C-9C7B-BE68453EB468}">
      <dgm:prSet/>
      <dgm:spPr/>
      <dgm:t>
        <a:bodyPr/>
        <a:lstStyle/>
        <a:p>
          <a:r>
            <a:rPr lang="en-US"/>
            <a:t>You will need to have access to the work you completed over Reading Week. </a:t>
          </a:r>
        </a:p>
      </dgm:t>
    </dgm:pt>
    <dgm:pt modelId="{43767AE3-BD8A-4178-8A9D-9067C5AD23E9}" type="parTrans" cxnId="{F9F782C0-5C24-4FFC-B9EB-AF88956051A0}">
      <dgm:prSet/>
      <dgm:spPr/>
      <dgm:t>
        <a:bodyPr/>
        <a:lstStyle/>
        <a:p>
          <a:endParaRPr lang="en-US"/>
        </a:p>
      </dgm:t>
    </dgm:pt>
    <dgm:pt modelId="{507AFCF5-BBC1-4B1F-B06A-49FA51B01B70}" type="sibTrans" cxnId="{F9F782C0-5C24-4FFC-B9EB-AF88956051A0}">
      <dgm:prSet/>
      <dgm:spPr/>
      <dgm:t>
        <a:bodyPr/>
        <a:lstStyle/>
        <a:p>
          <a:endParaRPr lang="en-US"/>
        </a:p>
      </dgm:t>
    </dgm:pt>
    <dgm:pt modelId="{B05C5D1C-CA96-4F25-9361-A798D1EAC692}">
      <dgm:prSet/>
      <dgm:spPr/>
      <dgm:t>
        <a:bodyPr/>
        <a:lstStyle/>
        <a:p>
          <a:r>
            <a:rPr lang="en-US"/>
            <a:t>You need to be able to refer back to this to help with your assessments. </a:t>
          </a:r>
        </a:p>
      </dgm:t>
    </dgm:pt>
    <dgm:pt modelId="{6C5BDA6F-6C33-483D-A226-FCF1AFDB3037}" type="parTrans" cxnId="{4609CFEC-CFC3-4324-91B6-495AEDDB81E2}">
      <dgm:prSet/>
      <dgm:spPr/>
      <dgm:t>
        <a:bodyPr/>
        <a:lstStyle/>
        <a:p>
          <a:endParaRPr lang="en-US"/>
        </a:p>
      </dgm:t>
    </dgm:pt>
    <dgm:pt modelId="{441E0130-DC03-455E-9D9C-19D36D89304C}" type="sibTrans" cxnId="{4609CFEC-CFC3-4324-91B6-495AEDDB81E2}">
      <dgm:prSet/>
      <dgm:spPr/>
      <dgm:t>
        <a:bodyPr/>
        <a:lstStyle/>
        <a:p>
          <a:endParaRPr lang="en-US"/>
        </a:p>
      </dgm:t>
    </dgm:pt>
    <dgm:pt modelId="{6B259862-C515-47CE-A1A5-133B37D95786}" type="pres">
      <dgm:prSet presAssocID="{A446A66E-1247-449A-BB66-5AB0BE3FF3A8}" presName="root" presStyleCnt="0">
        <dgm:presLayoutVars>
          <dgm:dir/>
          <dgm:resizeHandles val="exact"/>
        </dgm:presLayoutVars>
      </dgm:prSet>
      <dgm:spPr/>
    </dgm:pt>
    <dgm:pt modelId="{54ACF75C-89A1-43EF-8899-8B169D3E7008}" type="pres">
      <dgm:prSet presAssocID="{8CE3DE93-1891-4B7C-9C7B-BE68453EB468}" presName="compNode" presStyleCnt="0"/>
      <dgm:spPr/>
    </dgm:pt>
    <dgm:pt modelId="{A9029B2D-D8A1-457A-88B8-E711FD025CF4}" type="pres">
      <dgm:prSet presAssocID="{8CE3DE93-1891-4B7C-9C7B-BE68453EB468}" presName="bgRect" presStyleLbl="bgShp" presStyleIdx="0" presStyleCnt="2"/>
      <dgm:spPr/>
    </dgm:pt>
    <dgm:pt modelId="{57555DE7-505D-493C-9897-78B918B1633C}" type="pres">
      <dgm:prSet presAssocID="{8CE3DE93-1891-4B7C-9C7B-BE68453EB46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F2F425-4966-4FF6-8533-2E5A13B1CA5F}" type="pres">
      <dgm:prSet presAssocID="{8CE3DE93-1891-4B7C-9C7B-BE68453EB468}" presName="spaceRect" presStyleCnt="0"/>
      <dgm:spPr/>
    </dgm:pt>
    <dgm:pt modelId="{5C790295-D389-4AD9-B8C8-DD3C3DC6900C}" type="pres">
      <dgm:prSet presAssocID="{8CE3DE93-1891-4B7C-9C7B-BE68453EB468}" presName="parTx" presStyleLbl="revTx" presStyleIdx="0" presStyleCnt="2">
        <dgm:presLayoutVars>
          <dgm:chMax val="0"/>
          <dgm:chPref val="0"/>
        </dgm:presLayoutVars>
      </dgm:prSet>
      <dgm:spPr/>
    </dgm:pt>
    <dgm:pt modelId="{B4F4EF4B-4E31-4493-A391-B3DD4AC717EA}" type="pres">
      <dgm:prSet presAssocID="{507AFCF5-BBC1-4B1F-B06A-49FA51B01B70}" presName="sibTrans" presStyleCnt="0"/>
      <dgm:spPr/>
    </dgm:pt>
    <dgm:pt modelId="{7463D2DD-615E-4193-8ECC-2527497AE27B}" type="pres">
      <dgm:prSet presAssocID="{B05C5D1C-CA96-4F25-9361-A798D1EAC692}" presName="compNode" presStyleCnt="0"/>
      <dgm:spPr/>
    </dgm:pt>
    <dgm:pt modelId="{AA5E3539-D34B-4B82-8536-68A0053E4124}" type="pres">
      <dgm:prSet presAssocID="{B05C5D1C-CA96-4F25-9361-A798D1EAC692}" presName="bgRect" presStyleLbl="bgShp" presStyleIdx="1" presStyleCnt="2"/>
      <dgm:spPr/>
    </dgm:pt>
    <dgm:pt modelId="{41A5D80A-C101-4026-B42B-B483712D6EA7}" type="pres">
      <dgm:prSet presAssocID="{B05C5D1C-CA96-4F25-9361-A798D1EAC69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349E5A0-152D-4D27-B026-48C157EAD915}" type="pres">
      <dgm:prSet presAssocID="{B05C5D1C-CA96-4F25-9361-A798D1EAC692}" presName="spaceRect" presStyleCnt="0"/>
      <dgm:spPr/>
    </dgm:pt>
    <dgm:pt modelId="{8ACC8DBC-0D32-41A5-86AF-CCF1F54EC3B9}" type="pres">
      <dgm:prSet presAssocID="{B05C5D1C-CA96-4F25-9361-A798D1EAC69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CDA8C3E-8637-4D37-8FDC-D71067F69389}" type="presOf" srcId="{A446A66E-1247-449A-BB66-5AB0BE3FF3A8}" destId="{6B259862-C515-47CE-A1A5-133B37D95786}" srcOrd="0" destOrd="0" presId="urn:microsoft.com/office/officeart/2018/2/layout/IconVerticalSolidList"/>
    <dgm:cxn modelId="{8CE076A9-5F1D-44B0-B83F-67685091C014}" type="presOf" srcId="{B05C5D1C-CA96-4F25-9361-A798D1EAC692}" destId="{8ACC8DBC-0D32-41A5-86AF-CCF1F54EC3B9}" srcOrd="0" destOrd="0" presId="urn:microsoft.com/office/officeart/2018/2/layout/IconVerticalSolidList"/>
    <dgm:cxn modelId="{F9F782C0-5C24-4FFC-B9EB-AF88956051A0}" srcId="{A446A66E-1247-449A-BB66-5AB0BE3FF3A8}" destId="{8CE3DE93-1891-4B7C-9C7B-BE68453EB468}" srcOrd="0" destOrd="0" parTransId="{43767AE3-BD8A-4178-8A9D-9067C5AD23E9}" sibTransId="{507AFCF5-BBC1-4B1F-B06A-49FA51B01B70}"/>
    <dgm:cxn modelId="{B131D6D1-1AF5-4B3A-8FB4-1DF47FA22A56}" type="presOf" srcId="{8CE3DE93-1891-4B7C-9C7B-BE68453EB468}" destId="{5C790295-D389-4AD9-B8C8-DD3C3DC6900C}" srcOrd="0" destOrd="0" presId="urn:microsoft.com/office/officeart/2018/2/layout/IconVerticalSolidList"/>
    <dgm:cxn modelId="{4609CFEC-CFC3-4324-91B6-495AEDDB81E2}" srcId="{A446A66E-1247-449A-BB66-5AB0BE3FF3A8}" destId="{B05C5D1C-CA96-4F25-9361-A798D1EAC692}" srcOrd="1" destOrd="0" parTransId="{6C5BDA6F-6C33-483D-A226-FCF1AFDB3037}" sibTransId="{441E0130-DC03-455E-9D9C-19D36D89304C}"/>
    <dgm:cxn modelId="{61F9393D-69DC-4332-9548-B264EF323BDA}" type="presParOf" srcId="{6B259862-C515-47CE-A1A5-133B37D95786}" destId="{54ACF75C-89A1-43EF-8899-8B169D3E7008}" srcOrd="0" destOrd="0" presId="urn:microsoft.com/office/officeart/2018/2/layout/IconVerticalSolidList"/>
    <dgm:cxn modelId="{751E26C1-0A45-497A-AE59-26E2EFE805EB}" type="presParOf" srcId="{54ACF75C-89A1-43EF-8899-8B169D3E7008}" destId="{A9029B2D-D8A1-457A-88B8-E711FD025CF4}" srcOrd="0" destOrd="0" presId="urn:microsoft.com/office/officeart/2018/2/layout/IconVerticalSolidList"/>
    <dgm:cxn modelId="{D5FC3529-0110-43CB-A5A9-7A46BD1600DE}" type="presParOf" srcId="{54ACF75C-89A1-43EF-8899-8B169D3E7008}" destId="{57555DE7-505D-493C-9897-78B918B1633C}" srcOrd="1" destOrd="0" presId="urn:microsoft.com/office/officeart/2018/2/layout/IconVerticalSolidList"/>
    <dgm:cxn modelId="{8A0330D0-F968-4A5C-A2A2-4A3A6D1AA26A}" type="presParOf" srcId="{54ACF75C-89A1-43EF-8899-8B169D3E7008}" destId="{7FF2F425-4966-4FF6-8533-2E5A13B1CA5F}" srcOrd="2" destOrd="0" presId="urn:microsoft.com/office/officeart/2018/2/layout/IconVerticalSolidList"/>
    <dgm:cxn modelId="{75B28842-D78E-49B5-B355-5C3286FAA440}" type="presParOf" srcId="{54ACF75C-89A1-43EF-8899-8B169D3E7008}" destId="{5C790295-D389-4AD9-B8C8-DD3C3DC6900C}" srcOrd="3" destOrd="0" presId="urn:microsoft.com/office/officeart/2018/2/layout/IconVerticalSolidList"/>
    <dgm:cxn modelId="{D4135D83-6041-47A5-A11E-6D0870AB4AF6}" type="presParOf" srcId="{6B259862-C515-47CE-A1A5-133B37D95786}" destId="{B4F4EF4B-4E31-4493-A391-B3DD4AC717EA}" srcOrd="1" destOrd="0" presId="urn:microsoft.com/office/officeart/2018/2/layout/IconVerticalSolidList"/>
    <dgm:cxn modelId="{DDA2B4BB-67B4-4BC6-BB11-74E04E72FBA0}" type="presParOf" srcId="{6B259862-C515-47CE-A1A5-133B37D95786}" destId="{7463D2DD-615E-4193-8ECC-2527497AE27B}" srcOrd="2" destOrd="0" presId="urn:microsoft.com/office/officeart/2018/2/layout/IconVerticalSolidList"/>
    <dgm:cxn modelId="{B15E66CC-F89B-4CA6-84B2-AC16747E6DD0}" type="presParOf" srcId="{7463D2DD-615E-4193-8ECC-2527497AE27B}" destId="{AA5E3539-D34B-4B82-8536-68A0053E4124}" srcOrd="0" destOrd="0" presId="urn:microsoft.com/office/officeart/2018/2/layout/IconVerticalSolidList"/>
    <dgm:cxn modelId="{AA0BF88A-B85A-42EC-ABEE-43A7DAFFF31D}" type="presParOf" srcId="{7463D2DD-615E-4193-8ECC-2527497AE27B}" destId="{41A5D80A-C101-4026-B42B-B483712D6EA7}" srcOrd="1" destOrd="0" presId="urn:microsoft.com/office/officeart/2018/2/layout/IconVerticalSolidList"/>
    <dgm:cxn modelId="{4CC8ECA7-2876-47A3-A136-034711D6DC53}" type="presParOf" srcId="{7463D2DD-615E-4193-8ECC-2527497AE27B}" destId="{A349E5A0-152D-4D27-B026-48C157EAD915}" srcOrd="2" destOrd="0" presId="urn:microsoft.com/office/officeart/2018/2/layout/IconVerticalSolidList"/>
    <dgm:cxn modelId="{DB142CAA-0E4E-4521-ACC0-35F1F34E3AB1}" type="presParOf" srcId="{7463D2DD-615E-4193-8ECC-2527497AE27B}" destId="{8ACC8DBC-0D32-41A5-86AF-CCF1F54EC3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32477-80E1-495E-BF0F-FE4C90CDCE9E}" type="doc">
      <dgm:prSet loTypeId="urn:microsoft.com/office/officeart/2016/7/layout/LinearBlockProcessNumbered" loCatId="process" qsTypeId="urn:microsoft.com/office/officeart/2005/8/quickstyle/simple1#17" qsCatId="simple" csTypeId="urn:microsoft.com/office/officeart/2005/8/colors/accent1_2#8" csCatId="accent1"/>
      <dgm:spPr/>
      <dgm:t>
        <a:bodyPr/>
        <a:lstStyle/>
        <a:p>
          <a:endParaRPr lang="en-US"/>
        </a:p>
      </dgm:t>
    </dgm:pt>
    <dgm:pt modelId="{77D23017-13CE-47C3-BE7A-914FC9BE3167}">
      <dgm:prSet/>
      <dgm:spPr/>
      <dgm:t>
        <a:bodyPr/>
        <a:lstStyle/>
        <a:p>
          <a:r>
            <a:rPr lang="en-US"/>
            <a:t>"A study found that 95% of students prefer online learning."</a:t>
          </a:r>
        </a:p>
      </dgm:t>
    </dgm:pt>
    <dgm:pt modelId="{6CA49019-52D4-4BFB-B525-FEDCDAEFFC2E}" type="parTrans" cxnId="{EC2EF44F-A5CF-401C-B5D2-6332BADD7FA4}">
      <dgm:prSet/>
      <dgm:spPr/>
      <dgm:t>
        <a:bodyPr/>
        <a:lstStyle/>
        <a:p>
          <a:endParaRPr lang="en-US"/>
        </a:p>
      </dgm:t>
    </dgm:pt>
    <dgm:pt modelId="{A605408B-6129-42DA-86ED-F876BB190BBB}" type="sibTrans" cxnId="{EC2EF44F-A5CF-401C-B5D2-6332BADD7FA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05D21CD1-6F13-4D03-ACA9-ACA48A369CD1}">
      <dgm:prSet/>
      <dgm:spPr/>
      <dgm:t>
        <a:bodyPr/>
        <a:lstStyle/>
        <a:p>
          <a:r>
            <a:rPr lang="en-US"/>
            <a:t>Do you believe this finding?</a:t>
          </a:r>
        </a:p>
      </dgm:t>
    </dgm:pt>
    <dgm:pt modelId="{0CC9FA0B-AF06-409E-9EC6-6B6C387E340E}" type="parTrans" cxnId="{CC6C68C3-1D15-4676-93FE-66EDBC841F80}">
      <dgm:prSet/>
      <dgm:spPr/>
      <dgm:t>
        <a:bodyPr/>
        <a:lstStyle/>
        <a:p>
          <a:endParaRPr lang="en-US"/>
        </a:p>
      </dgm:t>
    </dgm:pt>
    <dgm:pt modelId="{6FE938BA-B51D-48BD-8CDF-FBD4A130CC7A}" type="sibTrans" cxnId="{CC6C68C3-1D15-4676-93FE-66EDBC841F8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DC170C6-48F8-4D45-A65D-8BD2C8DD431F}">
      <dgm:prSet/>
      <dgm:spPr/>
      <dgm:t>
        <a:bodyPr/>
        <a:lstStyle/>
        <a:p>
          <a:r>
            <a:rPr lang="en-US"/>
            <a:t>What information would you need before trusting it?</a:t>
          </a:r>
        </a:p>
      </dgm:t>
    </dgm:pt>
    <dgm:pt modelId="{870BB6C4-3ED2-445E-BE17-7DA27C11FE63}" type="parTrans" cxnId="{CD8D544B-1D06-44C4-A085-543F709E92EB}">
      <dgm:prSet/>
      <dgm:spPr/>
      <dgm:t>
        <a:bodyPr/>
        <a:lstStyle/>
        <a:p>
          <a:endParaRPr lang="en-US"/>
        </a:p>
      </dgm:t>
    </dgm:pt>
    <dgm:pt modelId="{5A68282F-D7CE-43E2-A2AD-FDFDC8483854}" type="sibTrans" cxnId="{CD8D544B-1D06-44C4-A085-543F709E92E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0E4EE58-88F3-42B4-97FC-452084C13865}" type="pres">
      <dgm:prSet presAssocID="{0EA32477-80E1-495E-BF0F-FE4C90CDCE9E}" presName="Name0" presStyleCnt="0">
        <dgm:presLayoutVars>
          <dgm:animLvl val="lvl"/>
          <dgm:resizeHandles val="exact"/>
        </dgm:presLayoutVars>
      </dgm:prSet>
      <dgm:spPr/>
    </dgm:pt>
    <dgm:pt modelId="{A6440E7F-79BD-41AE-82DC-E8ED832322D2}" type="pres">
      <dgm:prSet presAssocID="{77D23017-13CE-47C3-BE7A-914FC9BE3167}" presName="compositeNode" presStyleCnt="0">
        <dgm:presLayoutVars>
          <dgm:bulletEnabled val="1"/>
        </dgm:presLayoutVars>
      </dgm:prSet>
      <dgm:spPr/>
    </dgm:pt>
    <dgm:pt modelId="{A53F3A97-8AAE-4CFA-B4A9-4B4997F24EB1}" type="pres">
      <dgm:prSet presAssocID="{77D23017-13CE-47C3-BE7A-914FC9BE3167}" presName="bgRect" presStyleLbl="alignNode1" presStyleIdx="0" presStyleCnt="3"/>
      <dgm:spPr/>
    </dgm:pt>
    <dgm:pt modelId="{F7BB5C4A-8064-4AB2-B7EC-40E7EB3D1EB5}" type="pres">
      <dgm:prSet presAssocID="{A605408B-6129-42DA-86ED-F876BB190BBB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23899791-BC64-42D2-A88F-20D1A4AFB852}" type="pres">
      <dgm:prSet presAssocID="{77D23017-13CE-47C3-BE7A-914FC9BE3167}" presName="nodeRect" presStyleLbl="alignNode1" presStyleIdx="0" presStyleCnt="3">
        <dgm:presLayoutVars>
          <dgm:bulletEnabled val="1"/>
        </dgm:presLayoutVars>
      </dgm:prSet>
      <dgm:spPr/>
    </dgm:pt>
    <dgm:pt modelId="{7F8104E1-2860-4FCC-814A-300572991A64}" type="pres">
      <dgm:prSet presAssocID="{A605408B-6129-42DA-86ED-F876BB190BBB}" presName="sibTrans" presStyleCnt="0"/>
      <dgm:spPr/>
    </dgm:pt>
    <dgm:pt modelId="{EB5A922F-0B47-4ED1-9758-155C536C8C17}" type="pres">
      <dgm:prSet presAssocID="{05D21CD1-6F13-4D03-ACA9-ACA48A369CD1}" presName="compositeNode" presStyleCnt="0">
        <dgm:presLayoutVars>
          <dgm:bulletEnabled val="1"/>
        </dgm:presLayoutVars>
      </dgm:prSet>
      <dgm:spPr/>
    </dgm:pt>
    <dgm:pt modelId="{712142DA-2D9D-474D-94AB-1B9A09AF7366}" type="pres">
      <dgm:prSet presAssocID="{05D21CD1-6F13-4D03-ACA9-ACA48A369CD1}" presName="bgRect" presStyleLbl="alignNode1" presStyleIdx="1" presStyleCnt="3"/>
      <dgm:spPr/>
    </dgm:pt>
    <dgm:pt modelId="{B610D05A-CF04-46E9-82E4-BD21D77389B4}" type="pres">
      <dgm:prSet presAssocID="{6FE938BA-B51D-48BD-8CDF-FBD4A130CC7A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3D15C107-829C-4889-A094-C97E8B23F4F3}" type="pres">
      <dgm:prSet presAssocID="{05D21CD1-6F13-4D03-ACA9-ACA48A369CD1}" presName="nodeRect" presStyleLbl="alignNode1" presStyleIdx="1" presStyleCnt="3">
        <dgm:presLayoutVars>
          <dgm:bulletEnabled val="1"/>
        </dgm:presLayoutVars>
      </dgm:prSet>
      <dgm:spPr/>
    </dgm:pt>
    <dgm:pt modelId="{16EE98FC-F7CD-4981-9BA2-CFF4DEBFC113}" type="pres">
      <dgm:prSet presAssocID="{6FE938BA-B51D-48BD-8CDF-FBD4A130CC7A}" presName="sibTrans" presStyleCnt="0"/>
      <dgm:spPr/>
    </dgm:pt>
    <dgm:pt modelId="{A69DE2FE-2126-4C74-9507-4E2692D5F643}" type="pres">
      <dgm:prSet presAssocID="{9DC170C6-48F8-4D45-A65D-8BD2C8DD431F}" presName="compositeNode" presStyleCnt="0">
        <dgm:presLayoutVars>
          <dgm:bulletEnabled val="1"/>
        </dgm:presLayoutVars>
      </dgm:prSet>
      <dgm:spPr/>
    </dgm:pt>
    <dgm:pt modelId="{78E26421-3646-4F52-ABE4-D2CF3BA1B1E8}" type="pres">
      <dgm:prSet presAssocID="{9DC170C6-48F8-4D45-A65D-8BD2C8DD431F}" presName="bgRect" presStyleLbl="alignNode1" presStyleIdx="2" presStyleCnt="3"/>
      <dgm:spPr/>
    </dgm:pt>
    <dgm:pt modelId="{E1A0C3B9-04F7-4CE1-B4B0-F910EA81904A}" type="pres">
      <dgm:prSet presAssocID="{5A68282F-D7CE-43E2-A2AD-FDFDC8483854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029C5DD4-294E-45F8-B593-3F4D7CB4B959}" type="pres">
      <dgm:prSet presAssocID="{9DC170C6-48F8-4D45-A65D-8BD2C8DD431F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267F7D0C-FE35-42B1-BED1-8101D34FD70B}" type="presOf" srcId="{05D21CD1-6F13-4D03-ACA9-ACA48A369CD1}" destId="{3D15C107-829C-4889-A094-C97E8B23F4F3}" srcOrd="1" destOrd="0" presId="urn:microsoft.com/office/officeart/2016/7/layout/LinearBlockProcessNumbered"/>
    <dgm:cxn modelId="{EEF44462-36A0-4DE8-80FA-92E1F6A378CA}" type="presOf" srcId="{77D23017-13CE-47C3-BE7A-914FC9BE3167}" destId="{23899791-BC64-42D2-A88F-20D1A4AFB852}" srcOrd="1" destOrd="0" presId="urn:microsoft.com/office/officeart/2016/7/layout/LinearBlockProcessNumbered"/>
    <dgm:cxn modelId="{4AA30149-5079-4AFF-90A1-4B4791F60C63}" type="presOf" srcId="{05D21CD1-6F13-4D03-ACA9-ACA48A369CD1}" destId="{712142DA-2D9D-474D-94AB-1B9A09AF7366}" srcOrd="0" destOrd="0" presId="urn:microsoft.com/office/officeart/2016/7/layout/LinearBlockProcessNumbered"/>
    <dgm:cxn modelId="{CD8D544B-1D06-44C4-A085-543F709E92EB}" srcId="{0EA32477-80E1-495E-BF0F-FE4C90CDCE9E}" destId="{9DC170C6-48F8-4D45-A65D-8BD2C8DD431F}" srcOrd="2" destOrd="0" parTransId="{870BB6C4-3ED2-445E-BE17-7DA27C11FE63}" sibTransId="{5A68282F-D7CE-43E2-A2AD-FDFDC8483854}"/>
    <dgm:cxn modelId="{EC2EF44F-A5CF-401C-B5D2-6332BADD7FA4}" srcId="{0EA32477-80E1-495E-BF0F-FE4C90CDCE9E}" destId="{77D23017-13CE-47C3-BE7A-914FC9BE3167}" srcOrd="0" destOrd="0" parTransId="{6CA49019-52D4-4BFB-B525-FEDCDAEFFC2E}" sibTransId="{A605408B-6129-42DA-86ED-F876BB190BBB}"/>
    <dgm:cxn modelId="{477D0A58-783D-432D-AE71-DF59FB3E8474}" type="presOf" srcId="{0EA32477-80E1-495E-BF0F-FE4C90CDCE9E}" destId="{50E4EE58-88F3-42B4-97FC-452084C13865}" srcOrd="0" destOrd="0" presId="urn:microsoft.com/office/officeart/2016/7/layout/LinearBlockProcessNumbered"/>
    <dgm:cxn modelId="{D884BF59-DDD4-4FD0-A9A5-8B321D7BDE7F}" type="presOf" srcId="{5A68282F-D7CE-43E2-A2AD-FDFDC8483854}" destId="{E1A0C3B9-04F7-4CE1-B4B0-F910EA81904A}" srcOrd="0" destOrd="0" presId="urn:microsoft.com/office/officeart/2016/7/layout/LinearBlockProcessNumbered"/>
    <dgm:cxn modelId="{D6CA548D-BA5B-4BEB-B0AA-59CDAE32C995}" type="presOf" srcId="{6FE938BA-B51D-48BD-8CDF-FBD4A130CC7A}" destId="{B610D05A-CF04-46E9-82E4-BD21D77389B4}" srcOrd="0" destOrd="0" presId="urn:microsoft.com/office/officeart/2016/7/layout/LinearBlockProcessNumbered"/>
    <dgm:cxn modelId="{428B539A-7054-4203-BA68-68365B7093BC}" type="presOf" srcId="{9DC170C6-48F8-4D45-A65D-8BD2C8DD431F}" destId="{029C5DD4-294E-45F8-B593-3F4D7CB4B959}" srcOrd="1" destOrd="0" presId="urn:microsoft.com/office/officeart/2016/7/layout/LinearBlockProcessNumbered"/>
    <dgm:cxn modelId="{1890AEAB-EEDC-4449-AFE8-D5D7793D35C5}" type="presOf" srcId="{9DC170C6-48F8-4D45-A65D-8BD2C8DD431F}" destId="{78E26421-3646-4F52-ABE4-D2CF3BA1B1E8}" srcOrd="0" destOrd="0" presId="urn:microsoft.com/office/officeart/2016/7/layout/LinearBlockProcessNumbered"/>
    <dgm:cxn modelId="{4DA760AD-6185-4461-8E03-E3F496DE7E94}" type="presOf" srcId="{77D23017-13CE-47C3-BE7A-914FC9BE3167}" destId="{A53F3A97-8AAE-4CFA-B4A9-4B4997F24EB1}" srcOrd="0" destOrd="0" presId="urn:microsoft.com/office/officeart/2016/7/layout/LinearBlockProcessNumbered"/>
    <dgm:cxn modelId="{86F90EBA-C1D5-4AAC-9D56-9D49EB3A9836}" type="presOf" srcId="{A605408B-6129-42DA-86ED-F876BB190BBB}" destId="{F7BB5C4A-8064-4AB2-B7EC-40E7EB3D1EB5}" srcOrd="0" destOrd="0" presId="urn:microsoft.com/office/officeart/2016/7/layout/LinearBlockProcessNumbered"/>
    <dgm:cxn modelId="{CC6C68C3-1D15-4676-93FE-66EDBC841F80}" srcId="{0EA32477-80E1-495E-BF0F-FE4C90CDCE9E}" destId="{05D21CD1-6F13-4D03-ACA9-ACA48A369CD1}" srcOrd="1" destOrd="0" parTransId="{0CC9FA0B-AF06-409E-9EC6-6B6C387E340E}" sibTransId="{6FE938BA-B51D-48BD-8CDF-FBD4A130CC7A}"/>
    <dgm:cxn modelId="{C08FEB76-C213-4E2D-9434-63DAEBA919DA}" type="presParOf" srcId="{50E4EE58-88F3-42B4-97FC-452084C13865}" destId="{A6440E7F-79BD-41AE-82DC-E8ED832322D2}" srcOrd="0" destOrd="0" presId="urn:microsoft.com/office/officeart/2016/7/layout/LinearBlockProcessNumbered"/>
    <dgm:cxn modelId="{3EF9F871-356D-4028-A521-B86AC556694E}" type="presParOf" srcId="{A6440E7F-79BD-41AE-82DC-E8ED832322D2}" destId="{A53F3A97-8AAE-4CFA-B4A9-4B4997F24EB1}" srcOrd="0" destOrd="0" presId="urn:microsoft.com/office/officeart/2016/7/layout/LinearBlockProcessNumbered"/>
    <dgm:cxn modelId="{1ED6E071-8169-403F-9B3D-F3DA8337E398}" type="presParOf" srcId="{A6440E7F-79BD-41AE-82DC-E8ED832322D2}" destId="{F7BB5C4A-8064-4AB2-B7EC-40E7EB3D1EB5}" srcOrd="1" destOrd="0" presId="urn:microsoft.com/office/officeart/2016/7/layout/LinearBlockProcessNumbered"/>
    <dgm:cxn modelId="{8935492C-1A7A-49FA-95BA-AE843A863ACE}" type="presParOf" srcId="{A6440E7F-79BD-41AE-82DC-E8ED832322D2}" destId="{23899791-BC64-42D2-A88F-20D1A4AFB852}" srcOrd="2" destOrd="0" presId="urn:microsoft.com/office/officeart/2016/7/layout/LinearBlockProcessNumbered"/>
    <dgm:cxn modelId="{91997157-3263-48E4-8637-F29F10AE0C13}" type="presParOf" srcId="{50E4EE58-88F3-42B4-97FC-452084C13865}" destId="{7F8104E1-2860-4FCC-814A-300572991A64}" srcOrd="1" destOrd="0" presId="urn:microsoft.com/office/officeart/2016/7/layout/LinearBlockProcessNumbered"/>
    <dgm:cxn modelId="{AE806313-A795-4B5B-9EA6-5012EBF490F8}" type="presParOf" srcId="{50E4EE58-88F3-42B4-97FC-452084C13865}" destId="{EB5A922F-0B47-4ED1-9758-155C536C8C17}" srcOrd="2" destOrd="0" presId="urn:microsoft.com/office/officeart/2016/7/layout/LinearBlockProcessNumbered"/>
    <dgm:cxn modelId="{7543A4F8-1C2F-4C37-AE1D-B012F1D65111}" type="presParOf" srcId="{EB5A922F-0B47-4ED1-9758-155C536C8C17}" destId="{712142DA-2D9D-474D-94AB-1B9A09AF7366}" srcOrd="0" destOrd="0" presId="urn:microsoft.com/office/officeart/2016/7/layout/LinearBlockProcessNumbered"/>
    <dgm:cxn modelId="{4594572D-DD48-4B5D-851A-2D1408C2702E}" type="presParOf" srcId="{EB5A922F-0B47-4ED1-9758-155C536C8C17}" destId="{B610D05A-CF04-46E9-82E4-BD21D77389B4}" srcOrd="1" destOrd="0" presId="urn:microsoft.com/office/officeart/2016/7/layout/LinearBlockProcessNumbered"/>
    <dgm:cxn modelId="{7F7D4880-1F67-4ED8-A8DF-F698BF46F9C3}" type="presParOf" srcId="{EB5A922F-0B47-4ED1-9758-155C536C8C17}" destId="{3D15C107-829C-4889-A094-C97E8B23F4F3}" srcOrd="2" destOrd="0" presId="urn:microsoft.com/office/officeart/2016/7/layout/LinearBlockProcessNumbered"/>
    <dgm:cxn modelId="{414B293B-B203-4ED4-A66E-D1ED9561912F}" type="presParOf" srcId="{50E4EE58-88F3-42B4-97FC-452084C13865}" destId="{16EE98FC-F7CD-4981-9BA2-CFF4DEBFC113}" srcOrd="3" destOrd="0" presId="urn:microsoft.com/office/officeart/2016/7/layout/LinearBlockProcessNumbered"/>
    <dgm:cxn modelId="{3B5C930C-80AA-4983-8A9E-C69D108F09A8}" type="presParOf" srcId="{50E4EE58-88F3-42B4-97FC-452084C13865}" destId="{A69DE2FE-2126-4C74-9507-4E2692D5F643}" srcOrd="4" destOrd="0" presId="urn:microsoft.com/office/officeart/2016/7/layout/LinearBlockProcessNumbered"/>
    <dgm:cxn modelId="{D0519FE4-D598-4E22-B15C-2C201090EFA5}" type="presParOf" srcId="{A69DE2FE-2126-4C74-9507-4E2692D5F643}" destId="{78E26421-3646-4F52-ABE4-D2CF3BA1B1E8}" srcOrd="0" destOrd="0" presId="urn:microsoft.com/office/officeart/2016/7/layout/LinearBlockProcessNumbered"/>
    <dgm:cxn modelId="{28E4B9E8-66E0-45C1-833E-CF7B4642AEB2}" type="presParOf" srcId="{A69DE2FE-2126-4C74-9507-4E2692D5F643}" destId="{E1A0C3B9-04F7-4CE1-B4B0-F910EA81904A}" srcOrd="1" destOrd="0" presId="urn:microsoft.com/office/officeart/2016/7/layout/LinearBlockProcessNumbered"/>
    <dgm:cxn modelId="{D51BC1D9-0784-41A2-9C3E-12C4236D9850}" type="presParOf" srcId="{A69DE2FE-2126-4C74-9507-4E2692D5F643}" destId="{029C5DD4-294E-45F8-B593-3F4D7CB4B95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9371E8-FDEE-4F4A-8331-7B56F5A3BA43}" type="doc">
      <dgm:prSet loTypeId="urn:microsoft.com/office/officeart/2018/2/layout/IconVerticalSolidList" loCatId="icon" qsTypeId="urn:microsoft.com/office/officeart/2005/8/quickstyle/simple1#2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EF7A19E-B4D4-4B58-8FCE-8AB6F09C796B}">
      <dgm:prSet/>
      <dgm:spPr/>
      <dgm:t>
        <a:bodyPr/>
        <a:lstStyle/>
        <a:p>
          <a:r>
            <a:rPr lang="en-US"/>
            <a:t>"New healthcare app improves wellbeing."</a:t>
          </a:r>
        </a:p>
      </dgm:t>
    </dgm:pt>
    <dgm:pt modelId="{1DC9AA81-C0A6-487C-9D3B-FC2082B1B3A2}" type="parTrans" cxnId="{6DAB9DCA-AB24-4CB5-A0D0-A30366149D3D}">
      <dgm:prSet/>
      <dgm:spPr/>
      <dgm:t>
        <a:bodyPr/>
        <a:lstStyle/>
        <a:p>
          <a:endParaRPr lang="en-US"/>
        </a:p>
      </dgm:t>
    </dgm:pt>
    <dgm:pt modelId="{D5A2CB5C-E767-4844-92EB-C1D5A76EE0A6}" type="sibTrans" cxnId="{6DAB9DCA-AB24-4CB5-A0D0-A30366149D3D}">
      <dgm:prSet/>
      <dgm:spPr/>
      <dgm:t>
        <a:bodyPr/>
        <a:lstStyle/>
        <a:p>
          <a:endParaRPr lang="en-US"/>
        </a:p>
      </dgm:t>
    </dgm:pt>
    <dgm:pt modelId="{DEC69C92-1AAB-40D7-B4F4-A9F9FF8D05B0}">
      <dgm:prSet/>
      <dgm:spPr/>
      <dgm:t>
        <a:bodyPr/>
        <a:lstStyle/>
        <a:p>
          <a:r>
            <a:rPr lang="en-US"/>
            <a:t>"Survey of six people suggests healthcare app improves wellbeing."</a:t>
          </a:r>
        </a:p>
      </dgm:t>
    </dgm:pt>
    <dgm:pt modelId="{34653A22-2C1E-457A-9470-A9F051946F58}" type="parTrans" cxnId="{93A47CA6-F055-42DE-91BC-3B793EB7219C}">
      <dgm:prSet/>
      <dgm:spPr/>
      <dgm:t>
        <a:bodyPr/>
        <a:lstStyle/>
        <a:p>
          <a:endParaRPr lang="en-US"/>
        </a:p>
      </dgm:t>
    </dgm:pt>
    <dgm:pt modelId="{83AB290D-85CD-467A-BA1A-9BD8757CDF49}" type="sibTrans" cxnId="{93A47CA6-F055-42DE-91BC-3B793EB7219C}">
      <dgm:prSet/>
      <dgm:spPr/>
      <dgm:t>
        <a:bodyPr/>
        <a:lstStyle/>
        <a:p>
          <a:endParaRPr lang="en-US"/>
        </a:p>
      </dgm:t>
    </dgm:pt>
    <dgm:pt modelId="{3AF6D02E-9574-479D-9FD6-36CE14F2D3DA}">
      <dgm:prSet/>
      <dgm:spPr/>
      <dgm:t>
        <a:bodyPr/>
        <a:lstStyle/>
        <a:p>
          <a:r>
            <a:rPr lang="en-US"/>
            <a:t>Which finding seems more convincing?</a:t>
          </a:r>
        </a:p>
      </dgm:t>
    </dgm:pt>
    <dgm:pt modelId="{E6342098-7C1A-4616-BA7D-52353BF0BF52}" type="parTrans" cxnId="{A52B9CF9-7B28-4339-AE88-ADBE0A066BB2}">
      <dgm:prSet/>
      <dgm:spPr/>
      <dgm:t>
        <a:bodyPr/>
        <a:lstStyle/>
        <a:p>
          <a:endParaRPr lang="en-US"/>
        </a:p>
      </dgm:t>
    </dgm:pt>
    <dgm:pt modelId="{B6E4088F-24B8-47EC-86F6-C30A0B2AD85D}" type="sibTrans" cxnId="{A52B9CF9-7B28-4339-AE88-ADBE0A066BB2}">
      <dgm:prSet/>
      <dgm:spPr/>
      <dgm:t>
        <a:bodyPr/>
        <a:lstStyle/>
        <a:p>
          <a:endParaRPr lang="en-US"/>
        </a:p>
      </dgm:t>
    </dgm:pt>
    <dgm:pt modelId="{431F34B4-B247-4747-9D44-FFA689F354A9}">
      <dgm:prSet/>
      <dgm:spPr/>
      <dgm:t>
        <a:bodyPr/>
        <a:lstStyle/>
        <a:p>
          <a:r>
            <a:rPr lang="en-US"/>
            <a:t>Researchers must not only ask what a study found, but whether the findings are trustworthy.</a:t>
          </a:r>
        </a:p>
      </dgm:t>
    </dgm:pt>
    <dgm:pt modelId="{A6EECCF4-A8C0-4498-A081-B8D4423D98F2}" type="parTrans" cxnId="{818F424D-2FD2-4A4A-B878-63A8F8B13276}">
      <dgm:prSet/>
      <dgm:spPr/>
      <dgm:t>
        <a:bodyPr/>
        <a:lstStyle/>
        <a:p>
          <a:endParaRPr lang="en-US"/>
        </a:p>
      </dgm:t>
    </dgm:pt>
    <dgm:pt modelId="{5BA4D8A3-8CE3-4DCE-AE75-C4171F3E2544}" type="sibTrans" cxnId="{818F424D-2FD2-4A4A-B878-63A8F8B13276}">
      <dgm:prSet/>
      <dgm:spPr/>
      <dgm:t>
        <a:bodyPr/>
        <a:lstStyle/>
        <a:p>
          <a:endParaRPr lang="en-US"/>
        </a:p>
      </dgm:t>
    </dgm:pt>
    <dgm:pt modelId="{C9076FC2-E219-4D6F-97D5-F39B16597947}" type="pres">
      <dgm:prSet presAssocID="{F79371E8-FDEE-4F4A-8331-7B56F5A3BA43}" presName="root" presStyleCnt="0">
        <dgm:presLayoutVars>
          <dgm:dir/>
          <dgm:resizeHandles val="exact"/>
        </dgm:presLayoutVars>
      </dgm:prSet>
      <dgm:spPr/>
    </dgm:pt>
    <dgm:pt modelId="{4C34B0E9-11E1-483D-BE4E-23CE6F176E7D}" type="pres">
      <dgm:prSet presAssocID="{AEF7A19E-B4D4-4B58-8FCE-8AB6F09C796B}" presName="compNode" presStyleCnt="0"/>
      <dgm:spPr/>
    </dgm:pt>
    <dgm:pt modelId="{B170E8F6-A99E-4162-BCF8-CC54A17EB283}" type="pres">
      <dgm:prSet presAssocID="{AEF7A19E-B4D4-4B58-8FCE-8AB6F09C796B}" presName="bgRect" presStyleLbl="bgShp" presStyleIdx="0" presStyleCnt="4"/>
      <dgm:spPr/>
    </dgm:pt>
    <dgm:pt modelId="{CF409454-401D-4373-A487-9CB24A1BE006}" type="pres">
      <dgm:prSet presAssocID="{AEF7A19E-B4D4-4B58-8FCE-8AB6F09C796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3629EC7-A9CD-4101-8D4C-80DEDFAF5978}" type="pres">
      <dgm:prSet presAssocID="{AEF7A19E-B4D4-4B58-8FCE-8AB6F09C796B}" presName="spaceRect" presStyleCnt="0"/>
      <dgm:spPr/>
    </dgm:pt>
    <dgm:pt modelId="{88802DA2-E2D6-4BE8-91D6-0FD2BF40B495}" type="pres">
      <dgm:prSet presAssocID="{AEF7A19E-B4D4-4B58-8FCE-8AB6F09C796B}" presName="parTx" presStyleLbl="revTx" presStyleIdx="0" presStyleCnt="4">
        <dgm:presLayoutVars>
          <dgm:chMax val="0"/>
          <dgm:chPref val="0"/>
        </dgm:presLayoutVars>
      </dgm:prSet>
      <dgm:spPr/>
    </dgm:pt>
    <dgm:pt modelId="{94AE92CE-81F3-4BCF-9486-3DF4B769D95C}" type="pres">
      <dgm:prSet presAssocID="{D5A2CB5C-E767-4844-92EB-C1D5A76EE0A6}" presName="sibTrans" presStyleCnt="0"/>
      <dgm:spPr/>
    </dgm:pt>
    <dgm:pt modelId="{D2B8005F-E208-40B6-B68B-EBD318445E0B}" type="pres">
      <dgm:prSet presAssocID="{DEC69C92-1AAB-40D7-B4F4-A9F9FF8D05B0}" presName="compNode" presStyleCnt="0"/>
      <dgm:spPr/>
    </dgm:pt>
    <dgm:pt modelId="{2E8BBC34-7761-44DD-8171-B5BE4FC37529}" type="pres">
      <dgm:prSet presAssocID="{DEC69C92-1AAB-40D7-B4F4-A9F9FF8D05B0}" presName="bgRect" presStyleLbl="bgShp" presStyleIdx="1" presStyleCnt="4"/>
      <dgm:spPr/>
    </dgm:pt>
    <dgm:pt modelId="{7DD341FF-9090-48C7-A926-B721C373582B}" type="pres">
      <dgm:prSet presAssocID="{DEC69C92-1AAB-40D7-B4F4-A9F9FF8D05B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39D38681-E0D8-4833-B8DB-ADB5F7CC75FE}" type="pres">
      <dgm:prSet presAssocID="{DEC69C92-1AAB-40D7-B4F4-A9F9FF8D05B0}" presName="spaceRect" presStyleCnt="0"/>
      <dgm:spPr/>
    </dgm:pt>
    <dgm:pt modelId="{108A46C5-756C-4CF0-A883-3F9CBD6B49AB}" type="pres">
      <dgm:prSet presAssocID="{DEC69C92-1AAB-40D7-B4F4-A9F9FF8D05B0}" presName="parTx" presStyleLbl="revTx" presStyleIdx="1" presStyleCnt="4">
        <dgm:presLayoutVars>
          <dgm:chMax val="0"/>
          <dgm:chPref val="0"/>
        </dgm:presLayoutVars>
      </dgm:prSet>
      <dgm:spPr/>
    </dgm:pt>
    <dgm:pt modelId="{102303B5-F355-46E7-81C3-E2B1243E993D}" type="pres">
      <dgm:prSet presAssocID="{83AB290D-85CD-467A-BA1A-9BD8757CDF49}" presName="sibTrans" presStyleCnt="0"/>
      <dgm:spPr/>
    </dgm:pt>
    <dgm:pt modelId="{297AF30E-9C6A-4B3D-B6FE-2869FA9596E0}" type="pres">
      <dgm:prSet presAssocID="{3AF6D02E-9574-479D-9FD6-36CE14F2D3DA}" presName="compNode" presStyleCnt="0"/>
      <dgm:spPr/>
    </dgm:pt>
    <dgm:pt modelId="{B96A3FEE-EDE4-4348-84FB-53F4B9EC79C3}" type="pres">
      <dgm:prSet presAssocID="{3AF6D02E-9574-479D-9FD6-36CE14F2D3DA}" presName="bgRect" presStyleLbl="bgShp" presStyleIdx="2" presStyleCnt="4"/>
      <dgm:spPr/>
    </dgm:pt>
    <dgm:pt modelId="{B5978B90-EC1F-4A27-A1F3-7CE2E6204FAA}" type="pres">
      <dgm:prSet presAssocID="{3AF6D02E-9574-479D-9FD6-36CE14F2D3D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F67FB34-FC5F-459F-829F-DAC54CB80EFF}" type="pres">
      <dgm:prSet presAssocID="{3AF6D02E-9574-479D-9FD6-36CE14F2D3DA}" presName="spaceRect" presStyleCnt="0"/>
      <dgm:spPr/>
    </dgm:pt>
    <dgm:pt modelId="{D4AA8AC4-2EF1-4027-9B9C-A02973CD6A82}" type="pres">
      <dgm:prSet presAssocID="{3AF6D02E-9574-479D-9FD6-36CE14F2D3DA}" presName="parTx" presStyleLbl="revTx" presStyleIdx="2" presStyleCnt="4">
        <dgm:presLayoutVars>
          <dgm:chMax val="0"/>
          <dgm:chPref val="0"/>
        </dgm:presLayoutVars>
      </dgm:prSet>
      <dgm:spPr/>
    </dgm:pt>
    <dgm:pt modelId="{3CCE4870-8C92-4CF8-8229-E6293C3D6B79}" type="pres">
      <dgm:prSet presAssocID="{B6E4088F-24B8-47EC-86F6-C30A0B2AD85D}" presName="sibTrans" presStyleCnt="0"/>
      <dgm:spPr/>
    </dgm:pt>
    <dgm:pt modelId="{9F51520D-CA37-4674-A660-8291EBB26CD4}" type="pres">
      <dgm:prSet presAssocID="{431F34B4-B247-4747-9D44-FFA689F354A9}" presName="compNode" presStyleCnt="0"/>
      <dgm:spPr/>
    </dgm:pt>
    <dgm:pt modelId="{9337B08F-82CE-45A2-AF5D-CC36CF512F1C}" type="pres">
      <dgm:prSet presAssocID="{431F34B4-B247-4747-9D44-FFA689F354A9}" presName="bgRect" presStyleLbl="bgShp" presStyleIdx="3" presStyleCnt="4"/>
      <dgm:spPr/>
    </dgm:pt>
    <dgm:pt modelId="{DA946813-D7AF-4ADF-A96E-D141CBD4EBE7}" type="pres">
      <dgm:prSet presAssocID="{431F34B4-B247-4747-9D44-FFA689F354A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7FE6E22-18E7-46A9-8E39-3E44E6267BAE}" type="pres">
      <dgm:prSet presAssocID="{431F34B4-B247-4747-9D44-FFA689F354A9}" presName="spaceRect" presStyleCnt="0"/>
      <dgm:spPr/>
    </dgm:pt>
    <dgm:pt modelId="{1FF4358A-48D7-49E7-A6FA-D9E67E31B573}" type="pres">
      <dgm:prSet presAssocID="{431F34B4-B247-4747-9D44-FFA689F354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92DEA23-2019-4528-8FA1-001CF280DD43}" type="presOf" srcId="{3AF6D02E-9574-479D-9FD6-36CE14F2D3DA}" destId="{D4AA8AC4-2EF1-4027-9B9C-A02973CD6A82}" srcOrd="0" destOrd="0" presId="urn:microsoft.com/office/officeart/2018/2/layout/IconVerticalSolidList"/>
    <dgm:cxn modelId="{C6E49F62-D53E-4ECF-A3CF-CBC185B2352E}" type="presOf" srcId="{DEC69C92-1AAB-40D7-B4F4-A9F9FF8D05B0}" destId="{108A46C5-756C-4CF0-A883-3F9CBD6B49AB}" srcOrd="0" destOrd="0" presId="urn:microsoft.com/office/officeart/2018/2/layout/IconVerticalSolidList"/>
    <dgm:cxn modelId="{06E2714B-DAFB-4442-A067-224992D742F8}" type="presOf" srcId="{F79371E8-FDEE-4F4A-8331-7B56F5A3BA43}" destId="{C9076FC2-E219-4D6F-97D5-F39B16597947}" srcOrd="0" destOrd="0" presId="urn:microsoft.com/office/officeart/2018/2/layout/IconVerticalSolidList"/>
    <dgm:cxn modelId="{818F424D-2FD2-4A4A-B878-63A8F8B13276}" srcId="{F79371E8-FDEE-4F4A-8331-7B56F5A3BA43}" destId="{431F34B4-B247-4747-9D44-FFA689F354A9}" srcOrd="3" destOrd="0" parTransId="{A6EECCF4-A8C0-4498-A081-B8D4423D98F2}" sibTransId="{5BA4D8A3-8CE3-4DCE-AE75-C4171F3E2544}"/>
    <dgm:cxn modelId="{D9159F83-2E5C-4D1F-9454-55E18A65ED47}" type="presOf" srcId="{AEF7A19E-B4D4-4B58-8FCE-8AB6F09C796B}" destId="{88802DA2-E2D6-4BE8-91D6-0FD2BF40B495}" srcOrd="0" destOrd="0" presId="urn:microsoft.com/office/officeart/2018/2/layout/IconVerticalSolidList"/>
    <dgm:cxn modelId="{93A47CA6-F055-42DE-91BC-3B793EB7219C}" srcId="{F79371E8-FDEE-4F4A-8331-7B56F5A3BA43}" destId="{DEC69C92-1AAB-40D7-B4F4-A9F9FF8D05B0}" srcOrd="1" destOrd="0" parTransId="{34653A22-2C1E-457A-9470-A9F051946F58}" sibTransId="{83AB290D-85CD-467A-BA1A-9BD8757CDF49}"/>
    <dgm:cxn modelId="{6DAB9DCA-AB24-4CB5-A0D0-A30366149D3D}" srcId="{F79371E8-FDEE-4F4A-8331-7B56F5A3BA43}" destId="{AEF7A19E-B4D4-4B58-8FCE-8AB6F09C796B}" srcOrd="0" destOrd="0" parTransId="{1DC9AA81-C0A6-487C-9D3B-FC2082B1B3A2}" sibTransId="{D5A2CB5C-E767-4844-92EB-C1D5A76EE0A6}"/>
    <dgm:cxn modelId="{C70BD1F3-DF3D-436E-A49B-4E9B5E888F2E}" type="presOf" srcId="{431F34B4-B247-4747-9D44-FFA689F354A9}" destId="{1FF4358A-48D7-49E7-A6FA-D9E67E31B573}" srcOrd="0" destOrd="0" presId="urn:microsoft.com/office/officeart/2018/2/layout/IconVerticalSolidList"/>
    <dgm:cxn modelId="{A52B9CF9-7B28-4339-AE88-ADBE0A066BB2}" srcId="{F79371E8-FDEE-4F4A-8331-7B56F5A3BA43}" destId="{3AF6D02E-9574-479D-9FD6-36CE14F2D3DA}" srcOrd="2" destOrd="0" parTransId="{E6342098-7C1A-4616-BA7D-52353BF0BF52}" sibTransId="{B6E4088F-24B8-47EC-86F6-C30A0B2AD85D}"/>
    <dgm:cxn modelId="{5699D995-DDDC-499C-9C72-7C356B4771BE}" type="presParOf" srcId="{C9076FC2-E219-4D6F-97D5-F39B16597947}" destId="{4C34B0E9-11E1-483D-BE4E-23CE6F176E7D}" srcOrd="0" destOrd="0" presId="urn:microsoft.com/office/officeart/2018/2/layout/IconVerticalSolidList"/>
    <dgm:cxn modelId="{FE74E589-9F3E-4409-8292-A7FBA565E30F}" type="presParOf" srcId="{4C34B0E9-11E1-483D-BE4E-23CE6F176E7D}" destId="{B170E8F6-A99E-4162-BCF8-CC54A17EB283}" srcOrd="0" destOrd="0" presId="urn:microsoft.com/office/officeart/2018/2/layout/IconVerticalSolidList"/>
    <dgm:cxn modelId="{7ADB3A33-0311-4443-8484-A8F4FF93C101}" type="presParOf" srcId="{4C34B0E9-11E1-483D-BE4E-23CE6F176E7D}" destId="{CF409454-401D-4373-A487-9CB24A1BE006}" srcOrd="1" destOrd="0" presId="urn:microsoft.com/office/officeart/2018/2/layout/IconVerticalSolidList"/>
    <dgm:cxn modelId="{859FF1D3-44C3-4A4E-AC49-F61A5C8AC654}" type="presParOf" srcId="{4C34B0E9-11E1-483D-BE4E-23CE6F176E7D}" destId="{B3629EC7-A9CD-4101-8D4C-80DEDFAF5978}" srcOrd="2" destOrd="0" presId="urn:microsoft.com/office/officeart/2018/2/layout/IconVerticalSolidList"/>
    <dgm:cxn modelId="{06294186-9CD7-442D-ABE0-7316B6258254}" type="presParOf" srcId="{4C34B0E9-11E1-483D-BE4E-23CE6F176E7D}" destId="{88802DA2-E2D6-4BE8-91D6-0FD2BF40B495}" srcOrd="3" destOrd="0" presId="urn:microsoft.com/office/officeart/2018/2/layout/IconVerticalSolidList"/>
    <dgm:cxn modelId="{70290E50-01C2-4810-B9DD-757B6CFE61F3}" type="presParOf" srcId="{C9076FC2-E219-4D6F-97D5-F39B16597947}" destId="{94AE92CE-81F3-4BCF-9486-3DF4B769D95C}" srcOrd="1" destOrd="0" presId="urn:microsoft.com/office/officeart/2018/2/layout/IconVerticalSolidList"/>
    <dgm:cxn modelId="{D15C91DB-211C-492F-8773-D497ECA882FE}" type="presParOf" srcId="{C9076FC2-E219-4D6F-97D5-F39B16597947}" destId="{D2B8005F-E208-40B6-B68B-EBD318445E0B}" srcOrd="2" destOrd="0" presId="urn:microsoft.com/office/officeart/2018/2/layout/IconVerticalSolidList"/>
    <dgm:cxn modelId="{D7E99843-12F3-402C-B23E-4EAABD2E3B6A}" type="presParOf" srcId="{D2B8005F-E208-40B6-B68B-EBD318445E0B}" destId="{2E8BBC34-7761-44DD-8171-B5BE4FC37529}" srcOrd="0" destOrd="0" presId="urn:microsoft.com/office/officeart/2018/2/layout/IconVerticalSolidList"/>
    <dgm:cxn modelId="{599B39D9-6D74-4B28-BECA-150289B17541}" type="presParOf" srcId="{D2B8005F-E208-40B6-B68B-EBD318445E0B}" destId="{7DD341FF-9090-48C7-A926-B721C373582B}" srcOrd="1" destOrd="0" presId="urn:microsoft.com/office/officeart/2018/2/layout/IconVerticalSolidList"/>
    <dgm:cxn modelId="{2345638E-07BF-4491-AE2B-4525766FBE32}" type="presParOf" srcId="{D2B8005F-E208-40B6-B68B-EBD318445E0B}" destId="{39D38681-E0D8-4833-B8DB-ADB5F7CC75FE}" srcOrd="2" destOrd="0" presId="urn:microsoft.com/office/officeart/2018/2/layout/IconVerticalSolidList"/>
    <dgm:cxn modelId="{9FB29285-0962-4240-8DFA-E7BDF11911E9}" type="presParOf" srcId="{D2B8005F-E208-40B6-B68B-EBD318445E0B}" destId="{108A46C5-756C-4CF0-A883-3F9CBD6B49AB}" srcOrd="3" destOrd="0" presId="urn:microsoft.com/office/officeart/2018/2/layout/IconVerticalSolidList"/>
    <dgm:cxn modelId="{DBB23A9F-625C-4034-A57E-E67137DC817A}" type="presParOf" srcId="{C9076FC2-E219-4D6F-97D5-F39B16597947}" destId="{102303B5-F355-46E7-81C3-E2B1243E993D}" srcOrd="3" destOrd="0" presId="urn:microsoft.com/office/officeart/2018/2/layout/IconVerticalSolidList"/>
    <dgm:cxn modelId="{E13F0A42-1BF7-4458-9FF2-0A69E20028B8}" type="presParOf" srcId="{C9076FC2-E219-4D6F-97D5-F39B16597947}" destId="{297AF30E-9C6A-4B3D-B6FE-2869FA9596E0}" srcOrd="4" destOrd="0" presId="urn:microsoft.com/office/officeart/2018/2/layout/IconVerticalSolidList"/>
    <dgm:cxn modelId="{6ACC8547-1D59-451B-9516-063CE02A0234}" type="presParOf" srcId="{297AF30E-9C6A-4B3D-B6FE-2869FA9596E0}" destId="{B96A3FEE-EDE4-4348-84FB-53F4B9EC79C3}" srcOrd="0" destOrd="0" presId="urn:microsoft.com/office/officeart/2018/2/layout/IconVerticalSolidList"/>
    <dgm:cxn modelId="{7C18C8D6-0367-4A85-8D27-B1B0F84CD5A8}" type="presParOf" srcId="{297AF30E-9C6A-4B3D-B6FE-2869FA9596E0}" destId="{B5978B90-EC1F-4A27-A1F3-7CE2E6204FAA}" srcOrd="1" destOrd="0" presId="urn:microsoft.com/office/officeart/2018/2/layout/IconVerticalSolidList"/>
    <dgm:cxn modelId="{4199F366-E70A-4DE4-B125-0647C1101548}" type="presParOf" srcId="{297AF30E-9C6A-4B3D-B6FE-2869FA9596E0}" destId="{CF67FB34-FC5F-459F-829F-DAC54CB80EFF}" srcOrd="2" destOrd="0" presId="urn:microsoft.com/office/officeart/2018/2/layout/IconVerticalSolidList"/>
    <dgm:cxn modelId="{833B9709-5374-4E40-A2A0-653983E9BF82}" type="presParOf" srcId="{297AF30E-9C6A-4B3D-B6FE-2869FA9596E0}" destId="{D4AA8AC4-2EF1-4027-9B9C-A02973CD6A82}" srcOrd="3" destOrd="0" presId="urn:microsoft.com/office/officeart/2018/2/layout/IconVerticalSolidList"/>
    <dgm:cxn modelId="{99B365DD-36C7-433C-9EF1-5E751A4FC3CD}" type="presParOf" srcId="{C9076FC2-E219-4D6F-97D5-F39B16597947}" destId="{3CCE4870-8C92-4CF8-8229-E6293C3D6B79}" srcOrd="5" destOrd="0" presId="urn:microsoft.com/office/officeart/2018/2/layout/IconVerticalSolidList"/>
    <dgm:cxn modelId="{5604B781-1A6D-4C20-93E8-CC678564713D}" type="presParOf" srcId="{C9076FC2-E219-4D6F-97D5-F39B16597947}" destId="{9F51520D-CA37-4674-A660-8291EBB26CD4}" srcOrd="6" destOrd="0" presId="urn:microsoft.com/office/officeart/2018/2/layout/IconVerticalSolidList"/>
    <dgm:cxn modelId="{D3BB471A-3ACC-41A0-A6C2-167B3F8D9898}" type="presParOf" srcId="{9F51520D-CA37-4674-A660-8291EBB26CD4}" destId="{9337B08F-82CE-45A2-AF5D-CC36CF512F1C}" srcOrd="0" destOrd="0" presId="urn:microsoft.com/office/officeart/2018/2/layout/IconVerticalSolidList"/>
    <dgm:cxn modelId="{4E7BB25E-4A8B-4058-B299-D22909DFDCE3}" type="presParOf" srcId="{9F51520D-CA37-4674-A660-8291EBB26CD4}" destId="{DA946813-D7AF-4ADF-A96E-D141CBD4EBE7}" srcOrd="1" destOrd="0" presId="urn:microsoft.com/office/officeart/2018/2/layout/IconVerticalSolidList"/>
    <dgm:cxn modelId="{78EB3F51-CBFF-448E-8914-EF44643FA17D}" type="presParOf" srcId="{9F51520D-CA37-4674-A660-8291EBB26CD4}" destId="{C7FE6E22-18E7-46A9-8E39-3E44E6267BAE}" srcOrd="2" destOrd="0" presId="urn:microsoft.com/office/officeart/2018/2/layout/IconVerticalSolidList"/>
    <dgm:cxn modelId="{9286F395-D4E2-4D97-815D-8C58035677BD}" type="presParOf" srcId="{9F51520D-CA37-4674-A660-8291EBB26CD4}" destId="{1FF4358A-48D7-49E7-A6FA-D9E67E31B5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3F6D2D-C775-4DE1-ADA9-A9951006F279}" type="doc">
      <dgm:prSet loTypeId="urn:microsoft.com/office/officeart/2005/8/layout/process4" loCatId="process" qsTypeId="urn:microsoft.com/office/officeart/2005/8/quickstyle/simple1#39" qsCatId="simple" csTypeId="urn:microsoft.com/office/officeart/2005/8/colors/accent1_2#19" csCatId="accent1"/>
      <dgm:spPr/>
      <dgm:t>
        <a:bodyPr/>
        <a:lstStyle/>
        <a:p>
          <a:endParaRPr lang="en-US"/>
        </a:p>
      </dgm:t>
    </dgm:pt>
    <dgm:pt modelId="{ECB96F61-CF4E-47C7-BF67-06491A8F04A0}">
      <dgm:prSet/>
      <dgm:spPr/>
      <dgm:t>
        <a:bodyPr/>
        <a:lstStyle/>
        <a:p>
          <a:r>
            <a:rPr lang="en-US"/>
            <a:t>Can I trust this research output? </a:t>
          </a:r>
        </a:p>
      </dgm:t>
    </dgm:pt>
    <dgm:pt modelId="{028472EB-3217-45A7-A748-46B6FE7840F1}" type="parTrans" cxnId="{7063C06D-AF96-4CF0-B97A-E184238351AF}">
      <dgm:prSet/>
      <dgm:spPr/>
      <dgm:t>
        <a:bodyPr/>
        <a:lstStyle/>
        <a:p>
          <a:endParaRPr lang="en-US"/>
        </a:p>
      </dgm:t>
    </dgm:pt>
    <dgm:pt modelId="{3CB4F062-D784-4FC1-A1EB-339383B16F1D}" type="sibTrans" cxnId="{7063C06D-AF96-4CF0-B97A-E184238351AF}">
      <dgm:prSet/>
      <dgm:spPr/>
      <dgm:t>
        <a:bodyPr/>
        <a:lstStyle/>
        <a:p>
          <a:endParaRPr lang="en-US"/>
        </a:p>
      </dgm:t>
    </dgm:pt>
    <dgm:pt modelId="{2B753C59-2699-410A-9AEC-26FD5083577A}">
      <dgm:prSet/>
      <dgm:spPr/>
      <dgm:t>
        <a:bodyPr/>
        <a:lstStyle/>
        <a:p>
          <a:r>
            <a:rPr lang="en-US"/>
            <a:t>How useful is it for my question?</a:t>
          </a:r>
        </a:p>
      </dgm:t>
    </dgm:pt>
    <dgm:pt modelId="{5A13B8AF-14F0-4CCB-B5CC-10871A3D383B}" type="parTrans" cxnId="{6C25A737-C69B-42CF-81B2-00454E9690FF}">
      <dgm:prSet/>
      <dgm:spPr/>
      <dgm:t>
        <a:bodyPr/>
        <a:lstStyle/>
        <a:p>
          <a:endParaRPr lang="en-US"/>
        </a:p>
      </dgm:t>
    </dgm:pt>
    <dgm:pt modelId="{731A333E-9853-4E77-BC07-BBAD15AE40BD}" type="sibTrans" cxnId="{6C25A737-C69B-42CF-81B2-00454E9690FF}">
      <dgm:prSet/>
      <dgm:spPr/>
      <dgm:t>
        <a:bodyPr/>
        <a:lstStyle/>
        <a:p>
          <a:endParaRPr lang="en-US"/>
        </a:p>
      </dgm:t>
    </dgm:pt>
    <dgm:pt modelId="{8ED958A7-1735-4043-B870-547CE3D0E738}">
      <dgm:prSet/>
      <dgm:spPr/>
      <dgm:t>
        <a:bodyPr/>
        <a:lstStyle/>
        <a:p>
          <a:r>
            <a:rPr lang="en-US"/>
            <a:t>Research does not automatically become trustworthy because it is published.</a:t>
          </a:r>
        </a:p>
      </dgm:t>
    </dgm:pt>
    <dgm:pt modelId="{4DE50934-42FC-44AC-AA0F-95D5DB9AC307}" type="parTrans" cxnId="{71F7852B-8138-488C-BCEB-08579D5268DF}">
      <dgm:prSet/>
      <dgm:spPr/>
      <dgm:t>
        <a:bodyPr/>
        <a:lstStyle/>
        <a:p>
          <a:endParaRPr lang="en-US"/>
        </a:p>
      </dgm:t>
    </dgm:pt>
    <dgm:pt modelId="{E10E1318-1B04-43E6-A2C0-2D8D296E0434}" type="sibTrans" cxnId="{71F7852B-8138-488C-BCEB-08579D5268DF}">
      <dgm:prSet/>
      <dgm:spPr/>
      <dgm:t>
        <a:bodyPr/>
        <a:lstStyle/>
        <a:p>
          <a:endParaRPr lang="en-US"/>
        </a:p>
      </dgm:t>
    </dgm:pt>
    <dgm:pt modelId="{BD941EB9-06B0-4BEB-B95A-C79C35F3222D}" type="pres">
      <dgm:prSet presAssocID="{F33F6D2D-C775-4DE1-ADA9-A9951006F279}" presName="Name0" presStyleCnt="0">
        <dgm:presLayoutVars>
          <dgm:dir/>
          <dgm:animLvl val="lvl"/>
          <dgm:resizeHandles val="exact"/>
        </dgm:presLayoutVars>
      </dgm:prSet>
      <dgm:spPr/>
    </dgm:pt>
    <dgm:pt modelId="{C38C6498-0324-4AFF-A5AF-AFD03BBF0D84}" type="pres">
      <dgm:prSet presAssocID="{8ED958A7-1735-4043-B870-547CE3D0E738}" presName="boxAndChildren" presStyleCnt="0"/>
      <dgm:spPr/>
    </dgm:pt>
    <dgm:pt modelId="{16EC7CA3-3FC0-4507-B69F-337229E420A4}" type="pres">
      <dgm:prSet presAssocID="{8ED958A7-1735-4043-B870-547CE3D0E738}" presName="parentTextBox" presStyleLbl="node1" presStyleIdx="0" presStyleCnt="3"/>
      <dgm:spPr/>
    </dgm:pt>
    <dgm:pt modelId="{B2A9A992-2C4A-49A5-9986-78FB53483A44}" type="pres">
      <dgm:prSet presAssocID="{731A333E-9853-4E77-BC07-BBAD15AE40BD}" presName="sp" presStyleCnt="0"/>
      <dgm:spPr/>
    </dgm:pt>
    <dgm:pt modelId="{18110FC2-6463-4497-8B0F-09534F6E7A16}" type="pres">
      <dgm:prSet presAssocID="{2B753C59-2699-410A-9AEC-26FD5083577A}" presName="arrowAndChildren" presStyleCnt="0"/>
      <dgm:spPr/>
    </dgm:pt>
    <dgm:pt modelId="{A09A9FD7-E6B4-4BFF-B064-B6D7F0AEFF7A}" type="pres">
      <dgm:prSet presAssocID="{2B753C59-2699-410A-9AEC-26FD5083577A}" presName="parentTextArrow" presStyleLbl="node1" presStyleIdx="1" presStyleCnt="3"/>
      <dgm:spPr/>
    </dgm:pt>
    <dgm:pt modelId="{66C12E55-ABFA-4C18-9D55-E18E4EE2C12A}" type="pres">
      <dgm:prSet presAssocID="{3CB4F062-D784-4FC1-A1EB-339383B16F1D}" presName="sp" presStyleCnt="0"/>
      <dgm:spPr/>
    </dgm:pt>
    <dgm:pt modelId="{A6154C59-AC1E-4D17-BC7E-5DB3D3FD8C23}" type="pres">
      <dgm:prSet presAssocID="{ECB96F61-CF4E-47C7-BF67-06491A8F04A0}" presName="arrowAndChildren" presStyleCnt="0"/>
      <dgm:spPr/>
    </dgm:pt>
    <dgm:pt modelId="{28E81742-F42F-4E8C-B732-76E302FB30BB}" type="pres">
      <dgm:prSet presAssocID="{ECB96F61-CF4E-47C7-BF67-06491A8F04A0}" presName="parentTextArrow" presStyleLbl="node1" presStyleIdx="2" presStyleCnt="3"/>
      <dgm:spPr/>
    </dgm:pt>
  </dgm:ptLst>
  <dgm:cxnLst>
    <dgm:cxn modelId="{71F7852B-8138-488C-BCEB-08579D5268DF}" srcId="{F33F6D2D-C775-4DE1-ADA9-A9951006F279}" destId="{8ED958A7-1735-4043-B870-547CE3D0E738}" srcOrd="2" destOrd="0" parTransId="{4DE50934-42FC-44AC-AA0F-95D5DB9AC307}" sibTransId="{E10E1318-1B04-43E6-A2C0-2D8D296E0434}"/>
    <dgm:cxn modelId="{321B492E-853B-4F1D-8E31-6B60C8F017A4}" type="presOf" srcId="{8ED958A7-1735-4043-B870-547CE3D0E738}" destId="{16EC7CA3-3FC0-4507-B69F-337229E420A4}" srcOrd="0" destOrd="0" presId="urn:microsoft.com/office/officeart/2005/8/layout/process4"/>
    <dgm:cxn modelId="{6C25A737-C69B-42CF-81B2-00454E9690FF}" srcId="{F33F6D2D-C775-4DE1-ADA9-A9951006F279}" destId="{2B753C59-2699-410A-9AEC-26FD5083577A}" srcOrd="1" destOrd="0" parTransId="{5A13B8AF-14F0-4CCB-B5CC-10871A3D383B}" sibTransId="{731A333E-9853-4E77-BC07-BBAD15AE40BD}"/>
    <dgm:cxn modelId="{58493B4C-98E8-4C71-98B6-15717670A76F}" type="presOf" srcId="{ECB96F61-CF4E-47C7-BF67-06491A8F04A0}" destId="{28E81742-F42F-4E8C-B732-76E302FB30BB}" srcOrd="0" destOrd="0" presId="urn:microsoft.com/office/officeart/2005/8/layout/process4"/>
    <dgm:cxn modelId="{7063C06D-AF96-4CF0-B97A-E184238351AF}" srcId="{F33F6D2D-C775-4DE1-ADA9-A9951006F279}" destId="{ECB96F61-CF4E-47C7-BF67-06491A8F04A0}" srcOrd="0" destOrd="0" parTransId="{028472EB-3217-45A7-A748-46B6FE7840F1}" sibTransId="{3CB4F062-D784-4FC1-A1EB-339383B16F1D}"/>
    <dgm:cxn modelId="{4CD963A1-6AE8-4F51-8B09-132D14077161}" type="presOf" srcId="{F33F6D2D-C775-4DE1-ADA9-A9951006F279}" destId="{BD941EB9-06B0-4BEB-B95A-C79C35F3222D}" srcOrd="0" destOrd="0" presId="urn:microsoft.com/office/officeart/2005/8/layout/process4"/>
    <dgm:cxn modelId="{D31AC0F7-48D4-4038-80FD-3173C575456E}" type="presOf" srcId="{2B753C59-2699-410A-9AEC-26FD5083577A}" destId="{A09A9FD7-E6B4-4BFF-B064-B6D7F0AEFF7A}" srcOrd="0" destOrd="0" presId="urn:microsoft.com/office/officeart/2005/8/layout/process4"/>
    <dgm:cxn modelId="{A155732F-D43D-4A33-8A31-F1368363AC1C}" type="presParOf" srcId="{BD941EB9-06B0-4BEB-B95A-C79C35F3222D}" destId="{C38C6498-0324-4AFF-A5AF-AFD03BBF0D84}" srcOrd="0" destOrd="0" presId="urn:microsoft.com/office/officeart/2005/8/layout/process4"/>
    <dgm:cxn modelId="{0349F2B9-6CC3-4115-806A-536F98F71EB4}" type="presParOf" srcId="{C38C6498-0324-4AFF-A5AF-AFD03BBF0D84}" destId="{16EC7CA3-3FC0-4507-B69F-337229E420A4}" srcOrd="0" destOrd="0" presId="urn:microsoft.com/office/officeart/2005/8/layout/process4"/>
    <dgm:cxn modelId="{04698FC7-D1F6-468E-BD66-F3013337E4F9}" type="presParOf" srcId="{BD941EB9-06B0-4BEB-B95A-C79C35F3222D}" destId="{B2A9A992-2C4A-49A5-9986-78FB53483A44}" srcOrd="1" destOrd="0" presId="urn:microsoft.com/office/officeart/2005/8/layout/process4"/>
    <dgm:cxn modelId="{06CB7BEE-112C-46E4-B30E-203D2A03A124}" type="presParOf" srcId="{BD941EB9-06B0-4BEB-B95A-C79C35F3222D}" destId="{18110FC2-6463-4497-8B0F-09534F6E7A16}" srcOrd="2" destOrd="0" presId="urn:microsoft.com/office/officeart/2005/8/layout/process4"/>
    <dgm:cxn modelId="{97AEFDD6-EE21-4734-8262-D0E7DC0A0EF8}" type="presParOf" srcId="{18110FC2-6463-4497-8B0F-09534F6E7A16}" destId="{A09A9FD7-E6B4-4BFF-B064-B6D7F0AEFF7A}" srcOrd="0" destOrd="0" presId="urn:microsoft.com/office/officeart/2005/8/layout/process4"/>
    <dgm:cxn modelId="{821ADF21-E295-4B3F-98ED-FFFC8CD02DE1}" type="presParOf" srcId="{BD941EB9-06B0-4BEB-B95A-C79C35F3222D}" destId="{66C12E55-ABFA-4C18-9D55-E18E4EE2C12A}" srcOrd="3" destOrd="0" presId="urn:microsoft.com/office/officeart/2005/8/layout/process4"/>
    <dgm:cxn modelId="{48523005-31FF-47FF-B2B3-1BFD6AD15856}" type="presParOf" srcId="{BD941EB9-06B0-4BEB-B95A-C79C35F3222D}" destId="{A6154C59-AC1E-4D17-BC7E-5DB3D3FD8C23}" srcOrd="4" destOrd="0" presId="urn:microsoft.com/office/officeart/2005/8/layout/process4"/>
    <dgm:cxn modelId="{06B97BEB-0A4C-4021-BDC5-BDB4C03730B1}" type="presParOf" srcId="{A6154C59-AC1E-4D17-BC7E-5DB3D3FD8C23}" destId="{28E81742-F42F-4E8C-B732-76E302FB30B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306F9B-99CE-458D-A565-A82BDE7D8D72}" type="doc">
      <dgm:prSet loTypeId="urn:microsoft.com/office/officeart/2018/2/layout/IconVerticalSolidList" loCatId="icon" qsTypeId="urn:microsoft.com/office/officeart/2005/8/quickstyle/simple1#5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ABF399-6169-48CB-B703-E636B83CDE5E}">
      <dgm:prSet/>
      <dgm:spPr/>
      <dgm:t>
        <a:bodyPr/>
        <a:lstStyle/>
        <a:p>
          <a:r>
            <a:rPr lang="en-US"/>
            <a:t>In groups discuss</a:t>
          </a:r>
        </a:p>
      </dgm:t>
    </dgm:pt>
    <dgm:pt modelId="{0CBA443F-679F-464B-A0CA-2B23CDA4FBBC}" type="parTrans" cxnId="{9BF36A1B-8B59-4039-A71F-55B7F9A6BE27}">
      <dgm:prSet/>
      <dgm:spPr/>
      <dgm:t>
        <a:bodyPr/>
        <a:lstStyle/>
        <a:p>
          <a:endParaRPr lang="en-US"/>
        </a:p>
      </dgm:t>
    </dgm:pt>
    <dgm:pt modelId="{B10A0C47-42F3-457A-8920-095B97AD1690}" type="sibTrans" cxnId="{9BF36A1B-8B59-4039-A71F-55B7F9A6BE27}">
      <dgm:prSet/>
      <dgm:spPr/>
      <dgm:t>
        <a:bodyPr/>
        <a:lstStyle/>
        <a:p>
          <a:endParaRPr lang="en-US"/>
        </a:p>
      </dgm:t>
    </dgm:pt>
    <dgm:pt modelId="{9FAE298A-0522-47F8-AE2C-F03D7F327860}">
      <dgm:prSet/>
      <dgm:spPr/>
      <dgm:t>
        <a:bodyPr/>
        <a:lstStyle/>
        <a:p>
          <a:r>
            <a:rPr lang="en-US"/>
            <a:t>Which appears stronger?</a:t>
          </a:r>
        </a:p>
      </dgm:t>
    </dgm:pt>
    <dgm:pt modelId="{3FF7521A-93B3-4105-81BC-647EA97EBD5D}" type="parTrans" cxnId="{DC52FD9C-9C15-4874-A23E-CF3551A49829}">
      <dgm:prSet/>
      <dgm:spPr/>
      <dgm:t>
        <a:bodyPr/>
        <a:lstStyle/>
        <a:p>
          <a:endParaRPr lang="en-US"/>
        </a:p>
      </dgm:t>
    </dgm:pt>
    <dgm:pt modelId="{A1FB89E5-57A5-4956-AC8F-3480E0FFD948}" type="sibTrans" cxnId="{DC52FD9C-9C15-4874-A23E-CF3551A49829}">
      <dgm:prSet/>
      <dgm:spPr/>
      <dgm:t>
        <a:bodyPr/>
        <a:lstStyle/>
        <a:p>
          <a:endParaRPr lang="en-US"/>
        </a:p>
      </dgm:t>
    </dgm:pt>
    <dgm:pt modelId="{40523D47-5832-4538-8098-E20092655988}">
      <dgm:prSet/>
      <dgm:spPr/>
      <dgm:t>
        <a:bodyPr/>
        <a:lstStyle/>
        <a:p>
          <a:r>
            <a:rPr lang="en-US"/>
            <a:t>What are the strengths?</a:t>
          </a:r>
        </a:p>
      </dgm:t>
    </dgm:pt>
    <dgm:pt modelId="{7CC3B104-3A38-443E-9CF3-52CF28B82309}" type="parTrans" cxnId="{77E317A3-CA1B-4081-A45C-8612EECDACBD}">
      <dgm:prSet/>
      <dgm:spPr/>
      <dgm:t>
        <a:bodyPr/>
        <a:lstStyle/>
        <a:p>
          <a:endParaRPr lang="en-US"/>
        </a:p>
      </dgm:t>
    </dgm:pt>
    <dgm:pt modelId="{176DC05C-331C-465C-B3C7-E04B240CA5E0}" type="sibTrans" cxnId="{77E317A3-CA1B-4081-A45C-8612EECDACBD}">
      <dgm:prSet/>
      <dgm:spPr/>
      <dgm:t>
        <a:bodyPr/>
        <a:lstStyle/>
        <a:p>
          <a:endParaRPr lang="en-US"/>
        </a:p>
      </dgm:t>
    </dgm:pt>
    <dgm:pt modelId="{B5AF5983-5E5C-46A9-ABF7-770CE7C45F87}">
      <dgm:prSet/>
      <dgm:spPr/>
      <dgm:t>
        <a:bodyPr/>
        <a:lstStyle/>
        <a:p>
          <a:r>
            <a:rPr lang="en-US"/>
            <a:t>What are the limitations?</a:t>
          </a:r>
        </a:p>
      </dgm:t>
    </dgm:pt>
    <dgm:pt modelId="{CDB9C1FA-D64F-4767-8639-754EC59DAC99}" type="parTrans" cxnId="{2C05E884-1E45-4EAA-9DF7-142ACA287EB9}">
      <dgm:prSet/>
      <dgm:spPr/>
      <dgm:t>
        <a:bodyPr/>
        <a:lstStyle/>
        <a:p>
          <a:endParaRPr lang="en-US"/>
        </a:p>
      </dgm:t>
    </dgm:pt>
    <dgm:pt modelId="{0DCFB657-3F02-41B1-9CED-F9FD781EE1FC}" type="sibTrans" cxnId="{2C05E884-1E45-4EAA-9DF7-142ACA287EB9}">
      <dgm:prSet/>
      <dgm:spPr/>
      <dgm:t>
        <a:bodyPr/>
        <a:lstStyle/>
        <a:p>
          <a:endParaRPr lang="en-US"/>
        </a:p>
      </dgm:t>
    </dgm:pt>
    <dgm:pt modelId="{0D21DC27-3D08-4393-8914-CAA0B8E5F59C}" type="pres">
      <dgm:prSet presAssocID="{A2306F9B-99CE-458D-A565-A82BDE7D8D72}" presName="root" presStyleCnt="0">
        <dgm:presLayoutVars>
          <dgm:dir/>
          <dgm:resizeHandles val="exact"/>
        </dgm:presLayoutVars>
      </dgm:prSet>
      <dgm:spPr/>
    </dgm:pt>
    <dgm:pt modelId="{11D1D4CE-D62B-43E7-8146-5960D1A392E3}" type="pres">
      <dgm:prSet presAssocID="{EEABF399-6169-48CB-B703-E636B83CDE5E}" presName="compNode" presStyleCnt="0"/>
      <dgm:spPr/>
    </dgm:pt>
    <dgm:pt modelId="{851EAC58-4DCA-40C5-913E-B5A29C3A27E8}" type="pres">
      <dgm:prSet presAssocID="{EEABF399-6169-48CB-B703-E636B83CDE5E}" presName="bgRect" presStyleLbl="bgShp" presStyleIdx="0" presStyleCnt="4"/>
      <dgm:spPr/>
    </dgm:pt>
    <dgm:pt modelId="{471726F5-5D70-435D-BC0E-57F00BA58C1F}" type="pres">
      <dgm:prSet presAssocID="{EEABF399-6169-48CB-B703-E636B83CDE5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894F69C-F22D-431E-B566-D8307234EF2F}" type="pres">
      <dgm:prSet presAssocID="{EEABF399-6169-48CB-B703-E636B83CDE5E}" presName="spaceRect" presStyleCnt="0"/>
      <dgm:spPr/>
    </dgm:pt>
    <dgm:pt modelId="{4D92E2C5-5759-4B4C-9FF8-6541CB9B3F6A}" type="pres">
      <dgm:prSet presAssocID="{EEABF399-6169-48CB-B703-E636B83CDE5E}" presName="parTx" presStyleLbl="revTx" presStyleIdx="0" presStyleCnt="4">
        <dgm:presLayoutVars>
          <dgm:chMax val="0"/>
          <dgm:chPref val="0"/>
        </dgm:presLayoutVars>
      </dgm:prSet>
      <dgm:spPr/>
    </dgm:pt>
    <dgm:pt modelId="{438ED422-276B-45EA-97FF-6844E9E236B0}" type="pres">
      <dgm:prSet presAssocID="{B10A0C47-42F3-457A-8920-095B97AD1690}" presName="sibTrans" presStyleCnt="0"/>
      <dgm:spPr/>
    </dgm:pt>
    <dgm:pt modelId="{F2F55756-6F60-4624-AFAD-2CD55EA92912}" type="pres">
      <dgm:prSet presAssocID="{9FAE298A-0522-47F8-AE2C-F03D7F327860}" presName="compNode" presStyleCnt="0"/>
      <dgm:spPr/>
    </dgm:pt>
    <dgm:pt modelId="{0FF6A8E2-E81C-446B-B6ED-0C7877F65E45}" type="pres">
      <dgm:prSet presAssocID="{9FAE298A-0522-47F8-AE2C-F03D7F327860}" presName="bgRect" presStyleLbl="bgShp" presStyleIdx="1" presStyleCnt="4"/>
      <dgm:spPr/>
    </dgm:pt>
    <dgm:pt modelId="{233B224D-821B-4A7E-95F8-06D13C13CB8F}" type="pres">
      <dgm:prSet presAssocID="{9FAE298A-0522-47F8-AE2C-F03D7F32786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583A85D-1A98-4587-B628-DB39C65C4D18}" type="pres">
      <dgm:prSet presAssocID="{9FAE298A-0522-47F8-AE2C-F03D7F327860}" presName="spaceRect" presStyleCnt="0"/>
      <dgm:spPr/>
    </dgm:pt>
    <dgm:pt modelId="{95F94C8B-47A3-4612-A103-02A8CF5C7CEC}" type="pres">
      <dgm:prSet presAssocID="{9FAE298A-0522-47F8-AE2C-F03D7F327860}" presName="parTx" presStyleLbl="revTx" presStyleIdx="1" presStyleCnt="4">
        <dgm:presLayoutVars>
          <dgm:chMax val="0"/>
          <dgm:chPref val="0"/>
        </dgm:presLayoutVars>
      </dgm:prSet>
      <dgm:spPr/>
    </dgm:pt>
    <dgm:pt modelId="{50488421-9A9E-4DC9-BFA9-170B9791845B}" type="pres">
      <dgm:prSet presAssocID="{A1FB89E5-57A5-4956-AC8F-3480E0FFD948}" presName="sibTrans" presStyleCnt="0"/>
      <dgm:spPr/>
    </dgm:pt>
    <dgm:pt modelId="{F979FB8B-1E33-4256-A29B-7BB7BC83CF1F}" type="pres">
      <dgm:prSet presAssocID="{40523D47-5832-4538-8098-E20092655988}" presName="compNode" presStyleCnt="0"/>
      <dgm:spPr/>
    </dgm:pt>
    <dgm:pt modelId="{EF1BAE6B-4B0B-4B82-AD6A-2FE290104841}" type="pres">
      <dgm:prSet presAssocID="{40523D47-5832-4538-8098-E20092655988}" presName="bgRect" presStyleLbl="bgShp" presStyleIdx="2" presStyleCnt="4"/>
      <dgm:spPr/>
    </dgm:pt>
    <dgm:pt modelId="{3C5A6904-8741-4905-91F2-8618BC5DA222}" type="pres">
      <dgm:prSet presAssocID="{40523D47-5832-4538-8098-E2009265598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A410B98-0B7F-4C8C-A7F7-8A37C1973404}" type="pres">
      <dgm:prSet presAssocID="{40523D47-5832-4538-8098-E20092655988}" presName="spaceRect" presStyleCnt="0"/>
      <dgm:spPr/>
    </dgm:pt>
    <dgm:pt modelId="{259A5628-6406-4947-8BC6-EFCC5C157855}" type="pres">
      <dgm:prSet presAssocID="{40523D47-5832-4538-8098-E20092655988}" presName="parTx" presStyleLbl="revTx" presStyleIdx="2" presStyleCnt="4">
        <dgm:presLayoutVars>
          <dgm:chMax val="0"/>
          <dgm:chPref val="0"/>
        </dgm:presLayoutVars>
      </dgm:prSet>
      <dgm:spPr/>
    </dgm:pt>
    <dgm:pt modelId="{504FE952-1FD3-40A1-8164-5661D6406AF0}" type="pres">
      <dgm:prSet presAssocID="{176DC05C-331C-465C-B3C7-E04B240CA5E0}" presName="sibTrans" presStyleCnt="0"/>
      <dgm:spPr/>
    </dgm:pt>
    <dgm:pt modelId="{53F180A8-9940-4477-890D-D3AB04F9C667}" type="pres">
      <dgm:prSet presAssocID="{B5AF5983-5E5C-46A9-ABF7-770CE7C45F87}" presName="compNode" presStyleCnt="0"/>
      <dgm:spPr/>
    </dgm:pt>
    <dgm:pt modelId="{C14F550F-5E65-4851-83BE-A568C7F525AE}" type="pres">
      <dgm:prSet presAssocID="{B5AF5983-5E5C-46A9-ABF7-770CE7C45F87}" presName="bgRect" presStyleLbl="bgShp" presStyleIdx="3" presStyleCnt="4"/>
      <dgm:spPr/>
    </dgm:pt>
    <dgm:pt modelId="{AE7217D3-D194-45D5-9D2B-ABEEF389E334}" type="pres">
      <dgm:prSet presAssocID="{B5AF5983-5E5C-46A9-ABF7-770CE7C45F8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CD68445-D350-459B-938F-1D4AF822D16E}" type="pres">
      <dgm:prSet presAssocID="{B5AF5983-5E5C-46A9-ABF7-770CE7C45F87}" presName="spaceRect" presStyleCnt="0"/>
      <dgm:spPr/>
    </dgm:pt>
    <dgm:pt modelId="{5161F59F-4B68-4947-846B-F66C71718397}" type="pres">
      <dgm:prSet presAssocID="{B5AF5983-5E5C-46A9-ABF7-770CE7C45F8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BF36A1B-8B59-4039-A71F-55B7F9A6BE27}" srcId="{A2306F9B-99CE-458D-A565-A82BDE7D8D72}" destId="{EEABF399-6169-48CB-B703-E636B83CDE5E}" srcOrd="0" destOrd="0" parTransId="{0CBA443F-679F-464B-A0CA-2B23CDA4FBBC}" sibTransId="{B10A0C47-42F3-457A-8920-095B97AD1690}"/>
    <dgm:cxn modelId="{BFCE4965-30B0-47B9-9FAB-E1A9BFBC6F0D}" type="presOf" srcId="{9FAE298A-0522-47F8-AE2C-F03D7F327860}" destId="{95F94C8B-47A3-4612-A103-02A8CF5C7CEC}" srcOrd="0" destOrd="0" presId="urn:microsoft.com/office/officeart/2018/2/layout/IconVerticalSolidList"/>
    <dgm:cxn modelId="{4F0AAE6C-C1C2-4167-B5F1-25D8A6143B9D}" type="presOf" srcId="{40523D47-5832-4538-8098-E20092655988}" destId="{259A5628-6406-4947-8BC6-EFCC5C157855}" srcOrd="0" destOrd="0" presId="urn:microsoft.com/office/officeart/2018/2/layout/IconVerticalSolidList"/>
    <dgm:cxn modelId="{DFD61B7F-248A-4663-BEBA-C43EDC6A66F1}" type="presOf" srcId="{A2306F9B-99CE-458D-A565-A82BDE7D8D72}" destId="{0D21DC27-3D08-4393-8914-CAA0B8E5F59C}" srcOrd="0" destOrd="0" presId="urn:microsoft.com/office/officeart/2018/2/layout/IconVerticalSolidList"/>
    <dgm:cxn modelId="{2C05E884-1E45-4EAA-9DF7-142ACA287EB9}" srcId="{A2306F9B-99CE-458D-A565-A82BDE7D8D72}" destId="{B5AF5983-5E5C-46A9-ABF7-770CE7C45F87}" srcOrd="3" destOrd="0" parTransId="{CDB9C1FA-D64F-4767-8639-754EC59DAC99}" sibTransId="{0DCFB657-3F02-41B1-9CED-F9FD781EE1FC}"/>
    <dgm:cxn modelId="{DC52FD9C-9C15-4874-A23E-CF3551A49829}" srcId="{A2306F9B-99CE-458D-A565-A82BDE7D8D72}" destId="{9FAE298A-0522-47F8-AE2C-F03D7F327860}" srcOrd="1" destOrd="0" parTransId="{3FF7521A-93B3-4105-81BC-647EA97EBD5D}" sibTransId="{A1FB89E5-57A5-4956-AC8F-3480E0FFD948}"/>
    <dgm:cxn modelId="{77E317A3-CA1B-4081-A45C-8612EECDACBD}" srcId="{A2306F9B-99CE-458D-A565-A82BDE7D8D72}" destId="{40523D47-5832-4538-8098-E20092655988}" srcOrd="2" destOrd="0" parTransId="{7CC3B104-3A38-443E-9CF3-52CF28B82309}" sibTransId="{176DC05C-331C-465C-B3C7-E04B240CA5E0}"/>
    <dgm:cxn modelId="{81DF66A7-CC1A-4594-AE7C-DF2B671D438F}" type="presOf" srcId="{B5AF5983-5E5C-46A9-ABF7-770CE7C45F87}" destId="{5161F59F-4B68-4947-846B-F66C71718397}" srcOrd="0" destOrd="0" presId="urn:microsoft.com/office/officeart/2018/2/layout/IconVerticalSolidList"/>
    <dgm:cxn modelId="{489080D9-9080-4F7E-BC37-015C126D175E}" type="presOf" srcId="{EEABF399-6169-48CB-B703-E636B83CDE5E}" destId="{4D92E2C5-5759-4B4C-9FF8-6541CB9B3F6A}" srcOrd="0" destOrd="0" presId="urn:microsoft.com/office/officeart/2018/2/layout/IconVerticalSolidList"/>
    <dgm:cxn modelId="{793A0C04-2CA1-4234-A57E-6CB48F0D6F9A}" type="presParOf" srcId="{0D21DC27-3D08-4393-8914-CAA0B8E5F59C}" destId="{11D1D4CE-D62B-43E7-8146-5960D1A392E3}" srcOrd="0" destOrd="0" presId="urn:microsoft.com/office/officeart/2018/2/layout/IconVerticalSolidList"/>
    <dgm:cxn modelId="{36448A05-8461-4E0D-84BA-5E4020BFD111}" type="presParOf" srcId="{11D1D4CE-D62B-43E7-8146-5960D1A392E3}" destId="{851EAC58-4DCA-40C5-913E-B5A29C3A27E8}" srcOrd="0" destOrd="0" presId="urn:microsoft.com/office/officeart/2018/2/layout/IconVerticalSolidList"/>
    <dgm:cxn modelId="{55B6941C-72BC-4AC9-9002-2773E696FC10}" type="presParOf" srcId="{11D1D4CE-D62B-43E7-8146-5960D1A392E3}" destId="{471726F5-5D70-435D-BC0E-57F00BA58C1F}" srcOrd="1" destOrd="0" presId="urn:microsoft.com/office/officeart/2018/2/layout/IconVerticalSolidList"/>
    <dgm:cxn modelId="{051A00C7-D54D-472C-B8FC-35373F9839C1}" type="presParOf" srcId="{11D1D4CE-D62B-43E7-8146-5960D1A392E3}" destId="{D894F69C-F22D-431E-B566-D8307234EF2F}" srcOrd="2" destOrd="0" presId="urn:microsoft.com/office/officeart/2018/2/layout/IconVerticalSolidList"/>
    <dgm:cxn modelId="{5D613F6B-09EE-47E5-BA54-5B13453D9ECC}" type="presParOf" srcId="{11D1D4CE-D62B-43E7-8146-5960D1A392E3}" destId="{4D92E2C5-5759-4B4C-9FF8-6541CB9B3F6A}" srcOrd="3" destOrd="0" presId="urn:microsoft.com/office/officeart/2018/2/layout/IconVerticalSolidList"/>
    <dgm:cxn modelId="{52823771-23C2-46EF-8D4F-10CC8E9C95B4}" type="presParOf" srcId="{0D21DC27-3D08-4393-8914-CAA0B8E5F59C}" destId="{438ED422-276B-45EA-97FF-6844E9E236B0}" srcOrd="1" destOrd="0" presId="urn:microsoft.com/office/officeart/2018/2/layout/IconVerticalSolidList"/>
    <dgm:cxn modelId="{03339034-375B-4DD2-8E38-1CBD7F89F091}" type="presParOf" srcId="{0D21DC27-3D08-4393-8914-CAA0B8E5F59C}" destId="{F2F55756-6F60-4624-AFAD-2CD55EA92912}" srcOrd="2" destOrd="0" presId="urn:microsoft.com/office/officeart/2018/2/layout/IconVerticalSolidList"/>
    <dgm:cxn modelId="{BFBF52B8-5321-4B1A-85EB-DB997F40F8F9}" type="presParOf" srcId="{F2F55756-6F60-4624-AFAD-2CD55EA92912}" destId="{0FF6A8E2-E81C-446B-B6ED-0C7877F65E45}" srcOrd="0" destOrd="0" presId="urn:microsoft.com/office/officeart/2018/2/layout/IconVerticalSolidList"/>
    <dgm:cxn modelId="{757D2231-D901-4A1E-AF91-E92CAA7D2F99}" type="presParOf" srcId="{F2F55756-6F60-4624-AFAD-2CD55EA92912}" destId="{233B224D-821B-4A7E-95F8-06D13C13CB8F}" srcOrd="1" destOrd="0" presId="urn:microsoft.com/office/officeart/2018/2/layout/IconVerticalSolidList"/>
    <dgm:cxn modelId="{F7595239-43FD-4A21-BA38-9BBCC5CD0099}" type="presParOf" srcId="{F2F55756-6F60-4624-AFAD-2CD55EA92912}" destId="{6583A85D-1A98-4587-B628-DB39C65C4D18}" srcOrd="2" destOrd="0" presId="urn:microsoft.com/office/officeart/2018/2/layout/IconVerticalSolidList"/>
    <dgm:cxn modelId="{DCBB0903-1973-4F6A-9F32-E019373A0ABD}" type="presParOf" srcId="{F2F55756-6F60-4624-AFAD-2CD55EA92912}" destId="{95F94C8B-47A3-4612-A103-02A8CF5C7CEC}" srcOrd="3" destOrd="0" presId="urn:microsoft.com/office/officeart/2018/2/layout/IconVerticalSolidList"/>
    <dgm:cxn modelId="{291F0762-5EA8-43D2-9364-24AA97A310DD}" type="presParOf" srcId="{0D21DC27-3D08-4393-8914-CAA0B8E5F59C}" destId="{50488421-9A9E-4DC9-BFA9-170B9791845B}" srcOrd="3" destOrd="0" presId="urn:microsoft.com/office/officeart/2018/2/layout/IconVerticalSolidList"/>
    <dgm:cxn modelId="{1DFB34BC-7C9B-4952-B754-285686F78CCF}" type="presParOf" srcId="{0D21DC27-3D08-4393-8914-CAA0B8E5F59C}" destId="{F979FB8B-1E33-4256-A29B-7BB7BC83CF1F}" srcOrd="4" destOrd="0" presId="urn:microsoft.com/office/officeart/2018/2/layout/IconVerticalSolidList"/>
    <dgm:cxn modelId="{717C5D73-FAAD-40E3-86A9-0309870A5F84}" type="presParOf" srcId="{F979FB8B-1E33-4256-A29B-7BB7BC83CF1F}" destId="{EF1BAE6B-4B0B-4B82-AD6A-2FE290104841}" srcOrd="0" destOrd="0" presId="urn:microsoft.com/office/officeart/2018/2/layout/IconVerticalSolidList"/>
    <dgm:cxn modelId="{F82A4AAD-0272-4A5B-804B-EDC3A7CAC629}" type="presParOf" srcId="{F979FB8B-1E33-4256-A29B-7BB7BC83CF1F}" destId="{3C5A6904-8741-4905-91F2-8618BC5DA222}" srcOrd="1" destOrd="0" presId="urn:microsoft.com/office/officeart/2018/2/layout/IconVerticalSolidList"/>
    <dgm:cxn modelId="{F9044301-10D7-4E60-B0F6-4921DAF1581E}" type="presParOf" srcId="{F979FB8B-1E33-4256-A29B-7BB7BC83CF1F}" destId="{1A410B98-0B7F-4C8C-A7F7-8A37C1973404}" srcOrd="2" destOrd="0" presId="urn:microsoft.com/office/officeart/2018/2/layout/IconVerticalSolidList"/>
    <dgm:cxn modelId="{1FB1693E-FA61-49B9-8909-3CBE3A72F039}" type="presParOf" srcId="{F979FB8B-1E33-4256-A29B-7BB7BC83CF1F}" destId="{259A5628-6406-4947-8BC6-EFCC5C157855}" srcOrd="3" destOrd="0" presId="urn:microsoft.com/office/officeart/2018/2/layout/IconVerticalSolidList"/>
    <dgm:cxn modelId="{5A879E4C-2F4C-43AE-AAE8-4452AB48578D}" type="presParOf" srcId="{0D21DC27-3D08-4393-8914-CAA0B8E5F59C}" destId="{504FE952-1FD3-40A1-8164-5661D6406AF0}" srcOrd="5" destOrd="0" presId="urn:microsoft.com/office/officeart/2018/2/layout/IconVerticalSolidList"/>
    <dgm:cxn modelId="{2203F8C7-4D97-4CBC-8E07-44A71E3384C0}" type="presParOf" srcId="{0D21DC27-3D08-4393-8914-CAA0B8E5F59C}" destId="{53F180A8-9940-4477-890D-D3AB04F9C667}" srcOrd="6" destOrd="0" presId="urn:microsoft.com/office/officeart/2018/2/layout/IconVerticalSolidList"/>
    <dgm:cxn modelId="{200EAAAA-5EC5-4219-A387-ED67DE6200B2}" type="presParOf" srcId="{53F180A8-9940-4477-890D-D3AB04F9C667}" destId="{C14F550F-5E65-4851-83BE-A568C7F525AE}" srcOrd="0" destOrd="0" presId="urn:microsoft.com/office/officeart/2018/2/layout/IconVerticalSolidList"/>
    <dgm:cxn modelId="{F773BBA0-2D70-4D25-ABB5-ED74686E1D94}" type="presParOf" srcId="{53F180A8-9940-4477-890D-D3AB04F9C667}" destId="{AE7217D3-D194-45D5-9D2B-ABEEF389E334}" srcOrd="1" destOrd="0" presId="urn:microsoft.com/office/officeart/2018/2/layout/IconVerticalSolidList"/>
    <dgm:cxn modelId="{3C97FCCE-6446-4784-9D76-C826C54A9E48}" type="presParOf" srcId="{53F180A8-9940-4477-890D-D3AB04F9C667}" destId="{6CD68445-D350-459B-938F-1D4AF822D16E}" srcOrd="2" destOrd="0" presId="urn:microsoft.com/office/officeart/2018/2/layout/IconVerticalSolidList"/>
    <dgm:cxn modelId="{AF19F3AC-6598-4403-9C0E-4321D85AA434}" type="presParOf" srcId="{53F180A8-9940-4477-890D-D3AB04F9C667}" destId="{5161F59F-4B68-4947-846B-F66C717183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15E36D2-AF6F-4CC0-AAF6-59E1DFE41B98}" type="doc">
      <dgm:prSet loTypeId="urn:microsoft.com/office/officeart/2005/8/layout/vList2" loCatId="list" qsTypeId="urn:microsoft.com/office/officeart/2005/8/quickstyle/simple1#68" qsCatId="simple" csTypeId="urn:microsoft.com/office/officeart/2005/8/colors/colorful2#14" csCatId="colorful"/>
      <dgm:spPr/>
      <dgm:t>
        <a:bodyPr/>
        <a:lstStyle/>
        <a:p>
          <a:endParaRPr lang="en-US"/>
        </a:p>
      </dgm:t>
    </dgm:pt>
    <dgm:pt modelId="{ECDA4FC9-B6F2-461F-865E-57016A5F88D7}">
      <dgm:prSet/>
      <dgm:spPr/>
      <dgm:t>
        <a:bodyPr/>
        <a:lstStyle/>
        <a:p>
          <a:r>
            <a:rPr lang="en-US"/>
            <a:t>People often say B because bigger means better. </a:t>
          </a:r>
        </a:p>
      </dgm:t>
    </dgm:pt>
    <dgm:pt modelId="{22B58180-C63D-4CD4-8752-4FA151B726E9}" type="parTrans" cxnId="{2B8CC765-8C3F-4E96-916B-381749DE3F89}">
      <dgm:prSet/>
      <dgm:spPr/>
      <dgm:t>
        <a:bodyPr/>
        <a:lstStyle/>
        <a:p>
          <a:endParaRPr lang="en-US"/>
        </a:p>
      </dgm:t>
    </dgm:pt>
    <dgm:pt modelId="{D47B1B50-EC10-483E-BCB9-6366B6FB3CC3}" type="sibTrans" cxnId="{2B8CC765-8C3F-4E96-916B-381749DE3F89}">
      <dgm:prSet/>
      <dgm:spPr/>
      <dgm:t>
        <a:bodyPr/>
        <a:lstStyle/>
        <a:p>
          <a:endParaRPr lang="en-US"/>
        </a:p>
      </dgm:t>
    </dgm:pt>
    <dgm:pt modelId="{128407B8-14B7-4233-AE34-4D2AE913DDDF}">
      <dgm:prSet/>
      <dgm:spPr/>
      <dgm:t>
        <a:bodyPr/>
        <a:lstStyle/>
        <a:p>
          <a:r>
            <a:rPr lang="en-US"/>
            <a:t>A may provide richer experiences.</a:t>
          </a:r>
        </a:p>
      </dgm:t>
    </dgm:pt>
    <dgm:pt modelId="{57841057-1037-46FD-95EE-F54F141B6487}" type="parTrans" cxnId="{BD40BBD7-E392-4A48-8A22-07ADEE4FC42B}">
      <dgm:prSet/>
      <dgm:spPr/>
      <dgm:t>
        <a:bodyPr/>
        <a:lstStyle/>
        <a:p>
          <a:endParaRPr lang="en-US"/>
        </a:p>
      </dgm:t>
    </dgm:pt>
    <dgm:pt modelId="{1C680AD6-A5B3-4D2A-8558-5B716DCDCDFB}" type="sibTrans" cxnId="{BD40BBD7-E392-4A48-8A22-07ADEE4FC42B}">
      <dgm:prSet/>
      <dgm:spPr/>
      <dgm:t>
        <a:bodyPr/>
        <a:lstStyle/>
        <a:p>
          <a:endParaRPr lang="en-US"/>
        </a:p>
      </dgm:t>
    </dgm:pt>
    <dgm:pt modelId="{DAA0A7A5-8D5E-4AD9-8E0A-F8863BA0C71A}">
      <dgm:prSet/>
      <dgm:spPr/>
      <dgm:t>
        <a:bodyPr/>
        <a:lstStyle/>
        <a:p>
          <a:r>
            <a:rPr lang="en-US"/>
            <a:t>B may provide wider coverage. </a:t>
          </a:r>
        </a:p>
      </dgm:t>
    </dgm:pt>
    <dgm:pt modelId="{E8E38561-6479-4F2D-84B0-26FFCD5B8E19}" type="parTrans" cxnId="{A485A640-BE58-440C-A2BB-D02251629977}">
      <dgm:prSet/>
      <dgm:spPr/>
      <dgm:t>
        <a:bodyPr/>
        <a:lstStyle/>
        <a:p>
          <a:endParaRPr lang="en-US"/>
        </a:p>
      </dgm:t>
    </dgm:pt>
    <dgm:pt modelId="{9DBE5143-28B5-4B63-9D97-FA3F970E4832}" type="sibTrans" cxnId="{A485A640-BE58-440C-A2BB-D02251629977}">
      <dgm:prSet/>
      <dgm:spPr/>
      <dgm:t>
        <a:bodyPr/>
        <a:lstStyle/>
        <a:p>
          <a:endParaRPr lang="en-US"/>
        </a:p>
      </dgm:t>
    </dgm:pt>
    <dgm:pt modelId="{B14524F6-F495-4D6A-9D21-A00DB35201DC}">
      <dgm:prSet/>
      <dgm:spPr/>
      <dgm:t>
        <a:bodyPr/>
        <a:lstStyle/>
        <a:p>
          <a:r>
            <a:rPr lang="en-US"/>
            <a:t>Different methods answer different questions. </a:t>
          </a:r>
        </a:p>
      </dgm:t>
    </dgm:pt>
    <dgm:pt modelId="{EA2B348E-2211-4CA7-ADAC-D404DFEB9608}" type="parTrans" cxnId="{66A5A26E-64A7-4863-BCC4-5EB78303C692}">
      <dgm:prSet/>
      <dgm:spPr/>
      <dgm:t>
        <a:bodyPr/>
        <a:lstStyle/>
        <a:p>
          <a:endParaRPr lang="en-US"/>
        </a:p>
      </dgm:t>
    </dgm:pt>
    <dgm:pt modelId="{FFA6EECB-CDF0-46B4-B1BB-CB8E6F14D471}" type="sibTrans" cxnId="{66A5A26E-64A7-4863-BCC4-5EB78303C692}">
      <dgm:prSet/>
      <dgm:spPr/>
      <dgm:t>
        <a:bodyPr/>
        <a:lstStyle/>
        <a:p>
          <a:endParaRPr lang="en-US"/>
        </a:p>
      </dgm:t>
    </dgm:pt>
    <dgm:pt modelId="{5185D5DD-B8A7-4885-86B3-872FC27300C0}" type="pres">
      <dgm:prSet presAssocID="{C15E36D2-AF6F-4CC0-AAF6-59E1DFE41B98}" presName="linear" presStyleCnt="0">
        <dgm:presLayoutVars>
          <dgm:animLvl val="lvl"/>
          <dgm:resizeHandles val="exact"/>
        </dgm:presLayoutVars>
      </dgm:prSet>
      <dgm:spPr/>
    </dgm:pt>
    <dgm:pt modelId="{9FBC3A94-E911-4CC1-B4D0-769097014958}" type="pres">
      <dgm:prSet presAssocID="{ECDA4FC9-B6F2-461F-865E-57016A5F88D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356ED99-8AAB-4865-BFD6-2BBD671B8D27}" type="pres">
      <dgm:prSet presAssocID="{D47B1B50-EC10-483E-BCB9-6366B6FB3CC3}" presName="spacer" presStyleCnt="0"/>
      <dgm:spPr/>
    </dgm:pt>
    <dgm:pt modelId="{F089A983-D34F-4AC0-BFBC-C7AB9D645434}" type="pres">
      <dgm:prSet presAssocID="{128407B8-14B7-4233-AE34-4D2AE913DDD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E8E0B5-E9FD-4A3D-B1D2-E45AC9B820BF}" type="pres">
      <dgm:prSet presAssocID="{1C680AD6-A5B3-4D2A-8558-5B716DCDCDFB}" presName="spacer" presStyleCnt="0"/>
      <dgm:spPr/>
    </dgm:pt>
    <dgm:pt modelId="{1E89EC7F-509C-4D1A-BC93-61A8C7B7A8D4}" type="pres">
      <dgm:prSet presAssocID="{DAA0A7A5-8D5E-4AD9-8E0A-F8863BA0C7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A2D52FB-671B-4C7E-A12D-D62BFBFE0AD9}" type="pres">
      <dgm:prSet presAssocID="{9DBE5143-28B5-4B63-9D97-FA3F970E4832}" presName="spacer" presStyleCnt="0"/>
      <dgm:spPr/>
    </dgm:pt>
    <dgm:pt modelId="{27321B47-8749-4C8E-9C48-3A2DBDC831A0}" type="pres">
      <dgm:prSet presAssocID="{B14524F6-F495-4D6A-9D21-A00DB35201D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BF79129-D6F9-44A4-91CA-0B38CC31BA97}" type="presOf" srcId="{B14524F6-F495-4D6A-9D21-A00DB35201DC}" destId="{27321B47-8749-4C8E-9C48-3A2DBDC831A0}" srcOrd="0" destOrd="0" presId="urn:microsoft.com/office/officeart/2005/8/layout/vList2"/>
    <dgm:cxn modelId="{A485A640-BE58-440C-A2BB-D02251629977}" srcId="{C15E36D2-AF6F-4CC0-AAF6-59E1DFE41B98}" destId="{DAA0A7A5-8D5E-4AD9-8E0A-F8863BA0C71A}" srcOrd="2" destOrd="0" parTransId="{E8E38561-6479-4F2D-84B0-26FFCD5B8E19}" sibTransId="{9DBE5143-28B5-4B63-9D97-FA3F970E4832}"/>
    <dgm:cxn modelId="{2B8CC765-8C3F-4E96-916B-381749DE3F89}" srcId="{C15E36D2-AF6F-4CC0-AAF6-59E1DFE41B98}" destId="{ECDA4FC9-B6F2-461F-865E-57016A5F88D7}" srcOrd="0" destOrd="0" parTransId="{22B58180-C63D-4CD4-8752-4FA151B726E9}" sibTransId="{D47B1B50-EC10-483E-BCB9-6366B6FB3CC3}"/>
    <dgm:cxn modelId="{66A5A26E-64A7-4863-BCC4-5EB78303C692}" srcId="{C15E36D2-AF6F-4CC0-AAF6-59E1DFE41B98}" destId="{B14524F6-F495-4D6A-9D21-A00DB35201DC}" srcOrd="3" destOrd="0" parTransId="{EA2B348E-2211-4CA7-ADAC-D404DFEB9608}" sibTransId="{FFA6EECB-CDF0-46B4-B1BB-CB8E6F14D471}"/>
    <dgm:cxn modelId="{72DC5658-75A4-42B2-9977-CFB3D36B3220}" type="presOf" srcId="{128407B8-14B7-4233-AE34-4D2AE913DDDF}" destId="{F089A983-D34F-4AC0-BFBC-C7AB9D645434}" srcOrd="0" destOrd="0" presId="urn:microsoft.com/office/officeart/2005/8/layout/vList2"/>
    <dgm:cxn modelId="{D9326F9B-F838-456C-9FD5-6CFBE918D344}" type="presOf" srcId="{C15E36D2-AF6F-4CC0-AAF6-59E1DFE41B98}" destId="{5185D5DD-B8A7-4885-86B3-872FC27300C0}" srcOrd="0" destOrd="0" presId="urn:microsoft.com/office/officeart/2005/8/layout/vList2"/>
    <dgm:cxn modelId="{494AA2A4-B63F-497B-9977-31B0BD019C2E}" type="presOf" srcId="{DAA0A7A5-8D5E-4AD9-8E0A-F8863BA0C71A}" destId="{1E89EC7F-509C-4D1A-BC93-61A8C7B7A8D4}" srcOrd="0" destOrd="0" presId="urn:microsoft.com/office/officeart/2005/8/layout/vList2"/>
    <dgm:cxn modelId="{7A256FD3-7B63-41A0-9AFA-80FD26998D21}" type="presOf" srcId="{ECDA4FC9-B6F2-461F-865E-57016A5F88D7}" destId="{9FBC3A94-E911-4CC1-B4D0-769097014958}" srcOrd="0" destOrd="0" presId="urn:microsoft.com/office/officeart/2005/8/layout/vList2"/>
    <dgm:cxn modelId="{BD40BBD7-E392-4A48-8A22-07ADEE4FC42B}" srcId="{C15E36D2-AF6F-4CC0-AAF6-59E1DFE41B98}" destId="{128407B8-14B7-4233-AE34-4D2AE913DDDF}" srcOrd="1" destOrd="0" parTransId="{57841057-1037-46FD-95EE-F54F141B6487}" sibTransId="{1C680AD6-A5B3-4D2A-8558-5B716DCDCDFB}"/>
    <dgm:cxn modelId="{9BADFAAC-E81B-486D-9886-C4FAAD558F75}" type="presParOf" srcId="{5185D5DD-B8A7-4885-86B3-872FC27300C0}" destId="{9FBC3A94-E911-4CC1-B4D0-769097014958}" srcOrd="0" destOrd="0" presId="urn:microsoft.com/office/officeart/2005/8/layout/vList2"/>
    <dgm:cxn modelId="{0BE92AF6-FDA8-4810-B94F-FC1A3BEB1A1A}" type="presParOf" srcId="{5185D5DD-B8A7-4885-86B3-872FC27300C0}" destId="{D356ED99-8AAB-4865-BFD6-2BBD671B8D27}" srcOrd="1" destOrd="0" presId="urn:microsoft.com/office/officeart/2005/8/layout/vList2"/>
    <dgm:cxn modelId="{C7A66BFA-F36F-455D-A61A-BB9F326E0EE0}" type="presParOf" srcId="{5185D5DD-B8A7-4885-86B3-872FC27300C0}" destId="{F089A983-D34F-4AC0-BFBC-C7AB9D645434}" srcOrd="2" destOrd="0" presId="urn:microsoft.com/office/officeart/2005/8/layout/vList2"/>
    <dgm:cxn modelId="{8921F903-5AAD-4549-9AE9-8824EE131951}" type="presParOf" srcId="{5185D5DD-B8A7-4885-86B3-872FC27300C0}" destId="{0BE8E0B5-E9FD-4A3D-B1D2-E45AC9B820BF}" srcOrd="3" destOrd="0" presId="urn:microsoft.com/office/officeart/2005/8/layout/vList2"/>
    <dgm:cxn modelId="{5E244CA7-267A-41EE-9408-734CCB39F47F}" type="presParOf" srcId="{5185D5DD-B8A7-4885-86B3-872FC27300C0}" destId="{1E89EC7F-509C-4D1A-BC93-61A8C7B7A8D4}" srcOrd="4" destOrd="0" presId="urn:microsoft.com/office/officeart/2005/8/layout/vList2"/>
    <dgm:cxn modelId="{A96A715D-8011-4B08-9818-C34B50E24B45}" type="presParOf" srcId="{5185D5DD-B8A7-4885-86B3-872FC27300C0}" destId="{FA2D52FB-671B-4C7E-A12D-D62BFBFE0AD9}" srcOrd="5" destOrd="0" presId="urn:microsoft.com/office/officeart/2005/8/layout/vList2"/>
    <dgm:cxn modelId="{D3216031-579E-4073-866F-014D78FF0A1B}" type="presParOf" srcId="{5185D5DD-B8A7-4885-86B3-872FC27300C0}" destId="{27321B47-8749-4C8E-9C48-3A2DBDC831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F2315B-4061-4FC9-A37B-C35765FC443D}" type="doc">
      <dgm:prSet loTypeId="urn:microsoft.com/office/officeart/2005/8/layout/vList2" loCatId="list" qsTypeId="urn:microsoft.com/office/officeart/2005/8/quickstyle/simple1#78" qsCatId="simple" csTypeId="urn:microsoft.com/office/officeart/2005/8/colors/colorful2#16" csCatId="colorful"/>
      <dgm:spPr/>
      <dgm:t>
        <a:bodyPr/>
        <a:lstStyle/>
        <a:p>
          <a:endParaRPr lang="en-US"/>
        </a:p>
      </dgm:t>
    </dgm:pt>
    <dgm:pt modelId="{9D467C10-AE74-414E-B5B8-1C3A0392CE8C}">
      <dgm:prSet/>
      <dgm:spPr/>
      <dgm:t>
        <a:bodyPr/>
        <a:lstStyle/>
        <a:p>
          <a:r>
            <a:rPr lang="en-US"/>
            <a:t>Sample size</a:t>
          </a:r>
        </a:p>
      </dgm:t>
    </dgm:pt>
    <dgm:pt modelId="{767F74DA-EBFA-417F-845F-BD52AB7FC10C}" type="parTrans" cxnId="{CDB6CB42-A1E8-496C-8DBF-3AF3CE7D343E}">
      <dgm:prSet/>
      <dgm:spPr/>
      <dgm:t>
        <a:bodyPr/>
        <a:lstStyle/>
        <a:p>
          <a:endParaRPr lang="en-US"/>
        </a:p>
      </dgm:t>
    </dgm:pt>
    <dgm:pt modelId="{CAD54721-E2EF-4A7E-9A5B-BBC3C0AEB3B8}" type="sibTrans" cxnId="{CDB6CB42-A1E8-496C-8DBF-3AF3CE7D343E}">
      <dgm:prSet/>
      <dgm:spPr/>
      <dgm:t>
        <a:bodyPr/>
        <a:lstStyle/>
        <a:p>
          <a:endParaRPr lang="en-US"/>
        </a:p>
      </dgm:t>
    </dgm:pt>
    <dgm:pt modelId="{D5BF91C2-4FD0-4318-8DDB-602A68471858}">
      <dgm:prSet/>
      <dgm:spPr/>
      <dgm:t>
        <a:bodyPr/>
        <a:lstStyle/>
        <a:p>
          <a:r>
            <a:rPr lang="en-US"/>
            <a:t>Sampling methods</a:t>
          </a:r>
        </a:p>
      </dgm:t>
    </dgm:pt>
    <dgm:pt modelId="{ED49F75C-4011-4E7D-B6A9-9F2B6E4E1331}" type="parTrans" cxnId="{75C6E64E-B24B-48AB-992D-08394139AAA7}">
      <dgm:prSet/>
      <dgm:spPr/>
      <dgm:t>
        <a:bodyPr/>
        <a:lstStyle/>
        <a:p>
          <a:endParaRPr lang="en-US"/>
        </a:p>
      </dgm:t>
    </dgm:pt>
    <dgm:pt modelId="{7D246148-2A3F-4C67-AFCC-78138AE730F6}" type="sibTrans" cxnId="{75C6E64E-B24B-48AB-992D-08394139AAA7}">
      <dgm:prSet/>
      <dgm:spPr/>
      <dgm:t>
        <a:bodyPr/>
        <a:lstStyle/>
        <a:p>
          <a:endParaRPr lang="en-US"/>
        </a:p>
      </dgm:t>
    </dgm:pt>
    <dgm:pt modelId="{7AE11A13-5BD2-4C69-BB60-C233B1FF5D0E}">
      <dgm:prSet/>
      <dgm:spPr/>
      <dgm:t>
        <a:bodyPr/>
        <a:lstStyle/>
        <a:p>
          <a:r>
            <a:rPr lang="en-US"/>
            <a:t>Research design</a:t>
          </a:r>
        </a:p>
      </dgm:t>
    </dgm:pt>
    <dgm:pt modelId="{C88127BD-77FA-467B-AEB6-B2AC6557A7C8}" type="parTrans" cxnId="{80CF1060-1063-44F9-AE2C-7EC27EE89776}">
      <dgm:prSet/>
      <dgm:spPr/>
      <dgm:t>
        <a:bodyPr/>
        <a:lstStyle/>
        <a:p>
          <a:endParaRPr lang="en-US"/>
        </a:p>
      </dgm:t>
    </dgm:pt>
    <dgm:pt modelId="{248CD22D-1A5D-4AC2-A839-E48F89A9FBC8}" type="sibTrans" cxnId="{80CF1060-1063-44F9-AE2C-7EC27EE89776}">
      <dgm:prSet/>
      <dgm:spPr/>
      <dgm:t>
        <a:bodyPr/>
        <a:lstStyle/>
        <a:p>
          <a:endParaRPr lang="en-US"/>
        </a:p>
      </dgm:t>
    </dgm:pt>
    <dgm:pt modelId="{89408E65-94AB-411C-A0B9-A4A67F5A14FE}">
      <dgm:prSet/>
      <dgm:spPr/>
      <dgm:t>
        <a:bodyPr/>
        <a:lstStyle/>
        <a:p>
          <a:r>
            <a:rPr lang="en-US"/>
            <a:t>Biases</a:t>
          </a:r>
        </a:p>
      </dgm:t>
    </dgm:pt>
    <dgm:pt modelId="{597A5E40-F1FE-429E-96B9-BA2DC13B9D17}" type="parTrans" cxnId="{87C633D8-9699-4B71-8848-97AE90493ED9}">
      <dgm:prSet/>
      <dgm:spPr/>
      <dgm:t>
        <a:bodyPr/>
        <a:lstStyle/>
        <a:p>
          <a:endParaRPr lang="en-US"/>
        </a:p>
      </dgm:t>
    </dgm:pt>
    <dgm:pt modelId="{EEA49007-2E57-4026-96C0-B2246CBB23C4}" type="sibTrans" cxnId="{87C633D8-9699-4B71-8848-97AE90493ED9}">
      <dgm:prSet/>
      <dgm:spPr/>
      <dgm:t>
        <a:bodyPr/>
        <a:lstStyle/>
        <a:p>
          <a:endParaRPr lang="en-US"/>
        </a:p>
      </dgm:t>
    </dgm:pt>
    <dgm:pt modelId="{FF0FC1F1-C348-4CAC-BF01-EF62ABE17753}" type="pres">
      <dgm:prSet presAssocID="{6DF2315B-4061-4FC9-A37B-C35765FC443D}" presName="linear" presStyleCnt="0">
        <dgm:presLayoutVars>
          <dgm:animLvl val="lvl"/>
          <dgm:resizeHandles val="exact"/>
        </dgm:presLayoutVars>
      </dgm:prSet>
      <dgm:spPr/>
    </dgm:pt>
    <dgm:pt modelId="{267EF222-88B8-4BC2-9C20-3A9D12B6ACAA}" type="pres">
      <dgm:prSet presAssocID="{9D467C10-AE74-414E-B5B8-1C3A0392CE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EDE85E6-B190-4C38-B0E9-9ED6625B3F8D}" type="pres">
      <dgm:prSet presAssocID="{CAD54721-E2EF-4A7E-9A5B-BBC3C0AEB3B8}" presName="spacer" presStyleCnt="0"/>
      <dgm:spPr/>
    </dgm:pt>
    <dgm:pt modelId="{D7061CFB-DF37-485A-B0C7-B8BE362D5FAB}" type="pres">
      <dgm:prSet presAssocID="{D5BF91C2-4FD0-4318-8DDB-602A6847185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67CEC60-6760-48E2-BCE4-B1E75F09B52B}" type="pres">
      <dgm:prSet presAssocID="{7D246148-2A3F-4C67-AFCC-78138AE730F6}" presName="spacer" presStyleCnt="0"/>
      <dgm:spPr/>
    </dgm:pt>
    <dgm:pt modelId="{4258F602-4DA5-4A3D-8262-5CEEDAEBD278}" type="pres">
      <dgm:prSet presAssocID="{7AE11A13-5BD2-4C69-BB60-C233B1FF5D0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3264D35-910F-400A-AD30-73DAB8CE561E}" type="pres">
      <dgm:prSet presAssocID="{248CD22D-1A5D-4AC2-A839-E48F89A9FBC8}" presName="spacer" presStyleCnt="0"/>
      <dgm:spPr/>
    </dgm:pt>
    <dgm:pt modelId="{E29EC5C2-7679-4534-AC58-3A607A03AF55}" type="pres">
      <dgm:prSet presAssocID="{89408E65-94AB-411C-A0B9-A4A67F5A14F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E64F90B-DDF3-411A-8D0A-D3627BAEF06F}" type="presOf" srcId="{9D467C10-AE74-414E-B5B8-1C3A0392CE8C}" destId="{267EF222-88B8-4BC2-9C20-3A9D12B6ACAA}" srcOrd="0" destOrd="0" presId="urn:microsoft.com/office/officeart/2005/8/layout/vList2"/>
    <dgm:cxn modelId="{B2EA031C-FA26-4673-A6B0-0686FC917DA4}" type="presOf" srcId="{89408E65-94AB-411C-A0B9-A4A67F5A14FE}" destId="{E29EC5C2-7679-4534-AC58-3A607A03AF55}" srcOrd="0" destOrd="0" presId="urn:microsoft.com/office/officeart/2005/8/layout/vList2"/>
    <dgm:cxn modelId="{9B7F201E-7FD5-4D1C-827D-6AC135129319}" type="presOf" srcId="{6DF2315B-4061-4FC9-A37B-C35765FC443D}" destId="{FF0FC1F1-C348-4CAC-BF01-EF62ABE17753}" srcOrd="0" destOrd="0" presId="urn:microsoft.com/office/officeart/2005/8/layout/vList2"/>
    <dgm:cxn modelId="{976BD428-5CCF-4F84-81B4-B1A846F086FB}" type="presOf" srcId="{7AE11A13-5BD2-4C69-BB60-C233B1FF5D0E}" destId="{4258F602-4DA5-4A3D-8262-5CEEDAEBD278}" srcOrd="0" destOrd="0" presId="urn:microsoft.com/office/officeart/2005/8/layout/vList2"/>
    <dgm:cxn modelId="{20C5B03C-E1A9-40D5-AEBC-4F840D95D6BD}" type="presOf" srcId="{D5BF91C2-4FD0-4318-8DDB-602A68471858}" destId="{D7061CFB-DF37-485A-B0C7-B8BE362D5FAB}" srcOrd="0" destOrd="0" presId="urn:microsoft.com/office/officeart/2005/8/layout/vList2"/>
    <dgm:cxn modelId="{80CF1060-1063-44F9-AE2C-7EC27EE89776}" srcId="{6DF2315B-4061-4FC9-A37B-C35765FC443D}" destId="{7AE11A13-5BD2-4C69-BB60-C233B1FF5D0E}" srcOrd="2" destOrd="0" parTransId="{C88127BD-77FA-467B-AEB6-B2AC6557A7C8}" sibTransId="{248CD22D-1A5D-4AC2-A839-E48F89A9FBC8}"/>
    <dgm:cxn modelId="{CDB6CB42-A1E8-496C-8DBF-3AF3CE7D343E}" srcId="{6DF2315B-4061-4FC9-A37B-C35765FC443D}" destId="{9D467C10-AE74-414E-B5B8-1C3A0392CE8C}" srcOrd="0" destOrd="0" parTransId="{767F74DA-EBFA-417F-845F-BD52AB7FC10C}" sibTransId="{CAD54721-E2EF-4A7E-9A5B-BBC3C0AEB3B8}"/>
    <dgm:cxn modelId="{75C6E64E-B24B-48AB-992D-08394139AAA7}" srcId="{6DF2315B-4061-4FC9-A37B-C35765FC443D}" destId="{D5BF91C2-4FD0-4318-8DDB-602A68471858}" srcOrd="1" destOrd="0" parTransId="{ED49F75C-4011-4E7D-B6A9-9F2B6E4E1331}" sibTransId="{7D246148-2A3F-4C67-AFCC-78138AE730F6}"/>
    <dgm:cxn modelId="{87C633D8-9699-4B71-8848-97AE90493ED9}" srcId="{6DF2315B-4061-4FC9-A37B-C35765FC443D}" destId="{89408E65-94AB-411C-A0B9-A4A67F5A14FE}" srcOrd="3" destOrd="0" parTransId="{597A5E40-F1FE-429E-96B9-BA2DC13B9D17}" sibTransId="{EEA49007-2E57-4026-96C0-B2246CBB23C4}"/>
    <dgm:cxn modelId="{51777904-AF37-452A-B40B-476E6DAF2E51}" type="presParOf" srcId="{FF0FC1F1-C348-4CAC-BF01-EF62ABE17753}" destId="{267EF222-88B8-4BC2-9C20-3A9D12B6ACAA}" srcOrd="0" destOrd="0" presId="urn:microsoft.com/office/officeart/2005/8/layout/vList2"/>
    <dgm:cxn modelId="{8B6D6761-F20A-4377-9D84-AF9A9A7B4E89}" type="presParOf" srcId="{FF0FC1F1-C348-4CAC-BF01-EF62ABE17753}" destId="{2EDE85E6-B190-4C38-B0E9-9ED6625B3F8D}" srcOrd="1" destOrd="0" presId="urn:microsoft.com/office/officeart/2005/8/layout/vList2"/>
    <dgm:cxn modelId="{DA55519B-6924-412E-8B01-0F1DC31E7B8C}" type="presParOf" srcId="{FF0FC1F1-C348-4CAC-BF01-EF62ABE17753}" destId="{D7061CFB-DF37-485A-B0C7-B8BE362D5FAB}" srcOrd="2" destOrd="0" presId="urn:microsoft.com/office/officeart/2005/8/layout/vList2"/>
    <dgm:cxn modelId="{82F30001-3CB4-4839-9CCA-4422CFF54BC0}" type="presParOf" srcId="{FF0FC1F1-C348-4CAC-BF01-EF62ABE17753}" destId="{767CEC60-6760-48E2-BCE4-B1E75F09B52B}" srcOrd="3" destOrd="0" presId="urn:microsoft.com/office/officeart/2005/8/layout/vList2"/>
    <dgm:cxn modelId="{EFE666F9-2D6F-4D1A-8ECA-9779993A4C80}" type="presParOf" srcId="{FF0FC1F1-C348-4CAC-BF01-EF62ABE17753}" destId="{4258F602-4DA5-4A3D-8262-5CEEDAEBD278}" srcOrd="4" destOrd="0" presId="urn:microsoft.com/office/officeart/2005/8/layout/vList2"/>
    <dgm:cxn modelId="{6E9939BB-D9AC-48E0-B707-A136DA9640EB}" type="presParOf" srcId="{FF0FC1F1-C348-4CAC-BF01-EF62ABE17753}" destId="{F3264D35-910F-400A-AD30-73DAB8CE561E}" srcOrd="5" destOrd="0" presId="urn:microsoft.com/office/officeart/2005/8/layout/vList2"/>
    <dgm:cxn modelId="{E480D890-FA8B-4D87-880F-6B280D531E8E}" type="presParOf" srcId="{FF0FC1F1-C348-4CAC-BF01-EF62ABE17753}" destId="{E29EC5C2-7679-4534-AC58-3A607A03AF5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8005376-ACC2-4A88-9A26-252D252A5460}" type="doc">
      <dgm:prSet loTypeId="urn:microsoft.com/office/officeart/2008/layout/LinedList" loCatId="list" qsTypeId="urn:microsoft.com/office/officeart/2005/8/quickstyle/simple1#86" qsCatId="simple" csTypeId="urn:microsoft.com/office/officeart/2005/8/colors/colorful1#12" csCatId="colorful"/>
      <dgm:spPr/>
      <dgm:t>
        <a:bodyPr/>
        <a:lstStyle/>
        <a:p>
          <a:endParaRPr lang="en-US"/>
        </a:p>
      </dgm:t>
    </dgm:pt>
    <dgm:pt modelId="{193AD367-3A7F-4390-A5EC-4210B6C027C4}">
      <dgm:prSet/>
      <dgm:spPr/>
      <dgm:t>
        <a:bodyPr/>
        <a:lstStyle/>
        <a:p>
          <a:r>
            <a:rPr lang="en-US"/>
            <a:t>Was the aim clear?</a:t>
          </a:r>
        </a:p>
      </dgm:t>
    </dgm:pt>
    <dgm:pt modelId="{2EBDB03A-07DB-496B-858B-5967828461C1}" type="parTrans" cxnId="{226FBAF9-FBB2-4432-8C8C-F793ED9FF504}">
      <dgm:prSet/>
      <dgm:spPr/>
      <dgm:t>
        <a:bodyPr/>
        <a:lstStyle/>
        <a:p>
          <a:endParaRPr lang="en-US"/>
        </a:p>
      </dgm:t>
    </dgm:pt>
    <dgm:pt modelId="{BB69B3C0-ACA7-4B77-987F-6B2EAF251AA7}" type="sibTrans" cxnId="{226FBAF9-FBB2-4432-8C8C-F793ED9FF504}">
      <dgm:prSet/>
      <dgm:spPr/>
      <dgm:t>
        <a:bodyPr/>
        <a:lstStyle/>
        <a:p>
          <a:endParaRPr lang="en-US"/>
        </a:p>
      </dgm:t>
    </dgm:pt>
    <dgm:pt modelId="{CD30073C-9330-4D79-A37D-36E54BF956BF}">
      <dgm:prSet/>
      <dgm:spPr/>
      <dgm:t>
        <a:bodyPr/>
        <a:lstStyle/>
        <a:p>
          <a:r>
            <a:rPr lang="en-US"/>
            <a:t>Was the methodology appropriate?</a:t>
          </a:r>
        </a:p>
      </dgm:t>
    </dgm:pt>
    <dgm:pt modelId="{EEBD514B-6EEC-45D3-B771-31DE8F420211}" type="parTrans" cxnId="{C8CD43DB-0035-4331-A6AA-16AD0705C35A}">
      <dgm:prSet/>
      <dgm:spPr/>
      <dgm:t>
        <a:bodyPr/>
        <a:lstStyle/>
        <a:p>
          <a:endParaRPr lang="en-US"/>
        </a:p>
      </dgm:t>
    </dgm:pt>
    <dgm:pt modelId="{2C27C3D2-8778-48E2-863F-C7710C42E5C0}" type="sibTrans" cxnId="{C8CD43DB-0035-4331-A6AA-16AD0705C35A}">
      <dgm:prSet/>
      <dgm:spPr/>
      <dgm:t>
        <a:bodyPr/>
        <a:lstStyle/>
        <a:p>
          <a:endParaRPr lang="en-US"/>
        </a:p>
      </dgm:t>
    </dgm:pt>
    <dgm:pt modelId="{F0930C9F-8C91-436D-A810-39C16B5D8FFE}">
      <dgm:prSet/>
      <dgm:spPr/>
      <dgm:t>
        <a:bodyPr/>
        <a:lstStyle/>
        <a:p>
          <a:r>
            <a:rPr lang="en-US"/>
            <a:t>Were the right participants included?</a:t>
          </a:r>
        </a:p>
      </dgm:t>
    </dgm:pt>
    <dgm:pt modelId="{02EB5C34-620E-49EF-A153-75A9741C28C6}" type="parTrans" cxnId="{6B26EF49-1FDE-486B-B8A2-4819465728B9}">
      <dgm:prSet/>
      <dgm:spPr/>
      <dgm:t>
        <a:bodyPr/>
        <a:lstStyle/>
        <a:p>
          <a:endParaRPr lang="en-US"/>
        </a:p>
      </dgm:t>
    </dgm:pt>
    <dgm:pt modelId="{9E71FE6B-FE9E-4515-90D5-2D3EF0369901}" type="sibTrans" cxnId="{6B26EF49-1FDE-486B-B8A2-4819465728B9}">
      <dgm:prSet/>
      <dgm:spPr/>
      <dgm:t>
        <a:bodyPr/>
        <a:lstStyle/>
        <a:p>
          <a:endParaRPr lang="en-US"/>
        </a:p>
      </dgm:t>
    </dgm:pt>
    <dgm:pt modelId="{4D998B57-E0B6-45DD-8304-7AD009491CF1}">
      <dgm:prSet/>
      <dgm:spPr/>
      <dgm:t>
        <a:bodyPr/>
        <a:lstStyle/>
        <a:p>
          <a:r>
            <a:rPr lang="en-US"/>
            <a:t>Are the findings believable?</a:t>
          </a:r>
        </a:p>
      </dgm:t>
    </dgm:pt>
    <dgm:pt modelId="{0B59CFC2-7091-4E6B-8C43-821E8F936565}" type="parTrans" cxnId="{4917A3F9-732F-4214-A869-19643DF4A2B4}">
      <dgm:prSet/>
      <dgm:spPr/>
      <dgm:t>
        <a:bodyPr/>
        <a:lstStyle/>
        <a:p>
          <a:endParaRPr lang="en-US"/>
        </a:p>
      </dgm:t>
    </dgm:pt>
    <dgm:pt modelId="{34049A8F-A4BE-4B17-9C03-ED031C3AE9A3}" type="sibTrans" cxnId="{4917A3F9-732F-4214-A869-19643DF4A2B4}">
      <dgm:prSet/>
      <dgm:spPr/>
      <dgm:t>
        <a:bodyPr/>
        <a:lstStyle/>
        <a:p>
          <a:endParaRPr lang="en-US"/>
        </a:p>
      </dgm:t>
    </dgm:pt>
    <dgm:pt modelId="{2274E840-812C-4C78-B846-1EB83D8DB32C}">
      <dgm:prSet/>
      <dgm:spPr/>
      <dgm:t>
        <a:bodyPr/>
        <a:lstStyle/>
        <a:p>
          <a:r>
            <a:rPr lang="en-US"/>
            <a:t>What are the limitations?</a:t>
          </a:r>
        </a:p>
      </dgm:t>
    </dgm:pt>
    <dgm:pt modelId="{64C11174-28B9-4EE2-93FA-DB9B95E90570}" type="parTrans" cxnId="{4A04B4E1-6EAD-4441-B4F2-ED4502CDA70F}">
      <dgm:prSet/>
      <dgm:spPr/>
      <dgm:t>
        <a:bodyPr/>
        <a:lstStyle/>
        <a:p>
          <a:endParaRPr lang="en-US"/>
        </a:p>
      </dgm:t>
    </dgm:pt>
    <dgm:pt modelId="{9CD77FE5-991F-41EF-8BB3-8CB5435847F1}" type="sibTrans" cxnId="{4A04B4E1-6EAD-4441-B4F2-ED4502CDA70F}">
      <dgm:prSet/>
      <dgm:spPr/>
      <dgm:t>
        <a:bodyPr/>
        <a:lstStyle/>
        <a:p>
          <a:endParaRPr lang="en-US"/>
        </a:p>
      </dgm:t>
    </dgm:pt>
    <dgm:pt modelId="{4E7A53DB-CE48-46CF-8A2F-422A176E25DE}" type="pres">
      <dgm:prSet presAssocID="{08005376-ACC2-4A88-9A26-252D252A5460}" presName="vert0" presStyleCnt="0">
        <dgm:presLayoutVars>
          <dgm:dir/>
          <dgm:animOne val="branch"/>
          <dgm:animLvl val="lvl"/>
        </dgm:presLayoutVars>
      </dgm:prSet>
      <dgm:spPr/>
    </dgm:pt>
    <dgm:pt modelId="{7A2DCF79-5D88-484F-8234-DED0C1AF994A}" type="pres">
      <dgm:prSet presAssocID="{193AD367-3A7F-4390-A5EC-4210B6C027C4}" presName="thickLine" presStyleLbl="alignNode1" presStyleIdx="0" presStyleCnt="5"/>
      <dgm:spPr/>
    </dgm:pt>
    <dgm:pt modelId="{AF98D815-DFD6-4EED-809E-4C706F450143}" type="pres">
      <dgm:prSet presAssocID="{193AD367-3A7F-4390-A5EC-4210B6C027C4}" presName="horz1" presStyleCnt="0"/>
      <dgm:spPr/>
    </dgm:pt>
    <dgm:pt modelId="{3D7EF3B1-99C7-4362-95E2-52B086BE7AA6}" type="pres">
      <dgm:prSet presAssocID="{193AD367-3A7F-4390-A5EC-4210B6C027C4}" presName="tx1" presStyleLbl="revTx" presStyleIdx="0" presStyleCnt="5"/>
      <dgm:spPr/>
    </dgm:pt>
    <dgm:pt modelId="{AE8AEE0D-1569-432A-B4EF-7A41036B8873}" type="pres">
      <dgm:prSet presAssocID="{193AD367-3A7F-4390-A5EC-4210B6C027C4}" presName="vert1" presStyleCnt="0"/>
      <dgm:spPr/>
    </dgm:pt>
    <dgm:pt modelId="{90772C77-748A-41DB-9EB5-19BAAB022C5E}" type="pres">
      <dgm:prSet presAssocID="{CD30073C-9330-4D79-A37D-36E54BF956BF}" presName="thickLine" presStyleLbl="alignNode1" presStyleIdx="1" presStyleCnt="5"/>
      <dgm:spPr/>
    </dgm:pt>
    <dgm:pt modelId="{D8EB6EA1-DA84-430F-995B-ED972A5516EF}" type="pres">
      <dgm:prSet presAssocID="{CD30073C-9330-4D79-A37D-36E54BF956BF}" presName="horz1" presStyleCnt="0"/>
      <dgm:spPr/>
    </dgm:pt>
    <dgm:pt modelId="{F0D1F926-FB67-441B-BB07-226252CE8992}" type="pres">
      <dgm:prSet presAssocID="{CD30073C-9330-4D79-A37D-36E54BF956BF}" presName="tx1" presStyleLbl="revTx" presStyleIdx="1" presStyleCnt="5"/>
      <dgm:spPr/>
    </dgm:pt>
    <dgm:pt modelId="{258DA497-F527-4478-B708-B78D548B50D7}" type="pres">
      <dgm:prSet presAssocID="{CD30073C-9330-4D79-A37D-36E54BF956BF}" presName="vert1" presStyleCnt="0"/>
      <dgm:spPr/>
    </dgm:pt>
    <dgm:pt modelId="{E40C4832-813B-4BA2-AADC-19BDE5DCC1FE}" type="pres">
      <dgm:prSet presAssocID="{F0930C9F-8C91-436D-A810-39C16B5D8FFE}" presName="thickLine" presStyleLbl="alignNode1" presStyleIdx="2" presStyleCnt="5"/>
      <dgm:spPr/>
    </dgm:pt>
    <dgm:pt modelId="{3A37A386-3C74-4FE3-8B81-A3A7205AFA63}" type="pres">
      <dgm:prSet presAssocID="{F0930C9F-8C91-436D-A810-39C16B5D8FFE}" presName="horz1" presStyleCnt="0"/>
      <dgm:spPr/>
    </dgm:pt>
    <dgm:pt modelId="{DAC7D2E3-B236-4A74-B54A-14BF707808C2}" type="pres">
      <dgm:prSet presAssocID="{F0930C9F-8C91-436D-A810-39C16B5D8FFE}" presName="tx1" presStyleLbl="revTx" presStyleIdx="2" presStyleCnt="5"/>
      <dgm:spPr/>
    </dgm:pt>
    <dgm:pt modelId="{B5B8FB9A-4C25-4B4F-9B16-1840EC84128A}" type="pres">
      <dgm:prSet presAssocID="{F0930C9F-8C91-436D-A810-39C16B5D8FFE}" presName="vert1" presStyleCnt="0"/>
      <dgm:spPr/>
    </dgm:pt>
    <dgm:pt modelId="{0B691A8C-C8B9-40B9-92E8-24783A57894F}" type="pres">
      <dgm:prSet presAssocID="{4D998B57-E0B6-45DD-8304-7AD009491CF1}" presName="thickLine" presStyleLbl="alignNode1" presStyleIdx="3" presStyleCnt="5"/>
      <dgm:spPr/>
    </dgm:pt>
    <dgm:pt modelId="{F2CCC026-E241-49B1-BEBF-766438284608}" type="pres">
      <dgm:prSet presAssocID="{4D998B57-E0B6-45DD-8304-7AD009491CF1}" presName="horz1" presStyleCnt="0"/>
      <dgm:spPr/>
    </dgm:pt>
    <dgm:pt modelId="{767C0C30-7A6C-4692-9B9B-3936DCD2C0D9}" type="pres">
      <dgm:prSet presAssocID="{4D998B57-E0B6-45DD-8304-7AD009491CF1}" presName="tx1" presStyleLbl="revTx" presStyleIdx="3" presStyleCnt="5"/>
      <dgm:spPr/>
    </dgm:pt>
    <dgm:pt modelId="{84FFE6B4-5D5F-4406-BE88-F73142CD1CB6}" type="pres">
      <dgm:prSet presAssocID="{4D998B57-E0B6-45DD-8304-7AD009491CF1}" presName="vert1" presStyleCnt="0"/>
      <dgm:spPr/>
    </dgm:pt>
    <dgm:pt modelId="{BBAC6FFA-8102-41B0-B4AD-157FA84C3E4D}" type="pres">
      <dgm:prSet presAssocID="{2274E840-812C-4C78-B846-1EB83D8DB32C}" presName="thickLine" presStyleLbl="alignNode1" presStyleIdx="4" presStyleCnt="5"/>
      <dgm:spPr/>
    </dgm:pt>
    <dgm:pt modelId="{0C72E487-CA17-4706-B91A-4799ED1890E0}" type="pres">
      <dgm:prSet presAssocID="{2274E840-812C-4C78-B846-1EB83D8DB32C}" presName="horz1" presStyleCnt="0"/>
      <dgm:spPr/>
    </dgm:pt>
    <dgm:pt modelId="{F3BA785B-85E9-48A1-AEBC-76DBAEC6ABE0}" type="pres">
      <dgm:prSet presAssocID="{2274E840-812C-4C78-B846-1EB83D8DB32C}" presName="tx1" presStyleLbl="revTx" presStyleIdx="4" presStyleCnt="5"/>
      <dgm:spPr/>
    </dgm:pt>
    <dgm:pt modelId="{854C4BA5-23F7-441B-918B-D7C4057D7770}" type="pres">
      <dgm:prSet presAssocID="{2274E840-812C-4C78-B846-1EB83D8DB32C}" presName="vert1" presStyleCnt="0"/>
      <dgm:spPr/>
    </dgm:pt>
  </dgm:ptLst>
  <dgm:cxnLst>
    <dgm:cxn modelId="{76105C40-5472-4E6E-8A3C-48D70BA36B0A}" type="presOf" srcId="{2274E840-812C-4C78-B846-1EB83D8DB32C}" destId="{F3BA785B-85E9-48A1-AEBC-76DBAEC6ABE0}" srcOrd="0" destOrd="0" presId="urn:microsoft.com/office/officeart/2008/layout/LinedList"/>
    <dgm:cxn modelId="{6B26EF49-1FDE-486B-B8A2-4819465728B9}" srcId="{08005376-ACC2-4A88-9A26-252D252A5460}" destId="{F0930C9F-8C91-436D-A810-39C16B5D8FFE}" srcOrd="2" destOrd="0" parTransId="{02EB5C34-620E-49EF-A153-75A9741C28C6}" sibTransId="{9E71FE6B-FE9E-4515-90D5-2D3EF0369901}"/>
    <dgm:cxn modelId="{DE85904C-8E17-4E0E-B4FF-70EFB94B74E7}" type="presOf" srcId="{193AD367-3A7F-4390-A5EC-4210B6C027C4}" destId="{3D7EF3B1-99C7-4362-95E2-52B086BE7AA6}" srcOrd="0" destOrd="0" presId="urn:microsoft.com/office/officeart/2008/layout/LinedList"/>
    <dgm:cxn modelId="{E11E1D8B-F2BC-4E7F-BB91-4DFAF89FDFB8}" type="presOf" srcId="{F0930C9F-8C91-436D-A810-39C16B5D8FFE}" destId="{DAC7D2E3-B236-4A74-B54A-14BF707808C2}" srcOrd="0" destOrd="0" presId="urn:microsoft.com/office/officeart/2008/layout/LinedList"/>
    <dgm:cxn modelId="{0510F3A7-A1CD-45A6-BF50-CAB623CD5589}" type="presOf" srcId="{CD30073C-9330-4D79-A37D-36E54BF956BF}" destId="{F0D1F926-FB67-441B-BB07-226252CE8992}" srcOrd="0" destOrd="0" presId="urn:microsoft.com/office/officeart/2008/layout/LinedList"/>
    <dgm:cxn modelId="{C8CD43DB-0035-4331-A6AA-16AD0705C35A}" srcId="{08005376-ACC2-4A88-9A26-252D252A5460}" destId="{CD30073C-9330-4D79-A37D-36E54BF956BF}" srcOrd="1" destOrd="0" parTransId="{EEBD514B-6EEC-45D3-B771-31DE8F420211}" sibTransId="{2C27C3D2-8778-48E2-863F-C7710C42E5C0}"/>
    <dgm:cxn modelId="{4A04B4E1-6EAD-4441-B4F2-ED4502CDA70F}" srcId="{08005376-ACC2-4A88-9A26-252D252A5460}" destId="{2274E840-812C-4C78-B846-1EB83D8DB32C}" srcOrd="4" destOrd="0" parTransId="{64C11174-28B9-4EE2-93FA-DB9B95E90570}" sibTransId="{9CD77FE5-991F-41EF-8BB3-8CB5435847F1}"/>
    <dgm:cxn modelId="{EEF004F4-3F49-4EB1-9319-E7412E44CE41}" type="presOf" srcId="{4D998B57-E0B6-45DD-8304-7AD009491CF1}" destId="{767C0C30-7A6C-4692-9B9B-3936DCD2C0D9}" srcOrd="0" destOrd="0" presId="urn:microsoft.com/office/officeart/2008/layout/LinedList"/>
    <dgm:cxn modelId="{4917A3F9-732F-4214-A869-19643DF4A2B4}" srcId="{08005376-ACC2-4A88-9A26-252D252A5460}" destId="{4D998B57-E0B6-45DD-8304-7AD009491CF1}" srcOrd="3" destOrd="0" parTransId="{0B59CFC2-7091-4E6B-8C43-821E8F936565}" sibTransId="{34049A8F-A4BE-4B17-9C03-ED031C3AE9A3}"/>
    <dgm:cxn modelId="{226FBAF9-FBB2-4432-8C8C-F793ED9FF504}" srcId="{08005376-ACC2-4A88-9A26-252D252A5460}" destId="{193AD367-3A7F-4390-A5EC-4210B6C027C4}" srcOrd="0" destOrd="0" parTransId="{2EBDB03A-07DB-496B-858B-5967828461C1}" sibTransId="{BB69B3C0-ACA7-4B77-987F-6B2EAF251AA7}"/>
    <dgm:cxn modelId="{B3B783FD-628B-4B02-9FE2-33A178AFAC4F}" type="presOf" srcId="{08005376-ACC2-4A88-9A26-252D252A5460}" destId="{4E7A53DB-CE48-46CF-8A2F-422A176E25DE}" srcOrd="0" destOrd="0" presId="urn:microsoft.com/office/officeart/2008/layout/LinedList"/>
    <dgm:cxn modelId="{E7391C99-C890-4705-B3C5-B68D47E35F98}" type="presParOf" srcId="{4E7A53DB-CE48-46CF-8A2F-422A176E25DE}" destId="{7A2DCF79-5D88-484F-8234-DED0C1AF994A}" srcOrd="0" destOrd="0" presId="urn:microsoft.com/office/officeart/2008/layout/LinedList"/>
    <dgm:cxn modelId="{E04AFD46-3E63-443A-A4FC-94F28FAEC21F}" type="presParOf" srcId="{4E7A53DB-CE48-46CF-8A2F-422A176E25DE}" destId="{AF98D815-DFD6-4EED-809E-4C706F450143}" srcOrd="1" destOrd="0" presId="urn:microsoft.com/office/officeart/2008/layout/LinedList"/>
    <dgm:cxn modelId="{71760784-E9B0-4E0D-834A-EFFE030B8CD4}" type="presParOf" srcId="{AF98D815-DFD6-4EED-809E-4C706F450143}" destId="{3D7EF3B1-99C7-4362-95E2-52B086BE7AA6}" srcOrd="0" destOrd="0" presId="urn:microsoft.com/office/officeart/2008/layout/LinedList"/>
    <dgm:cxn modelId="{BA11CA9D-3B97-43E4-AD89-BF9F17872AFF}" type="presParOf" srcId="{AF98D815-DFD6-4EED-809E-4C706F450143}" destId="{AE8AEE0D-1569-432A-B4EF-7A41036B8873}" srcOrd="1" destOrd="0" presId="urn:microsoft.com/office/officeart/2008/layout/LinedList"/>
    <dgm:cxn modelId="{E38B0B2A-56B8-405C-A0FB-7EEC330A9553}" type="presParOf" srcId="{4E7A53DB-CE48-46CF-8A2F-422A176E25DE}" destId="{90772C77-748A-41DB-9EB5-19BAAB022C5E}" srcOrd="2" destOrd="0" presId="urn:microsoft.com/office/officeart/2008/layout/LinedList"/>
    <dgm:cxn modelId="{3704F047-88C1-4A18-8302-27C718DDD58A}" type="presParOf" srcId="{4E7A53DB-CE48-46CF-8A2F-422A176E25DE}" destId="{D8EB6EA1-DA84-430F-995B-ED972A5516EF}" srcOrd="3" destOrd="0" presId="urn:microsoft.com/office/officeart/2008/layout/LinedList"/>
    <dgm:cxn modelId="{76C55D25-BDA2-463E-86E0-E74D2AE53FC9}" type="presParOf" srcId="{D8EB6EA1-DA84-430F-995B-ED972A5516EF}" destId="{F0D1F926-FB67-441B-BB07-226252CE8992}" srcOrd="0" destOrd="0" presId="urn:microsoft.com/office/officeart/2008/layout/LinedList"/>
    <dgm:cxn modelId="{4B04CC6A-A5F5-4F12-BC63-A0D23FB4CA03}" type="presParOf" srcId="{D8EB6EA1-DA84-430F-995B-ED972A5516EF}" destId="{258DA497-F527-4478-B708-B78D548B50D7}" srcOrd="1" destOrd="0" presId="urn:microsoft.com/office/officeart/2008/layout/LinedList"/>
    <dgm:cxn modelId="{AB97C28F-7053-404D-82EF-31F3670ED765}" type="presParOf" srcId="{4E7A53DB-CE48-46CF-8A2F-422A176E25DE}" destId="{E40C4832-813B-4BA2-AADC-19BDE5DCC1FE}" srcOrd="4" destOrd="0" presId="urn:microsoft.com/office/officeart/2008/layout/LinedList"/>
    <dgm:cxn modelId="{03AF2320-B2FE-41C2-8642-CAC4262D1C7C}" type="presParOf" srcId="{4E7A53DB-CE48-46CF-8A2F-422A176E25DE}" destId="{3A37A386-3C74-4FE3-8B81-A3A7205AFA63}" srcOrd="5" destOrd="0" presId="urn:microsoft.com/office/officeart/2008/layout/LinedList"/>
    <dgm:cxn modelId="{CA1886EA-A080-4634-86E7-FBE5D2E36B21}" type="presParOf" srcId="{3A37A386-3C74-4FE3-8B81-A3A7205AFA63}" destId="{DAC7D2E3-B236-4A74-B54A-14BF707808C2}" srcOrd="0" destOrd="0" presId="urn:microsoft.com/office/officeart/2008/layout/LinedList"/>
    <dgm:cxn modelId="{0E904FAF-C38E-4D99-B49A-46A306A87E3A}" type="presParOf" srcId="{3A37A386-3C74-4FE3-8B81-A3A7205AFA63}" destId="{B5B8FB9A-4C25-4B4F-9B16-1840EC84128A}" srcOrd="1" destOrd="0" presId="urn:microsoft.com/office/officeart/2008/layout/LinedList"/>
    <dgm:cxn modelId="{E829BAAC-DEB6-4B70-A5FD-198A786FD8CF}" type="presParOf" srcId="{4E7A53DB-CE48-46CF-8A2F-422A176E25DE}" destId="{0B691A8C-C8B9-40B9-92E8-24783A57894F}" srcOrd="6" destOrd="0" presId="urn:microsoft.com/office/officeart/2008/layout/LinedList"/>
    <dgm:cxn modelId="{6D10D65C-A814-431E-9D54-21D31077D299}" type="presParOf" srcId="{4E7A53DB-CE48-46CF-8A2F-422A176E25DE}" destId="{F2CCC026-E241-49B1-BEBF-766438284608}" srcOrd="7" destOrd="0" presId="urn:microsoft.com/office/officeart/2008/layout/LinedList"/>
    <dgm:cxn modelId="{067A67E2-CA7E-4DD5-90F2-A133CD2437DC}" type="presParOf" srcId="{F2CCC026-E241-49B1-BEBF-766438284608}" destId="{767C0C30-7A6C-4692-9B9B-3936DCD2C0D9}" srcOrd="0" destOrd="0" presId="urn:microsoft.com/office/officeart/2008/layout/LinedList"/>
    <dgm:cxn modelId="{0623A89D-51D0-4212-9729-376CE8AAA08F}" type="presParOf" srcId="{F2CCC026-E241-49B1-BEBF-766438284608}" destId="{84FFE6B4-5D5F-4406-BE88-F73142CD1CB6}" srcOrd="1" destOrd="0" presId="urn:microsoft.com/office/officeart/2008/layout/LinedList"/>
    <dgm:cxn modelId="{F2B86AF8-8FA2-4199-A851-C180D4217EEA}" type="presParOf" srcId="{4E7A53DB-CE48-46CF-8A2F-422A176E25DE}" destId="{BBAC6FFA-8102-41B0-B4AD-157FA84C3E4D}" srcOrd="8" destOrd="0" presId="urn:microsoft.com/office/officeart/2008/layout/LinedList"/>
    <dgm:cxn modelId="{793E729E-2C6A-45C4-ACF1-6AD742B3053E}" type="presParOf" srcId="{4E7A53DB-CE48-46CF-8A2F-422A176E25DE}" destId="{0C72E487-CA17-4706-B91A-4799ED1890E0}" srcOrd="9" destOrd="0" presId="urn:microsoft.com/office/officeart/2008/layout/LinedList"/>
    <dgm:cxn modelId="{93E379D0-BC83-4307-B1A1-A1AEB5595BFC}" type="presParOf" srcId="{0C72E487-CA17-4706-B91A-4799ED1890E0}" destId="{F3BA785B-85E9-48A1-AEBC-76DBAEC6ABE0}" srcOrd="0" destOrd="0" presId="urn:microsoft.com/office/officeart/2008/layout/LinedList"/>
    <dgm:cxn modelId="{FC175FA6-BE7E-4036-A552-61A12988DA02}" type="presParOf" srcId="{0C72E487-CA17-4706-B91A-4799ED1890E0}" destId="{854C4BA5-23F7-441B-918B-D7C4057D77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B3DDC1-E026-43E5-8D74-EF7DFBC57551}" type="doc">
      <dgm:prSet loTypeId="urn:microsoft.com/office/officeart/2005/8/layout/vList2" loCatId="list" qsTypeId="urn:microsoft.com/office/officeart/2005/8/quickstyle/simple1#101" qsCatId="simple" csTypeId="urn:microsoft.com/office/officeart/2005/8/colors/colorful2#21" csCatId="colorful"/>
      <dgm:spPr/>
      <dgm:t>
        <a:bodyPr/>
        <a:lstStyle/>
        <a:p>
          <a:endParaRPr lang="en-US"/>
        </a:p>
      </dgm:t>
    </dgm:pt>
    <dgm:pt modelId="{61A17C69-1E11-47D5-9D8F-B56E670214A9}">
      <dgm:prSet/>
      <dgm:spPr/>
      <dgm:t>
        <a:bodyPr/>
        <a:lstStyle/>
        <a:p>
          <a:r>
            <a:rPr lang="en-US"/>
            <a:t>What is the biggest strength of this study?</a:t>
          </a:r>
        </a:p>
      </dgm:t>
    </dgm:pt>
    <dgm:pt modelId="{EE7E4819-BA43-4313-A391-E5513A82503F}" type="parTrans" cxnId="{406BBFB0-973B-4A8C-BA3C-4C2F37BFF96B}">
      <dgm:prSet/>
      <dgm:spPr/>
      <dgm:t>
        <a:bodyPr/>
        <a:lstStyle/>
        <a:p>
          <a:endParaRPr lang="en-US"/>
        </a:p>
      </dgm:t>
    </dgm:pt>
    <dgm:pt modelId="{1A53BFCA-2A8A-43F1-9B69-FB07DB8320AD}" type="sibTrans" cxnId="{406BBFB0-973B-4A8C-BA3C-4C2F37BFF96B}">
      <dgm:prSet/>
      <dgm:spPr/>
      <dgm:t>
        <a:bodyPr/>
        <a:lstStyle/>
        <a:p>
          <a:endParaRPr lang="en-US"/>
        </a:p>
      </dgm:t>
    </dgm:pt>
    <dgm:pt modelId="{E8557303-BBDC-40CB-AD79-0BA9BBE92C83}">
      <dgm:prSet/>
      <dgm:spPr/>
      <dgm:t>
        <a:bodyPr/>
        <a:lstStyle/>
        <a:p>
          <a:r>
            <a:rPr lang="en-US"/>
            <a:t>What is the biggest weakness?</a:t>
          </a:r>
        </a:p>
      </dgm:t>
    </dgm:pt>
    <dgm:pt modelId="{C4951423-16D3-4439-9146-521447B481E2}" type="parTrans" cxnId="{4E6F70AD-B328-460B-B21E-0E069E0C92D3}">
      <dgm:prSet/>
      <dgm:spPr/>
      <dgm:t>
        <a:bodyPr/>
        <a:lstStyle/>
        <a:p>
          <a:endParaRPr lang="en-US"/>
        </a:p>
      </dgm:t>
    </dgm:pt>
    <dgm:pt modelId="{12A699E1-353F-4D55-94EE-29B7DBAAF200}" type="sibTrans" cxnId="{4E6F70AD-B328-460B-B21E-0E069E0C92D3}">
      <dgm:prSet/>
      <dgm:spPr/>
      <dgm:t>
        <a:bodyPr/>
        <a:lstStyle/>
        <a:p>
          <a:endParaRPr lang="en-US"/>
        </a:p>
      </dgm:t>
    </dgm:pt>
    <dgm:pt modelId="{256B8DA4-A070-40A0-B13E-966976E5017B}">
      <dgm:prSet/>
      <dgm:spPr/>
      <dgm:t>
        <a:bodyPr/>
        <a:lstStyle/>
        <a:p>
          <a:r>
            <a:rPr lang="en-US"/>
            <a:t>If you were designing a follow-up study, what would you change?</a:t>
          </a:r>
        </a:p>
      </dgm:t>
    </dgm:pt>
    <dgm:pt modelId="{43CDBEF9-CE69-4C30-B52D-B4427396D416}" type="parTrans" cxnId="{12C0B341-23D4-496D-82FF-6C21F76AA1FA}">
      <dgm:prSet/>
      <dgm:spPr/>
      <dgm:t>
        <a:bodyPr/>
        <a:lstStyle/>
        <a:p>
          <a:endParaRPr lang="en-US"/>
        </a:p>
      </dgm:t>
    </dgm:pt>
    <dgm:pt modelId="{1D984DE7-E3FA-4CC8-A682-03333A363A12}" type="sibTrans" cxnId="{12C0B341-23D4-496D-82FF-6C21F76AA1FA}">
      <dgm:prSet/>
      <dgm:spPr/>
      <dgm:t>
        <a:bodyPr/>
        <a:lstStyle/>
        <a:p>
          <a:endParaRPr lang="en-US"/>
        </a:p>
      </dgm:t>
    </dgm:pt>
    <dgm:pt modelId="{8830135B-7B29-4D2B-B798-222E29F2F10B}" type="pres">
      <dgm:prSet presAssocID="{AAB3DDC1-E026-43E5-8D74-EF7DFBC57551}" presName="linear" presStyleCnt="0">
        <dgm:presLayoutVars>
          <dgm:animLvl val="lvl"/>
          <dgm:resizeHandles val="exact"/>
        </dgm:presLayoutVars>
      </dgm:prSet>
      <dgm:spPr/>
    </dgm:pt>
    <dgm:pt modelId="{723FA073-D3FA-4A43-9144-9F441E689B5B}" type="pres">
      <dgm:prSet presAssocID="{61A17C69-1E11-47D5-9D8F-B56E670214A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C822A0A-1681-41A5-A241-0FF181DFA171}" type="pres">
      <dgm:prSet presAssocID="{1A53BFCA-2A8A-43F1-9B69-FB07DB8320AD}" presName="spacer" presStyleCnt="0"/>
      <dgm:spPr/>
    </dgm:pt>
    <dgm:pt modelId="{AF0BD67A-83E2-44BF-918F-E7D981693F69}" type="pres">
      <dgm:prSet presAssocID="{E8557303-BBDC-40CB-AD79-0BA9BBE92C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6D3077B-5EDC-42A8-A880-63BD8D5D1628}" type="pres">
      <dgm:prSet presAssocID="{12A699E1-353F-4D55-94EE-29B7DBAAF200}" presName="spacer" presStyleCnt="0"/>
      <dgm:spPr/>
    </dgm:pt>
    <dgm:pt modelId="{CEA4ACF4-244D-484C-B479-FEA2F210E9AC}" type="pres">
      <dgm:prSet presAssocID="{256B8DA4-A070-40A0-B13E-966976E5017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7CFA65F-4AA5-4683-854F-B9A797967503}" type="presOf" srcId="{E8557303-BBDC-40CB-AD79-0BA9BBE92C83}" destId="{AF0BD67A-83E2-44BF-918F-E7D981693F69}" srcOrd="0" destOrd="0" presId="urn:microsoft.com/office/officeart/2005/8/layout/vList2"/>
    <dgm:cxn modelId="{12C0B341-23D4-496D-82FF-6C21F76AA1FA}" srcId="{AAB3DDC1-E026-43E5-8D74-EF7DFBC57551}" destId="{256B8DA4-A070-40A0-B13E-966976E5017B}" srcOrd="2" destOrd="0" parTransId="{43CDBEF9-CE69-4C30-B52D-B4427396D416}" sibTransId="{1D984DE7-E3FA-4CC8-A682-03333A363A12}"/>
    <dgm:cxn modelId="{DA528968-4027-4DE5-A24F-9FD39EF42E4B}" type="presOf" srcId="{61A17C69-1E11-47D5-9D8F-B56E670214A9}" destId="{723FA073-D3FA-4A43-9144-9F441E689B5B}" srcOrd="0" destOrd="0" presId="urn:microsoft.com/office/officeart/2005/8/layout/vList2"/>
    <dgm:cxn modelId="{74305F85-3196-42FB-A9EE-E48B3A87C6E3}" type="presOf" srcId="{AAB3DDC1-E026-43E5-8D74-EF7DFBC57551}" destId="{8830135B-7B29-4D2B-B798-222E29F2F10B}" srcOrd="0" destOrd="0" presId="urn:microsoft.com/office/officeart/2005/8/layout/vList2"/>
    <dgm:cxn modelId="{6E8300AA-F348-4C53-A59D-F9F89A45310D}" type="presOf" srcId="{256B8DA4-A070-40A0-B13E-966976E5017B}" destId="{CEA4ACF4-244D-484C-B479-FEA2F210E9AC}" srcOrd="0" destOrd="0" presId="urn:microsoft.com/office/officeart/2005/8/layout/vList2"/>
    <dgm:cxn modelId="{4E6F70AD-B328-460B-B21E-0E069E0C92D3}" srcId="{AAB3DDC1-E026-43E5-8D74-EF7DFBC57551}" destId="{E8557303-BBDC-40CB-AD79-0BA9BBE92C83}" srcOrd="1" destOrd="0" parTransId="{C4951423-16D3-4439-9146-521447B481E2}" sibTransId="{12A699E1-353F-4D55-94EE-29B7DBAAF200}"/>
    <dgm:cxn modelId="{406BBFB0-973B-4A8C-BA3C-4C2F37BFF96B}" srcId="{AAB3DDC1-E026-43E5-8D74-EF7DFBC57551}" destId="{61A17C69-1E11-47D5-9D8F-B56E670214A9}" srcOrd="0" destOrd="0" parTransId="{EE7E4819-BA43-4313-A391-E5513A82503F}" sibTransId="{1A53BFCA-2A8A-43F1-9B69-FB07DB8320AD}"/>
    <dgm:cxn modelId="{3CF8481A-CEA3-48D4-A296-162AAE1A052A}" type="presParOf" srcId="{8830135B-7B29-4D2B-B798-222E29F2F10B}" destId="{723FA073-D3FA-4A43-9144-9F441E689B5B}" srcOrd="0" destOrd="0" presId="urn:microsoft.com/office/officeart/2005/8/layout/vList2"/>
    <dgm:cxn modelId="{E1728DEE-F9DA-432E-84C3-4145726F03C9}" type="presParOf" srcId="{8830135B-7B29-4D2B-B798-222E29F2F10B}" destId="{5C822A0A-1681-41A5-A241-0FF181DFA171}" srcOrd="1" destOrd="0" presId="urn:microsoft.com/office/officeart/2005/8/layout/vList2"/>
    <dgm:cxn modelId="{020B03AE-C6CE-4DF4-ABF5-8CF113F01B3F}" type="presParOf" srcId="{8830135B-7B29-4D2B-B798-222E29F2F10B}" destId="{AF0BD67A-83E2-44BF-918F-E7D981693F69}" srcOrd="2" destOrd="0" presId="urn:microsoft.com/office/officeart/2005/8/layout/vList2"/>
    <dgm:cxn modelId="{DE35E366-6216-463D-B9BA-0BE70492FA31}" type="presParOf" srcId="{8830135B-7B29-4D2B-B798-222E29F2F10B}" destId="{B6D3077B-5EDC-42A8-A880-63BD8D5D1628}" srcOrd="3" destOrd="0" presId="urn:microsoft.com/office/officeart/2005/8/layout/vList2"/>
    <dgm:cxn modelId="{447C540D-063E-4C2F-93A1-A6FF0096BE68}" type="presParOf" srcId="{8830135B-7B29-4D2B-B798-222E29F2F10B}" destId="{CEA4ACF4-244D-484C-B479-FEA2F210E9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D1C8BDF-28B0-4530-A0A9-CF126B9B5F74}" type="doc">
      <dgm:prSet loTypeId="urn:microsoft.com/office/officeart/2005/8/layout/hierarchy1" loCatId="hierarchy" qsTypeId="urn:microsoft.com/office/officeart/2005/8/quickstyle/simple1#112" qsCatId="simple" csTypeId="urn:microsoft.com/office/officeart/2005/8/colors/colorful2#23" csCatId="colorful"/>
      <dgm:spPr/>
      <dgm:t>
        <a:bodyPr/>
        <a:lstStyle/>
        <a:p>
          <a:endParaRPr lang="en-US"/>
        </a:p>
      </dgm:t>
    </dgm:pt>
    <dgm:pt modelId="{E82F6A83-8E20-4CB2-B1E5-04386211E9AC}">
      <dgm:prSet/>
      <dgm:spPr/>
      <dgm:t>
        <a:bodyPr/>
        <a:lstStyle/>
        <a:p>
          <a:r>
            <a:rPr lang="en-US"/>
            <a:t>The survey method was appropriate because it allowed data to be collected from a relatively large number of participants quickly and efficiently.</a:t>
          </a:r>
        </a:p>
      </dgm:t>
    </dgm:pt>
    <dgm:pt modelId="{FAC8F16A-DE22-4626-8AF6-EC751E6EC82E}" type="parTrans" cxnId="{A8E63632-D8E4-4B90-8889-1A9DB1CC1D40}">
      <dgm:prSet/>
      <dgm:spPr/>
      <dgm:t>
        <a:bodyPr/>
        <a:lstStyle/>
        <a:p>
          <a:endParaRPr lang="en-US"/>
        </a:p>
      </dgm:t>
    </dgm:pt>
    <dgm:pt modelId="{3AC63276-CCB1-4001-9545-07E0B2BA9B30}" type="sibTrans" cxnId="{A8E63632-D8E4-4B90-8889-1A9DB1CC1D40}">
      <dgm:prSet/>
      <dgm:spPr/>
      <dgm:t>
        <a:bodyPr/>
        <a:lstStyle/>
        <a:p>
          <a:endParaRPr lang="en-US"/>
        </a:p>
      </dgm:t>
    </dgm:pt>
    <dgm:pt modelId="{C96D1083-F740-4B1E-BAE4-53D63222569D}">
      <dgm:prSet/>
      <dgm:spPr/>
      <dgm:t>
        <a:bodyPr/>
        <a:lstStyle/>
        <a:p>
          <a:r>
            <a:rPr lang="en-US"/>
            <a:t>However, surveys only collect self-reported information and cannot determine cause and effect.</a:t>
          </a:r>
        </a:p>
      </dgm:t>
    </dgm:pt>
    <dgm:pt modelId="{9C3C62DB-21EB-4DA0-874C-A97BE4B4D1B1}" type="parTrans" cxnId="{CF2D7B81-00E3-430B-99A3-2DDB25E02145}">
      <dgm:prSet/>
      <dgm:spPr/>
      <dgm:t>
        <a:bodyPr/>
        <a:lstStyle/>
        <a:p>
          <a:endParaRPr lang="en-US"/>
        </a:p>
      </dgm:t>
    </dgm:pt>
    <dgm:pt modelId="{7459F560-ED6B-4DB3-8492-554B70AC30EB}" type="sibTrans" cxnId="{CF2D7B81-00E3-430B-99A3-2DDB25E02145}">
      <dgm:prSet/>
      <dgm:spPr/>
      <dgm:t>
        <a:bodyPr/>
        <a:lstStyle/>
        <a:p>
          <a:endParaRPr lang="en-US"/>
        </a:p>
      </dgm:t>
    </dgm:pt>
    <dgm:pt modelId="{BD714397-6301-49BC-B526-12AF104C9E98}" type="pres">
      <dgm:prSet presAssocID="{4D1C8BDF-28B0-4530-A0A9-CF126B9B5F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0B5A47-6E8B-4EF7-ABA3-20143492D757}" type="pres">
      <dgm:prSet presAssocID="{E82F6A83-8E20-4CB2-B1E5-04386211E9AC}" presName="hierRoot1" presStyleCnt="0"/>
      <dgm:spPr/>
    </dgm:pt>
    <dgm:pt modelId="{3E965559-BBE0-42BF-B6F1-13BA87BA3F9A}" type="pres">
      <dgm:prSet presAssocID="{E82F6A83-8E20-4CB2-B1E5-04386211E9AC}" presName="composite" presStyleCnt="0"/>
      <dgm:spPr/>
    </dgm:pt>
    <dgm:pt modelId="{EC676471-890F-454F-B188-9BB03A7E14AC}" type="pres">
      <dgm:prSet presAssocID="{E82F6A83-8E20-4CB2-B1E5-04386211E9AC}" presName="background" presStyleLbl="node0" presStyleIdx="0" presStyleCnt="2"/>
      <dgm:spPr/>
    </dgm:pt>
    <dgm:pt modelId="{8F549040-B514-4A18-A126-CA74944A24F6}" type="pres">
      <dgm:prSet presAssocID="{E82F6A83-8E20-4CB2-B1E5-04386211E9AC}" presName="text" presStyleLbl="fgAcc0" presStyleIdx="0" presStyleCnt="2">
        <dgm:presLayoutVars>
          <dgm:chPref val="3"/>
        </dgm:presLayoutVars>
      </dgm:prSet>
      <dgm:spPr/>
    </dgm:pt>
    <dgm:pt modelId="{F4630D84-74A3-4458-A8DA-C16759DBDC67}" type="pres">
      <dgm:prSet presAssocID="{E82F6A83-8E20-4CB2-B1E5-04386211E9AC}" presName="hierChild2" presStyleCnt="0"/>
      <dgm:spPr/>
    </dgm:pt>
    <dgm:pt modelId="{3D4D59E7-1577-4FAD-95BC-E97735E2E4FC}" type="pres">
      <dgm:prSet presAssocID="{C96D1083-F740-4B1E-BAE4-53D63222569D}" presName="hierRoot1" presStyleCnt="0"/>
      <dgm:spPr/>
    </dgm:pt>
    <dgm:pt modelId="{D4F7D2A7-3C8F-4ACD-8E21-5995F03B25D8}" type="pres">
      <dgm:prSet presAssocID="{C96D1083-F740-4B1E-BAE4-53D63222569D}" presName="composite" presStyleCnt="0"/>
      <dgm:spPr/>
    </dgm:pt>
    <dgm:pt modelId="{7CEEE9A9-6037-487C-9EFA-87A4A5E716FE}" type="pres">
      <dgm:prSet presAssocID="{C96D1083-F740-4B1E-BAE4-53D63222569D}" presName="background" presStyleLbl="node0" presStyleIdx="1" presStyleCnt="2"/>
      <dgm:spPr/>
    </dgm:pt>
    <dgm:pt modelId="{9C04D450-71D1-48F5-A099-FA87817A4449}" type="pres">
      <dgm:prSet presAssocID="{C96D1083-F740-4B1E-BAE4-53D63222569D}" presName="text" presStyleLbl="fgAcc0" presStyleIdx="1" presStyleCnt="2">
        <dgm:presLayoutVars>
          <dgm:chPref val="3"/>
        </dgm:presLayoutVars>
      </dgm:prSet>
      <dgm:spPr/>
    </dgm:pt>
    <dgm:pt modelId="{7D150B84-A497-44A2-92E2-972CC74AAA76}" type="pres">
      <dgm:prSet presAssocID="{C96D1083-F740-4B1E-BAE4-53D63222569D}" presName="hierChild2" presStyleCnt="0"/>
      <dgm:spPr/>
    </dgm:pt>
  </dgm:ptLst>
  <dgm:cxnLst>
    <dgm:cxn modelId="{5DA6AC03-4968-467C-9D63-32D3E03E0CF1}" type="presOf" srcId="{C96D1083-F740-4B1E-BAE4-53D63222569D}" destId="{9C04D450-71D1-48F5-A099-FA87817A4449}" srcOrd="0" destOrd="0" presId="urn:microsoft.com/office/officeart/2005/8/layout/hierarchy1"/>
    <dgm:cxn modelId="{A8E63632-D8E4-4B90-8889-1A9DB1CC1D40}" srcId="{4D1C8BDF-28B0-4530-A0A9-CF126B9B5F74}" destId="{E82F6A83-8E20-4CB2-B1E5-04386211E9AC}" srcOrd="0" destOrd="0" parTransId="{FAC8F16A-DE22-4626-8AF6-EC751E6EC82E}" sibTransId="{3AC63276-CCB1-4001-9545-07E0B2BA9B30}"/>
    <dgm:cxn modelId="{4ECAD73F-DD98-49C1-B482-4849CD663A8C}" type="presOf" srcId="{E82F6A83-8E20-4CB2-B1E5-04386211E9AC}" destId="{8F549040-B514-4A18-A126-CA74944A24F6}" srcOrd="0" destOrd="0" presId="urn:microsoft.com/office/officeart/2005/8/layout/hierarchy1"/>
    <dgm:cxn modelId="{45CECF4B-82DE-4F67-A325-B1857BA335B0}" type="presOf" srcId="{4D1C8BDF-28B0-4530-A0A9-CF126B9B5F74}" destId="{BD714397-6301-49BC-B526-12AF104C9E98}" srcOrd="0" destOrd="0" presId="urn:microsoft.com/office/officeart/2005/8/layout/hierarchy1"/>
    <dgm:cxn modelId="{CF2D7B81-00E3-430B-99A3-2DDB25E02145}" srcId="{4D1C8BDF-28B0-4530-A0A9-CF126B9B5F74}" destId="{C96D1083-F740-4B1E-BAE4-53D63222569D}" srcOrd="1" destOrd="0" parTransId="{9C3C62DB-21EB-4DA0-874C-A97BE4B4D1B1}" sibTransId="{7459F560-ED6B-4DB3-8492-554B70AC30EB}"/>
    <dgm:cxn modelId="{F1276620-7A36-4699-9C13-7BD02FD05A44}" type="presParOf" srcId="{BD714397-6301-49BC-B526-12AF104C9E98}" destId="{F70B5A47-6E8B-4EF7-ABA3-20143492D757}" srcOrd="0" destOrd="0" presId="urn:microsoft.com/office/officeart/2005/8/layout/hierarchy1"/>
    <dgm:cxn modelId="{9808B23A-E1F3-4E50-B986-F4082763C66E}" type="presParOf" srcId="{F70B5A47-6E8B-4EF7-ABA3-20143492D757}" destId="{3E965559-BBE0-42BF-B6F1-13BA87BA3F9A}" srcOrd="0" destOrd="0" presId="urn:microsoft.com/office/officeart/2005/8/layout/hierarchy1"/>
    <dgm:cxn modelId="{DCCF2380-7412-4B24-A938-F1498CFB6C72}" type="presParOf" srcId="{3E965559-BBE0-42BF-B6F1-13BA87BA3F9A}" destId="{EC676471-890F-454F-B188-9BB03A7E14AC}" srcOrd="0" destOrd="0" presId="urn:microsoft.com/office/officeart/2005/8/layout/hierarchy1"/>
    <dgm:cxn modelId="{6A936A7D-E99B-4D3F-A2FC-BFDB90DBFA82}" type="presParOf" srcId="{3E965559-BBE0-42BF-B6F1-13BA87BA3F9A}" destId="{8F549040-B514-4A18-A126-CA74944A24F6}" srcOrd="1" destOrd="0" presId="urn:microsoft.com/office/officeart/2005/8/layout/hierarchy1"/>
    <dgm:cxn modelId="{370A0543-8EA2-4BCB-A857-A18F1684B9AC}" type="presParOf" srcId="{F70B5A47-6E8B-4EF7-ABA3-20143492D757}" destId="{F4630D84-74A3-4458-A8DA-C16759DBDC67}" srcOrd="1" destOrd="0" presId="urn:microsoft.com/office/officeart/2005/8/layout/hierarchy1"/>
    <dgm:cxn modelId="{47816498-1EC4-4366-8A1D-B907042D06D0}" type="presParOf" srcId="{BD714397-6301-49BC-B526-12AF104C9E98}" destId="{3D4D59E7-1577-4FAD-95BC-E97735E2E4FC}" srcOrd="1" destOrd="0" presId="urn:microsoft.com/office/officeart/2005/8/layout/hierarchy1"/>
    <dgm:cxn modelId="{80929260-09B5-4236-A23B-EA43C3EE89DE}" type="presParOf" srcId="{3D4D59E7-1577-4FAD-95BC-E97735E2E4FC}" destId="{D4F7D2A7-3C8F-4ACD-8E21-5995F03B25D8}" srcOrd="0" destOrd="0" presId="urn:microsoft.com/office/officeart/2005/8/layout/hierarchy1"/>
    <dgm:cxn modelId="{9590047C-5C3C-4F77-8F56-6B250E866A86}" type="presParOf" srcId="{D4F7D2A7-3C8F-4ACD-8E21-5995F03B25D8}" destId="{7CEEE9A9-6037-487C-9EFA-87A4A5E716FE}" srcOrd="0" destOrd="0" presId="urn:microsoft.com/office/officeart/2005/8/layout/hierarchy1"/>
    <dgm:cxn modelId="{36CCB957-3694-408B-9949-A3E28E607975}" type="presParOf" srcId="{D4F7D2A7-3C8F-4ACD-8E21-5995F03B25D8}" destId="{9C04D450-71D1-48F5-A099-FA87817A4449}" srcOrd="1" destOrd="0" presId="urn:microsoft.com/office/officeart/2005/8/layout/hierarchy1"/>
    <dgm:cxn modelId="{F5C9C99A-738E-49CD-A11D-96A8D9D8076E}" type="presParOf" srcId="{3D4D59E7-1577-4FAD-95BC-E97735E2E4FC}" destId="{7D150B84-A497-44A2-92E2-972CC74AAA7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EA00343-3BCD-47D9-9F0D-964C362AEA9C}" type="doc">
      <dgm:prSet loTypeId="urn:microsoft.com/office/officeart/2008/layout/LinedList" loCatId="list" qsTypeId="urn:microsoft.com/office/officeart/2005/8/quickstyle/simple1#122" qsCatId="simple" csTypeId="urn:microsoft.com/office/officeart/2005/8/colors/colorful1#18" csCatId="colorful"/>
      <dgm:spPr/>
      <dgm:t>
        <a:bodyPr/>
        <a:lstStyle/>
        <a:p>
          <a:endParaRPr lang="en-US"/>
        </a:p>
      </dgm:t>
    </dgm:pt>
    <dgm:pt modelId="{1F8126C9-6829-4819-86F6-BB66AC90ABAA}">
      <dgm:prSet/>
      <dgm:spPr/>
      <dgm:t>
        <a:bodyPr/>
        <a:lstStyle/>
        <a:p>
          <a:r>
            <a:rPr lang="en-US"/>
            <a:t>Strengths</a:t>
          </a:r>
        </a:p>
      </dgm:t>
    </dgm:pt>
    <dgm:pt modelId="{A98BA43E-DC6C-4ED7-BBBB-F0C6ED5B69D9}" type="parTrans" cxnId="{73042B3A-4C6B-4599-8481-141C75B49814}">
      <dgm:prSet/>
      <dgm:spPr/>
      <dgm:t>
        <a:bodyPr/>
        <a:lstStyle/>
        <a:p>
          <a:endParaRPr lang="en-US"/>
        </a:p>
      </dgm:t>
    </dgm:pt>
    <dgm:pt modelId="{A6B743CF-DA1D-49B9-A3E5-34AD25A8DC28}" type="sibTrans" cxnId="{73042B3A-4C6B-4599-8481-141C75B49814}">
      <dgm:prSet/>
      <dgm:spPr/>
      <dgm:t>
        <a:bodyPr/>
        <a:lstStyle/>
        <a:p>
          <a:endParaRPr lang="en-US"/>
        </a:p>
      </dgm:t>
    </dgm:pt>
    <dgm:pt modelId="{94F0B7CF-F59F-45E2-9749-594B8CAB1A1D}">
      <dgm:prSet/>
      <dgm:spPr/>
      <dgm:t>
        <a:bodyPr/>
        <a:lstStyle/>
        <a:p>
          <a:r>
            <a:rPr lang="en-US"/>
            <a:t>197 participants is a reasonable sample size.</a:t>
          </a:r>
        </a:p>
      </dgm:t>
    </dgm:pt>
    <dgm:pt modelId="{57C5C209-DBFB-465C-AA21-B5F7E861A6F4}" type="parTrans" cxnId="{64ABA3E8-4D3B-43F8-88D4-C2E1A28AC8ED}">
      <dgm:prSet/>
      <dgm:spPr/>
      <dgm:t>
        <a:bodyPr/>
        <a:lstStyle/>
        <a:p>
          <a:endParaRPr lang="en-US"/>
        </a:p>
      </dgm:t>
    </dgm:pt>
    <dgm:pt modelId="{04430135-95F6-4641-8CDF-B1B1F791F49C}" type="sibTrans" cxnId="{64ABA3E8-4D3B-43F8-88D4-C2E1A28AC8ED}">
      <dgm:prSet/>
      <dgm:spPr/>
      <dgm:t>
        <a:bodyPr/>
        <a:lstStyle/>
        <a:p>
          <a:endParaRPr lang="en-US"/>
        </a:p>
      </dgm:t>
    </dgm:pt>
    <dgm:pt modelId="{DBBFAE92-5929-4B33-A26E-9377785DD582}">
      <dgm:prSet/>
      <dgm:spPr/>
      <dgm:t>
        <a:bodyPr/>
        <a:lstStyle/>
        <a:p>
          <a:r>
            <a:rPr lang="en-US"/>
            <a:t>Participants covered a broad adult age range.</a:t>
          </a:r>
        </a:p>
      </dgm:t>
    </dgm:pt>
    <dgm:pt modelId="{A743EC66-5E83-448B-801B-D81A7CAA8159}" type="parTrans" cxnId="{BE817AD6-5E01-4E0B-B0B6-A4004B2609E4}">
      <dgm:prSet/>
      <dgm:spPr/>
      <dgm:t>
        <a:bodyPr/>
        <a:lstStyle/>
        <a:p>
          <a:endParaRPr lang="en-US"/>
        </a:p>
      </dgm:t>
    </dgm:pt>
    <dgm:pt modelId="{90A1DF7F-33FB-4316-BACF-366A716D908F}" type="sibTrans" cxnId="{BE817AD6-5E01-4E0B-B0B6-A4004B2609E4}">
      <dgm:prSet/>
      <dgm:spPr/>
      <dgm:t>
        <a:bodyPr/>
        <a:lstStyle/>
        <a:p>
          <a:endParaRPr lang="en-US"/>
        </a:p>
      </dgm:t>
    </dgm:pt>
    <dgm:pt modelId="{F5408F1E-3F4C-4F70-93A3-A0B622E66C11}">
      <dgm:prSet/>
      <dgm:spPr/>
      <dgm:t>
        <a:bodyPr/>
        <a:lstStyle/>
        <a:p>
          <a:r>
            <a:rPr lang="en-US"/>
            <a:t>Weaknesses</a:t>
          </a:r>
        </a:p>
      </dgm:t>
    </dgm:pt>
    <dgm:pt modelId="{C89FCF99-A794-4717-9162-ADD8E47CF5B3}" type="parTrans" cxnId="{E5CE8DE5-0BC6-4D17-ADB6-4B5963767A05}">
      <dgm:prSet/>
      <dgm:spPr/>
      <dgm:t>
        <a:bodyPr/>
        <a:lstStyle/>
        <a:p>
          <a:endParaRPr lang="en-US"/>
        </a:p>
      </dgm:t>
    </dgm:pt>
    <dgm:pt modelId="{E0F3AA5B-E3E8-4EA3-9FB3-544AAE3FCBC4}" type="sibTrans" cxnId="{E5CE8DE5-0BC6-4D17-ADB6-4B5963767A05}">
      <dgm:prSet/>
      <dgm:spPr/>
      <dgm:t>
        <a:bodyPr/>
        <a:lstStyle/>
        <a:p>
          <a:endParaRPr lang="en-US"/>
        </a:p>
      </dgm:t>
    </dgm:pt>
    <dgm:pt modelId="{019A6D5D-735D-4AD6-8712-B082E67677E2}">
      <dgm:prSet/>
      <dgm:spPr/>
      <dgm:t>
        <a:bodyPr/>
        <a:lstStyle/>
        <a:p>
          <a:r>
            <a:rPr lang="en-US"/>
            <a:t>Participants volunteered.</a:t>
          </a:r>
        </a:p>
      </dgm:t>
    </dgm:pt>
    <dgm:pt modelId="{9ACD76C7-B47C-417C-A92E-49C0F5167214}" type="parTrans" cxnId="{0A920BDF-F444-4C7D-AE1A-CCEB852FB354}">
      <dgm:prSet/>
      <dgm:spPr/>
      <dgm:t>
        <a:bodyPr/>
        <a:lstStyle/>
        <a:p>
          <a:endParaRPr lang="en-US"/>
        </a:p>
      </dgm:t>
    </dgm:pt>
    <dgm:pt modelId="{65EA21B5-38DF-47A0-981C-3CADCE38A5FD}" type="sibTrans" cxnId="{0A920BDF-F444-4C7D-AE1A-CCEB852FB354}">
      <dgm:prSet/>
      <dgm:spPr/>
      <dgm:t>
        <a:bodyPr/>
        <a:lstStyle/>
        <a:p>
          <a:endParaRPr lang="en-US"/>
        </a:p>
      </dgm:t>
    </dgm:pt>
    <dgm:pt modelId="{AC75E0E8-AB14-4301-8DF7-38C93406711E}">
      <dgm:prSet/>
      <dgm:spPr/>
      <dgm:t>
        <a:bodyPr/>
        <a:lstStyle/>
        <a:p>
          <a:r>
            <a:rPr lang="en-US"/>
            <a:t>Most participants were female.</a:t>
          </a:r>
        </a:p>
      </dgm:t>
    </dgm:pt>
    <dgm:pt modelId="{F9031820-90DE-4620-92D0-2A309D70F9B4}" type="parTrans" cxnId="{A735B7AD-F92E-4FB9-913D-5F06438079A5}">
      <dgm:prSet/>
      <dgm:spPr/>
      <dgm:t>
        <a:bodyPr/>
        <a:lstStyle/>
        <a:p>
          <a:endParaRPr lang="en-US"/>
        </a:p>
      </dgm:t>
    </dgm:pt>
    <dgm:pt modelId="{98A1D586-39A6-489E-B506-7F1A1062646B}" type="sibTrans" cxnId="{A735B7AD-F92E-4FB9-913D-5F06438079A5}">
      <dgm:prSet/>
      <dgm:spPr/>
      <dgm:t>
        <a:bodyPr/>
        <a:lstStyle/>
        <a:p>
          <a:endParaRPr lang="en-US"/>
        </a:p>
      </dgm:t>
    </dgm:pt>
    <dgm:pt modelId="{1724905B-9A32-485D-941E-E19ADAA22535}">
      <dgm:prSet/>
      <dgm:spPr/>
      <dgm:t>
        <a:bodyPr/>
        <a:lstStyle/>
        <a:p>
          <a:r>
            <a:rPr lang="en-US"/>
            <a:t>Recruitment through social media may introduce bias</a:t>
          </a:r>
        </a:p>
      </dgm:t>
    </dgm:pt>
    <dgm:pt modelId="{DE174C26-CD89-4164-A4D7-E0FD44FD095C}" type="parTrans" cxnId="{A22C3B6C-6685-477D-9BB4-0B8B6869BBCA}">
      <dgm:prSet/>
      <dgm:spPr/>
      <dgm:t>
        <a:bodyPr/>
        <a:lstStyle/>
        <a:p>
          <a:endParaRPr lang="en-US"/>
        </a:p>
      </dgm:t>
    </dgm:pt>
    <dgm:pt modelId="{1EDB4D88-71C6-451C-91E2-AC72F39A7349}" type="sibTrans" cxnId="{A22C3B6C-6685-477D-9BB4-0B8B6869BBCA}">
      <dgm:prSet/>
      <dgm:spPr/>
      <dgm:t>
        <a:bodyPr/>
        <a:lstStyle/>
        <a:p>
          <a:endParaRPr lang="en-US"/>
        </a:p>
      </dgm:t>
    </dgm:pt>
    <dgm:pt modelId="{9548686F-F39E-41EA-9D68-77E7E3FCB461}" type="pres">
      <dgm:prSet presAssocID="{4EA00343-3BCD-47D9-9F0D-964C362AEA9C}" presName="vert0" presStyleCnt="0">
        <dgm:presLayoutVars>
          <dgm:dir/>
          <dgm:animOne val="branch"/>
          <dgm:animLvl val="lvl"/>
        </dgm:presLayoutVars>
      </dgm:prSet>
      <dgm:spPr/>
    </dgm:pt>
    <dgm:pt modelId="{91C85041-287E-4A22-A017-79AB3B07ED5D}" type="pres">
      <dgm:prSet presAssocID="{1F8126C9-6829-4819-86F6-BB66AC90ABAA}" presName="thickLine" presStyleLbl="alignNode1" presStyleIdx="0" presStyleCnt="7"/>
      <dgm:spPr/>
    </dgm:pt>
    <dgm:pt modelId="{08ED2037-44FC-4E31-BDAF-FBB6490FF39E}" type="pres">
      <dgm:prSet presAssocID="{1F8126C9-6829-4819-86F6-BB66AC90ABAA}" presName="horz1" presStyleCnt="0"/>
      <dgm:spPr/>
    </dgm:pt>
    <dgm:pt modelId="{7BF43C27-7938-473D-9319-BB9DFAEE7DFE}" type="pres">
      <dgm:prSet presAssocID="{1F8126C9-6829-4819-86F6-BB66AC90ABAA}" presName="tx1" presStyleLbl="revTx" presStyleIdx="0" presStyleCnt="7"/>
      <dgm:spPr/>
    </dgm:pt>
    <dgm:pt modelId="{CB5F7AFE-2840-45FE-82EF-EC628121CF24}" type="pres">
      <dgm:prSet presAssocID="{1F8126C9-6829-4819-86F6-BB66AC90ABAA}" presName="vert1" presStyleCnt="0"/>
      <dgm:spPr/>
    </dgm:pt>
    <dgm:pt modelId="{C3ED9F35-72B3-4654-9FA2-A45417DD7E69}" type="pres">
      <dgm:prSet presAssocID="{94F0B7CF-F59F-45E2-9749-594B8CAB1A1D}" presName="thickLine" presStyleLbl="alignNode1" presStyleIdx="1" presStyleCnt="7"/>
      <dgm:spPr/>
    </dgm:pt>
    <dgm:pt modelId="{585A331F-EC00-4DFA-98FF-A320927EBCC1}" type="pres">
      <dgm:prSet presAssocID="{94F0B7CF-F59F-45E2-9749-594B8CAB1A1D}" presName="horz1" presStyleCnt="0"/>
      <dgm:spPr/>
    </dgm:pt>
    <dgm:pt modelId="{FC1FC7E2-9D61-4C0F-8F41-35E52C2158A3}" type="pres">
      <dgm:prSet presAssocID="{94F0B7CF-F59F-45E2-9749-594B8CAB1A1D}" presName="tx1" presStyleLbl="revTx" presStyleIdx="1" presStyleCnt="7"/>
      <dgm:spPr/>
    </dgm:pt>
    <dgm:pt modelId="{1F2A25EA-8FEF-4D38-B56B-25790F00C428}" type="pres">
      <dgm:prSet presAssocID="{94F0B7CF-F59F-45E2-9749-594B8CAB1A1D}" presName="vert1" presStyleCnt="0"/>
      <dgm:spPr/>
    </dgm:pt>
    <dgm:pt modelId="{15810423-9096-4DF9-8173-E41EEEE8CDCD}" type="pres">
      <dgm:prSet presAssocID="{DBBFAE92-5929-4B33-A26E-9377785DD582}" presName="thickLine" presStyleLbl="alignNode1" presStyleIdx="2" presStyleCnt="7"/>
      <dgm:spPr/>
    </dgm:pt>
    <dgm:pt modelId="{A7E4E295-9205-48BB-82EB-68960A849398}" type="pres">
      <dgm:prSet presAssocID="{DBBFAE92-5929-4B33-A26E-9377785DD582}" presName="horz1" presStyleCnt="0"/>
      <dgm:spPr/>
    </dgm:pt>
    <dgm:pt modelId="{5141B30E-DC8A-4891-81A1-8719B394DEBC}" type="pres">
      <dgm:prSet presAssocID="{DBBFAE92-5929-4B33-A26E-9377785DD582}" presName="tx1" presStyleLbl="revTx" presStyleIdx="2" presStyleCnt="7"/>
      <dgm:spPr/>
    </dgm:pt>
    <dgm:pt modelId="{01636691-9922-4C2A-AB98-3A34A3DE5567}" type="pres">
      <dgm:prSet presAssocID="{DBBFAE92-5929-4B33-A26E-9377785DD582}" presName="vert1" presStyleCnt="0"/>
      <dgm:spPr/>
    </dgm:pt>
    <dgm:pt modelId="{FAE853C9-FAB0-4E2D-BC10-5906E5A6D9B5}" type="pres">
      <dgm:prSet presAssocID="{F5408F1E-3F4C-4F70-93A3-A0B622E66C11}" presName="thickLine" presStyleLbl="alignNode1" presStyleIdx="3" presStyleCnt="7"/>
      <dgm:spPr/>
    </dgm:pt>
    <dgm:pt modelId="{6937200B-F032-4680-B3FA-B347A9556755}" type="pres">
      <dgm:prSet presAssocID="{F5408F1E-3F4C-4F70-93A3-A0B622E66C11}" presName="horz1" presStyleCnt="0"/>
      <dgm:spPr/>
    </dgm:pt>
    <dgm:pt modelId="{135BB345-04BD-490F-A707-C3928AC04646}" type="pres">
      <dgm:prSet presAssocID="{F5408F1E-3F4C-4F70-93A3-A0B622E66C11}" presName="tx1" presStyleLbl="revTx" presStyleIdx="3" presStyleCnt="7"/>
      <dgm:spPr/>
    </dgm:pt>
    <dgm:pt modelId="{9DC76495-0E83-431E-936D-98C10B1BC9D8}" type="pres">
      <dgm:prSet presAssocID="{F5408F1E-3F4C-4F70-93A3-A0B622E66C11}" presName="vert1" presStyleCnt="0"/>
      <dgm:spPr/>
    </dgm:pt>
    <dgm:pt modelId="{1C15716F-EBF4-4CE7-A2E2-D009135773FF}" type="pres">
      <dgm:prSet presAssocID="{019A6D5D-735D-4AD6-8712-B082E67677E2}" presName="thickLine" presStyleLbl="alignNode1" presStyleIdx="4" presStyleCnt="7"/>
      <dgm:spPr/>
    </dgm:pt>
    <dgm:pt modelId="{685B8757-4EF1-489A-ACC7-F9C05E52BE74}" type="pres">
      <dgm:prSet presAssocID="{019A6D5D-735D-4AD6-8712-B082E67677E2}" presName="horz1" presStyleCnt="0"/>
      <dgm:spPr/>
    </dgm:pt>
    <dgm:pt modelId="{5B565C91-40B7-4837-8C13-802A0023D998}" type="pres">
      <dgm:prSet presAssocID="{019A6D5D-735D-4AD6-8712-B082E67677E2}" presName="tx1" presStyleLbl="revTx" presStyleIdx="4" presStyleCnt="7"/>
      <dgm:spPr/>
    </dgm:pt>
    <dgm:pt modelId="{89954EBC-01B5-4B21-8AA4-012137D08AFE}" type="pres">
      <dgm:prSet presAssocID="{019A6D5D-735D-4AD6-8712-B082E67677E2}" presName="vert1" presStyleCnt="0"/>
      <dgm:spPr/>
    </dgm:pt>
    <dgm:pt modelId="{D1900AE4-BCF8-41BC-918C-AD74939C75B7}" type="pres">
      <dgm:prSet presAssocID="{AC75E0E8-AB14-4301-8DF7-38C93406711E}" presName="thickLine" presStyleLbl="alignNode1" presStyleIdx="5" presStyleCnt="7"/>
      <dgm:spPr/>
    </dgm:pt>
    <dgm:pt modelId="{B5E85B06-A5AB-4ED2-8834-EE5920EF0CC8}" type="pres">
      <dgm:prSet presAssocID="{AC75E0E8-AB14-4301-8DF7-38C93406711E}" presName="horz1" presStyleCnt="0"/>
      <dgm:spPr/>
    </dgm:pt>
    <dgm:pt modelId="{965E8807-594D-4EEE-9D25-DBD793045D2D}" type="pres">
      <dgm:prSet presAssocID="{AC75E0E8-AB14-4301-8DF7-38C93406711E}" presName="tx1" presStyleLbl="revTx" presStyleIdx="5" presStyleCnt="7"/>
      <dgm:spPr/>
    </dgm:pt>
    <dgm:pt modelId="{2B303120-C791-4908-94CE-189F0FF5736F}" type="pres">
      <dgm:prSet presAssocID="{AC75E0E8-AB14-4301-8DF7-38C93406711E}" presName="vert1" presStyleCnt="0"/>
      <dgm:spPr/>
    </dgm:pt>
    <dgm:pt modelId="{DA27DBF7-8BDF-489C-9EB3-C2E062F24527}" type="pres">
      <dgm:prSet presAssocID="{1724905B-9A32-485D-941E-E19ADAA22535}" presName="thickLine" presStyleLbl="alignNode1" presStyleIdx="6" presStyleCnt="7"/>
      <dgm:spPr/>
    </dgm:pt>
    <dgm:pt modelId="{EED6CBC4-0123-4BAC-A57D-0474989F7397}" type="pres">
      <dgm:prSet presAssocID="{1724905B-9A32-485D-941E-E19ADAA22535}" presName="horz1" presStyleCnt="0"/>
      <dgm:spPr/>
    </dgm:pt>
    <dgm:pt modelId="{B4588E90-280A-4127-966E-3032517E18E0}" type="pres">
      <dgm:prSet presAssocID="{1724905B-9A32-485D-941E-E19ADAA22535}" presName="tx1" presStyleLbl="revTx" presStyleIdx="6" presStyleCnt="7"/>
      <dgm:spPr/>
    </dgm:pt>
    <dgm:pt modelId="{B7EE70FF-F4AA-4F81-AA62-CBE59D5A987D}" type="pres">
      <dgm:prSet presAssocID="{1724905B-9A32-485D-941E-E19ADAA22535}" presName="vert1" presStyleCnt="0"/>
      <dgm:spPr/>
    </dgm:pt>
  </dgm:ptLst>
  <dgm:cxnLst>
    <dgm:cxn modelId="{BDE19205-3896-4D94-A3D5-DC41395BE66F}" type="presOf" srcId="{1724905B-9A32-485D-941E-E19ADAA22535}" destId="{B4588E90-280A-4127-966E-3032517E18E0}" srcOrd="0" destOrd="0" presId="urn:microsoft.com/office/officeart/2008/layout/LinedList"/>
    <dgm:cxn modelId="{90C25323-78C0-4A6E-97DE-958CC4438D6E}" type="presOf" srcId="{DBBFAE92-5929-4B33-A26E-9377785DD582}" destId="{5141B30E-DC8A-4891-81A1-8719B394DEBC}" srcOrd="0" destOrd="0" presId="urn:microsoft.com/office/officeart/2008/layout/LinedList"/>
    <dgm:cxn modelId="{73042B3A-4C6B-4599-8481-141C75B49814}" srcId="{4EA00343-3BCD-47D9-9F0D-964C362AEA9C}" destId="{1F8126C9-6829-4819-86F6-BB66AC90ABAA}" srcOrd="0" destOrd="0" parTransId="{A98BA43E-DC6C-4ED7-BBBB-F0C6ED5B69D9}" sibTransId="{A6B743CF-DA1D-49B9-A3E5-34AD25A8DC28}"/>
    <dgm:cxn modelId="{A22C3B6C-6685-477D-9BB4-0B8B6869BBCA}" srcId="{4EA00343-3BCD-47D9-9F0D-964C362AEA9C}" destId="{1724905B-9A32-485D-941E-E19ADAA22535}" srcOrd="6" destOrd="0" parTransId="{DE174C26-CD89-4164-A4D7-E0FD44FD095C}" sibTransId="{1EDB4D88-71C6-451C-91E2-AC72F39A7349}"/>
    <dgm:cxn modelId="{A3E0D96C-3416-4B29-99ED-CC5D0BD06BC8}" type="presOf" srcId="{F5408F1E-3F4C-4F70-93A3-A0B622E66C11}" destId="{135BB345-04BD-490F-A707-C3928AC04646}" srcOrd="0" destOrd="0" presId="urn:microsoft.com/office/officeart/2008/layout/LinedList"/>
    <dgm:cxn modelId="{D6CF3F9D-7EE0-480E-9AC5-A1075338584E}" type="presOf" srcId="{1F8126C9-6829-4819-86F6-BB66AC90ABAA}" destId="{7BF43C27-7938-473D-9319-BB9DFAEE7DFE}" srcOrd="0" destOrd="0" presId="urn:microsoft.com/office/officeart/2008/layout/LinedList"/>
    <dgm:cxn modelId="{A735B7AD-F92E-4FB9-913D-5F06438079A5}" srcId="{4EA00343-3BCD-47D9-9F0D-964C362AEA9C}" destId="{AC75E0E8-AB14-4301-8DF7-38C93406711E}" srcOrd="5" destOrd="0" parTransId="{F9031820-90DE-4620-92D0-2A309D70F9B4}" sibTransId="{98A1D586-39A6-489E-B506-7F1A1062646B}"/>
    <dgm:cxn modelId="{082AEBB1-B1E9-4701-832F-AF19260AD8C8}" type="presOf" srcId="{019A6D5D-735D-4AD6-8712-B082E67677E2}" destId="{5B565C91-40B7-4837-8C13-802A0023D998}" srcOrd="0" destOrd="0" presId="urn:microsoft.com/office/officeart/2008/layout/LinedList"/>
    <dgm:cxn modelId="{94766FBB-8716-452E-A2FD-14F2D9AC8268}" type="presOf" srcId="{94F0B7CF-F59F-45E2-9749-594B8CAB1A1D}" destId="{FC1FC7E2-9D61-4C0F-8F41-35E52C2158A3}" srcOrd="0" destOrd="0" presId="urn:microsoft.com/office/officeart/2008/layout/LinedList"/>
    <dgm:cxn modelId="{245049D0-FDE8-43C3-93AC-2548E34933C5}" type="presOf" srcId="{4EA00343-3BCD-47D9-9F0D-964C362AEA9C}" destId="{9548686F-F39E-41EA-9D68-77E7E3FCB461}" srcOrd="0" destOrd="0" presId="urn:microsoft.com/office/officeart/2008/layout/LinedList"/>
    <dgm:cxn modelId="{BE817AD6-5E01-4E0B-B0B6-A4004B2609E4}" srcId="{4EA00343-3BCD-47D9-9F0D-964C362AEA9C}" destId="{DBBFAE92-5929-4B33-A26E-9377785DD582}" srcOrd="2" destOrd="0" parTransId="{A743EC66-5E83-448B-801B-D81A7CAA8159}" sibTransId="{90A1DF7F-33FB-4316-BACF-366A716D908F}"/>
    <dgm:cxn modelId="{0A920BDF-F444-4C7D-AE1A-CCEB852FB354}" srcId="{4EA00343-3BCD-47D9-9F0D-964C362AEA9C}" destId="{019A6D5D-735D-4AD6-8712-B082E67677E2}" srcOrd="4" destOrd="0" parTransId="{9ACD76C7-B47C-417C-A92E-49C0F5167214}" sibTransId="{65EA21B5-38DF-47A0-981C-3CADCE38A5FD}"/>
    <dgm:cxn modelId="{E5CE8DE5-0BC6-4D17-ADB6-4B5963767A05}" srcId="{4EA00343-3BCD-47D9-9F0D-964C362AEA9C}" destId="{F5408F1E-3F4C-4F70-93A3-A0B622E66C11}" srcOrd="3" destOrd="0" parTransId="{C89FCF99-A794-4717-9162-ADD8E47CF5B3}" sibTransId="{E0F3AA5B-E3E8-4EA3-9FB3-544AAE3FCBC4}"/>
    <dgm:cxn modelId="{9A63BFE5-46D9-4BBF-8A5F-6F132C939F69}" type="presOf" srcId="{AC75E0E8-AB14-4301-8DF7-38C93406711E}" destId="{965E8807-594D-4EEE-9D25-DBD793045D2D}" srcOrd="0" destOrd="0" presId="urn:microsoft.com/office/officeart/2008/layout/LinedList"/>
    <dgm:cxn modelId="{64ABA3E8-4D3B-43F8-88D4-C2E1A28AC8ED}" srcId="{4EA00343-3BCD-47D9-9F0D-964C362AEA9C}" destId="{94F0B7CF-F59F-45E2-9749-594B8CAB1A1D}" srcOrd="1" destOrd="0" parTransId="{57C5C209-DBFB-465C-AA21-B5F7E861A6F4}" sibTransId="{04430135-95F6-4641-8CDF-B1B1F791F49C}"/>
    <dgm:cxn modelId="{6DE100CD-8E82-4301-8BB8-5E232D98EC0D}" type="presParOf" srcId="{9548686F-F39E-41EA-9D68-77E7E3FCB461}" destId="{91C85041-287E-4A22-A017-79AB3B07ED5D}" srcOrd="0" destOrd="0" presId="urn:microsoft.com/office/officeart/2008/layout/LinedList"/>
    <dgm:cxn modelId="{9E49F229-B149-4909-A4EA-D7BD268B7C00}" type="presParOf" srcId="{9548686F-F39E-41EA-9D68-77E7E3FCB461}" destId="{08ED2037-44FC-4E31-BDAF-FBB6490FF39E}" srcOrd="1" destOrd="0" presId="urn:microsoft.com/office/officeart/2008/layout/LinedList"/>
    <dgm:cxn modelId="{FC3E0916-413C-41A3-8725-0E97C365AB81}" type="presParOf" srcId="{08ED2037-44FC-4E31-BDAF-FBB6490FF39E}" destId="{7BF43C27-7938-473D-9319-BB9DFAEE7DFE}" srcOrd="0" destOrd="0" presId="urn:microsoft.com/office/officeart/2008/layout/LinedList"/>
    <dgm:cxn modelId="{07C91D33-1947-4F69-9D20-41089081BAEE}" type="presParOf" srcId="{08ED2037-44FC-4E31-BDAF-FBB6490FF39E}" destId="{CB5F7AFE-2840-45FE-82EF-EC628121CF24}" srcOrd="1" destOrd="0" presId="urn:microsoft.com/office/officeart/2008/layout/LinedList"/>
    <dgm:cxn modelId="{6D1B1B41-EE85-4032-910E-74F9F230918C}" type="presParOf" srcId="{9548686F-F39E-41EA-9D68-77E7E3FCB461}" destId="{C3ED9F35-72B3-4654-9FA2-A45417DD7E69}" srcOrd="2" destOrd="0" presId="urn:microsoft.com/office/officeart/2008/layout/LinedList"/>
    <dgm:cxn modelId="{C2C204EF-81DD-4C5A-B23C-01822EDED43F}" type="presParOf" srcId="{9548686F-F39E-41EA-9D68-77E7E3FCB461}" destId="{585A331F-EC00-4DFA-98FF-A320927EBCC1}" srcOrd="3" destOrd="0" presId="urn:microsoft.com/office/officeart/2008/layout/LinedList"/>
    <dgm:cxn modelId="{4FC0E1F6-CF42-4B4B-9F6A-F0C026D94A92}" type="presParOf" srcId="{585A331F-EC00-4DFA-98FF-A320927EBCC1}" destId="{FC1FC7E2-9D61-4C0F-8F41-35E52C2158A3}" srcOrd="0" destOrd="0" presId="urn:microsoft.com/office/officeart/2008/layout/LinedList"/>
    <dgm:cxn modelId="{D871E607-6BC7-41F6-B3C2-A399F73357FA}" type="presParOf" srcId="{585A331F-EC00-4DFA-98FF-A320927EBCC1}" destId="{1F2A25EA-8FEF-4D38-B56B-25790F00C428}" srcOrd="1" destOrd="0" presId="urn:microsoft.com/office/officeart/2008/layout/LinedList"/>
    <dgm:cxn modelId="{13690B74-C8FC-471A-B7E9-FF313FC0A3D0}" type="presParOf" srcId="{9548686F-F39E-41EA-9D68-77E7E3FCB461}" destId="{15810423-9096-4DF9-8173-E41EEEE8CDCD}" srcOrd="4" destOrd="0" presId="urn:microsoft.com/office/officeart/2008/layout/LinedList"/>
    <dgm:cxn modelId="{6190D20B-65E9-45D7-AEEF-1A148FDB9FB3}" type="presParOf" srcId="{9548686F-F39E-41EA-9D68-77E7E3FCB461}" destId="{A7E4E295-9205-48BB-82EB-68960A849398}" srcOrd="5" destOrd="0" presId="urn:microsoft.com/office/officeart/2008/layout/LinedList"/>
    <dgm:cxn modelId="{D613A63B-B0A8-4FE4-9521-145C89A4B836}" type="presParOf" srcId="{A7E4E295-9205-48BB-82EB-68960A849398}" destId="{5141B30E-DC8A-4891-81A1-8719B394DEBC}" srcOrd="0" destOrd="0" presId="urn:microsoft.com/office/officeart/2008/layout/LinedList"/>
    <dgm:cxn modelId="{058F1ED8-9B5E-42EA-8716-99B72445D10A}" type="presParOf" srcId="{A7E4E295-9205-48BB-82EB-68960A849398}" destId="{01636691-9922-4C2A-AB98-3A34A3DE5567}" srcOrd="1" destOrd="0" presId="urn:microsoft.com/office/officeart/2008/layout/LinedList"/>
    <dgm:cxn modelId="{B6ABB190-CD25-4ACE-9CFF-E533814351A2}" type="presParOf" srcId="{9548686F-F39E-41EA-9D68-77E7E3FCB461}" destId="{FAE853C9-FAB0-4E2D-BC10-5906E5A6D9B5}" srcOrd="6" destOrd="0" presId="urn:microsoft.com/office/officeart/2008/layout/LinedList"/>
    <dgm:cxn modelId="{9C0157F1-7BD1-4F94-939A-A9119A6FDDF8}" type="presParOf" srcId="{9548686F-F39E-41EA-9D68-77E7E3FCB461}" destId="{6937200B-F032-4680-B3FA-B347A9556755}" srcOrd="7" destOrd="0" presId="urn:microsoft.com/office/officeart/2008/layout/LinedList"/>
    <dgm:cxn modelId="{99AAA8CD-42DF-4FA5-A667-D3B4B451B737}" type="presParOf" srcId="{6937200B-F032-4680-B3FA-B347A9556755}" destId="{135BB345-04BD-490F-A707-C3928AC04646}" srcOrd="0" destOrd="0" presId="urn:microsoft.com/office/officeart/2008/layout/LinedList"/>
    <dgm:cxn modelId="{8D9AFC75-6A8C-4D4E-B33A-B3CBC766255B}" type="presParOf" srcId="{6937200B-F032-4680-B3FA-B347A9556755}" destId="{9DC76495-0E83-431E-936D-98C10B1BC9D8}" srcOrd="1" destOrd="0" presId="urn:microsoft.com/office/officeart/2008/layout/LinedList"/>
    <dgm:cxn modelId="{EE7FC882-6EC3-4D2C-89E9-F90ADE2513AD}" type="presParOf" srcId="{9548686F-F39E-41EA-9D68-77E7E3FCB461}" destId="{1C15716F-EBF4-4CE7-A2E2-D009135773FF}" srcOrd="8" destOrd="0" presId="urn:microsoft.com/office/officeart/2008/layout/LinedList"/>
    <dgm:cxn modelId="{AFBC66C1-3CCF-4658-90F0-40A27F5FA3E1}" type="presParOf" srcId="{9548686F-F39E-41EA-9D68-77E7E3FCB461}" destId="{685B8757-4EF1-489A-ACC7-F9C05E52BE74}" srcOrd="9" destOrd="0" presId="urn:microsoft.com/office/officeart/2008/layout/LinedList"/>
    <dgm:cxn modelId="{1AA09E00-4CD4-4E27-9B55-88F920236DAB}" type="presParOf" srcId="{685B8757-4EF1-489A-ACC7-F9C05E52BE74}" destId="{5B565C91-40B7-4837-8C13-802A0023D998}" srcOrd="0" destOrd="0" presId="urn:microsoft.com/office/officeart/2008/layout/LinedList"/>
    <dgm:cxn modelId="{9DA35AC0-0E78-4D7D-9F0D-93B765832437}" type="presParOf" srcId="{685B8757-4EF1-489A-ACC7-F9C05E52BE74}" destId="{89954EBC-01B5-4B21-8AA4-012137D08AFE}" srcOrd="1" destOrd="0" presId="urn:microsoft.com/office/officeart/2008/layout/LinedList"/>
    <dgm:cxn modelId="{43D2AF60-9B7E-4E55-A691-C2C1812458C2}" type="presParOf" srcId="{9548686F-F39E-41EA-9D68-77E7E3FCB461}" destId="{D1900AE4-BCF8-41BC-918C-AD74939C75B7}" srcOrd="10" destOrd="0" presId="urn:microsoft.com/office/officeart/2008/layout/LinedList"/>
    <dgm:cxn modelId="{AA595576-BE3C-4224-91B7-CE56DE15D2C0}" type="presParOf" srcId="{9548686F-F39E-41EA-9D68-77E7E3FCB461}" destId="{B5E85B06-A5AB-4ED2-8834-EE5920EF0CC8}" srcOrd="11" destOrd="0" presId="urn:microsoft.com/office/officeart/2008/layout/LinedList"/>
    <dgm:cxn modelId="{B9110976-63FC-442D-9CD5-6227F8DA4B87}" type="presParOf" srcId="{B5E85B06-A5AB-4ED2-8834-EE5920EF0CC8}" destId="{965E8807-594D-4EEE-9D25-DBD793045D2D}" srcOrd="0" destOrd="0" presId="urn:microsoft.com/office/officeart/2008/layout/LinedList"/>
    <dgm:cxn modelId="{5CA84C1A-B16E-4F83-B994-CDAFCBAEC491}" type="presParOf" srcId="{B5E85B06-A5AB-4ED2-8834-EE5920EF0CC8}" destId="{2B303120-C791-4908-94CE-189F0FF5736F}" srcOrd="1" destOrd="0" presId="urn:microsoft.com/office/officeart/2008/layout/LinedList"/>
    <dgm:cxn modelId="{ED90BF77-308A-470A-AC49-56692F38D514}" type="presParOf" srcId="{9548686F-F39E-41EA-9D68-77E7E3FCB461}" destId="{DA27DBF7-8BDF-489C-9EB3-C2E062F24527}" srcOrd="12" destOrd="0" presId="urn:microsoft.com/office/officeart/2008/layout/LinedList"/>
    <dgm:cxn modelId="{A04EBB9C-8A00-4C57-B156-913825ED95C5}" type="presParOf" srcId="{9548686F-F39E-41EA-9D68-77E7E3FCB461}" destId="{EED6CBC4-0123-4BAC-A57D-0474989F7397}" srcOrd="13" destOrd="0" presId="urn:microsoft.com/office/officeart/2008/layout/LinedList"/>
    <dgm:cxn modelId="{91162B6D-D0C5-4EEA-A0FF-DC79CA284C2F}" type="presParOf" srcId="{EED6CBC4-0123-4BAC-A57D-0474989F7397}" destId="{B4588E90-280A-4127-966E-3032517E18E0}" srcOrd="0" destOrd="0" presId="urn:microsoft.com/office/officeart/2008/layout/LinedList"/>
    <dgm:cxn modelId="{527DE034-A7F1-4C1C-AD01-A7E3025312C1}" type="presParOf" srcId="{EED6CBC4-0123-4BAC-A57D-0474989F7397}" destId="{B7EE70FF-F4AA-4F81-AA62-CBE59D5A98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CB5FA65-64A6-48CF-90C0-D69445C4F5FC}" type="doc">
      <dgm:prSet loTypeId="urn:microsoft.com/office/officeart/2008/layout/LinedList" loCatId="list" qsTypeId="urn:microsoft.com/office/officeart/2005/8/quickstyle/simple1#132" qsCatId="simple" csTypeId="urn:microsoft.com/office/officeart/2005/8/colors/colorful1#20" csCatId="colorful"/>
      <dgm:spPr/>
      <dgm:t>
        <a:bodyPr/>
        <a:lstStyle/>
        <a:p>
          <a:endParaRPr lang="en-US"/>
        </a:p>
      </dgm:t>
    </dgm:pt>
    <dgm:pt modelId="{EE8D4B63-F447-4566-A0BE-5275F498631D}">
      <dgm:prSet/>
      <dgm:spPr/>
      <dgm:t>
        <a:bodyPr/>
        <a:lstStyle/>
        <a:p>
          <a:r>
            <a:rPr lang="en-US"/>
            <a:t>Strengths</a:t>
          </a:r>
        </a:p>
      </dgm:t>
    </dgm:pt>
    <dgm:pt modelId="{ED5188ED-535A-4B81-8B73-A78E6472B628}" type="parTrans" cxnId="{133DDF5A-8D57-4A22-B2A5-4CD3BDC38F92}">
      <dgm:prSet/>
      <dgm:spPr/>
      <dgm:t>
        <a:bodyPr/>
        <a:lstStyle/>
        <a:p>
          <a:endParaRPr lang="en-US"/>
        </a:p>
      </dgm:t>
    </dgm:pt>
    <dgm:pt modelId="{D4E63441-257D-4682-8601-7D8E1C84CE2E}" type="sibTrans" cxnId="{133DDF5A-8D57-4A22-B2A5-4CD3BDC38F92}">
      <dgm:prSet/>
      <dgm:spPr/>
      <dgm:t>
        <a:bodyPr/>
        <a:lstStyle/>
        <a:p>
          <a:endParaRPr lang="en-US"/>
        </a:p>
      </dgm:t>
    </dgm:pt>
    <dgm:pt modelId="{23A0B73F-3098-4A1C-AF8B-F83539450189}">
      <dgm:prSet/>
      <dgm:spPr/>
      <dgm:t>
        <a:bodyPr/>
        <a:lstStyle/>
        <a:p>
          <a:r>
            <a:rPr lang="en-US"/>
            <a:t>Validated questionnaires were used.</a:t>
          </a:r>
        </a:p>
      </dgm:t>
    </dgm:pt>
    <dgm:pt modelId="{78FC37C2-1862-483A-85C6-4E1798F6ADCB}" type="parTrans" cxnId="{7B304F51-606B-4827-A42C-E90C9FA3FFE5}">
      <dgm:prSet/>
      <dgm:spPr/>
      <dgm:t>
        <a:bodyPr/>
        <a:lstStyle/>
        <a:p>
          <a:endParaRPr lang="en-US"/>
        </a:p>
      </dgm:t>
    </dgm:pt>
    <dgm:pt modelId="{54295B25-9BEC-4FC3-94E9-B6B5D221F607}" type="sibTrans" cxnId="{7B304F51-606B-4827-A42C-E90C9FA3FFE5}">
      <dgm:prSet/>
      <dgm:spPr/>
      <dgm:t>
        <a:bodyPr/>
        <a:lstStyle/>
        <a:p>
          <a:endParaRPr lang="en-US"/>
        </a:p>
      </dgm:t>
    </dgm:pt>
    <dgm:pt modelId="{34CD24F1-CBFC-45D5-A491-854B60CADA4D}">
      <dgm:prSet/>
      <dgm:spPr/>
      <dgm:t>
        <a:bodyPr/>
        <a:lstStyle/>
        <a:p>
          <a:r>
            <a:rPr lang="en-US"/>
            <a:t>Statistical analyses were conducted.</a:t>
          </a:r>
        </a:p>
      </dgm:t>
    </dgm:pt>
    <dgm:pt modelId="{AA690195-975B-4592-8FA9-DC39082D0E9E}" type="parTrans" cxnId="{9C0C7381-96AE-4776-8408-7EE695671868}">
      <dgm:prSet/>
      <dgm:spPr/>
      <dgm:t>
        <a:bodyPr/>
        <a:lstStyle/>
        <a:p>
          <a:endParaRPr lang="en-US"/>
        </a:p>
      </dgm:t>
    </dgm:pt>
    <dgm:pt modelId="{D8D89644-739B-4554-9CD9-BA0A8C5E19F6}" type="sibTrans" cxnId="{9C0C7381-96AE-4776-8408-7EE695671868}">
      <dgm:prSet/>
      <dgm:spPr/>
      <dgm:t>
        <a:bodyPr/>
        <a:lstStyle/>
        <a:p>
          <a:endParaRPr lang="en-US"/>
        </a:p>
      </dgm:t>
    </dgm:pt>
    <dgm:pt modelId="{E8D02305-4E60-4298-8CDA-DE5F8120348B}">
      <dgm:prSet/>
      <dgm:spPr/>
      <dgm:t>
        <a:bodyPr/>
        <a:lstStyle/>
        <a:p>
          <a:r>
            <a:rPr lang="en-US"/>
            <a:t>Significant relationships were identified.</a:t>
          </a:r>
        </a:p>
      </dgm:t>
    </dgm:pt>
    <dgm:pt modelId="{D724EBA2-83C0-48DC-84A8-B9DFE380DED9}" type="parTrans" cxnId="{5FB90D94-6162-4647-A78C-1EA80D4326A7}">
      <dgm:prSet/>
      <dgm:spPr/>
      <dgm:t>
        <a:bodyPr/>
        <a:lstStyle/>
        <a:p>
          <a:endParaRPr lang="en-US"/>
        </a:p>
      </dgm:t>
    </dgm:pt>
    <dgm:pt modelId="{6275A95B-96D4-41AA-9833-9F1434E94899}" type="sibTrans" cxnId="{5FB90D94-6162-4647-A78C-1EA80D4326A7}">
      <dgm:prSet/>
      <dgm:spPr/>
      <dgm:t>
        <a:bodyPr/>
        <a:lstStyle/>
        <a:p>
          <a:endParaRPr lang="en-US"/>
        </a:p>
      </dgm:t>
    </dgm:pt>
    <dgm:pt modelId="{29DFE30D-3F9E-441A-9391-7B3A3CF1B76F}">
      <dgm:prSet/>
      <dgm:spPr/>
      <dgm:t>
        <a:bodyPr/>
        <a:lstStyle/>
        <a:p>
          <a:r>
            <a:rPr lang="en-US"/>
            <a:t>Weaknesses</a:t>
          </a:r>
        </a:p>
      </dgm:t>
    </dgm:pt>
    <dgm:pt modelId="{193C2E2C-C609-43C5-BE32-904DA8D6AA86}" type="parTrans" cxnId="{7B0D869F-C1F8-4C15-B97C-2322559B20DB}">
      <dgm:prSet/>
      <dgm:spPr/>
      <dgm:t>
        <a:bodyPr/>
        <a:lstStyle/>
        <a:p>
          <a:endParaRPr lang="en-US"/>
        </a:p>
      </dgm:t>
    </dgm:pt>
    <dgm:pt modelId="{9178B509-EEDD-4AF8-8006-69841320C118}" type="sibTrans" cxnId="{7B0D869F-C1F8-4C15-B97C-2322559B20DB}">
      <dgm:prSet/>
      <dgm:spPr/>
      <dgm:t>
        <a:bodyPr/>
        <a:lstStyle/>
        <a:p>
          <a:endParaRPr lang="en-US"/>
        </a:p>
      </dgm:t>
    </dgm:pt>
    <dgm:pt modelId="{2028003C-C966-47A1-A598-A3E1CFA235D2}">
      <dgm:prSet/>
      <dgm:spPr/>
      <dgm:t>
        <a:bodyPr/>
        <a:lstStyle/>
        <a:p>
          <a:r>
            <a:rPr lang="en-US"/>
            <a:t>The findings show association, not causation.</a:t>
          </a:r>
        </a:p>
      </dgm:t>
    </dgm:pt>
    <dgm:pt modelId="{50966E84-8BD6-4605-8B8C-634BB475EA8F}" type="parTrans" cxnId="{C37AA96E-A3E9-4CEE-81C5-D39ACDA13111}">
      <dgm:prSet/>
      <dgm:spPr/>
      <dgm:t>
        <a:bodyPr/>
        <a:lstStyle/>
        <a:p>
          <a:endParaRPr lang="en-US"/>
        </a:p>
      </dgm:t>
    </dgm:pt>
    <dgm:pt modelId="{71A9ACED-9081-4167-BEB7-57CBB6A9BB9D}" type="sibTrans" cxnId="{C37AA96E-A3E9-4CEE-81C5-D39ACDA13111}">
      <dgm:prSet/>
      <dgm:spPr/>
      <dgm:t>
        <a:bodyPr/>
        <a:lstStyle/>
        <a:p>
          <a:endParaRPr lang="en-US"/>
        </a:p>
      </dgm:t>
    </dgm:pt>
    <dgm:pt modelId="{E7DBF6F7-9615-45B6-B54D-48720EB608DC}">
      <dgm:prSet/>
      <dgm:spPr/>
      <dgm:t>
        <a:bodyPr/>
        <a:lstStyle/>
        <a:p>
          <a:r>
            <a:rPr lang="en-US"/>
            <a:t>Self-report data may be inaccurate.</a:t>
          </a:r>
        </a:p>
      </dgm:t>
    </dgm:pt>
    <dgm:pt modelId="{3ECBF159-9D69-4848-9D72-D9DD15A9612C}" type="parTrans" cxnId="{738EE20C-123D-4596-9054-FEB973907BA0}">
      <dgm:prSet/>
      <dgm:spPr/>
      <dgm:t>
        <a:bodyPr/>
        <a:lstStyle/>
        <a:p>
          <a:endParaRPr lang="en-US"/>
        </a:p>
      </dgm:t>
    </dgm:pt>
    <dgm:pt modelId="{9CB46EDD-AE2A-4CB2-A2FA-DAC276F0375C}" type="sibTrans" cxnId="{738EE20C-123D-4596-9054-FEB973907BA0}">
      <dgm:prSet/>
      <dgm:spPr/>
      <dgm:t>
        <a:bodyPr/>
        <a:lstStyle/>
        <a:p>
          <a:endParaRPr lang="en-US"/>
        </a:p>
      </dgm:t>
    </dgm:pt>
    <dgm:pt modelId="{D9BBDE81-F89F-43AB-BDB2-8400AA47744F}">
      <dgm:prSet/>
      <dgm:spPr/>
      <dgm:t>
        <a:bodyPr/>
        <a:lstStyle/>
        <a:p>
          <a:r>
            <a:rPr lang="en-US"/>
            <a:t>Motivation may not be the only explanation</a:t>
          </a:r>
        </a:p>
      </dgm:t>
    </dgm:pt>
    <dgm:pt modelId="{5B66CFDC-E1C9-4A97-85ED-7641D2E5F0C4}" type="parTrans" cxnId="{75D12A25-663F-4EE5-9B74-BCE027EF7E98}">
      <dgm:prSet/>
      <dgm:spPr/>
      <dgm:t>
        <a:bodyPr/>
        <a:lstStyle/>
        <a:p>
          <a:endParaRPr lang="en-US"/>
        </a:p>
      </dgm:t>
    </dgm:pt>
    <dgm:pt modelId="{0B647FDA-3734-475A-B87E-40E0CE273A3B}" type="sibTrans" cxnId="{75D12A25-663F-4EE5-9B74-BCE027EF7E98}">
      <dgm:prSet/>
      <dgm:spPr/>
      <dgm:t>
        <a:bodyPr/>
        <a:lstStyle/>
        <a:p>
          <a:endParaRPr lang="en-US"/>
        </a:p>
      </dgm:t>
    </dgm:pt>
    <dgm:pt modelId="{A9B1EF72-892C-4AA9-BC4B-FE7A30681518}" type="pres">
      <dgm:prSet presAssocID="{DCB5FA65-64A6-48CF-90C0-D69445C4F5FC}" presName="vert0" presStyleCnt="0">
        <dgm:presLayoutVars>
          <dgm:dir/>
          <dgm:animOne val="branch"/>
          <dgm:animLvl val="lvl"/>
        </dgm:presLayoutVars>
      </dgm:prSet>
      <dgm:spPr/>
    </dgm:pt>
    <dgm:pt modelId="{9EE1E050-1598-4C71-9A6F-FD0683E9476F}" type="pres">
      <dgm:prSet presAssocID="{EE8D4B63-F447-4566-A0BE-5275F498631D}" presName="thickLine" presStyleLbl="alignNode1" presStyleIdx="0" presStyleCnt="8"/>
      <dgm:spPr/>
    </dgm:pt>
    <dgm:pt modelId="{1550F0AA-0F9D-422C-AAF8-AED0F745AF5B}" type="pres">
      <dgm:prSet presAssocID="{EE8D4B63-F447-4566-A0BE-5275F498631D}" presName="horz1" presStyleCnt="0"/>
      <dgm:spPr/>
    </dgm:pt>
    <dgm:pt modelId="{FF756F21-100D-4200-B6F3-7DCE52D350F3}" type="pres">
      <dgm:prSet presAssocID="{EE8D4B63-F447-4566-A0BE-5275F498631D}" presName="tx1" presStyleLbl="revTx" presStyleIdx="0" presStyleCnt="8"/>
      <dgm:spPr/>
    </dgm:pt>
    <dgm:pt modelId="{EEC760F3-B990-452F-AC36-CF4BF7031C4F}" type="pres">
      <dgm:prSet presAssocID="{EE8D4B63-F447-4566-A0BE-5275F498631D}" presName="vert1" presStyleCnt="0"/>
      <dgm:spPr/>
    </dgm:pt>
    <dgm:pt modelId="{11C600B3-3BCC-4F15-AD18-8CB3ECEB327B}" type="pres">
      <dgm:prSet presAssocID="{23A0B73F-3098-4A1C-AF8B-F83539450189}" presName="thickLine" presStyleLbl="alignNode1" presStyleIdx="1" presStyleCnt="8"/>
      <dgm:spPr/>
    </dgm:pt>
    <dgm:pt modelId="{2FF7C0EC-F534-4F85-B127-3C921B7F8067}" type="pres">
      <dgm:prSet presAssocID="{23A0B73F-3098-4A1C-AF8B-F83539450189}" presName="horz1" presStyleCnt="0"/>
      <dgm:spPr/>
    </dgm:pt>
    <dgm:pt modelId="{4BDFB24E-F420-4D88-9F95-3FD3CF557158}" type="pres">
      <dgm:prSet presAssocID="{23A0B73F-3098-4A1C-AF8B-F83539450189}" presName="tx1" presStyleLbl="revTx" presStyleIdx="1" presStyleCnt="8"/>
      <dgm:spPr/>
    </dgm:pt>
    <dgm:pt modelId="{00D8DA86-1BE8-47CE-88F7-308D443F322E}" type="pres">
      <dgm:prSet presAssocID="{23A0B73F-3098-4A1C-AF8B-F83539450189}" presName="vert1" presStyleCnt="0"/>
      <dgm:spPr/>
    </dgm:pt>
    <dgm:pt modelId="{BA581658-7444-4585-B4C8-C751A10BE26C}" type="pres">
      <dgm:prSet presAssocID="{34CD24F1-CBFC-45D5-A491-854B60CADA4D}" presName="thickLine" presStyleLbl="alignNode1" presStyleIdx="2" presStyleCnt="8"/>
      <dgm:spPr/>
    </dgm:pt>
    <dgm:pt modelId="{57C3B390-CB8C-49DA-ADAD-4676D60CEF1F}" type="pres">
      <dgm:prSet presAssocID="{34CD24F1-CBFC-45D5-A491-854B60CADA4D}" presName="horz1" presStyleCnt="0"/>
      <dgm:spPr/>
    </dgm:pt>
    <dgm:pt modelId="{527D35B9-992C-4AA3-AD7A-C0557FDABB3F}" type="pres">
      <dgm:prSet presAssocID="{34CD24F1-CBFC-45D5-A491-854B60CADA4D}" presName="tx1" presStyleLbl="revTx" presStyleIdx="2" presStyleCnt="8"/>
      <dgm:spPr/>
    </dgm:pt>
    <dgm:pt modelId="{9A79B25B-AA5F-47FF-B443-4D37EF2D9297}" type="pres">
      <dgm:prSet presAssocID="{34CD24F1-CBFC-45D5-A491-854B60CADA4D}" presName="vert1" presStyleCnt="0"/>
      <dgm:spPr/>
    </dgm:pt>
    <dgm:pt modelId="{667FD4FE-03F0-4A96-93A0-159137598206}" type="pres">
      <dgm:prSet presAssocID="{E8D02305-4E60-4298-8CDA-DE5F8120348B}" presName="thickLine" presStyleLbl="alignNode1" presStyleIdx="3" presStyleCnt="8"/>
      <dgm:spPr/>
    </dgm:pt>
    <dgm:pt modelId="{D74BCA9F-25C2-48EB-B431-BEC27D19E6A5}" type="pres">
      <dgm:prSet presAssocID="{E8D02305-4E60-4298-8CDA-DE5F8120348B}" presName="horz1" presStyleCnt="0"/>
      <dgm:spPr/>
    </dgm:pt>
    <dgm:pt modelId="{D23D2512-5538-49F7-A03B-8AB5707BC26F}" type="pres">
      <dgm:prSet presAssocID="{E8D02305-4E60-4298-8CDA-DE5F8120348B}" presName="tx1" presStyleLbl="revTx" presStyleIdx="3" presStyleCnt="8"/>
      <dgm:spPr/>
    </dgm:pt>
    <dgm:pt modelId="{1CE375D4-D7CE-4096-8268-33C95F1112C2}" type="pres">
      <dgm:prSet presAssocID="{E8D02305-4E60-4298-8CDA-DE5F8120348B}" presName="vert1" presStyleCnt="0"/>
      <dgm:spPr/>
    </dgm:pt>
    <dgm:pt modelId="{1055D96B-AB2C-4B0D-A1B7-3EA717966A76}" type="pres">
      <dgm:prSet presAssocID="{29DFE30D-3F9E-441A-9391-7B3A3CF1B76F}" presName="thickLine" presStyleLbl="alignNode1" presStyleIdx="4" presStyleCnt="8"/>
      <dgm:spPr/>
    </dgm:pt>
    <dgm:pt modelId="{283A5AF5-A6A3-4CE6-8DAC-3D5503FBB9FC}" type="pres">
      <dgm:prSet presAssocID="{29DFE30D-3F9E-441A-9391-7B3A3CF1B76F}" presName="horz1" presStyleCnt="0"/>
      <dgm:spPr/>
    </dgm:pt>
    <dgm:pt modelId="{F8467FB2-03C2-48F8-A207-F0D9C7245796}" type="pres">
      <dgm:prSet presAssocID="{29DFE30D-3F9E-441A-9391-7B3A3CF1B76F}" presName="tx1" presStyleLbl="revTx" presStyleIdx="4" presStyleCnt="8"/>
      <dgm:spPr/>
    </dgm:pt>
    <dgm:pt modelId="{E4CF3438-5771-491F-ABBD-BF73356DB254}" type="pres">
      <dgm:prSet presAssocID="{29DFE30D-3F9E-441A-9391-7B3A3CF1B76F}" presName="vert1" presStyleCnt="0"/>
      <dgm:spPr/>
    </dgm:pt>
    <dgm:pt modelId="{F045B08D-70AA-4B8E-97DD-4B445F02D37F}" type="pres">
      <dgm:prSet presAssocID="{2028003C-C966-47A1-A598-A3E1CFA235D2}" presName="thickLine" presStyleLbl="alignNode1" presStyleIdx="5" presStyleCnt="8"/>
      <dgm:spPr/>
    </dgm:pt>
    <dgm:pt modelId="{68D27F99-0507-4C2B-84D3-D36A8C13C25B}" type="pres">
      <dgm:prSet presAssocID="{2028003C-C966-47A1-A598-A3E1CFA235D2}" presName="horz1" presStyleCnt="0"/>
      <dgm:spPr/>
    </dgm:pt>
    <dgm:pt modelId="{7179E26B-DD3F-403F-B84A-D5B1AE00CECD}" type="pres">
      <dgm:prSet presAssocID="{2028003C-C966-47A1-A598-A3E1CFA235D2}" presName="tx1" presStyleLbl="revTx" presStyleIdx="5" presStyleCnt="8"/>
      <dgm:spPr/>
    </dgm:pt>
    <dgm:pt modelId="{0B4F3093-2A86-4B4D-9009-70E0B1951901}" type="pres">
      <dgm:prSet presAssocID="{2028003C-C966-47A1-A598-A3E1CFA235D2}" presName="vert1" presStyleCnt="0"/>
      <dgm:spPr/>
    </dgm:pt>
    <dgm:pt modelId="{A2AE9434-6550-43D7-BCE7-67CD0AB054DA}" type="pres">
      <dgm:prSet presAssocID="{E7DBF6F7-9615-45B6-B54D-48720EB608DC}" presName="thickLine" presStyleLbl="alignNode1" presStyleIdx="6" presStyleCnt="8"/>
      <dgm:spPr/>
    </dgm:pt>
    <dgm:pt modelId="{45066B30-140F-4A7C-A299-955C18CA34FB}" type="pres">
      <dgm:prSet presAssocID="{E7DBF6F7-9615-45B6-B54D-48720EB608DC}" presName="horz1" presStyleCnt="0"/>
      <dgm:spPr/>
    </dgm:pt>
    <dgm:pt modelId="{6A603D00-FDDB-43BE-96D3-B6F2C2D4159D}" type="pres">
      <dgm:prSet presAssocID="{E7DBF6F7-9615-45B6-B54D-48720EB608DC}" presName="tx1" presStyleLbl="revTx" presStyleIdx="6" presStyleCnt="8"/>
      <dgm:spPr/>
    </dgm:pt>
    <dgm:pt modelId="{8B67BA7D-A365-48BA-9833-B23707252564}" type="pres">
      <dgm:prSet presAssocID="{E7DBF6F7-9615-45B6-B54D-48720EB608DC}" presName="vert1" presStyleCnt="0"/>
      <dgm:spPr/>
    </dgm:pt>
    <dgm:pt modelId="{A623108B-5F4A-4420-8E6B-350848ECC602}" type="pres">
      <dgm:prSet presAssocID="{D9BBDE81-F89F-43AB-BDB2-8400AA47744F}" presName="thickLine" presStyleLbl="alignNode1" presStyleIdx="7" presStyleCnt="8"/>
      <dgm:spPr/>
    </dgm:pt>
    <dgm:pt modelId="{0EDCE6E1-7102-468C-8189-48AA4CC5E847}" type="pres">
      <dgm:prSet presAssocID="{D9BBDE81-F89F-43AB-BDB2-8400AA47744F}" presName="horz1" presStyleCnt="0"/>
      <dgm:spPr/>
    </dgm:pt>
    <dgm:pt modelId="{2B7AD0ED-426A-4E77-A3BB-1D4C49B3993C}" type="pres">
      <dgm:prSet presAssocID="{D9BBDE81-F89F-43AB-BDB2-8400AA47744F}" presName="tx1" presStyleLbl="revTx" presStyleIdx="7" presStyleCnt="8"/>
      <dgm:spPr/>
    </dgm:pt>
    <dgm:pt modelId="{5FDDC7FD-181B-4511-975C-65402184C17D}" type="pres">
      <dgm:prSet presAssocID="{D9BBDE81-F89F-43AB-BDB2-8400AA47744F}" presName="vert1" presStyleCnt="0"/>
      <dgm:spPr/>
    </dgm:pt>
  </dgm:ptLst>
  <dgm:cxnLst>
    <dgm:cxn modelId="{C08CD40C-E187-4B41-BAA1-E98E28FFD8E2}" type="presOf" srcId="{E8D02305-4E60-4298-8CDA-DE5F8120348B}" destId="{D23D2512-5538-49F7-A03B-8AB5707BC26F}" srcOrd="0" destOrd="0" presId="urn:microsoft.com/office/officeart/2008/layout/LinedList"/>
    <dgm:cxn modelId="{738EE20C-123D-4596-9054-FEB973907BA0}" srcId="{DCB5FA65-64A6-48CF-90C0-D69445C4F5FC}" destId="{E7DBF6F7-9615-45B6-B54D-48720EB608DC}" srcOrd="6" destOrd="0" parTransId="{3ECBF159-9D69-4848-9D72-D9DD15A9612C}" sibTransId="{9CB46EDD-AE2A-4CB2-A2FA-DAC276F0375C}"/>
    <dgm:cxn modelId="{7230E70F-3CFD-496A-A6CC-9261BBA044DF}" type="presOf" srcId="{2028003C-C966-47A1-A598-A3E1CFA235D2}" destId="{7179E26B-DD3F-403F-B84A-D5B1AE00CECD}" srcOrd="0" destOrd="0" presId="urn:microsoft.com/office/officeart/2008/layout/LinedList"/>
    <dgm:cxn modelId="{ECF60511-ACCC-476E-9198-1F25AE26F5C1}" type="presOf" srcId="{E7DBF6F7-9615-45B6-B54D-48720EB608DC}" destId="{6A603D00-FDDB-43BE-96D3-B6F2C2D4159D}" srcOrd="0" destOrd="0" presId="urn:microsoft.com/office/officeart/2008/layout/LinedList"/>
    <dgm:cxn modelId="{1870301A-3234-4400-80E6-D38F72159096}" type="presOf" srcId="{23A0B73F-3098-4A1C-AF8B-F83539450189}" destId="{4BDFB24E-F420-4D88-9F95-3FD3CF557158}" srcOrd="0" destOrd="0" presId="urn:microsoft.com/office/officeart/2008/layout/LinedList"/>
    <dgm:cxn modelId="{75D12A25-663F-4EE5-9B74-BCE027EF7E98}" srcId="{DCB5FA65-64A6-48CF-90C0-D69445C4F5FC}" destId="{D9BBDE81-F89F-43AB-BDB2-8400AA47744F}" srcOrd="7" destOrd="0" parTransId="{5B66CFDC-E1C9-4A97-85ED-7641D2E5F0C4}" sibTransId="{0B647FDA-3734-475A-B87E-40E0CE273A3B}"/>
    <dgm:cxn modelId="{B6304035-A762-4EA7-B268-516E9D48349F}" type="presOf" srcId="{DCB5FA65-64A6-48CF-90C0-D69445C4F5FC}" destId="{A9B1EF72-892C-4AA9-BC4B-FE7A30681518}" srcOrd="0" destOrd="0" presId="urn:microsoft.com/office/officeart/2008/layout/LinedList"/>
    <dgm:cxn modelId="{C37AA96E-A3E9-4CEE-81C5-D39ACDA13111}" srcId="{DCB5FA65-64A6-48CF-90C0-D69445C4F5FC}" destId="{2028003C-C966-47A1-A598-A3E1CFA235D2}" srcOrd="5" destOrd="0" parTransId="{50966E84-8BD6-4605-8B8C-634BB475EA8F}" sibTransId="{71A9ACED-9081-4167-BEB7-57CBB6A9BB9D}"/>
    <dgm:cxn modelId="{7B304F51-606B-4827-A42C-E90C9FA3FFE5}" srcId="{DCB5FA65-64A6-48CF-90C0-D69445C4F5FC}" destId="{23A0B73F-3098-4A1C-AF8B-F83539450189}" srcOrd="1" destOrd="0" parTransId="{78FC37C2-1862-483A-85C6-4E1798F6ADCB}" sibTransId="{54295B25-9BEC-4FC3-94E9-B6B5D221F607}"/>
    <dgm:cxn modelId="{4D646753-1C94-43EC-8845-6451EBB90120}" type="presOf" srcId="{29DFE30D-3F9E-441A-9391-7B3A3CF1B76F}" destId="{F8467FB2-03C2-48F8-A207-F0D9C7245796}" srcOrd="0" destOrd="0" presId="urn:microsoft.com/office/officeart/2008/layout/LinedList"/>
    <dgm:cxn modelId="{133DDF5A-8D57-4A22-B2A5-4CD3BDC38F92}" srcId="{DCB5FA65-64A6-48CF-90C0-D69445C4F5FC}" destId="{EE8D4B63-F447-4566-A0BE-5275F498631D}" srcOrd="0" destOrd="0" parTransId="{ED5188ED-535A-4B81-8B73-A78E6472B628}" sibTransId="{D4E63441-257D-4682-8601-7D8E1C84CE2E}"/>
    <dgm:cxn modelId="{9C0C7381-96AE-4776-8408-7EE695671868}" srcId="{DCB5FA65-64A6-48CF-90C0-D69445C4F5FC}" destId="{34CD24F1-CBFC-45D5-A491-854B60CADA4D}" srcOrd="2" destOrd="0" parTransId="{AA690195-975B-4592-8FA9-DC39082D0E9E}" sibTransId="{D8D89644-739B-4554-9CD9-BA0A8C5E19F6}"/>
    <dgm:cxn modelId="{5FB90D94-6162-4647-A78C-1EA80D4326A7}" srcId="{DCB5FA65-64A6-48CF-90C0-D69445C4F5FC}" destId="{E8D02305-4E60-4298-8CDA-DE5F8120348B}" srcOrd="3" destOrd="0" parTransId="{D724EBA2-83C0-48DC-84A8-B9DFE380DED9}" sibTransId="{6275A95B-96D4-41AA-9833-9F1434E94899}"/>
    <dgm:cxn modelId="{7B0D869F-C1F8-4C15-B97C-2322559B20DB}" srcId="{DCB5FA65-64A6-48CF-90C0-D69445C4F5FC}" destId="{29DFE30D-3F9E-441A-9391-7B3A3CF1B76F}" srcOrd="4" destOrd="0" parTransId="{193C2E2C-C609-43C5-BE32-904DA8D6AA86}" sibTransId="{9178B509-EEDD-4AF8-8006-69841320C118}"/>
    <dgm:cxn modelId="{AFF591D4-554F-4A58-B691-1EDB2E6A73A8}" type="presOf" srcId="{EE8D4B63-F447-4566-A0BE-5275F498631D}" destId="{FF756F21-100D-4200-B6F3-7DCE52D350F3}" srcOrd="0" destOrd="0" presId="urn:microsoft.com/office/officeart/2008/layout/LinedList"/>
    <dgm:cxn modelId="{872F78EE-C638-4AEB-BF6F-DC511B57654F}" type="presOf" srcId="{34CD24F1-CBFC-45D5-A491-854B60CADA4D}" destId="{527D35B9-992C-4AA3-AD7A-C0557FDABB3F}" srcOrd="0" destOrd="0" presId="urn:microsoft.com/office/officeart/2008/layout/LinedList"/>
    <dgm:cxn modelId="{7A026DFF-3699-4242-A604-FC88E3957F35}" type="presOf" srcId="{D9BBDE81-F89F-43AB-BDB2-8400AA47744F}" destId="{2B7AD0ED-426A-4E77-A3BB-1D4C49B3993C}" srcOrd="0" destOrd="0" presId="urn:microsoft.com/office/officeart/2008/layout/LinedList"/>
    <dgm:cxn modelId="{13F7B342-2C05-4313-8767-FF44B7162DE1}" type="presParOf" srcId="{A9B1EF72-892C-4AA9-BC4B-FE7A30681518}" destId="{9EE1E050-1598-4C71-9A6F-FD0683E9476F}" srcOrd="0" destOrd="0" presId="urn:microsoft.com/office/officeart/2008/layout/LinedList"/>
    <dgm:cxn modelId="{8CB99067-5D8E-4107-A904-BC31BD0B3982}" type="presParOf" srcId="{A9B1EF72-892C-4AA9-BC4B-FE7A30681518}" destId="{1550F0AA-0F9D-422C-AAF8-AED0F745AF5B}" srcOrd="1" destOrd="0" presId="urn:microsoft.com/office/officeart/2008/layout/LinedList"/>
    <dgm:cxn modelId="{D80CAE19-16A2-4D98-99D9-242619DFC3BE}" type="presParOf" srcId="{1550F0AA-0F9D-422C-AAF8-AED0F745AF5B}" destId="{FF756F21-100D-4200-B6F3-7DCE52D350F3}" srcOrd="0" destOrd="0" presId="urn:microsoft.com/office/officeart/2008/layout/LinedList"/>
    <dgm:cxn modelId="{72BF89DC-16F0-4428-A24E-008A813F9760}" type="presParOf" srcId="{1550F0AA-0F9D-422C-AAF8-AED0F745AF5B}" destId="{EEC760F3-B990-452F-AC36-CF4BF7031C4F}" srcOrd="1" destOrd="0" presId="urn:microsoft.com/office/officeart/2008/layout/LinedList"/>
    <dgm:cxn modelId="{BD94AF9B-0EDF-45A9-9327-86D034327F4E}" type="presParOf" srcId="{A9B1EF72-892C-4AA9-BC4B-FE7A30681518}" destId="{11C600B3-3BCC-4F15-AD18-8CB3ECEB327B}" srcOrd="2" destOrd="0" presId="urn:microsoft.com/office/officeart/2008/layout/LinedList"/>
    <dgm:cxn modelId="{77B79885-63EF-4EFB-9E36-9133E8414F02}" type="presParOf" srcId="{A9B1EF72-892C-4AA9-BC4B-FE7A30681518}" destId="{2FF7C0EC-F534-4F85-B127-3C921B7F8067}" srcOrd="3" destOrd="0" presId="urn:microsoft.com/office/officeart/2008/layout/LinedList"/>
    <dgm:cxn modelId="{979AB1E7-9657-425D-A403-31F8C484B0DB}" type="presParOf" srcId="{2FF7C0EC-F534-4F85-B127-3C921B7F8067}" destId="{4BDFB24E-F420-4D88-9F95-3FD3CF557158}" srcOrd="0" destOrd="0" presId="urn:microsoft.com/office/officeart/2008/layout/LinedList"/>
    <dgm:cxn modelId="{8C221AC8-B9F7-4E2E-B8C1-847B406538B5}" type="presParOf" srcId="{2FF7C0EC-F534-4F85-B127-3C921B7F8067}" destId="{00D8DA86-1BE8-47CE-88F7-308D443F322E}" srcOrd="1" destOrd="0" presId="urn:microsoft.com/office/officeart/2008/layout/LinedList"/>
    <dgm:cxn modelId="{C89D254F-7F53-4526-977B-7AB8CD3520CA}" type="presParOf" srcId="{A9B1EF72-892C-4AA9-BC4B-FE7A30681518}" destId="{BA581658-7444-4585-B4C8-C751A10BE26C}" srcOrd="4" destOrd="0" presId="urn:microsoft.com/office/officeart/2008/layout/LinedList"/>
    <dgm:cxn modelId="{B498287B-2347-458A-9823-F4EB4D2D4A5C}" type="presParOf" srcId="{A9B1EF72-892C-4AA9-BC4B-FE7A30681518}" destId="{57C3B390-CB8C-49DA-ADAD-4676D60CEF1F}" srcOrd="5" destOrd="0" presId="urn:microsoft.com/office/officeart/2008/layout/LinedList"/>
    <dgm:cxn modelId="{22AF1128-BCA9-4B10-8590-27395C5F55FA}" type="presParOf" srcId="{57C3B390-CB8C-49DA-ADAD-4676D60CEF1F}" destId="{527D35B9-992C-4AA3-AD7A-C0557FDABB3F}" srcOrd="0" destOrd="0" presId="urn:microsoft.com/office/officeart/2008/layout/LinedList"/>
    <dgm:cxn modelId="{AC65D009-79F4-4FDC-9149-CE43D602294C}" type="presParOf" srcId="{57C3B390-CB8C-49DA-ADAD-4676D60CEF1F}" destId="{9A79B25B-AA5F-47FF-B443-4D37EF2D9297}" srcOrd="1" destOrd="0" presId="urn:microsoft.com/office/officeart/2008/layout/LinedList"/>
    <dgm:cxn modelId="{78B732DF-80B2-47E6-AFF8-489465FA8544}" type="presParOf" srcId="{A9B1EF72-892C-4AA9-BC4B-FE7A30681518}" destId="{667FD4FE-03F0-4A96-93A0-159137598206}" srcOrd="6" destOrd="0" presId="urn:microsoft.com/office/officeart/2008/layout/LinedList"/>
    <dgm:cxn modelId="{D685DBBF-68CF-42D1-902F-D2274FBC6AB6}" type="presParOf" srcId="{A9B1EF72-892C-4AA9-BC4B-FE7A30681518}" destId="{D74BCA9F-25C2-48EB-B431-BEC27D19E6A5}" srcOrd="7" destOrd="0" presId="urn:microsoft.com/office/officeart/2008/layout/LinedList"/>
    <dgm:cxn modelId="{26FBF409-B405-4454-9603-BE5C3BEB0207}" type="presParOf" srcId="{D74BCA9F-25C2-48EB-B431-BEC27D19E6A5}" destId="{D23D2512-5538-49F7-A03B-8AB5707BC26F}" srcOrd="0" destOrd="0" presId="urn:microsoft.com/office/officeart/2008/layout/LinedList"/>
    <dgm:cxn modelId="{2ECE3C01-FE6D-4ECE-9157-23DCBF18CA65}" type="presParOf" srcId="{D74BCA9F-25C2-48EB-B431-BEC27D19E6A5}" destId="{1CE375D4-D7CE-4096-8268-33C95F1112C2}" srcOrd="1" destOrd="0" presId="urn:microsoft.com/office/officeart/2008/layout/LinedList"/>
    <dgm:cxn modelId="{F4B4DF7B-2C09-47AE-A526-E627A2F70024}" type="presParOf" srcId="{A9B1EF72-892C-4AA9-BC4B-FE7A30681518}" destId="{1055D96B-AB2C-4B0D-A1B7-3EA717966A76}" srcOrd="8" destOrd="0" presId="urn:microsoft.com/office/officeart/2008/layout/LinedList"/>
    <dgm:cxn modelId="{6589CF02-F1CC-4126-9A7A-1ADFA954A805}" type="presParOf" srcId="{A9B1EF72-892C-4AA9-BC4B-FE7A30681518}" destId="{283A5AF5-A6A3-4CE6-8DAC-3D5503FBB9FC}" srcOrd="9" destOrd="0" presId="urn:microsoft.com/office/officeart/2008/layout/LinedList"/>
    <dgm:cxn modelId="{DA5A7DE4-8A9F-47ED-A716-514A2BE26006}" type="presParOf" srcId="{283A5AF5-A6A3-4CE6-8DAC-3D5503FBB9FC}" destId="{F8467FB2-03C2-48F8-A207-F0D9C7245796}" srcOrd="0" destOrd="0" presId="urn:microsoft.com/office/officeart/2008/layout/LinedList"/>
    <dgm:cxn modelId="{8474E505-D3FC-4334-B3EB-1247157A6F98}" type="presParOf" srcId="{283A5AF5-A6A3-4CE6-8DAC-3D5503FBB9FC}" destId="{E4CF3438-5771-491F-ABBD-BF73356DB254}" srcOrd="1" destOrd="0" presId="urn:microsoft.com/office/officeart/2008/layout/LinedList"/>
    <dgm:cxn modelId="{91FAD327-9219-4AA9-9C3E-2A3640FC57AF}" type="presParOf" srcId="{A9B1EF72-892C-4AA9-BC4B-FE7A30681518}" destId="{F045B08D-70AA-4B8E-97DD-4B445F02D37F}" srcOrd="10" destOrd="0" presId="urn:microsoft.com/office/officeart/2008/layout/LinedList"/>
    <dgm:cxn modelId="{65AEB2AB-ACAC-464C-B5A3-3BC7712DE040}" type="presParOf" srcId="{A9B1EF72-892C-4AA9-BC4B-FE7A30681518}" destId="{68D27F99-0507-4C2B-84D3-D36A8C13C25B}" srcOrd="11" destOrd="0" presId="urn:microsoft.com/office/officeart/2008/layout/LinedList"/>
    <dgm:cxn modelId="{51435582-A456-41F4-866E-C01CC8DB7C77}" type="presParOf" srcId="{68D27F99-0507-4C2B-84D3-D36A8C13C25B}" destId="{7179E26B-DD3F-403F-B84A-D5B1AE00CECD}" srcOrd="0" destOrd="0" presId="urn:microsoft.com/office/officeart/2008/layout/LinedList"/>
    <dgm:cxn modelId="{4C5F6AE4-0853-4B30-81B3-492CEFC3484F}" type="presParOf" srcId="{68D27F99-0507-4C2B-84D3-D36A8C13C25B}" destId="{0B4F3093-2A86-4B4D-9009-70E0B1951901}" srcOrd="1" destOrd="0" presId="urn:microsoft.com/office/officeart/2008/layout/LinedList"/>
    <dgm:cxn modelId="{516FDA80-CE35-4144-A98D-42578762E342}" type="presParOf" srcId="{A9B1EF72-892C-4AA9-BC4B-FE7A30681518}" destId="{A2AE9434-6550-43D7-BCE7-67CD0AB054DA}" srcOrd="12" destOrd="0" presId="urn:microsoft.com/office/officeart/2008/layout/LinedList"/>
    <dgm:cxn modelId="{F62B4BBF-4B98-49D2-A5CC-7C6A9014B2C4}" type="presParOf" srcId="{A9B1EF72-892C-4AA9-BC4B-FE7A30681518}" destId="{45066B30-140F-4A7C-A299-955C18CA34FB}" srcOrd="13" destOrd="0" presId="urn:microsoft.com/office/officeart/2008/layout/LinedList"/>
    <dgm:cxn modelId="{D51CE767-64C9-4051-834F-DDFDF683DFDF}" type="presParOf" srcId="{45066B30-140F-4A7C-A299-955C18CA34FB}" destId="{6A603D00-FDDB-43BE-96D3-B6F2C2D4159D}" srcOrd="0" destOrd="0" presId="urn:microsoft.com/office/officeart/2008/layout/LinedList"/>
    <dgm:cxn modelId="{35D302CA-B77A-4B71-B2CF-E696D67E576F}" type="presParOf" srcId="{45066B30-140F-4A7C-A299-955C18CA34FB}" destId="{8B67BA7D-A365-48BA-9833-B23707252564}" srcOrd="1" destOrd="0" presId="urn:microsoft.com/office/officeart/2008/layout/LinedList"/>
    <dgm:cxn modelId="{01E5DA44-55BA-45CF-AEBF-A79AD42FB89A}" type="presParOf" srcId="{A9B1EF72-892C-4AA9-BC4B-FE7A30681518}" destId="{A623108B-5F4A-4420-8E6B-350848ECC602}" srcOrd="14" destOrd="0" presId="urn:microsoft.com/office/officeart/2008/layout/LinedList"/>
    <dgm:cxn modelId="{F2DCA181-3984-47C8-BD33-C348E6099F95}" type="presParOf" srcId="{A9B1EF72-892C-4AA9-BC4B-FE7A30681518}" destId="{0EDCE6E1-7102-468C-8189-48AA4CC5E847}" srcOrd="15" destOrd="0" presId="urn:microsoft.com/office/officeart/2008/layout/LinedList"/>
    <dgm:cxn modelId="{07504AFE-52F7-42A5-92B0-131E846B173D}" type="presParOf" srcId="{0EDCE6E1-7102-468C-8189-48AA4CC5E847}" destId="{2B7AD0ED-426A-4E77-A3BB-1D4C49B3993C}" srcOrd="0" destOrd="0" presId="urn:microsoft.com/office/officeart/2008/layout/LinedList"/>
    <dgm:cxn modelId="{F18CBA67-6242-4E55-A2FF-ABF6AA2BF704}" type="presParOf" srcId="{0EDCE6E1-7102-468C-8189-48AA4CC5E847}" destId="{5FDDC7FD-181B-4511-975C-65402184C1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4765741-403B-44A5-A3F3-55844EA046BB}" type="doc">
      <dgm:prSet loTypeId="urn:microsoft.com/office/officeart/2008/layout/LinedList" loCatId="list" qsTypeId="urn:microsoft.com/office/officeart/2005/8/quickstyle/simple1#143" qsCatId="simple" csTypeId="urn:microsoft.com/office/officeart/2005/8/colors/colorful1#23" csCatId="colorful"/>
      <dgm:spPr/>
      <dgm:t>
        <a:bodyPr/>
        <a:lstStyle/>
        <a:p>
          <a:endParaRPr lang="en-US"/>
        </a:p>
      </dgm:t>
    </dgm:pt>
    <dgm:pt modelId="{EC56C054-DDCC-4458-AB5E-2261EA0D0F44}">
      <dgm:prSet/>
      <dgm:spPr/>
      <dgm:t>
        <a:bodyPr/>
        <a:lstStyle/>
        <a:p>
          <a:r>
            <a:rPr lang="en-US"/>
            <a:t>Cross-sectional design.</a:t>
          </a:r>
        </a:p>
      </dgm:t>
    </dgm:pt>
    <dgm:pt modelId="{6CAD86EE-96E6-4A08-9915-E93C4D604C9E}" type="parTrans" cxnId="{491DF43E-1298-4E53-ACCC-F1F4D1868658}">
      <dgm:prSet/>
      <dgm:spPr/>
      <dgm:t>
        <a:bodyPr/>
        <a:lstStyle/>
        <a:p>
          <a:endParaRPr lang="en-US"/>
        </a:p>
      </dgm:t>
    </dgm:pt>
    <dgm:pt modelId="{0386D3BD-D546-42A2-9759-C295E333ED60}" type="sibTrans" cxnId="{491DF43E-1298-4E53-ACCC-F1F4D1868658}">
      <dgm:prSet/>
      <dgm:spPr/>
      <dgm:t>
        <a:bodyPr/>
        <a:lstStyle/>
        <a:p>
          <a:endParaRPr lang="en-US"/>
        </a:p>
      </dgm:t>
    </dgm:pt>
    <dgm:pt modelId="{79CC2AF6-F92B-49F4-960B-B0CF07085B63}">
      <dgm:prSet/>
      <dgm:spPr/>
      <dgm:t>
        <a:bodyPr/>
        <a:lstStyle/>
        <a:p>
          <a:r>
            <a:rPr lang="en-US"/>
            <a:t>Volunteer sampling.</a:t>
          </a:r>
        </a:p>
      </dgm:t>
    </dgm:pt>
    <dgm:pt modelId="{8F15F946-D670-4F07-A8F8-D4959BDA84FA}" type="parTrans" cxnId="{D46C8F39-D1A1-47C8-B5BB-890179B40D50}">
      <dgm:prSet/>
      <dgm:spPr/>
      <dgm:t>
        <a:bodyPr/>
        <a:lstStyle/>
        <a:p>
          <a:endParaRPr lang="en-US"/>
        </a:p>
      </dgm:t>
    </dgm:pt>
    <dgm:pt modelId="{D391974C-E20E-428A-8539-53CEB8273FB5}" type="sibTrans" cxnId="{D46C8F39-D1A1-47C8-B5BB-890179B40D50}">
      <dgm:prSet/>
      <dgm:spPr/>
      <dgm:t>
        <a:bodyPr/>
        <a:lstStyle/>
        <a:p>
          <a:endParaRPr lang="en-US"/>
        </a:p>
      </dgm:t>
    </dgm:pt>
    <dgm:pt modelId="{4B856B19-EE2E-4D47-9146-9756B91F9B59}">
      <dgm:prSet/>
      <dgm:spPr/>
      <dgm:t>
        <a:bodyPr/>
        <a:lstStyle/>
        <a:p>
          <a:r>
            <a:rPr lang="en-US"/>
            <a:t>Reliance on self-report questionnaires.</a:t>
          </a:r>
        </a:p>
      </dgm:t>
    </dgm:pt>
    <dgm:pt modelId="{9B89DB80-633E-4B70-B470-5D932710A99B}" type="parTrans" cxnId="{DA578D21-3EFA-4828-842E-CFC8412D1AA1}">
      <dgm:prSet/>
      <dgm:spPr/>
      <dgm:t>
        <a:bodyPr/>
        <a:lstStyle/>
        <a:p>
          <a:endParaRPr lang="en-US"/>
        </a:p>
      </dgm:t>
    </dgm:pt>
    <dgm:pt modelId="{9A94E838-0959-4CD3-9280-A2E251183A9E}" type="sibTrans" cxnId="{DA578D21-3EFA-4828-842E-CFC8412D1AA1}">
      <dgm:prSet/>
      <dgm:spPr/>
      <dgm:t>
        <a:bodyPr/>
        <a:lstStyle/>
        <a:p>
          <a:endParaRPr lang="en-US"/>
        </a:p>
      </dgm:t>
    </dgm:pt>
    <dgm:pt modelId="{EFDCDA56-A13B-4B7A-8EA6-4F20335314CB}">
      <dgm:prSet/>
      <dgm:spPr/>
      <dgm:t>
        <a:bodyPr/>
        <a:lstStyle/>
        <a:p>
          <a:r>
            <a:rPr lang="en-US"/>
            <a:t>Gender imbalance.</a:t>
          </a:r>
        </a:p>
      </dgm:t>
    </dgm:pt>
    <dgm:pt modelId="{D9ED0E50-66EF-4A1B-AB2B-5323436CDED1}" type="parTrans" cxnId="{3DF7511F-631C-4D8A-8500-8624814A7744}">
      <dgm:prSet/>
      <dgm:spPr/>
      <dgm:t>
        <a:bodyPr/>
        <a:lstStyle/>
        <a:p>
          <a:endParaRPr lang="en-US"/>
        </a:p>
      </dgm:t>
    </dgm:pt>
    <dgm:pt modelId="{4C018816-8EF3-4242-92CF-4433906874AC}" type="sibTrans" cxnId="{3DF7511F-631C-4D8A-8500-8624814A7744}">
      <dgm:prSet/>
      <dgm:spPr/>
      <dgm:t>
        <a:bodyPr/>
        <a:lstStyle/>
        <a:p>
          <a:endParaRPr lang="en-US"/>
        </a:p>
      </dgm:t>
    </dgm:pt>
    <dgm:pt modelId="{4F922C2F-4948-4DFB-B68C-405DACD9EF74}">
      <dgm:prSet/>
      <dgm:spPr/>
      <dgm:t>
        <a:bodyPr/>
        <a:lstStyle/>
        <a:p>
          <a:r>
            <a:rPr lang="en-US"/>
            <a:t>Cannot determine cause and effect.</a:t>
          </a:r>
        </a:p>
      </dgm:t>
    </dgm:pt>
    <dgm:pt modelId="{6CD05BB2-3144-46FD-BB64-A7DC2E8EF84A}" type="parTrans" cxnId="{DB4F1560-CCB0-4F79-9029-30CE2361CCE0}">
      <dgm:prSet/>
      <dgm:spPr/>
      <dgm:t>
        <a:bodyPr/>
        <a:lstStyle/>
        <a:p>
          <a:endParaRPr lang="en-US"/>
        </a:p>
      </dgm:t>
    </dgm:pt>
    <dgm:pt modelId="{29D804F8-4DE6-499C-BFDA-63B9DB27E8C4}" type="sibTrans" cxnId="{DB4F1560-CCB0-4F79-9029-30CE2361CCE0}">
      <dgm:prSet/>
      <dgm:spPr/>
      <dgm:t>
        <a:bodyPr/>
        <a:lstStyle/>
        <a:p>
          <a:endParaRPr lang="en-US"/>
        </a:p>
      </dgm:t>
    </dgm:pt>
    <dgm:pt modelId="{17BD4314-F8E2-4BA5-A576-85DD459987E0}">
      <dgm:prSet/>
      <dgm:spPr/>
      <dgm:t>
        <a:bodyPr/>
        <a:lstStyle/>
        <a:p>
          <a:r>
            <a:rPr lang="en-US"/>
            <a:t>Social media recruitment bias.</a:t>
          </a:r>
        </a:p>
      </dgm:t>
    </dgm:pt>
    <dgm:pt modelId="{2B1EF28C-9BF2-4C1C-B9A8-56306A066430}" type="parTrans" cxnId="{D75ABB0B-F5B9-4563-B6D1-E4408AF130AD}">
      <dgm:prSet/>
      <dgm:spPr/>
      <dgm:t>
        <a:bodyPr/>
        <a:lstStyle/>
        <a:p>
          <a:endParaRPr lang="en-US"/>
        </a:p>
      </dgm:t>
    </dgm:pt>
    <dgm:pt modelId="{1017F5AB-D0C4-430A-9786-91EB65FE9A07}" type="sibTrans" cxnId="{D75ABB0B-F5B9-4563-B6D1-E4408AF130AD}">
      <dgm:prSet/>
      <dgm:spPr/>
      <dgm:t>
        <a:bodyPr/>
        <a:lstStyle/>
        <a:p>
          <a:endParaRPr lang="en-US"/>
        </a:p>
      </dgm:t>
    </dgm:pt>
    <dgm:pt modelId="{D032A79B-FA07-4568-B2D4-78DDCE7F6BA2}" type="pres">
      <dgm:prSet presAssocID="{04765741-403B-44A5-A3F3-55844EA046BB}" presName="vert0" presStyleCnt="0">
        <dgm:presLayoutVars>
          <dgm:dir/>
          <dgm:animOne val="branch"/>
          <dgm:animLvl val="lvl"/>
        </dgm:presLayoutVars>
      </dgm:prSet>
      <dgm:spPr/>
    </dgm:pt>
    <dgm:pt modelId="{2E8EAF2A-C3C0-46D9-9FEA-2EFE68FE66F1}" type="pres">
      <dgm:prSet presAssocID="{EC56C054-DDCC-4458-AB5E-2261EA0D0F44}" presName="thickLine" presStyleLbl="alignNode1" presStyleIdx="0" presStyleCnt="6"/>
      <dgm:spPr/>
    </dgm:pt>
    <dgm:pt modelId="{766F6C0C-4967-4DA7-BE0D-6E8CF5F68512}" type="pres">
      <dgm:prSet presAssocID="{EC56C054-DDCC-4458-AB5E-2261EA0D0F44}" presName="horz1" presStyleCnt="0"/>
      <dgm:spPr/>
    </dgm:pt>
    <dgm:pt modelId="{6AB8EC83-9DF4-423F-ADE1-48CC5E3BD4CD}" type="pres">
      <dgm:prSet presAssocID="{EC56C054-DDCC-4458-AB5E-2261EA0D0F44}" presName="tx1" presStyleLbl="revTx" presStyleIdx="0" presStyleCnt="6"/>
      <dgm:spPr/>
    </dgm:pt>
    <dgm:pt modelId="{275049E3-F5A3-4C69-89D3-18BB0CA72558}" type="pres">
      <dgm:prSet presAssocID="{EC56C054-DDCC-4458-AB5E-2261EA0D0F44}" presName="vert1" presStyleCnt="0"/>
      <dgm:spPr/>
    </dgm:pt>
    <dgm:pt modelId="{1B81FD03-2BA6-4F9E-8044-B48EB96B13EA}" type="pres">
      <dgm:prSet presAssocID="{79CC2AF6-F92B-49F4-960B-B0CF07085B63}" presName="thickLine" presStyleLbl="alignNode1" presStyleIdx="1" presStyleCnt="6"/>
      <dgm:spPr/>
    </dgm:pt>
    <dgm:pt modelId="{44D4F786-A485-44EE-9865-544ECE3A5ACC}" type="pres">
      <dgm:prSet presAssocID="{79CC2AF6-F92B-49F4-960B-B0CF07085B63}" presName="horz1" presStyleCnt="0"/>
      <dgm:spPr/>
    </dgm:pt>
    <dgm:pt modelId="{73C98BCB-FB2B-48CA-83F0-B08A7847ABAA}" type="pres">
      <dgm:prSet presAssocID="{79CC2AF6-F92B-49F4-960B-B0CF07085B63}" presName="tx1" presStyleLbl="revTx" presStyleIdx="1" presStyleCnt="6"/>
      <dgm:spPr/>
    </dgm:pt>
    <dgm:pt modelId="{3CD60DE9-B5F7-469A-8DB2-842EC55A7E85}" type="pres">
      <dgm:prSet presAssocID="{79CC2AF6-F92B-49F4-960B-B0CF07085B63}" presName="vert1" presStyleCnt="0"/>
      <dgm:spPr/>
    </dgm:pt>
    <dgm:pt modelId="{4062C8DD-B4B0-4F1D-9188-C19AD2992235}" type="pres">
      <dgm:prSet presAssocID="{4B856B19-EE2E-4D47-9146-9756B91F9B59}" presName="thickLine" presStyleLbl="alignNode1" presStyleIdx="2" presStyleCnt="6"/>
      <dgm:spPr/>
    </dgm:pt>
    <dgm:pt modelId="{20168D08-3797-48C6-AE6C-4B719BBD5666}" type="pres">
      <dgm:prSet presAssocID="{4B856B19-EE2E-4D47-9146-9756B91F9B59}" presName="horz1" presStyleCnt="0"/>
      <dgm:spPr/>
    </dgm:pt>
    <dgm:pt modelId="{C7F710D9-07AC-4323-9B05-1378719C6CC3}" type="pres">
      <dgm:prSet presAssocID="{4B856B19-EE2E-4D47-9146-9756B91F9B59}" presName="tx1" presStyleLbl="revTx" presStyleIdx="2" presStyleCnt="6"/>
      <dgm:spPr/>
    </dgm:pt>
    <dgm:pt modelId="{BEF280B6-24E2-4E6A-8DD0-46B29EBCAB84}" type="pres">
      <dgm:prSet presAssocID="{4B856B19-EE2E-4D47-9146-9756B91F9B59}" presName="vert1" presStyleCnt="0"/>
      <dgm:spPr/>
    </dgm:pt>
    <dgm:pt modelId="{F52D0D14-B465-44C4-8CF9-C1B0018B580A}" type="pres">
      <dgm:prSet presAssocID="{EFDCDA56-A13B-4B7A-8EA6-4F20335314CB}" presName="thickLine" presStyleLbl="alignNode1" presStyleIdx="3" presStyleCnt="6"/>
      <dgm:spPr/>
    </dgm:pt>
    <dgm:pt modelId="{8E9BE635-BA75-4096-A584-C43684CD609E}" type="pres">
      <dgm:prSet presAssocID="{EFDCDA56-A13B-4B7A-8EA6-4F20335314CB}" presName="horz1" presStyleCnt="0"/>
      <dgm:spPr/>
    </dgm:pt>
    <dgm:pt modelId="{D9D44837-AB3B-4FE1-A48C-6F7D68064DC4}" type="pres">
      <dgm:prSet presAssocID="{EFDCDA56-A13B-4B7A-8EA6-4F20335314CB}" presName="tx1" presStyleLbl="revTx" presStyleIdx="3" presStyleCnt="6"/>
      <dgm:spPr/>
    </dgm:pt>
    <dgm:pt modelId="{546923F5-2E53-4C49-90C1-3CC6EB57A3AB}" type="pres">
      <dgm:prSet presAssocID="{EFDCDA56-A13B-4B7A-8EA6-4F20335314CB}" presName="vert1" presStyleCnt="0"/>
      <dgm:spPr/>
    </dgm:pt>
    <dgm:pt modelId="{E4E491F1-D9A3-4D2C-A273-24F60FDBBBC3}" type="pres">
      <dgm:prSet presAssocID="{4F922C2F-4948-4DFB-B68C-405DACD9EF74}" presName="thickLine" presStyleLbl="alignNode1" presStyleIdx="4" presStyleCnt="6"/>
      <dgm:spPr/>
    </dgm:pt>
    <dgm:pt modelId="{1BC2762D-75A3-424E-9ECD-184EB1788022}" type="pres">
      <dgm:prSet presAssocID="{4F922C2F-4948-4DFB-B68C-405DACD9EF74}" presName="horz1" presStyleCnt="0"/>
      <dgm:spPr/>
    </dgm:pt>
    <dgm:pt modelId="{0BA5A0F5-1A1B-4CFB-9AD3-B80A12E9824A}" type="pres">
      <dgm:prSet presAssocID="{4F922C2F-4948-4DFB-B68C-405DACD9EF74}" presName="tx1" presStyleLbl="revTx" presStyleIdx="4" presStyleCnt="6"/>
      <dgm:spPr/>
    </dgm:pt>
    <dgm:pt modelId="{C989BC5C-6E46-4F38-B272-1CA3C4975BA4}" type="pres">
      <dgm:prSet presAssocID="{4F922C2F-4948-4DFB-B68C-405DACD9EF74}" presName="vert1" presStyleCnt="0"/>
      <dgm:spPr/>
    </dgm:pt>
    <dgm:pt modelId="{157552DE-5AC8-444D-8BA8-2BD715CACB2E}" type="pres">
      <dgm:prSet presAssocID="{17BD4314-F8E2-4BA5-A576-85DD459987E0}" presName="thickLine" presStyleLbl="alignNode1" presStyleIdx="5" presStyleCnt="6"/>
      <dgm:spPr/>
    </dgm:pt>
    <dgm:pt modelId="{3C6EB5CD-CE8E-45AC-9A65-1A4776600F98}" type="pres">
      <dgm:prSet presAssocID="{17BD4314-F8E2-4BA5-A576-85DD459987E0}" presName="horz1" presStyleCnt="0"/>
      <dgm:spPr/>
    </dgm:pt>
    <dgm:pt modelId="{A7BD8FFB-1048-4F2E-923D-89F75006E85B}" type="pres">
      <dgm:prSet presAssocID="{17BD4314-F8E2-4BA5-A576-85DD459987E0}" presName="tx1" presStyleLbl="revTx" presStyleIdx="5" presStyleCnt="6"/>
      <dgm:spPr/>
    </dgm:pt>
    <dgm:pt modelId="{838363EA-3B28-4838-ACEF-9FE52E3A1E76}" type="pres">
      <dgm:prSet presAssocID="{17BD4314-F8E2-4BA5-A576-85DD459987E0}" presName="vert1" presStyleCnt="0"/>
      <dgm:spPr/>
    </dgm:pt>
  </dgm:ptLst>
  <dgm:cxnLst>
    <dgm:cxn modelId="{D75ABB0B-F5B9-4563-B6D1-E4408AF130AD}" srcId="{04765741-403B-44A5-A3F3-55844EA046BB}" destId="{17BD4314-F8E2-4BA5-A576-85DD459987E0}" srcOrd="5" destOrd="0" parTransId="{2B1EF28C-9BF2-4C1C-B9A8-56306A066430}" sibTransId="{1017F5AB-D0C4-430A-9786-91EB65FE9A07}"/>
    <dgm:cxn modelId="{B9AC550E-4D44-4C81-8A6C-CD63E17C1F1F}" type="presOf" srcId="{EC56C054-DDCC-4458-AB5E-2261EA0D0F44}" destId="{6AB8EC83-9DF4-423F-ADE1-48CC5E3BD4CD}" srcOrd="0" destOrd="0" presId="urn:microsoft.com/office/officeart/2008/layout/LinedList"/>
    <dgm:cxn modelId="{3DF7511F-631C-4D8A-8500-8624814A7744}" srcId="{04765741-403B-44A5-A3F3-55844EA046BB}" destId="{EFDCDA56-A13B-4B7A-8EA6-4F20335314CB}" srcOrd="3" destOrd="0" parTransId="{D9ED0E50-66EF-4A1B-AB2B-5323436CDED1}" sibTransId="{4C018816-8EF3-4242-92CF-4433906874AC}"/>
    <dgm:cxn modelId="{DA578D21-3EFA-4828-842E-CFC8412D1AA1}" srcId="{04765741-403B-44A5-A3F3-55844EA046BB}" destId="{4B856B19-EE2E-4D47-9146-9756B91F9B59}" srcOrd="2" destOrd="0" parTransId="{9B89DB80-633E-4B70-B470-5D932710A99B}" sibTransId="{9A94E838-0959-4CD3-9280-A2E251183A9E}"/>
    <dgm:cxn modelId="{6D981230-1F0E-4F08-B700-1F5272E39340}" type="presOf" srcId="{4B856B19-EE2E-4D47-9146-9756B91F9B59}" destId="{C7F710D9-07AC-4323-9B05-1378719C6CC3}" srcOrd="0" destOrd="0" presId="urn:microsoft.com/office/officeart/2008/layout/LinedList"/>
    <dgm:cxn modelId="{D46C8F39-D1A1-47C8-B5BB-890179B40D50}" srcId="{04765741-403B-44A5-A3F3-55844EA046BB}" destId="{79CC2AF6-F92B-49F4-960B-B0CF07085B63}" srcOrd="1" destOrd="0" parTransId="{8F15F946-D670-4F07-A8F8-D4959BDA84FA}" sibTransId="{D391974C-E20E-428A-8539-53CEB8273FB5}"/>
    <dgm:cxn modelId="{491DF43E-1298-4E53-ACCC-F1F4D1868658}" srcId="{04765741-403B-44A5-A3F3-55844EA046BB}" destId="{EC56C054-DDCC-4458-AB5E-2261EA0D0F44}" srcOrd="0" destOrd="0" parTransId="{6CAD86EE-96E6-4A08-9915-E93C4D604C9E}" sibTransId="{0386D3BD-D546-42A2-9759-C295E333ED60}"/>
    <dgm:cxn modelId="{DB4F1560-CCB0-4F79-9029-30CE2361CCE0}" srcId="{04765741-403B-44A5-A3F3-55844EA046BB}" destId="{4F922C2F-4948-4DFB-B68C-405DACD9EF74}" srcOrd="4" destOrd="0" parTransId="{6CD05BB2-3144-46FD-BB64-A7DC2E8EF84A}" sibTransId="{29D804F8-4DE6-499C-BFDA-63B9DB27E8C4}"/>
    <dgm:cxn modelId="{128E5360-5A56-4609-98DA-1F92CEE2E5E3}" type="presOf" srcId="{4F922C2F-4948-4DFB-B68C-405DACD9EF74}" destId="{0BA5A0F5-1A1B-4CFB-9AD3-B80A12E9824A}" srcOrd="0" destOrd="0" presId="urn:microsoft.com/office/officeart/2008/layout/LinedList"/>
    <dgm:cxn modelId="{04FF4E8A-D0AE-4810-8029-10183209A99F}" type="presOf" srcId="{79CC2AF6-F92B-49F4-960B-B0CF07085B63}" destId="{73C98BCB-FB2B-48CA-83F0-B08A7847ABAA}" srcOrd="0" destOrd="0" presId="urn:microsoft.com/office/officeart/2008/layout/LinedList"/>
    <dgm:cxn modelId="{D23738A8-6534-4A73-9957-9782F0CE3919}" type="presOf" srcId="{EFDCDA56-A13B-4B7A-8EA6-4F20335314CB}" destId="{D9D44837-AB3B-4FE1-A48C-6F7D68064DC4}" srcOrd="0" destOrd="0" presId="urn:microsoft.com/office/officeart/2008/layout/LinedList"/>
    <dgm:cxn modelId="{647B9BC2-D9CB-44AB-BC6E-EEC9ED08F879}" type="presOf" srcId="{17BD4314-F8E2-4BA5-A576-85DD459987E0}" destId="{A7BD8FFB-1048-4F2E-923D-89F75006E85B}" srcOrd="0" destOrd="0" presId="urn:microsoft.com/office/officeart/2008/layout/LinedList"/>
    <dgm:cxn modelId="{540391ED-C1DC-4F39-968A-EC7A7E1BA1D0}" type="presOf" srcId="{04765741-403B-44A5-A3F3-55844EA046BB}" destId="{D032A79B-FA07-4568-B2D4-78DDCE7F6BA2}" srcOrd="0" destOrd="0" presId="urn:microsoft.com/office/officeart/2008/layout/LinedList"/>
    <dgm:cxn modelId="{551A5BA2-7893-4F99-A473-6A19D62A0006}" type="presParOf" srcId="{D032A79B-FA07-4568-B2D4-78DDCE7F6BA2}" destId="{2E8EAF2A-C3C0-46D9-9FEA-2EFE68FE66F1}" srcOrd="0" destOrd="0" presId="urn:microsoft.com/office/officeart/2008/layout/LinedList"/>
    <dgm:cxn modelId="{725EA9BD-4128-401C-A3F7-04F60170B2C6}" type="presParOf" srcId="{D032A79B-FA07-4568-B2D4-78DDCE7F6BA2}" destId="{766F6C0C-4967-4DA7-BE0D-6E8CF5F68512}" srcOrd="1" destOrd="0" presId="urn:microsoft.com/office/officeart/2008/layout/LinedList"/>
    <dgm:cxn modelId="{8760F219-2E0D-4D39-931C-F22999720B27}" type="presParOf" srcId="{766F6C0C-4967-4DA7-BE0D-6E8CF5F68512}" destId="{6AB8EC83-9DF4-423F-ADE1-48CC5E3BD4CD}" srcOrd="0" destOrd="0" presId="urn:microsoft.com/office/officeart/2008/layout/LinedList"/>
    <dgm:cxn modelId="{E0A12166-E9F7-4B40-BD99-DE542411CEDA}" type="presParOf" srcId="{766F6C0C-4967-4DA7-BE0D-6E8CF5F68512}" destId="{275049E3-F5A3-4C69-89D3-18BB0CA72558}" srcOrd="1" destOrd="0" presId="urn:microsoft.com/office/officeart/2008/layout/LinedList"/>
    <dgm:cxn modelId="{AB153437-346B-401D-8780-7603989CB41C}" type="presParOf" srcId="{D032A79B-FA07-4568-B2D4-78DDCE7F6BA2}" destId="{1B81FD03-2BA6-4F9E-8044-B48EB96B13EA}" srcOrd="2" destOrd="0" presId="urn:microsoft.com/office/officeart/2008/layout/LinedList"/>
    <dgm:cxn modelId="{5C7E6995-1681-49D9-A6A7-BCD5D4209677}" type="presParOf" srcId="{D032A79B-FA07-4568-B2D4-78DDCE7F6BA2}" destId="{44D4F786-A485-44EE-9865-544ECE3A5ACC}" srcOrd="3" destOrd="0" presId="urn:microsoft.com/office/officeart/2008/layout/LinedList"/>
    <dgm:cxn modelId="{B99D3347-6778-4A22-AF0F-EC48A77D90BB}" type="presParOf" srcId="{44D4F786-A485-44EE-9865-544ECE3A5ACC}" destId="{73C98BCB-FB2B-48CA-83F0-B08A7847ABAA}" srcOrd="0" destOrd="0" presId="urn:microsoft.com/office/officeart/2008/layout/LinedList"/>
    <dgm:cxn modelId="{D37BF7E8-B53E-4542-9EAF-7CE79C0F6B29}" type="presParOf" srcId="{44D4F786-A485-44EE-9865-544ECE3A5ACC}" destId="{3CD60DE9-B5F7-469A-8DB2-842EC55A7E85}" srcOrd="1" destOrd="0" presId="urn:microsoft.com/office/officeart/2008/layout/LinedList"/>
    <dgm:cxn modelId="{DE354408-6FC1-44B5-8F21-096188FAC261}" type="presParOf" srcId="{D032A79B-FA07-4568-B2D4-78DDCE7F6BA2}" destId="{4062C8DD-B4B0-4F1D-9188-C19AD2992235}" srcOrd="4" destOrd="0" presId="urn:microsoft.com/office/officeart/2008/layout/LinedList"/>
    <dgm:cxn modelId="{3FC61F1C-3E57-4DA0-9D38-616616852968}" type="presParOf" srcId="{D032A79B-FA07-4568-B2D4-78DDCE7F6BA2}" destId="{20168D08-3797-48C6-AE6C-4B719BBD5666}" srcOrd="5" destOrd="0" presId="urn:microsoft.com/office/officeart/2008/layout/LinedList"/>
    <dgm:cxn modelId="{C61AABE1-2098-4D90-94BB-5DD55D3D0C26}" type="presParOf" srcId="{20168D08-3797-48C6-AE6C-4B719BBD5666}" destId="{C7F710D9-07AC-4323-9B05-1378719C6CC3}" srcOrd="0" destOrd="0" presId="urn:microsoft.com/office/officeart/2008/layout/LinedList"/>
    <dgm:cxn modelId="{A333687A-ECF0-4343-8E59-817BFFF207A1}" type="presParOf" srcId="{20168D08-3797-48C6-AE6C-4B719BBD5666}" destId="{BEF280B6-24E2-4E6A-8DD0-46B29EBCAB84}" srcOrd="1" destOrd="0" presId="urn:microsoft.com/office/officeart/2008/layout/LinedList"/>
    <dgm:cxn modelId="{8264225A-CA72-481A-B850-6C54A10270CE}" type="presParOf" srcId="{D032A79B-FA07-4568-B2D4-78DDCE7F6BA2}" destId="{F52D0D14-B465-44C4-8CF9-C1B0018B580A}" srcOrd="6" destOrd="0" presId="urn:microsoft.com/office/officeart/2008/layout/LinedList"/>
    <dgm:cxn modelId="{5BC11552-364B-49FD-B6BE-BA14BEE605DF}" type="presParOf" srcId="{D032A79B-FA07-4568-B2D4-78DDCE7F6BA2}" destId="{8E9BE635-BA75-4096-A584-C43684CD609E}" srcOrd="7" destOrd="0" presId="urn:microsoft.com/office/officeart/2008/layout/LinedList"/>
    <dgm:cxn modelId="{AD2219EE-46B1-4971-A1A1-CED187A95590}" type="presParOf" srcId="{8E9BE635-BA75-4096-A584-C43684CD609E}" destId="{D9D44837-AB3B-4FE1-A48C-6F7D68064DC4}" srcOrd="0" destOrd="0" presId="urn:microsoft.com/office/officeart/2008/layout/LinedList"/>
    <dgm:cxn modelId="{5FED74E5-32A1-4EBA-936F-3961D2BAB54F}" type="presParOf" srcId="{8E9BE635-BA75-4096-A584-C43684CD609E}" destId="{546923F5-2E53-4C49-90C1-3CC6EB57A3AB}" srcOrd="1" destOrd="0" presId="urn:microsoft.com/office/officeart/2008/layout/LinedList"/>
    <dgm:cxn modelId="{2467FAC8-1FFD-4DC0-ACC0-6F3F791684D4}" type="presParOf" srcId="{D032A79B-FA07-4568-B2D4-78DDCE7F6BA2}" destId="{E4E491F1-D9A3-4D2C-A273-24F60FDBBBC3}" srcOrd="8" destOrd="0" presId="urn:microsoft.com/office/officeart/2008/layout/LinedList"/>
    <dgm:cxn modelId="{50C68DB8-72B7-4098-83AD-B87851D78E0E}" type="presParOf" srcId="{D032A79B-FA07-4568-B2D4-78DDCE7F6BA2}" destId="{1BC2762D-75A3-424E-9ECD-184EB1788022}" srcOrd="9" destOrd="0" presId="urn:microsoft.com/office/officeart/2008/layout/LinedList"/>
    <dgm:cxn modelId="{4CF35482-C73E-4DEA-A8B6-504F42F85635}" type="presParOf" srcId="{1BC2762D-75A3-424E-9ECD-184EB1788022}" destId="{0BA5A0F5-1A1B-4CFB-9AD3-B80A12E9824A}" srcOrd="0" destOrd="0" presId="urn:microsoft.com/office/officeart/2008/layout/LinedList"/>
    <dgm:cxn modelId="{FE2B087B-E8AB-47AC-9CED-85A264228C10}" type="presParOf" srcId="{1BC2762D-75A3-424E-9ECD-184EB1788022}" destId="{C989BC5C-6E46-4F38-B272-1CA3C4975BA4}" srcOrd="1" destOrd="0" presId="urn:microsoft.com/office/officeart/2008/layout/LinedList"/>
    <dgm:cxn modelId="{82166E49-4297-4705-B1D1-882F5D50D92C}" type="presParOf" srcId="{D032A79B-FA07-4568-B2D4-78DDCE7F6BA2}" destId="{157552DE-5AC8-444D-8BA8-2BD715CACB2E}" srcOrd="10" destOrd="0" presId="urn:microsoft.com/office/officeart/2008/layout/LinedList"/>
    <dgm:cxn modelId="{4488BDB0-F4F8-4B17-9AD2-3BB8074910D2}" type="presParOf" srcId="{D032A79B-FA07-4568-B2D4-78DDCE7F6BA2}" destId="{3C6EB5CD-CE8E-45AC-9A65-1A4776600F98}" srcOrd="11" destOrd="0" presId="urn:microsoft.com/office/officeart/2008/layout/LinedList"/>
    <dgm:cxn modelId="{7FD32F32-D33F-4044-B8BD-6D6D1DB341D0}" type="presParOf" srcId="{3C6EB5CD-CE8E-45AC-9A65-1A4776600F98}" destId="{A7BD8FFB-1048-4F2E-923D-89F75006E85B}" srcOrd="0" destOrd="0" presId="urn:microsoft.com/office/officeart/2008/layout/LinedList"/>
    <dgm:cxn modelId="{410E1DAC-57A8-4E3C-A0C7-1AE17B261C19}" type="presParOf" srcId="{3C6EB5CD-CE8E-45AC-9A65-1A4776600F98}" destId="{838363EA-3B28-4838-ACEF-9FE52E3A1E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DABE42C-235E-4A69-80BA-5875D515AFC3}" type="doc">
      <dgm:prSet loTypeId="urn:microsoft.com/office/officeart/2008/layout/LinedList" loCatId="list" qsTypeId="urn:microsoft.com/office/officeart/2005/8/quickstyle/simple1#154" qsCatId="simple" csTypeId="urn:microsoft.com/office/officeart/2005/8/colors/colorful5#12" csCatId="colorful"/>
      <dgm:spPr/>
      <dgm:t>
        <a:bodyPr/>
        <a:lstStyle/>
        <a:p>
          <a:endParaRPr lang="en-US"/>
        </a:p>
      </dgm:t>
    </dgm:pt>
    <dgm:pt modelId="{7EB463CD-7693-434C-9F3E-CC127CC2E344}">
      <dgm:prSet/>
      <dgm:spPr/>
      <dgm:t>
        <a:bodyPr/>
        <a:lstStyle/>
        <a:p>
          <a:r>
            <a:rPr lang="en-US"/>
            <a:t>Now you must turn it into a statement.</a:t>
          </a:r>
        </a:p>
      </dgm:t>
    </dgm:pt>
    <dgm:pt modelId="{2955A8E6-03DB-4FC3-9A0E-EE9B3F857FF9}" type="parTrans" cxnId="{ACA7D2E4-CDFA-4BF8-95D5-B9A004530DB9}">
      <dgm:prSet/>
      <dgm:spPr/>
      <dgm:t>
        <a:bodyPr/>
        <a:lstStyle/>
        <a:p>
          <a:endParaRPr lang="en-US"/>
        </a:p>
      </dgm:t>
    </dgm:pt>
    <dgm:pt modelId="{CC14D797-4618-4F93-B74C-F848165CD467}" type="sibTrans" cxnId="{ACA7D2E4-CDFA-4BF8-95D5-B9A004530DB9}">
      <dgm:prSet/>
      <dgm:spPr/>
      <dgm:t>
        <a:bodyPr/>
        <a:lstStyle/>
        <a:p>
          <a:endParaRPr lang="en-US"/>
        </a:p>
      </dgm:t>
    </dgm:pt>
    <dgm:pt modelId="{88ACF708-B204-4FB3-B46C-A031C58CBBE3}">
      <dgm:prSet/>
      <dgm:spPr/>
      <dgm:t>
        <a:bodyPr/>
        <a:lstStyle/>
        <a:p>
          <a:r>
            <a:rPr lang="en-US"/>
            <a:t>Edwards (2025) found that autistic traits were positively associated with problematic internet use.</a:t>
          </a:r>
        </a:p>
      </dgm:t>
    </dgm:pt>
    <dgm:pt modelId="{711A2EF2-2E82-4CC8-8771-F129DB878A9E}" type="parTrans" cxnId="{32716FC1-9C0A-473B-9A89-1184EA66A22D}">
      <dgm:prSet/>
      <dgm:spPr/>
      <dgm:t>
        <a:bodyPr/>
        <a:lstStyle/>
        <a:p>
          <a:endParaRPr lang="en-US"/>
        </a:p>
      </dgm:t>
    </dgm:pt>
    <dgm:pt modelId="{38CDFBEF-D0FD-44F7-B961-F7743799CE3A}" type="sibTrans" cxnId="{32716FC1-9C0A-473B-9A89-1184EA66A22D}">
      <dgm:prSet/>
      <dgm:spPr/>
      <dgm:t>
        <a:bodyPr/>
        <a:lstStyle/>
        <a:p>
          <a:endParaRPr lang="en-US"/>
        </a:p>
      </dgm:t>
    </dgm:pt>
    <dgm:pt modelId="{30141CF8-D90E-4363-BDDB-B355AA3D3566}">
      <dgm:prSet/>
      <dgm:spPr/>
      <dgm:t>
        <a:bodyPr/>
        <a:lstStyle/>
        <a:p>
          <a:r>
            <a:rPr lang="en-US"/>
            <a:t>Make it better! </a:t>
          </a:r>
        </a:p>
      </dgm:t>
    </dgm:pt>
    <dgm:pt modelId="{2ED9F7B8-1465-476E-8855-51CCF3035284}" type="parTrans" cxnId="{5CD9E843-54B8-406D-B45E-0B4B7884E282}">
      <dgm:prSet/>
      <dgm:spPr/>
      <dgm:t>
        <a:bodyPr/>
        <a:lstStyle/>
        <a:p>
          <a:endParaRPr lang="en-US"/>
        </a:p>
      </dgm:t>
    </dgm:pt>
    <dgm:pt modelId="{93291F16-C05E-4881-923D-3956818A8077}" type="sibTrans" cxnId="{5CD9E843-54B8-406D-B45E-0B4B7884E282}">
      <dgm:prSet/>
      <dgm:spPr/>
      <dgm:t>
        <a:bodyPr/>
        <a:lstStyle/>
        <a:p>
          <a:endParaRPr lang="en-US"/>
        </a:p>
      </dgm:t>
    </dgm:pt>
    <dgm:pt modelId="{7C5AF1FF-E265-43EF-9522-29AEC2AFA63A}" type="pres">
      <dgm:prSet presAssocID="{2DABE42C-235E-4A69-80BA-5875D515AFC3}" presName="vert0" presStyleCnt="0">
        <dgm:presLayoutVars>
          <dgm:dir/>
          <dgm:animOne val="branch"/>
          <dgm:animLvl val="lvl"/>
        </dgm:presLayoutVars>
      </dgm:prSet>
      <dgm:spPr/>
    </dgm:pt>
    <dgm:pt modelId="{BEC80340-F18B-4B40-8C81-28B8AF2A8D10}" type="pres">
      <dgm:prSet presAssocID="{7EB463CD-7693-434C-9F3E-CC127CC2E344}" presName="thickLine" presStyleLbl="alignNode1" presStyleIdx="0" presStyleCnt="3"/>
      <dgm:spPr/>
    </dgm:pt>
    <dgm:pt modelId="{CBBA3CB4-F956-4663-AD20-A34D73C46F54}" type="pres">
      <dgm:prSet presAssocID="{7EB463CD-7693-434C-9F3E-CC127CC2E344}" presName="horz1" presStyleCnt="0"/>
      <dgm:spPr/>
    </dgm:pt>
    <dgm:pt modelId="{7B50E0BC-007D-4B52-A8EE-153F5635E2A7}" type="pres">
      <dgm:prSet presAssocID="{7EB463CD-7693-434C-9F3E-CC127CC2E344}" presName="tx1" presStyleLbl="revTx" presStyleIdx="0" presStyleCnt="3"/>
      <dgm:spPr/>
    </dgm:pt>
    <dgm:pt modelId="{A66F5C10-D8B2-4A51-AC80-8E50C7705614}" type="pres">
      <dgm:prSet presAssocID="{7EB463CD-7693-434C-9F3E-CC127CC2E344}" presName="vert1" presStyleCnt="0"/>
      <dgm:spPr/>
    </dgm:pt>
    <dgm:pt modelId="{D28480FF-819B-4868-A5E4-0F6D7ACACECB}" type="pres">
      <dgm:prSet presAssocID="{88ACF708-B204-4FB3-B46C-A031C58CBBE3}" presName="thickLine" presStyleLbl="alignNode1" presStyleIdx="1" presStyleCnt="3"/>
      <dgm:spPr/>
    </dgm:pt>
    <dgm:pt modelId="{E81D4EC8-C3C6-4803-A8F7-1BBE6E11F20F}" type="pres">
      <dgm:prSet presAssocID="{88ACF708-B204-4FB3-B46C-A031C58CBBE3}" presName="horz1" presStyleCnt="0"/>
      <dgm:spPr/>
    </dgm:pt>
    <dgm:pt modelId="{5698F21C-D1AF-43C3-85C0-991962E77B2A}" type="pres">
      <dgm:prSet presAssocID="{88ACF708-B204-4FB3-B46C-A031C58CBBE3}" presName="tx1" presStyleLbl="revTx" presStyleIdx="1" presStyleCnt="3"/>
      <dgm:spPr/>
    </dgm:pt>
    <dgm:pt modelId="{4FFE6CFA-5B29-4823-A4E8-E13F1466DDC3}" type="pres">
      <dgm:prSet presAssocID="{88ACF708-B204-4FB3-B46C-A031C58CBBE3}" presName="vert1" presStyleCnt="0"/>
      <dgm:spPr/>
    </dgm:pt>
    <dgm:pt modelId="{83DD4E90-F5BE-4921-ACA6-FFBCCB9540E9}" type="pres">
      <dgm:prSet presAssocID="{30141CF8-D90E-4363-BDDB-B355AA3D3566}" presName="thickLine" presStyleLbl="alignNode1" presStyleIdx="2" presStyleCnt="3"/>
      <dgm:spPr/>
    </dgm:pt>
    <dgm:pt modelId="{88773793-01B4-48AE-9D31-CAA05F30FCAB}" type="pres">
      <dgm:prSet presAssocID="{30141CF8-D90E-4363-BDDB-B355AA3D3566}" presName="horz1" presStyleCnt="0"/>
      <dgm:spPr/>
    </dgm:pt>
    <dgm:pt modelId="{8004997F-25B0-46E0-A1E2-4B3969CE8EDE}" type="pres">
      <dgm:prSet presAssocID="{30141CF8-D90E-4363-BDDB-B355AA3D3566}" presName="tx1" presStyleLbl="revTx" presStyleIdx="2" presStyleCnt="3"/>
      <dgm:spPr/>
    </dgm:pt>
    <dgm:pt modelId="{9DAAB995-A6EC-455E-83BD-869F92159D7D}" type="pres">
      <dgm:prSet presAssocID="{30141CF8-D90E-4363-BDDB-B355AA3D3566}" presName="vert1" presStyleCnt="0"/>
      <dgm:spPr/>
    </dgm:pt>
  </dgm:ptLst>
  <dgm:cxnLst>
    <dgm:cxn modelId="{65DCB263-9233-4B6A-B2DE-DFF80444F636}" type="presOf" srcId="{30141CF8-D90E-4363-BDDB-B355AA3D3566}" destId="{8004997F-25B0-46E0-A1E2-4B3969CE8EDE}" srcOrd="0" destOrd="0" presId="urn:microsoft.com/office/officeart/2008/layout/LinedList"/>
    <dgm:cxn modelId="{5CD9E843-54B8-406D-B45E-0B4B7884E282}" srcId="{2DABE42C-235E-4A69-80BA-5875D515AFC3}" destId="{30141CF8-D90E-4363-BDDB-B355AA3D3566}" srcOrd="2" destOrd="0" parTransId="{2ED9F7B8-1465-476E-8855-51CCF3035284}" sibTransId="{93291F16-C05E-4881-923D-3956818A8077}"/>
    <dgm:cxn modelId="{1EAEE646-22C5-48B8-86BA-BBB2A0D11DAF}" type="presOf" srcId="{7EB463CD-7693-434C-9F3E-CC127CC2E344}" destId="{7B50E0BC-007D-4B52-A8EE-153F5635E2A7}" srcOrd="0" destOrd="0" presId="urn:microsoft.com/office/officeart/2008/layout/LinedList"/>
    <dgm:cxn modelId="{8B1118AC-DD0D-498A-9B61-2E151117BE28}" type="presOf" srcId="{2DABE42C-235E-4A69-80BA-5875D515AFC3}" destId="{7C5AF1FF-E265-43EF-9522-29AEC2AFA63A}" srcOrd="0" destOrd="0" presId="urn:microsoft.com/office/officeart/2008/layout/LinedList"/>
    <dgm:cxn modelId="{32716FC1-9C0A-473B-9A89-1184EA66A22D}" srcId="{2DABE42C-235E-4A69-80BA-5875D515AFC3}" destId="{88ACF708-B204-4FB3-B46C-A031C58CBBE3}" srcOrd="1" destOrd="0" parTransId="{711A2EF2-2E82-4CC8-8771-F129DB878A9E}" sibTransId="{38CDFBEF-D0FD-44F7-B961-F7743799CE3A}"/>
    <dgm:cxn modelId="{B21C74C1-0A8C-40F5-89A4-0BF0144D9A3D}" type="presOf" srcId="{88ACF708-B204-4FB3-B46C-A031C58CBBE3}" destId="{5698F21C-D1AF-43C3-85C0-991962E77B2A}" srcOrd="0" destOrd="0" presId="urn:microsoft.com/office/officeart/2008/layout/LinedList"/>
    <dgm:cxn modelId="{ACA7D2E4-CDFA-4BF8-95D5-B9A004530DB9}" srcId="{2DABE42C-235E-4A69-80BA-5875D515AFC3}" destId="{7EB463CD-7693-434C-9F3E-CC127CC2E344}" srcOrd="0" destOrd="0" parTransId="{2955A8E6-03DB-4FC3-9A0E-EE9B3F857FF9}" sibTransId="{CC14D797-4618-4F93-B74C-F848165CD467}"/>
    <dgm:cxn modelId="{8C3E72F5-4CCE-4E76-9520-56082159C281}" type="presParOf" srcId="{7C5AF1FF-E265-43EF-9522-29AEC2AFA63A}" destId="{BEC80340-F18B-4B40-8C81-28B8AF2A8D10}" srcOrd="0" destOrd="0" presId="urn:microsoft.com/office/officeart/2008/layout/LinedList"/>
    <dgm:cxn modelId="{317C4714-5156-4810-9726-C21ACFBFCD3E}" type="presParOf" srcId="{7C5AF1FF-E265-43EF-9522-29AEC2AFA63A}" destId="{CBBA3CB4-F956-4663-AD20-A34D73C46F54}" srcOrd="1" destOrd="0" presId="urn:microsoft.com/office/officeart/2008/layout/LinedList"/>
    <dgm:cxn modelId="{607D7505-7CBE-4AC0-872A-8C3A5CC495ED}" type="presParOf" srcId="{CBBA3CB4-F956-4663-AD20-A34D73C46F54}" destId="{7B50E0BC-007D-4B52-A8EE-153F5635E2A7}" srcOrd="0" destOrd="0" presId="urn:microsoft.com/office/officeart/2008/layout/LinedList"/>
    <dgm:cxn modelId="{5A2DB119-D4BF-4640-B44F-FE4E7E00817A}" type="presParOf" srcId="{CBBA3CB4-F956-4663-AD20-A34D73C46F54}" destId="{A66F5C10-D8B2-4A51-AC80-8E50C7705614}" srcOrd="1" destOrd="0" presId="urn:microsoft.com/office/officeart/2008/layout/LinedList"/>
    <dgm:cxn modelId="{6F4C020C-0AC1-4B20-877D-C5CDA248B5F6}" type="presParOf" srcId="{7C5AF1FF-E265-43EF-9522-29AEC2AFA63A}" destId="{D28480FF-819B-4868-A5E4-0F6D7ACACECB}" srcOrd="2" destOrd="0" presId="urn:microsoft.com/office/officeart/2008/layout/LinedList"/>
    <dgm:cxn modelId="{7312ED3E-9AE4-47C4-BE49-B47AEC502850}" type="presParOf" srcId="{7C5AF1FF-E265-43EF-9522-29AEC2AFA63A}" destId="{E81D4EC8-C3C6-4803-A8F7-1BBE6E11F20F}" srcOrd="3" destOrd="0" presId="urn:microsoft.com/office/officeart/2008/layout/LinedList"/>
    <dgm:cxn modelId="{6C5B0D2E-6938-4C4B-BA52-42AB1D8E6689}" type="presParOf" srcId="{E81D4EC8-C3C6-4803-A8F7-1BBE6E11F20F}" destId="{5698F21C-D1AF-43C3-85C0-991962E77B2A}" srcOrd="0" destOrd="0" presId="urn:microsoft.com/office/officeart/2008/layout/LinedList"/>
    <dgm:cxn modelId="{23DCA818-4B3C-4688-888F-0C57BFB8CE7A}" type="presParOf" srcId="{E81D4EC8-C3C6-4803-A8F7-1BBE6E11F20F}" destId="{4FFE6CFA-5B29-4823-A4E8-E13F1466DDC3}" srcOrd="1" destOrd="0" presId="urn:microsoft.com/office/officeart/2008/layout/LinedList"/>
    <dgm:cxn modelId="{2A43FDBE-2EBD-4E22-AAC6-BA27E78BE04C}" type="presParOf" srcId="{7C5AF1FF-E265-43EF-9522-29AEC2AFA63A}" destId="{83DD4E90-F5BE-4921-ACA6-FFBCCB9540E9}" srcOrd="4" destOrd="0" presId="urn:microsoft.com/office/officeart/2008/layout/LinedList"/>
    <dgm:cxn modelId="{A6C5ECB6-7ADE-4FE0-A636-213EDF73E9DE}" type="presParOf" srcId="{7C5AF1FF-E265-43EF-9522-29AEC2AFA63A}" destId="{88773793-01B4-48AE-9D31-CAA05F30FCAB}" srcOrd="5" destOrd="0" presId="urn:microsoft.com/office/officeart/2008/layout/LinedList"/>
    <dgm:cxn modelId="{33041386-F4DD-40CE-A713-DB034D7F97D9}" type="presParOf" srcId="{88773793-01B4-48AE-9D31-CAA05F30FCAB}" destId="{8004997F-25B0-46E0-A1E2-4B3969CE8EDE}" srcOrd="0" destOrd="0" presId="urn:microsoft.com/office/officeart/2008/layout/LinedList"/>
    <dgm:cxn modelId="{BA246C67-A5C1-4995-89F9-5A29125BB6C4}" type="presParOf" srcId="{88773793-01B4-48AE-9D31-CAA05F30FCAB}" destId="{9DAAB995-A6EC-455E-83BD-869F92159D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56AE663-1728-4DC0-8E7B-4C1E7B86BCCA}" type="doc">
      <dgm:prSet loTypeId="urn:microsoft.com/office/officeart/2018/2/layout/IconVerticalSolidList" loCatId="icon" qsTypeId="urn:microsoft.com/office/officeart/2005/8/quickstyle/simple1#169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B505860-1972-4D30-9747-923A1E0322A2}">
      <dgm:prSet/>
      <dgm:spPr/>
      <dgm:t>
        <a:bodyPr/>
        <a:lstStyle/>
        <a:p>
          <a:r>
            <a:rPr lang="en-GB"/>
            <a:t>Quantitative research collects numerical data and analyzes it using statistical methods. </a:t>
          </a:r>
          <a:endParaRPr lang="en-US"/>
        </a:p>
      </dgm:t>
    </dgm:pt>
    <dgm:pt modelId="{04E783A4-5A4C-416E-AE06-310C34718923}" type="parTrans" cxnId="{93B638CB-1E50-4644-9A95-7DE4A9F5BBDC}">
      <dgm:prSet/>
      <dgm:spPr/>
      <dgm:t>
        <a:bodyPr/>
        <a:lstStyle/>
        <a:p>
          <a:endParaRPr lang="en-US"/>
        </a:p>
      </dgm:t>
    </dgm:pt>
    <dgm:pt modelId="{8443F4B3-2F5E-4566-A10D-1267EC6F0791}" type="sibTrans" cxnId="{93B638CB-1E50-4644-9A95-7DE4A9F5BBDC}">
      <dgm:prSet/>
      <dgm:spPr/>
      <dgm:t>
        <a:bodyPr/>
        <a:lstStyle/>
        <a:p>
          <a:endParaRPr lang="en-US"/>
        </a:p>
      </dgm:t>
    </dgm:pt>
    <dgm:pt modelId="{C3DBC2FB-B3EA-48FF-B072-3BFA01C22822}">
      <dgm:prSet/>
      <dgm:spPr/>
      <dgm:t>
        <a:bodyPr/>
        <a:lstStyle/>
        <a:p>
          <a:r>
            <a:rPr lang="en-GB"/>
            <a:t>The aim is to produce objective, empirical data that can be measured and expressed numerically. </a:t>
          </a:r>
          <a:endParaRPr lang="en-US"/>
        </a:p>
      </dgm:t>
    </dgm:pt>
    <dgm:pt modelId="{0B314903-70AD-4079-AA53-1A1420956C23}" type="parTrans" cxnId="{CC1EE3D8-A507-4B87-AF93-05CBF60A4A9E}">
      <dgm:prSet/>
      <dgm:spPr/>
      <dgm:t>
        <a:bodyPr/>
        <a:lstStyle/>
        <a:p>
          <a:endParaRPr lang="en-US"/>
        </a:p>
      </dgm:t>
    </dgm:pt>
    <dgm:pt modelId="{22B4DD59-88F5-49F0-9542-3230904CBDFF}" type="sibTrans" cxnId="{CC1EE3D8-A507-4B87-AF93-05CBF60A4A9E}">
      <dgm:prSet/>
      <dgm:spPr/>
      <dgm:t>
        <a:bodyPr/>
        <a:lstStyle/>
        <a:p>
          <a:endParaRPr lang="en-US"/>
        </a:p>
      </dgm:t>
    </dgm:pt>
    <dgm:pt modelId="{BF64874A-77F7-4B7B-A7D9-01A5BC175F88}">
      <dgm:prSet/>
      <dgm:spPr/>
      <dgm:t>
        <a:bodyPr/>
        <a:lstStyle/>
        <a:p>
          <a:r>
            <a:rPr lang="en-GB"/>
            <a:t>Quantitative research is often used to test hypotheses, identify patterns, and make predictions.</a:t>
          </a:r>
          <a:endParaRPr lang="en-US"/>
        </a:p>
      </dgm:t>
    </dgm:pt>
    <dgm:pt modelId="{0F09AF1A-F248-4B6D-965A-4C81BCBADFB6}" type="parTrans" cxnId="{705C0828-33B0-409E-B0D7-5FA315A82D0F}">
      <dgm:prSet/>
      <dgm:spPr/>
      <dgm:t>
        <a:bodyPr/>
        <a:lstStyle/>
        <a:p>
          <a:endParaRPr lang="en-US"/>
        </a:p>
      </dgm:t>
    </dgm:pt>
    <dgm:pt modelId="{9C7DB6FB-A63B-494F-A468-CA4D454253CD}" type="sibTrans" cxnId="{705C0828-33B0-409E-B0D7-5FA315A82D0F}">
      <dgm:prSet/>
      <dgm:spPr/>
      <dgm:t>
        <a:bodyPr/>
        <a:lstStyle/>
        <a:p>
          <a:endParaRPr lang="en-US"/>
        </a:p>
      </dgm:t>
    </dgm:pt>
    <dgm:pt modelId="{9C0950FA-5F35-4173-BE59-6949FAEF4472}" type="pres">
      <dgm:prSet presAssocID="{D56AE663-1728-4DC0-8E7B-4C1E7B86BCCA}" presName="root" presStyleCnt="0">
        <dgm:presLayoutVars>
          <dgm:dir/>
          <dgm:resizeHandles val="exact"/>
        </dgm:presLayoutVars>
      </dgm:prSet>
      <dgm:spPr/>
    </dgm:pt>
    <dgm:pt modelId="{95C9774E-316A-40A6-A869-FAEA7910BAFB}" type="pres">
      <dgm:prSet presAssocID="{3B505860-1972-4D30-9747-923A1E0322A2}" presName="compNode" presStyleCnt="0"/>
      <dgm:spPr/>
    </dgm:pt>
    <dgm:pt modelId="{C9B8B3F2-8F1D-41A8-B724-5C074806E8E8}" type="pres">
      <dgm:prSet presAssocID="{3B505860-1972-4D30-9747-923A1E0322A2}" presName="bgRect" presStyleLbl="bgShp" presStyleIdx="0" presStyleCnt="3"/>
      <dgm:spPr/>
    </dgm:pt>
    <dgm:pt modelId="{7E970D2B-2F30-46E2-9032-9E4EBC5B1346}" type="pres">
      <dgm:prSet presAssocID="{3B505860-1972-4D30-9747-923A1E0322A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E0A93DE-27B6-497E-98EB-D8575E94E589}" type="pres">
      <dgm:prSet presAssocID="{3B505860-1972-4D30-9747-923A1E0322A2}" presName="spaceRect" presStyleCnt="0"/>
      <dgm:spPr/>
    </dgm:pt>
    <dgm:pt modelId="{F3774BDA-607B-4934-91BF-54E35C9AECED}" type="pres">
      <dgm:prSet presAssocID="{3B505860-1972-4D30-9747-923A1E0322A2}" presName="parTx" presStyleLbl="revTx" presStyleIdx="0" presStyleCnt="3">
        <dgm:presLayoutVars>
          <dgm:chMax val="0"/>
          <dgm:chPref val="0"/>
        </dgm:presLayoutVars>
      </dgm:prSet>
      <dgm:spPr/>
    </dgm:pt>
    <dgm:pt modelId="{B87B6542-81C6-40B8-84DA-E29159154027}" type="pres">
      <dgm:prSet presAssocID="{8443F4B3-2F5E-4566-A10D-1267EC6F0791}" presName="sibTrans" presStyleCnt="0"/>
      <dgm:spPr/>
    </dgm:pt>
    <dgm:pt modelId="{E11E7211-1667-46AD-A510-8743CB8CA14C}" type="pres">
      <dgm:prSet presAssocID="{C3DBC2FB-B3EA-48FF-B072-3BFA01C22822}" presName="compNode" presStyleCnt="0"/>
      <dgm:spPr/>
    </dgm:pt>
    <dgm:pt modelId="{32FFC646-FF91-43AE-AB27-25E7DAA92863}" type="pres">
      <dgm:prSet presAssocID="{C3DBC2FB-B3EA-48FF-B072-3BFA01C22822}" presName="bgRect" presStyleLbl="bgShp" presStyleIdx="1" presStyleCnt="3"/>
      <dgm:spPr/>
    </dgm:pt>
    <dgm:pt modelId="{B4059E51-C100-41F3-B707-D2225E8EFF42}" type="pres">
      <dgm:prSet presAssocID="{C3DBC2FB-B3EA-48FF-B072-3BFA01C2282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340B1BE7-BD4D-445D-B3DD-143451137657}" type="pres">
      <dgm:prSet presAssocID="{C3DBC2FB-B3EA-48FF-B072-3BFA01C22822}" presName="spaceRect" presStyleCnt="0"/>
      <dgm:spPr/>
    </dgm:pt>
    <dgm:pt modelId="{7DFA052F-E34A-4E45-8CBD-3750E44DD56C}" type="pres">
      <dgm:prSet presAssocID="{C3DBC2FB-B3EA-48FF-B072-3BFA01C22822}" presName="parTx" presStyleLbl="revTx" presStyleIdx="1" presStyleCnt="3">
        <dgm:presLayoutVars>
          <dgm:chMax val="0"/>
          <dgm:chPref val="0"/>
        </dgm:presLayoutVars>
      </dgm:prSet>
      <dgm:spPr/>
    </dgm:pt>
    <dgm:pt modelId="{D2C7CF09-76E8-4821-A87A-FDEC638F5F39}" type="pres">
      <dgm:prSet presAssocID="{22B4DD59-88F5-49F0-9542-3230904CBDFF}" presName="sibTrans" presStyleCnt="0"/>
      <dgm:spPr/>
    </dgm:pt>
    <dgm:pt modelId="{9F3EDE00-24BA-4B16-B94E-5CEC8176F1C4}" type="pres">
      <dgm:prSet presAssocID="{BF64874A-77F7-4B7B-A7D9-01A5BC175F88}" presName="compNode" presStyleCnt="0"/>
      <dgm:spPr/>
    </dgm:pt>
    <dgm:pt modelId="{C565E39E-8545-4D49-8149-F74C43A09BD2}" type="pres">
      <dgm:prSet presAssocID="{BF64874A-77F7-4B7B-A7D9-01A5BC175F88}" presName="bgRect" presStyleLbl="bgShp" presStyleIdx="2" presStyleCnt="3"/>
      <dgm:spPr/>
    </dgm:pt>
    <dgm:pt modelId="{8594535F-3195-4146-B34C-9513AAC31B6D}" type="pres">
      <dgm:prSet presAssocID="{BF64874A-77F7-4B7B-A7D9-01A5BC175F8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EAABF120-6F29-4E36-86D0-4D57DB8682B6}" type="pres">
      <dgm:prSet presAssocID="{BF64874A-77F7-4B7B-A7D9-01A5BC175F88}" presName="spaceRect" presStyleCnt="0"/>
      <dgm:spPr/>
    </dgm:pt>
    <dgm:pt modelId="{56937058-9C64-41EE-A8BE-8220CE9F7597}" type="pres">
      <dgm:prSet presAssocID="{BF64874A-77F7-4B7B-A7D9-01A5BC175F8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5C0828-33B0-409E-B0D7-5FA315A82D0F}" srcId="{D56AE663-1728-4DC0-8E7B-4C1E7B86BCCA}" destId="{BF64874A-77F7-4B7B-A7D9-01A5BC175F88}" srcOrd="2" destOrd="0" parTransId="{0F09AF1A-F248-4B6D-965A-4C81BCBADFB6}" sibTransId="{9C7DB6FB-A63B-494F-A468-CA4D454253CD}"/>
    <dgm:cxn modelId="{FAE76B40-B4C8-4021-B94C-EDCCDEBDD3A3}" type="presOf" srcId="{D56AE663-1728-4DC0-8E7B-4C1E7B86BCCA}" destId="{9C0950FA-5F35-4173-BE59-6949FAEF4472}" srcOrd="0" destOrd="0" presId="urn:microsoft.com/office/officeart/2018/2/layout/IconVerticalSolidList"/>
    <dgm:cxn modelId="{9D60D15C-0171-4C6E-8841-701FC81291B0}" type="presOf" srcId="{3B505860-1972-4D30-9747-923A1E0322A2}" destId="{F3774BDA-607B-4934-91BF-54E35C9AECED}" srcOrd="0" destOrd="0" presId="urn:microsoft.com/office/officeart/2018/2/layout/IconVerticalSolidList"/>
    <dgm:cxn modelId="{4B32C868-42A0-4CD7-9A05-32E15278C62B}" type="presOf" srcId="{BF64874A-77F7-4B7B-A7D9-01A5BC175F88}" destId="{56937058-9C64-41EE-A8BE-8220CE9F7597}" srcOrd="0" destOrd="0" presId="urn:microsoft.com/office/officeart/2018/2/layout/IconVerticalSolidList"/>
    <dgm:cxn modelId="{EDFD34A2-656D-4320-9F0F-AD5FEB7B111E}" type="presOf" srcId="{C3DBC2FB-B3EA-48FF-B072-3BFA01C22822}" destId="{7DFA052F-E34A-4E45-8CBD-3750E44DD56C}" srcOrd="0" destOrd="0" presId="urn:microsoft.com/office/officeart/2018/2/layout/IconVerticalSolidList"/>
    <dgm:cxn modelId="{93B638CB-1E50-4644-9A95-7DE4A9F5BBDC}" srcId="{D56AE663-1728-4DC0-8E7B-4C1E7B86BCCA}" destId="{3B505860-1972-4D30-9747-923A1E0322A2}" srcOrd="0" destOrd="0" parTransId="{04E783A4-5A4C-416E-AE06-310C34718923}" sibTransId="{8443F4B3-2F5E-4566-A10D-1267EC6F0791}"/>
    <dgm:cxn modelId="{CC1EE3D8-A507-4B87-AF93-05CBF60A4A9E}" srcId="{D56AE663-1728-4DC0-8E7B-4C1E7B86BCCA}" destId="{C3DBC2FB-B3EA-48FF-B072-3BFA01C22822}" srcOrd="1" destOrd="0" parTransId="{0B314903-70AD-4079-AA53-1A1420956C23}" sibTransId="{22B4DD59-88F5-49F0-9542-3230904CBDFF}"/>
    <dgm:cxn modelId="{7F04E566-5B98-40D4-8EC7-03FACC9A1DF3}" type="presParOf" srcId="{9C0950FA-5F35-4173-BE59-6949FAEF4472}" destId="{95C9774E-316A-40A6-A869-FAEA7910BAFB}" srcOrd="0" destOrd="0" presId="urn:microsoft.com/office/officeart/2018/2/layout/IconVerticalSolidList"/>
    <dgm:cxn modelId="{3784F129-4538-43B6-8759-C0931A8E8278}" type="presParOf" srcId="{95C9774E-316A-40A6-A869-FAEA7910BAFB}" destId="{C9B8B3F2-8F1D-41A8-B724-5C074806E8E8}" srcOrd="0" destOrd="0" presId="urn:microsoft.com/office/officeart/2018/2/layout/IconVerticalSolidList"/>
    <dgm:cxn modelId="{8CEDF74D-04F6-4EEB-B94D-6042767EE997}" type="presParOf" srcId="{95C9774E-316A-40A6-A869-FAEA7910BAFB}" destId="{7E970D2B-2F30-46E2-9032-9E4EBC5B1346}" srcOrd="1" destOrd="0" presId="urn:microsoft.com/office/officeart/2018/2/layout/IconVerticalSolidList"/>
    <dgm:cxn modelId="{B9D1245E-3FD4-42D0-9D6A-ABCD12EF143F}" type="presParOf" srcId="{95C9774E-316A-40A6-A869-FAEA7910BAFB}" destId="{5E0A93DE-27B6-497E-98EB-D8575E94E589}" srcOrd="2" destOrd="0" presId="urn:microsoft.com/office/officeart/2018/2/layout/IconVerticalSolidList"/>
    <dgm:cxn modelId="{E44C0037-07A1-4D12-A5DD-FEF6A4D7DCA0}" type="presParOf" srcId="{95C9774E-316A-40A6-A869-FAEA7910BAFB}" destId="{F3774BDA-607B-4934-91BF-54E35C9AECED}" srcOrd="3" destOrd="0" presId="urn:microsoft.com/office/officeart/2018/2/layout/IconVerticalSolidList"/>
    <dgm:cxn modelId="{B29DB141-C07A-4C5D-8060-843CB169BD41}" type="presParOf" srcId="{9C0950FA-5F35-4173-BE59-6949FAEF4472}" destId="{B87B6542-81C6-40B8-84DA-E29159154027}" srcOrd="1" destOrd="0" presId="urn:microsoft.com/office/officeart/2018/2/layout/IconVerticalSolidList"/>
    <dgm:cxn modelId="{11B7155A-99F1-438A-A94E-21BACCF9A7B7}" type="presParOf" srcId="{9C0950FA-5F35-4173-BE59-6949FAEF4472}" destId="{E11E7211-1667-46AD-A510-8743CB8CA14C}" srcOrd="2" destOrd="0" presId="urn:microsoft.com/office/officeart/2018/2/layout/IconVerticalSolidList"/>
    <dgm:cxn modelId="{ECF92441-CD14-43AB-890B-BA968B1AA1A2}" type="presParOf" srcId="{E11E7211-1667-46AD-A510-8743CB8CA14C}" destId="{32FFC646-FF91-43AE-AB27-25E7DAA92863}" srcOrd="0" destOrd="0" presId="urn:microsoft.com/office/officeart/2018/2/layout/IconVerticalSolidList"/>
    <dgm:cxn modelId="{A3BF4BA5-4409-4666-A614-681F5867A3F5}" type="presParOf" srcId="{E11E7211-1667-46AD-A510-8743CB8CA14C}" destId="{B4059E51-C100-41F3-B707-D2225E8EFF42}" srcOrd="1" destOrd="0" presId="urn:microsoft.com/office/officeart/2018/2/layout/IconVerticalSolidList"/>
    <dgm:cxn modelId="{4734C52D-4E86-4DDD-BD8B-D857A6F1D133}" type="presParOf" srcId="{E11E7211-1667-46AD-A510-8743CB8CA14C}" destId="{340B1BE7-BD4D-445D-B3DD-143451137657}" srcOrd="2" destOrd="0" presId="urn:microsoft.com/office/officeart/2018/2/layout/IconVerticalSolidList"/>
    <dgm:cxn modelId="{02F9E3C6-F7C6-40D7-A4C7-7BFDC80668D9}" type="presParOf" srcId="{E11E7211-1667-46AD-A510-8743CB8CA14C}" destId="{7DFA052F-E34A-4E45-8CBD-3750E44DD56C}" srcOrd="3" destOrd="0" presId="urn:microsoft.com/office/officeart/2018/2/layout/IconVerticalSolidList"/>
    <dgm:cxn modelId="{1D20A256-9A12-4DF7-9845-E77BD5AC9C0E}" type="presParOf" srcId="{9C0950FA-5F35-4173-BE59-6949FAEF4472}" destId="{D2C7CF09-76E8-4821-A87A-FDEC638F5F39}" srcOrd="3" destOrd="0" presId="urn:microsoft.com/office/officeart/2018/2/layout/IconVerticalSolidList"/>
    <dgm:cxn modelId="{3B5543EB-88DA-4DAE-8B82-3AF7A6A46D56}" type="presParOf" srcId="{9C0950FA-5F35-4173-BE59-6949FAEF4472}" destId="{9F3EDE00-24BA-4B16-B94E-5CEC8176F1C4}" srcOrd="4" destOrd="0" presId="urn:microsoft.com/office/officeart/2018/2/layout/IconVerticalSolidList"/>
    <dgm:cxn modelId="{98131CF7-B1A2-4299-A043-5D874C0288AE}" type="presParOf" srcId="{9F3EDE00-24BA-4B16-B94E-5CEC8176F1C4}" destId="{C565E39E-8545-4D49-8149-F74C43A09BD2}" srcOrd="0" destOrd="0" presId="urn:microsoft.com/office/officeart/2018/2/layout/IconVerticalSolidList"/>
    <dgm:cxn modelId="{D407C3AA-ABCD-44EB-9006-29FF1CC123D8}" type="presParOf" srcId="{9F3EDE00-24BA-4B16-B94E-5CEC8176F1C4}" destId="{8594535F-3195-4146-B34C-9513AAC31B6D}" srcOrd="1" destOrd="0" presId="urn:microsoft.com/office/officeart/2018/2/layout/IconVerticalSolidList"/>
    <dgm:cxn modelId="{B4F2B03F-60FD-4C41-898A-893E9632F740}" type="presParOf" srcId="{9F3EDE00-24BA-4B16-B94E-5CEC8176F1C4}" destId="{EAABF120-6F29-4E36-86D0-4D57DB8682B6}" srcOrd="2" destOrd="0" presId="urn:microsoft.com/office/officeart/2018/2/layout/IconVerticalSolidList"/>
    <dgm:cxn modelId="{04AC5535-65F3-4DF1-B9E7-749B26B9F7EC}" type="presParOf" srcId="{9F3EDE00-24BA-4B16-B94E-5CEC8176F1C4}" destId="{56937058-9C64-41EE-A8BE-8220CE9F75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C281837-6339-43E3-B157-6BCF4F869264}" type="doc">
      <dgm:prSet loTypeId="urn:microsoft.com/office/officeart/2005/8/layout/hierarchy1" loCatId="hierarchy" qsTypeId="urn:microsoft.com/office/officeart/2005/8/quickstyle/simple1#185" qsCatId="simple" csTypeId="urn:microsoft.com/office/officeart/2005/8/colors/colorful2#35" csCatId="colorful"/>
      <dgm:spPr/>
      <dgm:t>
        <a:bodyPr/>
        <a:lstStyle/>
        <a:p>
          <a:endParaRPr lang="en-US"/>
        </a:p>
      </dgm:t>
    </dgm:pt>
    <dgm:pt modelId="{89293EB9-D5E0-4C65-A2C8-0E9266833444}">
      <dgm:prSet/>
      <dgm:spPr/>
      <dgm:t>
        <a:bodyPr/>
        <a:lstStyle/>
        <a:p>
          <a:r>
            <a:rPr lang="en-GB"/>
            <a:t>Qualitative research gathers non-numerical data (words, images, sounds) to explore subjective experiences and attitudes, often via observation and interviews. </a:t>
          </a:r>
          <a:endParaRPr lang="en-US"/>
        </a:p>
      </dgm:t>
    </dgm:pt>
    <dgm:pt modelId="{702686E7-FBC5-4182-ADE3-038135C1556E}" type="parTrans" cxnId="{D3B2A7CA-97C6-4F11-9DCE-26040EC54A7E}">
      <dgm:prSet/>
      <dgm:spPr/>
      <dgm:t>
        <a:bodyPr/>
        <a:lstStyle/>
        <a:p>
          <a:endParaRPr lang="en-US"/>
        </a:p>
      </dgm:t>
    </dgm:pt>
    <dgm:pt modelId="{CEC42448-88DA-43B8-9EF9-7C609E0EE87D}" type="sibTrans" cxnId="{D3B2A7CA-97C6-4F11-9DCE-26040EC54A7E}">
      <dgm:prSet/>
      <dgm:spPr/>
      <dgm:t>
        <a:bodyPr/>
        <a:lstStyle/>
        <a:p>
          <a:endParaRPr lang="en-US"/>
        </a:p>
      </dgm:t>
    </dgm:pt>
    <dgm:pt modelId="{035F68A2-0E14-4A8F-8CB4-C1DE92C64E42}">
      <dgm:prSet/>
      <dgm:spPr/>
      <dgm:t>
        <a:bodyPr/>
        <a:lstStyle/>
        <a:p>
          <a:r>
            <a:rPr lang="en-GB"/>
            <a:t>It aims to produce detailed descriptions and uncover new insights about the studied phenomenon.</a:t>
          </a:r>
          <a:endParaRPr lang="en-US"/>
        </a:p>
      </dgm:t>
    </dgm:pt>
    <dgm:pt modelId="{CC414E61-35B1-4FC6-8BA9-D95120EC5A2A}" type="parTrans" cxnId="{30067649-2862-4771-81A3-4919AED834E5}">
      <dgm:prSet/>
      <dgm:spPr/>
      <dgm:t>
        <a:bodyPr/>
        <a:lstStyle/>
        <a:p>
          <a:endParaRPr lang="en-US"/>
        </a:p>
      </dgm:t>
    </dgm:pt>
    <dgm:pt modelId="{041467CF-B381-4236-8F8B-4095160EE990}" type="sibTrans" cxnId="{30067649-2862-4771-81A3-4919AED834E5}">
      <dgm:prSet/>
      <dgm:spPr/>
      <dgm:t>
        <a:bodyPr/>
        <a:lstStyle/>
        <a:p>
          <a:endParaRPr lang="en-US"/>
        </a:p>
      </dgm:t>
    </dgm:pt>
    <dgm:pt modelId="{9E2A7F8F-BEE1-4F12-A7B7-D163D54AB6A5}" type="pres">
      <dgm:prSet presAssocID="{AC281837-6339-43E3-B157-6BCF4F86926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FEAD961-DDFF-4878-8CED-CB7E2ADF882F}" type="pres">
      <dgm:prSet presAssocID="{89293EB9-D5E0-4C65-A2C8-0E9266833444}" presName="hierRoot1" presStyleCnt="0"/>
      <dgm:spPr/>
    </dgm:pt>
    <dgm:pt modelId="{70295944-D63C-443E-A67C-0936798C2926}" type="pres">
      <dgm:prSet presAssocID="{89293EB9-D5E0-4C65-A2C8-0E9266833444}" presName="composite" presStyleCnt="0"/>
      <dgm:spPr/>
    </dgm:pt>
    <dgm:pt modelId="{573F058C-B9A2-4599-861E-38E09CE3B4FA}" type="pres">
      <dgm:prSet presAssocID="{89293EB9-D5E0-4C65-A2C8-0E9266833444}" presName="background" presStyleLbl="node0" presStyleIdx="0" presStyleCnt="2"/>
      <dgm:spPr/>
    </dgm:pt>
    <dgm:pt modelId="{0537272F-DFF4-444A-97DF-D9114B1F6561}" type="pres">
      <dgm:prSet presAssocID="{89293EB9-D5E0-4C65-A2C8-0E9266833444}" presName="text" presStyleLbl="fgAcc0" presStyleIdx="0" presStyleCnt="2">
        <dgm:presLayoutVars>
          <dgm:chPref val="3"/>
        </dgm:presLayoutVars>
      </dgm:prSet>
      <dgm:spPr/>
    </dgm:pt>
    <dgm:pt modelId="{0DCD8C64-E451-4629-A30A-12379871AA92}" type="pres">
      <dgm:prSet presAssocID="{89293EB9-D5E0-4C65-A2C8-0E9266833444}" presName="hierChild2" presStyleCnt="0"/>
      <dgm:spPr/>
    </dgm:pt>
    <dgm:pt modelId="{80BA0DA2-F5F2-454D-B5D7-36922EA6684B}" type="pres">
      <dgm:prSet presAssocID="{035F68A2-0E14-4A8F-8CB4-C1DE92C64E42}" presName="hierRoot1" presStyleCnt="0"/>
      <dgm:spPr/>
    </dgm:pt>
    <dgm:pt modelId="{CC243CF0-E7FD-4612-BA36-C3E5ADA588F6}" type="pres">
      <dgm:prSet presAssocID="{035F68A2-0E14-4A8F-8CB4-C1DE92C64E42}" presName="composite" presStyleCnt="0"/>
      <dgm:spPr/>
    </dgm:pt>
    <dgm:pt modelId="{C4A031CD-8BCA-44C3-B243-C524B184806A}" type="pres">
      <dgm:prSet presAssocID="{035F68A2-0E14-4A8F-8CB4-C1DE92C64E42}" presName="background" presStyleLbl="node0" presStyleIdx="1" presStyleCnt="2"/>
      <dgm:spPr/>
    </dgm:pt>
    <dgm:pt modelId="{F8D028E2-F74C-4052-90B9-AF96D872B02A}" type="pres">
      <dgm:prSet presAssocID="{035F68A2-0E14-4A8F-8CB4-C1DE92C64E42}" presName="text" presStyleLbl="fgAcc0" presStyleIdx="1" presStyleCnt="2">
        <dgm:presLayoutVars>
          <dgm:chPref val="3"/>
        </dgm:presLayoutVars>
      </dgm:prSet>
      <dgm:spPr/>
    </dgm:pt>
    <dgm:pt modelId="{91C37E42-485D-4B98-B5BF-DBB0449C420F}" type="pres">
      <dgm:prSet presAssocID="{035F68A2-0E14-4A8F-8CB4-C1DE92C64E42}" presName="hierChild2" presStyleCnt="0"/>
      <dgm:spPr/>
    </dgm:pt>
  </dgm:ptLst>
  <dgm:cxnLst>
    <dgm:cxn modelId="{30067649-2862-4771-81A3-4919AED834E5}" srcId="{AC281837-6339-43E3-B157-6BCF4F869264}" destId="{035F68A2-0E14-4A8F-8CB4-C1DE92C64E42}" srcOrd="1" destOrd="0" parTransId="{CC414E61-35B1-4FC6-8BA9-D95120EC5A2A}" sibTransId="{041467CF-B381-4236-8F8B-4095160EE990}"/>
    <dgm:cxn modelId="{93264858-D40A-4A1A-8099-656C4E8A5A5F}" type="presOf" srcId="{AC281837-6339-43E3-B157-6BCF4F869264}" destId="{9E2A7F8F-BEE1-4F12-A7B7-D163D54AB6A5}" srcOrd="0" destOrd="0" presId="urn:microsoft.com/office/officeart/2005/8/layout/hierarchy1"/>
    <dgm:cxn modelId="{9443E4BB-D8BB-483A-8926-D570F88C1C9E}" type="presOf" srcId="{89293EB9-D5E0-4C65-A2C8-0E9266833444}" destId="{0537272F-DFF4-444A-97DF-D9114B1F6561}" srcOrd="0" destOrd="0" presId="urn:microsoft.com/office/officeart/2005/8/layout/hierarchy1"/>
    <dgm:cxn modelId="{D3B2A7CA-97C6-4F11-9DCE-26040EC54A7E}" srcId="{AC281837-6339-43E3-B157-6BCF4F869264}" destId="{89293EB9-D5E0-4C65-A2C8-0E9266833444}" srcOrd="0" destOrd="0" parTransId="{702686E7-FBC5-4182-ADE3-038135C1556E}" sibTransId="{CEC42448-88DA-43B8-9EF9-7C609E0EE87D}"/>
    <dgm:cxn modelId="{D52CB4F8-1BB8-4D98-BEC8-373A3A85DE33}" type="presOf" srcId="{035F68A2-0E14-4A8F-8CB4-C1DE92C64E42}" destId="{F8D028E2-F74C-4052-90B9-AF96D872B02A}" srcOrd="0" destOrd="0" presId="urn:microsoft.com/office/officeart/2005/8/layout/hierarchy1"/>
    <dgm:cxn modelId="{C8F3C83E-9005-4104-81B6-C055763D633F}" type="presParOf" srcId="{9E2A7F8F-BEE1-4F12-A7B7-D163D54AB6A5}" destId="{AFEAD961-DDFF-4878-8CED-CB7E2ADF882F}" srcOrd="0" destOrd="0" presId="urn:microsoft.com/office/officeart/2005/8/layout/hierarchy1"/>
    <dgm:cxn modelId="{159D8714-6D4B-464A-B8A5-496BA3AEE83F}" type="presParOf" srcId="{AFEAD961-DDFF-4878-8CED-CB7E2ADF882F}" destId="{70295944-D63C-443E-A67C-0936798C2926}" srcOrd="0" destOrd="0" presId="urn:microsoft.com/office/officeart/2005/8/layout/hierarchy1"/>
    <dgm:cxn modelId="{24D8EDF4-7BAD-473E-B3B6-A42F9CB98B18}" type="presParOf" srcId="{70295944-D63C-443E-A67C-0936798C2926}" destId="{573F058C-B9A2-4599-861E-38E09CE3B4FA}" srcOrd="0" destOrd="0" presId="urn:microsoft.com/office/officeart/2005/8/layout/hierarchy1"/>
    <dgm:cxn modelId="{6C577FFE-2963-4444-9F6D-81423D4FFCD1}" type="presParOf" srcId="{70295944-D63C-443E-A67C-0936798C2926}" destId="{0537272F-DFF4-444A-97DF-D9114B1F6561}" srcOrd="1" destOrd="0" presId="urn:microsoft.com/office/officeart/2005/8/layout/hierarchy1"/>
    <dgm:cxn modelId="{A95E02A4-B5E9-4B19-A71F-617CB1AF8ACF}" type="presParOf" srcId="{AFEAD961-DDFF-4878-8CED-CB7E2ADF882F}" destId="{0DCD8C64-E451-4629-A30A-12379871AA92}" srcOrd="1" destOrd="0" presId="urn:microsoft.com/office/officeart/2005/8/layout/hierarchy1"/>
    <dgm:cxn modelId="{98BECA28-0BE0-42C1-AEF3-59CDAF3DC74B}" type="presParOf" srcId="{9E2A7F8F-BEE1-4F12-A7B7-D163D54AB6A5}" destId="{80BA0DA2-F5F2-454D-B5D7-36922EA6684B}" srcOrd="1" destOrd="0" presId="urn:microsoft.com/office/officeart/2005/8/layout/hierarchy1"/>
    <dgm:cxn modelId="{6885F91A-B1B6-4961-92D1-722774481319}" type="presParOf" srcId="{80BA0DA2-F5F2-454D-B5D7-36922EA6684B}" destId="{CC243CF0-E7FD-4612-BA36-C3E5ADA588F6}" srcOrd="0" destOrd="0" presId="urn:microsoft.com/office/officeart/2005/8/layout/hierarchy1"/>
    <dgm:cxn modelId="{B832E643-ECDB-4149-A8C5-23ADA8E5BDDB}" type="presParOf" srcId="{CC243CF0-E7FD-4612-BA36-C3E5ADA588F6}" destId="{C4A031CD-8BCA-44C3-B243-C524B184806A}" srcOrd="0" destOrd="0" presId="urn:microsoft.com/office/officeart/2005/8/layout/hierarchy1"/>
    <dgm:cxn modelId="{58DB7200-4507-4101-B73E-B8258729AA9B}" type="presParOf" srcId="{CC243CF0-E7FD-4612-BA36-C3E5ADA588F6}" destId="{F8D028E2-F74C-4052-90B9-AF96D872B02A}" srcOrd="1" destOrd="0" presId="urn:microsoft.com/office/officeart/2005/8/layout/hierarchy1"/>
    <dgm:cxn modelId="{E57C9A11-10C2-408F-9B0B-16A5CCC23D41}" type="presParOf" srcId="{80BA0DA2-F5F2-454D-B5D7-36922EA6684B}" destId="{91C37E42-485D-4B98-B5BF-DBB0449C420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F599AA9-22D1-4BEE-BA12-F7E74C8A3745}" type="doc">
      <dgm:prSet loTypeId="urn:microsoft.com/office/officeart/2005/8/layout/vList2" loCatId="list" qsTypeId="urn:microsoft.com/office/officeart/2005/8/quickstyle/simple1#198" qsCatId="simple" csTypeId="urn:microsoft.com/office/officeart/2005/8/colors/colorful2#37" csCatId="colorful"/>
      <dgm:spPr/>
      <dgm:t>
        <a:bodyPr/>
        <a:lstStyle/>
        <a:p>
          <a:endParaRPr lang="en-US"/>
        </a:p>
      </dgm:t>
    </dgm:pt>
    <dgm:pt modelId="{7D641255-D708-4DEC-89F3-2D73B726716B}">
      <dgm:prSet/>
      <dgm:spPr/>
      <dgm:t>
        <a:bodyPr/>
        <a:lstStyle/>
        <a:p>
          <a:r>
            <a:rPr lang="en-US"/>
            <a:t>How do we appraise this?</a:t>
          </a:r>
        </a:p>
      </dgm:t>
    </dgm:pt>
    <dgm:pt modelId="{074A5E20-770A-4F16-AC0E-B03320F61FB0}" type="parTrans" cxnId="{E7AD13B7-D69C-4B7C-B773-94344B834EDA}">
      <dgm:prSet/>
      <dgm:spPr/>
      <dgm:t>
        <a:bodyPr/>
        <a:lstStyle/>
        <a:p>
          <a:endParaRPr lang="en-US"/>
        </a:p>
      </dgm:t>
    </dgm:pt>
    <dgm:pt modelId="{387D9BE3-4E88-4EE8-9E1F-DCC83CB20A73}" type="sibTrans" cxnId="{E7AD13B7-D69C-4B7C-B773-94344B834EDA}">
      <dgm:prSet/>
      <dgm:spPr/>
      <dgm:t>
        <a:bodyPr/>
        <a:lstStyle/>
        <a:p>
          <a:endParaRPr lang="en-US"/>
        </a:p>
      </dgm:t>
    </dgm:pt>
    <dgm:pt modelId="{1BBD51E1-603C-44F8-A115-59F748A79DEB}">
      <dgm:prSet/>
      <dgm:spPr/>
      <dgm:t>
        <a:bodyPr/>
        <a:lstStyle/>
        <a:p>
          <a:r>
            <a:rPr lang="en-US"/>
            <a:t>It's primarily numbers, data, experiments and stats analysis. </a:t>
          </a:r>
        </a:p>
      </dgm:t>
    </dgm:pt>
    <dgm:pt modelId="{C6458266-0AFA-4412-80D1-30B869DA6C7B}" type="parTrans" cxnId="{014604DF-2D81-4503-816E-A6FAFF891F70}">
      <dgm:prSet/>
      <dgm:spPr/>
      <dgm:t>
        <a:bodyPr/>
        <a:lstStyle/>
        <a:p>
          <a:endParaRPr lang="en-US"/>
        </a:p>
      </dgm:t>
    </dgm:pt>
    <dgm:pt modelId="{2F2CCD0D-0E52-491B-9C74-AA165642E425}" type="sibTrans" cxnId="{014604DF-2D81-4503-816E-A6FAFF891F70}">
      <dgm:prSet/>
      <dgm:spPr/>
      <dgm:t>
        <a:bodyPr/>
        <a:lstStyle/>
        <a:p>
          <a:endParaRPr lang="en-US"/>
        </a:p>
      </dgm:t>
    </dgm:pt>
    <dgm:pt modelId="{7CB96AA8-BA4E-4654-9735-6C13B3D104D2}">
      <dgm:prSet/>
      <dgm:spPr/>
      <dgm:t>
        <a:bodyPr/>
        <a:lstStyle/>
        <a:p>
          <a:r>
            <a:rPr lang="en-US"/>
            <a:t>Aim - Measure stress levels among student nurses.</a:t>
          </a:r>
        </a:p>
      </dgm:t>
    </dgm:pt>
    <dgm:pt modelId="{B05A8E88-4AE0-4287-8CB1-6F063C6D7E6A}" type="parTrans" cxnId="{5BE47B7E-51AD-423D-874F-8BD2D05A4203}">
      <dgm:prSet/>
      <dgm:spPr/>
      <dgm:t>
        <a:bodyPr/>
        <a:lstStyle/>
        <a:p>
          <a:endParaRPr lang="en-US"/>
        </a:p>
      </dgm:t>
    </dgm:pt>
    <dgm:pt modelId="{7DA1FD73-473A-4738-9389-D208007B80A0}" type="sibTrans" cxnId="{5BE47B7E-51AD-423D-874F-8BD2D05A4203}">
      <dgm:prSet/>
      <dgm:spPr/>
      <dgm:t>
        <a:bodyPr/>
        <a:lstStyle/>
        <a:p>
          <a:endParaRPr lang="en-US"/>
        </a:p>
      </dgm:t>
    </dgm:pt>
    <dgm:pt modelId="{0B6A088B-F675-46B4-AB70-B51131CE7523}">
      <dgm:prSet/>
      <dgm:spPr/>
      <dgm:t>
        <a:bodyPr/>
        <a:lstStyle/>
        <a:p>
          <a:r>
            <a:rPr lang="en-US"/>
            <a:t>Method - Questionnaire completed by 500 students.</a:t>
          </a:r>
        </a:p>
      </dgm:t>
    </dgm:pt>
    <dgm:pt modelId="{14003639-872C-4CA4-BBA6-A9827A7BBCEC}" type="parTrans" cxnId="{5C110098-7363-4FEB-89C6-B45FBC8A6D59}">
      <dgm:prSet/>
      <dgm:spPr/>
      <dgm:t>
        <a:bodyPr/>
        <a:lstStyle/>
        <a:p>
          <a:endParaRPr lang="en-US"/>
        </a:p>
      </dgm:t>
    </dgm:pt>
    <dgm:pt modelId="{4B1EA128-0CE2-4926-82E4-BFB84BD85E22}" type="sibTrans" cxnId="{5C110098-7363-4FEB-89C6-B45FBC8A6D59}">
      <dgm:prSet/>
      <dgm:spPr/>
      <dgm:t>
        <a:bodyPr/>
        <a:lstStyle/>
        <a:p>
          <a:endParaRPr lang="en-US"/>
        </a:p>
      </dgm:t>
    </dgm:pt>
    <dgm:pt modelId="{F34FEDC1-96FC-4032-A60B-6D4FDFFEF80E}">
      <dgm:prSet/>
      <dgm:spPr/>
      <dgm:t>
        <a:bodyPr/>
        <a:lstStyle/>
        <a:p>
          <a:r>
            <a:rPr lang="en-US"/>
            <a:t>Findings - 75% reported moderate to high stress.</a:t>
          </a:r>
        </a:p>
      </dgm:t>
    </dgm:pt>
    <dgm:pt modelId="{BB393835-9C62-40F2-8D75-E116DF9A2C2F}" type="parTrans" cxnId="{8EAC844E-C0D7-429C-8829-2C0E9B330866}">
      <dgm:prSet/>
      <dgm:spPr/>
      <dgm:t>
        <a:bodyPr/>
        <a:lstStyle/>
        <a:p>
          <a:endParaRPr lang="en-US"/>
        </a:p>
      </dgm:t>
    </dgm:pt>
    <dgm:pt modelId="{BC3D5058-FFCD-410D-BD62-82C770CB9342}" type="sibTrans" cxnId="{8EAC844E-C0D7-429C-8829-2C0E9B330866}">
      <dgm:prSet/>
      <dgm:spPr/>
      <dgm:t>
        <a:bodyPr/>
        <a:lstStyle/>
        <a:p>
          <a:endParaRPr lang="en-US"/>
        </a:p>
      </dgm:t>
    </dgm:pt>
    <dgm:pt modelId="{EDDD98C0-2AEA-43F4-BCD2-060B557E9BCA}" type="pres">
      <dgm:prSet presAssocID="{9F599AA9-22D1-4BEE-BA12-F7E74C8A3745}" presName="linear" presStyleCnt="0">
        <dgm:presLayoutVars>
          <dgm:animLvl val="lvl"/>
          <dgm:resizeHandles val="exact"/>
        </dgm:presLayoutVars>
      </dgm:prSet>
      <dgm:spPr/>
    </dgm:pt>
    <dgm:pt modelId="{CD1B3756-1952-4D67-BF86-9C3074C32966}" type="pres">
      <dgm:prSet presAssocID="{7D641255-D708-4DEC-89F3-2D73B726716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A3166D3-0800-4647-B54F-E1C71DF30ED4}" type="pres">
      <dgm:prSet presAssocID="{387D9BE3-4E88-4EE8-9E1F-DCC83CB20A73}" presName="spacer" presStyleCnt="0"/>
      <dgm:spPr/>
    </dgm:pt>
    <dgm:pt modelId="{C40A8E8E-50F9-4A97-8B9C-872CCD867F62}" type="pres">
      <dgm:prSet presAssocID="{1BBD51E1-603C-44F8-A115-59F748A79DE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52FD768-FDD5-4D0B-8EE7-E9A38B0046C5}" type="pres">
      <dgm:prSet presAssocID="{2F2CCD0D-0E52-491B-9C74-AA165642E425}" presName="spacer" presStyleCnt="0"/>
      <dgm:spPr/>
    </dgm:pt>
    <dgm:pt modelId="{4F5EB10A-13D5-409F-A1AE-AD58BFF386D0}" type="pres">
      <dgm:prSet presAssocID="{7CB96AA8-BA4E-4654-9735-6C13B3D104D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1478C28-FDC8-4807-ADDD-6745F42B2FE8}" type="pres">
      <dgm:prSet presAssocID="{7DA1FD73-473A-4738-9389-D208007B80A0}" presName="spacer" presStyleCnt="0"/>
      <dgm:spPr/>
    </dgm:pt>
    <dgm:pt modelId="{24D8C633-8C2F-412E-B848-1511484BE6AC}" type="pres">
      <dgm:prSet presAssocID="{0B6A088B-F675-46B4-AB70-B51131CE752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FB0E822-68C9-45C8-841E-3D60783A25C5}" type="pres">
      <dgm:prSet presAssocID="{4B1EA128-0CE2-4926-82E4-BFB84BD85E22}" presName="spacer" presStyleCnt="0"/>
      <dgm:spPr/>
    </dgm:pt>
    <dgm:pt modelId="{217BF13A-88BF-4801-90D8-65619DEE2684}" type="pres">
      <dgm:prSet presAssocID="{F34FEDC1-96FC-4032-A60B-6D4FDFFEF80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E969019-A1AE-4938-81B3-681C5F69F214}" type="presOf" srcId="{9F599AA9-22D1-4BEE-BA12-F7E74C8A3745}" destId="{EDDD98C0-2AEA-43F4-BCD2-060B557E9BCA}" srcOrd="0" destOrd="0" presId="urn:microsoft.com/office/officeart/2005/8/layout/vList2"/>
    <dgm:cxn modelId="{F7CD213C-7895-4234-9B1D-15F7C249DA77}" type="presOf" srcId="{7CB96AA8-BA4E-4654-9735-6C13B3D104D2}" destId="{4F5EB10A-13D5-409F-A1AE-AD58BFF386D0}" srcOrd="0" destOrd="0" presId="urn:microsoft.com/office/officeart/2005/8/layout/vList2"/>
    <dgm:cxn modelId="{69A57641-76CE-4615-8300-56DA588B3601}" type="presOf" srcId="{7D641255-D708-4DEC-89F3-2D73B726716B}" destId="{CD1B3756-1952-4D67-BF86-9C3074C32966}" srcOrd="0" destOrd="0" presId="urn:microsoft.com/office/officeart/2005/8/layout/vList2"/>
    <dgm:cxn modelId="{8EAC844E-C0D7-429C-8829-2C0E9B330866}" srcId="{9F599AA9-22D1-4BEE-BA12-F7E74C8A3745}" destId="{F34FEDC1-96FC-4032-A60B-6D4FDFFEF80E}" srcOrd="4" destOrd="0" parTransId="{BB393835-9C62-40F2-8D75-E116DF9A2C2F}" sibTransId="{BC3D5058-FFCD-410D-BD62-82C770CB9342}"/>
    <dgm:cxn modelId="{5BE47B7E-51AD-423D-874F-8BD2D05A4203}" srcId="{9F599AA9-22D1-4BEE-BA12-F7E74C8A3745}" destId="{7CB96AA8-BA4E-4654-9735-6C13B3D104D2}" srcOrd="2" destOrd="0" parTransId="{B05A8E88-4AE0-4287-8CB1-6F063C6D7E6A}" sibTransId="{7DA1FD73-473A-4738-9389-D208007B80A0}"/>
    <dgm:cxn modelId="{7C7ABB7E-6E35-4D64-9ABF-243FAAB8FFF8}" type="presOf" srcId="{F34FEDC1-96FC-4032-A60B-6D4FDFFEF80E}" destId="{217BF13A-88BF-4801-90D8-65619DEE2684}" srcOrd="0" destOrd="0" presId="urn:microsoft.com/office/officeart/2005/8/layout/vList2"/>
    <dgm:cxn modelId="{5C110098-7363-4FEB-89C6-B45FBC8A6D59}" srcId="{9F599AA9-22D1-4BEE-BA12-F7E74C8A3745}" destId="{0B6A088B-F675-46B4-AB70-B51131CE7523}" srcOrd="3" destOrd="0" parTransId="{14003639-872C-4CA4-BBA6-A9827A7BBCEC}" sibTransId="{4B1EA128-0CE2-4926-82E4-BFB84BD85E22}"/>
    <dgm:cxn modelId="{E7AD13B7-D69C-4B7C-B773-94344B834EDA}" srcId="{9F599AA9-22D1-4BEE-BA12-F7E74C8A3745}" destId="{7D641255-D708-4DEC-89F3-2D73B726716B}" srcOrd="0" destOrd="0" parTransId="{074A5E20-770A-4F16-AC0E-B03320F61FB0}" sibTransId="{387D9BE3-4E88-4EE8-9E1F-DCC83CB20A73}"/>
    <dgm:cxn modelId="{96779DC0-7CC8-405D-B795-4312C2F2DE8C}" type="presOf" srcId="{0B6A088B-F675-46B4-AB70-B51131CE7523}" destId="{24D8C633-8C2F-412E-B848-1511484BE6AC}" srcOrd="0" destOrd="0" presId="urn:microsoft.com/office/officeart/2005/8/layout/vList2"/>
    <dgm:cxn modelId="{570F63D9-A25E-45AC-ACB6-E37EA29E4439}" type="presOf" srcId="{1BBD51E1-603C-44F8-A115-59F748A79DEB}" destId="{C40A8E8E-50F9-4A97-8B9C-872CCD867F62}" srcOrd="0" destOrd="0" presId="urn:microsoft.com/office/officeart/2005/8/layout/vList2"/>
    <dgm:cxn modelId="{014604DF-2D81-4503-816E-A6FAFF891F70}" srcId="{9F599AA9-22D1-4BEE-BA12-F7E74C8A3745}" destId="{1BBD51E1-603C-44F8-A115-59F748A79DEB}" srcOrd="1" destOrd="0" parTransId="{C6458266-0AFA-4412-80D1-30B869DA6C7B}" sibTransId="{2F2CCD0D-0E52-491B-9C74-AA165642E425}"/>
    <dgm:cxn modelId="{D0E5A36A-BFB4-47AE-A545-057B54756033}" type="presParOf" srcId="{EDDD98C0-2AEA-43F4-BCD2-060B557E9BCA}" destId="{CD1B3756-1952-4D67-BF86-9C3074C32966}" srcOrd="0" destOrd="0" presId="urn:microsoft.com/office/officeart/2005/8/layout/vList2"/>
    <dgm:cxn modelId="{ABCF8BB5-6E9F-413A-9C0B-9D419646626E}" type="presParOf" srcId="{EDDD98C0-2AEA-43F4-BCD2-060B557E9BCA}" destId="{5A3166D3-0800-4647-B54F-E1C71DF30ED4}" srcOrd="1" destOrd="0" presId="urn:microsoft.com/office/officeart/2005/8/layout/vList2"/>
    <dgm:cxn modelId="{C3F1C60F-E698-4BDB-9CDD-718B2DBBDB68}" type="presParOf" srcId="{EDDD98C0-2AEA-43F4-BCD2-060B557E9BCA}" destId="{C40A8E8E-50F9-4A97-8B9C-872CCD867F62}" srcOrd="2" destOrd="0" presId="urn:microsoft.com/office/officeart/2005/8/layout/vList2"/>
    <dgm:cxn modelId="{720D8BE6-06B1-4251-B16F-7844866FD753}" type="presParOf" srcId="{EDDD98C0-2AEA-43F4-BCD2-060B557E9BCA}" destId="{D52FD768-FDD5-4D0B-8EE7-E9A38B0046C5}" srcOrd="3" destOrd="0" presId="urn:microsoft.com/office/officeart/2005/8/layout/vList2"/>
    <dgm:cxn modelId="{5C3C813D-F33C-41DB-9C37-95091AAF9677}" type="presParOf" srcId="{EDDD98C0-2AEA-43F4-BCD2-060B557E9BCA}" destId="{4F5EB10A-13D5-409F-A1AE-AD58BFF386D0}" srcOrd="4" destOrd="0" presId="urn:microsoft.com/office/officeart/2005/8/layout/vList2"/>
    <dgm:cxn modelId="{E91E39C6-4E9D-4916-9708-4563070C93FC}" type="presParOf" srcId="{EDDD98C0-2AEA-43F4-BCD2-060B557E9BCA}" destId="{F1478C28-FDC8-4807-ADDD-6745F42B2FE8}" srcOrd="5" destOrd="0" presId="urn:microsoft.com/office/officeart/2005/8/layout/vList2"/>
    <dgm:cxn modelId="{73F6B50F-B407-44C4-AD2A-B07390FBB2FE}" type="presParOf" srcId="{EDDD98C0-2AEA-43F4-BCD2-060B557E9BCA}" destId="{24D8C633-8C2F-412E-B848-1511484BE6AC}" srcOrd="6" destOrd="0" presId="urn:microsoft.com/office/officeart/2005/8/layout/vList2"/>
    <dgm:cxn modelId="{410B999D-F565-4D09-8B65-B7B2477D178E}" type="presParOf" srcId="{EDDD98C0-2AEA-43F4-BCD2-060B557E9BCA}" destId="{9FB0E822-68C9-45C8-841E-3D60783A25C5}" srcOrd="7" destOrd="0" presId="urn:microsoft.com/office/officeart/2005/8/layout/vList2"/>
    <dgm:cxn modelId="{6277F20C-6E76-4434-B116-E86D593083E5}" type="presParOf" srcId="{EDDD98C0-2AEA-43F4-BCD2-060B557E9BCA}" destId="{217BF13A-88BF-4801-90D8-65619DEE268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EE39CFB-64A0-49D1-9370-8E622D993383}" type="doc">
      <dgm:prSet loTypeId="urn:microsoft.com/office/officeart/2018/2/layout/IconVerticalSolidList" loCatId="icon" qsTypeId="urn:microsoft.com/office/officeart/2005/8/quickstyle/simple1#20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E038C7-124F-4343-BBF0-9234F5BE76FC}">
      <dgm:prSet/>
      <dgm:spPr/>
      <dgm:t>
        <a:bodyPr/>
        <a:lstStyle/>
        <a:p>
          <a:r>
            <a:rPr lang="en-US"/>
            <a:t>Qualitative research tends to explore feelings and experiences, perspectives and meanings.</a:t>
          </a:r>
        </a:p>
      </dgm:t>
    </dgm:pt>
    <dgm:pt modelId="{5E4B3980-E4A0-46BF-823F-8842C7070C68}" type="parTrans" cxnId="{BDE66EB7-3899-4988-AB48-93896ED20BFA}">
      <dgm:prSet/>
      <dgm:spPr/>
      <dgm:t>
        <a:bodyPr/>
        <a:lstStyle/>
        <a:p>
          <a:endParaRPr lang="en-US"/>
        </a:p>
      </dgm:t>
    </dgm:pt>
    <dgm:pt modelId="{F26F2D01-3834-4114-9A5E-14C8C0A7DE3F}" type="sibTrans" cxnId="{BDE66EB7-3899-4988-AB48-93896ED20BFA}">
      <dgm:prSet/>
      <dgm:spPr/>
      <dgm:t>
        <a:bodyPr/>
        <a:lstStyle/>
        <a:p>
          <a:endParaRPr lang="en-US"/>
        </a:p>
      </dgm:t>
    </dgm:pt>
    <dgm:pt modelId="{2CD4C5F4-8667-46FB-A965-B8D6708D2791}">
      <dgm:prSet/>
      <dgm:spPr/>
      <dgm:t>
        <a:bodyPr/>
        <a:lstStyle/>
        <a:p>
          <a:r>
            <a:rPr lang="en-US"/>
            <a:t>Interviews, focus groups, case studies. </a:t>
          </a:r>
        </a:p>
      </dgm:t>
    </dgm:pt>
    <dgm:pt modelId="{4FE1C0F4-CDE9-40F5-A24A-869CEF62991C}" type="parTrans" cxnId="{1F173358-880E-43BD-BB18-CF80B40FD340}">
      <dgm:prSet/>
      <dgm:spPr/>
      <dgm:t>
        <a:bodyPr/>
        <a:lstStyle/>
        <a:p>
          <a:endParaRPr lang="en-US"/>
        </a:p>
      </dgm:t>
    </dgm:pt>
    <dgm:pt modelId="{9FBF39DF-DA09-493F-991C-8D80A4300DF9}" type="sibTrans" cxnId="{1F173358-880E-43BD-BB18-CF80B40FD340}">
      <dgm:prSet/>
      <dgm:spPr/>
      <dgm:t>
        <a:bodyPr/>
        <a:lstStyle/>
        <a:p>
          <a:endParaRPr lang="en-US"/>
        </a:p>
      </dgm:t>
    </dgm:pt>
    <dgm:pt modelId="{5CCAE534-408B-4647-98B1-E69146D5046E}">
      <dgm:prSet/>
      <dgm:spPr/>
      <dgm:t>
        <a:bodyPr/>
        <a:lstStyle/>
        <a:p>
          <a:r>
            <a:rPr lang="en-US"/>
            <a:t>Aim - Explore nursing students' experiences of placement stress.</a:t>
          </a:r>
        </a:p>
      </dgm:t>
    </dgm:pt>
    <dgm:pt modelId="{F3CE8DE3-44D7-433C-8D6F-99C563E5F6AA}" type="parTrans" cxnId="{74C4D7D0-AE9C-4E20-8928-ECF9BCAB416A}">
      <dgm:prSet/>
      <dgm:spPr/>
      <dgm:t>
        <a:bodyPr/>
        <a:lstStyle/>
        <a:p>
          <a:endParaRPr lang="en-US"/>
        </a:p>
      </dgm:t>
    </dgm:pt>
    <dgm:pt modelId="{7A00E934-517B-4DEA-A764-0E87815DCC64}" type="sibTrans" cxnId="{74C4D7D0-AE9C-4E20-8928-ECF9BCAB416A}">
      <dgm:prSet/>
      <dgm:spPr/>
      <dgm:t>
        <a:bodyPr/>
        <a:lstStyle/>
        <a:p>
          <a:endParaRPr lang="en-US"/>
        </a:p>
      </dgm:t>
    </dgm:pt>
    <dgm:pt modelId="{84FFF6B3-C0FE-4298-A84B-201356CB4EA2}">
      <dgm:prSet/>
      <dgm:spPr/>
      <dgm:t>
        <a:bodyPr/>
        <a:lstStyle/>
        <a:p>
          <a:r>
            <a:rPr lang="en-US"/>
            <a:t>Method - Interviews with 12 nursing students.</a:t>
          </a:r>
        </a:p>
      </dgm:t>
    </dgm:pt>
    <dgm:pt modelId="{B2715A32-98FD-4E0A-8C6F-D62B51CBC7B3}" type="parTrans" cxnId="{BAF4F269-B313-486B-976B-5B1A347CA300}">
      <dgm:prSet/>
      <dgm:spPr/>
      <dgm:t>
        <a:bodyPr/>
        <a:lstStyle/>
        <a:p>
          <a:endParaRPr lang="en-US"/>
        </a:p>
      </dgm:t>
    </dgm:pt>
    <dgm:pt modelId="{94B17FA2-11DA-4770-BCE0-D4D1863EB1B2}" type="sibTrans" cxnId="{BAF4F269-B313-486B-976B-5B1A347CA300}">
      <dgm:prSet/>
      <dgm:spPr/>
      <dgm:t>
        <a:bodyPr/>
        <a:lstStyle/>
        <a:p>
          <a:endParaRPr lang="en-US"/>
        </a:p>
      </dgm:t>
    </dgm:pt>
    <dgm:pt modelId="{8ECA6B57-355D-4977-AD96-3578F743DEAA}">
      <dgm:prSet/>
      <dgm:spPr/>
      <dgm:t>
        <a:bodyPr/>
        <a:lstStyle/>
        <a:p>
          <a:r>
            <a:rPr lang="en-US"/>
            <a:t>Findings - Students felt unsupported during placements.</a:t>
          </a:r>
        </a:p>
      </dgm:t>
    </dgm:pt>
    <dgm:pt modelId="{BDEF0F4E-95B8-4853-B644-687C462C9CC1}" type="parTrans" cxnId="{2452956B-F410-46A9-A2EC-F737370D6353}">
      <dgm:prSet/>
      <dgm:spPr/>
      <dgm:t>
        <a:bodyPr/>
        <a:lstStyle/>
        <a:p>
          <a:endParaRPr lang="en-US"/>
        </a:p>
      </dgm:t>
    </dgm:pt>
    <dgm:pt modelId="{77379267-EAC8-4F79-93EC-36D6419FEFB9}" type="sibTrans" cxnId="{2452956B-F410-46A9-A2EC-F737370D6353}">
      <dgm:prSet/>
      <dgm:spPr/>
      <dgm:t>
        <a:bodyPr/>
        <a:lstStyle/>
        <a:p>
          <a:endParaRPr lang="en-US"/>
        </a:p>
      </dgm:t>
    </dgm:pt>
    <dgm:pt modelId="{C0E829A6-29DA-484C-8A6B-F4E5F07A4250}" type="pres">
      <dgm:prSet presAssocID="{4EE39CFB-64A0-49D1-9370-8E622D993383}" presName="root" presStyleCnt="0">
        <dgm:presLayoutVars>
          <dgm:dir/>
          <dgm:resizeHandles val="exact"/>
        </dgm:presLayoutVars>
      </dgm:prSet>
      <dgm:spPr/>
    </dgm:pt>
    <dgm:pt modelId="{8B084CD2-4077-45B6-B0A7-2B9FEEE37DE3}" type="pres">
      <dgm:prSet presAssocID="{F0E038C7-124F-4343-BBF0-9234F5BE76FC}" presName="compNode" presStyleCnt="0"/>
      <dgm:spPr/>
    </dgm:pt>
    <dgm:pt modelId="{EC9A1EFA-B095-4EAD-B60A-FC4FC9CBF415}" type="pres">
      <dgm:prSet presAssocID="{F0E038C7-124F-4343-BBF0-9234F5BE76FC}" presName="bgRect" presStyleLbl="bgShp" presStyleIdx="0" presStyleCnt="5"/>
      <dgm:spPr/>
    </dgm:pt>
    <dgm:pt modelId="{18EED347-4824-4DE3-B80F-52248B6297B2}" type="pres">
      <dgm:prSet presAssocID="{F0E038C7-124F-4343-BBF0-9234F5BE76F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82BCECFD-EDA9-4007-9C94-7E095411EEBD}" type="pres">
      <dgm:prSet presAssocID="{F0E038C7-124F-4343-BBF0-9234F5BE76FC}" presName="spaceRect" presStyleCnt="0"/>
      <dgm:spPr/>
    </dgm:pt>
    <dgm:pt modelId="{C9A477F2-4B37-4F00-B355-C3F3F5DDAC6C}" type="pres">
      <dgm:prSet presAssocID="{F0E038C7-124F-4343-BBF0-9234F5BE76FC}" presName="parTx" presStyleLbl="revTx" presStyleIdx="0" presStyleCnt="5">
        <dgm:presLayoutVars>
          <dgm:chMax val="0"/>
          <dgm:chPref val="0"/>
        </dgm:presLayoutVars>
      </dgm:prSet>
      <dgm:spPr/>
    </dgm:pt>
    <dgm:pt modelId="{50FCF33E-18CD-4FBC-B199-9FD9A08A63C7}" type="pres">
      <dgm:prSet presAssocID="{F26F2D01-3834-4114-9A5E-14C8C0A7DE3F}" presName="sibTrans" presStyleCnt="0"/>
      <dgm:spPr/>
    </dgm:pt>
    <dgm:pt modelId="{97929B98-CDC8-4823-B5E8-0919B413F8AA}" type="pres">
      <dgm:prSet presAssocID="{2CD4C5F4-8667-46FB-A965-B8D6708D2791}" presName="compNode" presStyleCnt="0"/>
      <dgm:spPr/>
    </dgm:pt>
    <dgm:pt modelId="{07E33D72-2002-42D7-9761-E6CBB9E74BDD}" type="pres">
      <dgm:prSet presAssocID="{2CD4C5F4-8667-46FB-A965-B8D6708D2791}" presName="bgRect" presStyleLbl="bgShp" presStyleIdx="1" presStyleCnt="5"/>
      <dgm:spPr/>
    </dgm:pt>
    <dgm:pt modelId="{93A88F3F-D5D6-435D-8BF8-CC310E1E6766}" type="pres">
      <dgm:prSet presAssocID="{2CD4C5F4-8667-46FB-A965-B8D6708D279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35C34A1-00C5-4033-8028-89F2D47240AF}" type="pres">
      <dgm:prSet presAssocID="{2CD4C5F4-8667-46FB-A965-B8D6708D2791}" presName="spaceRect" presStyleCnt="0"/>
      <dgm:spPr/>
    </dgm:pt>
    <dgm:pt modelId="{1333A608-B254-4AF6-8319-D508725DFEA7}" type="pres">
      <dgm:prSet presAssocID="{2CD4C5F4-8667-46FB-A965-B8D6708D2791}" presName="parTx" presStyleLbl="revTx" presStyleIdx="1" presStyleCnt="5">
        <dgm:presLayoutVars>
          <dgm:chMax val="0"/>
          <dgm:chPref val="0"/>
        </dgm:presLayoutVars>
      </dgm:prSet>
      <dgm:spPr/>
    </dgm:pt>
    <dgm:pt modelId="{8F40A155-4EF6-4F27-B206-29BD9972213A}" type="pres">
      <dgm:prSet presAssocID="{9FBF39DF-DA09-493F-991C-8D80A4300DF9}" presName="sibTrans" presStyleCnt="0"/>
      <dgm:spPr/>
    </dgm:pt>
    <dgm:pt modelId="{9D44E167-3A8C-4078-9DD4-AC467C74A389}" type="pres">
      <dgm:prSet presAssocID="{5CCAE534-408B-4647-98B1-E69146D5046E}" presName="compNode" presStyleCnt="0"/>
      <dgm:spPr/>
    </dgm:pt>
    <dgm:pt modelId="{7154151A-E2C3-4280-AB48-996CBCC5F9B8}" type="pres">
      <dgm:prSet presAssocID="{5CCAE534-408B-4647-98B1-E69146D5046E}" presName="bgRect" presStyleLbl="bgShp" presStyleIdx="2" presStyleCnt="5"/>
      <dgm:spPr/>
    </dgm:pt>
    <dgm:pt modelId="{8E9256B3-01AC-4ED2-A5F2-6AF5DB0791BC}" type="pres">
      <dgm:prSet presAssocID="{5CCAE534-408B-4647-98B1-E69146D5046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621AF4A-9A17-40A4-A07F-E907BD684EC1}" type="pres">
      <dgm:prSet presAssocID="{5CCAE534-408B-4647-98B1-E69146D5046E}" presName="spaceRect" presStyleCnt="0"/>
      <dgm:spPr/>
    </dgm:pt>
    <dgm:pt modelId="{0CAA99E3-4E8F-4CDD-9902-D4AB3E2DEF90}" type="pres">
      <dgm:prSet presAssocID="{5CCAE534-408B-4647-98B1-E69146D5046E}" presName="parTx" presStyleLbl="revTx" presStyleIdx="2" presStyleCnt="5">
        <dgm:presLayoutVars>
          <dgm:chMax val="0"/>
          <dgm:chPref val="0"/>
        </dgm:presLayoutVars>
      </dgm:prSet>
      <dgm:spPr/>
    </dgm:pt>
    <dgm:pt modelId="{46BF4A72-513C-40B7-909C-137F05F2B4CF}" type="pres">
      <dgm:prSet presAssocID="{7A00E934-517B-4DEA-A764-0E87815DCC64}" presName="sibTrans" presStyleCnt="0"/>
      <dgm:spPr/>
    </dgm:pt>
    <dgm:pt modelId="{8A5135BB-D2DA-43D1-A9FB-B83592401F19}" type="pres">
      <dgm:prSet presAssocID="{84FFF6B3-C0FE-4298-A84B-201356CB4EA2}" presName="compNode" presStyleCnt="0"/>
      <dgm:spPr/>
    </dgm:pt>
    <dgm:pt modelId="{AC84A915-4FFE-422E-8C9C-EE56C570DA85}" type="pres">
      <dgm:prSet presAssocID="{84FFF6B3-C0FE-4298-A84B-201356CB4EA2}" presName="bgRect" presStyleLbl="bgShp" presStyleIdx="3" presStyleCnt="5"/>
      <dgm:spPr/>
    </dgm:pt>
    <dgm:pt modelId="{38162A1E-9B54-443E-A93B-9F7F089CECE5}" type="pres">
      <dgm:prSet presAssocID="{84FFF6B3-C0FE-4298-A84B-201356CB4EA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878C958-1695-4FCF-A3B6-7D06D94F0087}" type="pres">
      <dgm:prSet presAssocID="{84FFF6B3-C0FE-4298-A84B-201356CB4EA2}" presName="spaceRect" presStyleCnt="0"/>
      <dgm:spPr/>
    </dgm:pt>
    <dgm:pt modelId="{FF4521BA-86CE-4297-BBB7-FBBF5B2729EE}" type="pres">
      <dgm:prSet presAssocID="{84FFF6B3-C0FE-4298-A84B-201356CB4EA2}" presName="parTx" presStyleLbl="revTx" presStyleIdx="3" presStyleCnt="5">
        <dgm:presLayoutVars>
          <dgm:chMax val="0"/>
          <dgm:chPref val="0"/>
        </dgm:presLayoutVars>
      </dgm:prSet>
      <dgm:spPr/>
    </dgm:pt>
    <dgm:pt modelId="{FF8D16A6-0E4B-4C96-AE80-D35106C6E725}" type="pres">
      <dgm:prSet presAssocID="{94B17FA2-11DA-4770-BCE0-D4D1863EB1B2}" presName="sibTrans" presStyleCnt="0"/>
      <dgm:spPr/>
    </dgm:pt>
    <dgm:pt modelId="{00B06302-84DD-460A-8378-24AC37435C2C}" type="pres">
      <dgm:prSet presAssocID="{8ECA6B57-355D-4977-AD96-3578F743DEAA}" presName="compNode" presStyleCnt="0"/>
      <dgm:spPr/>
    </dgm:pt>
    <dgm:pt modelId="{EA4E7C67-562F-4CB1-8A51-75336861E5C8}" type="pres">
      <dgm:prSet presAssocID="{8ECA6B57-355D-4977-AD96-3578F743DEAA}" presName="bgRect" presStyleLbl="bgShp" presStyleIdx="4" presStyleCnt="5"/>
      <dgm:spPr/>
    </dgm:pt>
    <dgm:pt modelId="{45052730-15C4-413A-9FFF-7DFBF6BF1E35}" type="pres">
      <dgm:prSet presAssocID="{8ECA6B57-355D-4977-AD96-3578F743DEA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0A071C6-EB6D-430A-945A-B90DE9F899E7}" type="pres">
      <dgm:prSet presAssocID="{8ECA6B57-355D-4977-AD96-3578F743DEAA}" presName="spaceRect" presStyleCnt="0"/>
      <dgm:spPr/>
    </dgm:pt>
    <dgm:pt modelId="{B24D5CF3-0CA2-4E70-A60C-3F858112F36D}" type="pres">
      <dgm:prSet presAssocID="{8ECA6B57-355D-4977-AD96-3578F743DEA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66C5F06-F0BF-489C-BD81-6BCD9F3BEA75}" type="presOf" srcId="{F0E038C7-124F-4343-BBF0-9234F5BE76FC}" destId="{C9A477F2-4B37-4F00-B355-C3F3F5DDAC6C}" srcOrd="0" destOrd="0" presId="urn:microsoft.com/office/officeart/2018/2/layout/IconVerticalSolidList"/>
    <dgm:cxn modelId="{F246F810-750D-45F7-89B3-78318C36216F}" type="presOf" srcId="{84FFF6B3-C0FE-4298-A84B-201356CB4EA2}" destId="{FF4521BA-86CE-4297-BBB7-FBBF5B2729EE}" srcOrd="0" destOrd="0" presId="urn:microsoft.com/office/officeart/2018/2/layout/IconVerticalSolidList"/>
    <dgm:cxn modelId="{E02BCB2E-47BA-4CE6-8191-6BC53E820A02}" type="presOf" srcId="{4EE39CFB-64A0-49D1-9370-8E622D993383}" destId="{C0E829A6-29DA-484C-8A6B-F4E5F07A4250}" srcOrd="0" destOrd="0" presId="urn:microsoft.com/office/officeart/2018/2/layout/IconVerticalSolidList"/>
    <dgm:cxn modelId="{BAF4F269-B313-486B-976B-5B1A347CA300}" srcId="{4EE39CFB-64A0-49D1-9370-8E622D993383}" destId="{84FFF6B3-C0FE-4298-A84B-201356CB4EA2}" srcOrd="3" destOrd="0" parTransId="{B2715A32-98FD-4E0A-8C6F-D62B51CBC7B3}" sibTransId="{94B17FA2-11DA-4770-BCE0-D4D1863EB1B2}"/>
    <dgm:cxn modelId="{2452956B-F410-46A9-A2EC-F737370D6353}" srcId="{4EE39CFB-64A0-49D1-9370-8E622D993383}" destId="{8ECA6B57-355D-4977-AD96-3578F743DEAA}" srcOrd="4" destOrd="0" parTransId="{BDEF0F4E-95B8-4853-B644-687C462C9CC1}" sibTransId="{77379267-EAC8-4F79-93EC-36D6419FEFB9}"/>
    <dgm:cxn modelId="{1F173358-880E-43BD-BB18-CF80B40FD340}" srcId="{4EE39CFB-64A0-49D1-9370-8E622D993383}" destId="{2CD4C5F4-8667-46FB-A965-B8D6708D2791}" srcOrd="1" destOrd="0" parTransId="{4FE1C0F4-CDE9-40F5-A24A-869CEF62991C}" sibTransId="{9FBF39DF-DA09-493F-991C-8D80A4300DF9}"/>
    <dgm:cxn modelId="{5B17968F-E4FD-4687-8411-FC6B612BA8B9}" type="presOf" srcId="{8ECA6B57-355D-4977-AD96-3578F743DEAA}" destId="{B24D5CF3-0CA2-4E70-A60C-3F858112F36D}" srcOrd="0" destOrd="0" presId="urn:microsoft.com/office/officeart/2018/2/layout/IconVerticalSolidList"/>
    <dgm:cxn modelId="{65DDECA9-4498-403D-A54D-FA0C6DC06B8F}" type="presOf" srcId="{5CCAE534-408B-4647-98B1-E69146D5046E}" destId="{0CAA99E3-4E8F-4CDD-9902-D4AB3E2DEF90}" srcOrd="0" destOrd="0" presId="urn:microsoft.com/office/officeart/2018/2/layout/IconVerticalSolidList"/>
    <dgm:cxn modelId="{BDE66EB7-3899-4988-AB48-93896ED20BFA}" srcId="{4EE39CFB-64A0-49D1-9370-8E622D993383}" destId="{F0E038C7-124F-4343-BBF0-9234F5BE76FC}" srcOrd="0" destOrd="0" parTransId="{5E4B3980-E4A0-46BF-823F-8842C7070C68}" sibTransId="{F26F2D01-3834-4114-9A5E-14C8C0A7DE3F}"/>
    <dgm:cxn modelId="{74C4D7D0-AE9C-4E20-8928-ECF9BCAB416A}" srcId="{4EE39CFB-64A0-49D1-9370-8E622D993383}" destId="{5CCAE534-408B-4647-98B1-E69146D5046E}" srcOrd="2" destOrd="0" parTransId="{F3CE8DE3-44D7-433C-8D6F-99C563E5F6AA}" sibTransId="{7A00E934-517B-4DEA-A764-0E87815DCC64}"/>
    <dgm:cxn modelId="{00127DF5-EE23-4E7D-93DC-EE60CD002E93}" type="presOf" srcId="{2CD4C5F4-8667-46FB-A965-B8D6708D2791}" destId="{1333A608-B254-4AF6-8319-D508725DFEA7}" srcOrd="0" destOrd="0" presId="urn:microsoft.com/office/officeart/2018/2/layout/IconVerticalSolidList"/>
    <dgm:cxn modelId="{352DE0EA-DAA0-4CB7-B7DA-5B9E491C06EB}" type="presParOf" srcId="{C0E829A6-29DA-484C-8A6B-F4E5F07A4250}" destId="{8B084CD2-4077-45B6-B0A7-2B9FEEE37DE3}" srcOrd="0" destOrd="0" presId="urn:microsoft.com/office/officeart/2018/2/layout/IconVerticalSolidList"/>
    <dgm:cxn modelId="{0BCE6CE1-9FB9-44E9-979D-28B22642C582}" type="presParOf" srcId="{8B084CD2-4077-45B6-B0A7-2B9FEEE37DE3}" destId="{EC9A1EFA-B095-4EAD-B60A-FC4FC9CBF415}" srcOrd="0" destOrd="0" presId="urn:microsoft.com/office/officeart/2018/2/layout/IconVerticalSolidList"/>
    <dgm:cxn modelId="{C68C8119-493E-41A4-A388-19F92FA7FA69}" type="presParOf" srcId="{8B084CD2-4077-45B6-B0A7-2B9FEEE37DE3}" destId="{18EED347-4824-4DE3-B80F-52248B6297B2}" srcOrd="1" destOrd="0" presId="urn:microsoft.com/office/officeart/2018/2/layout/IconVerticalSolidList"/>
    <dgm:cxn modelId="{309B33D4-1440-4FED-B684-04EB1E95FEA4}" type="presParOf" srcId="{8B084CD2-4077-45B6-B0A7-2B9FEEE37DE3}" destId="{82BCECFD-EDA9-4007-9C94-7E095411EEBD}" srcOrd="2" destOrd="0" presId="urn:microsoft.com/office/officeart/2018/2/layout/IconVerticalSolidList"/>
    <dgm:cxn modelId="{647A460F-A95D-4104-A3D4-1BC69A0BDF4B}" type="presParOf" srcId="{8B084CD2-4077-45B6-B0A7-2B9FEEE37DE3}" destId="{C9A477F2-4B37-4F00-B355-C3F3F5DDAC6C}" srcOrd="3" destOrd="0" presId="urn:microsoft.com/office/officeart/2018/2/layout/IconVerticalSolidList"/>
    <dgm:cxn modelId="{6A521D66-AF79-4B3F-9B10-4C08D4B51453}" type="presParOf" srcId="{C0E829A6-29DA-484C-8A6B-F4E5F07A4250}" destId="{50FCF33E-18CD-4FBC-B199-9FD9A08A63C7}" srcOrd="1" destOrd="0" presId="urn:microsoft.com/office/officeart/2018/2/layout/IconVerticalSolidList"/>
    <dgm:cxn modelId="{AD67145C-D844-47A5-8F16-6C41FDA67359}" type="presParOf" srcId="{C0E829A6-29DA-484C-8A6B-F4E5F07A4250}" destId="{97929B98-CDC8-4823-B5E8-0919B413F8AA}" srcOrd="2" destOrd="0" presId="urn:microsoft.com/office/officeart/2018/2/layout/IconVerticalSolidList"/>
    <dgm:cxn modelId="{0584C8D3-59EB-41B9-853C-F88DB9178C4C}" type="presParOf" srcId="{97929B98-CDC8-4823-B5E8-0919B413F8AA}" destId="{07E33D72-2002-42D7-9761-E6CBB9E74BDD}" srcOrd="0" destOrd="0" presId="urn:microsoft.com/office/officeart/2018/2/layout/IconVerticalSolidList"/>
    <dgm:cxn modelId="{AD897E2B-6675-4428-A3C4-3605D2747E3E}" type="presParOf" srcId="{97929B98-CDC8-4823-B5E8-0919B413F8AA}" destId="{93A88F3F-D5D6-435D-8BF8-CC310E1E6766}" srcOrd="1" destOrd="0" presId="urn:microsoft.com/office/officeart/2018/2/layout/IconVerticalSolidList"/>
    <dgm:cxn modelId="{5C02384D-2EA0-4A8B-B694-91A23361E471}" type="presParOf" srcId="{97929B98-CDC8-4823-B5E8-0919B413F8AA}" destId="{135C34A1-00C5-4033-8028-89F2D47240AF}" srcOrd="2" destOrd="0" presId="urn:microsoft.com/office/officeart/2018/2/layout/IconVerticalSolidList"/>
    <dgm:cxn modelId="{7B7AA153-5D59-40F5-A716-330AD98ECE2F}" type="presParOf" srcId="{97929B98-CDC8-4823-B5E8-0919B413F8AA}" destId="{1333A608-B254-4AF6-8319-D508725DFEA7}" srcOrd="3" destOrd="0" presId="urn:microsoft.com/office/officeart/2018/2/layout/IconVerticalSolidList"/>
    <dgm:cxn modelId="{1C625D91-C922-4714-95D4-5F3C9B9F9CC5}" type="presParOf" srcId="{C0E829A6-29DA-484C-8A6B-F4E5F07A4250}" destId="{8F40A155-4EF6-4F27-B206-29BD9972213A}" srcOrd="3" destOrd="0" presId="urn:microsoft.com/office/officeart/2018/2/layout/IconVerticalSolidList"/>
    <dgm:cxn modelId="{91FB8A75-11FD-49E6-9FF7-5C19E0C3B969}" type="presParOf" srcId="{C0E829A6-29DA-484C-8A6B-F4E5F07A4250}" destId="{9D44E167-3A8C-4078-9DD4-AC467C74A389}" srcOrd="4" destOrd="0" presId="urn:microsoft.com/office/officeart/2018/2/layout/IconVerticalSolidList"/>
    <dgm:cxn modelId="{F8516384-9D5E-4E8A-9F42-AC061AF28755}" type="presParOf" srcId="{9D44E167-3A8C-4078-9DD4-AC467C74A389}" destId="{7154151A-E2C3-4280-AB48-996CBCC5F9B8}" srcOrd="0" destOrd="0" presId="urn:microsoft.com/office/officeart/2018/2/layout/IconVerticalSolidList"/>
    <dgm:cxn modelId="{72B7CCD1-25BC-4C5D-A89B-2501714F490C}" type="presParOf" srcId="{9D44E167-3A8C-4078-9DD4-AC467C74A389}" destId="{8E9256B3-01AC-4ED2-A5F2-6AF5DB0791BC}" srcOrd="1" destOrd="0" presId="urn:microsoft.com/office/officeart/2018/2/layout/IconVerticalSolidList"/>
    <dgm:cxn modelId="{A463F9AE-8F8B-4000-83CA-777546863D41}" type="presParOf" srcId="{9D44E167-3A8C-4078-9DD4-AC467C74A389}" destId="{A621AF4A-9A17-40A4-A07F-E907BD684EC1}" srcOrd="2" destOrd="0" presId="urn:microsoft.com/office/officeart/2018/2/layout/IconVerticalSolidList"/>
    <dgm:cxn modelId="{40B60C30-D8AA-475D-B314-D9D6749EE060}" type="presParOf" srcId="{9D44E167-3A8C-4078-9DD4-AC467C74A389}" destId="{0CAA99E3-4E8F-4CDD-9902-D4AB3E2DEF90}" srcOrd="3" destOrd="0" presId="urn:microsoft.com/office/officeart/2018/2/layout/IconVerticalSolidList"/>
    <dgm:cxn modelId="{BD9EE292-2522-4BDA-AAF8-E6A84CE050C1}" type="presParOf" srcId="{C0E829A6-29DA-484C-8A6B-F4E5F07A4250}" destId="{46BF4A72-513C-40B7-909C-137F05F2B4CF}" srcOrd="5" destOrd="0" presId="urn:microsoft.com/office/officeart/2018/2/layout/IconVerticalSolidList"/>
    <dgm:cxn modelId="{6B06B443-983E-402F-B74D-1FB21930B8FF}" type="presParOf" srcId="{C0E829A6-29DA-484C-8A6B-F4E5F07A4250}" destId="{8A5135BB-D2DA-43D1-A9FB-B83592401F19}" srcOrd="6" destOrd="0" presId="urn:microsoft.com/office/officeart/2018/2/layout/IconVerticalSolidList"/>
    <dgm:cxn modelId="{CA5B637D-DCB3-4DD8-B453-F6EB85F60879}" type="presParOf" srcId="{8A5135BB-D2DA-43D1-A9FB-B83592401F19}" destId="{AC84A915-4FFE-422E-8C9C-EE56C570DA85}" srcOrd="0" destOrd="0" presId="urn:microsoft.com/office/officeart/2018/2/layout/IconVerticalSolidList"/>
    <dgm:cxn modelId="{2709CA8A-24E4-40E6-BFC8-9CE7F7D77260}" type="presParOf" srcId="{8A5135BB-D2DA-43D1-A9FB-B83592401F19}" destId="{38162A1E-9B54-443E-A93B-9F7F089CECE5}" srcOrd="1" destOrd="0" presId="urn:microsoft.com/office/officeart/2018/2/layout/IconVerticalSolidList"/>
    <dgm:cxn modelId="{D1814989-2403-4982-92D9-D1BDF6DFF08D}" type="presParOf" srcId="{8A5135BB-D2DA-43D1-A9FB-B83592401F19}" destId="{E878C958-1695-4FCF-A3B6-7D06D94F0087}" srcOrd="2" destOrd="0" presId="urn:microsoft.com/office/officeart/2018/2/layout/IconVerticalSolidList"/>
    <dgm:cxn modelId="{E25BAF87-61C9-4C91-AAFB-FCBC75F4938F}" type="presParOf" srcId="{8A5135BB-D2DA-43D1-A9FB-B83592401F19}" destId="{FF4521BA-86CE-4297-BBB7-FBBF5B2729EE}" srcOrd="3" destOrd="0" presId="urn:microsoft.com/office/officeart/2018/2/layout/IconVerticalSolidList"/>
    <dgm:cxn modelId="{738F3F6C-E9C9-4DFF-B71F-348E5F530691}" type="presParOf" srcId="{C0E829A6-29DA-484C-8A6B-F4E5F07A4250}" destId="{FF8D16A6-0E4B-4C96-AE80-D35106C6E725}" srcOrd="7" destOrd="0" presId="urn:microsoft.com/office/officeart/2018/2/layout/IconVerticalSolidList"/>
    <dgm:cxn modelId="{AE9BB095-100A-4A56-9635-878160A86B02}" type="presParOf" srcId="{C0E829A6-29DA-484C-8A6B-F4E5F07A4250}" destId="{00B06302-84DD-460A-8378-24AC37435C2C}" srcOrd="8" destOrd="0" presId="urn:microsoft.com/office/officeart/2018/2/layout/IconVerticalSolidList"/>
    <dgm:cxn modelId="{23930AC0-6C80-4412-8D36-B8D68225AB4F}" type="presParOf" srcId="{00B06302-84DD-460A-8378-24AC37435C2C}" destId="{EA4E7C67-562F-4CB1-8A51-75336861E5C8}" srcOrd="0" destOrd="0" presId="urn:microsoft.com/office/officeart/2018/2/layout/IconVerticalSolidList"/>
    <dgm:cxn modelId="{F5BC5BDF-6469-4954-8456-B36C59A1DF9D}" type="presParOf" srcId="{00B06302-84DD-460A-8378-24AC37435C2C}" destId="{45052730-15C4-413A-9FFF-7DFBF6BF1E35}" srcOrd="1" destOrd="0" presId="urn:microsoft.com/office/officeart/2018/2/layout/IconVerticalSolidList"/>
    <dgm:cxn modelId="{748F0DC4-A9D8-41F6-80A9-CC5633114868}" type="presParOf" srcId="{00B06302-84DD-460A-8378-24AC37435C2C}" destId="{90A071C6-EB6D-430A-945A-B90DE9F899E7}" srcOrd="2" destOrd="0" presId="urn:microsoft.com/office/officeart/2018/2/layout/IconVerticalSolidList"/>
    <dgm:cxn modelId="{C892E845-C434-4CBF-B4EA-B30141027A2C}" type="presParOf" srcId="{00B06302-84DD-460A-8378-24AC37435C2C}" destId="{B24D5CF3-0CA2-4E70-A60C-3F858112F3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D940090-35C6-469C-8E5A-FFC3171CF4F4}" type="doc">
      <dgm:prSet loTypeId="urn:microsoft.com/office/officeart/2005/8/layout/hierarchy1" loCatId="hierarchy" qsTypeId="urn:microsoft.com/office/officeart/2005/8/quickstyle/simple1#215" qsCatId="simple" csTypeId="urn:microsoft.com/office/officeart/2005/8/colors/accent1_2#111" csCatId="accent1"/>
      <dgm:spPr/>
      <dgm:t>
        <a:bodyPr/>
        <a:lstStyle/>
        <a:p>
          <a:endParaRPr lang="en-US"/>
        </a:p>
      </dgm:t>
    </dgm:pt>
    <dgm:pt modelId="{51DB35AC-6663-42BC-A41C-E9992992642C}">
      <dgm:prSet/>
      <dgm:spPr/>
      <dgm:t>
        <a:bodyPr/>
        <a:lstStyle/>
        <a:p>
          <a:r>
            <a:rPr lang="en-US"/>
            <a:t>Critical Appraisal Skills Programme (CASP) (Qualitative)</a:t>
          </a:r>
        </a:p>
      </dgm:t>
    </dgm:pt>
    <dgm:pt modelId="{2427C627-95CD-4D26-8C51-0335138E7EC6}" type="parTrans" cxnId="{1F388ECF-3582-4D67-8A43-04299D401938}">
      <dgm:prSet/>
      <dgm:spPr/>
      <dgm:t>
        <a:bodyPr/>
        <a:lstStyle/>
        <a:p>
          <a:endParaRPr lang="en-US"/>
        </a:p>
      </dgm:t>
    </dgm:pt>
    <dgm:pt modelId="{8755A608-31BB-4F48-8278-E6E779DFD83B}" type="sibTrans" cxnId="{1F388ECF-3582-4D67-8A43-04299D401938}">
      <dgm:prSet/>
      <dgm:spPr/>
      <dgm:t>
        <a:bodyPr/>
        <a:lstStyle/>
        <a:p>
          <a:endParaRPr lang="en-US"/>
        </a:p>
      </dgm:t>
    </dgm:pt>
    <dgm:pt modelId="{671F1666-8EE9-4B55-ADA4-9B1D14E169DE}">
      <dgm:prSet/>
      <dgm:spPr/>
      <dgm:t>
        <a:bodyPr/>
        <a:lstStyle/>
        <a:p>
          <a:r>
            <a:rPr lang="en-US"/>
            <a:t>CASP RCT (Quantitative)</a:t>
          </a:r>
        </a:p>
      </dgm:t>
    </dgm:pt>
    <dgm:pt modelId="{4711BE2A-3670-4CC2-91FA-51C9673059F5}" type="parTrans" cxnId="{F9AEABE0-5709-4A19-9514-A49A24E57DC8}">
      <dgm:prSet/>
      <dgm:spPr/>
      <dgm:t>
        <a:bodyPr/>
        <a:lstStyle/>
        <a:p>
          <a:endParaRPr lang="en-US"/>
        </a:p>
      </dgm:t>
    </dgm:pt>
    <dgm:pt modelId="{709602DF-38C2-41F2-BCC3-1BEBDE424709}" type="sibTrans" cxnId="{F9AEABE0-5709-4A19-9514-A49A24E57DC8}">
      <dgm:prSet/>
      <dgm:spPr/>
      <dgm:t>
        <a:bodyPr/>
        <a:lstStyle/>
        <a:p>
          <a:endParaRPr lang="en-US"/>
        </a:p>
      </dgm:t>
    </dgm:pt>
    <dgm:pt modelId="{6E0D3CEB-1F89-46DA-84F5-D6A19244DE9B}">
      <dgm:prSet/>
      <dgm:spPr/>
      <dgm:t>
        <a:bodyPr/>
        <a:lstStyle/>
        <a:p>
          <a:r>
            <a:rPr lang="en-US"/>
            <a:t>CRAAP</a:t>
          </a:r>
        </a:p>
      </dgm:t>
    </dgm:pt>
    <dgm:pt modelId="{2C808FD7-88C3-4C77-AE98-085E68B4F36A}" type="parTrans" cxnId="{860ABD9D-2918-42EF-A4F2-3EBB60FA0A2A}">
      <dgm:prSet/>
      <dgm:spPr/>
      <dgm:t>
        <a:bodyPr/>
        <a:lstStyle/>
        <a:p>
          <a:endParaRPr lang="en-US"/>
        </a:p>
      </dgm:t>
    </dgm:pt>
    <dgm:pt modelId="{4FD0FA7E-B590-4333-9552-73D4D0FFA9B8}" type="sibTrans" cxnId="{860ABD9D-2918-42EF-A4F2-3EBB60FA0A2A}">
      <dgm:prSet/>
      <dgm:spPr/>
      <dgm:t>
        <a:bodyPr/>
        <a:lstStyle/>
        <a:p>
          <a:endParaRPr lang="en-US"/>
        </a:p>
      </dgm:t>
    </dgm:pt>
    <dgm:pt modelId="{49C9706F-E995-4713-AAD5-28776BB315A6}" type="pres">
      <dgm:prSet presAssocID="{4D940090-35C6-469C-8E5A-FFC3171CF4F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9687FC-7523-4E01-820E-330B2EAFB8F1}" type="pres">
      <dgm:prSet presAssocID="{51DB35AC-6663-42BC-A41C-E9992992642C}" presName="hierRoot1" presStyleCnt="0"/>
      <dgm:spPr/>
    </dgm:pt>
    <dgm:pt modelId="{10746EC6-6BD1-4F43-8738-217F60337CEF}" type="pres">
      <dgm:prSet presAssocID="{51DB35AC-6663-42BC-A41C-E9992992642C}" presName="composite" presStyleCnt="0"/>
      <dgm:spPr/>
    </dgm:pt>
    <dgm:pt modelId="{0B0CAE06-B407-47D2-B2F2-73AC744E36DB}" type="pres">
      <dgm:prSet presAssocID="{51DB35AC-6663-42BC-A41C-E9992992642C}" presName="background" presStyleLbl="node0" presStyleIdx="0" presStyleCnt="3"/>
      <dgm:spPr/>
    </dgm:pt>
    <dgm:pt modelId="{D84D1E37-4B38-4F1A-B720-5003EFCE6225}" type="pres">
      <dgm:prSet presAssocID="{51DB35AC-6663-42BC-A41C-E9992992642C}" presName="text" presStyleLbl="fgAcc0" presStyleIdx="0" presStyleCnt="3">
        <dgm:presLayoutVars>
          <dgm:chPref val="3"/>
        </dgm:presLayoutVars>
      </dgm:prSet>
      <dgm:spPr/>
    </dgm:pt>
    <dgm:pt modelId="{E7CEF128-731E-488A-84B5-4B1CC3E675DE}" type="pres">
      <dgm:prSet presAssocID="{51DB35AC-6663-42BC-A41C-E9992992642C}" presName="hierChild2" presStyleCnt="0"/>
      <dgm:spPr/>
    </dgm:pt>
    <dgm:pt modelId="{F20448A9-1C25-4D47-807F-ACCF063EFFEC}" type="pres">
      <dgm:prSet presAssocID="{671F1666-8EE9-4B55-ADA4-9B1D14E169DE}" presName="hierRoot1" presStyleCnt="0"/>
      <dgm:spPr/>
    </dgm:pt>
    <dgm:pt modelId="{95363FB4-059C-47C2-B6EA-26BC7AADBFB8}" type="pres">
      <dgm:prSet presAssocID="{671F1666-8EE9-4B55-ADA4-9B1D14E169DE}" presName="composite" presStyleCnt="0"/>
      <dgm:spPr/>
    </dgm:pt>
    <dgm:pt modelId="{6216D2BD-2F56-43AC-880B-D621832B695D}" type="pres">
      <dgm:prSet presAssocID="{671F1666-8EE9-4B55-ADA4-9B1D14E169DE}" presName="background" presStyleLbl="node0" presStyleIdx="1" presStyleCnt="3"/>
      <dgm:spPr/>
    </dgm:pt>
    <dgm:pt modelId="{FC66816A-7825-4389-8F3E-FAB8112C3A68}" type="pres">
      <dgm:prSet presAssocID="{671F1666-8EE9-4B55-ADA4-9B1D14E169DE}" presName="text" presStyleLbl="fgAcc0" presStyleIdx="1" presStyleCnt="3">
        <dgm:presLayoutVars>
          <dgm:chPref val="3"/>
        </dgm:presLayoutVars>
      </dgm:prSet>
      <dgm:spPr/>
    </dgm:pt>
    <dgm:pt modelId="{AFA94B85-4550-4654-AEC9-EFBA64161469}" type="pres">
      <dgm:prSet presAssocID="{671F1666-8EE9-4B55-ADA4-9B1D14E169DE}" presName="hierChild2" presStyleCnt="0"/>
      <dgm:spPr/>
    </dgm:pt>
    <dgm:pt modelId="{A5026B91-60CB-4E73-A160-7E34F3574B89}" type="pres">
      <dgm:prSet presAssocID="{6E0D3CEB-1F89-46DA-84F5-D6A19244DE9B}" presName="hierRoot1" presStyleCnt="0"/>
      <dgm:spPr/>
    </dgm:pt>
    <dgm:pt modelId="{DEE1D978-14B7-47EC-A223-7553429A37D2}" type="pres">
      <dgm:prSet presAssocID="{6E0D3CEB-1F89-46DA-84F5-D6A19244DE9B}" presName="composite" presStyleCnt="0"/>
      <dgm:spPr/>
    </dgm:pt>
    <dgm:pt modelId="{5687DD92-1B68-427F-BB89-4A48BAF1E178}" type="pres">
      <dgm:prSet presAssocID="{6E0D3CEB-1F89-46DA-84F5-D6A19244DE9B}" presName="background" presStyleLbl="node0" presStyleIdx="2" presStyleCnt="3"/>
      <dgm:spPr/>
    </dgm:pt>
    <dgm:pt modelId="{93AF616B-C91B-4971-920C-DD096A0EC735}" type="pres">
      <dgm:prSet presAssocID="{6E0D3CEB-1F89-46DA-84F5-D6A19244DE9B}" presName="text" presStyleLbl="fgAcc0" presStyleIdx="2" presStyleCnt="3">
        <dgm:presLayoutVars>
          <dgm:chPref val="3"/>
        </dgm:presLayoutVars>
      </dgm:prSet>
      <dgm:spPr/>
    </dgm:pt>
    <dgm:pt modelId="{3E9EB117-D905-40B9-B28A-16823081AAA0}" type="pres">
      <dgm:prSet presAssocID="{6E0D3CEB-1F89-46DA-84F5-D6A19244DE9B}" presName="hierChild2" presStyleCnt="0"/>
      <dgm:spPr/>
    </dgm:pt>
  </dgm:ptLst>
  <dgm:cxnLst>
    <dgm:cxn modelId="{75E61429-5D9C-4472-8201-AB8CD4C44911}" type="presOf" srcId="{6E0D3CEB-1F89-46DA-84F5-D6A19244DE9B}" destId="{93AF616B-C91B-4971-920C-DD096A0EC735}" srcOrd="0" destOrd="0" presId="urn:microsoft.com/office/officeart/2005/8/layout/hierarchy1"/>
    <dgm:cxn modelId="{BB01C846-5294-4F05-8F2B-222FE628D3C2}" type="presOf" srcId="{4D940090-35C6-469C-8E5A-FFC3171CF4F4}" destId="{49C9706F-E995-4713-AAD5-28776BB315A6}" srcOrd="0" destOrd="0" presId="urn:microsoft.com/office/officeart/2005/8/layout/hierarchy1"/>
    <dgm:cxn modelId="{0B155554-4529-4491-9081-6AF5D075D989}" type="presOf" srcId="{51DB35AC-6663-42BC-A41C-E9992992642C}" destId="{D84D1E37-4B38-4F1A-B720-5003EFCE6225}" srcOrd="0" destOrd="0" presId="urn:microsoft.com/office/officeart/2005/8/layout/hierarchy1"/>
    <dgm:cxn modelId="{0015A793-9D24-4CBB-BFB4-4C5B19098127}" type="presOf" srcId="{671F1666-8EE9-4B55-ADA4-9B1D14E169DE}" destId="{FC66816A-7825-4389-8F3E-FAB8112C3A68}" srcOrd="0" destOrd="0" presId="urn:microsoft.com/office/officeart/2005/8/layout/hierarchy1"/>
    <dgm:cxn modelId="{860ABD9D-2918-42EF-A4F2-3EBB60FA0A2A}" srcId="{4D940090-35C6-469C-8E5A-FFC3171CF4F4}" destId="{6E0D3CEB-1F89-46DA-84F5-D6A19244DE9B}" srcOrd="2" destOrd="0" parTransId="{2C808FD7-88C3-4C77-AE98-085E68B4F36A}" sibTransId="{4FD0FA7E-B590-4333-9552-73D4D0FFA9B8}"/>
    <dgm:cxn modelId="{1F388ECF-3582-4D67-8A43-04299D401938}" srcId="{4D940090-35C6-469C-8E5A-FFC3171CF4F4}" destId="{51DB35AC-6663-42BC-A41C-E9992992642C}" srcOrd="0" destOrd="0" parTransId="{2427C627-95CD-4D26-8C51-0335138E7EC6}" sibTransId="{8755A608-31BB-4F48-8278-E6E779DFD83B}"/>
    <dgm:cxn modelId="{F9AEABE0-5709-4A19-9514-A49A24E57DC8}" srcId="{4D940090-35C6-469C-8E5A-FFC3171CF4F4}" destId="{671F1666-8EE9-4B55-ADA4-9B1D14E169DE}" srcOrd="1" destOrd="0" parTransId="{4711BE2A-3670-4CC2-91FA-51C9673059F5}" sibTransId="{709602DF-38C2-41F2-BCC3-1BEBDE424709}"/>
    <dgm:cxn modelId="{410B9F64-6FA6-46C9-9F1F-AE1B5ED82B30}" type="presParOf" srcId="{49C9706F-E995-4713-AAD5-28776BB315A6}" destId="{E99687FC-7523-4E01-820E-330B2EAFB8F1}" srcOrd="0" destOrd="0" presId="urn:microsoft.com/office/officeart/2005/8/layout/hierarchy1"/>
    <dgm:cxn modelId="{5FA25368-36CA-4952-9801-DBC0918808EF}" type="presParOf" srcId="{E99687FC-7523-4E01-820E-330B2EAFB8F1}" destId="{10746EC6-6BD1-4F43-8738-217F60337CEF}" srcOrd="0" destOrd="0" presId="urn:microsoft.com/office/officeart/2005/8/layout/hierarchy1"/>
    <dgm:cxn modelId="{569F63D9-2687-4CE3-8FA8-7F0A2BC5D8AE}" type="presParOf" srcId="{10746EC6-6BD1-4F43-8738-217F60337CEF}" destId="{0B0CAE06-B407-47D2-B2F2-73AC744E36DB}" srcOrd="0" destOrd="0" presId="urn:microsoft.com/office/officeart/2005/8/layout/hierarchy1"/>
    <dgm:cxn modelId="{621A9ABE-7E4A-4CB6-9771-2A53FFC8FA02}" type="presParOf" srcId="{10746EC6-6BD1-4F43-8738-217F60337CEF}" destId="{D84D1E37-4B38-4F1A-B720-5003EFCE6225}" srcOrd="1" destOrd="0" presId="urn:microsoft.com/office/officeart/2005/8/layout/hierarchy1"/>
    <dgm:cxn modelId="{0C9BDC57-657A-468B-8A16-EFD71E0092FB}" type="presParOf" srcId="{E99687FC-7523-4E01-820E-330B2EAFB8F1}" destId="{E7CEF128-731E-488A-84B5-4B1CC3E675DE}" srcOrd="1" destOrd="0" presId="urn:microsoft.com/office/officeart/2005/8/layout/hierarchy1"/>
    <dgm:cxn modelId="{C272182F-3A6D-4943-B66F-795C26BDB629}" type="presParOf" srcId="{49C9706F-E995-4713-AAD5-28776BB315A6}" destId="{F20448A9-1C25-4D47-807F-ACCF063EFFEC}" srcOrd="1" destOrd="0" presId="urn:microsoft.com/office/officeart/2005/8/layout/hierarchy1"/>
    <dgm:cxn modelId="{E8A65C0E-947F-4359-BA65-9F6CCECD3213}" type="presParOf" srcId="{F20448A9-1C25-4D47-807F-ACCF063EFFEC}" destId="{95363FB4-059C-47C2-B6EA-26BC7AADBFB8}" srcOrd="0" destOrd="0" presId="urn:microsoft.com/office/officeart/2005/8/layout/hierarchy1"/>
    <dgm:cxn modelId="{B391A86F-1313-4F3B-9E41-13766BB615C2}" type="presParOf" srcId="{95363FB4-059C-47C2-B6EA-26BC7AADBFB8}" destId="{6216D2BD-2F56-43AC-880B-D621832B695D}" srcOrd="0" destOrd="0" presId="urn:microsoft.com/office/officeart/2005/8/layout/hierarchy1"/>
    <dgm:cxn modelId="{B7DB9135-2C12-42D8-81A2-05B1C7B5F33B}" type="presParOf" srcId="{95363FB4-059C-47C2-B6EA-26BC7AADBFB8}" destId="{FC66816A-7825-4389-8F3E-FAB8112C3A68}" srcOrd="1" destOrd="0" presId="urn:microsoft.com/office/officeart/2005/8/layout/hierarchy1"/>
    <dgm:cxn modelId="{AAA37A2E-CAF0-4926-B9B4-CC189F8B023A}" type="presParOf" srcId="{F20448A9-1C25-4D47-807F-ACCF063EFFEC}" destId="{AFA94B85-4550-4654-AEC9-EFBA64161469}" srcOrd="1" destOrd="0" presId="urn:microsoft.com/office/officeart/2005/8/layout/hierarchy1"/>
    <dgm:cxn modelId="{14F386EB-4176-4741-A370-9D4A27956B01}" type="presParOf" srcId="{49C9706F-E995-4713-AAD5-28776BB315A6}" destId="{A5026B91-60CB-4E73-A160-7E34F3574B89}" srcOrd="2" destOrd="0" presId="urn:microsoft.com/office/officeart/2005/8/layout/hierarchy1"/>
    <dgm:cxn modelId="{AF37B332-F683-4A39-A3FA-91F330A203DD}" type="presParOf" srcId="{A5026B91-60CB-4E73-A160-7E34F3574B89}" destId="{DEE1D978-14B7-47EC-A223-7553429A37D2}" srcOrd="0" destOrd="0" presId="urn:microsoft.com/office/officeart/2005/8/layout/hierarchy1"/>
    <dgm:cxn modelId="{E8338F0C-6E12-4AF2-A6F3-A2F2149BA0D4}" type="presParOf" srcId="{DEE1D978-14B7-47EC-A223-7553429A37D2}" destId="{5687DD92-1B68-427F-BB89-4A48BAF1E178}" srcOrd="0" destOrd="0" presId="urn:microsoft.com/office/officeart/2005/8/layout/hierarchy1"/>
    <dgm:cxn modelId="{31ED31BC-C4A7-4A86-9F16-F882BDAA326F}" type="presParOf" srcId="{DEE1D978-14B7-47EC-A223-7553429A37D2}" destId="{93AF616B-C91B-4971-920C-DD096A0EC735}" srcOrd="1" destOrd="0" presId="urn:microsoft.com/office/officeart/2005/8/layout/hierarchy1"/>
    <dgm:cxn modelId="{505A4F5C-9BFA-4809-8050-5A331CC42880}" type="presParOf" srcId="{A5026B91-60CB-4E73-A160-7E34F3574B89}" destId="{3E9EB117-D905-40B9-B28A-16823081AA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7199C66-E36A-4FCA-8A88-EEAFF423C5D8}" type="doc">
      <dgm:prSet loTypeId="urn:microsoft.com/office/officeart/2008/layout/LinedList" loCatId="list" qsTypeId="urn:microsoft.com/office/officeart/2005/8/quickstyle/simple1#226" qsCatId="simple" csTypeId="urn:microsoft.com/office/officeart/2005/8/colors/colorful1#29" csCatId="colorful"/>
      <dgm:spPr/>
      <dgm:t>
        <a:bodyPr/>
        <a:lstStyle/>
        <a:p>
          <a:endParaRPr lang="en-US"/>
        </a:p>
      </dgm:t>
    </dgm:pt>
    <dgm:pt modelId="{2E54045B-AC97-43FB-9FCF-47E264DEFC6A}">
      <dgm:prSet/>
      <dgm:spPr/>
      <dgm:t>
        <a:bodyPr/>
        <a:lstStyle/>
        <a:p>
          <a:r>
            <a:rPr lang="en-US"/>
            <a:t>I will provide you with a journal article. </a:t>
          </a:r>
        </a:p>
      </dgm:t>
    </dgm:pt>
    <dgm:pt modelId="{0AB3CC78-B2C5-42EC-AFCB-5813CAE3808B}" type="parTrans" cxnId="{759CBACE-81FB-4DE8-9E99-295987BA5E21}">
      <dgm:prSet/>
      <dgm:spPr/>
      <dgm:t>
        <a:bodyPr/>
        <a:lstStyle/>
        <a:p>
          <a:endParaRPr lang="en-US"/>
        </a:p>
      </dgm:t>
    </dgm:pt>
    <dgm:pt modelId="{4939462F-8655-41F8-A15E-8BD2DBEE0F9F}" type="sibTrans" cxnId="{759CBACE-81FB-4DE8-9E99-295987BA5E21}">
      <dgm:prSet/>
      <dgm:spPr/>
      <dgm:t>
        <a:bodyPr/>
        <a:lstStyle/>
        <a:p>
          <a:endParaRPr lang="en-US"/>
        </a:p>
      </dgm:t>
    </dgm:pt>
    <dgm:pt modelId="{95CD8A3B-35D8-4CB0-BAB3-C00E9A3089D0}">
      <dgm:prSet/>
      <dgm:spPr/>
      <dgm:t>
        <a:bodyPr/>
        <a:lstStyle/>
        <a:p>
          <a:r>
            <a:rPr lang="en-US"/>
            <a:t>You must investigate the following in small groups. </a:t>
          </a:r>
        </a:p>
      </dgm:t>
    </dgm:pt>
    <dgm:pt modelId="{1508A492-1E8F-46A8-8D23-4EF79CBE5067}" type="parTrans" cxnId="{BAD7EB2A-F810-41A8-9DEF-9975DF5E61BA}">
      <dgm:prSet/>
      <dgm:spPr/>
      <dgm:t>
        <a:bodyPr/>
        <a:lstStyle/>
        <a:p>
          <a:endParaRPr lang="en-US"/>
        </a:p>
      </dgm:t>
    </dgm:pt>
    <dgm:pt modelId="{39763E49-1914-4749-A35C-2185C1B95E19}" type="sibTrans" cxnId="{BAD7EB2A-F810-41A8-9DEF-9975DF5E61BA}">
      <dgm:prSet/>
      <dgm:spPr/>
      <dgm:t>
        <a:bodyPr/>
        <a:lstStyle/>
        <a:p>
          <a:endParaRPr lang="en-US"/>
        </a:p>
      </dgm:t>
    </dgm:pt>
    <dgm:pt modelId="{CC50DA75-5988-436D-9233-7C596F4F405D}">
      <dgm:prSet/>
      <dgm:spPr/>
      <dgm:t>
        <a:bodyPr/>
        <a:lstStyle/>
        <a:p>
          <a:r>
            <a:rPr lang="en-US"/>
            <a:t>What was the aim?</a:t>
          </a:r>
        </a:p>
      </dgm:t>
    </dgm:pt>
    <dgm:pt modelId="{5BEFBFCB-E384-4658-AFC1-6D381CCF888D}" type="parTrans" cxnId="{5BCE2F00-8637-46B7-A2B9-2FCBCC6D7117}">
      <dgm:prSet/>
      <dgm:spPr/>
      <dgm:t>
        <a:bodyPr/>
        <a:lstStyle/>
        <a:p>
          <a:endParaRPr lang="en-US"/>
        </a:p>
      </dgm:t>
    </dgm:pt>
    <dgm:pt modelId="{A38DA8E3-2258-43FF-8BC2-2CF7A01CE245}" type="sibTrans" cxnId="{5BCE2F00-8637-46B7-A2B9-2FCBCC6D7117}">
      <dgm:prSet/>
      <dgm:spPr/>
      <dgm:t>
        <a:bodyPr/>
        <a:lstStyle/>
        <a:p>
          <a:endParaRPr lang="en-US"/>
        </a:p>
      </dgm:t>
    </dgm:pt>
    <dgm:pt modelId="{97EC4927-9FA3-482F-A4E9-195F3535E0F7}">
      <dgm:prSet/>
      <dgm:spPr/>
      <dgm:t>
        <a:bodyPr/>
        <a:lstStyle/>
        <a:p>
          <a:r>
            <a:rPr lang="en-US"/>
            <a:t>What methodology was used?</a:t>
          </a:r>
        </a:p>
      </dgm:t>
    </dgm:pt>
    <dgm:pt modelId="{65C16887-BEBC-4A15-949E-AE510BC3A8B9}" type="parTrans" cxnId="{5A27CB52-60D8-4E9C-9189-68B07E714997}">
      <dgm:prSet/>
      <dgm:spPr/>
      <dgm:t>
        <a:bodyPr/>
        <a:lstStyle/>
        <a:p>
          <a:endParaRPr lang="en-US"/>
        </a:p>
      </dgm:t>
    </dgm:pt>
    <dgm:pt modelId="{3E612ECA-5104-4154-BF26-E474DFA835AB}" type="sibTrans" cxnId="{5A27CB52-60D8-4E9C-9189-68B07E714997}">
      <dgm:prSet/>
      <dgm:spPr/>
      <dgm:t>
        <a:bodyPr/>
        <a:lstStyle/>
        <a:p>
          <a:endParaRPr lang="en-US"/>
        </a:p>
      </dgm:t>
    </dgm:pt>
    <dgm:pt modelId="{CD9E387D-6862-4ABE-A212-4386B7358FCE}">
      <dgm:prSet/>
      <dgm:spPr/>
      <dgm:t>
        <a:bodyPr/>
        <a:lstStyle/>
        <a:p>
          <a:r>
            <a:rPr lang="en-US"/>
            <a:t>Who took part?</a:t>
          </a:r>
        </a:p>
      </dgm:t>
    </dgm:pt>
    <dgm:pt modelId="{41AF2051-CE51-401F-B2D4-8B0C1611EC0D}" type="parTrans" cxnId="{0B5E37D7-903B-4C09-B9FF-E891BC42C0E1}">
      <dgm:prSet/>
      <dgm:spPr/>
      <dgm:t>
        <a:bodyPr/>
        <a:lstStyle/>
        <a:p>
          <a:endParaRPr lang="en-US"/>
        </a:p>
      </dgm:t>
    </dgm:pt>
    <dgm:pt modelId="{6FCB39D0-1D8C-4B6B-869E-FE07258BB393}" type="sibTrans" cxnId="{0B5E37D7-903B-4C09-B9FF-E891BC42C0E1}">
      <dgm:prSet/>
      <dgm:spPr/>
      <dgm:t>
        <a:bodyPr/>
        <a:lstStyle/>
        <a:p>
          <a:endParaRPr lang="en-US"/>
        </a:p>
      </dgm:t>
    </dgm:pt>
    <dgm:pt modelId="{CE1F09FA-AA76-41DE-8847-134C0DBA66A6}">
      <dgm:prSet/>
      <dgm:spPr/>
      <dgm:t>
        <a:bodyPr/>
        <a:lstStyle/>
        <a:p>
          <a:r>
            <a:rPr lang="en-US"/>
            <a:t>Main findings?</a:t>
          </a:r>
        </a:p>
      </dgm:t>
    </dgm:pt>
    <dgm:pt modelId="{4501C880-6438-4E0E-876E-A20C637E48F4}" type="parTrans" cxnId="{4965481D-79F6-451A-8FCC-E9F7827FC889}">
      <dgm:prSet/>
      <dgm:spPr/>
      <dgm:t>
        <a:bodyPr/>
        <a:lstStyle/>
        <a:p>
          <a:endParaRPr lang="en-US"/>
        </a:p>
      </dgm:t>
    </dgm:pt>
    <dgm:pt modelId="{2FD3FB9E-FBE9-4E8F-BA79-A9ABE80E05D2}" type="sibTrans" cxnId="{4965481D-79F6-451A-8FCC-E9F7827FC889}">
      <dgm:prSet/>
      <dgm:spPr/>
      <dgm:t>
        <a:bodyPr/>
        <a:lstStyle/>
        <a:p>
          <a:endParaRPr lang="en-US"/>
        </a:p>
      </dgm:t>
    </dgm:pt>
    <dgm:pt modelId="{B32A1629-17B0-447C-A66B-26B95DCB1161}">
      <dgm:prSet/>
      <dgm:spPr/>
      <dgm:t>
        <a:bodyPr/>
        <a:lstStyle/>
        <a:p>
          <a:r>
            <a:rPr lang="en-US"/>
            <a:t>Strengths?</a:t>
          </a:r>
        </a:p>
      </dgm:t>
    </dgm:pt>
    <dgm:pt modelId="{BD431F06-A9ED-4284-97C8-D5E11C9E5B91}" type="parTrans" cxnId="{E62DA6B5-0197-47C4-B1BF-A83D12D29425}">
      <dgm:prSet/>
      <dgm:spPr/>
      <dgm:t>
        <a:bodyPr/>
        <a:lstStyle/>
        <a:p>
          <a:endParaRPr lang="en-US"/>
        </a:p>
      </dgm:t>
    </dgm:pt>
    <dgm:pt modelId="{5F1E0ACE-4D48-4CD6-BDD8-DFF62DCFD308}" type="sibTrans" cxnId="{E62DA6B5-0197-47C4-B1BF-A83D12D29425}">
      <dgm:prSet/>
      <dgm:spPr/>
      <dgm:t>
        <a:bodyPr/>
        <a:lstStyle/>
        <a:p>
          <a:endParaRPr lang="en-US"/>
        </a:p>
      </dgm:t>
    </dgm:pt>
    <dgm:pt modelId="{6EEB0383-5866-4CEF-A32F-C8512290F7C6}">
      <dgm:prSet/>
      <dgm:spPr/>
      <dgm:t>
        <a:bodyPr/>
        <a:lstStyle/>
        <a:p>
          <a:r>
            <a:rPr lang="en-US"/>
            <a:t>Limitations?</a:t>
          </a:r>
        </a:p>
      </dgm:t>
    </dgm:pt>
    <dgm:pt modelId="{66D50ED4-D528-488B-B9EC-07A163C7DF98}" type="parTrans" cxnId="{4E376E32-00AB-4D0E-BFEA-6F9C4A2A6F8E}">
      <dgm:prSet/>
      <dgm:spPr/>
      <dgm:t>
        <a:bodyPr/>
        <a:lstStyle/>
        <a:p>
          <a:endParaRPr lang="en-US"/>
        </a:p>
      </dgm:t>
    </dgm:pt>
    <dgm:pt modelId="{43B72CC2-2735-4908-A937-A2276B08C28A}" type="sibTrans" cxnId="{4E376E32-00AB-4D0E-BFEA-6F9C4A2A6F8E}">
      <dgm:prSet/>
      <dgm:spPr/>
      <dgm:t>
        <a:bodyPr/>
        <a:lstStyle/>
        <a:p>
          <a:endParaRPr lang="en-US"/>
        </a:p>
      </dgm:t>
    </dgm:pt>
    <dgm:pt modelId="{B346665C-0D94-4536-B456-980D44F5A03B}">
      <dgm:prSet/>
      <dgm:spPr/>
      <dgm:t>
        <a:bodyPr/>
        <a:lstStyle/>
        <a:p>
          <a:r>
            <a:rPr lang="en-US"/>
            <a:t>Can we trust it?</a:t>
          </a:r>
        </a:p>
      </dgm:t>
    </dgm:pt>
    <dgm:pt modelId="{B7230C09-163C-4F5B-92AE-0BB5E66A692E}" type="parTrans" cxnId="{8F788B6A-FFEA-49CD-9BE2-233B20E900D9}">
      <dgm:prSet/>
      <dgm:spPr/>
      <dgm:t>
        <a:bodyPr/>
        <a:lstStyle/>
        <a:p>
          <a:endParaRPr lang="en-US"/>
        </a:p>
      </dgm:t>
    </dgm:pt>
    <dgm:pt modelId="{926B0487-369E-4ABB-984A-6A0459103730}" type="sibTrans" cxnId="{8F788B6A-FFEA-49CD-9BE2-233B20E900D9}">
      <dgm:prSet/>
      <dgm:spPr/>
      <dgm:t>
        <a:bodyPr/>
        <a:lstStyle/>
        <a:p>
          <a:endParaRPr lang="en-US"/>
        </a:p>
      </dgm:t>
    </dgm:pt>
    <dgm:pt modelId="{8E9C8C05-9C48-491C-86B1-8A30110CC1FB}" type="pres">
      <dgm:prSet presAssocID="{A7199C66-E36A-4FCA-8A88-EEAFF423C5D8}" presName="vert0" presStyleCnt="0">
        <dgm:presLayoutVars>
          <dgm:dir/>
          <dgm:animOne val="branch"/>
          <dgm:animLvl val="lvl"/>
        </dgm:presLayoutVars>
      </dgm:prSet>
      <dgm:spPr/>
    </dgm:pt>
    <dgm:pt modelId="{A0F5E3B0-52B5-4ED4-A9D5-18652C50AFAA}" type="pres">
      <dgm:prSet presAssocID="{2E54045B-AC97-43FB-9FCF-47E264DEFC6A}" presName="thickLine" presStyleLbl="alignNode1" presStyleIdx="0" presStyleCnt="9"/>
      <dgm:spPr/>
    </dgm:pt>
    <dgm:pt modelId="{8B8BC4DE-BF26-4F3A-871E-B6797FFABB44}" type="pres">
      <dgm:prSet presAssocID="{2E54045B-AC97-43FB-9FCF-47E264DEFC6A}" presName="horz1" presStyleCnt="0"/>
      <dgm:spPr/>
    </dgm:pt>
    <dgm:pt modelId="{1D291FBE-F893-46C5-957B-CCE74E6A3A7A}" type="pres">
      <dgm:prSet presAssocID="{2E54045B-AC97-43FB-9FCF-47E264DEFC6A}" presName="tx1" presStyleLbl="revTx" presStyleIdx="0" presStyleCnt="9"/>
      <dgm:spPr/>
    </dgm:pt>
    <dgm:pt modelId="{7D52D8A7-077F-4894-A67E-370ACCEF553A}" type="pres">
      <dgm:prSet presAssocID="{2E54045B-AC97-43FB-9FCF-47E264DEFC6A}" presName="vert1" presStyleCnt="0"/>
      <dgm:spPr/>
    </dgm:pt>
    <dgm:pt modelId="{E6F5146E-A78B-45CB-B24D-5E37454AA18A}" type="pres">
      <dgm:prSet presAssocID="{95CD8A3B-35D8-4CB0-BAB3-C00E9A3089D0}" presName="thickLine" presStyleLbl="alignNode1" presStyleIdx="1" presStyleCnt="9"/>
      <dgm:spPr/>
    </dgm:pt>
    <dgm:pt modelId="{FD2AB210-064B-45A2-BE6E-57326D6776B6}" type="pres">
      <dgm:prSet presAssocID="{95CD8A3B-35D8-4CB0-BAB3-C00E9A3089D0}" presName="horz1" presStyleCnt="0"/>
      <dgm:spPr/>
    </dgm:pt>
    <dgm:pt modelId="{34FBE4BF-A4F7-47CE-9121-640624CF84D4}" type="pres">
      <dgm:prSet presAssocID="{95CD8A3B-35D8-4CB0-BAB3-C00E9A3089D0}" presName="tx1" presStyleLbl="revTx" presStyleIdx="1" presStyleCnt="9"/>
      <dgm:spPr/>
    </dgm:pt>
    <dgm:pt modelId="{731DEEEA-10C3-488C-9857-BBDF27B69024}" type="pres">
      <dgm:prSet presAssocID="{95CD8A3B-35D8-4CB0-BAB3-C00E9A3089D0}" presName="vert1" presStyleCnt="0"/>
      <dgm:spPr/>
    </dgm:pt>
    <dgm:pt modelId="{B35052B0-A75E-4DF4-BBBB-A09CF56958E7}" type="pres">
      <dgm:prSet presAssocID="{CC50DA75-5988-436D-9233-7C596F4F405D}" presName="thickLine" presStyleLbl="alignNode1" presStyleIdx="2" presStyleCnt="9"/>
      <dgm:spPr/>
    </dgm:pt>
    <dgm:pt modelId="{07E7987D-E5C9-4F7A-9E82-9071075CC7DC}" type="pres">
      <dgm:prSet presAssocID="{CC50DA75-5988-436D-9233-7C596F4F405D}" presName="horz1" presStyleCnt="0"/>
      <dgm:spPr/>
    </dgm:pt>
    <dgm:pt modelId="{79757F3C-C0C6-4DBC-BE8A-1456B3FFF3F9}" type="pres">
      <dgm:prSet presAssocID="{CC50DA75-5988-436D-9233-7C596F4F405D}" presName="tx1" presStyleLbl="revTx" presStyleIdx="2" presStyleCnt="9"/>
      <dgm:spPr/>
    </dgm:pt>
    <dgm:pt modelId="{DD3488D4-9418-454D-8B2E-611AEE141370}" type="pres">
      <dgm:prSet presAssocID="{CC50DA75-5988-436D-9233-7C596F4F405D}" presName="vert1" presStyleCnt="0"/>
      <dgm:spPr/>
    </dgm:pt>
    <dgm:pt modelId="{B52A8727-9F4B-4567-8868-4A3D1D38BE24}" type="pres">
      <dgm:prSet presAssocID="{97EC4927-9FA3-482F-A4E9-195F3535E0F7}" presName="thickLine" presStyleLbl="alignNode1" presStyleIdx="3" presStyleCnt="9"/>
      <dgm:spPr/>
    </dgm:pt>
    <dgm:pt modelId="{62071DF3-F59B-46F5-ABD2-280D50AD4576}" type="pres">
      <dgm:prSet presAssocID="{97EC4927-9FA3-482F-A4E9-195F3535E0F7}" presName="horz1" presStyleCnt="0"/>
      <dgm:spPr/>
    </dgm:pt>
    <dgm:pt modelId="{0A244F1D-482C-46BA-9217-EAFF0C872B28}" type="pres">
      <dgm:prSet presAssocID="{97EC4927-9FA3-482F-A4E9-195F3535E0F7}" presName="tx1" presStyleLbl="revTx" presStyleIdx="3" presStyleCnt="9"/>
      <dgm:spPr/>
    </dgm:pt>
    <dgm:pt modelId="{955758FE-E609-4D43-A43E-BEE976EF8F82}" type="pres">
      <dgm:prSet presAssocID="{97EC4927-9FA3-482F-A4E9-195F3535E0F7}" presName="vert1" presStyleCnt="0"/>
      <dgm:spPr/>
    </dgm:pt>
    <dgm:pt modelId="{342613D2-E554-4FFA-8404-B7F294ACD67F}" type="pres">
      <dgm:prSet presAssocID="{CD9E387D-6862-4ABE-A212-4386B7358FCE}" presName="thickLine" presStyleLbl="alignNode1" presStyleIdx="4" presStyleCnt="9"/>
      <dgm:spPr/>
    </dgm:pt>
    <dgm:pt modelId="{0B9F2DEE-E3C5-476D-AF17-50BBE0CA9DD6}" type="pres">
      <dgm:prSet presAssocID="{CD9E387D-6862-4ABE-A212-4386B7358FCE}" presName="horz1" presStyleCnt="0"/>
      <dgm:spPr/>
    </dgm:pt>
    <dgm:pt modelId="{06C13C08-A85E-440C-A651-DE0B60340805}" type="pres">
      <dgm:prSet presAssocID="{CD9E387D-6862-4ABE-A212-4386B7358FCE}" presName="tx1" presStyleLbl="revTx" presStyleIdx="4" presStyleCnt="9"/>
      <dgm:spPr/>
    </dgm:pt>
    <dgm:pt modelId="{0E878734-0F6A-4201-98D3-7A8AD1C82926}" type="pres">
      <dgm:prSet presAssocID="{CD9E387D-6862-4ABE-A212-4386B7358FCE}" presName="vert1" presStyleCnt="0"/>
      <dgm:spPr/>
    </dgm:pt>
    <dgm:pt modelId="{4F3BBADB-2D2D-4580-B7A9-CB53879B7C61}" type="pres">
      <dgm:prSet presAssocID="{CE1F09FA-AA76-41DE-8847-134C0DBA66A6}" presName="thickLine" presStyleLbl="alignNode1" presStyleIdx="5" presStyleCnt="9"/>
      <dgm:spPr/>
    </dgm:pt>
    <dgm:pt modelId="{2DFC2708-E68E-4BF1-834B-0475837666FA}" type="pres">
      <dgm:prSet presAssocID="{CE1F09FA-AA76-41DE-8847-134C0DBA66A6}" presName="horz1" presStyleCnt="0"/>
      <dgm:spPr/>
    </dgm:pt>
    <dgm:pt modelId="{BFC24E85-C47E-4167-BC2C-5B319727B917}" type="pres">
      <dgm:prSet presAssocID="{CE1F09FA-AA76-41DE-8847-134C0DBA66A6}" presName="tx1" presStyleLbl="revTx" presStyleIdx="5" presStyleCnt="9"/>
      <dgm:spPr/>
    </dgm:pt>
    <dgm:pt modelId="{85F09561-E891-4B04-995D-B8992221FA49}" type="pres">
      <dgm:prSet presAssocID="{CE1F09FA-AA76-41DE-8847-134C0DBA66A6}" presName="vert1" presStyleCnt="0"/>
      <dgm:spPr/>
    </dgm:pt>
    <dgm:pt modelId="{23EC5558-3580-4646-A43F-7430A8573194}" type="pres">
      <dgm:prSet presAssocID="{B32A1629-17B0-447C-A66B-26B95DCB1161}" presName="thickLine" presStyleLbl="alignNode1" presStyleIdx="6" presStyleCnt="9"/>
      <dgm:spPr/>
    </dgm:pt>
    <dgm:pt modelId="{13B86F18-BC2E-47C6-838D-47DCEDC74FB4}" type="pres">
      <dgm:prSet presAssocID="{B32A1629-17B0-447C-A66B-26B95DCB1161}" presName="horz1" presStyleCnt="0"/>
      <dgm:spPr/>
    </dgm:pt>
    <dgm:pt modelId="{20A147D9-63B9-41CD-9E8E-7BC0E1CCE90E}" type="pres">
      <dgm:prSet presAssocID="{B32A1629-17B0-447C-A66B-26B95DCB1161}" presName="tx1" presStyleLbl="revTx" presStyleIdx="6" presStyleCnt="9"/>
      <dgm:spPr/>
    </dgm:pt>
    <dgm:pt modelId="{21CD61DF-907F-4D45-A349-D80D8AB3B4B2}" type="pres">
      <dgm:prSet presAssocID="{B32A1629-17B0-447C-A66B-26B95DCB1161}" presName="vert1" presStyleCnt="0"/>
      <dgm:spPr/>
    </dgm:pt>
    <dgm:pt modelId="{8F0A1B42-5072-4989-88C6-D6542586D612}" type="pres">
      <dgm:prSet presAssocID="{6EEB0383-5866-4CEF-A32F-C8512290F7C6}" presName="thickLine" presStyleLbl="alignNode1" presStyleIdx="7" presStyleCnt="9"/>
      <dgm:spPr/>
    </dgm:pt>
    <dgm:pt modelId="{ECFED3DA-F128-4CCA-A572-6280014BF55B}" type="pres">
      <dgm:prSet presAssocID="{6EEB0383-5866-4CEF-A32F-C8512290F7C6}" presName="horz1" presStyleCnt="0"/>
      <dgm:spPr/>
    </dgm:pt>
    <dgm:pt modelId="{750A9561-4330-4EEC-88A8-B3FCF3B75BE3}" type="pres">
      <dgm:prSet presAssocID="{6EEB0383-5866-4CEF-A32F-C8512290F7C6}" presName="tx1" presStyleLbl="revTx" presStyleIdx="7" presStyleCnt="9"/>
      <dgm:spPr/>
    </dgm:pt>
    <dgm:pt modelId="{97265E48-A8C2-44D8-B782-CD8244B75920}" type="pres">
      <dgm:prSet presAssocID="{6EEB0383-5866-4CEF-A32F-C8512290F7C6}" presName="vert1" presStyleCnt="0"/>
      <dgm:spPr/>
    </dgm:pt>
    <dgm:pt modelId="{1B065C4F-CD7F-4D5A-8792-38D877FC8215}" type="pres">
      <dgm:prSet presAssocID="{B346665C-0D94-4536-B456-980D44F5A03B}" presName="thickLine" presStyleLbl="alignNode1" presStyleIdx="8" presStyleCnt="9"/>
      <dgm:spPr/>
    </dgm:pt>
    <dgm:pt modelId="{E8386E8B-F202-4EB4-9812-C06F075A4EC0}" type="pres">
      <dgm:prSet presAssocID="{B346665C-0D94-4536-B456-980D44F5A03B}" presName="horz1" presStyleCnt="0"/>
      <dgm:spPr/>
    </dgm:pt>
    <dgm:pt modelId="{AC51619C-8A7C-42FF-A5D2-B4419A310BF8}" type="pres">
      <dgm:prSet presAssocID="{B346665C-0D94-4536-B456-980D44F5A03B}" presName="tx1" presStyleLbl="revTx" presStyleIdx="8" presStyleCnt="9"/>
      <dgm:spPr/>
    </dgm:pt>
    <dgm:pt modelId="{6285D00C-2477-42FF-984B-C607FBDD374D}" type="pres">
      <dgm:prSet presAssocID="{B346665C-0D94-4536-B456-980D44F5A03B}" presName="vert1" presStyleCnt="0"/>
      <dgm:spPr/>
    </dgm:pt>
  </dgm:ptLst>
  <dgm:cxnLst>
    <dgm:cxn modelId="{5BCE2F00-8637-46B7-A2B9-2FCBCC6D7117}" srcId="{A7199C66-E36A-4FCA-8A88-EEAFF423C5D8}" destId="{CC50DA75-5988-436D-9233-7C596F4F405D}" srcOrd="2" destOrd="0" parTransId="{5BEFBFCB-E384-4658-AFC1-6D381CCF888D}" sibTransId="{A38DA8E3-2258-43FF-8BC2-2CF7A01CE245}"/>
    <dgm:cxn modelId="{742C4311-7B24-49F5-9844-BE2497356C1D}" type="presOf" srcId="{CD9E387D-6862-4ABE-A212-4386B7358FCE}" destId="{06C13C08-A85E-440C-A651-DE0B60340805}" srcOrd="0" destOrd="0" presId="urn:microsoft.com/office/officeart/2008/layout/LinedList"/>
    <dgm:cxn modelId="{4965481D-79F6-451A-8FCC-E9F7827FC889}" srcId="{A7199C66-E36A-4FCA-8A88-EEAFF423C5D8}" destId="{CE1F09FA-AA76-41DE-8847-134C0DBA66A6}" srcOrd="5" destOrd="0" parTransId="{4501C880-6438-4E0E-876E-A20C637E48F4}" sibTransId="{2FD3FB9E-FBE9-4E8F-BA79-A9ABE80E05D2}"/>
    <dgm:cxn modelId="{BAD7EB2A-F810-41A8-9DEF-9975DF5E61BA}" srcId="{A7199C66-E36A-4FCA-8A88-EEAFF423C5D8}" destId="{95CD8A3B-35D8-4CB0-BAB3-C00E9A3089D0}" srcOrd="1" destOrd="0" parTransId="{1508A492-1E8F-46A8-8D23-4EF79CBE5067}" sibTransId="{39763E49-1914-4749-A35C-2185C1B95E19}"/>
    <dgm:cxn modelId="{4E376E32-00AB-4D0E-BFEA-6F9C4A2A6F8E}" srcId="{A7199C66-E36A-4FCA-8A88-EEAFF423C5D8}" destId="{6EEB0383-5866-4CEF-A32F-C8512290F7C6}" srcOrd="7" destOrd="0" parTransId="{66D50ED4-D528-488B-B9EC-07A163C7DF98}" sibTransId="{43B72CC2-2735-4908-A937-A2276B08C28A}"/>
    <dgm:cxn modelId="{1CB78732-E10E-4EDD-B9B7-6C501F1534A1}" type="presOf" srcId="{95CD8A3B-35D8-4CB0-BAB3-C00E9A3089D0}" destId="{34FBE4BF-A4F7-47CE-9121-640624CF84D4}" srcOrd="0" destOrd="0" presId="urn:microsoft.com/office/officeart/2008/layout/LinedList"/>
    <dgm:cxn modelId="{31DE243D-B091-4DF4-83DC-3F0883FBDD9D}" type="presOf" srcId="{CC50DA75-5988-436D-9233-7C596F4F405D}" destId="{79757F3C-C0C6-4DBC-BE8A-1456B3FFF3F9}" srcOrd="0" destOrd="0" presId="urn:microsoft.com/office/officeart/2008/layout/LinedList"/>
    <dgm:cxn modelId="{8B4CDF43-D2CE-4313-9D59-9B8A69A78D08}" type="presOf" srcId="{6EEB0383-5866-4CEF-A32F-C8512290F7C6}" destId="{750A9561-4330-4EEC-88A8-B3FCF3B75BE3}" srcOrd="0" destOrd="0" presId="urn:microsoft.com/office/officeart/2008/layout/LinedList"/>
    <dgm:cxn modelId="{8F788B6A-FFEA-49CD-9BE2-233B20E900D9}" srcId="{A7199C66-E36A-4FCA-8A88-EEAFF423C5D8}" destId="{B346665C-0D94-4536-B456-980D44F5A03B}" srcOrd="8" destOrd="0" parTransId="{B7230C09-163C-4F5B-92AE-0BB5E66A692E}" sibTransId="{926B0487-369E-4ABB-984A-6A0459103730}"/>
    <dgm:cxn modelId="{A74E0451-18A1-4276-8772-F585F54D468C}" type="presOf" srcId="{2E54045B-AC97-43FB-9FCF-47E264DEFC6A}" destId="{1D291FBE-F893-46C5-957B-CCE74E6A3A7A}" srcOrd="0" destOrd="0" presId="urn:microsoft.com/office/officeart/2008/layout/LinedList"/>
    <dgm:cxn modelId="{F6466152-912D-4751-9EFF-AC908CEC1488}" type="presOf" srcId="{97EC4927-9FA3-482F-A4E9-195F3535E0F7}" destId="{0A244F1D-482C-46BA-9217-EAFF0C872B28}" srcOrd="0" destOrd="0" presId="urn:microsoft.com/office/officeart/2008/layout/LinedList"/>
    <dgm:cxn modelId="{5A27CB52-60D8-4E9C-9189-68B07E714997}" srcId="{A7199C66-E36A-4FCA-8A88-EEAFF423C5D8}" destId="{97EC4927-9FA3-482F-A4E9-195F3535E0F7}" srcOrd="3" destOrd="0" parTransId="{65C16887-BEBC-4A15-949E-AE510BC3A8B9}" sibTransId="{3E612ECA-5104-4154-BF26-E474DFA835AB}"/>
    <dgm:cxn modelId="{72A58B55-4F12-4516-9B11-8558F5BDA283}" type="presOf" srcId="{CE1F09FA-AA76-41DE-8847-134C0DBA66A6}" destId="{BFC24E85-C47E-4167-BC2C-5B319727B917}" srcOrd="0" destOrd="0" presId="urn:microsoft.com/office/officeart/2008/layout/LinedList"/>
    <dgm:cxn modelId="{E62DA6B5-0197-47C4-B1BF-A83D12D29425}" srcId="{A7199C66-E36A-4FCA-8A88-EEAFF423C5D8}" destId="{B32A1629-17B0-447C-A66B-26B95DCB1161}" srcOrd="6" destOrd="0" parTransId="{BD431F06-A9ED-4284-97C8-D5E11C9E5B91}" sibTransId="{5F1E0ACE-4D48-4CD6-BDD8-DFF62DCFD308}"/>
    <dgm:cxn modelId="{759CBACE-81FB-4DE8-9E99-295987BA5E21}" srcId="{A7199C66-E36A-4FCA-8A88-EEAFF423C5D8}" destId="{2E54045B-AC97-43FB-9FCF-47E264DEFC6A}" srcOrd="0" destOrd="0" parTransId="{0AB3CC78-B2C5-42EC-AFCB-5813CAE3808B}" sibTransId="{4939462F-8655-41F8-A15E-8BD2DBEE0F9F}"/>
    <dgm:cxn modelId="{0B5E37D7-903B-4C09-B9FF-E891BC42C0E1}" srcId="{A7199C66-E36A-4FCA-8A88-EEAFF423C5D8}" destId="{CD9E387D-6862-4ABE-A212-4386B7358FCE}" srcOrd="4" destOrd="0" parTransId="{41AF2051-CE51-401F-B2D4-8B0C1611EC0D}" sibTransId="{6FCB39D0-1D8C-4B6B-869E-FE07258BB393}"/>
    <dgm:cxn modelId="{A82140E6-A999-4663-93B3-8EC34E811A75}" type="presOf" srcId="{B32A1629-17B0-447C-A66B-26B95DCB1161}" destId="{20A147D9-63B9-41CD-9E8E-7BC0E1CCE90E}" srcOrd="0" destOrd="0" presId="urn:microsoft.com/office/officeart/2008/layout/LinedList"/>
    <dgm:cxn modelId="{D9A7EAE6-EFB4-4C6F-A47E-7C29C7CBD264}" type="presOf" srcId="{B346665C-0D94-4536-B456-980D44F5A03B}" destId="{AC51619C-8A7C-42FF-A5D2-B4419A310BF8}" srcOrd="0" destOrd="0" presId="urn:microsoft.com/office/officeart/2008/layout/LinedList"/>
    <dgm:cxn modelId="{B87FC1F7-47EC-434C-8640-EE04AB0AB3F8}" type="presOf" srcId="{A7199C66-E36A-4FCA-8A88-EEAFF423C5D8}" destId="{8E9C8C05-9C48-491C-86B1-8A30110CC1FB}" srcOrd="0" destOrd="0" presId="urn:microsoft.com/office/officeart/2008/layout/LinedList"/>
    <dgm:cxn modelId="{CF564095-1905-47B1-A0EC-DF317E9F0FDB}" type="presParOf" srcId="{8E9C8C05-9C48-491C-86B1-8A30110CC1FB}" destId="{A0F5E3B0-52B5-4ED4-A9D5-18652C50AFAA}" srcOrd="0" destOrd="0" presId="urn:microsoft.com/office/officeart/2008/layout/LinedList"/>
    <dgm:cxn modelId="{4F68724D-8C4D-452A-9232-0EF980202FF5}" type="presParOf" srcId="{8E9C8C05-9C48-491C-86B1-8A30110CC1FB}" destId="{8B8BC4DE-BF26-4F3A-871E-B6797FFABB44}" srcOrd="1" destOrd="0" presId="urn:microsoft.com/office/officeart/2008/layout/LinedList"/>
    <dgm:cxn modelId="{DA050358-A0EC-4E48-8DF1-C329F99B1458}" type="presParOf" srcId="{8B8BC4DE-BF26-4F3A-871E-B6797FFABB44}" destId="{1D291FBE-F893-46C5-957B-CCE74E6A3A7A}" srcOrd="0" destOrd="0" presId="urn:microsoft.com/office/officeart/2008/layout/LinedList"/>
    <dgm:cxn modelId="{F9C7FC98-C3CF-48F9-BEBC-1C54597D90DD}" type="presParOf" srcId="{8B8BC4DE-BF26-4F3A-871E-B6797FFABB44}" destId="{7D52D8A7-077F-4894-A67E-370ACCEF553A}" srcOrd="1" destOrd="0" presId="urn:microsoft.com/office/officeart/2008/layout/LinedList"/>
    <dgm:cxn modelId="{BAC26FCD-84BF-4E9F-A688-F2CCA9A43194}" type="presParOf" srcId="{8E9C8C05-9C48-491C-86B1-8A30110CC1FB}" destId="{E6F5146E-A78B-45CB-B24D-5E37454AA18A}" srcOrd="2" destOrd="0" presId="urn:microsoft.com/office/officeart/2008/layout/LinedList"/>
    <dgm:cxn modelId="{2A8ED82D-1283-4BCD-AB0F-A5580B65ADD8}" type="presParOf" srcId="{8E9C8C05-9C48-491C-86B1-8A30110CC1FB}" destId="{FD2AB210-064B-45A2-BE6E-57326D6776B6}" srcOrd="3" destOrd="0" presId="urn:microsoft.com/office/officeart/2008/layout/LinedList"/>
    <dgm:cxn modelId="{A8E401EB-A76A-4692-9C6A-D8C6F386EC44}" type="presParOf" srcId="{FD2AB210-064B-45A2-BE6E-57326D6776B6}" destId="{34FBE4BF-A4F7-47CE-9121-640624CF84D4}" srcOrd="0" destOrd="0" presId="urn:microsoft.com/office/officeart/2008/layout/LinedList"/>
    <dgm:cxn modelId="{85A04DE0-A7FC-4CDC-8E06-DA6EDF06849E}" type="presParOf" srcId="{FD2AB210-064B-45A2-BE6E-57326D6776B6}" destId="{731DEEEA-10C3-488C-9857-BBDF27B69024}" srcOrd="1" destOrd="0" presId="urn:microsoft.com/office/officeart/2008/layout/LinedList"/>
    <dgm:cxn modelId="{C5E5D2F4-6E9C-4EC8-AE3A-9BC2E99EEA86}" type="presParOf" srcId="{8E9C8C05-9C48-491C-86B1-8A30110CC1FB}" destId="{B35052B0-A75E-4DF4-BBBB-A09CF56958E7}" srcOrd="4" destOrd="0" presId="urn:microsoft.com/office/officeart/2008/layout/LinedList"/>
    <dgm:cxn modelId="{D97CEB1E-F26D-4690-8FF7-E0DD84A6A383}" type="presParOf" srcId="{8E9C8C05-9C48-491C-86B1-8A30110CC1FB}" destId="{07E7987D-E5C9-4F7A-9E82-9071075CC7DC}" srcOrd="5" destOrd="0" presId="urn:microsoft.com/office/officeart/2008/layout/LinedList"/>
    <dgm:cxn modelId="{2ADFDD3B-9AB4-4BB6-BCC3-0A886F5ECF15}" type="presParOf" srcId="{07E7987D-E5C9-4F7A-9E82-9071075CC7DC}" destId="{79757F3C-C0C6-4DBC-BE8A-1456B3FFF3F9}" srcOrd="0" destOrd="0" presId="urn:microsoft.com/office/officeart/2008/layout/LinedList"/>
    <dgm:cxn modelId="{9FBFEABA-FBB7-4217-9B32-5D091C6D4D8D}" type="presParOf" srcId="{07E7987D-E5C9-4F7A-9E82-9071075CC7DC}" destId="{DD3488D4-9418-454D-8B2E-611AEE141370}" srcOrd="1" destOrd="0" presId="urn:microsoft.com/office/officeart/2008/layout/LinedList"/>
    <dgm:cxn modelId="{A80ED005-1069-4FC9-A4D9-FB2B55CF0FA3}" type="presParOf" srcId="{8E9C8C05-9C48-491C-86B1-8A30110CC1FB}" destId="{B52A8727-9F4B-4567-8868-4A3D1D38BE24}" srcOrd="6" destOrd="0" presId="urn:microsoft.com/office/officeart/2008/layout/LinedList"/>
    <dgm:cxn modelId="{2F9A6F48-6960-4EB4-8537-E0A9AA7DF989}" type="presParOf" srcId="{8E9C8C05-9C48-491C-86B1-8A30110CC1FB}" destId="{62071DF3-F59B-46F5-ABD2-280D50AD4576}" srcOrd="7" destOrd="0" presId="urn:microsoft.com/office/officeart/2008/layout/LinedList"/>
    <dgm:cxn modelId="{38013DE5-3152-4432-9694-08F7E8DDE99B}" type="presParOf" srcId="{62071DF3-F59B-46F5-ABD2-280D50AD4576}" destId="{0A244F1D-482C-46BA-9217-EAFF0C872B28}" srcOrd="0" destOrd="0" presId="urn:microsoft.com/office/officeart/2008/layout/LinedList"/>
    <dgm:cxn modelId="{76A46840-353D-49E8-917F-521E16EB6BF7}" type="presParOf" srcId="{62071DF3-F59B-46F5-ABD2-280D50AD4576}" destId="{955758FE-E609-4D43-A43E-BEE976EF8F82}" srcOrd="1" destOrd="0" presId="urn:microsoft.com/office/officeart/2008/layout/LinedList"/>
    <dgm:cxn modelId="{021DA890-E582-498F-9B7B-7EFE2AAB6F8B}" type="presParOf" srcId="{8E9C8C05-9C48-491C-86B1-8A30110CC1FB}" destId="{342613D2-E554-4FFA-8404-B7F294ACD67F}" srcOrd="8" destOrd="0" presId="urn:microsoft.com/office/officeart/2008/layout/LinedList"/>
    <dgm:cxn modelId="{94A1D05F-BE0C-415B-B83B-20236A1B721A}" type="presParOf" srcId="{8E9C8C05-9C48-491C-86B1-8A30110CC1FB}" destId="{0B9F2DEE-E3C5-476D-AF17-50BBE0CA9DD6}" srcOrd="9" destOrd="0" presId="urn:microsoft.com/office/officeart/2008/layout/LinedList"/>
    <dgm:cxn modelId="{CA2B8534-5CDE-460E-9492-9F42F9D065E6}" type="presParOf" srcId="{0B9F2DEE-E3C5-476D-AF17-50BBE0CA9DD6}" destId="{06C13C08-A85E-440C-A651-DE0B60340805}" srcOrd="0" destOrd="0" presId="urn:microsoft.com/office/officeart/2008/layout/LinedList"/>
    <dgm:cxn modelId="{0A806DCD-FAE1-4DB1-AB22-D61F879039FD}" type="presParOf" srcId="{0B9F2DEE-E3C5-476D-AF17-50BBE0CA9DD6}" destId="{0E878734-0F6A-4201-98D3-7A8AD1C82926}" srcOrd="1" destOrd="0" presId="urn:microsoft.com/office/officeart/2008/layout/LinedList"/>
    <dgm:cxn modelId="{90B7186C-AF4E-469B-B349-FAE9AAB62F26}" type="presParOf" srcId="{8E9C8C05-9C48-491C-86B1-8A30110CC1FB}" destId="{4F3BBADB-2D2D-4580-B7A9-CB53879B7C61}" srcOrd="10" destOrd="0" presId="urn:microsoft.com/office/officeart/2008/layout/LinedList"/>
    <dgm:cxn modelId="{9FF5C37E-8E9E-487B-852C-95F2A5581FCA}" type="presParOf" srcId="{8E9C8C05-9C48-491C-86B1-8A30110CC1FB}" destId="{2DFC2708-E68E-4BF1-834B-0475837666FA}" srcOrd="11" destOrd="0" presId="urn:microsoft.com/office/officeart/2008/layout/LinedList"/>
    <dgm:cxn modelId="{C1F7CD9F-2387-49F2-A310-6812422C7BDA}" type="presParOf" srcId="{2DFC2708-E68E-4BF1-834B-0475837666FA}" destId="{BFC24E85-C47E-4167-BC2C-5B319727B917}" srcOrd="0" destOrd="0" presId="urn:microsoft.com/office/officeart/2008/layout/LinedList"/>
    <dgm:cxn modelId="{458832D4-5F70-4D4B-954D-0C38AE5E59F5}" type="presParOf" srcId="{2DFC2708-E68E-4BF1-834B-0475837666FA}" destId="{85F09561-E891-4B04-995D-B8992221FA49}" srcOrd="1" destOrd="0" presId="urn:microsoft.com/office/officeart/2008/layout/LinedList"/>
    <dgm:cxn modelId="{8C94DF59-6058-4CB6-A443-F64D94CC11D7}" type="presParOf" srcId="{8E9C8C05-9C48-491C-86B1-8A30110CC1FB}" destId="{23EC5558-3580-4646-A43F-7430A8573194}" srcOrd="12" destOrd="0" presId="urn:microsoft.com/office/officeart/2008/layout/LinedList"/>
    <dgm:cxn modelId="{F2ACEB0C-C7AE-4709-94EB-755F91F255F0}" type="presParOf" srcId="{8E9C8C05-9C48-491C-86B1-8A30110CC1FB}" destId="{13B86F18-BC2E-47C6-838D-47DCEDC74FB4}" srcOrd="13" destOrd="0" presId="urn:microsoft.com/office/officeart/2008/layout/LinedList"/>
    <dgm:cxn modelId="{133B2211-2D9B-4CC8-8ED2-02B7675BED15}" type="presParOf" srcId="{13B86F18-BC2E-47C6-838D-47DCEDC74FB4}" destId="{20A147D9-63B9-41CD-9E8E-7BC0E1CCE90E}" srcOrd="0" destOrd="0" presId="urn:microsoft.com/office/officeart/2008/layout/LinedList"/>
    <dgm:cxn modelId="{20C1E83A-FB4C-4E35-877F-87178F3D345F}" type="presParOf" srcId="{13B86F18-BC2E-47C6-838D-47DCEDC74FB4}" destId="{21CD61DF-907F-4D45-A349-D80D8AB3B4B2}" srcOrd="1" destOrd="0" presId="urn:microsoft.com/office/officeart/2008/layout/LinedList"/>
    <dgm:cxn modelId="{9C364E83-9A08-4F4D-A288-18D0E6A11742}" type="presParOf" srcId="{8E9C8C05-9C48-491C-86B1-8A30110CC1FB}" destId="{8F0A1B42-5072-4989-88C6-D6542586D612}" srcOrd="14" destOrd="0" presId="urn:microsoft.com/office/officeart/2008/layout/LinedList"/>
    <dgm:cxn modelId="{440108C0-E6FE-403C-96B4-FB8F1816F083}" type="presParOf" srcId="{8E9C8C05-9C48-491C-86B1-8A30110CC1FB}" destId="{ECFED3DA-F128-4CCA-A572-6280014BF55B}" srcOrd="15" destOrd="0" presId="urn:microsoft.com/office/officeart/2008/layout/LinedList"/>
    <dgm:cxn modelId="{0B3B1738-A53A-4F27-AA3D-BA80EF027F84}" type="presParOf" srcId="{ECFED3DA-F128-4CCA-A572-6280014BF55B}" destId="{750A9561-4330-4EEC-88A8-B3FCF3B75BE3}" srcOrd="0" destOrd="0" presId="urn:microsoft.com/office/officeart/2008/layout/LinedList"/>
    <dgm:cxn modelId="{21B3031F-E2DE-48FE-80E1-D6C9A2C9A28B}" type="presParOf" srcId="{ECFED3DA-F128-4CCA-A572-6280014BF55B}" destId="{97265E48-A8C2-44D8-B782-CD8244B75920}" srcOrd="1" destOrd="0" presId="urn:microsoft.com/office/officeart/2008/layout/LinedList"/>
    <dgm:cxn modelId="{E2B8B6D6-A4E4-4B33-BD89-03C7E1039BFC}" type="presParOf" srcId="{8E9C8C05-9C48-491C-86B1-8A30110CC1FB}" destId="{1B065C4F-CD7F-4D5A-8792-38D877FC8215}" srcOrd="16" destOrd="0" presId="urn:microsoft.com/office/officeart/2008/layout/LinedList"/>
    <dgm:cxn modelId="{61B900F0-45F0-4C25-A7F2-EEB184A37742}" type="presParOf" srcId="{8E9C8C05-9C48-491C-86B1-8A30110CC1FB}" destId="{E8386E8B-F202-4EB4-9812-C06F075A4EC0}" srcOrd="17" destOrd="0" presId="urn:microsoft.com/office/officeart/2008/layout/LinedList"/>
    <dgm:cxn modelId="{BBCB8A4D-0698-4F01-A08B-09F52447D4E4}" type="presParOf" srcId="{E8386E8B-F202-4EB4-9812-C06F075A4EC0}" destId="{AC51619C-8A7C-42FF-A5D2-B4419A310BF8}" srcOrd="0" destOrd="0" presId="urn:microsoft.com/office/officeart/2008/layout/LinedList"/>
    <dgm:cxn modelId="{4E349A89-F5B1-4C14-B545-1B5101EFBB49}" type="presParOf" srcId="{E8386E8B-F202-4EB4-9812-C06F075A4EC0}" destId="{6285D00C-2477-42FF-984B-C607FBDD37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46A6A9E-2757-4609-9C9F-CC54A47346F9}" type="doc">
      <dgm:prSet loTypeId="urn:microsoft.com/office/officeart/2005/8/layout/vList2" loCatId="list" qsTypeId="urn:microsoft.com/office/officeart/2005/8/quickstyle/simple1#235" qsCatId="simple" csTypeId="urn:microsoft.com/office/officeart/2005/8/colors/colorful2#44" csCatId="colorful"/>
      <dgm:spPr/>
      <dgm:t>
        <a:bodyPr/>
        <a:lstStyle/>
        <a:p>
          <a:endParaRPr lang="en-US"/>
        </a:p>
      </dgm:t>
    </dgm:pt>
    <dgm:pt modelId="{5A6D9412-D797-4717-AAAA-13BF8708D6C9}">
      <dgm:prSet/>
      <dgm:spPr/>
      <dgm:t>
        <a:bodyPr/>
        <a:lstStyle/>
        <a:p>
          <a:r>
            <a:rPr lang="en-US"/>
            <a:t>What did we all find? </a:t>
          </a:r>
        </a:p>
      </dgm:t>
    </dgm:pt>
    <dgm:pt modelId="{0E2F8544-7695-4B51-9933-49C482F372FB}" type="parTrans" cxnId="{50300B9B-FE4D-4B32-A66F-31DEC2233B88}">
      <dgm:prSet/>
      <dgm:spPr/>
      <dgm:t>
        <a:bodyPr/>
        <a:lstStyle/>
        <a:p>
          <a:endParaRPr lang="en-US"/>
        </a:p>
      </dgm:t>
    </dgm:pt>
    <dgm:pt modelId="{9B616B20-0D2E-4E22-90B1-4B0084110682}" type="sibTrans" cxnId="{50300B9B-FE4D-4B32-A66F-31DEC2233B88}">
      <dgm:prSet/>
      <dgm:spPr/>
      <dgm:t>
        <a:bodyPr/>
        <a:lstStyle/>
        <a:p>
          <a:endParaRPr lang="en-US"/>
        </a:p>
      </dgm:t>
    </dgm:pt>
    <dgm:pt modelId="{2E369D85-F315-4EE6-B0B1-9E07F0ADF640}">
      <dgm:prSet/>
      <dgm:spPr/>
      <dgm:t>
        <a:bodyPr/>
        <a:lstStyle/>
        <a:p>
          <a:r>
            <a:rPr lang="en-US"/>
            <a:t>Do we all agree?</a:t>
          </a:r>
        </a:p>
      </dgm:t>
    </dgm:pt>
    <dgm:pt modelId="{449BCD2B-9140-4676-9004-EE9A560D270A}" type="parTrans" cxnId="{F81E5560-9F91-4BAA-B2DD-1C4AF6E1114D}">
      <dgm:prSet/>
      <dgm:spPr/>
      <dgm:t>
        <a:bodyPr/>
        <a:lstStyle/>
        <a:p>
          <a:endParaRPr lang="en-US"/>
        </a:p>
      </dgm:t>
    </dgm:pt>
    <dgm:pt modelId="{CA349132-29A7-42DC-9D8C-39004561330A}" type="sibTrans" cxnId="{F81E5560-9F91-4BAA-B2DD-1C4AF6E1114D}">
      <dgm:prSet/>
      <dgm:spPr/>
      <dgm:t>
        <a:bodyPr/>
        <a:lstStyle/>
        <a:p>
          <a:endParaRPr lang="en-US"/>
        </a:p>
      </dgm:t>
    </dgm:pt>
    <dgm:pt modelId="{FAE9BE5B-4BA0-4072-ABA4-7A3417500560}" type="pres">
      <dgm:prSet presAssocID="{B46A6A9E-2757-4609-9C9F-CC54A47346F9}" presName="linear" presStyleCnt="0">
        <dgm:presLayoutVars>
          <dgm:animLvl val="lvl"/>
          <dgm:resizeHandles val="exact"/>
        </dgm:presLayoutVars>
      </dgm:prSet>
      <dgm:spPr/>
    </dgm:pt>
    <dgm:pt modelId="{E5AAE0AA-C4C5-4EFA-A268-432173335994}" type="pres">
      <dgm:prSet presAssocID="{5A6D9412-D797-4717-AAAA-13BF8708D6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407276A-8143-4021-9F4E-AC5D54D50295}" type="pres">
      <dgm:prSet presAssocID="{9B616B20-0D2E-4E22-90B1-4B0084110682}" presName="spacer" presStyleCnt="0"/>
      <dgm:spPr/>
    </dgm:pt>
    <dgm:pt modelId="{700DDBBB-A9E8-4AF6-8BA7-DDB2B7522311}" type="pres">
      <dgm:prSet presAssocID="{2E369D85-F315-4EE6-B0B1-9E07F0ADF64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81E5560-9F91-4BAA-B2DD-1C4AF6E1114D}" srcId="{B46A6A9E-2757-4609-9C9F-CC54A47346F9}" destId="{2E369D85-F315-4EE6-B0B1-9E07F0ADF640}" srcOrd="1" destOrd="0" parTransId="{449BCD2B-9140-4676-9004-EE9A560D270A}" sibTransId="{CA349132-29A7-42DC-9D8C-39004561330A}"/>
    <dgm:cxn modelId="{3A646F62-4148-4E15-9314-B28D4FA38FF7}" type="presOf" srcId="{2E369D85-F315-4EE6-B0B1-9E07F0ADF640}" destId="{700DDBBB-A9E8-4AF6-8BA7-DDB2B7522311}" srcOrd="0" destOrd="0" presId="urn:microsoft.com/office/officeart/2005/8/layout/vList2"/>
    <dgm:cxn modelId="{172EC645-8892-4252-8AEE-C5CC7280EAED}" type="presOf" srcId="{5A6D9412-D797-4717-AAAA-13BF8708D6C9}" destId="{E5AAE0AA-C4C5-4EFA-A268-432173335994}" srcOrd="0" destOrd="0" presId="urn:microsoft.com/office/officeart/2005/8/layout/vList2"/>
    <dgm:cxn modelId="{8895707A-9D57-4778-BB88-715A3A858A8A}" type="presOf" srcId="{B46A6A9E-2757-4609-9C9F-CC54A47346F9}" destId="{FAE9BE5B-4BA0-4072-ABA4-7A3417500560}" srcOrd="0" destOrd="0" presId="urn:microsoft.com/office/officeart/2005/8/layout/vList2"/>
    <dgm:cxn modelId="{50300B9B-FE4D-4B32-A66F-31DEC2233B88}" srcId="{B46A6A9E-2757-4609-9C9F-CC54A47346F9}" destId="{5A6D9412-D797-4717-AAAA-13BF8708D6C9}" srcOrd="0" destOrd="0" parTransId="{0E2F8544-7695-4B51-9933-49C482F372FB}" sibTransId="{9B616B20-0D2E-4E22-90B1-4B0084110682}"/>
    <dgm:cxn modelId="{B19E9925-18C9-418D-96CE-16F50693C3B9}" type="presParOf" srcId="{FAE9BE5B-4BA0-4072-ABA4-7A3417500560}" destId="{E5AAE0AA-C4C5-4EFA-A268-432173335994}" srcOrd="0" destOrd="0" presId="urn:microsoft.com/office/officeart/2005/8/layout/vList2"/>
    <dgm:cxn modelId="{8FE7DAA3-437B-40E6-9CFA-E6CC3ACE26DD}" type="presParOf" srcId="{FAE9BE5B-4BA0-4072-ABA4-7A3417500560}" destId="{B407276A-8143-4021-9F4E-AC5D54D50295}" srcOrd="1" destOrd="0" presId="urn:microsoft.com/office/officeart/2005/8/layout/vList2"/>
    <dgm:cxn modelId="{90DE41D6-A192-4B88-9A4C-BDDDA1A8C9FE}" type="presParOf" srcId="{FAE9BE5B-4BA0-4072-ABA4-7A3417500560}" destId="{700DDBBB-A9E8-4AF6-8BA7-DDB2B75223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B5D3249-6D3E-4E4E-BA56-F27C49644453}" type="doc">
      <dgm:prSet loTypeId="urn:microsoft.com/office/officeart/2005/8/layout/vList2" loCatId="list" qsTypeId="urn:microsoft.com/office/officeart/2005/8/quickstyle/simple1#244" qsCatId="simple" csTypeId="urn:microsoft.com/office/officeart/2005/8/colors/colorful2#46" csCatId="colorful"/>
      <dgm:spPr/>
      <dgm:t>
        <a:bodyPr/>
        <a:lstStyle/>
        <a:p>
          <a:endParaRPr lang="en-US"/>
        </a:p>
      </dgm:t>
    </dgm:pt>
    <dgm:pt modelId="{B7D432AD-14E8-46F2-957D-AF2AF1B341F7}">
      <dgm:prSet/>
      <dgm:spPr/>
      <dgm:t>
        <a:bodyPr/>
        <a:lstStyle/>
        <a:p>
          <a:r>
            <a:rPr lang="en-US"/>
            <a:t>How could we improve this?</a:t>
          </a:r>
        </a:p>
      </dgm:t>
    </dgm:pt>
    <dgm:pt modelId="{94364CF2-8617-4EAB-9E41-03325D63E25F}" type="parTrans" cxnId="{B4CC28CF-5FF0-4A56-A79B-D557A81ED55B}">
      <dgm:prSet/>
      <dgm:spPr/>
      <dgm:t>
        <a:bodyPr/>
        <a:lstStyle/>
        <a:p>
          <a:endParaRPr lang="en-US"/>
        </a:p>
      </dgm:t>
    </dgm:pt>
    <dgm:pt modelId="{58520A70-8E3C-4383-8696-CB88BD44DAAE}" type="sibTrans" cxnId="{B4CC28CF-5FF0-4A56-A79B-D557A81ED55B}">
      <dgm:prSet/>
      <dgm:spPr/>
      <dgm:t>
        <a:bodyPr/>
        <a:lstStyle/>
        <a:p>
          <a:endParaRPr lang="en-US"/>
        </a:p>
      </dgm:t>
    </dgm:pt>
    <dgm:pt modelId="{7291B9D6-C6B5-435B-BA9B-70443D83B3FE}">
      <dgm:prSet/>
      <dgm:spPr/>
      <dgm:t>
        <a:bodyPr/>
        <a:lstStyle/>
        <a:p>
          <a:r>
            <a:rPr lang="en-US"/>
            <a:t>Jones (2023) found that nursing students experienced stress during placement. Smith (2024) also found that placement stress was common.</a:t>
          </a:r>
        </a:p>
      </dgm:t>
    </dgm:pt>
    <dgm:pt modelId="{63BC9819-D3F0-485E-A01E-E6F47D1A0428}" type="parTrans" cxnId="{0DC8675E-4B22-42CD-A34E-3C141EE74D04}">
      <dgm:prSet/>
      <dgm:spPr/>
      <dgm:t>
        <a:bodyPr/>
        <a:lstStyle/>
        <a:p>
          <a:endParaRPr lang="en-US"/>
        </a:p>
      </dgm:t>
    </dgm:pt>
    <dgm:pt modelId="{33FA05E7-3A4E-4D64-9A39-DF33AFEC17BC}" type="sibTrans" cxnId="{0DC8675E-4B22-42CD-A34E-3C141EE74D04}">
      <dgm:prSet/>
      <dgm:spPr/>
      <dgm:t>
        <a:bodyPr/>
        <a:lstStyle/>
        <a:p>
          <a:endParaRPr lang="en-US"/>
        </a:p>
      </dgm:t>
    </dgm:pt>
    <dgm:pt modelId="{AE1356EA-199A-4852-8249-550273E328CE}" type="pres">
      <dgm:prSet presAssocID="{AB5D3249-6D3E-4E4E-BA56-F27C49644453}" presName="linear" presStyleCnt="0">
        <dgm:presLayoutVars>
          <dgm:animLvl val="lvl"/>
          <dgm:resizeHandles val="exact"/>
        </dgm:presLayoutVars>
      </dgm:prSet>
      <dgm:spPr/>
    </dgm:pt>
    <dgm:pt modelId="{C97E2FCB-6BF5-43E3-BFD1-FC1F6C3EFFDF}" type="pres">
      <dgm:prSet presAssocID="{B7D432AD-14E8-46F2-957D-AF2AF1B341F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0B62E5B-E4A5-4C5C-A445-680466223FDE}" type="pres">
      <dgm:prSet presAssocID="{58520A70-8E3C-4383-8696-CB88BD44DAAE}" presName="spacer" presStyleCnt="0"/>
      <dgm:spPr/>
    </dgm:pt>
    <dgm:pt modelId="{26BA06F8-8C93-48E1-8D56-060D9A00C5DC}" type="pres">
      <dgm:prSet presAssocID="{7291B9D6-C6B5-435B-BA9B-70443D83B3F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EBA152F-F9F3-4A39-9449-9A1D334EEFBD}" type="presOf" srcId="{AB5D3249-6D3E-4E4E-BA56-F27C49644453}" destId="{AE1356EA-199A-4852-8249-550273E328CE}" srcOrd="0" destOrd="0" presId="urn:microsoft.com/office/officeart/2005/8/layout/vList2"/>
    <dgm:cxn modelId="{0DC8675E-4B22-42CD-A34E-3C141EE74D04}" srcId="{AB5D3249-6D3E-4E4E-BA56-F27C49644453}" destId="{7291B9D6-C6B5-435B-BA9B-70443D83B3FE}" srcOrd="1" destOrd="0" parTransId="{63BC9819-D3F0-485E-A01E-E6F47D1A0428}" sibTransId="{33FA05E7-3A4E-4D64-9A39-DF33AFEC17BC}"/>
    <dgm:cxn modelId="{72050079-5D2E-490B-B777-C16DB9A60C67}" type="presOf" srcId="{B7D432AD-14E8-46F2-957D-AF2AF1B341F7}" destId="{C97E2FCB-6BF5-43E3-BFD1-FC1F6C3EFFDF}" srcOrd="0" destOrd="0" presId="urn:microsoft.com/office/officeart/2005/8/layout/vList2"/>
    <dgm:cxn modelId="{B4CC28CF-5FF0-4A56-A79B-D557A81ED55B}" srcId="{AB5D3249-6D3E-4E4E-BA56-F27C49644453}" destId="{B7D432AD-14E8-46F2-957D-AF2AF1B341F7}" srcOrd="0" destOrd="0" parTransId="{94364CF2-8617-4EAB-9E41-03325D63E25F}" sibTransId="{58520A70-8E3C-4383-8696-CB88BD44DAAE}"/>
    <dgm:cxn modelId="{BB741FDB-A40B-4F16-BE4C-725A0330CA52}" type="presOf" srcId="{7291B9D6-C6B5-435B-BA9B-70443D83B3FE}" destId="{26BA06F8-8C93-48E1-8D56-060D9A00C5DC}" srcOrd="0" destOrd="0" presId="urn:microsoft.com/office/officeart/2005/8/layout/vList2"/>
    <dgm:cxn modelId="{0C08CC37-BDFC-452E-879F-C407A97A7BDC}" type="presParOf" srcId="{AE1356EA-199A-4852-8249-550273E328CE}" destId="{C97E2FCB-6BF5-43E3-BFD1-FC1F6C3EFFDF}" srcOrd="0" destOrd="0" presId="urn:microsoft.com/office/officeart/2005/8/layout/vList2"/>
    <dgm:cxn modelId="{C896AF5A-799B-4ABD-AEAD-2B9B7C0291DD}" type="presParOf" srcId="{AE1356EA-199A-4852-8249-550273E328CE}" destId="{80B62E5B-E4A5-4C5C-A445-680466223FDE}" srcOrd="1" destOrd="0" presId="urn:microsoft.com/office/officeart/2005/8/layout/vList2"/>
    <dgm:cxn modelId="{FD87894D-15E9-4EEB-A97D-48585CCFBE57}" type="presParOf" srcId="{AE1356EA-199A-4852-8249-550273E328CE}" destId="{26BA06F8-8C93-48E1-8D56-060D9A00C5D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E4AF103A-5361-4A91-9D1A-C24432EE9223}" type="doc">
      <dgm:prSet loTypeId="urn:microsoft.com/office/officeart/2018/2/layout/IconVerticalSolidList" loCatId="icon" qsTypeId="urn:microsoft.com/office/officeart/2005/8/quickstyle/simple1#25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0E0844-A2DA-4A94-8B82-7BE1AF95E19F}">
      <dgm:prSet/>
      <dgm:spPr/>
      <dgm:t>
        <a:bodyPr/>
        <a:lstStyle/>
        <a:p>
          <a:r>
            <a:rPr lang="en-US"/>
            <a:t>Appraise three papers for your proposal as follows</a:t>
          </a:r>
        </a:p>
      </dgm:t>
    </dgm:pt>
    <dgm:pt modelId="{CBE09025-EE00-4740-8D17-81D8101ED001}" type="parTrans" cxnId="{1459AFAC-1C81-44CF-AA36-DF19D8D20E59}">
      <dgm:prSet/>
      <dgm:spPr/>
      <dgm:t>
        <a:bodyPr/>
        <a:lstStyle/>
        <a:p>
          <a:endParaRPr lang="en-US"/>
        </a:p>
      </dgm:t>
    </dgm:pt>
    <dgm:pt modelId="{77A314C7-8C78-48A0-8E12-AA8FA77F857C}" type="sibTrans" cxnId="{1459AFAC-1C81-44CF-AA36-DF19D8D20E59}">
      <dgm:prSet/>
      <dgm:spPr/>
      <dgm:t>
        <a:bodyPr/>
        <a:lstStyle/>
        <a:p>
          <a:endParaRPr lang="en-US"/>
        </a:p>
      </dgm:t>
    </dgm:pt>
    <dgm:pt modelId="{7D2482C5-1B2A-4900-AE5C-D011FA6241B5}">
      <dgm:prSet/>
      <dgm:spPr/>
      <dgm:t>
        <a:bodyPr/>
        <a:lstStyle/>
        <a:p>
          <a:r>
            <a:rPr lang="en-US"/>
            <a:t>Aim</a:t>
          </a:r>
        </a:p>
      </dgm:t>
    </dgm:pt>
    <dgm:pt modelId="{3D0C2488-3F37-4E5C-9A63-744EAABB1E62}" type="parTrans" cxnId="{DCC4AB06-2EFD-40D9-B6A4-28B6EBCAC554}">
      <dgm:prSet/>
      <dgm:spPr/>
      <dgm:t>
        <a:bodyPr/>
        <a:lstStyle/>
        <a:p>
          <a:endParaRPr lang="en-US"/>
        </a:p>
      </dgm:t>
    </dgm:pt>
    <dgm:pt modelId="{48701E9B-9E68-404F-A6E0-C6861515790A}" type="sibTrans" cxnId="{DCC4AB06-2EFD-40D9-B6A4-28B6EBCAC554}">
      <dgm:prSet/>
      <dgm:spPr/>
      <dgm:t>
        <a:bodyPr/>
        <a:lstStyle/>
        <a:p>
          <a:endParaRPr lang="en-US"/>
        </a:p>
      </dgm:t>
    </dgm:pt>
    <dgm:pt modelId="{32ED0A50-15F8-4D69-AD08-632A8E6FD1D1}">
      <dgm:prSet/>
      <dgm:spPr/>
      <dgm:t>
        <a:bodyPr/>
        <a:lstStyle/>
        <a:p>
          <a:r>
            <a:rPr lang="en-US"/>
            <a:t>Methodology</a:t>
          </a:r>
        </a:p>
      </dgm:t>
    </dgm:pt>
    <dgm:pt modelId="{65A924BE-E98E-4215-BFB2-A3C919484275}" type="parTrans" cxnId="{CC0A237E-3747-43D9-B62E-BA7449CBD1AE}">
      <dgm:prSet/>
      <dgm:spPr/>
      <dgm:t>
        <a:bodyPr/>
        <a:lstStyle/>
        <a:p>
          <a:endParaRPr lang="en-US"/>
        </a:p>
      </dgm:t>
    </dgm:pt>
    <dgm:pt modelId="{55C0B720-683F-47C4-8136-3BC246E65EE1}" type="sibTrans" cxnId="{CC0A237E-3747-43D9-B62E-BA7449CBD1AE}">
      <dgm:prSet/>
      <dgm:spPr/>
      <dgm:t>
        <a:bodyPr/>
        <a:lstStyle/>
        <a:p>
          <a:endParaRPr lang="en-US"/>
        </a:p>
      </dgm:t>
    </dgm:pt>
    <dgm:pt modelId="{692ACD8D-AADC-41EF-8337-D872DC374B02}">
      <dgm:prSet/>
      <dgm:spPr/>
      <dgm:t>
        <a:bodyPr/>
        <a:lstStyle/>
        <a:p>
          <a:r>
            <a:rPr lang="en-US"/>
            <a:t>Key findings</a:t>
          </a:r>
        </a:p>
      </dgm:t>
    </dgm:pt>
    <dgm:pt modelId="{D4F43F8C-4DC4-4788-A8C3-5E1877F692DD}" type="parTrans" cxnId="{6051E3CE-8C0F-4713-AD0D-11419B8F7163}">
      <dgm:prSet/>
      <dgm:spPr/>
      <dgm:t>
        <a:bodyPr/>
        <a:lstStyle/>
        <a:p>
          <a:endParaRPr lang="en-US"/>
        </a:p>
      </dgm:t>
    </dgm:pt>
    <dgm:pt modelId="{B6D74BF8-B8C3-4B22-91A8-C66B79C4EB92}" type="sibTrans" cxnId="{6051E3CE-8C0F-4713-AD0D-11419B8F7163}">
      <dgm:prSet/>
      <dgm:spPr/>
      <dgm:t>
        <a:bodyPr/>
        <a:lstStyle/>
        <a:p>
          <a:endParaRPr lang="en-US"/>
        </a:p>
      </dgm:t>
    </dgm:pt>
    <dgm:pt modelId="{053F849A-CF9C-4F75-B810-96FF525396E3}">
      <dgm:prSet/>
      <dgm:spPr/>
      <dgm:t>
        <a:bodyPr/>
        <a:lstStyle/>
        <a:p>
          <a:r>
            <a:rPr lang="en-US"/>
            <a:t>Strengths</a:t>
          </a:r>
        </a:p>
      </dgm:t>
    </dgm:pt>
    <dgm:pt modelId="{079DC6E7-BA3D-487F-9A40-CAE9ACF78659}" type="parTrans" cxnId="{4C28FAA3-39EE-45FB-92ED-6877A1A350FB}">
      <dgm:prSet/>
      <dgm:spPr/>
      <dgm:t>
        <a:bodyPr/>
        <a:lstStyle/>
        <a:p>
          <a:endParaRPr lang="en-US"/>
        </a:p>
      </dgm:t>
    </dgm:pt>
    <dgm:pt modelId="{C63FBD39-8BDB-499F-A078-621683B4A027}" type="sibTrans" cxnId="{4C28FAA3-39EE-45FB-92ED-6877A1A350FB}">
      <dgm:prSet/>
      <dgm:spPr/>
      <dgm:t>
        <a:bodyPr/>
        <a:lstStyle/>
        <a:p>
          <a:endParaRPr lang="en-US"/>
        </a:p>
      </dgm:t>
    </dgm:pt>
    <dgm:pt modelId="{B2509303-CA99-4E01-9653-9ED1B8695B87}">
      <dgm:prSet/>
      <dgm:spPr/>
      <dgm:t>
        <a:bodyPr/>
        <a:lstStyle/>
        <a:p>
          <a:r>
            <a:rPr lang="en-US"/>
            <a:t>Limitations</a:t>
          </a:r>
        </a:p>
      </dgm:t>
    </dgm:pt>
    <dgm:pt modelId="{C86D7CEA-E571-4883-9F98-1178803E031C}" type="parTrans" cxnId="{E7221670-6F41-4740-BD67-3D606DCEE31A}">
      <dgm:prSet/>
      <dgm:spPr/>
      <dgm:t>
        <a:bodyPr/>
        <a:lstStyle/>
        <a:p>
          <a:endParaRPr lang="en-US"/>
        </a:p>
      </dgm:t>
    </dgm:pt>
    <dgm:pt modelId="{982DC2C6-48F8-45FB-98C3-1634011B6728}" type="sibTrans" cxnId="{E7221670-6F41-4740-BD67-3D606DCEE31A}">
      <dgm:prSet/>
      <dgm:spPr/>
      <dgm:t>
        <a:bodyPr/>
        <a:lstStyle/>
        <a:p>
          <a:endParaRPr lang="en-US"/>
        </a:p>
      </dgm:t>
    </dgm:pt>
    <dgm:pt modelId="{1927ACE0-20EA-4011-9D49-5F4F6709F356}">
      <dgm:prSet/>
      <dgm:spPr/>
      <dgm:t>
        <a:bodyPr/>
        <a:lstStyle/>
        <a:p>
          <a:r>
            <a:rPr lang="en-US"/>
            <a:t>Relevance to my proposal</a:t>
          </a:r>
        </a:p>
      </dgm:t>
    </dgm:pt>
    <dgm:pt modelId="{05DA0916-51FC-4859-A13D-5BB117D838A3}" type="parTrans" cxnId="{2E284BCA-A3AC-4FFE-A4A2-8906F7FF1608}">
      <dgm:prSet/>
      <dgm:spPr/>
      <dgm:t>
        <a:bodyPr/>
        <a:lstStyle/>
        <a:p>
          <a:endParaRPr lang="en-US"/>
        </a:p>
      </dgm:t>
    </dgm:pt>
    <dgm:pt modelId="{2FF6E79A-89B5-4B11-BC9B-6F5D953F2438}" type="sibTrans" cxnId="{2E284BCA-A3AC-4FFE-A4A2-8906F7FF1608}">
      <dgm:prSet/>
      <dgm:spPr/>
      <dgm:t>
        <a:bodyPr/>
        <a:lstStyle/>
        <a:p>
          <a:endParaRPr lang="en-US"/>
        </a:p>
      </dgm:t>
    </dgm:pt>
    <dgm:pt modelId="{455C8A5A-B5CA-403C-8F6E-3482F5C5EF5D}" type="pres">
      <dgm:prSet presAssocID="{E4AF103A-5361-4A91-9D1A-C24432EE9223}" presName="root" presStyleCnt="0">
        <dgm:presLayoutVars>
          <dgm:dir/>
          <dgm:resizeHandles val="exact"/>
        </dgm:presLayoutVars>
      </dgm:prSet>
      <dgm:spPr/>
    </dgm:pt>
    <dgm:pt modelId="{5C04E4F2-2C58-4FD0-99D3-C558CA715DF4}" type="pres">
      <dgm:prSet presAssocID="{890E0844-A2DA-4A94-8B82-7BE1AF95E19F}" presName="compNode" presStyleCnt="0"/>
      <dgm:spPr/>
    </dgm:pt>
    <dgm:pt modelId="{1C9B6AD7-A71A-40B7-A962-2203D43285EE}" type="pres">
      <dgm:prSet presAssocID="{890E0844-A2DA-4A94-8B82-7BE1AF95E19F}" presName="bgRect" presStyleLbl="bgShp" presStyleIdx="0" presStyleCnt="7"/>
      <dgm:spPr/>
    </dgm:pt>
    <dgm:pt modelId="{FE51E9AE-8A74-4FAB-B2E2-D2A967322438}" type="pres">
      <dgm:prSet presAssocID="{890E0844-A2DA-4A94-8B82-7BE1AF95E19F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780592C-0557-4918-9547-7E4FD3F4744B}" type="pres">
      <dgm:prSet presAssocID="{890E0844-A2DA-4A94-8B82-7BE1AF95E19F}" presName="spaceRect" presStyleCnt="0"/>
      <dgm:spPr/>
    </dgm:pt>
    <dgm:pt modelId="{C1FA110D-87CC-401E-9A01-19A45D0FC1EC}" type="pres">
      <dgm:prSet presAssocID="{890E0844-A2DA-4A94-8B82-7BE1AF95E19F}" presName="parTx" presStyleLbl="revTx" presStyleIdx="0" presStyleCnt="7">
        <dgm:presLayoutVars>
          <dgm:chMax val="0"/>
          <dgm:chPref val="0"/>
        </dgm:presLayoutVars>
      </dgm:prSet>
      <dgm:spPr/>
    </dgm:pt>
    <dgm:pt modelId="{96BCEF59-DEA7-486E-A9DE-E135309E5CAB}" type="pres">
      <dgm:prSet presAssocID="{77A314C7-8C78-48A0-8E12-AA8FA77F857C}" presName="sibTrans" presStyleCnt="0"/>
      <dgm:spPr/>
    </dgm:pt>
    <dgm:pt modelId="{6149A083-5D8A-4160-9556-939764C6238D}" type="pres">
      <dgm:prSet presAssocID="{7D2482C5-1B2A-4900-AE5C-D011FA6241B5}" presName="compNode" presStyleCnt="0"/>
      <dgm:spPr/>
    </dgm:pt>
    <dgm:pt modelId="{7ABCB6F9-9D98-46C8-980F-5DBE9FF3599F}" type="pres">
      <dgm:prSet presAssocID="{7D2482C5-1B2A-4900-AE5C-D011FA6241B5}" presName="bgRect" presStyleLbl="bgShp" presStyleIdx="1" presStyleCnt="7"/>
      <dgm:spPr/>
    </dgm:pt>
    <dgm:pt modelId="{2828F29D-D793-4CBD-91CE-9790971E23C2}" type="pres">
      <dgm:prSet presAssocID="{7D2482C5-1B2A-4900-AE5C-D011FA6241B5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5EDAF6C8-3B62-4FB1-86BF-601837E4D5A0}" type="pres">
      <dgm:prSet presAssocID="{7D2482C5-1B2A-4900-AE5C-D011FA6241B5}" presName="spaceRect" presStyleCnt="0"/>
      <dgm:spPr/>
    </dgm:pt>
    <dgm:pt modelId="{4F99E7C0-BC77-4DD8-9B8A-FAB8B47E14C4}" type="pres">
      <dgm:prSet presAssocID="{7D2482C5-1B2A-4900-AE5C-D011FA6241B5}" presName="parTx" presStyleLbl="revTx" presStyleIdx="1" presStyleCnt="7">
        <dgm:presLayoutVars>
          <dgm:chMax val="0"/>
          <dgm:chPref val="0"/>
        </dgm:presLayoutVars>
      </dgm:prSet>
      <dgm:spPr/>
    </dgm:pt>
    <dgm:pt modelId="{9CE94AB2-AC18-40AA-82E6-84371048B35D}" type="pres">
      <dgm:prSet presAssocID="{48701E9B-9E68-404F-A6E0-C6861515790A}" presName="sibTrans" presStyleCnt="0"/>
      <dgm:spPr/>
    </dgm:pt>
    <dgm:pt modelId="{FDA6083C-167C-4951-8F65-704166D0C0EF}" type="pres">
      <dgm:prSet presAssocID="{32ED0A50-15F8-4D69-AD08-632A8E6FD1D1}" presName="compNode" presStyleCnt="0"/>
      <dgm:spPr/>
    </dgm:pt>
    <dgm:pt modelId="{941E9A7E-DA95-4984-95C2-4233E806C8B9}" type="pres">
      <dgm:prSet presAssocID="{32ED0A50-15F8-4D69-AD08-632A8E6FD1D1}" presName="bgRect" presStyleLbl="bgShp" presStyleIdx="2" presStyleCnt="7"/>
      <dgm:spPr/>
    </dgm:pt>
    <dgm:pt modelId="{71E601E1-9F0C-4BAB-B162-3962D399FC8D}" type="pres">
      <dgm:prSet presAssocID="{32ED0A50-15F8-4D69-AD08-632A8E6FD1D1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563BB2F-7048-4DB0-873A-D7D6A47DEAC5}" type="pres">
      <dgm:prSet presAssocID="{32ED0A50-15F8-4D69-AD08-632A8E6FD1D1}" presName="spaceRect" presStyleCnt="0"/>
      <dgm:spPr/>
    </dgm:pt>
    <dgm:pt modelId="{0DF945DA-E9AE-45BB-BFCB-FD61E0139B29}" type="pres">
      <dgm:prSet presAssocID="{32ED0A50-15F8-4D69-AD08-632A8E6FD1D1}" presName="parTx" presStyleLbl="revTx" presStyleIdx="2" presStyleCnt="7">
        <dgm:presLayoutVars>
          <dgm:chMax val="0"/>
          <dgm:chPref val="0"/>
        </dgm:presLayoutVars>
      </dgm:prSet>
      <dgm:spPr/>
    </dgm:pt>
    <dgm:pt modelId="{21F0B7D4-C0DE-44C1-AACF-DE7CB75199E9}" type="pres">
      <dgm:prSet presAssocID="{55C0B720-683F-47C4-8136-3BC246E65EE1}" presName="sibTrans" presStyleCnt="0"/>
      <dgm:spPr/>
    </dgm:pt>
    <dgm:pt modelId="{2079D60B-A72B-4641-8E8F-76186B688386}" type="pres">
      <dgm:prSet presAssocID="{692ACD8D-AADC-41EF-8337-D872DC374B02}" presName="compNode" presStyleCnt="0"/>
      <dgm:spPr/>
    </dgm:pt>
    <dgm:pt modelId="{59D55F74-00E7-476F-9D9D-C003D160C16B}" type="pres">
      <dgm:prSet presAssocID="{692ACD8D-AADC-41EF-8337-D872DC374B02}" presName="bgRect" presStyleLbl="bgShp" presStyleIdx="3" presStyleCnt="7"/>
      <dgm:spPr/>
    </dgm:pt>
    <dgm:pt modelId="{7D9D017B-55CE-4AA4-AEB4-6E93B61DE68C}" type="pres">
      <dgm:prSet presAssocID="{692ACD8D-AADC-41EF-8337-D872DC374B02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E2562344-C0FB-40C3-B289-69BED82EA338}" type="pres">
      <dgm:prSet presAssocID="{692ACD8D-AADC-41EF-8337-D872DC374B02}" presName="spaceRect" presStyleCnt="0"/>
      <dgm:spPr/>
    </dgm:pt>
    <dgm:pt modelId="{03FF85E2-B672-4051-9673-3AA5AEAF33CD}" type="pres">
      <dgm:prSet presAssocID="{692ACD8D-AADC-41EF-8337-D872DC374B02}" presName="parTx" presStyleLbl="revTx" presStyleIdx="3" presStyleCnt="7">
        <dgm:presLayoutVars>
          <dgm:chMax val="0"/>
          <dgm:chPref val="0"/>
        </dgm:presLayoutVars>
      </dgm:prSet>
      <dgm:spPr/>
    </dgm:pt>
    <dgm:pt modelId="{1C8FDEB6-B593-46E7-9C5E-75FA734B1877}" type="pres">
      <dgm:prSet presAssocID="{B6D74BF8-B8C3-4B22-91A8-C66B79C4EB92}" presName="sibTrans" presStyleCnt="0"/>
      <dgm:spPr/>
    </dgm:pt>
    <dgm:pt modelId="{06B3E4F2-17F8-4522-A90A-B83258B1D547}" type="pres">
      <dgm:prSet presAssocID="{053F849A-CF9C-4F75-B810-96FF525396E3}" presName="compNode" presStyleCnt="0"/>
      <dgm:spPr/>
    </dgm:pt>
    <dgm:pt modelId="{59923441-BB45-49AD-86F4-333ACCDCC509}" type="pres">
      <dgm:prSet presAssocID="{053F849A-CF9C-4F75-B810-96FF525396E3}" presName="bgRect" presStyleLbl="bgShp" presStyleIdx="4" presStyleCnt="7"/>
      <dgm:spPr/>
    </dgm:pt>
    <dgm:pt modelId="{18C6DD87-1564-4C5D-B67F-1A84416B9753}" type="pres">
      <dgm:prSet presAssocID="{053F849A-CF9C-4F75-B810-96FF525396E3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F658F852-5335-4D50-9ED6-2C32AC6D1552}" type="pres">
      <dgm:prSet presAssocID="{053F849A-CF9C-4F75-B810-96FF525396E3}" presName="spaceRect" presStyleCnt="0"/>
      <dgm:spPr/>
    </dgm:pt>
    <dgm:pt modelId="{C61BE404-5C04-457D-9A72-699A07904DED}" type="pres">
      <dgm:prSet presAssocID="{053F849A-CF9C-4F75-B810-96FF525396E3}" presName="parTx" presStyleLbl="revTx" presStyleIdx="4" presStyleCnt="7">
        <dgm:presLayoutVars>
          <dgm:chMax val="0"/>
          <dgm:chPref val="0"/>
        </dgm:presLayoutVars>
      </dgm:prSet>
      <dgm:spPr/>
    </dgm:pt>
    <dgm:pt modelId="{ED75EED8-4AF9-4B4E-BCB7-B4C4F3C446CC}" type="pres">
      <dgm:prSet presAssocID="{C63FBD39-8BDB-499F-A078-621683B4A027}" presName="sibTrans" presStyleCnt="0"/>
      <dgm:spPr/>
    </dgm:pt>
    <dgm:pt modelId="{9DC14EB1-9BEA-4CC0-87B9-619DCFC9352A}" type="pres">
      <dgm:prSet presAssocID="{B2509303-CA99-4E01-9653-9ED1B8695B87}" presName="compNode" presStyleCnt="0"/>
      <dgm:spPr/>
    </dgm:pt>
    <dgm:pt modelId="{16701DD2-A36C-4625-8F4C-1EB808041056}" type="pres">
      <dgm:prSet presAssocID="{B2509303-CA99-4E01-9653-9ED1B8695B87}" presName="bgRect" presStyleLbl="bgShp" presStyleIdx="5" presStyleCnt="7"/>
      <dgm:spPr/>
    </dgm:pt>
    <dgm:pt modelId="{6E27E409-D050-4BE3-90C7-6FE8A6C3E85F}" type="pres">
      <dgm:prSet presAssocID="{B2509303-CA99-4E01-9653-9ED1B8695B87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2A0FAE8-8EAD-48F8-BAA8-50C304C7D4F7}" type="pres">
      <dgm:prSet presAssocID="{B2509303-CA99-4E01-9653-9ED1B8695B87}" presName="spaceRect" presStyleCnt="0"/>
      <dgm:spPr/>
    </dgm:pt>
    <dgm:pt modelId="{8580315D-6EBD-4C5D-A10A-B04ACFBA1E52}" type="pres">
      <dgm:prSet presAssocID="{B2509303-CA99-4E01-9653-9ED1B8695B87}" presName="parTx" presStyleLbl="revTx" presStyleIdx="5" presStyleCnt="7">
        <dgm:presLayoutVars>
          <dgm:chMax val="0"/>
          <dgm:chPref val="0"/>
        </dgm:presLayoutVars>
      </dgm:prSet>
      <dgm:spPr/>
    </dgm:pt>
    <dgm:pt modelId="{937592F3-B2AD-4A8C-BE3A-F05EC8EE9A87}" type="pres">
      <dgm:prSet presAssocID="{982DC2C6-48F8-45FB-98C3-1634011B6728}" presName="sibTrans" presStyleCnt="0"/>
      <dgm:spPr/>
    </dgm:pt>
    <dgm:pt modelId="{A327C865-4A96-4000-AC46-C259C691FB4F}" type="pres">
      <dgm:prSet presAssocID="{1927ACE0-20EA-4011-9D49-5F4F6709F356}" presName="compNode" presStyleCnt="0"/>
      <dgm:spPr/>
    </dgm:pt>
    <dgm:pt modelId="{62DF471D-2B0D-4471-8339-B809FEE3036C}" type="pres">
      <dgm:prSet presAssocID="{1927ACE0-20EA-4011-9D49-5F4F6709F356}" presName="bgRect" presStyleLbl="bgShp" presStyleIdx="6" presStyleCnt="7"/>
      <dgm:spPr/>
    </dgm:pt>
    <dgm:pt modelId="{D30483A6-200C-4DBD-9121-C496B1BC631F}" type="pres">
      <dgm:prSet presAssocID="{1927ACE0-20EA-4011-9D49-5F4F6709F356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46A7108-B4D4-466F-97FD-0A190EE47FE7}" type="pres">
      <dgm:prSet presAssocID="{1927ACE0-20EA-4011-9D49-5F4F6709F356}" presName="spaceRect" presStyleCnt="0"/>
      <dgm:spPr/>
    </dgm:pt>
    <dgm:pt modelId="{5D7A9AC0-0DB0-43A7-9560-A7F28EF04833}" type="pres">
      <dgm:prSet presAssocID="{1927ACE0-20EA-4011-9D49-5F4F6709F35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CC4AB06-2EFD-40D9-B6A4-28B6EBCAC554}" srcId="{E4AF103A-5361-4A91-9D1A-C24432EE9223}" destId="{7D2482C5-1B2A-4900-AE5C-D011FA6241B5}" srcOrd="1" destOrd="0" parTransId="{3D0C2488-3F37-4E5C-9A63-744EAABB1E62}" sibTransId="{48701E9B-9E68-404F-A6E0-C6861515790A}"/>
    <dgm:cxn modelId="{E468F333-4919-4AD4-B47F-4DC97319FCAF}" type="presOf" srcId="{053F849A-CF9C-4F75-B810-96FF525396E3}" destId="{C61BE404-5C04-457D-9A72-699A07904DED}" srcOrd="0" destOrd="0" presId="urn:microsoft.com/office/officeart/2018/2/layout/IconVerticalSolidList"/>
    <dgm:cxn modelId="{8BA59641-C662-4003-8DE7-F15B55CB33D0}" type="presOf" srcId="{E4AF103A-5361-4A91-9D1A-C24432EE9223}" destId="{455C8A5A-B5CA-403C-8F6E-3482F5C5EF5D}" srcOrd="0" destOrd="0" presId="urn:microsoft.com/office/officeart/2018/2/layout/IconVerticalSolidList"/>
    <dgm:cxn modelId="{CA63FF42-D317-4004-975C-D8D2996EFE8A}" type="presOf" srcId="{7D2482C5-1B2A-4900-AE5C-D011FA6241B5}" destId="{4F99E7C0-BC77-4DD8-9B8A-FAB8B47E14C4}" srcOrd="0" destOrd="0" presId="urn:microsoft.com/office/officeart/2018/2/layout/IconVerticalSolidList"/>
    <dgm:cxn modelId="{E7221670-6F41-4740-BD67-3D606DCEE31A}" srcId="{E4AF103A-5361-4A91-9D1A-C24432EE9223}" destId="{B2509303-CA99-4E01-9653-9ED1B8695B87}" srcOrd="5" destOrd="0" parTransId="{C86D7CEA-E571-4883-9F98-1178803E031C}" sibTransId="{982DC2C6-48F8-45FB-98C3-1634011B6728}"/>
    <dgm:cxn modelId="{B1BF2D55-D861-4FC7-948D-DB2684FB034A}" type="presOf" srcId="{B2509303-CA99-4E01-9653-9ED1B8695B87}" destId="{8580315D-6EBD-4C5D-A10A-B04ACFBA1E52}" srcOrd="0" destOrd="0" presId="urn:microsoft.com/office/officeart/2018/2/layout/IconVerticalSolidList"/>
    <dgm:cxn modelId="{CC0A237E-3747-43D9-B62E-BA7449CBD1AE}" srcId="{E4AF103A-5361-4A91-9D1A-C24432EE9223}" destId="{32ED0A50-15F8-4D69-AD08-632A8E6FD1D1}" srcOrd="2" destOrd="0" parTransId="{65A924BE-E98E-4215-BFB2-A3C919484275}" sibTransId="{55C0B720-683F-47C4-8136-3BC246E65EE1}"/>
    <dgm:cxn modelId="{03A88D7E-D8D0-4E17-A22D-C7B333E9B37F}" type="presOf" srcId="{1927ACE0-20EA-4011-9D49-5F4F6709F356}" destId="{5D7A9AC0-0DB0-43A7-9560-A7F28EF04833}" srcOrd="0" destOrd="0" presId="urn:microsoft.com/office/officeart/2018/2/layout/IconVerticalSolidList"/>
    <dgm:cxn modelId="{4C28FAA3-39EE-45FB-92ED-6877A1A350FB}" srcId="{E4AF103A-5361-4A91-9D1A-C24432EE9223}" destId="{053F849A-CF9C-4F75-B810-96FF525396E3}" srcOrd="4" destOrd="0" parTransId="{079DC6E7-BA3D-487F-9A40-CAE9ACF78659}" sibTransId="{C63FBD39-8BDB-499F-A078-621683B4A027}"/>
    <dgm:cxn modelId="{1459AFAC-1C81-44CF-AA36-DF19D8D20E59}" srcId="{E4AF103A-5361-4A91-9D1A-C24432EE9223}" destId="{890E0844-A2DA-4A94-8B82-7BE1AF95E19F}" srcOrd="0" destOrd="0" parTransId="{CBE09025-EE00-4740-8D17-81D8101ED001}" sibTransId="{77A314C7-8C78-48A0-8E12-AA8FA77F857C}"/>
    <dgm:cxn modelId="{2E762BB6-B7A2-4170-91BE-BDC3C86FC114}" type="presOf" srcId="{890E0844-A2DA-4A94-8B82-7BE1AF95E19F}" destId="{C1FA110D-87CC-401E-9A01-19A45D0FC1EC}" srcOrd="0" destOrd="0" presId="urn:microsoft.com/office/officeart/2018/2/layout/IconVerticalSolidList"/>
    <dgm:cxn modelId="{2E284BCA-A3AC-4FFE-A4A2-8906F7FF1608}" srcId="{E4AF103A-5361-4A91-9D1A-C24432EE9223}" destId="{1927ACE0-20EA-4011-9D49-5F4F6709F356}" srcOrd="6" destOrd="0" parTransId="{05DA0916-51FC-4859-A13D-5BB117D838A3}" sibTransId="{2FF6E79A-89B5-4B11-BC9B-6F5D953F2438}"/>
    <dgm:cxn modelId="{6051E3CE-8C0F-4713-AD0D-11419B8F7163}" srcId="{E4AF103A-5361-4A91-9D1A-C24432EE9223}" destId="{692ACD8D-AADC-41EF-8337-D872DC374B02}" srcOrd="3" destOrd="0" parTransId="{D4F43F8C-4DC4-4788-A8C3-5E1877F692DD}" sibTransId="{B6D74BF8-B8C3-4B22-91A8-C66B79C4EB92}"/>
    <dgm:cxn modelId="{14F085DB-607A-4946-89A2-6AD532FE126F}" type="presOf" srcId="{692ACD8D-AADC-41EF-8337-D872DC374B02}" destId="{03FF85E2-B672-4051-9673-3AA5AEAF33CD}" srcOrd="0" destOrd="0" presId="urn:microsoft.com/office/officeart/2018/2/layout/IconVerticalSolidList"/>
    <dgm:cxn modelId="{E23C2BFD-B3D9-4CF1-945F-35D704115102}" type="presOf" srcId="{32ED0A50-15F8-4D69-AD08-632A8E6FD1D1}" destId="{0DF945DA-E9AE-45BB-BFCB-FD61E0139B29}" srcOrd="0" destOrd="0" presId="urn:microsoft.com/office/officeart/2018/2/layout/IconVerticalSolidList"/>
    <dgm:cxn modelId="{E5BE040D-2B49-43DB-B5BD-8BC05B92DD04}" type="presParOf" srcId="{455C8A5A-B5CA-403C-8F6E-3482F5C5EF5D}" destId="{5C04E4F2-2C58-4FD0-99D3-C558CA715DF4}" srcOrd="0" destOrd="0" presId="urn:microsoft.com/office/officeart/2018/2/layout/IconVerticalSolidList"/>
    <dgm:cxn modelId="{F0AD7E31-AAE3-49F4-B7EE-1F2DEA48C0A5}" type="presParOf" srcId="{5C04E4F2-2C58-4FD0-99D3-C558CA715DF4}" destId="{1C9B6AD7-A71A-40B7-A962-2203D43285EE}" srcOrd="0" destOrd="0" presId="urn:microsoft.com/office/officeart/2018/2/layout/IconVerticalSolidList"/>
    <dgm:cxn modelId="{57660726-84E7-4800-BC09-D5305F4D9206}" type="presParOf" srcId="{5C04E4F2-2C58-4FD0-99D3-C558CA715DF4}" destId="{FE51E9AE-8A74-4FAB-B2E2-D2A967322438}" srcOrd="1" destOrd="0" presId="urn:microsoft.com/office/officeart/2018/2/layout/IconVerticalSolidList"/>
    <dgm:cxn modelId="{7DC053CD-C280-44BF-979D-68D70218870C}" type="presParOf" srcId="{5C04E4F2-2C58-4FD0-99D3-C558CA715DF4}" destId="{A780592C-0557-4918-9547-7E4FD3F4744B}" srcOrd="2" destOrd="0" presId="urn:microsoft.com/office/officeart/2018/2/layout/IconVerticalSolidList"/>
    <dgm:cxn modelId="{40127D6A-077A-47E3-95B6-B4EF538C397C}" type="presParOf" srcId="{5C04E4F2-2C58-4FD0-99D3-C558CA715DF4}" destId="{C1FA110D-87CC-401E-9A01-19A45D0FC1EC}" srcOrd="3" destOrd="0" presId="urn:microsoft.com/office/officeart/2018/2/layout/IconVerticalSolidList"/>
    <dgm:cxn modelId="{832B3B55-8A40-49C9-9DDC-CDC46B936017}" type="presParOf" srcId="{455C8A5A-B5CA-403C-8F6E-3482F5C5EF5D}" destId="{96BCEF59-DEA7-486E-A9DE-E135309E5CAB}" srcOrd="1" destOrd="0" presId="urn:microsoft.com/office/officeart/2018/2/layout/IconVerticalSolidList"/>
    <dgm:cxn modelId="{AC97C17D-57C7-4ABE-959E-E65AC74A1CB8}" type="presParOf" srcId="{455C8A5A-B5CA-403C-8F6E-3482F5C5EF5D}" destId="{6149A083-5D8A-4160-9556-939764C6238D}" srcOrd="2" destOrd="0" presId="urn:microsoft.com/office/officeart/2018/2/layout/IconVerticalSolidList"/>
    <dgm:cxn modelId="{E58743DB-05D2-4730-B17F-8C13AE17861F}" type="presParOf" srcId="{6149A083-5D8A-4160-9556-939764C6238D}" destId="{7ABCB6F9-9D98-46C8-980F-5DBE9FF3599F}" srcOrd="0" destOrd="0" presId="urn:microsoft.com/office/officeart/2018/2/layout/IconVerticalSolidList"/>
    <dgm:cxn modelId="{E903F2E9-8018-4899-98D3-35F80B27318C}" type="presParOf" srcId="{6149A083-5D8A-4160-9556-939764C6238D}" destId="{2828F29D-D793-4CBD-91CE-9790971E23C2}" srcOrd="1" destOrd="0" presId="urn:microsoft.com/office/officeart/2018/2/layout/IconVerticalSolidList"/>
    <dgm:cxn modelId="{F743B854-0E26-4723-BC57-CBB02EA46988}" type="presParOf" srcId="{6149A083-5D8A-4160-9556-939764C6238D}" destId="{5EDAF6C8-3B62-4FB1-86BF-601837E4D5A0}" srcOrd="2" destOrd="0" presId="urn:microsoft.com/office/officeart/2018/2/layout/IconVerticalSolidList"/>
    <dgm:cxn modelId="{905D36B4-373C-4F74-82E2-FC5BB90C8952}" type="presParOf" srcId="{6149A083-5D8A-4160-9556-939764C6238D}" destId="{4F99E7C0-BC77-4DD8-9B8A-FAB8B47E14C4}" srcOrd="3" destOrd="0" presId="urn:microsoft.com/office/officeart/2018/2/layout/IconVerticalSolidList"/>
    <dgm:cxn modelId="{34AAD21F-8E6D-41F0-A90D-4180FBA13022}" type="presParOf" srcId="{455C8A5A-B5CA-403C-8F6E-3482F5C5EF5D}" destId="{9CE94AB2-AC18-40AA-82E6-84371048B35D}" srcOrd="3" destOrd="0" presId="urn:microsoft.com/office/officeart/2018/2/layout/IconVerticalSolidList"/>
    <dgm:cxn modelId="{BC836717-8F5F-4DC1-8746-68BF7B19EDB5}" type="presParOf" srcId="{455C8A5A-B5CA-403C-8F6E-3482F5C5EF5D}" destId="{FDA6083C-167C-4951-8F65-704166D0C0EF}" srcOrd="4" destOrd="0" presId="urn:microsoft.com/office/officeart/2018/2/layout/IconVerticalSolidList"/>
    <dgm:cxn modelId="{45C66ADE-156F-4F6E-8F03-1058FE586D9A}" type="presParOf" srcId="{FDA6083C-167C-4951-8F65-704166D0C0EF}" destId="{941E9A7E-DA95-4984-95C2-4233E806C8B9}" srcOrd="0" destOrd="0" presId="urn:microsoft.com/office/officeart/2018/2/layout/IconVerticalSolidList"/>
    <dgm:cxn modelId="{B2802D07-73B9-49E8-BBA6-FE6A33EEEFA7}" type="presParOf" srcId="{FDA6083C-167C-4951-8F65-704166D0C0EF}" destId="{71E601E1-9F0C-4BAB-B162-3962D399FC8D}" srcOrd="1" destOrd="0" presId="urn:microsoft.com/office/officeart/2018/2/layout/IconVerticalSolidList"/>
    <dgm:cxn modelId="{E5FE69E3-0433-46B3-9F12-6D11A3D60AC5}" type="presParOf" srcId="{FDA6083C-167C-4951-8F65-704166D0C0EF}" destId="{F563BB2F-7048-4DB0-873A-D7D6A47DEAC5}" srcOrd="2" destOrd="0" presId="urn:microsoft.com/office/officeart/2018/2/layout/IconVerticalSolidList"/>
    <dgm:cxn modelId="{795B744F-5F4A-40B9-8AA9-CD0C5A98DC63}" type="presParOf" srcId="{FDA6083C-167C-4951-8F65-704166D0C0EF}" destId="{0DF945DA-E9AE-45BB-BFCB-FD61E0139B29}" srcOrd="3" destOrd="0" presId="urn:microsoft.com/office/officeart/2018/2/layout/IconVerticalSolidList"/>
    <dgm:cxn modelId="{69401A04-A99F-4699-88C6-0C71C5147AFB}" type="presParOf" srcId="{455C8A5A-B5CA-403C-8F6E-3482F5C5EF5D}" destId="{21F0B7D4-C0DE-44C1-AACF-DE7CB75199E9}" srcOrd="5" destOrd="0" presId="urn:microsoft.com/office/officeart/2018/2/layout/IconVerticalSolidList"/>
    <dgm:cxn modelId="{DEE15A57-288D-4DE7-8814-6EF38D7E22CF}" type="presParOf" srcId="{455C8A5A-B5CA-403C-8F6E-3482F5C5EF5D}" destId="{2079D60B-A72B-4641-8E8F-76186B688386}" srcOrd="6" destOrd="0" presId="urn:microsoft.com/office/officeart/2018/2/layout/IconVerticalSolidList"/>
    <dgm:cxn modelId="{A8C36EDF-900C-4513-9F6C-CC2CBF11FE3B}" type="presParOf" srcId="{2079D60B-A72B-4641-8E8F-76186B688386}" destId="{59D55F74-00E7-476F-9D9D-C003D160C16B}" srcOrd="0" destOrd="0" presId="urn:microsoft.com/office/officeart/2018/2/layout/IconVerticalSolidList"/>
    <dgm:cxn modelId="{26028589-46AE-43B2-992C-EF2DBA9E2913}" type="presParOf" srcId="{2079D60B-A72B-4641-8E8F-76186B688386}" destId="{7D9D017B-55CE-4AA4-AEB4-6E93B61DE68C}" srcOrd="1" destOrd="0" presId="urn:microsoft.com/office/officeart/2018/2/layout/IconVerticalSolidList"/>
    <dgm:cxn modelId="{87110FB4-7020-493F-91A8-D68E6E542F64}" type="presParOf" srcId="{2079D60B-A72B-4641-8E8F-76186B688386}" destId="{E2562344-C0FB-40C3-B289-69BED82EA338}" srcOrd="2" destOrd="0" presId="urn:microsoft.com/office/officeart/2018/2/layout/IconVerticalSolidList"/>
    <dgm:cxn modelId="{9A4A5880-D1D0-43E6-B717-DCC435C21464}" type="presParOf" srcId="{2079D60B-A72B-4641-8E8F-76186B688386}" destId="{03FF85E2-B672-4051-9673-3AA5AEAF33CD}" srcOrd="3" destOrd="0" presId="urn:microsoft.com/office/officeart/2018/2/layout/IconVerticalSolidList"/>
    <dgm:cxn modelId="{56034A7B-1304-4733-BC69-BD9D92733D21}" type="presParOf" srcId="{455C8A5A-B5CA-403C-8F6E-3482F5C5EF5D}" destId="{1C8FDEB6-B593-46E7-9C5E-75FA734B1877}" srcOrd="7" destOrd="0" presId="urn:microsoft.com/office/officeart/2018/2/layout/IconVerticalSolidList"/>
    <dgm:cxn modelId="{F9BF5D2F-5CE0-4805-9004-EA3CFCEC1AEA}" type="presParOf" srcId="{455C8A5A-B5CA-403C-8F6E-3482F5C5EF5D}" destId="{06B3E4F2-17F8-4522-A90A-B83258B1D547}" srcOrd="8" destOrd="0" presId="urn:microsoft.com/office/officeart/2018/2/layout/IconVerticalSolidList"/>
    <dgm:cxn modelId="{B2058EBC-E6D2-43FF-A792-7C26AD04E219}" type="presParOf" srcId="{06B3E4F2-17F8-4522-A90A-B83258B1D547}" destId="{59923441-BB45-49AD-86F4-333ACCDCC509}" srcOrd="0" destOrd="0" presId="urn:microsoft.com/office/officeart/2018/2/layout/IconVerticalSolidList"/>
    <dgm:cxn modelId="{118D6D1A-9A17-4D61-B809-FFF3EF2DDE19}" type="presParOf" srcId="{06B3E4F2-17F8-4522-A90A-B83258B1D547}" destId="{18C6DD87-1564-4C5D-B67F-1A84416B9753}" srcOrd="1" destOrd="0" presId="urn:microsoft.com/office/officeart/2018/2/layout/IconVerticalSolidList"/>
    <dgm:cxn modelId="{40B2F742-2AE3-4B80-A471-358221C977E1}" type="presParOf" srcId="{06B3E4F2-17F8-4522-A90A-B83258B1D547}" destId="{F658F852-5335-4D50-9ED6-2C32AC6D1552}" srcOrd="2" destOrd="0" presId="urn:microsoft.com/office/officeart/2018/2/layout/IconVerticalSolidList"/>
    <dgm:cxn modelId="{12EAAB6E-6BF4-45CF-9410-CB55030DC288}" type="presParOf" srcId="{06B3E4F2-17F8-4522-A90A-B83258B1D547}" destId="{C61BE404-5C04-457D-9A72-699A07904DED}" srcOrd="3" destOrd="0" presId="urn:microsoft.com/office/officeart/2018/2/layout/IconVerticalSolidList"/>
    <dgm:cxn modelId="{50F0F1E7-25F5-4ED8-940F-377C5B3C09FA}" type="presParOf" srcId="{455C8A5A-B5CA-403C-8F6E-3482F5C5EF5D}" destId="{ED75EED8-4AF9-4B4E-BCB7-B4C4F3C446CC}" srcOrd="9" destOrd="0" presId="urn:microsoft.com/office/officeart/2018/2/layout/IconVerticalSolidList"/>
    <dgm:cxn modelId="{8D9C6F72-6E19-43BF-ACB3-07190E17F8F5}" type="presParOf" srcId="{455C8A5A-B5CA-403C-8F6E-3482F5C5EF5D}" destId="{9DC14EB1-9BEA-4CC0-87B9-619DCFC9352A}" srcOrd="10" destOrd="0" presId="urn:microsoft.com/office/officeart/2018/2/layout/IconVerticalSolidList"/>
    <dgm:cxn modelId="{733F1CA2-9999-46EA-ACA1-C8A201E65113}" type="presParOf" srcId="{9DC14EB1-9BEA-4CC0-87B9-619DCFC9352A}" destId="{16701DD2-A36C-4625-8F4C-1EB808041056}" srcOrd="0" destOrd="0" presId="urn:microsoft.com/office/officeart/2018/2/layout/IconVerticalSolidList"/>
    <dgm:cxn modelId="{8E4FA758-7FEA-4717-A332-BFE81E26DDA3}" type="presParOf" srcId="{9DC14EB1-9BEA-4CC0-87B9-619DCFC9352A}" destId="{6E27E409-D050-4BE3-90C7-6FE8A6C3E85F}" srcOrd="1" destOrd="0" presId="urn:microsoft.com/office/officeart/2018/2/layout/IconVerticalSolidList"/>
    <dgm:cxn modelId="{A2E2B755-EED8-405F-9D8C-C7E83DA428C9}" type="presParOf" srcId="{9DC14EB1-9BEA-4CC0-87B9-619DCFC9352A}" destId="{32A0FAE8-8EAD-48F8-BAA8-50C304C7D4F7}" srcOrd="2" destOrd="0" presId="urn:microsoft.com/office/officeart/2018/2/layout/IconVerticalSolidList"/>
    <dgm:cxn modelId="{ECAD506B-5042-4888-8CDE-7FCD53B77140}" type="presParOf" srcId="{9DC14EB1-9BEA-4CC0-87B9-619DCFC9352A}" destId="{8580315D-6EBD-4C5D-A10A-B04ACFBA1E52}" srcOrd="3" destOrd="0" presId="urn:microsoft.com/office/officeart/2018/2/layout/IconVerticalSolidList"/>
    <dgm:cxn modelId="{ED177715-B83F-4F0E-9513-87D4A1DD5DC1}" type="presParOf" srcId="{455C8A5A-B5CA-403C-8F6E-3482F5C5EF5D}" destId="{937592F3-B2AD-4A8C-BE3A-F05EC8EE9A87}" srcOrd="11" destOrd="0" presId="urn:microsoft.com/office/officeart/2018/2/layout/IconVerticalSolidList"/>
    <dgm:cxn modelId="{8E380810-AB00-4C2D-B08D-EADAB3020123}" type="presParOf" srcId="{455C8A5A-B5CA-403C-8F6E-3482F5C5EF5D}" destId="{A327C865-4A96-4000-AC46-C259C691FB4F}" srcOrd="12" destOrd="0" presId="urn:microsoft.com/office/officeart/2018/2/layout/IconVerticalSolidList"/>
    <dgm:cxn modelId="{404DAE1C-DD74-42CD-88CE-D596AEE175F1}" type="presParOf" srcId="{A327C865-4A96-4000-AC46-C259C691FB4F}" destId="{62DF471D-2B0D-4471-8339-B809FEE3036C}" srcOrd="0" destOrd="0" presId="urn:microsoft.com/office/officeart/2018/2/layout/IconVerticalSolidList"/>
    <dgm:cxn modelId="{F7275F34-568B-4B45-B4CA-C4C6C90334FE}" type="presParOf" srcId="{A327C865-4A96-4000-AC46-C259C691FB4F}" destId="{D30483A6-200C-4DBD-9121-C496B1BC631F}" srcOrd="1" destOrd="0" presId="urn:microsoft.com/office/officeart/2018/2/layout/IconVerticalSolidList"/>
    <dgm:cxn modelId="{B8F05EBC-0AE9-46BB-8956-5E25B6134BF9}" type="presParOf" srcId="{A327C865-4A96-4000-AC46-C259C691FB4F}" destId="{C46A7108-B4D4-466F-97FD-0A190EE47FE7}" srcOrd="2" destOrd="0" presId="urn:microsoft.com/office/officeart/2018/2/layout/IconVerticalSolidList"/>
    <dgm:cxn modelId="{5B0FF35D-54E7-4E68-B939-BCA0F9293D33}" type="presParOf" srcId="{A327C865-4A96-4000-AC46-C259C691FB4F}" destId="{5D7A9AC0-0DB0-43A7-9560-A7F28EF048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29B2D-D8A1-457A-88B8-E711FD025CF4}">
      <dsp:nvSpPr>
        <dsp:cNvPr id="0" name=""/>
        <dsp:cNvSpPr/>
      </dsp:nvSpPr>
      <dsp:spPr>
        <a:xfrm>
          <a:off x="0" y="949585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55DE7-505D-493C-9897-78B918B1633C}">
      <dsp:nvSpPr>
        <dsp:cNvPr id="0" name=""/>
        <dsp:cNvSpPr/>
      </dsp:nvSpPr>
      <dsp:spPr>
        <a:xfrm>
          <a:off x="530307" y="1344029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90295-D389-4AD9-B8C8-DD3C3DC6900C}">
      <dsp:nvSpPr>
        <dsp:cNvPr id="0" name=""/>
        <dsp:cNvSpPr/>
      </dsp:nvSpPr>
      <dsp:spPr>
        <a:xfrm>
          <a:off x="2024809" y="949585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You will need to have access to the work you completed over Reading Week. </a:t>
          </a:r>
        </a:p>
      </dsp:txBody>
      <dsp:txXfrm>
        <a:off x="2024809" y="949585"/>
        <a:ext cx="4978967" cy="1753081"/>
      </dsp:txXfrm>
    </dsp:sp>
    <dsp:sp modelId="{AA5E3539-D34B-4B82-8536-68A0053E4124}">
      <dsp:nvSpPr>
        <dsp:cNvPr id="0" name=""/>
        <dsp:cNvSpPr/>
      </dsp:nvSpPr>
      <dsp:spPr>
        <a:xfrm>
          <a:off x="0" y="3140937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A5D80A-C101-4026-B42B-B483712D6EA7}">
      <dsp:nvSpPr>
        <dsp:cNvPr id="0" name=""/>
        <dsp:cNvSpPr/>
      </dsp:nvSpPr>
      <dsp:spPr>
        <a:xfrm>
          <a:off x="530307" y="3535381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C8DBC-0D32-41A5-86AF-CCF1F54EC3B9}">
      <dsp:nvSpPr>
        <dsp:cNvPr id="0" name=""/>
        <dsp:cNvSpPr/>
      </dsp:nvSpPr>
      <dsp:spPr>
        <a:xfrm>
          <a:off x="2024809" y="3140937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You need to be able to refer back to this to help with your assessments. </a:t>
          </a:r>
        </a:p>
      </dsp:txBody>
      <dsp:txXfrm>
        <a:off x="2024809" y="3140937"/>
        <a:ext cx="4978967" cy="17530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3F3A97-8AAE-4CFA-B4A9-4B4997F24EB1}">
      <dsp:nvSpPr>
        <dsp:cNvPr id="0" name=""/>
        <dsp:cNvSpPr/>
      </dsp:nvSpPr>
      <dsp:spPr>
        <a:xfrm>
          <a:off x="821" y="0"/>
          <a:ext cx="3327201" cy="36623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"A study found that 95% of students prefer online learning."</a:t>
          </a:r>
        </a:p>
      </dsp:txBody>
      <dsp:txXfrm>
        <a:off x="821" y="1464945"/>
        <a:ext cx="3327201" cy="2197417"/>
      </dsp:txXfrm>
    </dsp:sp>
    <dsp:sp modelId="{F7BB5C4A-8064-4AB2-B7EC-40E7EB3D1EB5}">
      <dsp:nvSpPr>
        <dsp:cNvPr id="0" name=""/>
        <dsp:cNvSpPr/>
      </dsp:nvSpPr>
      <dsp:spPr>
        <a:xfrm>
          <a:off x="821" y="0"/>
          <a:ext cx="3327201" cy="14649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1" y="0"/>
        <a:ext cx="3327201" cy="1464945"/>
      </dsp:txXfrm>
    </dsp:sp>
    <dsp:sp modelId="{712142DA-2D9D-474D-94AB-1B9A09AF7366}">
      <dsp:nvSpPr>
        <dsp:cNvPr id="0" name=""/>
        <dsp:cNvSpPr/>
      </dsp:nvSpPr>
      <dsp:spPr>
        <a:xfrm>
          <a:off x="3594199" y="0"/>
          <a:ext cx="3327201" cy="36623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Do you believe this finding?</a:t>
          </a:r>
        </a:p>
      </dsp:txBody>
      <dsp:txXfrm>
        <a:off x="3594199" y="1464945"/>
        <a:ext cx="3327201" cy="2197417"/>
      </dsp:txXfrm>
    </dsp:sp>
    <dsp:sp modelId="{B610D05A-CF04-46E9-82E4-BD21D77389B4}">
      <dsp:nvSpPr>
        <dsp:cNvPr id="0" name=""/>
        <dsp:cNvSpPr/>
      </dsp:nvSpPr>
      <dsp:spPr>
        <a:xfrm>
          <a:off x="3594199" y="0"/>
          <a:ext cx="3327201" cy="14649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94199" y="0"/>
        <a:ext cx="3327201" cy="1464945"/>
      </dsp:txXfrm>
    </dsp:sp>
    <dsp:sp modelId="{78E26421-3646-4F52-ABE4-D2CF3BA1B1E8}">
      <dsp:nvSpPr>
        <dsp:cNvPr id="0" name=""/>
        <dsp:cNvSpPr/>
      </dsp:nvSpPr>
      <dsp:spPr>
        <a:xfrm>
          <a:off x="7187576" y="0"/>
          <a:ext cx="3327201" cy="36623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information would you need before trusting it?</a:t>
          </a:r>
        </a:p>
      </dsp:txBody>
      <dsp:txXfrm>
        <a:off x="7187576" y="1464945"/>
        <a:ext cx="3327201" cy="2197417"/>
      </dsp:txXfrm>
    </dsp:sp>
    <dsp:sp modelId="{E1A0C3B9-04F7-4CE1-B4B0-F910EA81904A}">
      <dsp:nvSpPr>
        <dsp:cNvPr id="0" name=""/>
        <dsp:cNvSpPr/>
      </dsp:nvSpPr>
      <dsp:spPr>
        <a:xfrm>
          <a:off x="7187576" y="0"/>
          <a:ext cx="3327201" cy="14649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187576" y="0"/>
        <a:ext cx="3327201" cy="14649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0E8F6-A99E-4162-BCF8-CC54A17EB283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09454-401D-4373-A487-9CB24A1BE006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02DA2-E2D6-4BE8-91D6-0FD2BF40B495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"New healthcare app improves wellbeing."</a:t>
          </a:r>
        </a:p>
      </dsp:txBody>
      <dsp:txXfrm>
        <a:off x="1419739" y="2425"/>
        <a:ext cx="5584037" cy="1229211"/>
      </dsp:txXfrm>
    </dsp:sp>
    <dsp:sp modelId="{2E8BBC34-7761-44DD-8171-B5BE4FC37529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341FF-9090-48C7-A926-B721C373582B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A46C5-756C-4CF0-A883-3F9CBD6B49AB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"Survey of six people suggests healthcare app improves wellbeing."</a:t>
          </a:r>
        </a:p>
      </dsp:txBody>
      <dsp:txXfrm>
        <a:off x="1419739" y="1538939"/>
        <a:ext cx="5584037" cy="1229211"/>
      </dsp:txXfrm>
    </dsp:sp>
    <dsp:sp modelId="{B96A3FEE-EDE4-4348-84FB-53F4B9EC79C3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78B90-EC1F-4A27-A1F3-7CE2E6204FAA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A8AC4-2EF1-4027-9B9C-A02973CD6A82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Which finding seems more convincing?</a:t>
          </a:r>
        </a:p>
      </dsp:txBody>
      <dsp:txXfrm>
        <a:off x="1419739" y="3075453"/>
        <a:ext cx="5584037" cy="1229211"/>
      </dsp:txXfrm>
    </dsp:sp>
    <dsp:sp modelId="{9337B08F-82CE-45A2-AF5D-CC36CF512F1C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46813-D7AF-4ADF-A96E-D141CBD4EBE7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4358A-48D7-49E7-A6FA-D9E67E31B573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Researchers must not only ask what a study found, but whether the findings are trustworthy.</a:t>
          </a:r>
        </a:p>
      </dsp:txBody>
      <dsp:txXfrm>
        <a:off x="1419739" y="4611968"/>
        <a:ext cx="5584037" cy="12292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C7CA3-3FC0-4507-B69F-337229E420A4}">
      <dsp:nvSpPr>
        <dsp:cNvPr id="0" name=""/>
        <dsp:cNvSpPr/>
      </dsp:nvSpPr>
      <dsp:spPr>
        <a:xfrm>
          <a:off x="0" y="2756854"/>
          <a:ext cx="10515600" cy="904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Research does not automatically become trustworthy because it is published.</a:t>
          </a:r>
        </a:p>
      </dsp:txBody>
      <dsp:txXfrm>
        <a:off x="0" y="2756854"/>
        <a:ext cx="10515600" cy="904861"/>
      </dsp:txXfrm>
    </dsp:sp>
    <dsp:sp modelId="{A09A9FD7-E6B4-4BFF-B064-B6D7F0AEFF7A}">
      <dsp:nvSpPr>
        <dsp:cNvPr id="0" name=""/>
        <dsp:cNvSpPr/>
      </dsp:nvSpPr>
      <dsp:spPr>
        <a:xfrm rot="10800000">
          <a:off x="0" y="1378750"/>
          <a:ext cx="10515600" cy="139167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useful is it for my question?</a:t>
          </a:r>
        </a:p>
      </dsp:txBody>
      <dsp:txXfrm rot="10800000">
        <a:off x="0" y="1378750"/>
        <a:ext cx="10515600" cy="904269"/>
      </dsp:txXfrm>
    </dsp:sp>
    <dsp:sp modelId="{28E81742-F42F-4E8C-B732-76E302FB30BB}">
      <dsp:nvSpPr>
        <dsp:cNvPr id="0" name=""/>
        <dsp:cNvSpPr/>
      </dsp:nvSpPr>
      <dsp:spPr>
        <a:xfrm rot="10800000">
          <a:off x="0" y="647"/>
          <a:ext cx="10515600" cy="139167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Can I trust this research output? </a:t>
          </a:r>
        </a:p>
      </dsp:txBody>
      <dsp:txXfrm rot="10800000">
        <a:off x="0" y="647"/>
        <a:ext cx="10515600" cy="9042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EAC58-4DCA-40C5-913E-B5A29C3A27E8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726F5-5D70-435D-BC0E-57F00BA58C1F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2E2C5-5759-4B4C-9FF8-6541CB9B3F6A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 groups discuss</a:t>
          </a:r>
        </a:p>
      </dsp:txBody>
      <dsp:txXfrm>
        <a:off x="1419739" y="2425"/>
        <a:ext cx="5584037" cy="1229211"/>
      </dsp:txXfrm>
    </dsp:sp>
    <dsp:sp modelId="{0FF6A8E2-E81C-446B-B6ED-0C7877F65E45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B224D-821B-4A7E-95F8-06D13C13CB8F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94C8B-47A3-4612-A103-02A8CF5C7CEC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Which appears stronger?</a:t>
          </a:r>
        </a:p>
      </dsp:txBody>
      <dsp:txXfrm>
        <a:off x="1419739" y="1538939"/>
        <a:ext cx="5584037" cy="1229211"/>
      </dsp:txXfrm>
    </dsp:sp>
    <dsp:sp modelId="{EF1BAE6B-4B0B-4B82-AD6A-2FE290104841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A6904-8741-4905-91F2-8618BC5DA222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A5628-6406-4947-8BC6-EFCC5C157855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are the strengths?</a:t>
          </a:r>
        </a:p>
      </dsp:txBody>
      <dsp:txXfrm>
        <a:off x="1419739" y="3075453"/>
        <a:ext cx="5584037" cy="1229211"/>
      </dsp:txXfrm>
    </dsp:sp>
    <dsp:sp modelId="{C14F550F-5E65-4851-83BE-A568C7F525AE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217D3-D194-45D5-9D2B-ABEEF389E334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1F59F-4B68-4947-846B-F66C71718397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are the limitations?</a:t>
          </a:r>
        </a:p>
      </dsp:txBody>
      <dsp:txXfrm>
        <a:off x="1419739" y="4611968"/>
        <a:ext cx="5584037" cy="122921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BC3A94-E911-4CC1-B4D0-769097014958}">
      <dsp:nvSpPr>
        <dsp:cNvPr id="0" name=""/>
        <dsp:cNvSpPr/>
      </dsp:nvSpPr>
      <dsp:spPr>
        <a:xfrm>
          <a:off x="0" y="69882"/>
          <a:ext cx="7003777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People often say B because bigger means better. </a:t>
          </a:r>
        </a:p>
      </dsp:txBody>
      <dsp:txXfrm>
        <a:off x="66025" y="135907"/>
        <a:ext cx="6871727" cy="1220470"/>
      </dsp:txXfrm>
    </dsp:sp>
    <dsp:sp modelId="{F089A983-D34F-4AC0-BFBC-C7AB9D645434}">
      <dsp:nvSpPr>
        <dsp:cNvPr id="0" name=""/>
        <dsp:cNvSpPr/>
      </dsp:nvSpPr>
      <dsp:spPr>
        <a:xfrm>
          <a:off x="0" y="1520322"/>
          <a:ext cx="7003777" cy="1352520"/>
        </a:xfrm>
        <a:prstGeom prst="roundRect">
          <a:avLst/>
        </a:prstGeom>
        <a:solidFill>
          <a:schemeClr val="accent2">
            <a:hueOff val="-6190854"/>
            <a:satOff val="13017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 may provide richer experiences.</a:t>
          </a:r>
        </a:p>
      </dsp:txBody>
      <dsp:txXfrm>
        <a:off x="66025" y="1586347"/>
        <a:ext cx="6871727" cy="1220470"/>
      </dsp:txXfrm>
    </dsp:sp>
    <dsp:sp modelId="{1E89EC7F-509C-4D1A-BC93-61A8C7B7A8D4}">
      <dsp:nvSpPr>
        <dsp:cNvPr id="0" name=""/>
        <dsp:cNvSpPr/>
      </dsp:nvSpPr>
      <dsp:spPr>
        <a:xfrm>
          <a:off x="0" y="2970762"/>
          <a:ext cx="7003777" cy="1352520"/>
        </a:xfrm>
        <a:prstGeom prst="roundRect">
          <a:avLst/>
        </a:prstGeom>
        <a:solidFill>
          <a:schemeClr val="accent2">
            <a:hueOff val="-12381708"/>
            <a:satOff val="26034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 may provide wider coverage. </a:t>
          </a:r>
        </a:p>
      </dsp:txBody>
      <dsp:txXfrm>
        <a:off x="66025" y="3036787"/>
        <a:ext cx="6871727" cy="1220470"/>
      </dsp:txXfrm>
    </dsp:sp>
    <dsp:sp modelId="{27321B47-8749-4C8E-9C48-3A2DBDC831A0}">
      <dsp:nvSpPr>
        <dsp:cNvPr id="0" name=""/>
        <dsp:cNvSpPr/>
      </dsp:nvSpPr>
      <dsp:spPr>
        <a:xfrm>
          <a:off x="0" y="4421202"/>
          <a:ext cx="7003777" cy="135252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Different methods answer different questions. </a:t>
          </a:r>
        </a:p>
      </dsp:txBody>
      <dsp:txXfrm>
        <a:off x="66025" y="4487227"/>
        <a:ext cx="6871727" cy="1220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EF222-88B8-4BC2-9C20-3A9D12B6ACAA}">
      <dsp:nvSpPr>
        <dsp:cNvPr id="0" name=""/>
        <dsp:cNvSpPr/>
      </dsp:nvSpPr>
      <dsp:spPr>
        <a:xfrm>
          <a:off x="0" y="45852"/>
          <a:ext cx="7003777" cy="13191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Sample size</a:t>
          </a:r>
        </a:p>
      </dsp:txBody>
      <dsp:txXfrm>
        <a:off x="64397" y="110249"/>
        <a:ext cx="6874983" cy="1190381"/>
      </dsp:txXfrm>
    </dsp:sp>
    <dsp:sp modelId="{D7061CFB-DF37-485A-B0C7-B8BE362D5FAB}">
      <dsp:nvSpPr>
        <dsp:cNvPr id="0" name=""/>
        <dsp:cNvSpPr/>
      </dsp:nvSpPr>
      <dsp:spPr>
        <a:xfrm>
          <a:off x="0" y="1523427"/>
          <a:ext cx="7003777" cy="1319175"/>
        </a:xfrm>
        <a:prstGeom prst="roundRect">
          <a:avLst/>
        </a:prstGeom>
        <a:solidFill>
          <a:schemeClr val="accent2">
            <a:hueOff val="-6190854"/>
            <a:satOff val="13017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Sampling methods</a:t>
          </a:r>
        </a:p>
      </dsp:txBody>
      <dsp:txXfrm>
        <a:off x="64397" y="1587824"/>
        <a:ext cx="6874983" cy="1190381"/>
      </dsp:txXfrm>
    </dsp:sp>
    <dsp:sp modelId="{4258F602-4DA5-4A3D-8262-5CEEDAEBD278}">
      <dsp:nvSpPr>
        <dsp:cNvPr id="0" name=""/>
        <dsp:cNvSpPr/>
      </dsp:nvSpPr>
      <dsp:spPr>
        <a:xfrm>
          <a:off x="0" y="3001002"/>
          <a:ext cx="7003777" cy="1319175"/>
        </a:xfrm>
        <a:prstGeom prst="roundRect">
          <a:avLst/>
        </a:prstGeom>
        <a:solidFill>
          <a:schemeClr val="accent2">
            <a:hueOff val="-12381708"/>
            <a:satOff val="26034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Research design</a:t>
          </a:r>
        </a:p>
      </dsp:txBody>
      <dsp:txXfrm>
        <a:off x="64397" y="3065399"/>
        <a:ext cx="6874983" cy="1190381"/>
      </dsp:txXfrm>
    </dsp:sp>
    <dsp:sp modelId="{E29EC5C2-7679-4534-AC58-3A607A03AF55}">
      <dsp:nvSpPr>
        <dsp:cNvPr id="0" name=""/>
        <dsp:cNvSpPr/>
      </dsp:nvSpPr>
      <dsp:spPr>
        <a:xfrm>
          <a:off x="0" y="4478577"/>
          <a:ext cx="7003777" cy="1319175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Biases</a:t>
          </a:r>
        </a:p>
      </dsp:txBody>
      <dsp:txXfrm>
        <a:off x="64397" y="4542974"/>
        <a:ext cx="6874983" cy="11903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DCF79-5D88-484F-8234-DED0C1AF994A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EF3B1-99C7-4362-95E2-52B086BE7AA6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Was the aim clear?</a:t>
          </a:r>
        </a:p>
      </dsp:txBody>
      <dsp:txXfrm>
        <a:off x="0" y="713"/>
        <a:ext cx="7003777" cy="1168435"/>
      </dsp:txXfrm>
    </dsp:sp>
    <dsp:sp modelId="{90772C77-748A-41DB-9EB5-19BAAB022C5E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1F926-FB67-441B-BB07-226252CE8992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Was the methodology appropriate?</a:t>
          </a:r>
        </a:p>
      </dsp:txBody>
      <dsp:txXfrm>
        <a:off x="0" y="1169148"/>
        <a:ext cx="7003777" cy="1168435"/>
      </dsp:txXfrm>
    </dsp:sp>
    <dsp:sp modelId="{E40C4832-813B-4BA2-AADC-19BDE5DCC1FE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7D2E3-B236-4A74-B54A-14BF707808C2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Were the right participants included?</a:t>
          </a:r>
        </a:p>
      </dsp:txBody>
      <dsp:txXfrm>
        <a:off x="0" y="2337584"/>
        <a:ext cx="7003777" cy="1168435"/>
      </dsp:txXfrm>
    </dsp:sp>
    <dsp:sp modelId="{0B691A8C-C8B9-40B9-92E8-24783A57894F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C0C30-7A6C-4692-9B9B-3936DCD2C0D9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Are the findings believable?</a:t>
          </a:r>
        </a:p>
      </dsp:txBody>
      <dsp:txXfrm>
        <a:off x="0" y="3506020"/>
        <a:ext cx="7003777" cy="1168435"/>
      </dsp:txXfrm>
    </dsp:sp>
    <dsp:sp modelId="{BBAC6FFA-8102-41B0-B4AD-157FA84C3E4D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A785B-85E9-48A1-AEBC-76DBAEC6ABE0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are the limitations?</a:t>
          </a:r>
        </a:p>
      </dsp:txBody>
      <dsp:txXfrm>
        <a:off x="0" y="4674456"/>
        <a:ext cx="7003777" cy="11684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FA073-D3FA-4A43-9144-9F441E689B5B}">
      <dsp:nvSpPr>
        <dsp:cNvPr id="0" name=""/>
        <dsp:cNvSpPr/>
      </dsp:nvSpPr>
      <dsp:spPr>
        <a:xfrm>
          <a:off x="0" y="795102"/>
          <a:ext cx="7003777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is the biggest strength of this study?</a:t>
          </a:r>
        </a:p>
      </dsp:txBody>
      <dsp:txXfrm>
        <a:off x="66025" y="861127"/>
        <a:ext cx="6871727" cy="1220470"/>
      </dsp:txXfrm>
    </dsp:sp>
    <dsp:sp modelId="{AF0BD67A-83E2-44BF-918F-E7D981693F69}">
      <dsp:nvSpPr>
        <dsp:cNvPr id="0" name=""/>
        <dsp:cNvSpPr/>
      </dsp:nvSpPr>
      <dsp:spPr>
        <a:xfrm>
          <a:off x="0" y="2245542"/>
          <a:ext cx="7003777" cy="1352520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is the biggest weakness?</a:t>
          </a:r>
        </a:p>
      </dsp:txBody>
      <dsp:txXfrm>
        <a:off x="66025" y="2311567"/>
        <a:ext cx="6871727" cy="1220470"/>
      </dsp:txXfrm>
    </dsp:sp>
    <dsp:sp modelId="{CEA4ACF4-244D-484C-B479-FEA2F210E9AC}">
      <dsp:nvSpPr>
        <dsp:cNvPr id="0" name=""/>
        <dsp:cNvSpPr/>
      </dsp:nvSpPr>
      <dsp:spPr>
        <a:xfrm>
          <a:off x="0" y="3695982"/>
          <a:ext cx="7003777" cy="135252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If you were designing a follow-up study, what would you change?</a:t>
          </a:r>
        </a:p>
      </dsp:txBody>
      <dsp:txXfrm>
        <a:off x="66025" y="3762007"/>
        <a:ext cx="6871727" cy="122047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76471-890F-454F-B188-9BB03A7E14AC}">
      <dsp:nvSpPr>
        <dsp:cNvPr id="0" name=""/>
        <dsp:cNvSpPr/>
      </dsp:nvSpPr>
      <dsp:spPr>
        <a:xfrm>
          <a:off x="1283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9040-B514-4A18-A126-CA74944A24F6}">
      <dsp:nvSpPr>
        <dsp:cNvPr id="0" name=""/>
        <dsp:cNvSpPr/>
      </dsp:nvSpPr>
      <dsp:spPr>
        <a:xfrm>
          <a:off x="501904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survey method was appropriate because it allowed data to be collected from a relatively large number of participants quickly and efficiently.</a:t>
          </a:r>
        </a:p>
      </dsp:txBody>
      <dsp:txXfrm>
        <a:off x="585701" y="722249"/>
        <a:ext cx="4337991" cy="2693452"/>
      </dsp:txXfrm>
    </dsp:sp>
    <dsp:sp modelId="{7CEEE9A9-6037-487C-9EFA-87A4A5E716FE}">
      <dsp:nvSpPr>
        <dsp:cNvPr id="0" name=""/>
        <dsp:cNvSpPr/>
      </dsp:nvSpPr>
      <dsp:spPr>
        <a:xfrm>
          <a:off x="5508110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4D450-71D1-48F5-A099-FA87817A4449}">
      <dsp:nvSpPr>
        <dsp:cNvPr id="0" name=""/>
        <dsp:cNvSpPr/>
      </dsp:nvSpPr>
      <dsp:spPr>
        <a:xfrm>
          <a:off x="6008730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However, surveys only collect self-reported information and cannot determine cause and effect.</a:t>
          </a:r>
        </a:p>
      </dsp:txBody>
      <dsp:txXfrm>
        <a:off x="6092527" y="722249"/>
        <a:ext cx="4337991" cy="26934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C85041-287E-4A22-A017-79AB3B07ED5D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43C27-7938-473D-9319-BB9DFAEE7DFE}">
      <dsp:nvSpPr>
        <dsp:cNvPr id="0" name=""/>
        <dsp:cNvSpPr/>
      </dsp:nvSpPr>
      <dsp:spPr>
        <a:xfrm>
          <a:off x="0" y="713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Strengths</a:t>
          </a:r>
        </a:p>
      </dsp:txBody>
      <dsp:txXfrm>
        <a:off x="0" y="713"/>
        <a:ext cx="7003777" cy="834596"/>
      </dsp:txXfrm>
    </dsp:sp>
    <dsp:sp modelId="{C3ED9F35-72B3-4654-9FA2-A45417DD7E69}">
      <dsp:nvSpPr>
        <dsp:cNvPr id="0" name=""/>
        <dsp:cNvSpPr/>
      </dsp:nvSpPr>
      <dsp:spPr>
        <a:xfrm>
          <a:off x="0" y="83531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FC7E2-9D61-4C0F-8F41-35E52C2158A3}">
      <dsp:nvSpPr>
        <dsp:cNvPr id="0" name=""/>
        <dsp:cNvSpPr/>
      </dsp:nvSpPr>
      <dsp:spPr>
        <a:xfrm>
          <a:off x="0" y="83531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197 participants is a reasonable sample size.</a:t>
          </a:r>
        </a:p>
      </dsp:txBody>
      <dsp:txXfrm>
        <a:off x="0" y="835310"/>
        <a:ext cx="7003777" cy="834596"/>
      </dsp:txXfrm>
    </dsp:sp>
    <dsp:sp modelId="{15810423-9096-4DF9-8173-E41EEEE8CDCD}">
      <dsp:nvSpPr>
        <dsp:cNvPr id="0" name=""/>
        <dsp:cNvSpPr/>
      </dsp:nvSpPr>
      <dsp:spPr>
        <a:xfrm>
          <a:off x="0" y="1669907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1B30E-DC8A-4891-81A1-8719B394DEBC}">
      <dsp:nvSpPr>
        <dsp:cNvPr id="0" name=""/>
        <dsp:cNvSpPr/>
      </dsp:nvSpPr>
      <dsp:spPr>
        <a:xfrm>
          <a:off x="0" y="166990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Participants covered a broad adult age range.</a:t>
          </a:r>
        </a:p>
      </dsp:txBody>
      <dsp:txXfrm>
        <a:off x="0" y="1669907"/>
        <a:ext cx="7003777" cy="834596"/>
      </dsp:txXfrm>
    </dsp:sp>
    <dsp:sp modelId="{FAE853C9-FAB0-4E2D-BC10-5906E5A6D9B5}">
      <dsp:nvSpPr>
        <dsp:cNvPr id="0" name=""/>
        <dsp:cNvSpPr/>
      </dsp:nvSpPr>
      <dsp:spPr>
        <a:xfrm>
          <a:off x="0" y="2504504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BB345-04BD-490F-A707-C3928AC04646}">
      <dsp:nvSpPr>
        <dsp:cNvPr id="0" name=""/>
        <dsp:cNvSpPr/>
      </dsp:nvSpPr>
      <dsp:spPr>
        <a:xfrm>
          <a:off x="0" y="250450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Weaknesses</a:t>
          </a:r>
        </a:p>
      </dsp:txBody>
      <dsp:txXfrm>
        <a:off x="0" y="2504504"/>
        <a:ext cx="7003777" cy="834596"/>
      </dsp:txXfrm>
    </dsp:sp>
    <dsp:sp modelId="{1C15716F-EBF4-4CE7-A2E2-D009135773FF}">
      <dsp:nvSpPr>
        <dsp:cNvPr id="0" name=""/>
        <dsp:cNvSpPr/>
      </dsp:nvSpPr>
      <dsp:spPr>
        <a:xfrm>
          <a:off x="0" y="3339100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65C91-40B7-4837-8C13-802A0023D998}">
      <dsp:nvSpPr>
        <dsp:cNvPr id="0" name=""/>
        <dsp:cNvSpPr/>
      </dsp:nvSpPr>
      <dsp:spPr>
        <a:xfrm>
          <a:off x="0" y="333910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Participants volunteered.</a:t>
          </a:r>
        </a:p>
      </dsp:txBody>
      <dsp:txXfrm>
        <a:off x="0" y="3339100"/>
        <a:ext cx="7003777" cy="834596"/>
      </dsp:txXfrm>
    </dsp:sp>
    <dsp:sp modelId="{D1900AE4-BCF8-41BC-918C-AD74939C75B7}">
      <dsp:nvSpPr>
        <dsp:cNvPr id="0" name=""/>
        <dsp:cNvSpPr/>
      </dsp:nvSpPr>
      <dsp:spPr>
        <a:xfrm>
          <a:off x="0" y="417369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E8807-594D-4EEE-9D25-DBD793045D2D}">
      <dsp:nvSpPr>
        <dsp:cNvPr id="0" name=""/>
        <dsp:cNvSpPr/>
      </dsp:nvSpPr>
      <dsp:spPr>
        <a:xfrm>
          <a:off x="0" y="417369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Most participants were female.</a:t>
          </a:r>
        </a:p>
      </dsp:txBody>
      <dsp:txXfrm>
        <a:off x="0" y="4173697"/>
        <a:ext cx="7003777" cy="834596"/>
      </dsp:txXfrm>
    </dsp:sp>
    <dsp:sp modelId="{DA27DBF7-8BDF-489C-9EB3-C2E062F24527}">
      <dsp:nvSpPr>
        <dsp:cNvPr id="0" name=""/>
        <dsp:cNvSpPr/>
      </dsp:nvSpPr>
      <dsp:spPr>
        <a:xfrm>
          <a:off x="0" y="500829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88E90-280A-4127-966E-3032517E18E0}">
      <dsp:nvSpPr>
        <dsp:cNvPr id="0" name=""/>
        <dsp:cNvSpPr/>
      </dsp:nvSpPr>
      <dsp:spPr>
        <a:xfrm>
          <a:off x="0" y="500829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Recruitment through social media may introduce bias</a:t>
          </a:r>
        </a:p>
      </dsp:txBody>
      <dsp:txXfrm>
        <a:off x="0" y="5008294"/>
        <a:ext cx="7003777" cy="83459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E1E050-1598-4C71-9A6F-FD0683E9476F}">
      <dsp:nvSpPr>
        <dsp:cNvPr id="0" name=""/>
        <dsp:cNvSpPr/>
      </dsp:nvSpPr>
      <dsp:spPr>
        <a:xfrm>
          <a:off x="0" y="0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56F21-100D-4200-B6F3-7DCE52D350F3}">
      <dsp:nvSpPr>
        <dsp:cNvPr id="0" name=""/>
        <dsp:cNvSpPr/>
      </dsp:nvSpPr>
      <dsp:spPr>
        <a:xfrm>
          <a:off x="0" y="0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Strengths</a:t>
          </a:r>
        </a:p>
      </dsp:txBody>
      <dsp:txXfrm>
        <a:off x="0" y="0"/>
        <a:ext cx="7003777" cy="730450"/>
      </dsp:txXfrm>
    </dsp:sp>
    <dsp:sp modelId="{11C600B3-3BCC-4F15-AD18-8CB3ECEB327B}">
      <dsp:nvSpPr>
        <dsp:cNvPr id="0" name=""/>
        <dsp:cNvSpPr/>
      </dsp:nvSpPr>
      <dsp:spPr>
        <a:xfrm>
          <a:off x="0" y="73045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FB24E-F420-4D88-9F95-3FD3CF557158}">
      <dsp:nvSpPr>
        <dsp:cNvPr id="0" name=""/>
        <dsp:cNvSpPr/>
      </dsp:nvSpPr>
      <dsp:spPr>
        <a:xfrm>
          <a:off x="0" y="730450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Validated questionnaires were used.</a:t>
          </a:r>
        </a:p>
      </dsp:txBody>
      <dsp:txXfrm>
        <a:off x="0" y="730450"/>
        <a:ext cx="7003777" cy="730450"/>
      </dsp:txXfrm>
    </dsp:sp>
    <dsp:sp modelId="{BA581658-7444-4585-B4C8-C751A10BE26C}">
      <dsp:nvSpPr>
        <dsp:cNvPr id="0" name=""/>
        <dsp:cNvSpPr/>
      </dsp:nvSpPr>
      <dsp:spPr>
        <a:xfrm>
          <a:off x="0" y="1460901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D35B9-992C-4AA3-AD7A-C0557FDABB3F}">
      <dsp:nvSpPr>
        <dsp:cNvPr id="0" name=""/>
        <dsp:cNvSpPr/>
      </dsp:nvSpPr>
      <dsp:spPr>
        <a:xfrm>
          <a:off x="0" y="1460901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Statistical analyses were conducted.</a:t>
          </a:r>
        </a:p>
      </dsp:txBody>
      <dsp:txXfrm>
        <a:off x="0" y="1460901"/>
        <a:ext cx="7003777" cy="730450"/>
      </dsp:txXfrm>
    </dsp:sp>
    <dsp:sp modelId="{667FD4FE-03F0-4A96-93A0-159137598206}">
      <dsp:nvSpPr>
        <dsp:cNvPr id="0" name=""/>
        <dsp:cNvSpPr/>
      </dsp:nvSpPr>
      <dsp:spPr>
        <a:xfrm>
          <a:off x="0" y="2191351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D2512-5538-49F7-A03B-8AB5707BC26F}">
      <dsp:nvSpPr>
        <dsp:cNvPr id="0" name=""/>
        <dsp:cNvSpPr/>
      </dsp:nvSpPr>
      <dsp:spPr>
        <a:xfrm>
          <a:off x="0" y="2191351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Significant relationships were identified.</a:t>
          </a:r>
        </a:p>
      </dsp:txBody>
      <dsp:txXfrm>
        <a:off x="0" y="2191351"/>
        <a:ext cx="7003777" cy="730450"/>
      </dsp:txXfrm>
    </dsp:sp>
    <dsp:sp modelId="{1055D96B-AB2C-4B0D-A1B7-3EA717966A76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67FB2-03C2-48F8-A207-F0D9C7245796}">
      <dsp:nvSpPr>
        <dsp:cNvPr id="0" name=""/>
        <dsp:cNvSpPr/>
      </dsp:nvSpPr>
      <dsp:spPr>
        <a:xfrm>
          <a:off x="0" y="2921802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Weaknesses</a:t>
          </a:r>
        </a:p>
      </dsp:txBody>
      <dsp:txXfrm>
        <a:off x="0" y="2921802"/>
        <a:ext cx="7003777" cy="730450"/>
      </dsp:txXfrm>
    </dsp:sp>
    <dsp:sp modelId="{F045B08D-70AA-4B8E-97DD-4B445F02D37F}">
      <dsp:nvSpPr>
        <dsp:cNvPr id="0" name=""/>
        <dsp:cNvSpPr/>
      </dsp:nvSpPr>
      <dsp:spPr>
        <a:xfrm>
          <a:off x="0" y="36522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9E26B-DD3F-403F-B84A-D5B1AE00CECD}">
      <dsp:nvSpPr>
        <dsp:cNvPr id="0" name=""/>
        <dsp:cNvSpPr/>
      </dsp:nvSpPr>
      <dsp:spPr>
        <a:xfrm>
          <a:off x="0" y="3652253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The findings show association, not causation.</a:t>
          </a:r>
        </a:p>
      </dsp:txBody>
      <dsp:txXfrm>
        <a:off x="0" y="3652253"/>
        <a:ext cx="7003777" cy="730450"/>
      </dsp:txXfrm>
    </dsp:sp>
    <dsp:sp modelId="{A2AE9434-6550-43D7-BCE7-67CD0AB054DA}">
      <dsp:nvSpPr>
        <dsp:cNvPr id="0" name=""/>
        <dsp:cNvSpPr/>
      </dsp:nvSpPr>
      <dsp:spPr>
        <a:xfrm>
          <a:off x="0" y="4382703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03D00-FDDB-43BE-96D3-B6F2C2D4159D}">
      <dsp:nvSpPr>
        <dsp:cNvPr id="0" name=""/>
        <dsp:cNvSpPr/>
      </dsp:nvSpPr>
      <dsp:spPr>
        <a:xfrm>
          <a:off x="0" y="4382703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Self-report data may be inaccurate.</a:t>
          </a:r>
        </a:p>
      </dsp:txBody>
      <dsp:txXfrm>
        <a:off x="0" y="4382703"/>
        <a:ext cx="7003777" cy="730450"/>
      </dsp:txXfrm>
    </dsp:sp>
    <dsp:sp modelId="{A623108B-5F4A-4420-8E6B-350848ECC602}">
      <dsp:nvSpPr>
        <dsp:cNvPr id="0" name=""/>
        <dsp:cNvSpPr/>
      </dsp:nvSpPr>
      <dsp:spPr>
        <a:xfrm>
          <a:off x="0" y="5113154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AD0ED-426A-4E77-A3BB-1D4C49B3993C}">
      <dsp:nvSpPr>
        <dsp:cNvPr id="0" name=""/>
        <dsp:cNvSpPr/>
      </dsp:nvSpPr>
      <dsp:spPr>
        <a:xfrm>
          <a:off x="0" y="5113154"/>
          <a:ext cx="7003777" cy="73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Motivation may not be the only explanation</a:t>
          </a:r>
        </a:p>
      </dsp:txBody>
      <dsp:txXfrm>
        <a:off x="0" y="5113154"/>
        <a:ext cx="7003777" cy="73045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EAF2A-C3C0-46D9-9FEA-2EFE68FE66F1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8EC83-9DF4-423F-ADE1-48CC5E3BD4CD}">
      <dsp:nvSpPr>
        <dsp:cNvPr id="0" name=""/>
        <dsp:cNvSpPr/>
      </dsp:nvSpPr>
      <dsp:spPr>
        <a:xfrm>
          <a:off x="0" y="2853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Cross-sectional design.</a:t>
          </a:r>
        </a:p>
      </dsp:txBody>
      <dsp:txXfrm>
        <a:off x="0" y="2853"/>
        <a:ext cx="7003777" cy="972983"/>
      </dsp:txXfrm>
    </dsp:sp>
    <dsp:sp modelId="{1B81FD03-2BA6-4F9E-8044-B48EB96B13EA}">
      <dsp:nvSpPr>
        <dsp:cNvPr id="0" name=""/>
        <dsp:cNvSpPr/>
      </dsp:nvSpPr>
      <dsp:spPr>
        <a:xfrm>
          <a:off x="0" y="975836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98BCB-FB2B-48CA-83F0-B08A7847ABAA}">
      <dsp:nvSpPr>
        <dsp:cNvPr id="0" name=""/>
        <dsp:cNvSpPr/>
      </dsp:nvSpPr>
      <dsp:spPr>
        <a:xfrm>
          <a:off x="0" y="975836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Volunteer sampling.</a:t>
          </a:r>
        </a:p>
      </dsp:txBody>
      <dsp:txXfrm>
        <a:off x="0" y="975836"/>
        <a:ext cx="7003777" cy="972983"/>
      </dsp:txXfrm>
    </dsp:sp>
    <dsp:sp modelId="{4062C8DD-B4B0-4F1D-9188-C19AD2992235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710D9-07AC-4323-9B05-1378719C6CC3}">
      <dsp:nvSpPr>
        <dsp:cNvPr id="0" name=""/>
        <dsp:cNvSpPr/>
      </dsp:nvSpPr>
      <dsp:spPr>
        <a:xfrm>
          <a:off x="0" y="1948819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Reliance on self-report questionnaires.</a:t>
          </a:r>
        </a:p>
      </dsp:txBody>
      <dsp:txXfrm>
        <a:off x="0" y="1948819"/>
        <a:ext cx="7003777" cy="972983"/>
      </dsp:txXfrm>
    </dsp:sp>
    <dsp:sp modelId="{F52D0D14-B465-44C4-8CF9-C1B0018B580A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44837-AB3B-4FE1-A48C-6F7D68064DC4}">
      <dsp:nvSpPr>
        <dsp:cNvPr id="0" name=""/>
        <dsp:cNvSpPr/>
      </dsp:nvSpPr>
      <dsp:spPr>
        <a:xfrm>
          <a:off x="0" y="2921802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Gender imbalance.</a:t>
          </a:r>
        </a:p>
      </dsp:txBody>
      <dsp:txXfrm>
        <a:off x="0" y="2921802"/>
        <a:ext cx="7003777" cy="972983"/>
      </dsp:txXfrm>
    </dsp:sp>
    <dsp:sp modelId="{E4E491F1-D9A3-4D2C-A273-24F60FDBBBC3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5A0F5-1A1B-4CFB-9AD3-B80A12E9824A}">
      <dsp:nvSpPr>
        <dsp:cNvPr id="0" name=""/>
        <dsp:cNvSpPr/>
      </dsp:nvSpPr>
      <dsp:spPr>
        <a:xfrm>
          <a:off x="0" y="3894785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Cannot determine cause and effect.</a:t>
          </a:r>
        </a:p>
      </dsp:txBody>
      <dsp:txXfrm>
        <a:off x="0" y="3894785"/>
        <a:ext cx="7003777" cy="972983"/>
      </dsp:txXfrm>
    </dsp:sp>
    <dsp:sp modelId="{157552DE-5AC8-444D-8BA8-2BD715CACB2E}">
      <dsp:nvSpPr>
        <dsp:cNvPr id="0" name=""/>
        <dsp:cNvSpPr/>
      </dsp:nvSpPr>
      <dsp:spPr>
        <a:xfrm>
          <a:off x="0" y="4867768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BD8FFB-1048-4F2E-923D-89F75006E85B}">
      <dsp:nvSpPr>
        <dsp:cNvPr id="0" name=""/>
        <dsp:cNvSpPr/>
      </dsp:nvSpPr>
      <dsp:spPr>
        <a:xfrm>
          <a:off x="0" y="4867768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Social media recruitment bias.</a:t>
          </a:r>
        </a:p>
      </dsp:txBody>
      <dsp:txXfrm>
        <a:off x="0" y="4867768"/>
        <a:ext cx="7003777" cy="97298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80340-F18B-4B40-8C81-28B8AF2A8D10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0E0BC-007D-4B52-A8EE-153F5635E2A7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Now you must turn it into a statement.</a:t>
          </a:r>
        </a:p>
      </dsp:txBody>
      <dsp:txXfrm>
        <a:off x="0" y="2853"/>
        <a:ext cx="7003777" cy="1945966"/>
      </dsp:txXfrm>
    </dsp:sp>
    <dsp:sp modelId="{D28480FF-819B-4868-A5E4-0F6D7ACACECB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accent5">
              <a:hueOff val="7693084"/>
              <a:satOff val="3327"/>
              <a:lumOff val="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8F21C-D1AF-43C3-85C0-991962E77B2A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Edwards (2025) found that autistic traits were positively associated with problematic internet use.</a:t>
          </a:r>
        </a:p>
      </dsp:txBody>
      <dsp:txXfrm>
        <a:off x="0" y="1948819"/>
        <a:ext cx="7003777" cy="1945966"/>
      </dsp:txXfrm>
    </dsp:sp>
    <dsp:sp modelId="{83DD4E90-F5BE-4921-ACA6-FFBCCB9540E9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accent5">
              <a:hueOff val="15386168"/>
              <a:satOff val="6654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4997F-25B0-46E0-A1E2-4B3969CE8EDE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Make it better! </a:t>
          </a:r>
        </a:p>
      </dsp:txBody>
      <dsp:txXfrm>
        <a:off x="0" y="3894785"/>
        <a:ext cx="7003777" cy="194596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B8B3F2-8F1D-41A8-B724-5C074806E8E8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970D2B-2F30-46E2-9032-9E4EBC5B1346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74BDA-607B-4934-91BF-54E35C9AECED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Quantitative research collects numerical data and analyzes it using statistical methods. </a:t>
          </a:r>
          <a:endParaRPr lang="en-US" sz="2300" kern="1200"/>
        </a:p>
      </dsp:txBody>
      <dsp:txXfrm>
        <a:off x="1927918" y="713"/>
        <a:ext cx="5075858" cy="1669193"/>
      </dsp:txXfrm>
    </dsp:sp>
    <dsp:sp modelId="{32FFC646-FF91-43AE-AB27-25E7DAA92863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59E51-C100-41F3-B707-D2225E8EFF42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A052F-E34A-4E45-8CBD-3750E44DD56C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is to produce objective, empirical data that can be measured and expressed numerically. </a:t>
          </a:r>
          <a:endParaRPr lang="en-US" sz="2300" kern="1200"/>
        </a:p>
      </dsp:txBody>
      <dsp:txXfrm>
        <a:off x="1927918" y="2087205"/>
        <a:ext cx="5075858" cy="1669193"/>
      </dsp:txXfrm>
    </dsp:sp>
    <dsp:sp modelId="{C565E39E-8545-4D49-8149-F74C43A09BD2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4535F-3195-4146-B34C-9513AAC31B6D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37058-9C64-41EE-A8BE-8220CE9F7597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Quantitative research is often used to test hypotheses, identify patterns, and make predictions.</a:t>
          </a:r>
          <a:endParaRPr lang="en-US" sz="2300" kern="1200"/>
        </a:p>
      </dsp:txBody>
      <dsp:txXfrm>
        <a:off x="1927918" y="4173697"/>
        <a:ext cx="5075858" cy="166919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F058C-B9A2-4599-861E-38E09CE3B4FA}">
      <dsp:nvSpPr>
        <dsp:cNvPr id="0" name=""/>
        <dsp:cNvSpPr/>
      </dsp:nvSpPr>
      <dsp:spPr>
        <a:xfrm>
          <a:off x="1283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7272F-DFF4-444A-97DF-D9114B1F6561}">
      <dsp:nvSpPr>
        <dsp:cNvPr id="0" name=""/>
        <dsp:cNvSpPr/>
      </dsp:nvSpPr>
      <dsp:spPr>
        <a:xfrm>
          <a:off x="501904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Qualitative research gathers non-numerical data (words, images, sounds) to explore subjective experiences and attitudes, often via observation and interviews. </a:t>
          </a:r>
          <a:endParaRPr lang="en-US" sz="2500" kern="1200"/>
        </a:p>
      </dsp:txBody>
      <dsp:txXfrm>
        <a:off x="585701" y="722249"/>
        <a:ext cx="4337991" cy="2693452"/>
      </dsp:txXfrm>
    </dsp:sp>
    <dsp:sp modelId="{C4A031CD-8BCA-44C3-B243-C524B184806A}">
      <dsp:nvSpPr>
        <dsp:cNvPr id="0" name=""/>
        <dsp:cNvSpPr/>
      </dsp:nvSpPr>
      <dsp:spPr>
        <a:xfrm>
          <a:off x="5508110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028E2-F74C-4052-90B9-AF96D872B02A}">
      <dsp:nvSpPr>
        <dsp:cNvPr id="0" name=""/>
        <dsp:cNvSpPr/>
      </dsp:nvSpPr>
      <dsp:spPr>
        <a:xfrm>
          <a:off x="6008730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aims to produce detailed descriptions and uncover new insights about the studied phenomenon.</a:t>
          </a:r>
          <a:endParaRPr lang="en-US" sz="2500" kern="1200"/>
        </a:p>
      </dsp:txBody>
      <dsp:txXfrm>
        <a:off x="6092527" y="722249"/>
        <a:ext cx="4337991" cy="269345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B3756-1952-4D67-BF86-9C3074C32966}">
      <dsp:nvSpPr>
        <dsp:cNvPr id="0" name=""/>
        <dsp:cNvSpPr/>
      </dsp:nvSpPr>
      <dsp:spPr>
        <a:xfrm>
          <a:off x="0" y="55860"/>
          <a:ext cx="5626542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do we appraise this?</a:t>
          </a:r>
        </a:p>
      </dsp:txBody>
      <dsp:txXfrm>
        <a:off x="52359" y="108219"/>
        <a:ext cx="5521824" cy="967861"/>
      </dsp:txXfrm>
    </dsp:sp>
    <dsp:sp modelId="{C40A8E8E-50F9-4A97-8B9C-872CCD867F62}">
      <dsp:nvSpPr>
        <dsp:cNvPr id="0" name=""/>
        <dsp:cNvSpPr/>
      </dsp:nvSpPr>
      <dsp:spPr>
        <a:xfrm>
          <a:off x="0" y="1206200"/>
          <a:ext cx="5626542" cy="1072579"/>
        </a:xfrm>
        <a:prstGeom prst="roundRect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It's primarily numbers, data, experiments and stats analysis. </a:t>
          </a:r>
        </a:p>
      </dsp:txBody>
      <dsp:txXfrm>
        <a:off x="52359" y="1258559"/>
        <a:ext cx="5521824" cy="967861"/>
      </dsp:txXfrm>
    </dsp:sp>
    <dsp:sp modelId="{4F5EB10A-13D5-409F-A1AE-AD58BFF386D0}">
      <dsp:nvSpPr>
        <dsp:cNvPr id="0" name=""/>
        <dsp:cNvSpPr/>
      </dsp:nvSpPr>
      <dsp:spPr>
        <a:xfrm>
          <a:off x="0" y="2356539"/>
          <a:ext cx="5626542" cy="1072579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Aim - Measure stress levels among student nurses.</a:t>
          </a:r>
        </a:p>
      </dsp:txBody>
      <dsp:txXfrm>
        <a:off x="52359" y="2408898"/>
        <a:ext cx="5521824" cy="967861"/>
      </dsp:txXfrm>
    </dsp:sp>
    <dsp:sp modelId="{24D8C633-8C2F-412E-B848-1511484BE6AC}">
      <dsp:nvSpPr>
        <dsp:cNvPr id="0" name=""/>
        <dsp:cNvSpPr/>
      </dsp:nvSpPr>
      <dsp:spPr>
        <a:xfrm>
          <a:off x="0" y="3506878"/>
          <a:ext cx="5626542" cy="1072579"/>
        </a:xfrm>
        <a:prstGeom prst="roundRect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Method - Questionnaire completed by 500 students.</a:t>
          </a:r>
        </a:p>
      </dsp:txBody>
      <dsp:txXfrm>
        <a:off x="52359" y="3559237"/>
        <a:ext cx="5521824" cy="967861"/>
      </dsp:txXfrm>
    </dsp:sp>
    <dsp:sp modelId="{217BF13A-88BF-4801-90D8-65619DEE2684}">
      <dsp:nvSpPr>
        <dsp:cNvPr id="0" name=""/>
        <dsp:cNvSpPr/>
      </dsp:nvSpPr>
      <dsp:spPr>
        <a:xfrm>
          <a:off x="0" y="4657217"/>
          <a:ext cx="5626542" cy="1072579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Findings - 75% reported moderate to high stress.</a:t>
          </a:r>
        </a:p>
      </dsp:txBody>
      <dsp:txXfrm>
        <a:off x="52359" y="4709576"/>
        <a:ext cx="5521824" cy="96786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9A1EFA-B095-4EAD-B60A-FC4FC9CBF415}">
      <dsp:nvSpPr>
        <dsp:cNvPr id="0" name=""/>
        <dsp:cNvSpPr/>
      </dsp:nvSpPr>
      <dsp:spPr>
        <a:xfrm>
          <a:off x="0" y="4565"/>
          <a:ext cx="7003777" cy="9724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EED347-4824-4DE3-B80F-52248B6297B2}">
      <dsp:nvSpPr>
        <dsp:cNvPr id="0" name=""/>
        <dsp:cNvSpPr/>
      </dsp:nvSpPr>
      <dsp:spPr>
        <a:xfrm>
          <a:off x="294154" y="223358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477F2-4B37-4F00-B355-C3F3F5DDAC6C}">
      <dsp:nvSpPr>
        <dsp:cNvPr id="0" name=""/>
        <dsp:cNvSpPr/>
      </dsp:nvSpPr>
      <dsp:spPr>
        <a:xfrm>
          <a:off x="1123136" y="4565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Qualitative research tends to explore feelings and experiences, perspectives and meanings.</a:t>
          </a:r>
        </a:p>
      </dsp:txBody>
      <dsp:txXfrm>
        <a:off x="1123136" y="4565"/>
        <a:ext cx="5880640" cy="972412"/>
      </dsp:txXfrm>
    </dsp:sp>
    <dsp:sp modelId="{07E33D72-2002-42D7-9761-E6CBB9E74BDD}">
      <dsp:nvSpPr>
        <dsp:cNvPr id="0" name=""/>
        <dsp:cNvSpPr/>
      </dsp:nvSpPr>
      <dsp:spPr>
        <a:xfrm>
          <a:off x="0" y="1220080"/>
          <a:ext cx="7003777" cy="9724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88F3F-D5D6-435D-8BF8-CC310E1E6766}">
      <dsp:nvSpPr>
        <dsp:cNvPr id="0" name=""/>
        <dsp:cNvSpPr/>
      </dsp:nvSpPr>
      <dsp:spPr>
        <a:xfrm>
          <a:off x="294154" y="1438873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3A608-B254-4AF6-8319-D508725DFEA7}">
      <dsp:nvSpPr>
        <dsp:cNvPr id="0" name=""/>
        <dsp:cNvSpPr/>
      </dsp:nvSpPr>
      <dsp:spPr>
        <a:xfrm>
          <a:off x="1123136" y="1220080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Interviews, focus groups, case studies. </a:t>
          </a:r>
        </a:p>
      </dsp:txBody>
      <dsp:txXfrm>
        <a:off x="1123136" y="1220080"/>
        <a:ext cx="5880640" cy="972412"/>
      </dsp:txXfrm>
    </dsp:sp>
    <dsp:sp modelId="{7154151A-E2C3-4280-AB48-996CBCC5F9B8}">
      <dsp:nvSpPr>
        <dsp:cNvPr id="0" name=""/>
        <dsp:cNvSpPr/>
      </dsp:nvSpPr>
      <dsp:spPr>
        <a:xfrm>
          <a:off x="0" y="2435596"/>
          <a:ext cx="7003777" cy="9724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256B3-01AC-4ED2-A5F2-6AF5DB0791BC}">
      <dsp:nvSpPr>
        <dsp:cNvPr id="0" name=""/>
        <dsp:cNvSpPr/>
      </dsp:nvSpPr>
      <dsp:spPr>
        <a:xfrm>
          <a:off x="294154" y="2654389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A99E3-4E8F-4CDD-9902-D4AB3E2DEF90}">
      <dsp:nvSpPr>
        <dsp:cNvPr id="0" name=""/>
        <dsp:cNvSpPr/>
      </dsp:nvSpPr>
      <dsp:spPr>
        <a:xfrm>
          <a:off x="1123136" y="2435596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 - Explore nursing students' experiences of placement stress.</a:t>
          </a:r>
        </a:p>
      </dsp:txBody>
      <dsp:txXfrm>
        <a:off x="1123136" y="2435596"/>
        <a:ext cx="5880640" cy="972412"/>
      </dsp:txXfrm>
    </dsp:sp>
    <dsp:sp modelId="{AC84A915-4FFE-422E-8C9C-EE56C570DA85}">
      <dsp:nvSpPr>
        <dsp:cNvPr id="0" name=""/>
        <dsp:cNvSpPr/>
      </dsp:nvSpPr>
      <dsp:spPr>
        <a:xfrm>
          <a:off x="0" y="3651111"/>
          <a:ext cx="7003777" cy="9724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62A1E-9B54-443E-A93B-9F7F089CECE5}">
      <dsp:nvSpPr>
        <dsp:cNvPr id="0" name=""/>
        <dsp:cNvSpPr/>
      </dsp:nvSpPr>
      <dsp:spPr>
        <a:xfrm>
          <a:off x="294154" y="3869904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521BA-86CE-4297-BBB7-FBBF5B2729EE}">
      <dsp:nvSpPr>
        <dsp:cNvPr id="0" name=""/>
        <dsp:cNvSpPr/>
      </dsp:nvSpPr>
      <dsp:spPr>
        <a:xfrm>
          <a:off x="1123136" y="3651111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Method - Interviews with 12 nursing students.</a:t>
          </a:r>
        </a:p>
      </dsp:txBody>
      <dsp:txXfrm>
        <a:off x="1123136" y="3651111"/>
        <a:ext cx="5880640" cy="972412"/>
      </dsp:txXfrm>
    </dsp:sp>
    <dsp:sp modelId="{EA4E7C67-562F-4CB1-8A51-75336861E5C8}">
      <dsp:nvSpPr>
        <dsp:cNvPr id="0" name=""/>
        <dsp:cNvSpPr/>
      </dsp:nvSpPr>
      <dsp:spPr>
        <a:xfrm>
          <a:off x="0" y="4866627"/>
          <a:ext cx="7003777" cy="97241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52730-15C4-413A-9FFF-7DFBF6BF1E35}">
      <dsp:nvSpPr>
        <dsp:cNvPr id="0" name=""/>
        <dsp:cNvSpPr/>
      </dsp:nvSpPr>
      <dsp:spPr>
        <a:xfrm>
          <a:off x="294154" y="5085420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D5CF3-0CA2-4E70-A60C-3F858112F36D}">
      <dsp:nvSpPr>
        <dsp:cNvPr id="0" name=""/>
        <dsp:cNvSpPr/>
      </dsp:nvSpPr>
      <dsp:spPr>
        <a:xfrm>
          <a:off x="1123136" y="4866627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Findings - Students felt unsupported during placements.</a:t>
          </a:r>
        </a:p>
      </dsp:txBody>
      <dsp:txXfrm>
        <a:off x="1123136" y="4866627"/>
        <a:ext cx="5880640" cy="97241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CAE06-B407-47D2-B2F2-73AC744E36DB}">
      <dsp:nvSpPr>
        <dsp:cNvPr id="0" name=""/>
        <dsp:cNvSpPr/>
      </dsp:nvSpPr>
      <dsp:spPr>
        <a:xfrm>
          <a:off x="0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D1E37-4B38-4F1A-B720-5003EFCE6225}">
      <dsp:nvSpPr>
        <dsp:cNvPr id="0" name=""/>
        <dsp:cNvSpPr/>
      </dsp:nvSpPr>
      <dsp:spPr>
        <a:xfrm>
          <a:off x="328612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Critical Appraisal Skills Programme (CASP) (Qualitative)</a:t>
          </a:r>
        </a:p>
      </dsp:txBody>
      <dsp:txXfrm>
        <a:off x="383617" y="1103267"/>
        <a:ext cx="2847502" cy="1768010"/>
      </dsp:txXfrm>
    </dsp:sp>
    <dsp:sp modelId="{6216D2BD-2F56-43AC-880B-D621832B695D}">
      <dsp:nvSpPr>
        <dsp:cNvPr id="0" name=""/>
        <dsp:cNvSpPr/>
      </dsp:nvSpPr>
      <dsp:spPr>
        <a:xfrm>
          <a:off x="3614737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6816A-7825-4389-8F3E-FAB8112C3A68}">
      <dsp:nvSpPr>
        <dsp:cNvPr id="0" name=""/>
        <dsp:cNvSpPr/>
      </dsp:nvSpPr>
      <dsp:spPr>
        <a:xfrm>
          <a:off x="3943350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CASP RCT (Quantitative)</a:t>
          </a:r>
        </a:p>
      </dsp:txBody>
      <dsp:txXfrm>
        <a:off x="3998355" y="1103267"/>
        <a:ext cx="2847502" cy="1768010"/>
      </dsp:txXfrm>
    </dsp:sp>
    <dsp:sp modelId="{5687DD92-1B68-427F-BB89-4A48BAF1E178}">
      <dsp:nvSpPr>
        <dsp:cNvPr id="0" name=""/>
        <dsp:cNvSpPr/>
      </dsp:nvSpPr>
      <dsp:spPr>
        <a:xfrm>
          <a:off x="7229475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F616B-C91B-4971-920C-DD096A0EC735}">
      <dsp:nvSpPr>
        <dsp:cNvPr id="0" name=""/>
        <dsp:cNvSpPr/>
      </dsp:nvSpPr>
      <dsp:spPr>
        <a:xfrm>
          <a:off x="7558087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CRAAP</a:t>
          </a:r>
        </a:p>
      </dsp:txBody>
      <dsp:txXfrm>
        <a:off x="7613092" y="1103267"/>
        <a:ext cx="2847502" cy="176801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5E3B0-52B5-4ED4-A9D5-18652C50AFAA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91FBE-F893-46C5-957B-CCE74E6A3A7A}">
      <dsp:nvSpPr>
        <dsp:cNvPr id="0" name=""/>
        <dsp:cNvSpPr/>
      </dsp:nvSpPr>
      <dsp:spPr>
        <a:xfrm>
          <a:off x="0" y="713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 will provide you with a journal article. </a:t>
          </a:r>
        </a:p>
      </dsp:txBody>
      <dsp:txXfrm>
        <a:off x="0" y="713"/>
        <a:ext cx="7003777" cy="649130"/>
      </dsp:txXfrm>
    </dsp:sp>
    <dsp:sp modelId="{E6F5146E-A78B-45CB-B24D-5E37454AA18A}">
      <dsp:nvSpPr>
        <dsp:cNvPr id="0" name=""/>
        <dsp:cNvSpPr/>
      </dsp:nvSpPr>
      <dsp:spPr>
        <a:xfrm>
          <a:off x="0" y="64984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BE4BF-A4F7-47CE-9121-640624CF84D4}">
      <dsp:nvSpPr>
        <dsp:cNvPr id="0" name=""/>
        <dsp:cNvSpPr/>
      </dsp:nvSpPr>
      <dsp:spPr>
        <a:xfrm>
          <a:off x="0" y="649844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 must investigate the following in small groups. </a:t>
          </a:r>
        </a:p>
      </dsp:txBody>
      <dsp:txXfrm>
        <a:off x="0" y="649844"/>
        <a:ext cx="7003777" cy="649130"/>
      </dsp:txXfrm>
    </dsp:sp>
    <dsp:sp modelId="{B35052B0-A75E-4DF4-BBBB-A09CF56958E7}">
      <dsp:nvSpPr>
        <dsp:cNvPr id="0" name=""/>
        <dsp:cNvSpPr/>
      </dsp:nvSpPr>
      <dsp:spPr>
        <a:xfrm>
          <a:off x="0" y="1298975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57F3C-C0C6-4DBC-BE8A-1456B3FFF3F9}">
      <dsp:nvSpPr>
        <dsp:cNvPr id="0" name=""/>
        <dsp:cNvSpPr/>
      </dsp:nvSpPr>
      <dsp:spPr>
        <a:xfrm>
          <a:off x="0" y="1298975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was the aim?</a:t>
          </a:r>
        </a:p>
      </dsp:txBody>
      <dsp:txXfrm>
        <a:off x="0" y="1298975"/>
        <a:ext cx="7003777" cy="649130"/>
      </dsp:txXfrm>
    </dsp:sp>
    <dsp:sp modelId="{B52A8727-9F4B-4567-8868-4A3D1D38BE24}">
      <dsp:nvSpPr>
        <dsp:cNvPr id="0" name=""/>
        <dsp:cNvSpPr/>
      </dsp:nvSpPr>
      <dsp:spPr>
        <a:xfrm>
          <a:off x="0" y="1948106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44F1D-482C-46BA-9217-EAFF0C872B28}">
      <dsp:nvSpPr>
        <dsp:cNvPr id="0" name=""/>
        <dsp:cNvSpPr/>
      </dsp:nvSpPr>
      <dsp:spPr>
        <a:xfrm>
          <a:off x="0" y="1948106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methodology was used?</a:t>
          </a:r>
        </a:p>
      </dsp:txBody>
      <dsp:txXfrm>
        <a:off x="0" y="1948106"/>
        <a:ext cx="7003777" cy="649130"/>
      </dsp:txXfrm>
    </dsp:sp>
    <dsp:sp modelId="{342613D2-E554-4FFA-8404-B7F294ACD67F}">
      <dsp:nvSpPr>
        <dsp:cNvPr id="0" name=""/>
        <dsp:cNvSpPr/>
      </dsp:nvSpPr>
      <dsp:spPr>
        <a:xfrm>
          <a:off x="0" y="2597237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13C08-A85E-440C-A651-DE0B60340805}">
      <dsp:nvSpPr>
        <dsp:cNvPr id="0" name=""/>
        <dsp:cNvSpPr/>
      </dsp:nvSpPr>
      <dsp:spPr>
        <a:xfrm>
          <a:off x="0" y="2597237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Who took part?</a:t>
          </a:r>
        </a:p>
      </dsp:txBody>
      <dsp:txXfrm>
        <a:off x="0" y="2597237"/>
        <a:ext cx="7003777" cy="649130"/>
      </dsp:txXfrm>
    </dsp:sp>
    <dsp:sp modelId="{4F3BBADB-2D2D-4580-B7A9-CB53879B7C61}">
      <dsp:nvSpPr>
        <dsp:cNvPr id="0" name=""/>
        <dsp:cNvSpPr/>
      </dsp:nvSpPr>
      <dsp:spPr>
        <a:xfrm>
          <a:off x="0" y="324636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24E85-C47E-4167-BC2C-5B319727B917}">
      <dsp:nvSpPr>
        <dsp:cNvPr id="0" name=""/>
        <dsp:cNvSpPr/>
      </dsp:nvSpPr>
      <dsp:spPr>
        <a:xfrm>
          <a:off x="0" y="3246367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Main findings?</a:t>
          </a:r>
        </a:p>
      </dsp:txBody>
      <dsp:txXfrm>
        <a:off x="0" y="3246367"/>
        <a:ext cx="7003777" cy="649130"/>
      </dsp:txXfrm>
    </dsp:sp>
    <dsp:sp modelId="{23EC5558-3580-4646-A43F-7430A8573194}">
      <dsp:nvSpPr>
        <dsp:cNvPr id="0" name=""/>
        <dsp:cNvSpPr/>
      </dsp:nvSpPr>
      <dsp:spPr>
        <a:xfrm>
          <a:off x="0" y="3895498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147D9-63B9-41CD-9E8E-7BC0E1CCE90E}">
      <dsp:nvSpPr>
        <dsp:cNvPr id="0" name=""/>
        <dsp:cNvSpPr/>
      </dsp:nvSpPr>
      <dsp:spPr>
        <a:xfrm>
          <a:off x="0" y="3895498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Strengths?</a:t>
          </a:r>
        </a:p>
      </dsp:txBody>
      <dsp:txXfrm>
        <a:off x="0" y="3895498"/>
        <a:ext cx="7003777" cy="649130"/>
      </dsp:txXfrm>
    </dsp:sp>
    <dsp:sp modelId="{8F0A1B42-5072-4989-88C6-D6542586D612}">
      <dsp:nvSpPr>
        <dsp:cNvPr id="0" name=""/>
        <dsp:cNvSpPr/>
      </dsp:nvSpPr>
      <dsp:spPr>
        <a:xfrm>
          <a:off x="0" y="4544629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A9561-4330-4EEC-88A8-B3FCF3B75BE3}">
      <dsp:nvSpPr>
        <dsp:cNvPr id="0" name=""/>
        <dsp:cNvSpPr/>
      </dsp:nvSpPr>
      <dsp:spPr>
        <a:xfrm>
          <a:off x="0" y="4544629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Limitations?</a:t>
          </a:r>
        </a:p>
      </dsp:txBody>
      <dsp:txXfrm>
        <a:off x="0" y="4544629"/>
        <a:ext cx="7003777" cy="649130"/>
      </dsp:txXfrm>
    </dsp:sp>
    <dsp:sp modelId="{1B065C4F-CD7F-4D5A-8792-38D877FC8215}">
      <dsp:nvSpPr>
        <dsp:cNvPr id="0" name=""/>
        <dsp:cNvSpPr/>
      </dsp:nvSpPr>
      <dsp:spPr>
        <a:xfrm>
          <a:off x="0" y="5193760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1619C-8A7C-42FF-A5D2-B4419A310BF8}">
      <dsp:nvSpPr>
        <dsp:cNvPr id="0" name=""/>
        <dsp:cNvSpPr/>
      </dsp:nvSpPr>
      <dsp:spPr>
        <a:xfrm>
          <a:off x="0" y="5193760"/>
          <a:ext cx="7003777" cy="64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Can we trust it?</a:t>
          </a:r>
        </a:p>
      </dsp:txBody>
      <dsp:txXfrm>
        <a:off x="0" y="5193760"/>
        <a:ext cx="7003777" cy="64913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AE0AA-C4C5-4EFA-A268-432173335994}">
      <dsp:nvSpPr>
        <dsp:cNvPr id="0" name=""/>
        <dsp:cNvSpPr/>
      </dsp:nvSpPr>
      <dsp:spPr>
        <a:xfrm>
          <a:off x="0" y="242502"/>
          <a:ext cx="7003777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What did we all find? </a:t>
          </a:r>
        </a:p>
      </dsp:txBody>
      <dsp:txXfrm>
        <a:off x="126223" y="368725"/>
        <a:ext cx="6751331" cy="2333254"/>
      </dsp:txXfrm>
    </dsp:sp>
    <dsp:sp modelId="{700DDBBB-A9E8-4AF6-8BA7-DDB2B7522311}">
      <dsp:nvSpPr>
        <dsp:cNvPr id="0" name=""/>
        <dsp:cNvSpPr/>
      </dsp:nvSpPr>
      <dsp:spPr>
        <a:xfrm>
          <a:off x="0" y="3015402"/>
          <a:ext cx="7003777" cy="258570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Do we all agree?</a:t>
          </a:r>
        </a:p>
      </dsp:txBody>
      <dsp:txXfrm>
        <a:off x="126223" y="3141625"/>
        <a:ext cx="6751331" cy="233325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E2FCB-6BF5-43E3-BFD1-FC1F6C3EFFDF}">
      <dsp:nvSpPr>
        <dsp:cNvPr id="0" name=""/>
        <dsp:cNvSpPr/>
      </dsp:nvSpPr>
      <dsp:spPr>
        <a:xfrm>
          <a:off x="0" y="54545"/>
          <a:ext cx="7003777" cy="28197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could we improve this?</a:t>
          </a:r>
        </a:p>
      </dsp:txBody>
      <dsp:txXfrm>
        <a:off x="137648" y="192193"/>
        <a:ext cx="6728481" cy="2544440"/>
      </dsp:txXfrm>
    </dsp:sp>
    <dsp:sp modelId="{26BA06F8-8C93-48E1-8D56-060D9A00C5DC}">
      <dsp:nvSpPr>
        <dsp:cNvPr id="0" name=""/>
        <dsp:cNvSpPr/>
      </dsp:nvSpPr>
      <dsp:spPr>
        <a:xfrm>
          <a:off x="0" y="2969322"/>
          <a:ext cx="7003777" cy="2819736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Jones (2023) found that nursing students experienced stress during placement. Smith (2024) also found that placement stress was common.</a:t>
          </a:r>
        </a:p>
      </dsp:txBody>
      <dsp:txXfrm>
        <a:off x="137648" y="3106970"/>
        <a:ext cx="6728481" cy="254444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B6AD7-A71A-40B7-A962-2203D43285EE}">
      <dsp:nvSpPr>
        <dsp:cNvPr id="0" name=""/>
        <dsp:cNvSpPr/>
      </dsp:nvSpPr>
      <dsp:spPr>
        <a:xfrm>
          <a:off x="0" y="499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1E9AE-8A74-4FAB-B2E2-D2A967322438}">
      <dsp:nvSpPr>
        <dsp:cNvPr id="0" name=""/>
        <dsp:cNvSpPr/>
      </dsp:nvSpPr>
      <dsp:spPr>
        <a:xfrm>
          <a:off x="207928" y="155156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A110D-87CC-401E-9A01-19A45D0FC1EC}">
      <dsp:nvSpPr>
        <dsp:cNvPr id="0" name=""/>
        <dsp:cNvSpPr/>
      </dsp:nvSpPr>
      <dsp:spPr>
        <a:xfrm>
          <a:off x="793907" y="499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Appraise three papers for your proposal as follows</a:t>
          </a:r>
        </a:p>
      </dsp:txBody>
      <dsp:txXfrm>
        <a:off x="793907" y="499"/>
        <a:ext cx="6209869" cy="687365"/>
      </dsp:txXfrm>
    </dsp:sp>
    <dsp:sp modelId="{7ABCB6F9-9D98-46C8-980F-5DBE9FF3599F}">
      <dsp:nvSpPr>
        <dsp:cNvPr id="0" name=""/>
        <dsp:cNvSpPr/>
      </dsp:nvSpPr>
      <dsp:spPr>
        <a:xfrm>
          <a:off x="0" y="859706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8F29D-D793-4CBD-91CE-9790971E23C2}">
      <dsp:nvSpPr>
        <dsp:cNvPr id="0" name=""/>
        <dsp:cNvSpPr/>
      </dsp:nvSpPr>
      <dsp:spPr>
        <a:xfrm>
          <a:off x="207928" y="1014363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9E7C0-BC77-4DD8-9B8A-FAB8B47E14C4}">
      <dsp:nvSpPr>
        <dsp:cNvPr id="0" name=""/>
        <dsp:cNvSpPr/>
      </dsp:nvSpPr>
      <dsp:spPr>
        <a:xfrm>
          <a:off x="793907" y="859706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Aim</a:t>
          </a:r>
        </a:p>
      </dsp:txBody>
      <dsp:txXfrm>
        <a:off x="793907" y="859706"/>
        <a:ext cx="6209869" cy="687365"/>
      </dsp:txXfrm>
    </dsp:sp>
    <dsp:sp modelId="{941E9A7E-DA95-4984-95C2-4233E806C8B9}">
      <dsp:nvSpPr>
        <dsp:cNvPr id="0" name=""/>
        <dsp:cNvSpPr/>
      </dsp:nvSpPr>
      <dsp:spPr>
        <a:xfrm>
          <a:off x="0" y="1718912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E601E1-9F0C-4BAB-B162-3962D399FC8D}">
      <dsp:nvSpPr>
        <dsp:cNvPr id="0" name=""/>
        <dsp:cNvSpPr/>
      </dsp:nvSpPr>
      <dsp:spPr>
        <a:xfrm>
          <a:off x="207928" y="1873570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945DA-E9AE-45BB-BFCB-FD61E0139B29}">
      <dsp:nvSpPr>
        <dsp:cNvPr id="0" name=""/>
        <dsp:cNvSpPr/>
      </dsp:nvSpPr>
      <dsp:spPr>
        <a:xfrm>
          <a:off x="793907" y="1718912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Methodology</a:t>
          </a:r>
        </a:p>
      </dsp:txBody>
      <dsp:txXfrm>
        <a:off x="793907" y="1718912"/>
        <a:ext cx="6209869" cy="687365"/>
      </dsp:txXfrm>
    </dsp:sp>
    <dsp:sp modelId="{59D55F74-00E7-476F-9D9D-C003D160C16B}">
      <dsp:nvSpPr>
        <dsp:cNvPr id="0" name=""/>
        <dsp:cNvSpPr/>
      </dsp:nvSpPr>
      <dsp:spPr>
        <a:xfrm>
          <a:off x="0" y="2578119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D017B-55CE-4AA4-AEB4-6E93B61DE68C}">
      <dsp:nvSpPr>
        <dsp:cNvPr id="0" name=""/>
        <dsp:cNvSpPr/>
      </dsp:nvSpPr>
      <dsp:spPr>
        <a:xfrm>
          <a:off x="207928" y="2732777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F85E2-B672-4051-9673-3AA5AEAF33CD}">
      <dsp:nvSpPr>
        <dsp:cNvPr id="0" name=""/>
        <dsp:cNvSpPr/>
      </dsp:nvSpPr>
      <dsp:spPr>
        <a:xfrm>
          <a:off x="793907" y="2578119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findings</a:t>
          </a:r>
        </a:p>
      </dsp:txBody>
      <dsp:txXfrm>
        <a:off x="793907" y="2578119"/>
        <a:ext cx="6209869" cy="687365"/>
      </dsp:txXfrm>
    </dsp:sp>
    <dsp:sp modelId="{59923441-BB45-49AD-86F4-333ACCDCC509}">
      <dsp:nvSpPr>
        <dsp:cNvPr id="0" name=""/>
        <dsp:cNvSpPr/>
      </dsp:nvSpPr>
      <dsp:spPr>
        <a:xfrm>
          <a:off x="0" y="3437326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DD87-1564-4C5D-B67F-1A84416B9753}">
      <dsp:nvSpPr>
        <dsp:cNvPr id="0" name=""/>
        <dsp:cNvSpPr/>
      </dsp:nvSpPr>
      <dsp:spPr>
        <a:xfrm>
          <a:off x="207928" y="3591983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BE404-5C04-457D-9A72-699A07904DED}">
      <dsp:nvSpPr>
        <dsp:cNvPr id="0" name=""/>
        <dsp:cNvSpPr/>
      </dsp:nvSpPr>
      <dsp:spPr>
        <a:xfrm>
          <a:off x="793907" y="3437326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</a:t>
          </a:r>
        </a:p>
      </dsp:txBody>
      <dsp:txXfrm>
        <a:off x="793907" y="3437326"/>
        <a:ext cx="6209869" cy="687365"/>
      </dsp:txXfrm>
    </dsp:sp>
    <dsp:sp modelId="{16701DD2-A36C-4625-8F4C-1EB808041056}">
      <dsp:nvSpPr>
        <dsp:cNvPr id="0" name=""/>
        <dsp:cNvSpPr/>
      </dsp:nvSpPr>
      <dsp:spPr>
        <a:xfrm>
          <a:off x="0" y="4296533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7E409-D050-4BE3-90C7-6FE8A6C3E85F}">
      <dsp:nvSpPr>
        <dsp:cNvPr id="0" name=""/>
        <dsp:cNvSpPr/>
      </dsp:nvSpPr>
      <dsp:spPr>
        <a:xfrm>
          <a:off x="207928" y="4451190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0315D-6EBD-4C5D-A10A-B04ACFBA1E52}">
      <dsp:nvSpPr>
        <dsp:cNvPr id="0" name=""/>
        <dsp:cNvSpPr/>
      </dsp:nvSpPr>
      <dsp:spPr>
        <a:xfrm>
          <a:off x="793907" y="4296533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Limitations</a:t>
          </a:r>
        </a:p>
      </dsp:txBody>
      <dsp:txXfrm>
        <a:off x="793907" y="4296533"/>
        <a:ext cx="6209869" cy="687365"/>
      </dsp:txXfrm>
    </dsp:sp>
    <dsp:sp modelId="{62DF471D-2B0D-4471-8339-B809FEE3036C}">
      <dsp:nvSpPr>
        <dsp:cNvPr id="0" name=""/>
        <dsp:cNvSpPr/>
      </dsp:nvSpPr>
      <dsp:spPr>
        <a:xfrm>
          <a:off x="0" y="5155740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0483A6-200C-4DBD-9121-C496B1BC631F}">
      <dsp:nvSpPr>
        <dsp:cNvPr id="0" name=""/>
        <dsp:cNvSpPr/>
      </dsp:nvSpPr>
      <dsp:spPr>
        <a:xfrm>
          <a:off x="207928" y="5310397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A9AC0-0DB0-43A7-9560-A7F28EF04833}">
      <dsp:nvSpPr>
        <dsp:cNvPr id="0" name=""/>
        <dsp:cNvSpPr/>
      </dsp:nvSpPr>
      <dsp:spPr>
        <a:xfrm>
          <a:off x="793907" y="5155740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Relevance to my proposal</a:t>
          </a:r>
        </a:p>
      </dsp:txBody>
      <dsp:txXfrm>
        <a:off x="793907" y="5155740"/>
        <a:ext cx="6209869" cy="6873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0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4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5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6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8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9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20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2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2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23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24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5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84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26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30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41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228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144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410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48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183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61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43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34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70" r:id="rId8"/>
    <p:sldLayoutId id="2147483767" r:id="rId9"/>
    <p:sldLayoutId id="2147483768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011880-6C20-EB8B-604D-809B2FDC2A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3034" r="-2" b="15682"/>
          <a:stretch>
            <a:fillRect/>
          </a:stretch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DAD761-2CF4-463A-AD87-1D4E8549D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9DF7D3C-2892-4632-9E66-4D1E023A0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FAD08-001D-4400-AF80-51C864EF7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US" sz="5200">
                <a:solidFill>
                  <a:srgbClr val="FFFFFF"/>
                </a:solidFill>
              </a:rPr>
              <a:t>Can We Trust the Evidence?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4515"/>
            <a:ext cx="7583133" cy="127912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>
                <a:solidFill>
                  <a:srgbClr val="FFFFFF"/>
                </a:solidFill>
              </a:rPr>
              <a:t>Evaluating Research Quality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014481-A163-EB71-23AD-C2805C7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Aims and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B3E5-C485-D066-86EA-40735E52B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Aim: To evaluate articles for quality and relevance for AC2. </a:t>
            </a:r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Explain what critical appraisal is.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Identify strengths and weaknesses of research papers.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Distinguish between strong and weak evidence.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Consider issues of validity, reliability and credibility.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US" sz="1700">
                <a:ea typeface="+mn-lt"/>
                <a:cs typeface="+mn-lt"/>
              </a:rPr>
              <a:t>Critically evaluate literature relevant to their proposal.</a:t>
            </a:r>
            <a:endParaRPr lang="en-US" sz="1700"/>
          </a:p>
        </p:txBody>
      </p:sp>
      <p:pic>
        <p:nvPicPr>
          <p:cNvPr id="5" name="Picture 4" descr="Files">
            <a:extLst>
              <a:ext uri="{FF2B5EF4-FFF2-40B4-BE49-F238E27FC236}">
                <a16:creationId xmlns:a16="http://schemas.microsoft.com/office/drawing/2014/main" id="{32CD9E68-8B7E-E316-9180-FCB39B9892F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937" r="33179" b="3"/>
          <a:stretch>
            <a:fillRect/>
          </a:stretch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63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3901E7-C22B-D546-9CE6-8845F2130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Disclaimer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C88618-D4C8-DB47-A766-55C905CB7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127349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1278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B70422-B8D1-53D8-0382-3B726719D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74806-D254-6A87-1320-C5F3BE953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What is Critical Appraisal?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990705-D5F0-2BF1-2163-D2015CA18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853071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4937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2BA0EF-D4E2-151D-26A4-6C52CBC96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What is Critical Appraisal?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FC6F3B-BAE4-476C-68FA-E57F02095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464056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0514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94CA6-993D-42AE-4C10-3F724E5B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Critical Appraisal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F72C3F-0AAB-CEB1-46F6-1028DDA8DE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669500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070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7828E-C0BB-251B-A4A0-DE15F39C6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Study 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BBA1E-F542-C9E8-15E6-94E5B1A0E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ea typeface="+mn-lt"/>
                <a:cs typeface="+mn-lt"/>
              </a:rPr>
              <a:t>Research into student wellbeing.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6 participants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One university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Interviews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All volunteers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Finding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Students reported stress during placement.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653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101B1-DF1A-8AB6-78A3-1F73DAFF8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BD4C6-D33D-D922-BFA0-44CEAD83C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Study B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F5C67-EE1C-A0F2-E0D8-CC69E0D04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Research into student wellbeing.</a:t>
            </a:r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600 participants</a:t>
            </a:r>
          </a:p>
          <a:p>
            <a:r>
              <a:rPr lang="en-US">
                <a:ea typeface="+mn-lt"/>
                <a:cs typeface="+mn-lt"/>
              </a:rPr>
              <a:t>Ten universities</a:t>
            </a:r>
            <a:endParaRPr lang="en-US"/>
          </a:p>
          <a:p>
            <a:r>
              <a:rPr lang="en-US" dirty="0" err="1">
                <a:ea typeface="+mn-lt"/>
                <a:cs typeface="+mn-lt"/>
              </a:rPr>
              <a:t>Standardised</a:t>
            </a:r>
            <a:r>
              <a:rPr lang="en-US" dirty="0">
                <a:ea typeface="+mn-lt"/>
                <a:cs typeface="+mn-lt"/>
              </a:rPr>
              <a:t> questionnaire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Finding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Students reported stress during placement.</a:t>
            </a:r>
          </a:p>
        </p:txBody>
      </p:sp>
    </p:spTree>
    <p:extLst>
      <p:ext uri="{BB962C8B-B14F-4D97-AF65-F5344CB8AC3E}">
        <p14:creationId xmlns:p14="http://schemas.microsoft.com/office/powerpoint/2010/main" val="3403468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63CA02-9A4B-407D-0764-6F227F4F0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Questions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2423B0-56B5-CC79-009E-97E6FD9CCD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60340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3732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869006-1D9D-89ED-F060-F9154731C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Why Study B?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BD756B-9EA5-3FBC-1B43-27F338F0A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24876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161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5DC061-5EDA-D300-0968-C2496C835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What Makes Research Strong?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C1A6FA-493F-180D-20DE-3F64D90706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876379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1916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22EDD6-7739-45B9-0CA9-383275B14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Five Questions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ED160F-E39F-0305-72AF-523300313A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40362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3358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7CE7A7-0AFD-439B-9765-E708254D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9CFBC2-8561-4BBF-BDDE-CF7908C9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AAC8F43-3BD7-44FC-843A-972922AF2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DE643C6-923A-4762-9462-D589A0AED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51AB708F-73DA-4CC8-89B1-8EB70ABB3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3614FB-5713-BEBC-5016-E1AA29E3A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848" y="1295400"/>
            <a:ext cx="7010400" cy="2604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Study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8E951-F636-7FF7-80A0-2DAFAC1F2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849" y="4074784"/>
            <a:ext cx="7010399" cy="16402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rgbClr val="FFFFFF"/>
                </a:solidFill>
              </a:rPr>
              <a:t>You are going to look at a real study now and answer the five questions. </a:t>
            </a:r>
          </a:p>
        </p:txBody>
      </p:sp>
    </p:spTree>
    <p:extLst>
      <p:ext uri="{BB962C8B-B14F-4D97-AF65-F5344CB8AC3E}">
        <p14:creationId xmlns:p14="http://schemas.microsoft.com/office/powerpoint/2010/main" val="455800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E25AA-6F04-EBD7-085D-67A0D07C7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cs typeface="Sabon Next LT"/>
              </a:rPr>
              <a:t>Problematic Internet Use and Autistic Traits in the General Population: A Cross-Sectional Study</a:t>
            </a:r>
          </a:p>
          <a:p>
            <a:endParaRPr lang="en-US" dirty="0">
              <a:cs typeface="Sabon Next 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8B8C4-E657-46A8-A986-60DBBBFED7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600"/>
              <a:t>Aim - </a:t>
            </a:r>
            <a:r>
              <a:rPr lang="en-US" sz="1600">
                <a:latin typeface="Segoe UI"/>
                <a:cs typeface="Segoe UI"/>
              </a:rPr>
              <a:t>To investigate whether autistic traits are associated with problematic internet use in adults from the general population and to explore whether motivation helps explain this relationship.</a:t>
            </a:r>
            <a:endParaRPr lang="en-US" sz="1600"/>
          </a:p>
          <a:p>
            <a:r>
              <a:rPr lang="en-US" sz="1600"/>
              <a:t>Participants: </a:t>
            </a:r>
            <a:r>
              <a:rPr lang="en-US" sz="1600">
                <a:latin typeface="Segoe UI"/>
                <a:cs typeface="Segoe UI"/>
              </a:rPr>
              <a:t>197 adults aged 18-64, recruited through volunteer sampling via social media and a participant pool</a:t>
            </a:r>
            <a:endParaRPr lang="en-US" sz="1600" dirty="0">
              <a:latin typeface="Avenir Next LT Pro"/>
              <a:cs typeface="Segoe UI"/>
            </a:endParaRPr>
          </a:p>
          <a:p>
            <a:r>
              <a:rPr lang="en-US" sz="1600" dirty="0">
                <a:latin typeface="Avenir Next LT Pro"/>
                <a:cs typeface="Segoe UI"/>
              </a:rPr>
              <a:t>Method - </a:t>
            </a:r>
            <a:r>
              <a:rPr lang="en-US" sz="1600" dirty="0">
                <a:latin typeface="Segoe UI"/>
                <a:cs typeface="Segoe UI"/>
              </a:rPr>
              <a:t>Participants completed online questionnaires measuring: Autistic </a:t>
            </a:r>
            <a:r>
              <a:rPr lang="en-US" sz="1600">
                <a:latin typeface="Segoe UI"/>
                <a:cs typeface="Segoe UI"/>
              </a:rPr>
              <a:t>traits, problematic internet use and motivation for internet use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The study used a cross-sectional survey design, meaning all data were collected at one point in time.</a:t>
            </a:r>
            <a:endParaRPr lang="en-US" sz="3600">
              <a:ea typeface="+mn-lt"/>
              <a:cs typeface="+mn-lt"/>
            </a:endParaRPr>
          </a:p>
          <a:p>
            <a:r>
              <a:rPr lang="en-US" sz="1600">
                <a:ea typeface="+mn-lt"/>
                <a:cs typeface="+mn-lt"/>
              </a:rPr>
              <a:t>The researchers found that:</a:t>
            </a:r>
            <a:endParaRPr lang="en-US" sz="3600"/>
          </a:p>
          <a:p>
            <a:r>
              <a:rPr lang="en-US" sz="1600">
                <a:ea typeface="+mn-lt"/>
                <a:cs typeface="+mn-lt"/>
              </a:rPr>
              <a:t>Higher levels of autistic traits were associated with higher levels of problematic internet use.</a:t>
            </a:r>
            <a:endParaRPr lang="en-US" sz="3600"/>
          </a:p>
          <a:p>
            <a:r>
              <a:rPr lang="en-US" sz="1600">
                <a:ea typeface="+mn-lt"/>
                <a:cs typeface="+mn-lt"/>
              </a:rPr>
              <a:t>Intrinsic motivation partially explained this relationship.</a:t>
            </a:r>
            <a:endParaRPr lang="en-US" sz="3600"/>
          </a:p>
          <a:p>
            <a:r>
              <a:rPr lang="en-US" sz="1600" dirty="0">
                <a:ea typeface="+mn-lt"/>
                <a:cs typeface="+mn-lt"/>
              </a:rPr>
              <a:t>Individuals with higher autistic trait scores appeared more likely to report problematic internet use </a:t>
            </a:r>
            <a:r>
              <a:rPr lang="en-US" sz="1600" dirty="0" err="1">
                <a:ea typeface="+mn-lt"/>
                <a:cs typeface="+mn-lt"/>
              </a:rPr>
              <a:t>behaviours</a:t>
            </a:r>
            <a:r>
              <a:rPr lang="en-US" sz="1600" dirty="0">
                <a:ea typeface="+mn-lt"/>
                <a:cs typeface="+mn-lt"/>
              </a:rPr>
              <a:t>.</a:t>
            </a:r>
          </a:p>
          <a:p>
            <a:r>
              <a:rPr lang="en-US" sz="1600">
                <a:ea typeface="+mn-lt"/>
                <a:cs typeface="+mn-lt"/>
              </a:rPr>
              <a:t>Conclusion - The study suggested that autistic traits may be associated with problematic internet use and that motivation could be one mechanism helping to explain this relationship.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311530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64C762-8BF4-823E-DF5B-4B26CC49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Study Appraisal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647C26-8515-7BE7-B3C0-70C7E934D6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93087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6109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62BFBC-0E19-4E6F-B0C7-CD5C519BC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C2A007-4AE9-49C4-B364-5FDF34596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078F960-6916-4F42-8EF7-539F7BCF6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DDD393C-0974-429B-BE40-48457E19E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813CD98-5EBE-426D-A4AC-FA5518B0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453545A-B2D3-41EE-A91C-DBF43402D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F5F79-3A30-42EF-8828-942E2465A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318" y="914400"/>
            <a:ext cx="4952681" cy="5105400"/>
          </a:xfrm>
        </p:spPr>
        <p:txBody>
          <a:bodyPr anchor="ctr">
            <a:normAutofit/>
          </a:bodyPr>
          <a:lstStyle/>
          <a:p>
            <a:r>
              <a:rPr lang="en-US">
                <a:cs typeface="Sabon Next LT"/>
              </a:rPr>
              <a:t>Aim – Was it clear?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21201-B92A-4DAF-6A4B-AA472E69C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1" y="914400"/>
            <a:ext cx="4800600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Yes. The aim clearly stated that the researchers wanted to examine the relationship between autistic traits and problematic internet use, while also exploring the role of motivation.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63861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A0CC32-D219-C62E-2FE3-A950A00FC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cs typeface="Sabon Next LT"/>
              </a:rPr>
              <a:t>Methodology – Was it approp</a:t>
            </a:r>
            <a:r>
              <a:rPr lang="en-US">
                <a:cs typeface="Sabon Next LT"/>
              </a:rPr>
              <a:t>riate?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3E175-BFEC-E794-575A-57CEC3AEB1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4028191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74942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0C4E4E-81EE-7E9C-8B8E-911D661E6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Participants – Were they right for this?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4EB992-5980-9C03-9EA8-16684F01D6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05912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2094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1D5387-9F1A-118F-D2E8-4F0757896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Findings – Are they believable?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652CFF-45E8-7AB7-9E21-2828263EE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6271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8892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077F61-1B5B-7173-C66F-CB5AE95A8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Any Limitations?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5B849F-3AEB-A47D-0F92-7E43766930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61790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1890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FD6BD1-5F96-B501-7BF1-844D7D19A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Next Steps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26C246-E9CF-9185-A09C-8C8E4C4E1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560828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84043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60B8F-92F3-5F4E-CA1E-BDEBBD659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and 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711D7-8D0F-B1DB-AA66-0246E7618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There are two main types of data in research. </a:t>
            </a:r>
          </a:p>
          <a:p>
            <a:r>
              <a:rPr lang="en-GB" dirty="0"/>
              <a:t>Do you know what the difference is?</a:t>
            </a:r>
          </a:p>
          <a:p>
            <a:r>
              <a:rPr lang="en-GB" dirty="0">
                <a:ea typeface="+mn-lt"/>
                <a:cs typeface="+mn-lt"/>
              </a:rPr>
              <a:t>Quantitative data involves measurable numerical information used to test hypotheses and identify patterns, while qualitative data is descriptive, capturing phenomena like language, feelings, and experiences that can’t be quantified.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56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9E0380-C5B5-ADE5-72BF-113DFDC6D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GB" sz="4000"/>
              <a:t>Quantitative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19FFE3-B903-2820-D9D9-BA7871662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89470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94455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C11D3-05A1-4A01-68DF-D9009778E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0AD25-95CA-AD6D-5944-40DA359F1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Controlled Environment: Quantitative researchers often conduct studies in laboratory or controlled settings to minimize outside influences. </a:t>
            </a:r>
          </a:p>
          <a:p>
            <a:r>
              <a:rPr lang="en-GB" dirty="0">
                <a:ea typeface="+mn-lt"/>
                <a:cs typeface="+mn-lt"/>
              </a:rPr>
              <a:t>Objective and Detached: Researchers aim for objectivity by maintaining distance from their data. By avoiding personal involvement, they strive to minimize bias and achieve consistent results.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Predefined Research Design: The structure and methods of a quantitative study are clearly defined and established beforehand. Researchers follow this fixed approach, making results replicable and comparable.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Independent Reality: Quantitative research assumes reality exists independently and objectively, separate from the researcher’s perspective. Anyone observing the same phenomena should theoretically reach similar conclusions.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Hypothesis Testing: Quantitative methods focus on testing specific theories or hypotheses. The results either support or reject these hypotheses, providing clear, measurable conclusions.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8518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FB03D0-23AE-4E60-C70A-B5D67535F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Qualitative Research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B596B2-E155-51C4-EDF6-0C6C862BF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219678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092644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4797F-7E4F-0216-134F-D539DFF32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1645B-C8A6-37C2-4A92-D1972F202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Natural contexts – real life settings, allowing more insight into behaviour and experiences.</a:t>
            </a:r>
            <a:endParaRPr lang="en-US" dirty="0"/>
          </a:p>
          <a:p>
            <a:r>
              <a:rPr lang="en-GB" dirty="0"/>
              <a:t>Participant perspectives - Actively sharing viewpoints and experiences. </a:t>
            </a:r>
          </a:p>
          <a:p>
            <a:r>
              <a:rPr lang="en-GB" dirty="0"/>
              <a:t>Researcher as participant – researchers engage with participants. Their presence is essential.</a:t>
            </a:r>
          </a:p>
          <a:p>
            <a:r>
              <a:rPr lang="en-GB" dirty="0"/>
              <a:t>Flexible research design - studies adapt and evolve. Researchers adjust their methods as findings develop. </a:t>
            </a:r>
          </a:p>
        </p:txBody>
      </p:sp>
    </p:spTree>
    <p:extLst>
      <p:ext uri="{BB962C8B-B14F-4D97-AF65-F5344CB8AC3E}">
        <p14:creationId xmlns:p14="http://schemas.microsoft.com/office/powerpoint/2010/main" val="32442241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3874A-227C-0D9F-C62B-89C845C4F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560E0-8C30-6699-8BA2-8E0C83D80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No prizes for guessing what this means. </a:t>
            </a:r>
            <a:endParaRPr lang="en-US" dirty="0"/>
          </a:p>
          <a:p>
            <a:r>
              <a:rPr lang="en-GB" dirty="0"/>
              <a:t>Using both qualitative and quantitative methods. </a:t>
            </a:r>
          </a:p>
        </p:txBody>
      </p:sp>
    </p:spTree>
    <p:extLst>
      <p:ext uri="{BB962C8B-B14F-4D97-AF65-F5344CB8AC3E}">
        <p14:creationId xmlns:p14="http://schemas.microsoft.com/office/powerpoint/2010/main" val="2604490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65457-9F13-D1C6-CAE8-948AD7717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pic>
        <p:nvPicPr>
          <p:cNvPr id="4" name="Content Placeholder 3" descr="A table with text on it&#10;&#10;AI-generated content may be incorrect.">
            <a:extLst>
              <a:ext uri="{FF2B5EF4-FFF2-40B4-BE49-F238E27FC236}">
                <a16:creationId xmlns:a16="http://schemas.microsoft.com/office/drawing/2014/main" id="{F71DD4D4-D0E8-7D7C-0B62-AABDEE359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7200" y="1840267"/>
            <a:ext cx="10027708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995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1D96BF-0605-446D-9590-F9A64BF8E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79C2449-D531-4936-82F1-C560A1281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881F028-6F1E-42D8-B367-94F963C44C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F72BBD-0F9A-0067-0177-EA328CE0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Appraising Quantitative Research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F35D0B-2E02-245B-23AE-C8287DB27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903064"/>
              </p:ext>
            </p:extLst>
          </p:nvPr>
        </p:nvGraphicFramePr>
        <p:xfrm>
          <a:off x="6184458" y="343433"/>
          <a:ext cx="5626542" cy="5785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0091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4B735B-66EA-BD47-1FE2-2CDB9E7D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Appraising Qualitative Research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DC577-ACB2-E7C0-B871-A3C9297937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890325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9822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AC1977-DFA3-3607-79C6-1CEF4368D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US">
                <a:cs typeface="Sabon Next LT"/>
              </a:rPr>
              <a:t>Critical Appraisal – Frameworks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4D0AD0-7906-81DA-7984-28D561278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391012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324997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CBE181-D6D9-6851-DDD7-576C7AEC0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Research Detectives Workshop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0A390D-6D2D-0E17-4432-144BC13DC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07826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36386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E44348-4A2C-7379-5C7B-F953C2FFD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95B08B-AEBA-EE7A-2426-4A10B43AB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Research Detectives Workshop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A19505-94E0-4D20-8F8B-BC95DA4F42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92295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20967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F94C7-3F21-D1B0-F00D-EA1707512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Your Turn!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68EA-559D-A320-BA83-727629CA6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Choose two articles from your literature search over Reading Week. </a:t>
            </a:r>
          </a:p>
          <a:p>
            <a:r>
              <a:rPr lang="en-US"/>
              <a:t>Complete the following table</a:t>
            </a: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33A2E4-D0EF-BCFF-B962-C433CCC7A1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229889"/>
              </p:ext>
            </p:extLst>
          </p:nvPr>
        </p:nvGraphicFramePr>
        <p:xfrm>
          <a:off x="692119" y="3649571"/>
          <a:ext cx="9936255" cy="28549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9465">
                  <a:extLst>
                    <a:ext uri="{9D8B030D-6E8A-4147-A177-3AD203B41FA5}">
                      <a16:colId xmlns:a16="http://schemas.microsoft.com/office/drawing/2014/main" val="756763781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2042847051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2810373890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167553797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2831557160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421959307"/>
                    </a:ext>
                  </a:extLst>
                </a:gridCol>
                <a:gridCol w="1419465">
                  <a:extLst>
                    <a:ext uri="{9D8B030D-6E8A-4147-A177-3AD203B41FA5}">
                      <a16:colId xmlns:a16="http://schemas.microsoft.com/office/drawing/2014/main" val="3766027245"/>
                    </a:ext>
                  </a:extLst>
                </a:gridCol>
              </a:tblGrid>
              <a:tr h="104768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Author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Limitation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Useful because...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953859"/>
                  </a:ext>
                </a:extLst>
              </a:tr>
              <a:tr h="60242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183922"/>
                  </a:ext>
                </a:extLst>
              </a:tr>
              <a:tr h="60242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261985"/>
                  </a:ext>
                </a:extLst>
              </a:tr>
              <a:tr h="60242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668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80250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6A4550-9194-80E0-C923-A11054949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Critical Writing: Practice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D16E3D-6279-B433-EC09-71B57E12E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265471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39190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FE5958-5063-C077-7EFA-A8E0AED16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39CB2-EF3E-4B4C-9719-8446DEBDD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cs typeface="Sabon Next LT"/>
              </a:rPr>
              <a:t>Critical Writing: </a:t>
            </a:r>
            <a:r>
              <a:rPr lang="en-US">
                <a:cs typeface="Sabon Next LT"/>
              </a:rPr>
              <a:t>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3B859-8D26-495B-760A-0AF0649C6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Placement-related stress appears to be a consistent finding within the literature. Both Jones (2023) and Smith (2024) identified clinical placements as significant contributors to student anxiety. However, both studies relied on self-reported experiences from individual institutions, limiting the extent to which findings may be </a:t>
            </a:r>
            <a:r>
              <a:rPr lang="en-US" err="1">
                <a:ea typeface="+mn-lt"/>
                <a:cs typeface="+mn-lt"/>
              </a:rPr>
              <a:t>generalised</a:t>
            </a:r>
            <a:r>
              <a:rPr lang="en-US">
                <a:ea typeface="+mn-lt"/>
                <a:cs typeface="+mn-lt"/>
              </a:rPr>
              <a:t> to broader student populations.</a:t>
            </a:r>
          </a:p>
        </p:txBody>
      </p:sp>
    </p:spTree>
    <p:extLst>
      <p:ext uri="{BB962C8B-B14F-4D97-AF65-F5344CB8AC3E}">
        <p14:creationId xmlns:p14="http://schemas.microsoft.com/office/powerpoint/2010/main" val="38381906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A ream of paper forming a curve">
            <a:extLst>
              <a:ext uri="{FF2B5EF4-FFF2-40B4-BE49-F238E27FC236}">
                <a16:creationId xmlns:a16="http://schemas.microsoft.com/office/drawing/2014/main" id="{91D9F442-E893-2BDF-3E68-AE909FFF30C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13118" r="-2" b="248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FF720-0F36-3A4B-A772-5298DBABC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Plenary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2BB25-0668-2BC1-EC6F-EB30E6365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654" y="4456143"/>
            <a:ext cx="4958128" cy="17650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rgbClr val="FFFFFF"/>
                </a:solidFill>
              </a:rPr>
              <a:t>One thing I will now look for when reading a research paper is...</a:t>
            </a:r>
          </a:p>
        </p:txBody>
      </p:sp>
    </p:spTree>
    <p:extLst>
      <p:ext uri="{BB962C8B-B14F-4D97-AF65-F5344CB8AC3E}">
        <p14:creationId xmlns:p14="http://schemas.microsoft.com/office/powerpoint/2010/main" val="36007684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800336-4766-B5DE-6ED7-DADC12065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Independent Study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092895-556A-50FB-52C9-8D9A87F5D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96721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6697908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DappledVTI</vt:lpstr>
      <vt:lpstr>Can We Trust the Evidence?</vt:lpstr>
      <vt:lpstr>Aims and Objectives</vt:lpstr>
      <vt:lpstr>Disclaimer</vt:lpstr>
      <vt:lpstr>What is Critical Appraisal?</vt:lpstr>
      <vt:lpstr>What is Critical Appraisal?</vt:lpstr>
      <vt:lpstr>Critical Appraisal</vt:lpstr>
      <vt:lpstr>Study A</vt:lpstr>
      <vt:lpstr>Study B</vt:lpstr>
      <vt:lpstr>Questions</vt:lpstr>
      <vt:lpstr>Why Study B?</vt:lpstr>
      <vt:lpstr>What Makes Research Strong?</vt:lpstr>
      <vt:lpstr>Five Questions</vt:lpstr>
      <vt:lpstr>Study Appraisal</vt:lpstr>
      <vt:lpstr>Problematic Internet Use and Autistic Traits in the General Population: A Cross-Sectional Study </vt:lpstr>
      <vt:lpstr>Study Appraisal</vt:lpstr>
      <vt:lpstr>Aim – Was it clear?</vt:lpstr>
      <vt:lpstr>Methodology – Was it appropriate?</vt:lpstr>
      <vt:lpstr>Participants – Were they right for this?</vt:lpstr>
      <vt:lpstr>Findings – Are they believable?</vt:lpstr>
      <vt:lpstr>Any Limitations?</vt:lpstr>
      <vt:lpstr>Next Steps</vt:lpstr>
      <vt:lpstr>Qualitative and Quantitative</vt:lpstr>
      <vt:lpstr>Quantitative Research</vt:lpstr>
      <vt:lpstr>Quantitative Research</vt:lpstr>
      <vt:lpstr>Qualitative Research</vt:lpstr>
      <vt:lpstr>Qualitative Research</vt:lpstr>
      <vt:lpstr>Mixed Methods</vt:lpstr>
      <vt:lpstr>Overview</vt:lpstr>
      <vt:lpstr>Appraising Quantitative Research</vt:lpstr>
      <vt:lpstr>Appraising Qualitative Research</vt:lpstr>
      <vt:lpstr>Critical Appraisal – Frameworks </vt:lpstr>
      <vt:lpstr>Research Detectives Workshop</vt:lpstr>
      <vt:lpstr>Research Detectives Workshop</vt:lpstr>
      <vt:lpstr>Your Turn! </vt:lpstr>
      <vt:lpstr>Critical Writing: Practice</vt:lpstr>
      <vt:lpstr>Critical Writing: Practice</vt:lpstr>
      <vt:lpstr>Plenary</vt:lpstr>
      <vt:lpstr>Independent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171</cp:revision>
  <dcterms:created xsi:type="dcterms:W3CDTF">2026-08-10T15:06:56Z</dcterms:created>
  <dcterms:modified xsi:type="dcterms:W3CDTF">2026-08-11T14:21:54Z</dcterms:modified>
</cp:coreProperties>
</file>