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8" r:id="rId1"/>
  </p:sldMasterIdLst>
  <p:notesMasterIdLst>
    <p:notesMasterId r:id="rId15"/>
  </p:notesMasterIdLst>
  <p:handoutMasterIdLst>
    <p:handoutMasterId r:id="rId16"/>
  </p:handoutMasterIdLst>
  <p:sldIdLst>
    <p:sldId id="256" r:id="rId2"/>
    <p:sldId id="279" r:id="rId3"/>
    <p:sldId id="282" r:id="rId4"/>
    <p:sldId id="262" r:id="rId5"/>
    <p:sldId id="260" r:id="rId6"/>
    <p:sldId id="287" r:id="rId7"/>
    <p:sldId id="261" r:id="rId8"/>
    <p:sldId id="284" r:id="rId9"/>
    <p:sldId id="374" r:id="rId10"/>
    <p:sldId id="376" r:id="rId11"/>
    <p:sldId id="382" r:id="rId12"/>
    <p:sldId id="322" r:id="rId13"/>
    <p:sldId id="323" r:id="rId1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6">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BF7FD"/>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32"/>
  </p:normalViewPr>
  <p:slideViewPr>
    <p:cSldViewPr>
      <p:cViewPr varScale="1">
        <p:scale>
          <a:sx n="108" d="100"/>
          <a:sy n="108" d="100"/>
        </p:scale>
        <p:origin x="1704" y="11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76" d="100"/>
          <a:sy n="76" d="100"/>
        </p:scale>
        <p:origin x="-2214" y="-108"/>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endParaRPr lang="en-GB" dirty="0"/>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DEB6EE9D-6F5D-4E44-ADC2-D1A54C09CF98}" type="slidenum">
              <a:rPr lang="en-GB" smtClean="0"/>
              <a:pPr/>
              <a:t>‹#›</a:t>
            </a:fld>
            <a:endParaRPr lang="en-GB"/>
          </a:p>
        </p:txBody>
      </p:sp>
    </p:spTree>
    <p:extLst>
      <p:ext uri="{BB962C8B-B14F-4D97-AF65-F5344CB8AC3E}">
        <p14:creationId xmlns:p14="http://schemas.microsoft.com/office/powerpoint/2010/main" val="15249734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35F5B395-B7EE-4254-AE22-99E42A100177}" type="datetimeFigureOut">
              <a:rPr lang="en-US" smtClean="0"/>
              <a:pPr/>
              <a:t>5/31/2020</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358A679E-FE92-45E1-9DD4-C69DF52271ED}" type="slidenum">
              <a:rPr lang="en-GB" smtClean="0"/>
              <a:pPr/>
              <a:t>‹#›</a:t>
            </a:fld>
            <a:endParaRPr lang="en-GB"/>
          </a:p>
        </p:txBody>
      </p:sp>
    </p:spTree>
    <p:extLst>
      <p:ext uri="{BB962C8B-B14F-4D97-AF65-F5344CB8AC3E}">
        <p14:creationId xmlns:p14="http://schemas.microsoft.com/office/powerpoint/2010/main" val="30981147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58A679E-FE92-45E1-9DD4-C69DF52271ED}" type="slidenum">
              <a:rPr lang="en-GB" smtClean="0"/>
              <a:pPr/>
              <a:t>1</a:t>
            </a:fld>
            <a:endParaRPr lang="en-GB"/>
          </a:p>
        </p:txBody>
      </p:sp>
    </p:spTree>
    <p:extLst>
      <p:ext uri="{BB962C8B-B14F-4D97-AF65-F5344CB8AC3E}">
        <p14:creationId xmlns:p14="http://schemas.microsoft.com/office/powerpoint/2010/main" val="30797798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58A679E-FE92-45E1-9DD4-C69DF52271ED}" type="slidenum">
              <a:rPr lang="en-GB" smtClean="0"/>
              <a:pPr/>
              <a:t>2</a:t>
            </a:fld>
            <a:endParaRPr lang="en-GB"/>
          </a:p>
        </p:txBody>
      </p:sp>
    </p:spTree>
    <p:extLst>
      <p:ext uri="{BB962C8B-B14F-4D97-AF65-F5344CB8AC3E}">
        <p14:creationId xmlns:p14="http://schemas.microsoft.com/office/powerpoint/2010/main" val="20542907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D0E9122-D30F-4BB9-AB0C-BCFB208F6973}" type="slidenum">
              <a:rPr lang="en-GB" smtClean="0"/>
              <a:t>3</a:t>
            </a:fld>
            <a:endParaRPr lang="en-GB"/>
          </a:p>
        </p:txBody>
      </p:sp>
    </p:spTree>
    <p:extLst>
      <p:ext uri="{BB962C8B-B14F-4D97-AF65-F5344CB8AC3E}">
        <p14:creationId xmlns:p14="http://schemas.microsoft.com/office/powerpoint/2010/main" val="2988929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58A679E-FE92-45E1-9DD4-C69DF52271ED}" type="slidenum">
              <a:rPr lang="en-GB" smtClean="0"/>
              <a:pPr/>
              <a:t>4</a:t>
            </a:fld>
            <a:endParaRPr lang="en-GB"/>
          </a:p>
        </p:txBody>
      </p:sp>
    </p:spTree>
    <p:extLst>
      <p:ext uri="{BB962C8B-B14F-4D97-AF65-F5344CB8AC3E}">
        <p14:creationId xmlns:p14="http://schemas.microsoft.com/office/powerpoint/2010/main" val="35687965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Force Field analysis is a useful</a:t>
            </a:r>
            <a:r>
              <a:rPr lang="en-GB" baseline="0" dirty="0"/>
              <a:t> tool for management to aid them with the decision making process.  It enables management to analyse the forces for and against a change, and subsequently communicate the reasoning behind the decision.  The technique can be used for two purposes: helping management decide whether to go ahead with the change, and to increase the chances of successful change.  This is done by strengthening the forces supporting the change, and weakening those against it.</a:t>
            </a:r>
            <a:endParaRPr lang="en-GB" dirty="0"/>
          </a:p>
        </p:txBody>
      </p:sp>
      <p:sp>
        <p:nvSpPr>
          <p:cNvPr id="4" name="Slide Number Placeholder 3"/>
          <p:cNvSpPr>
            <a:spLocks noGrp="1"/>
          </p:cNvSpPr>
          <p:nvPr>
            <p:ph type="sldNum" sz="quarter" idx="10"/>
          </p:nvPr>
        </p:nvSpPr>
        <p:spPr/>
        <p:txBody>
          <a:bodyPr/>
          <a:lstStyle/>
          <a:p>
            <a:fld id="{358A679E-FE92-45E1-9DD4-C69DF52271ED}" type="slidenum">
              <a:rPr lang="en-GB" smtClean="0"/>
              <a:pPr/>
              <a:t>5</a:t>
            </a:fld>
            <a:endParaRPr lang="en-GB"/>
          </a:p>
        </p:txBody>
      </p:sp>
    </p:spTree>
    <p:extLst>
      <p:ext uri="{BB962C8B-B14F-4D97-AF65-F5344CB8AC3E}">
        <p14:creationId xmlns:p14="http://schemas.microsoft.com/office/powerpoint/2010/main" val="334316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58A679E-FE92-45E1-9DD4-C69DF52271ED}" type="slidenum">
              <a:rPr lang="en-GB" smtClean="0"/>
              <a:pPr/>
              <a:t>7</a:t>
            </a:fld>
            <a:endParaRPr lang="en-GB"/>
          </a:p>
        </p:txBody>
      </p:sp>
    </p:spTree>
    <p:extLst>
      <p:ext uri="{BB962C8B-B14F-4D97-AF65-F5344CB8AC3E}">
        <p14:creationId xmlns:p14="http://schemas.microsoft.com/office/powerpoint/2010/main" val="6663456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D0E9122-D30F-4BB9-AB0C-BCFB208F6973}" type="slidenum">
              <a:rPr lang="en-GB" smtClean="0"/>
              <a:t>8</a:t>
            </a:fld>
            <a:endParaRPr lang="en-GB"/>
          </a:p>
        </p:txBody>
      </p:sp>
    </p:spTree>
    <p:extLst>
      <p:ext uri="{BB962C8B-B14F-4D97-AF65-F5344CB8AC3E}">
        <p14:creationId xmlns:p14="http://schemas.microsoft.com/office/powerpoint/2010/main" val="19648590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2BCEBB13-438A-4636-BCED-688F245C5588}"/>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DC7AA45D-4738-499B-8ABD-6F7E91439FC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t>In practice, refreezing may be a slow process as transitions seldom stop cleanly.  In modern organisations, this stage is often rather tentative as the next change may be just around the corner.  What is more often encouraged is a </a:t>
            </a:r>
            <a:r>
              <a:rPr lang="en-GB" altLang="en-US" b="1"/>
              <a:t>state of ‘slushiness’, </a:t>
            </a:r>
            <a:r>
              <a:rPr lang="en-GB" altLang="en-US"/>
              <a:t>where freezing is never really achieved.  The danger with this is that many organisations have found people fall into a state of </a:t>
            </a:r>
            <a:r>
              <a:rPr lang="en-GB" altLang="en-US" b="1" i="1" u="sng"/>
              <a:t>‘change shock’, </a:t>
            </a:r>
            <a:r>
              <a:rPr lang="en-GB" altLang="en-US"/>
              <a:t>where they work at a low level of efficiency and effectiveness as they await the next change.  ‘It’s not worth it’ is a common phrase when asked to improve what they do.</a:t>
            </a:r>
          </a:p>
        </p:txBody>
      </p:sp>
      <p:sp>
        <p:nvSpPr>
          <p:cNvPr id="26628" name="Slide Number Placeholder 3">
            <a:extLst>
              <a:ext uri="{FF2B5EF4-FFF2-40B4-BE49-F238E27FC236}">
                <a16:creationId xmlns:a16="http://schemas.microsoft.com/office/drawing/2014/main" id="{56FF6676-8A9C-4252-88BF-CBF9933B090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9325">
              <a:defRPr>
                <a:solidFill>
                  <a:schemeClr val="tx1"/>
                </a:solidFill>
                <a:latin typeface="Arial" panose="020B0604020202020204" pitchFamily="34" charset="0"/>
              </a:defRPr>
            </a:lvl1pPr>
            <a:lvl2pPr marL="742950" indent="-285750" defTabSz="949325">
              <a:defRPr>
                <a:solidFill>
                  <a:schemeClr val="tx1"/>
                </a:solidFill>
                <a:latin typeface="Arial" panose="020B0604020202020204" pitchFamily="34" charset="0"/>
              </a:defRPr>
            </a:lvl2pPr>
            <a:lvl3pPr marL="1143000" indent="-228600" defTabSz="949325">
              <a:defRPr>
                <a:solidFill>
                  <a:schemeClr val="tx1"/>
                </a:solidFill>
                <a:latin typeface="Arial" panose="020B0604020202020204" pitchFamily="34" charset="0"/>
              </a:defRPr>
            </a:lvl3pPr>
            <a:lvl4pPr marL="1600200" indent="-228600" defTabSz="949325">
              <a:defRPr>
                <a:solidFill>
                  <a:schemeClr val="tx1"/>
                </a:solidFill>
                <a:latin typeface="Arial" panose="020B0604020202020204" pitchFamily="34" charset="0"/>
              </a:defRPr>
            </a:lvl4pPr>
            <a:lvl5pPr marL="2057400" indent="-228600" defTabSz="949325">
              <a:defRPr>
                <a:solidFill>
                  <a:schemeClr val="tx1"/>
                </a:solidFill>
                <a:latin typeface="Arial" panose="020B0604020202020204" pitchFamily="34" charset="0"/>
              </a:defRPr>
            </a:lvl5pPr>
            <a:lvl6pPr marL="2514600" indent="-228600" defTabSz="949325" eaLnBrk="0" fontAlgn="base" hangingPunct="0">
              <a:spcBef>
                <a:spcPct val="0"/>
              </a:spcBef>
              <a:spcAft>
                <a:spcPct val="0"/>
              </a:spcAft>
              <a:defRPr>
                <a:solidFill>
                  <a:schemeClr val="tx1"/>
                </a:solidFill>
                <a:latin typeface="Arial" panose="020B0604020202020204" pitchFamily="34" charset="0"/>
              </a:defRPr>
            </a:lvl6pPr>
            <a:lvl7pPr marL="2971800" indent="-228600" defTabSz="949325" eaLnBrk="0" fontAlgn="base" hangingPunct="0">
              <a:spcBef>
                <a:spcPct val="0"/>
              </a:spcBef>
              <a:spcAft>
                <a:spcPct val="0"/>
              </a:spcAft>
              <a:defRPr>
                <a:solidFill>
                  <a:schemeClr val="tx1"/>
                </a:solidFill>
                <a:latin typeface="Arial" panose="020B0604020202020204" pitchFamily="34" charset="0"/>
              </a:defRPr>
            </a:lvl7pPr>
            <a:lvl8pPr marL="3429000" indent="-228600" defTabSz="949325" eaLnBrk="0" fontAlgn="base" hangingPunct="0">
              <a:spcBef>
                <a:spcPct val="0"/>
              </a:spcBef>
              <a:spcAft>
                <a:spcPct val="0"/>
              </a:spcAft>
              <a:defRPr>
                <a:solidFill>
                  <a:schemeClr val="tx1"/>
                </a:solidFill>
                <a:latin typeface="Arial" panose="020B0604020202020204" pitchFamily="34" charset="0"/>
              </a:defRPr>
            </a:lvl8pPr>
            <a:lvl9pPr marL="3886200" indent="-228600" defTabSz="949325" eaLnBrk="0" fontAlgn="base" hangingPunct="0">
              <a:spcBef>
                <a:spcPct val="0"/>
              </a:spcBef>
              <a:spcAft>
                <a:spcPct val="0"/>
              </a:spcAft>
              <a:defRPr>
                <a:solidFill>
                  <a:schemeClr val="tx1"/>
                </a:solidFill>
                <a:latin typeface="Arial" panose="020B0604020202020204" pitchFamily="34" charset="0"/>
              </a:defRPr>
            </a:lvl9pPr>
          </a:lstStyle>
          <a:p>
            <a:fld id="{A10081CD-23EF-4054-9818-B8A779A42FEC}" type="slidenum">
              <a:rPr lang="en-US" altLang="en-US" smtClean="0">
                <a:latin typeface="Times New Roman" panose="02020603050405020304" pitchFamily="18" charset="0"/>
              </a:rPr>
              <a:pPr/>
              <a:t>11</a:t>
            </a:fld>
            <a:endParaRPr lang="en-US" altLang="en-US">
              <a:latin typeface="Times New Roman" panose="02020603050405020304"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3F655B6D-CABB-4E2D-9627-9F02022C0F6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9325">
              <a:defRPr>
                <a:solidFill>
                  <a:schemeClr val="tx1"/>
                </a:solidFill>
                <a:latin typeface="Arial" panose="020B0604020202020204" pitchFamily="34" charset="0"/>
              </a:defRPr>
            </a:lvl1pPr>
            <a:lvl2pPr marL="742950" indent="-285750" defTabSz="949325">
              <a:defRPr>
                <a:solidFill>
                  <a:schemeClr val="tx1"/>
                </a:solidFill>
                <a:latin typeface="Arial" panose="020B0604020202020204" pitchFamily="34" charset="0"/>
              </a:defRPr>
            </a:lvl2pPr>
            <a:lvl3pPr marL="1143000" indent="-228600" defTabSz="949325">
              <a:defRPr>
                <a:solidFill>
                  <a:schemeClr val="tx1"/>
                </a:solidFill>
                <a:latin typeface="Arial" panose="020B0604020202020204" pitchFamily="34" charset="0"/>
              </a:defRPr>
            </a:lvl3pPr>
            <a:lvl4pPr marL="1600200" indent="-228600" defTabSz="949325">
              <a:defRPr>
                <a:solidFill>
                  <a:schemeClr val="tx1"/>
                </a:solidFill>
                <a:latin typeface="Arial" panose="020B0604020202020204" pitchFamily="34" charset="0"/>
              </a:defRPr>
            </a:lvl4pPr>
            <a:lvl5pPr marL="2057400" indent="-228600" defTabSz="949325">
              <a:defRPr>
                <a:solidFill>
                  <a:schemeClr val="tx1"/>
                </a:solidFill>
                <a:latin typeface="Arial" panose="020B0604020202020204" pitchFamily="34" charset="0"/>
              </a:defRPr>
            </a:lvl5pPr>
            <a:lvl6pPr marL="2514600" indent="-228600" defTabSz="949325" eaLnBrk="0" fontAlgn="base" hangingPunct="0">
              <a:spcBef>
                <a:spcPct val="0"/>
              </a:spcBef>
              <a:spcAft>
                <a:spcPct val="0"/>
              </a:spcAft>
              <a:defRPr>
                <a:solidFill>
                  <a:schemeClr val="tx1"/>
                </a:solidFill>
                <a:latin typeface="Arial" panose="020B0604020202020204" pitchFamily="34" charset="0"/>
              </a:defRPr>
            </a:lvl6pPr>
            <a:lvl7pPr marL="2971800" indent="-228600" defTabSz="949325" eaLnBrk="0" fontAlgn="base" hangingPunct="0">
              <a:spcBef>
                <a:spcPct val="0"/>
              </a:spcBef>
              <a:spcAft>
                <a:spcPct val="0"/>
              </a:spcAft>
              <a:defRPr>
                <a:solidFill>
                  <a:schemeClr val="tx1"/>
                </a:solidFill>
                <a:latin typeface="Arial" panose="020B0604020202020204" pitchFamily="34" charset="0"/>
              </a:defRPr>
            </a:lvl7pPr>
            <a:lvl8pPr marL="3429000" indent="-228600" defTabSz="949325" eaLnBrk="0" fontAlgn="base" hangingPunct="0">
              <a:spcBef>
                <a:spcPct val="0"/>
              </a:spcBef>
              <a:spcAft>
                <a:spcPct val="0"/>
              </a:spcAft>
              <a:defRPr>
                <a:solidFill>
                  <a:schemeClr val="tx1"/>
                </a:solidFill>
                <a:latin typeface="Arial" panose="020B0604020202020204" pitchFamily="34" charset="0"/>
              </a:defRPr>
            </a:lvl8pPr>
            <a:lvl9pPr marL="3886200" indent="-228600" defTabSz="949325" eaLnBrk="0" fontAlgn="base" hangingPunct="0">
              <a:spcBef>
                <a:spcPct val="0"/>
              </a:spcBef>
              <a:spcAft>
                <a:spcPct val="0"/>
              </a:spcAft>
              <a:defRPr>
                <a:solidFill>
                  <a:schemeClr val="tx1"/>
                </a:solidFill>
                <a:latin typeface="Arial" panose="020B0604020202020204" pitchFamily="34" charset="0"/>
              </a:defRPr>
            </a:lvl9pPr>
          </a:lstStyle>
          <a:p>
            <a:fld id="{9990FE6B-10EA-4287-9A00-7A0E6B84FFD8}" type="slidenum">
              <a:rPr lang="en-US" altLang="en-US" smtClean="0">
                <a:latin typeface="Times New Roman" panose="02020603050405020304" pitchFamily="18" charset="0"/>
              </a:rPr>
              <a:pPr/>
              <a:t>12</a:t>
            </a:fld>
            <a:endParaRPr lang="en-US" altLang="en-US">
              <a:latin typeface="Times New Roman" panose="02020603050405020304" pitchFamily="18" charset="0"/>
            </a:endParaRPr>
          </a:p>
        </p:txBody>
      </p:sp>
      <p:sp>
        <p:nvSpPr>
          <p:cNvPr id="28675" name="Rectangle 2">
            <a:extLst>
              <a:ext uri="{FF2B5EF4-FFF2-40B4-BE49-F238E27FC236}">
                <a16:creationId xmlns:a16="http://schemas.microsoft.com/office/drawing/2014/main" id="{5D6DD8D1-5AD7-4588-BF5E-DD50EF67AEC4}"/>
              </a:ext>
            </a:extLst>
          </p:cNvPr>
          <p:cNvSpPr>
            <a:spLocks noChangeArrowheads="1" noTextEdit="1"/>
          </p:cNvSpPr>
          <p:nvPr>
            <p:ph type="sldImg"/>
          </p:nvPr>
        </p:nvSpPr>
        <p:spPr>
          <a:ln/>
        </p:spPr>
      </p:sp>
      <p:sp>
        <p:nvSpPr>
          <p:cNvPr id="28676" name="Rectangle 3">
            <a:extLst>
              <a:ext uri="{FF2B5EF4-FFF2-40B4-BE49-F238E27FC236}">
                <a16:creationId xmlns:a16="http://schemas.microsoft.com/office/drawing/2014/main" id="{7992F2B4-BCF0-4ECD-A337-A74E3B46534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a:t>The desired journey to change cannot be mapped out exactly – each step generates new options/directions</a:t>
            </a:r>
          </a:p>
          <a:p>
            <a:pPr eaLnBrk="1" hangingPunct="1"/>
            <a:endParaRPr lang="en-GB" altLang="en-US" dirty="0"/>
          </a:p>
          <a:p>
            <a:pPr eaLnBrk="1" hangingPunct="1"/>
            <a:r>
              <a:rPr lang="en-GB" altLang="en-US" dirty="0"/>
              <a:t>Everything is portrayed as black and white……… in theory.</a:t>
            </a:r>
            <a:endParaRPr lang="en-US"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35A635C2-010F-464C-9310-FF96C9476E7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9325">
              <a:defRPr>
                <a:solidFill>
                  <a:schemeClr val="tx1"/>
                </a:solidFill>
                <a:latin typeface="Arial" panose="020B0604020202020204" pitchFamily="34" charset="0"/>
              </a:defRPr>
            </a:lvl1pPr>
            <a:lvl2pPr marL="742950" indent="-285750" defTabSz="949325">
              <a:defRPr>
                <a:solidFill>
                  <a:schemeClr val="tx1"/>
                </a:solidFill>
                <a:latin typeface="Arial" panose="020B0604020202020204" pitchFamily="34" charset="0"/>
              </a:defRPr>
            </a:lvl2pPr>
            <a:lvl3pPr marL="1143000" indent="-228600" defTabSz="949325">
              <a:defRPr>
                <a:solidFill>
                  <a:schemeClr val="tx1"/>
                </a:solidFill>
                <a:latin typeface="Arial" panose="020B0604020202020204" pitchFamily="34" charset="0"/>
              </a:defRPr>
            </a:lvl3pPr>
            <a:lvl4pPr marL="1600200" indent="-228600" defTabSz="949325">
              <a:defRPr>
                <a:solidFill>
                  <a:schemeClr val="tx1"/>
                </a:solidFill>
                <a:latin typeface="Arial" panose="020B0604020202020204" pitchFamily="34" charset="0"/>
              </a:defRPr>
            </a:lvl4pPr>
            <a:lvl5pPr marL="2057400" indent="-228600" defTabSz="949325">
              <a:defRPr>
                <a:solidFill>
                  <a:schemeClr val="tx1"/>
                </a:solidFill>
                <a:latin typeface="Arial" panose="020B0604020202020204" pitchFamily="34" charset="0"/>
              </a:defRPr>
            </a:lvl5pPr>
            <a:lvl6pPr marL="2514600" indent="-228600" defTabSz="949325" eaLnBrk="0" fontAlgn="base" hangingPunct="0">
              <a:spcBef>
                <a:spcPct val="0"/>
              </a:spcBef>
              <a:spcAft>
                <a:spcPct val="0"/>
              </a:spcAft>
              <a:defRPr>
                <a:solidFill>
                  <a:schemeClr val="tx1"/>
                </a:solidFill>
                <a:latin typeface="Arial" panose="020B0604020202020204" pitchFamily="34" charset="0"/>
              </a:defRPr>
            </a:lvl6pPr>
            <a:lvl7pPr marL="2971800" indent="-228600" defTabSz="949325" eaLnBrk="0" fontAlgn="base" hangingPunct="0">
              <a:spcBef>
                <a:spcPct val="0"/>
              </a:spcBef>
              <a:spcAft>
                <a:spcPct val="0"/>
              </a:spcAft>
              <a:defRPr>
                <a:solidFill>
                  <a:schemeClr val="tx1"/>
                </a:solidFill>
                <a:latin typeface="Arial" panose="020B0604020202020204" pitchFamily="34" charset="0"/>
              </a:defRPr>
            </a:lvl7pPr>
            <a:lvl8pPr marL="3429000" indent="-228600" defTabSz="949325" eaLnBrk="0" fontAlgn="base" hangingPunct="0">
              <a:spcBef>
                <a:spcPct val="0"/>
              </a:spcBef>
              <a:spcAft>
                <a:spcPct val="0"/>
              </a:spcAft>
              <a:defRPr>
                <a:solidFill>
                  <a:schemeClr val="tx1"/>
                </a:solidFill>
                <a:latin typeface="Arial" panose="020B0604020202020204" pitchFamily="34" charset="0"/>
              </a:defRPr>
            </a:lvl8pPr>
            <a:lvl9pPr marL="3886200" indent="-228600" defTabSz="949325" eaLnBrk="0" fontAlgn="base" hangingPunct="0">
              <a:spcBef>
                <a:spcPct val="0"/>
              </a:spcBef>
              <a:spcAft>
                <a:spcPct val="0"/>
              </a:spcAft>
              <a:defRPr>
                <a:solidFill>
                  <a:schemeClr val="tx1"/>
                </a:solidFill>
                <a:latin typeface="Arial" panose="020B0604020202020204" pitchFamily="34" charset="0"/>
              </a:defRPr>
            </a:lvl9pPr>
          </a:lstStyle>
          <a:p>
            <a:fld id="{50948357-B0CE-4400-978F-7E336C0AFF1E}" type="slidenum">
              <a:rPr lang="en-US" altLang="en-US" smtClean="0">
                <a:latin typeface="Times New Roman" panose="02020603050405020304" pitchFamily="18" charset="0"/>
              </a:rPr>
              <a:pPr/>
              <a:t>13</a:t>
            </a:fld>
            <a:endParaRPr lang="en-US" altLang="en-US">
              <a:latin typeface="Times New Roman" panose="02020603050405020304" pitchFamily="18" charset="0"/>
            </a:endParaRPr>
          </a:p>
        </p:txBody>
      </p:sp>
      <p:sp>
        <p:nvSpPr>
          <p:cNvPr id="30723" name="Rectangle 2">
            <a:extLst>
              <a:ext uri="{FF2B5EF4-FFF2-40B4-BE49-F238E27FC236}">
                <a16:creationId xmlns:a16="http://schemas.microsoft.com/office/drawing/2014/main" id="{3E04BAF4-6DEA-45A8-9DBF-B379CF8F325A}"/>
              </a:ext>
            </a:extLst>
          </p:cNvPr>
          <p:cNvSpPr>
            <a:spLocks noChangeArrowheads="1" noTextEdit="1"/>
          </p:cNvSpPr>
          <p:nvPr>
            <p:ph type="sldImg"/>
          </p:nvPr>
        </p:nvSpPr>
        <p:spPr>
          <a:ln/>
        </p:spPr>
      </p:sp>
      <p:sp>
        <p:nvSpPr>
          <p:cNvPr id="30724" name="Rectangle 3">
            <a:extLst>
              <a:ext uri="{FF2B5EF4-FFF2-40B4-BE49-F238E27FC236}">
                <a16:creationId xmlns:a16="http://schemas.microsoft.com/office/drawing/2014/main" id="{2C01F977-0B28-44B5-83EB-A063E065B99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In reality every change journey generates multiple routes, the trick is choosing the best one to meet your organisations goals and needs.</a:t>
            </a:r>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13335" y="802299"/>
            <a:ext cx="6477805" cy="2541431"/>
          </a:xfrm>
        </p:spPr>
        <p:txBody>
          <a:bodyPr bIns="0" anchor="b">
            <a:normAutofit/>
          </a:bodyPr>
          <a:lstStyle>
            <a:lvl1pPr algn="l">
              <a:defRPr sz="4950"/>
            </a:lvl1pPr>
          </a:lstStyle>
          <a:p>
            <a:r>
              <a:rPr lang="en-US"/>
              <a:t>Click to edit Master title style</a:t>
            </a:r>
            <a:endParaRPr lang="en-US" dirty="0"/>
          </a:p>
        </p:txBody>
      </p:sp>
      <p:sp>
        <p:nvSpPr>
          <p:cNvPr id="3" name="Subtitle 2"/>
          <p:cNvSpPr>
            <a:spLocks noGrp="1"/>
          </p:cNvSpPr>
          <p:nvPr>
            <p:ph type="subTitle" idx="1"/>
          </p:nvPr>
        </p:nvSpPr>
        <p:spPr>
          <a:xfrm>
            <a:off x="1813335" y="3531205"/>
            <a:ext cx="6477804" cy="977621"/>
          </a:xfrm>
        </p:spPr>
        <p:txBody>
          <a:bodyPr tIns="91440" bIns="91440">
            <a:normAutofit/>
          </a:bodyPr>
          <a:lstStyle>
            <a:lvl1pPr marL="0" indent="0" algn="l">
              <a:buNone/>
              <a:defRPr sz="1350" b="0" cap="all" baseline="0">
                <a:solidFill>
                  <a:schemeClr val="tx1"/>
                </a:solidFill>
              </a:defRPr>
            </a:lvl1pPr>
            <a:lvl2pPr marL="342900" indent="0" algn="ctr">
              <a:buNone/>
              <a:defRPr sz="135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5023B69-D3F8-420B-A403-58F92CB9B2E2}" type="datetimeFigureOut">
              <a:rPr lang="en-US" smtClean="0"/>
              <a:pPr/>
              <a:t>5/31/2020</a:t>
            </a:fld>
            <a:endParaRPr lang="en-GB"/>
          </a:p>
        </p:txBody>
      </p:sp>
      <p:sp>
        <p:nvSpPr>
          <p:cNvPr id="5" name="Footer Placeholder 4"/>
          <p:cNvSpPr>
            <a:spLocks noGrp="1"/>
          </p:cNvSpPr>
          <p:nvPr>
            <p:ph type="ftr" sz="quarter" idx="11"/>
          </p:nvPr>
        </p:nvSpPr>
        <p:spPr>
          <a:xfrm>
            <a:off x="1812376" y="329308"/>
            <a:ext cx="3730436" cy="309201"/>
          </a:xfrm>
        </p:spPr>
        <p:txBody>
          <a:bodyPr/>
          <a:lstStyle/>
          <a:p>
            <a:endParaRPr lang="en-GB"/>
          </a:p>
        </p:txBody>
      </p:sp>
      <p:sp>
        <p:nvSpPr>
          <p:cNvPr id="6" name="Slide Number Placeholder 5"/>
          <p:cNvSpPr>
            <a:spLocks noGrp="1"/>
          </p:cNvSpPr>
          <p:nvPr>
            <p:ph type="sldNum" sz="quarter" idx="12"/>
          </p:nvPr>
        </p:nvSpPr>
        <p:spPr>
          <a:xfrm>
            <a:off x="1078249" y="798973"/>
            <a:ext cx="608264" cy="503578"/>
          </a:xfrm>
        </p:spPr>
        <p:txBody>
          <a:bodyPr/>
          <a:lstStyle/>
          <a:p>
            <a:fld id="{AB0896FA-5376-4146-9CB9-C2DBB06080EF}" type="slidenum">
              <a:rPr lang="en-GB" smtClean="0"/>
              <a:pPr/>
              <a:t>‹#›</a:t>
            </a:fld>
            <a:endParaRPr lang="en-GB"/>
          </a:p>
        </p:txBody>
      </p:sp>
      <p:cxnSp>
        <p:nvCxnSpPr>
          <p:cNvPr id="15" name="Straight Connector 14"/>
          <p:cNvCxnSpPr/>
          <p:nvPr/>
        </p:nvCxnSpPr>
        <p:spPr>
          <a:xfrm>
            <a:off x="1813335" y="3528542"/>
            <a:ext cx="647780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37650530"/>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5023B69-D3F8-420B-A403-58F92CB9B2E2}" type="datetimeFigureOut">
              <a:rPr lang="en-US" smtClean="0"/>
              <a:pPr/>
              <a:t>5/31/2020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0896FA-5376-4146-9CB9-C2DBB06080EF}" type="slidenum">
              <a:rPr lang="en-GB" smtClean="0"/>
              <a:pPr/>
              <a:t>‹#›</a:t>
            </a:fld>
            <a:endParaRPr lang="en-GB"/>
          </a:p>
        </p:txBody>
      </p:sp>
      <p:cxnSp>
        <p:nvCxnSpPr>
          <p:cNvPr id="33" name="Straight Connector 32"/>
          <p:cNvCxnSpPr/>
          <p:nvPr/>
        </p:nvCxnSpPr>
        <p:spPr>
          <a:xfrm>
            <a:off x="1090422" y="1847088"/>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43626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90679" y="1756130"/>
            <a:ext cx="6482366" cy="1887950"/>
          </a:xfrm>
        </p:spPr>
        <p:txBody>
          <a:bodyPr anchor="b">
            <a:normAutofit/>
          </a:bodyPr>
          <a:lstStyle>
            <a:lvl1pPr algn="l">
              <a:defRPr sz="2700"/>
            </a:lvl1pPr>
          </a:lstStyle>
          <a:p>
            <a:r>
              <a:rPr lang="en-US"/>
              <a:t>Click to edit Master title style</a:t>
            </a:r>
            <a:endParaRPr lang="en-US" dirty="0"/>
          </a:p>
        </p:txBody>
      </p:sp>
      <p:sp>
        <p:nvSpPr>
          <p:cNvPr id="3" name="Text Placeholder 2"/>
          <p:cNvSpPr>
            <a:spLocks noGrp="1"/>
          </p:cNvSpPr>
          <p:nvPr>
            <p:ph type="body" idx="1"/>
          </p:nvPr>
        </p:nvSpPr>
        <p:spPr>
          <a:xfrm>
            <a:off x="1090679" y="3806196"/>
            <a:ext cx="6472835" cy="1012929"/>
          </a:xfrm>
        </p:spPr>
        <p:txBody>
          <a:bodyPr tIns="91440">
            <a:normAutofit/>
          </a:bodyPr>
          <a:lstStyle>
            <a:lvl1pPr marL="0" indent="0" algn="l">
              <a:buNone/>
              <a:defRPr sz="1350">
                <a:solidFill>
                  <a:schemeClr val="tx1"/>
                </a:solidFill>
              </a:defRPr>
            </a:lvl1pPr>
            <a:lvl2pPr marL="342900" indent="0">
              <a:buNone/>
              <a:defRPr sz="135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5023B69-D3F8-420B-A403-58F92CB9B2E2}" type="datetimeFigureOut">
              <a:rPr lang="en-US" smtClean="0"/>
              <a:pPr/>
              <a:t>5/31/2020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0896FA-5376-4146-9CB9-C2DBB06080EF}" type="slidenum">
              <a:rPr lang="en-GB" smtClean="0"/>
              <a:pPr/>
              <a:t>‹#›</a:t>
            </a:fld>
            <a:endParaRPr lang="en-GB"/>
          </a:p>
        </p:txBody>
      </p:sp>
      <p:cxnSp>
        <p:nvCxnSpPr>
          <p:cNvPr id="15" name="Straight Connector 14"/>
          <p:cNvCxnSpPr/>
          <p:nvPr/>
        </p:nvCxnSpPr>
        <p:spPr>
          <a:xfrm>
            <a:off x="1090679" y="3804985"/>
            <a:ext cx="647283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17057652"/>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86913" y="804890"/>
            <a:ext cx="7204226"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85498" y="2010879"/>
            <a:ext cx="3483864"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10328" y="2017343"/>
            <a:ext cx="3483864"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5023B69-D3F8-420B-A403-58F92CB9B2E2}" type="datetimeFigureOut">
              <a:rPr lang="en-US" smtClean="0"/>
              <a:pPr/>
              <a:t>5/31/2020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0896FA-5376-4146-9CB9-C2DBB06080EF}" type="slidenum">
              <a:rPr lang="en-GB" smtClean="0"/>
              <a:pPr/>
              <a:t>‹#›</a:t>
            </a:fld>
            <a:endParaRPr lang="en-GB"/>
          </a:p>
        </p:txBody>
      </p:sp>
      <p:cxnSp>
        <p:nvCxnSpPr>
          <p:cNvPr id="35" name="Straight Connector 34"/>
          <p:cNvCxnSpPr/>
          <p:nvPr/>
        </p:nvCxnSpPr>
        <p:spPr>
          <a:xfrm>
            <a:off x="1090422" y="1847088"/>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23849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85394" y="804164"/>
            <a:ext cx="7205746"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85393" y="2019550"/>
            <a:ext cx="3483864" cy="801943"/>
          </a:xfrm>
        </p:spPr>
        <p:txBody>
          <a:bodyPr anchor="b">
            <a:normAutofit/>
          </a:bodyPr>
          <a:lstStyle>
            <a:lvl1pPr marL="0" indent="0">
              <a:lnSpc>
                <a:spcPct val="100000"/>
              </a:lnSpc>
              <a:buNone/>
              <a:defRPr sz="165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085393" y="2824270"/>
            <a:ext cx="3483864"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09272" y="2023004"/>
            <a:ext cx="3483864" cy="802237"/>
          </a:xfrm>
        </p:spPr>
        <p:txBody>
          <a:bodyPr anchor="b">
            <a:normAutofit/>
          </a:bodyPr>
          <a:lstStyle>
            <a:lvl1pPr marL="0" indent="0">
              <a:lnSpc>
                <a:spcPct val="100000"/>
              </a:lnSpc>
              <a:buNone/>
              <a:defRPr sz="165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809272" y="2821491"/>
            <a:ext cx="3483864"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5023B69-D3F8-420B-A403-58F92CB9B2E2}" type="datetimeFigureOut">
              <a:rPr lang="en-US" smtClean="0"/>
              <a:pPr/>
              <a:t>5/31/2020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B0896FA-5376-4146-9CB9-C2DBB06080EF}" type="slidenum">
              <a:rPr lang="en-GB" smtClean="0"/>
              <a:pPr/>
              <a:t>‹#›</a:t>
            </a:fld>
            <a:endParaRPr lang="en-GB"/>
          </a:p>
        </p:txBody>
      </p:sp>
      <p:cxnSp>
        <p:nvCxnSpPr>
          <p:cNvPr id="29" name="Straight Connector 28"/>
          <p:cNvCxnSpPr/>
          <p:nvPr/>
        </p:nvCxnSpPr>
        <p:spPr>
          <a:xfrm>
            <a:off x="1090422" y="1847088"/>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63515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5023B69-D3F8-420B-A403-58F92CB9B2E2}" type="datetimeFigureOut">
              <a:rPr lang="en-US" smtClean="0"/>
              <a:pPr/>
              <a:t>5/31/2020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B0896FA-5376-4146-9CB9-C2DBB06080EF}" type="slidenum">
              <a:rPr lang="en-GB" smtClean="0"/>
              <a:pPr/>
              <a:t>‹#›</a:t>
            </a:fld>
            <a:endParaRPr lang="en-GB"/>
          </a:p>
        </p:txBody>
      </p:sp>
      <p:cxnSp>
        <p:nvCxnSpPr>
          <p:cNvPr id="25" name="Straight Connector 24"/>
          <p:cNvCxnSpPr/>
          <p:nvPr/>
        </p:nvCxnSpPr>
        <p:spPr>
          <a:xfrm>
            <a:off x="1090422" y="1847088"/>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378336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023B69-D3F8-420B-A403-58F92CB9B2E2}" type="datetimeFigureOut">
              <a:rPr lang="en-US" smtClean="0"/>
              <a:pPr/>
              <a:t>5/31/2020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B0896FA-5376-4146-9CB9-C2DBB06080EF}" type="slidenum">
              <a:rPr lang="en-GB" smtClean="0"/>
              <a:pPr/>
              <a:t>‹#›</a:t>
            </a:fld>
            <a:endParaRPr lang="en-GB"/>
          </a:p>
        </p:txBody>
      </p:sp>
    </p:spTree>
    <p:extLst>
      <p:ext uri="{BB962C8B-B14F-4D97-AF65-F5344CB8AC3E}">
        <p14:creationId xmlns:p14="http://schemas.microsoft.com/office/powerpoint/2010/main" val="3821045169"/>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3504" y="798973"/>
            <a:ext cx="2454824" cy="2247117"/>
          </a:xfrm>
        </p:spPr>
        <p:txBody>
          <a:bodyPr anchor="b">
            <a:normAutofit/>
          </a:bodyPr>
          <a:lstStyle>
            <a:lvl1pPr algn="l">
              <a:defRPr sz="1800"/>
            </a:lvl1pPr>
          </a:lstStyle>
          <a:p>
            <a:r>
              <a:rPr lang="en-US"/>
              <a:t>Click to edit Master title style</a:t>
            </a:r>
            <a:endParaRPr lang="en-US" dirty="0"/>
          </a:p>
        </p:txBody>
      </p:sp>
      <p:sp>
        <p:nvSpPr>
          <p:cNvPr id="3" name="Content Placeholder 2"/>
          <p:cNvSpPr>
            <a:spLocks noGrp="1"/>
          </p:cNvSpPr>
          <p:nvPr>
            <p:ph idx="1"/>
          </p:nvPr>
        </p:nvSpPr>
        <p:spPr>
          <a:xfrm>
            <a:off x="3782785" y="798974"/>
            <a:ext cx="4509353"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83504" y="3205492"/>
            <a:ext cx="2456260" cy="2248181"/>
          </a:xfrm>
        </p:spPr>
        <p:txBody>
          <a:bodyPr/>
          <a:lstStyle>
            <a:lvl1pPr marL="0" indent="0" algn="l">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5023B69-D3F8-420B-A403-58F92CB9B2E2}" type="datetimeFigureOut">
              <a:rPr lang="en-US" smtClean="0"/>
              <a:pPr/>
              <a:t>5/31/2020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0896FA-5376-4146-9CB9-C2DBB06080EF}" type="slidenum">
              <a:rPr lang="en-GB" smtClean="0"/>
              <a:pPr/>
              <a:t>‹#›</a:t>
            </a:fld>
            <a:endParaRPr lang="en-GB"/>
          </a:p>
        </p:txBody>
      </p:sp>
      <p:cxnSp>
        <p:nvCxnSpPr>
          <p:cNvPr id="17" name="Straight Connector 16"/>
          <p:cNvCxnSpPr/>
          <p:nvPr/>
        </p:nvCxnSpPr>
        <p:spPr>
          <a:xfrm>
            <a:off x="1086210" y="3205491"/>
            <a:ext cx="2452118"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6005045"/>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5608041" y="482171"/>
            <a:ext cx="3055900"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088405" y="1129513"/>
            <a:ext cx="4149246" cy="1830584"/>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3292" y="1122543"/>
            <a:ext cx="209337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087747" y="3145992"/>
            <a:ext cx="4143303" cy="2003742"/>
          </a:xfrm>
        </p:spPr>
        <p:txBody>
          <a:bodyPr>
            <a:normAutofit/>
          </a:bodyPr>
          <a:lstStyle>
            <a:lvl1pPr marL="0" indent="0" algn="l">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1085537" y="5469857"/>
            <a:ext cx="4145513" cy="320123"/>
          </a:xfrm>
        </p:spPr>
        <p:txBody>
          <a:bodyPr/>
          <a:lstStyle>
            <a:lvl1pPr algn="l">
              <a:defRPr/>
            </a:lvl1pPr>
          </a:lstStyle>
          <a:p>
            <a:fld id="{35023B69-D3F8-420B-A403-58F92CB9B2E2}" type="datetimeFigureOut">
              <a:rPr lang="en-US" smtClean="0"/>
              <a:pPr/>
              <a:t>5/31/2020</a:t>
            </a:fld>
            <a:endParaRPr lang="en-GB"/>
          </a:p>
        </p:txBody>
      </p:sp>
      <p:sp>
        <p:nvSpPr>
          <p:cNvPr id="6" name="Footer Placeholder 5"/>
          <p:cNvSpPr>
            <a:spLocks noGrp="1"/>
          </p:cNvSpPr>
          <p:nvPr>
            <p:ph type="ftr" sz="quarter" idx="11"/>
          </p:nvPr>
        </p:nvSpPr>
        <p:spPr>
          <a:xfrm>
            <a:off x="1085537" y="318641"/>
            <a:ext cx="4155753" cy="320931"/>
          </a:xfrm>
        </p:spPr>
        <p:txBody>
          <a:bodyPr/>
          <a:lstStyle/>
          <a:p>
            <a:endParaRPr lang="en-GB"/>
          </a:p>
        </p:txBody>
      </p:sp>
      <p:sp>
        <p:nvSpPr>
          <p:cNvPr id="7" name="Slide Number Placeholder 6"/>
          <p:cNvSpPr>
            <a:spLocks noGrp="1"/>
          </p:cNvSpPr>
          <p:nvPr>
            <p:ph type="sldNum" sz="quarter" idx="12"/>
          </p:nvPr>
        </p:nvSpPr>
        <p:spPr/>
        <p:txBody>
          <a:bodyPr/>
          <a:lstStyle/>
          <a:p>
            <a:fld id="{AB0896FA-5376-4146-9CB9-C2DBB06080EF}" type="slidenum">
              <a:rPr lang="en-GB" smtClean="0"/>
              <a:pPr/>
              <a:t>‹#›</a:t>
            </a:fld>
            <a:endParaRPr lang="en-GB"/>
          </a:p>
        </p:txBody>
      </p:sp>
      <p:cxnSp>
        <p:nvCxnSpPr>
          <p:cNvPr id="31" name="Straight Connector 30"/>
          <p:cNvCxnSpPr/>
          <p:nvPr/>
        </p:nvCxnSpPr>
        <p:spPr>
          <a:xfrm>
            <a:off x="1085537" y="3143605"/>
            <a:ext cx="414551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280487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5023B69-D3F8-420B-A403-58F92CB9B2E2}" type="datetimeFigureOut">
              <a:rPr lang="en-US" smtClean="0"/>
              <a:pPr/>
              <a:t>5/31/2020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0896FA-5376-4146-9CB9-C2DBB06080EF}" type="slidenum">
              <a:rPr lang="en-GB" smtClean="0"/>
              <a:pPr/>
              <a:t>‹#›</a:t>
            </a:fld>
            <a:endParaRPr lang="en-GB"/>
          </a:p>
        </p:txBody>
      </p:sp>
      <p:cxnSp>
        <p:nvCxnSpPr>
          <p:cNvPr id="26" name="Straight Connector 25"/>
          <p:cNvCxnSpPr/>
          <p:nvPr/>
        </p:nvCxnSpPr>
        <p:spPr>
          <a:xfrm>
            <a:off x="1090422" y="1847088"/>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141562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9333" y="798974"/>
            <a:ext cx="1211807"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83504" y="798974"/>
            <a:ext cx="5871623"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5023B69-D3F8-420B-A403-58F92CB9B2E2}" type="datetimeFigureOut">
              <a:rPr lang="en-US" smtClean="0"/>
              <a:pPr/>
              <a:t>5/31/2020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0896FA-5376-4146-9CB9-C2DBB06080EF}" type="slidenum">
              <a:rPr lang="en-GB" smtClean="0"/>
              <a:pPr/>
              <a:t>‹#›</a:t>
            </a:fld>
            <a:endParaRPr lang="en-GB"/>
          </a:p>
        </p:txBody>
      </p:sp>
      <p:cxnSp>
        <p:nvCxnSpPr>
          <p:cNvPr id="15" name="Straight Connector 14"/>
          <p:cNvCxnSpPr/>
          <p:nvPr/>
        </p:nvCxnSpPr>
        <p:spPr>
          <a:xfrm>
            <a:off x="7079333"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0838974"/>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7"/>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sp>
        <p:nvSpPr>
          <p:cNvPr id="2" name="Title Placeholder 1"/>
          <p:cNvSpPr>
            <a:spLocks noGrp="1"/>
          </p:cNvSpPr>
          <p:nvPr>
            <p:ph type="title"/>
          </p:nvPr>
        </p:nvSpPr>
        <p:spPr>
          <a:xfrm>
            <a:off x="1088685" y="804520"/>
            <a:ext cx="7202456"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088685" y="2015733"/>
            <a:ext cx="7202456"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665604" y="330370"/>
            <a:ext cx="2625536" cy="309201"/>
          </a:xfrm>
          <a:prstGeom prst="rect">
            <a:avLst/>
          </a:prstGeom>
        </p:spPr>
        <p:txBody>
          <a:bodyPr vert="horz" lIns="91440" tIns="45720" rIns="91440" bIns="45720" rtlCol="0" anchor="ctr"/>
          <a:lstStyle>
            <a:lvl1pPr algn="r">
              <a:defRPr sz="750">
                <a:solidFill>
                  <a:schemeClr val="tx1">
                    <a:tint val="75000"/>
                  </a:schemeClr>
                </a:solidFill>
              </a:defRPr>
            </a:lvl1pPr>
          </a:lstStyle>
          <a:p>
            <a:fld id="{35023B69-D3F8-420B-A403-58F92CB9B2E2}" type="datetimeFigureOut">
              <a:rPr lang="en-US" smtClean="0"/>
              <a:pPr/>
              <a:t>5/31/2020</a:t>
            </a:fld>
            <a:endParaRPr lang="en-GB"/>
          </a:p>
        </p:txBody>
      </p:sp>
      <p:sp>
        <p:nvSpPr>
          <p:cNvPr id="5" name="Footer Placeholder 4"/>
          <p:cNvSpPr>
            <a:spLocks noGrp="1"/>
          </p:cNvSpPr>
          <p:nvPr>
            <p:ph type="ftr" sz="quarter" idx="3"/>
          </p:nvPr>
        </p:nvSpPr>
        <p:spPr>
          <a:xfrm>
            <a:off x="1088684" y="329308"/>
            <a:ext cx="4454127" cy="309201"/>
          </a:xfrm>
          <a:prstGeom prst="rect">
            <a:avLst/>
          </a:prstGeom>
        </p:spPr>
        <p:txBody>
          <a:bodyPr vert="horz" lIns="91440" tIns="45720" rIns="91440" bIns="45720" rtlCol="0" anchor="ctr"/>
          <a:lstStyle>
            <a:lvl1pPr algn="l">
              <a:defRPr sz="7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360046" y="798973"/>
            <a:ext cx="608264" cy="503578"/>
          </a:xfrm>
          <a:prstGeom prst="rect">
            <a:avLst/>
          </a:prstGeom>
        </p:spPr>
        <p:txBody>
          <a:bodyPr vert="horz" lIns="91440" tIns="45720" rIns="91440" bIns="45720" rtlCol="0" anchor="t"/>
          <a:lstStyle>
            <a:lvl1pPr algn="r">
              <a:defRPr sz="2100">
                <a:solidFill>
                  <a:schemeClr val="accent1"/>
                </a:solidFill>
              </a:defRPr>
            </a:lvl1pPr>
          </a:lstStyle>
          <a:p>
            <a:fld id="{AB0896FA-5376-4146-9CB9-C2DBB06080EF}" type="slidenum">
              <a:rPr lang="en-GB" smtClean="0"/>
              <a:pPr/>
              <a:t>‹#›</a:t>
            </a:fld>
            <a:endParaRPr lang="en-GB"/>
          </a:p>
        </p:txBody>
      </p:sp>
      <p:cxnSp>
        <p:nvCxnSpPr>
          <p:cNvPr id="10" name="Straight Connector 9"/>
          <p:cNvCxnSpPr/>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8789810"/>
      </p:ext>
    </p:extLst>
  </p:cSld>
  <p:clrMap bg1="lt1" tx1="dk1" bg2="lt2" tx2="dk2" accent1="accent1" accent2="accent2" accent3="accent3" accent4="accent4" accent5="accent5" accent6="accent6" hlink="hlink" folHlink="folHlink"/>
  <p:sldLayoutIdLst>
    <p:sldLayoutId id="2147483789" r:id="rId1"/>
    <p:sldLayoutId id="2147483790" r:id="rId2"/>
    <p:sldLayoutId id="2147483791" r:id="rId3"/>
    <p:sldLayoutId id="2147483792" r:id="rId4"/>
    <p:sldLayoutId id="2147483793" r:id="rId5"/>
    <p:sldLayoutId id="2147483794" r:id="rId6"/>
    <p:sldLayoutId id="2147483795" r:id="rId7"/>
    <p:sldLayoutId id="2147483796" r:id="rId8"/>
    <p:sldLayoutId id="2147483797" r:id="rId9"/>
    <p:sldLayoutId id="2147483798" r:id="rId10"/>
    <p:sldLayoutId id="2147483799" r:id="rId11"/>
  </p:sldLayoutIdLst>
  <p:txStyles>
    <p:titleStyle>
      <a:lvl1pPr algn="l" defTabSz="685800" rtl="0" eaLnBrk="1" latinLnBrk="0" hangingPunct="1">
        <a:lnSpc>
          <a:spcPct val="90000"/>
        </a:lnSpc>
        <a:spcBef>
          <a:spcPct val="0"/>
        </a:spcBef>
        <a:buNone/>
        <a:defRPr sz="2400" b="0" i="0" kern="1200" cap="all">
          <a:solidFill>
            <a:schemeClr val="tx1"/>
          </a:solidFill>
          <a:effectLst/>
          <a:latin typeface="+mj-lt"/>
          <a:ea typeface="+mj-ea"/>
          <a:cs typeface="+mj-cs"/>
        </a:defRPr>
      </a:lvl1pPr>
    </p:titleStyle>
    <p:bodyStyle>
      <a:lvl1pPr marL="171450" indent="-171450" algn="l" defTabSz="685800" rtl="0" eaLnBrk="1" latinLnBrk="0" hangingPunct="1">
        <a:lnSpc>
          <a:spcPct val="120000"/>
        </a:lnSpc>
        <a:spcBef>
          <a:spcPts val="750"/>
        </a:spcBef>
        <a:buClr>
          <a:schemeClr val="accent1"/>
        </a:buClr>
        <a:buSzPct val="100000"/>
        <a:buFont typeface="Arial" panose="020B0604020202020204" pitchFamily="34" charset="0"/>
        <a:buChar char="•"/>
        <a:defRPr sz="1500" kern="1200">
          <a:solidFill>
            <a:schemeClr val="tx1"/>
          </a:solidFill>
          <a:effectLst/>
          <a:latin typeface="+mn-lt"/>
          <a:ea typeface="+mn-ea"/>
          <a:cs typeface="+mn-cs"/>
        </a:defRPr>
      </a:lvl1pPr>
      <a:lvl2pPr marL="5143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1350" kern="1200" cap="none" baseline="0">
          <a:solidFill>
            <a:schemeClr val="tx1"/>
          </a:solidFill>
          <a:effectLst/>
          <a:latin typeface="+mn-lt"/>
          <a:ea typeface="+mn-ea"/>
          <a:cs typeface="+mn-cs"/>
        </a:defRPr>
      </a:lvl2pPr>
      <a:lvl3pPr marL="8572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3pPr>
      <a:lvl4pPr marL="12001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1050" kern="1200" cap="none" baseline="0">
          <a:solidFill>
            <a:schemeClr val="tx1"/>
          </a:solidFill>
          <a:effectLst/>
          <a:latin typeface="+mn-lt"/>
          <a:ea typeface="+mn-ea"/>
          <a:cs typeface="+mn-cs"/>
        </a:defRPr>
      </a:lvl4pPr>
      <a:lvl5pPr marL="15430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900" kern="1200">
          <a:solidFill>
            <a:schemeClr val="tx1"/>
          </a:solidFill>
          <a:effectLst/>
          <a:latin typeface="+mn-lt"/>
          <a:ea typeface="+mn-ea"/>
          <a:cs typeface="+mn-cs"/>
        </a:defRPr>
      </a:lvl5pPr>
      <a:lvl6pPr marL="18859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900" kern="1200">
          <a:solidFill>
            <a:schemeClr val="tx1"/>
          </a:solidFill>
          <a:effectLst/>
          <a:latin typeface="+mn-lt"/>
          <a:ea typeface="+mn-ea"/>
          <a:cs typeface="+mn-cs"/>
        </a:defRPr>
      </a:lvl6pPr>
      <a:lvl7pPr marL="22288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900" kern="1200">
          <a:solidFill>
            <a:schemeClr val="tx1"/>
          </a:solidFill>
          <a:effectLst/>
          <a:latin typeface="+mn-lt"/>
          <a:ea typeface="+mn-ea"/>
          <a:cs typeface="+mn-cs"/>
        </a:defRPr>
      </a:lvl7pPr>
      <a:lvl8pPr marL="25717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900" kern="1200" baseline="0">
          <a:solidFill>
            <a:schemeClr val="tx1"/>
          </a:solidFill>
          <a:effectLst/>
          <a:latin typeface="+mn-lt"/>
          <a:ea typeface="+mn-ea"/>
          <a:cs typeface="+mn-cs"/>
        </a:defRPr>
      </a:lvl8pPr>
      <a:lvl9pPr marL="29146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9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a:t>The Management of Change</a:t>
            </a:r>
          </a:p>
        </p:txBody>
      </p:sp>
      <p:sp>
        <p:nvSpPr>
          <p:cNvPr id="3" name="Subtitle 2"/>
          <p:cNvSpPr>
            <a:spLocks noGrp="1"/>
          </p:cNvSpPr>
          <p:nvPr>
            <p:ph type="subTitle" idx="1"/>
          </p:nvPr>
        </p:nvSpPr>
        <p:spPr/>
        <p:txBody>
          <a:bodyPr/>
          <a:lstStyle/>
          <a:p>
            <a:endParaRPr lang="en-GB" b="1"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normAutofit/>
          </a:bodyPr>
          <a:lstStyle/>
          <a:p>
            <a:r>
              <a:rPr lang="en-GB" sz="2000" dirty="0"/>
              <a:t>The most successful organisations are those that are most agile and adaptable</a:t>
            </a:r>
          </a:p>
          <a:p>
            <a:endParaRPr lang="en-GB" sz="2000" dirty="0"/>
          </a:p>
          <a:p>
            <a:r>
              <a:rPr lang="en-GB" sz="2000" dirty="0"/>
              <a:t>In today’s world, organisations must respond effectively to change or risk jeopardising the organisations performance, productivity and survivability.</a:t>
            </a:r>
          </a:p>
        </p:txBody>
      </p:sp>
    </p:spTree>
    <p:extLst>
      <p:ext uri="{BB962C8B-B14F-4D97-AF65-F5344CB8AC3E}">
        <p14:creationId xmlns:p14="http://schemas.microsoft.com/office/powerpoint/2010/main" val="20292861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t>There are numerous forces that bring about change</a:t>
            </a:r>
          </a:p>
        </p:txBody>
      </p:sp>
      <p:sp>
        <p:nvSpPr>
          <p:cNvPr id="3" name="TextBox 2"/>
          <p:cNvSpPr txBox="1"/>
          <p:nvPr/>
        </p:nvSpPr>
        <p:spPr>
          <a:xfrm>
            <a:off x="457200" y="2410658"/>
            <a:ext cx="8229600" cy="3539430"/>
          </a:xfrm>
          <a:prstGeom prst="rect">
            <a:avLst/>
          </a:prstGeom>
          <a:noFill/>
        </p:spPr>
        <p:txBody>
          <a:bodyPr wrap="square" rtlCol="0">
            <a:spAutoFit/>
          </a:bodyPr>
          <a:lstStyle/>
          <a:p>
            <a:r>
              <a:rPr lang="en-US" sz="3200" dirty="0"/>
              <a:t>Internal and external forces act as major drivers for change</a:t>
            </a:r>
          </a:p>
          <a:p>
            <a:endParaRPr lang="en-US" sz="3200" dirty="0"/>
          </a:p>
          <a:p>
            <a:r>
              <a:rPr lang="en-US" sz="3200" dirty="0"/>
              <a:t>It is important that organisations have the capability to adapt and respond</a:t>
            </a:r>
          </a:p>
          <a:p>
            <a:endParaRPr lang="en-US" sz="3200" dirty="0"/>
          </a:p>
          <a:p>
            <a:r>
              <a:rPr lang="en-US" sz="3200" dirty="0"/>
              <a:t> </a:t>
            </a:r>
          </a:p>
        </p:txBody>
      </p:sp>
    </p:spTree>
    <p:extLst>
      <p:ext uri="{BB962C8B-B14F-4D97-AF65-F5344CB8AC3E}">
        <p14:creationId xmlns:p14="http://schemas.microsoft.com/office/powerpoint/2010/main" val="2290402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688" y="274638"/>
            <a:ext cx="7094592" cy="796908"/>
          </a:xfrm>
        </p:spPr>
        <p:txBody>
          <a:bodyPr>
            <a:normAutofit/>
          </a:bodyPr>
          <a:lstStyle/>
          <a:p>
            <a:r>
              <a:rPr lang="en-GB" b="1" dirty="0">
                <a:solidFill>
                  <a:schemeClr val="tx1"/>
                </a:solidFill>
              </a:rPr>
              <a:t>Change: Sequence of Events</a:t>
            </a:r>
          </a:p>
        </p:txBody>
      </p:sp>
      <p:sp>
        <p:nvSpPr>
          <p:cNvPr id="4" name="TextBox 3"/>
          <p:cNvSpPr txBox="1"/>
          <p:nvPr/>
        </p:nvSpPr>
        <p:spPr>
          <a:xfrm>
            <a:off x="285720" y="1643050"/>
            <a:ext cx="2357454" cy="830997"/>
          </a:xfrm>
          <a:prstGeom prst="rect">
            <a:avLst/>
          </a:prstGeom>
          <a:solidFill>
            <a:srgbClr val="CBF7FD"/>
          </a:solidFill>
        </p:spPr>
        <p:txBody>
          <a:bodyPr wrap="square" rtlCol="0">
            <a:spAutoFit/>
          </a:bodyPr>
          <a:lstStyle/>
          <a:p>
            <a:pPr algn="ctr"/>
            <a:r>
              <a:rPr lang="en-GB" sz="2400" b="1" dirty="0"/>
              <a:t>Environmental Forces</a:t>
            </a:r>
          </a:p>
        </p:txBody>
      </p:sp>
      <p:sp>
        <p:nvSpPr>
          <p:cNvPr id="6" name="TextBox 5"/>
          <p:cNvSpPr txBox="1"/>
          <p:nvPr/>
        </p:nvSpPr>
        <p:spPr>
          <a:xfrm>
            <a:off x="285720" y="4143380"/>
            <a:ext cx="2286016" cy="461665"/>
          </a:xfrm>
          <a:prstGeom prst="rect">
            <a:avLst/>
          </a:prstGeom>
          <a:solidFill>
            <a:srgbClr val="CBF7FD"/>
          </a:solidFill>
        </p:spPr>
        <p:txBody>
          <a:bodyPr wrap="square" rtlCol="0">
            <a:spAutoFit/>
          </a:bodyPr>
          <a:lstStyle/>
          <a:p>
            <a:pPr algn="ctr"/>
            <a:r>
              <a:rPr lang="en-GB" sz="2400" b="1" dirty="0"/>
              <a:t>Internal Forces</a:t>
            </a:r>
          </a:p>
        </p:txBody>
      </p:sp>
      <p:sp>
        <p:nvSpPr>
          <p:cNvPr id="7" name="TextBox 6"/>
          <p:cNvSpPr txBox="1"/>
          <p:nvPr/>
        </p:nvSpPr>
        <p:spPr>
          <a:xfrm>
            <a:off x="2857488" y="2857496"/>
            <a:ext cx="1643074" cy="830997"/>
          </a:xfrm>
          <a:prstGeom prst="rect">
            <a:avLst/>
          </a:prstGeom>
          <a:solidFill>
            <a:srgbClr val="CBF7FD"/>
          </a:solidFill>
        </p:spPr>
        <p:txBody>
          <a:bodyPr wrap="square" rtlCol="0">
            <a:spAutoFit/>
          </a:bodyPr>
          <a:lstStyle/>
          <a:p>
            <a:pPr algn="ctr"/>
            <a:r>
              <a:rPr lang="en-GB" sz="2400" b="1" dirty="0"/>
              <a:t>Need for Change</a:t>
            </a:r>
          </a:p>
        </p:txBody>
      </p:sp>
      <p:sp>
        <p:nvSpPr>
          <p:cNvPr id="8" name="TextBox 7"/>
          <p:cNvSpPr txBox="1"/>
          <p:nvPr/>
        </p:nvSpPr>
        <p:spPr>
          <a:xfrm>
            <a:off x="5143504" y="2857496"/>
            <a:ext cx="1428760" cy="830997"/>
          </a:xfrm>
          <a:prstGeom prst="rect">
            <a:avLst/>
          </a:prstGeom>
          <a:solidFill>
            <a:srgbClr val="CBF7FD"/>
          </a:solidFill>
        </p:spPr>
        <p:txBody>
          <a:bodyPr wrap="square" rtlCol="0">
            <a:spAutoFit/>
          </a:bodyPr>
          <a:lstStyle/>
          <a:p>
            <a:pPr algn="ctr"/>
            <a:r>
              <a:rPr lang="en-GB" sz="2400" b="1" dirty="0"/>
              <a:t>Initiate Change</a:t>
            </a:r>
          </a:p>
        </p:txBody>
      </p:sp>
      <p:sp>
        <p:nvSpPr>
          <p:cNvPr id="9" name="TextBox 8"/>
          <p:cNvSpPr txBox="1"/>
          <p:nvPr/>
        </p:nvSpPr>
        <p:spPr>
          <a:xfrm>
            <a:off x="7143768" y="2857496"/>
            <a:ext cx="1714544" cy="830997"/>
          </a:xfrm>
          <a:prstGeom prst="rect">
            <a:avLst/>
          </a:prstGeom>
          <a:solidFill>
            <a:srgbClr val="CBF7FD"/>
          </a:solidFill>
        </p:spPr>
        <p:txBody>
          <a:bodyPr wrap="square" rtlCol="0">
            <a:spAutoFit/>
          </a:bodyPr>
          <a:lstStyle/>
          <a:p>
            <a:pPr algn="ctr"/>
            <a:r>
              <a:rPr lang="en-GB" sz="2400" b="1" dirty="0"/>
              <a:t>Implement Change</a:t>
            </a:r>
          </a:p>
        </p:txBody>
      </p:sp>
      <p:sp>
        <p:nvSpPr>
          <p:cNvPr id="10" name="TextBox 9"/>
          <p:cNvSpPr txBox="1"/>
          <p:nvPr/>
        </p:nvSpPr>
        <p:spPr>
          <a:xfrm>
            <a:off x="214282" y="2643182"/>
            <a:ext cx="2500330" cy="1015663"/>
          </a:xfrm>
          <a:prstGeom prst="rect">
            <a:avLst/>
          </a:prstGeom>
          <a:noFill/>
        </p:spPr>
        <p:txBody>
          <a:bodyPr wrap="square" rtlCol="0">
            <a:spAutoFit/>
          </a:bodyPr>
          <a:lstStyle/>
          <a:p>
            <a:pPr algn="ctr"/>
            <a:r>
              <a:rPr lang="en-GB" sz="2000" dirty="0"/>
              <a:t>Monitor external environment, customers, competitors, etc.</a:t>
            </a:r>
          </a:p>
        </p:txBody>
      </p:sp>
      <p:sp>
        <p:nvSpPr>
          <p:cNvPr id="11" name="TextBox 10"/>
          <p:cNvSpPr txBox="1"/>
          <p:nvPr/>
        </p:nvSpPr>
        <p:spPr>
          <a:xfrm>
            <a:off x="214282" y="5089580"/>
            <a:ext cx="3277598" cy="1015663"/>
          </a:xfrm>
          <a:prstGeom prst="rect">
            <a:avLst/>
          </a:prstGeom>
          <a:noFill/>
        </p:spPr>
        <p:txBody>
          <a:bodyPr wrap="square" rtlCol="0">
            <a:spAutoFit/>
          </a:bodyPr>
          <a:lstStyle/>
          <a:p>
            <a:pPr algn="ctr"/>
            <a:r>
              <a:rPr lang="en-GB" sz="2000" dirty="0"/>
              <a:t>Consider plans, goals, organisational strengths, weaknesses, and needs</a:t>
            </a:r>
          </a:p>
        </p:txBody>
      </p:sp>
      <p:cxnSp>
        <p:nvCxnSpPr>
          <p:cNvPr id="13" name="Straight Arrow Connector 12"/>
          <p:cNvCxnSpPr/>
          <p:nvPr/>
        </p:nvCxnSpPr>
        <p:spPr>
          <a:xfrm rot="16200000" flipH="1">
            <a:off x="2643174" y="2143116"/>
            <a:ext cx="714380"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rot="5400000" flipH="1" flipV="1">
            <a:off x="2607455" y="3750471"/>
            <a:ext cx="714380" cy="64294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4572000" y="3286124"/>
            <a:ext cx="50006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6643702" y="3286124"/>
            <a:ext cx="42862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274638"/>
            <a:ext cx="7598648" cy="796908"/>
          </a:xfrm>
        </p:spPr>
        <p:txBody>
          <a:bodyPr/>
          <a:lstStyle/>
          <a:p>
            <a:r>
              <a:rPr lang="en-GB" b="1" dirty="0">
                <a:solidFill>
                  <a:schemeClr val="tx1"/>
                </a:solidFill>
              </a:rPr>
              <a:t>Force-Field Theory (</a:t>
            </a:r>
            <a:r>
              <a:rPr lang="en-GB" b="1" dirty="0" err="1">
                <a:solidFill>
                  <a:schemeClr val="tx1"/>
                </a:solidFill>
              </a:rPr>
              <a:t>Lewin</a:t>
            </a:r>
            <a:r>
              <a:rPr lang="en-GB" b="1" dirty="0">
                <a:solidFill>
                  <a:schemeClr val="tx1"/>
                </a:solidFill>
              </a:rPr>
              <a:t>, 1951)</a:t>
            </a:r>
          </a:p>
        </p:txBody>
      </p:sp>
      <p:sp>
        <p:nvSpPr>
          <p:cNvPr id="5" name="TextBox 4"/>
          <p:cNvSpPr txBox="1"/>
          <p:nvPr/>
        </p:nvSpPr>
        <p:spPr>
          <a:xfrm>
            <a:off x="214282" y="1357298"/>
            <a:ext cx="8643998" cy="523220"/>
          </a:xfrm>
          <a:prstGeom prst="rect">
            <a:avLst/>
          </a:prstGeom>
          <a:noFill/>
        </p:spPr>
        <p:txBody>
          <a:bodyPr wrap="square" rtlCol="0">
            <a:spAutoFit/>
          </a:bodyPr>
          <a:lstStyle/>
          <a:p>
            <a:pPr algn="ctr"/>
            <a:r>
              <a:rPr lang="en-GB" sz="2800" b="1" dirty="0"/>
              <a:t>Forces Resisting Change / Maintaining the Status Quo</a:t>
            </a:r>
          </a:p>
        </p:txBody>
      </p:sp>
      <p:sp>
        <p:nvSpPr>
          <p:cNvPr id="6" name="TextBox 5"/>
          <p:cNvSpPr txBox="1"/>
          <p:nvPr/>
        </p:nvSpPr>
        <p:spPr>
          <a:xfrm>
            <a:off x="571472" y="3071810"/>
            <a:ext cx="8215370" cy="369332"/>
          </a:xfrm>
          <a:prstGeom prst="rect">
            <a:avLst/>
          </a:prstGeom>
          <a:noFill/>
        </p:spPr>
        <p:txBody>
          <a:bodyPr wrap="square" rtlCol="0">
            <a:spAutoFit/>
          </a:bodyPr>
          <a:lstStyle/>
          <a:p>
            <a:pPr algn="ctr"/>
            <a:r>
              <a:rPr lang="en-GB" dirty="0"/>
              <a:t>_____________________________________________________________________</a:t>
            </a:r>
          </a:p>
        </p:txBody>
      </p:sp>
      <p:sp>
        <p:nvSpPr>
          <p:cNvPr id="7" name="TextBox 6"/>
          <p:cNvSpPr txBox="1"/>
          <p:nvPr/>
        </p:nvSpPr>
        <p:spPr>
          <a:xfrm>
            <a:off x="500034" y="4714884"/>
            <a:ext cx="8358246" cy="523220"/>
          </a:xfrm>
          <a:prstGeom prst="rect">
            <a:avLst/>
          </a:prstGeom>
          <a:noFill/>
        </p:spPr>
        <p:txBody>
          <a:bodyPr wrap="square" rtlCol="0">
            <a:spAutoFit/>
          </a:bodyPr>
          <a:lstStyle/>
          <a:p>
            <a:pPr algn="ctr"/>
            <a:r>
              <a:rPr lang="en-GB" sz="2800" b="1" dirty="0"/>
              <a:t>Forces for Change</a:t>
            </a:r>
          </a:p>
        </p:txBody>
      </p:sp>
      <p:cxnSp>
        <p:nvCxnSpPr>
          <p:cNvPr id="9" name="Straight Arrow Connector 8"/>
          <p:cNvCxnSpPr/>
          <p:nvPr/>
        </p:nvCxnSpPr>
        <p:spPr>
          <a:xfrm rot="5400000">
            <a:off x="1215208" y="2713826"/>
            <a:ext cx="85725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rot="5400000">
            <a:off x="4144166" y="2713826"/>
            <a:ext cx="85725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5400000">
            <a:off x="5144298" y="2713826"/>
            <a:ext cx="85725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rot="5400000">
            <a:off x="6144430" y="2713826"/>
            <a:ext cx="85725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5400000">
            <a:off x="7216000" y="2713826"/>
            <a:ext cx="85725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rot="5400000">
            <a:off x="3144034" y="2713826"/>
            <a:ext cx="85725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rot="5400000">
            <a:off x="2143902" y="2713826"/>
            <a:ext cx="85725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rot="5400000" flipH="1" flipV="1">
            <a:off x="1215208" y="3928272"/>
            <a:ext cx="85725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rot="5400000" flipH="1" flipV="1">
            <a:off x="2178827" y="3893347"/>
            <a:ext cx="78581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rot="5400000" flipH="1" flipV="1">
            <a:off x="3179753" y="3893347"/>
            <a:ext cx="785024"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rot="5400000" flipH="1" flipV="1">
            <a:off x="4179885" y="3963991"/>
            <a:ext cx="78581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rot="5400000" flipH="1" flipV="1">
            <a:off x="5179223" y="3964785"/>
            <a:ext cx="78581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rot="5400000" flipH="1" flipV="1">
            <a:off x="6180149" y="3963991"/>
            <a:ext cx="78581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rot="5400000" flipH="1" flipV="1">
            <a:off x="7251719" y="3963991"/>
            <a:ext cx="78581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to use the force field analysis</a:t>
            </a:r>
          </a:p>
        </p:txBody>
      </p:sp>
      <p:sp>
        <p:nvSpPr>
          <p:cNvPr id="3" name="Content Placeholder 2"/>
          <p:cNvSpPr>
            <a:spLocks noGrp="1"/>
          </p:cNvSpPr>
          <p:nvPr>
            <p:ph idx="1"/>
          </p:nvPr>
        </p:nvSpPr>
        <p:spPr/>
        <p:txBody>
          <a:bodyPr/>
          <a:lstStyle/>
          <a:p>
            <a:pPr marL="0" indent="0">
              <a:buNone/>
            </a:pPr>
            <a:r>
              <a:rPr lang="en-GB" dirty="0"/>
              <a:t>When using force field analysis, it is important to consider the following questions:</a:t>
            </a:r>
          </a:p>
          <a:p>
            <a:r>
              <a:rPr lang="en-GB" dirty="0"/>
              <a:t>What business benefit will the change deliver?</a:t>
            </a:r>
          </a:p>
          <a:p>
            <a:r>
              <a:rPr lang="en-GB" dirty="0"/>
              <a:t>Who supports the change? Who is against it? Why?</a:t>
            </a:r>
          </a:p>
          <a:p>
            <a:r>
              <a:rPr lang="en-GB" dirty="0"/>
              <a:t>How easy will it be to make the change?</a:t>
            </a:r>
          </a:p>
          <a:p>
            <a:r>
              <a:rPr lang="en-GB" dirty="0"/>
              <a:t>Do you have enough time and resources to make it work?</a:t>
            </a:r>
          </a:p>
          <a:p>
            <a:r>
              <a:rPr lang="en-GB" dirty="0"/>
              <a:t>What costs are involved?</a:t>
            </a:r>
          </a:p>
          <a:p>
            <a:r>
              <a:rPr lang="en-GB" dirty="0"/>
              <a:t>What other business processes will be affected by the change?</a:t>
            </a:r>
          </a:p>
          <a:p>
            <a:r>
              <a:rPr lang="en-GB" dirty="0"/>
              <a:t>What are the risks?</a:t>
            </a:r>
          </a:p>
          <a:p>
            <a:endParaRPr lang="en-GB" dirty="0"/>
          </a:p>
        </p:txBody>
      </p:sp>
    </p:spTree>
    <p:extLst>
      <p:ext uri="{BB962C8B-B14F-4D97-AF65-F5344CB8AC3E}">
        <p14:creationId xmlns:p14="http://schemas.microsoft.com/office/powerpoint/2010/main" val="12806179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142852"/>
            <a:ext cx="7454632" cy="785818"/>
          </a:xfrm>
        </p:spPr>
        <p:txBody>
          <a:bodyPr/>
          <a:lstStyle/>
          <a:p>
            <a:r>
              <a:rPr lang="en-GB" b="1" dirty="0">
                <a:solidFill>
                  <a:schemeClr val="tx1"/>
                </a:solidFill>
              </a:rPr>
              <a:t>Applying Force-Field Analysis</a:t>
            </a:r>
          </a:p>
        </p:txBody>
      </p:sp>
      <p:sp>
        <p:nvSpPr>
          <p:cNvPr id="4" name="TextBox 3"/>
          <p:cNvSpPr txBox="1"/>
          <p:nvPr/>
        </p:nvSpPr>
        <p:spPr>
          <a:xfrm>
            <a:off x="214282" y="1000108"/>
            <a:ext cx="8715436" cy="461665"/>
          </a:xfrm>
          <a:prstGeom prst="rect">
            <a:avLst/>
          </a:prstGeom>
          <a:noFill/>
        </p:spPr>
        <p:txBody>
          <a:bodyPr wrap="square" rtlCol="0">
            <a:spAutoFit/>
          </a:bodyPr>
          <a:lstStyle/>
          <a:p>
            <a:pPr algn="ctr"/>
            <a:r>
              <a:rPr lang="en-GB" sz="2400" b="1" dirty="0"/>
              <a:t>Forces Resisting Change / Maintaining the Status Quo</a:t>
            </a:r>
          </a:p>
        </p:txBody>
      </p:sp>
      <p:sp>
        <p:nvSpPr>
          <p:cNvPr id="5" name="TextBox 4"/>
          <p:cNvSpPr txBox="1"/>
          <p:nvPr/>
        </p:nvSpPr>
        <p:spPr>
          <a:xfrm>
            <a:off x="500034" y="1714488"/>
            <a:ext cx="1500198" cy="923330"/>
          </a:xfrm>
          <a:prstGeom prst="rect">
            <a:avLst/>
          </a:prstGeom>
          <a:noFill/>
        </p:spPr>
        <p:txBody>
          <a:bodyPr wrap="square" rtlCol="0">
            <a:spAutoFit/>
          </a:bodyPr>
          <a:lstStyle/>
          <a:p>
            <a:pPr algn="ctr"/>
            <a:r>
              <a:rPr lang="en-GB" dirty="0"/>
              <a:t>Individual fears about job security</a:t>
            </a:r>
          </a:p>
        </p:txBody>
      </p:sp>
      <p:sp>
        <p:nvSpPr>
          <p:cNvPr id="6" name="TextBox 5"/>
          <p:cNvSpPr txBox="1"/>
          <p:nvPr/>
        </p:nvSpPr>
        <p:spPr>
          <a:xfrm>
            <a:off x="2143108" y="1643050"/>
            <a:ext cx="1857388" cy="923330"/>
          </a:xfrm>
          <a:prstGeom prst="rect">
            <a:avLst/>
          </a:prstGeom>
          <a:noFill/>
        </p:spPr>
        <p:txBody>
          <a:bodyPr wrap="square" rtlCol="0">
            <a:spAutoFit/>
          </a:bodyPr>
          <a:lstStyle/>
          <a:p>
            <a:pPr algn="ctr"/>
            <a:r>
              <a:rPr lang="en-GB" dirty="0"/>
              <a:t>Staff contentment with current system of work</a:t>
            </a:r>
          </a:p>
        </p:txBody>
      </p:sp>
      <p:sp>
        <p:nvSpPr>
          <p:cNvPr id="7" name="TextBox 6"/>
          <p:cNvSpPr txBox="1"/>
          <p:nvPr/>
        </p:nvSpPr>
        <p:spPr>
          <a:xfrm>
            <a:off x="4214810" y="1643050"/>
            <a:ext cx="2643206" cy="1200329"/>
          </a:xfrm>
          <a:prstGeom prst="rect">
            <a:avLst/>
          </a:prstGeom>
          <a:noFill/>
        </p:spPr>
        <p:txBody>
          <a:bodyPr wrap="square" rtlCol="0">
            <a:spAutoFit/>
          </a:bodyPr>
          <a:lstStyle/>
          <a:p>
            <a:pPr algn="ctr"/>
            <a:r>
              <a:rPr lang="en-GB" dirty="0"/>
              <a:t>Trade Union suspicions that changes will be used to enforce redundancies and/or reduce pay levels</a:t>
            </a:r>
          </a:p>
        </p:txBody>
      </p:sp>
      <p:sp>
        <p:nvSpPr>
          <p:cNvPr id="8" name="TextBox 7"/>
          <p:cNvSpPr txBox="1"/>
          <p:nvPr/>
        </p:nvSpPr>
        <p:spPr>
          <a:xfrm>
            <a:off x="6858016" y="1571612"/>
            <a:ext cx="1857388" cy="1754326"/>
          </a:xfrm>
          <a:prstGeom prst="rect">
            <a:avLst/>
          </a:prstGeom>
          <a:noFill/>
        </p:spPr>
        <p:txBody>
          <a:bodyPr wrap="square" rtlCol="0">
            <a:spAutoFit/>
          </a:bodyPr>
          <a:lstStyle/>
          <a:p>
            <a:pPr algn="ctr"/>
            <a:r>
              <a:rPr lang="en-GB" dirty="0"/>
              <a:t>Middle management anxieties concerning implementation of the changes</a:t>
            </a:r>
          </a:p>
        </p:txBody>
      </p:sp>
      <p:sp>
        <p:nvSpPr>
          <p:cNvPr id="9" name="TextBox 8"/>
          <p:cNvSpPr txBox="1"/>
          <p:nvPr/>
        </p:nvSpPr>
        <p:spPr>
          <a:xfrm>
            <a:off x="714348" y="3643314"/>
            <a:ext cx="7929618" cy="369332"/>
          </a:xfrm>
          <a:prstGeom prst="rect">
            <a:avLst/>
          </a:prstGeom>
          <a:noFill/>
        </p:spPr>
        <p:txBody>
          <a:bodyPr wrap="square" rtlCol="0">
            <a:spAutoFit/>
          </a:bodyPr>
          <a:lstStyle/>
          <a:p>
            <a:pPr algn="ctr"/>
            <a:r>
              <a:rPr lang="en-GB" dirty="0"/>
              <a:t>___________________________________________________________________</a:t>
            </a:r>
          </a:p>
        </p:txBody>
      </p:sp>
      <p:sp>
        <p:nvSpPr>
          <p:cNvPr id="10" name="TextBox 9"/>
          <p:cNvSpPr txBox="1"/>
          <p:nvPr/>
        </p:nvSpPr>
        <p:spPr>
          <a:xfrm>
            <a:off x="214282" y="4357694"/>
            <a:ext cx="2786082" cy="1754326"/>
          </a:xfrm>
          <a:prstGeom prst="rect">
            <a:avLst/>
          </a:prstGeom>
          <a:noFill/>
        </p:spPr>
        <p:txBody>
          <a:bodyPr wrap="square" rtlCol="0">
            <a:spAutoFit/>
          </a:bodyPr>
          <a:lstStyle/>
          <a:p>
            <a:pPr algn="ctr"/>
            <a:r>
              <a:rPr lang="en-GB" dirty="0"/>
              <a:t>Senior management’s desire to achieve cost competitiveness and survival of business by enhancing technology and broadening staff skills / responsibilities</a:t>
            </a:r>
          </a:p>
        </p:txBody>
      </p:sp>
      <p:sp>
        <p:nvSpPr>
          <p:cNvPr id="11" name="TextBox 10"/>
          <p:cNvSpPr txBox="1"/>
          <p:nvPr/>
        </p:nvSpPr>
        <p:spPr>
          <a:xfrm>
            <a:off x="3000364" y="4429132"/>
            <a:ext cx="2428892" cy="1200329"/>
          </a:xfrm>
          <a:prstGeom prst="rect">
            <a:avLst/>
          </a:prstGeom>
          <a:noFill/>
        </p:spPr>
        <p:txBody>
          <a:bodyPr wrap="square" rtlCol="0">
            <a:spAutoFit/>
          </a:bodyPr>
          <a:lstStyle/>
          <a:p>
            <a:pPr algn="ctr"/>
            <a:r>
              <a:rPr lang="en-GB" dirty="0"/>
              <a:t>Existence of competitors ready and willing to take over the company’s customers / business</a:t>
            </a:r>
          </a:p>
        </p:txBody>
      </p:sp>
      <p:sp>
        <p:nvSpPr>
          <p:cNvPr id="12" name="TextBox 11"/>
          <p:cNvSpPr txBox="1"/>
          <p:nvPr/>
        </p:nvSpPr>
        <p:spPr>
          <a:xfrm>
            <a:off x="5786446" y="4500570"/>
            <a:ext cx="1571636" cy="1477328"/>
          </a:xfrm>
          <a:prstGeom prst="rect">
            <a:avLst/>
          </a:prstGeom>
          <a:noFill/>
        </p:spPr>
        <p:txBody>
          <a:bodyPr wrap="square" rtlCol="0">
            <a:spAutoFit/>
          </a:bodyPr>
          <a:lstStyle/>
          <a:p>
            <a:pPr algn="ctr"/>
            <a:r>
              <a:rPr lang="en-GB" dirty="0"/>
              <a:t>Concern of all staff regarding survival of the business / their jobs</a:t>
            </a:r>
          </a:p>
        </p:txBody>
      </p:sp>
      <p:sp>
        <p:nvSpPr>
          <p:cNvPr id="13" name="TextBox 12"/>
          <p:cNvSpPr txBox="1"/>
          <p:nvPr/>
        </p:nvSpPr>
        <p:spPr>
          <a:xfrm>
            <a:off x="7572396" y="4429132"/>
            <a:ext cx="1357322" cy="1200329"/>
          </a:xfrm>
          <a:prstGeom prst="rect">
            <a:avLst/>
          </a:prstGeom>
          <a:noFill/>
        </p:spPr>
        <p:txBody>
          <a:bodyPr wrap="square" rtlCol="0">
            <a:spAutoFit/>
          </a:bodyPr>
          <a:lstStyle/>
          <a:p>
            <a:pPr algn="ctr"/>
            <a:r>
              <a:rPr lang="en-GB" dirty="0"/>
              <a:t>Prospects of multi-skilling attractive to many staff</a:t>
            </a:r>
          </a:p>
        </p:txBody>
      </p:sp>
      <p:cxnSp>
        <p:nvCxnSpPr>
          <p:cNvPr id="15" name="Straight Arrow Connector 14"/>
          <p:cNvCxnSpPr/>
          <p:nvPr/>
        </p:nvCxnSpPr>
        <p:spPr>
          <a:xfrm rot="5400000">
            <a:off x="750861" y="3106735"/>
            <a:ext cx="92869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6" idx="2"/>
          </p:cNvCxnSpPr>
          <p:nvPr/>
        </p:nvCxnSpPr>
        <p:spPr>
          <a:xfrm rot="5400000">
            <a:off x="2640492" y="2997690"/>
            <a:ext cx="86262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rot="5400000">
            <a:off x="5108579" y="3249611"/>
            <a:ext cx="78581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8" idx="2"/>
          </p:cNvCxnSpPr>
          <p:nvPr/>
        </p:nvCxnSpPr>
        <p:spPr>
          <a:xfrm rot="5400000">
            <a:off x="7663741" y="3448907"/>
            <a:ext cx="24593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rot="5400000" flipH="1" flipV="1">
            <a:off x="1465241" y="4106867"/>
            <a:ext cx="35719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rot="5400000" flipH="1" flipV="1">
            <a:off x="4001290" y="4142586"/>
            <a:ext cx="42862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rot="5400000" flipH="1" flipV="1">
            <a:off x="6287306" y="4214024"/>
            <a:ext cx="57150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rot="5400000" flipH="1" flipV="1">
            <a:off x="8037537" y="4178305"/>
            <a:ext cx="50006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214282" y="6143644"/>
            <a:ext cx="8715436" cy="523220"/>
          </a:xfrm>
          <a:prstGeom prst="rect">
            <a:avLst/>
          </a:prstGeom>
          <a:noFill/>
        </p:spPr>
        <p:txBody>
          <a:bodyPr wrap="square" rtlCol="0">
            <a:spAutoFit/>
          </a:bodyPr>
          <a:lstStyle/>
          <a:p>
            <a:pPr algn="ctr"/>
            <a:r>
              <a:rPr lang="en-GB" sz="2800" b="1" dirty="0"/>
              <a:t>Forces for Change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Unfreezing can be achieved by:</a:t>
            </a:r>
          </a:p>
        </p:txBody>
      </p:sp>
      <p:sp>
        <p:nvSpPr>
          <p:cNvPr id="3" name="Content Placeholder 2"/>
          <p:cNvSpPr>
            <a:spLocks noGrp="1"/>
          </p:cNvSpPr>
          <p:nvPr>
            <p:ph idx="1"/>
          </p:nvPr>
        </p:nvSpPr>
        <p:spPr/>
        <p:txBody>
          <a:bodyPr>
            <a:normAutofit/>
          </a:bodyPr>
          <a:lstStyle/>
          <a:p>
            <a:r>
              <a:rPr lang="en-US" sz="2000" dirty="0"/>
              <a:t>Increase driving forces that direct behaviour away from the status quo</a:t>
            </a:r>
          </a:p>
          <a:p>
            <a:endParaRPr lang="en-US" sz="2000" dirty="0"/>
          </a:p>
          <a:p>
            <a:r>
              <a:rPr lang="en-US" sz="2000" dirty="0"/>
              <a:t>Decrease restraining forces that hinder movement from the existing equilibrium</a:t>
            </a:r>
          </a:p>
          <a:p>
            <a:endParaRPr lang="en-US" sz="2000" dirty="0"/>
          </a:p>
          <a:p>
            <a:r>
              <a:rPr lang="en-US" sz="2000" dirty="0"/>
              <a:t>Combine the two above approaches</a:t>
            </a:r>
          </a:p>
        </p:txBody>
      </p:sp>
    </p:spTree>
    <p:extLst>
      <p:ext uri="{BB962C8B-B14F-4D97-AF65-F5344CB8AC3E}">
        <p14:creationId xmlns:p14="http://schemas.microsoft.com/office/powerpoint/2010/main" val="15088037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A593D90C-CB6B-496E-B3DE-1CA47BE77B74}"/>
              </a:ext>
            </a:extLst>
          </p:cNvPr>
          <p:cNvSpPr>
            <a:spLocks noGrp="1"/>
          </p:cNvSpPr>
          <p:nvPr>
            <p:ph type="title"/>
          </p:nvPr>
        </p:nvSpPr>
        <p:spPr>
          <a:xfrm>
            <a:off x="457200" y="7938"/>
            <a:ext cx="8229600" cy="1143000"/>
          </a:xfrm>
        </p:spPr>
        <p:txBody>
          <a:bodyPr/>
          <a:lstStyle/>
          <a:p>
            <a:r>
              <a:rPr lang="en-GB" altLang="en-US"/>
              <a:t>Considerations</a:t>
            </a:r>
          </a:p>
        </p:txBody>
      </p:sp>
      <p:sp>
        <p:nvSpPr>
          <p:cNvPr id="3" name="Content Placeholder 2">
            <a:extLst>
              <a:ext uri="{FF2B5EF4-FFF2-40B4-BE49-F238E27FC236}">
                <a16:creationId xmlns:a16="http://schemas.microsoft.com/office/drawing/2014/main" id="{9C971741-23ED-4AE2-B3C2-47CAF9FBED34}"/>
              </a:ext>
            </a:extLst>
          </p:cNvPr>
          <p:cNvSpPr>
            <a:spLocks noGrp="1"/>
          </p:cNvSpPr>
          <p:nvPr>
            <p:ph idx="1"/>
          </p:nvPr>
        </p:nvSpPr>
        <p:spPr>
          <a:xfrm>
            <a:off x="-12700" y="981075"/>
            <a:ext cx="9059863" cy="3916363"/>
          </a:xfrm>
        </p:spPr>
        <p:txBody>
          <a:bodyPr>
            <a:normAutofit fontScale="92500" lnSpcReduction="20000"/>
          </a:bodyPr>
          <a:lstStyle/>
          <a:p>
            <a:pPr>
              <a:defRPr/>
            </a:pPr>
            <a:r>
              <a:rPr lang="en-GB" sz="2400" dirty="0">
                <a:solidFill>
                  <a:srgbClr val="0000FF"/>
                </a:solidFill>
              </a:rPr>
              <a:t>Talking about the future is seldom enough to move people</a:t>
            </a:r>
          </a:p>
          <a:p>
            <a:pPr>
              <a:defRPr/>
            </a:pPr>
            <a:r>
              <a:rPr lang="en-GB" sz="2400" dirty="0">
                <a:solidFill>
                  <a:srgbClr val="00CC00"/>
                </a:solidFill>
              </a:rPr>
              <a:t>Significant effort is needed to ‘unfreeze’ people and get them moving</a:t>
            </a:r>
          </a:p>
          <a:p>
            <a:pPr>
              <a:defRPr/>
            </a:pPr>
            <a:r>
              <a:rPr lang="en-GB" sz="2400" i="1" dirty="0">
                <a:solidFill>
                  <a:srgbClr val="FF0066"/>
                </a:solidFill>
              </a:rPr>
              <a:t>Push</a:t>
            </a:r>
            <a:r>
              <a:rPr lang="en-GB" sz="2400" dirty="0">
                <a:solidFill>
                  <a:srgbClr val="FF0066"/>
                </a:solidFill>
              </a:rPr>
              <a:t> methods to shift them, </a:t>
            </a:r>
            <a:r>
              <a:rPr lang="en-GB" sz="2400" i="1" dirty="0">
                <a:solidFill>
                  <a:srgbClr val="FF0066"/>
                </a:solidFill>
              </a:rPr>
              <a:t>Pull </a:t>
            </a:r>
            <a:r>
              <a:rPr lang="en-GB" sz="2400" dirty="0">
                <a:solidFill>
                  <a:srgbClr val="FF0066"/>
                </a:solidFill>
              </a:rPr>
              <a:t>methods to keep them moving</a:t>
            </a:r>
          </a:p>
          <a:p>
            <a:pPr>
              <a:defRPr/>
            </a:pPr>
            <a:r>
              <a:rPr lang="en-GB" sz="2400" dirty="0">
                <a:solidFill>
                  <a:srgbClr val="990099"/>
                </a:solidFill>
              </a:rPr>
              <a:t>‘Change ready’ is a term used to describe people who are already ‘unfrozen’ and ready to move</a:t>
            </a:r>
          </a:p>
          <a:p>
            <a:pPr>
              <a:defRPr/>
            </a:pPr>
            <a:r>
              <a:rPr lang="en-GB" sz="2400" dirty="0">
                <a:solidFill>
                  <a:srgbClr val="FF0000"/>
                </a:solidFill>
              </a:rPr>
              <a:t>Some are always ready to move, </a:t>
            </a:r>
          </a:p>
          <a:p>
            <a:pPr marL="0" indent="0">
              <a:buFont typeface="Arial" panose="020B0604020202020204" pitchFamily="34" charset="0"/>
              <a:buNone/>
              <a:defRPr/>
            </a:pPr>
            <a:r>
              <a:rPr lang="en-GB" sz="2400" dirty="0">
                <a:solidFill>
                  <a:srgbClr val="FF0000"/>
                </a:solidFill>
              </a:rPr>
              <a:t>    whilst others take a long time to </a:t>
            </a:r>
          </a:p>
          <a:p>
            <a:pPr marL="0" indent="0">
              <a:buFont typeface="Arial" panose="020B0604020202020204" pitchFamily="34" charset="0"/>
              <a:buNone/>
              <a:defRPr/>
            </a:pPr>
            <a:r>
              <a:rPr lang="en-GB" sz="2400" dirty="0">
                <a:solidFill>
                  <a:srgbClr val="FF0000"/>
                </a:solidFill>
              </a:rPr>
              <a:t>    let go of their comfortable current </a:t>
            </a:r>
          </a:p>
          <a:p>
            <a:pPr marL="0" indent="0">
              <a:buFont typeface="Arial" panose="020B0604020202020204" pitchFamily="34" charset="0"/>
              <a:buNone/>
              <a:defRPr/>
            </a:pPr>
            <a:r>
              <a:rPr lang="en-GB" sz="2400" dirty="0">
                <a:solidFill>
                  <a:srgbClr val="FF0000"/>
                </a:solidFill>
              </a:rPr>
              <a:t>    realities</a:t>
            </a:r>
          </a:p>
        </p:txBody>
      </p:sp>
      <p:pic>
        <p:nvPicPr>
          <p:cNvPr id="23556" name="Picture 4" descr="A person that is standing in the snow&#10;&#10;Description generated with high confidence">
            <a:extLst>
              <a:ext uri="{FF2B5EF4-FFF2-40B4-BE49-F238E27FC236}">
                <a16:creationId xmlns:a16="http://schemas.microsoft.com/office/drawing/2014/main" id="{4CF6482F-1ADE-4818-9DD9-BDCC32AA43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063" y="3829050"/>
            <a:ext cx="3467100" cy="182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DA26DDFE-8A06-46BF-9938-5C8E61062F47}"/>
              </a:ext>
            </a:extLst>
          </p:cNvPr>
          <p:cNvSpPr>
            <a:spLocks noGrp="1"/>
          </p:cNvSpPr>
          <p:nvPr>
            <p:ph type="title"/>
          </p:nvPr>
        </p:nvSpPr>
        <p:spPr>
          <a:xfrm>
            <a:off x="457200" y="-52388"/>
            <a:ext cx="8229600" cy="1143001"/>
          </a:xfrm>
        </p:spPr>
        <p:txBody>
          <a:bodyPr/>
          <a:lstStyle/>
          <a:p>
            <a:br>
              <a:rPr lang="en-GB" altLang="en-US" dirty="0"/>
            </a:br>
            <a:r>
              <a:rPr lang="en-GB" altLang="en-US" dirty="0"/>
              <a:t>Some ways to make it happen</a:t>
            </a:r>
          </a:p>
        </p:txBody>
      </p:sp>
      <p:sp>
        <p:nvSpPr>
          <p:cNvPr id="3" name="Content Placeholder 2">
            <a:extLst>
              <a:ext uri="{FF2B5EF4-FFF2-40B4-BE49-F238E27FC236}">
                <a16:creationId xmlns:a16="http://schemas.microsoft.com/office/drawing/2014/main" id="{4133E734-A4AD-4601-A327-79FB194DCC5B}"/>
              </a:ext>
            </a:extLst>
          </p:cNvPr>
          <p:cNvSpPr>
            <a:spLocks noGrp="1"/>
          </p:cNvSpPr>
          <p:nvPr>
            <p:ph idx="1"/>
          </p:nvPr>
        </p:nvSpPr>
        <p:spPr>
          <a:xfrm>
            <a:off x="107950" y="1916832"/>
            <a:ext cx="8229600" cy="4176464"/>
          </a:xfrm>
        </p:spPr>
        <p:txBody>
          <a:bodyPr>
            <a:normAutofit fontScale="85000" lnSpcReduction="20000"/>
          </a:bodyPr>
          <a:lstStyle/>
          <a:p>
            <a:r>
              <a:rPr lang="en-GB" altLang="en-US" sz="2000" dirty="0">
                <a:solidFill>
                  <a:srgbClr val="FF0000"/>
                </a:solidFill>
              </a:rPr>
              <a:t>Burning platform: Expose a crisis (melting iceberg)</a:t>
            </a:r>
          </a:p>
          <a:p>
            <a:r>
              <a:rPr lang="en-GB" altLang="en-US" sz="2000" dirty="0">
                <a:solidFill>
                  <a:srgbClr val="990099"/>
                </a:solidFill>
              </a:rPr>
              <a:t>Challenge: Inspire them to achieve remarkable things</a:t>
            </a:r>
          </a:p>
          <a:p>
            <a:r>
              <a:rPr lang="en-GB" altLang="en-US" sz="2000" dirty="0">
                <a:solidFill>
                  <a:srgbClr val="FF0066"/>
                </a:solidFill>
              </a:rPr>
              <a:t>Command: Just tell them to move!</a:t>
            </a:r>
          </a:p>
          <a:p>
            <a:r>
              <a:rPr lang="en-GB" altLang="en-US" sz="2000" dirty="0">
                <a:solidFill>
                  <a:srgbClr val="1C1C1C"/>
                </a:solidFill>
              </a:rPr>
              <a:t>Evidence: Cold, hard facts are difficult to ignore</a:t>
            </a:r>
          </a:p>
          <a:p>
            <a:r>
              <a:rPr lang="en-GB" altLang="en-US" sz="2000" dirty="0">
                <a:solidFill>
                  <a:srgbClr val="00CC00"/>
                </a:solidFill>
              </a:rPr>
              <a:t>Destabilising: Shaking people out of their comfort zone</a:t>
            </a:r>
          </a:p>
          <a:p>
            <a:r>
              <a:rPr lang="en-GB" altLang="en-US" sz="2000" dirty="0">
                <a:solidFill>
                  <a:srgbClr val="0000FF"/>
                </a:solidFill>
              </a:rPr>
              <a:t>Education: Teach them to change</a:t>
            </a:r>
          </a:p>
          <a:p>
            <a:r>
              <a:rPr lang="en-GB" altLang="en-US" sz="2000" dirty="0">
                <a:solidFill>
                  <a:srgbClr val="990099"/>
                </a:solidFill>
              </a:rPr>
              <a:t>MBO: Tell people what to do, but not how</a:t>
            </a:r>
          </a:p>
          <a:p>
            <a:r>
              <a:rPr lang="en-GB" altLang="en-US" sz="2000" dirty="0">
                <a:solidFill>
                  <a:srgbClr val="5F5F5F"/>
                </a:solidFill>
              </a:rPr>
              <a:t>Restructuring: Redesign the organisation to force behavioural change</a:t>
            </a:r>
          </a:p>
          <a:p>
            <a:r>
              <a:rPr lang="en-GB" altLang="en-US" sz="2000" dirty="0">
                <a:solidFill>
                  <a:srgbClr val="FF9900"/>
                </a:solidFill>
              </a:rPr>
              <a:t>Rites of passage: Hold a wake to help let go of the past</a:t>
            </a:r>
          </a:p>
          <a:p>
            <a:r>
              <a:rPr lang="en-GB" altLang="en-US" sz="2000" dirty="0">
                <a:solidFill>
                  <a:srgbClr val="FF0000"/>
                </a:solidFill>
              </a:rPr>
              <a:t>Setting goals: Give them a formal objective</a:t>
            </a:r>
          </a:p>
          <a:p>
            <a:r>
              <a:rPr lang="en-GB" altLang="en-US" sz="2000" dirty="0">
                <a:solidFill>
                  <a:srgbClr val="990099"/>
                </a:solidFill>
              </a:rPr>
              <a:t>Envisioning: Done well, visions work to create change</a:t>
            </a:r>
          </a:p>
          <a:p>
            <a:endParaRPr lang="en-GB" altLang="en-US" sz="2000" dirty="0"/>
          </a:p>
          <a:p>
            <a:endParaRPr lang="en-GB" altLang="en-US" sz="2000" dirty="0"/>
          </a:p>
        </p:txBody>
      </p:sp>
      <p:pic>
        <p:nvPicPr>
          <p:cNvPr id="24580" name="Picture 4" descr="A close up of a sign&#10;&#10;Description generated with very high confidence">
            <a:extLst>
              <a:ext uri="{FF2B5EF4-FFF2-40B4-BE49-F238E27FC236}">
                <a16:creationId xmlns:a16="http://schemas.microsoft.com/office/drawing/2014/main" id="{77432D8D-29D0-421C-B378-D57491A149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0075" y="1617663"/>
            <a:ext cx="2098675" cy="209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500"/>
                                        <p:tgtEl>
                                          <p:spTgt spid="3">
                                            <p:txEl>
                                              <p:pRg st="9" end="9"/>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fade">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FB76D694-A121-4EF7-BE18-86D3FF5FC27F}"/>
              </a:ext>
            </a:extLst>
          </p:cNvPr>
          <p:cNvSpPr>
            <a:spLocks noGrp="1"/>
          </p:cNvSpPr>
          <p:nvPr>
            <p:ph type="title"/>
          </p:nvPr>
        </p:nvSpPr>
        <p:spPr>
          <a:xfrm>
            <a:off x="457200" y="53975"/>
            <a:ext cx="8229600" cy="1143000"/>
          </a:xfrm>
        </p:spPr>
        <p:txBody>
          <a:bodyPr/>
          <a:lstStyle/>
          <a:p>
            <a:br>
              <a:rPr lang="en-GB" altLang="en-US" dirty="0"/>
            </a:br>
            <a:r>
              <a:rPr lang="en-GB" altLang="en-US" dirty="0"/>
              <a:t>Refreeze</a:t>
            </a:r>
          </a:p>
        </p:txBody>
      </p:sp>
      <p:sp>
        <p:nvSpPr>
          <p:cNvPr id="3" name="Content Placeholder 2">
            <a:extLst>
              <a:ext uri="{FF2B5EF4-FFF2-40B4-BE49-F238E27FC236}">
                <a16:creationId xmlns:a16="http://schemas.microsoft.com/office/drawing/2014/main" id="{43B649CF-D6BA-424E-AE1E-FC79AC4C01C3}"/>
              </a:ext>
            </a:extLst>
          </p:cNvPr>
          <p:cNvSpPr>
            <a:spLocks noGrp="1"/>
          </p:cNvSpPr>
          <p:nvPr>
            <p:ph idx="1"/>
          </p:nvPr>
        </p:nvSpPr>
        <p:spPr>
          <a:xfrm>
            <a:off x="395288" y="1196975"/>
            <a:ext cx="8229600" cy="3916363"/>
          </a:xfrm>
        </p:spPr>
        <p:txBody>
          <a:bodyPr>
            <a:normAutofit fontScale="92500" lnSpcReduction="20000"/>
          </a:bodyPr>
          <a:lstStyle/>
          <a:p>
            <a:pPr>
              <a:defRPr/>
            </a:pPr>
            <a:endParaRPr lang="en-GB" sz="2000" dirty="0">
              <a:solidFill>
                <a:schemeClr val="tx1">
                  <a:lumMod val="75000"/>
                  <a:lumOff val="25000"/>
                </a:schemeClr>
              </a:solidFill>
            </a:endParaRPr>
          </a:p>
          <a:p>
            <a:pPr>
              <a:defRPr/>
            </a:pPr>
            <a:endParaRPr lang="en-GB" sz="2000" dirty="0">
              <a:solidFill>
                <a:schemeClr val="tx1">
                  <a:lumMod val="75000"/>
                  <a:lumOff val="25000"/>
                </a:schemeClr>
              </a:solidFill>
            </a:endParaRPr>
          </a:p>
          <a:p>
            <a:pPr>
              <a:defRPr/>
            </a:pPr>
            <a:r>
              <a:rPr lang="en-GB" sz="2000" dirty="0">
                <a:solidFill>
                  <a:schemeClr val="tx1">
                    <a:lumMod val="75000"/>
                    <a:lumOff val="25000"/>
                  </a:schemeClr>
                </a:solidFill>
              </a:rPr>
              <a:t>Burning bridges: Ensure there is no way back</a:t>
            </a:r>
          </a:p>
          <a:p>
            <a:pPr>
              <a:defRPr/>
            </a:pPr>
            <a:r>
              <a:rPr lang="en-GB" sz="2000" dirty="0">
                <a:solidFill>
                  <a:srgbClr val="FF9999"/>
                </a:solidFill>
              </a:rPr>
              <a:t>Evidence stream: Show them time and again that the change is real</a:t>
            </a:r>
          </a:p>
          <a:p>
            <a:pPr>
              <a:defRPr/>
            </a:pPr>
            <a:r>
              <a:rPr lang="en-GB" sz="2000" dirty="0">
                <a:solidFill>
                  <a:srgbClr val="0000FF"/>
                </a:solidFill>
              </a:rPr>
              <a:t>Golden handcuffs: Put rewards in their middle-term future</a:t>
            </a:r>
          </a:p>
          <a:p>
            <a:pPr>
              <a:defRPr/>
            </a:pPr>
            <a:r>
              <a:rPr lang="en-GB" sz="2000" dirty="0">
                <a:solidFill>
                  <a:srgbClr val="00CC00"/>
                </a:solidFill>
              </a:rPr>
              <a:t>Institutionalisation: Build change into the formal systems and structures</a:t>
            </a:r>
          </a:p>
          <a:p>
            <a:pPr>
              <a:defRPr/>
            </a:pPr>
            <a:r>
              <a:rPr lang="en-GB" sz="2000" dirty="0">
                <a:solidFill>
                  <a:srgbClr val="990099"/>
                </a:solidFill>
              </a:rPr>
              <a:t>New challenge: Get them looking to the future</a:t>
            </a:r>
          </a:p>
          <a:p>
            <a:pPr>
              <a:defRPr/>
            </a:pPr>
            <a:r>
              <a:rPr lang="en-GB" sz="2000" dirty="0">
                <a:solidFill>
                  <a:srgbClr val="FF9900"/>
                </a:solidFill>
              </a:rPr>
              <a:t>Reward alignment: Align rewards with desired behaviours</a:t>
            </a:r>
          </a:p>
          <a:p>
            <a:pPr>
              <a:defRPr/>
            </a:pPr>
            <a:r>
              <a:rPr lang="en-GB" sz="2000" dirty="0">
                <a:solidFill>
                  <a:srgbClr val="FF0000"/>
                </a:solidFill>
              </a:rPr>
              <a:t>Rites of passage: Use formal rituals to confirm change</a:t>
            </a:r>
          </a:p>
          <a:p>
            <a:pPr>
              <a:defRPr/>
            </a:pPr>
            <a:r>
              <a:rPr lang="en-GB" sz="2000" dirty="0">
                <a:solidFill>
                  <a:srgbClr val="5F5F5F"/>
                </a:solidFill>
              </a:rPr>
              <a:t>Socialising: Build into the social fabric</a:t>
            </a:r>
          </a:p>
        </p:txBody>
      </p:sp>
      <p:pic>
        <p:nvPicPr>
          <p:cNvPr id="25604" name="Picture 4" descr="A group of people standing in the snow&#10;&#10;Description generated with high confidence">
            <a:extLst>
              <a:ext uri="{FF2B5EF4-FFF2-40B4-BE49-F238E27FC236}">
                <a16:creationId xmlns:a16="http://schemas.microsoft.com/office/drawing/2014/main" id="{876A5D97-0A30-4751-AA7B-8ADAAB5074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3115" y="5113338"/>
            <a:ext cx="3144838"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50" name="Group 2">
            <a:extLst>
              <a:ext uri="{FF2B5EF4-FFF2-40B4-BE49-F238E27FC236}">
                <a16:creationId xmlns:a16="http://schemas.microsoft.com/office/drawing/2014/main" id="{9C8665DC-5E1A-4988-ACCD-D427BA82BC06}"/>
              </a:ext>
            </a:extLst>
          </p:cNvPr>
          <p:cNvGrpSpPr>
            <a:grpSpLocks/>
          </p:cNvGrpSpPr>
          <p:nvPr/>
        </p:nvGrpSpPr>
        <p:grpSpPr bwMode="auto">
          <a:xfrm>
            <a:off x="1284288" y="1154113"/>
            <a:ext cx="6735762" cy="4600575"/>
            <a:chOff x="2976" y="576"/>
            <a:chExt cx="2656" cy="1931"/>
          </a:xfrm>
        </p:grpSpPr>
        <p:grpSp>
          <p:nvGrpSpPr>
            <p:cNvPr id="27671" name="Group 3">
              <a:extLst>
                <a:ext uri="{FF2B5EF4-FFF2-40B4-BE49-F238E27FC236}">
                  <a16:creationId xmlns:a16="http://schemas.microsoft.com/office/drawing/2014/main" id="{8CC008CD-597C-4C92-AB07-729741F88E7E}"/>
                </a:ext>
              </a:extLst>
            </p:cNvPr>
            <p:cNvGrpSpPr>
              <a:grpSpLocks/>
            </p:cNvGrpSpPr>
            <p:nvPr/>
          </p:nvGrpSpPr>
          <p:grpSpPr bwMode="auto">
            <a:xfrm>
              <a:off x="2976" y="2305"/>
              <a:ext cx="333" cy="202"/>
              <a:chOff x="669" y="3266"/>
              <a:chExt cx="629" cy="382"/>
            </a:xfrm>
          </p:grpSpPr>
          <p:sp>
            <p:nvSpPr>
              <p:cNvPr id="27936" name="Oval 4">
                <a:extLst>
                  <a:ext uri="{FF2B5EF4-FFF2-40B4-BE49-F238E27FC236}">
                    <a16:creationId xmlns:a16="http://schemas.microsoft.com/office/drawing/2014/main" id="{F5B8C437-7DAF-4B48-BBE8-416486F6D866}"/>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937" name="Rectangle 5">
                <a:extLst>
                  <a:ext uri="{FF2B5EF4-FFF2-40B4-BE49-F238E27FC236}">
                    <a16:creationId xmlns:a16="http://schemas.microsoft.com/office/drawing/2014/main" id="{0D5849AB-5976-413F-BC9B-C203469C4515}"/>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26" name="Oval 6">
                <a:extLst>
                  <a:ext uri="{FF2B5EF4-FFF2-40B4-BE49-F238E27FC236}">
                    <a16:creationId xmlns:a16="http://schemas.microsoft.com/office/drawing/2014/main" id="{5D05C751-5343-4E22-94B2-A9A1820079BE}"/>
                  </a:ext>
                </a:extLst>
              </p:cNvPr>
              <p:cNvSpPr>
                <a:spLocks noChangeArrowheads="1"/>
              </p:cNvSpPr>
              <p:nvPr/>
            </p:nvSpPr>
            <p:spPr bwMode="auto">
              <a:xfrm>
                <a:off x="669" y="3266"/>
                <a:ext cx="624"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939" name="Line 7">
                <a:extLst>
                  <a:ext uri="{FF2B5EF4-FFF2-40B4-BE49-F238E27FC236}">
                    <a16:creationId xmlns:a16="http://schemas.microsoft.com/office/drawing/2014/main" id="{D851CF83-890E-4F79-9743-F8ACC7A6D62B}"/>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940" name="Line 8">
                <a:extLst>
                  <a:ext uri="{FF2B5EF4-FFF2-40B4-BE49-F238E27FC236}">
                    <a16:creationId xmlns:a16="http://schemas.microsoft.com/office/drawing/2014/main" id="{D61B01D5-E0F3-45BE-BB3F-2EC180B2E0A8}"/>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72" name="Group 9">
              <a:extLst>
                <a:ext uri="{FF2B5EF4-FFF2-40B4-BE49-F238E27FC236}">
                  <a16:creationId xmlns:a16="http://schemas.microsoft.com/office/drawing/2014/main" id="{B4900C85-EEAF-458E-9715-E0A311700C15}"/>
                </a:ext>
              </a:extLst>
            </p:cNvPr>
            <p:cNvGrpSpPr>
              <a:grpSpLocks/>
            </p:cNvGrpSpPr>
            <p:nvPr/>
          </p:nvGrpSpPr>
          <p:grpSpPr bwMode="auto">
            <a:xfrm>
              <a:off x="3486" y="2253"/>
              <a:ext cx="332" cy="202"/>
              <a:chOff x="669" y="3266"/>
              <a:chExt cx="629" cy="382"/>
            </a:xfrm>
          </p:grpSpPr>
          <p:sp>
            <p:nvSpPr>
              <p:cNvPr id="27931" name="Oval 10">
                <a:extLst>
                  <a:ext uri="{FF2B5EF4-FFF2-40B4-BE49-F238E27FC236}">
                    <a16:creationId xmlns:a16="http://schemas.microsoft.com/office/drawing/2014/main" id="{0349E7A1-1D08-4921-9278-458EF608A689}"/>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932" name="Rectangle 11">
                <a:extLst>
                  <a:ext uri="{FF2B5EF4-FFF2-40B4-BE49-F238E27FC236}">
                    <a16:creationId xmlns:a16="http://schemas.microsoft.com/office/drawing/2014/main" id="{B3F4BD21-415D-4EEE-8A83-ABC2E94CD9D6}"/>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32" name="Oval 12">
                <a:extLst>
                  <a:ext uri="{FF2B5EF4-FFF2-40B4-BE49-F238E27FC236}">
                    <a16:creationId xmlns:a16="http://schemas.microsoft.com/office/drawing/2014/main" id="{129E8E07-508A-4DC1-A229-5D2463B8BE54}"/>
                  </a:ext>
                </a:extLst>
              </p:cNvPr>
              <p:cNvSpPr>
                <a:spLocks noChangeArrowheads="1"/>
              </p:cNvSpPr>
              <p:nvPr/>
            </p:nvSpPr>
            <p:spPr bwMode="auto">
              <a:xfrm>
                <a:off x="669" y="3269"/>
                <a:ext cx="625" cy="237"/>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934" name="Line 13">
                <a:extLst>
                  <a:ext uri="{FF2B5EF4-FFF2-40B4-BE49-F238E27FC236}">
                    <a16:creationId xmlns:a16="http://schemas.microsoft.com/office/drawing/2014/main" id="{6C786D34-94B9-4A40-892C-B4328C280B5D}"/>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935" name="Line 14">
                <a:extLst>
                  <a:ext uri="{FF2B5EF4-FFF2-40B4-BE49-F238E27FC236}">
                    <a16:creationId xmlns:a16="http://schemas.microsoft.com/office/drawing/2014/main" id="{253510AF-54AF-4B38-AA37-C8F7746F048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73" name="Group 15">
              <a:extLst>
                <a:ext uri="{FF2B5EF4-FFF2-40B4-BE49-F238E27FC236}">
                  <a16:creationId xmlns:a16="http://schemas.microsoft.com/office/drawing/2014/main" id="{3A0ED2D8-F84C-45AF-B48B-8C4A8FB2B594}"/>
                </a:ext>
              </a:extLst>
            </p:cNvPr>
            <p:cNvGrpSpPr>
              <a:grpSpLocks/>
            </p:cNvGrpSpPr>
            <p:nvPr/>
          </p:nvGrpSpPr>
          <p:grpSpPr bwMode="auto">
            <a:xfrm>
              <a:off x="3003" y="2024"/>
              <a:ext cx="333" cy="202"/>
              <a:chOff x="669" y="3266"/>
              <a:chExt cx="629" cy="382"/>
            </a:xfrm>
          </p:grpSpPr>
          <p:sp>
            <p:nvSpPr>
              <p:cNvPr id="27926" name="Oval 16">
                <a:extLst>
                  <a:ext uri="{FF2B5EF4-FFF2-40B4-BE49-F238E27FC236}">
                    <a16:creationId xmlns:a16="http://schemas.microsoft.com/office/drawing/2014/main" id="{D84D8F5C-68CF-42F4-AD17-B3D0CD4C6D34}"/>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927" name="Rectangle 17">
                <a:extLst>
                  <a:ext uri="{FF2B5EF4-FFF2-40B4-BE49-F238E27FC236}">
                    <a16:creationId xmlns:a16="http://schemas.microsoft.com/office/drawing/2014/main" id="{0B270A67-0E76-458A-8CD2-2F34D62532E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38" name="Oval 18">
                <a:extLst>
                  <a:ext uri="{FF2B5EF4-FFF2-40B4-BE49-F238E27FC236}">
                    <a16:creationId xmlns:a16="http://schemas.microsoft.com/office/drawing/2014/main" id="{59D7A49A-E53F-40CE-AA81-A01553C75414}"/>
                  </a:ext>
                </a:extLst>
              </p:cNvPr>
              <p:cNvSpPr>
                <a:spLocks noChangeArrowheads="1"/>
              </p:cNvSpPr>
              <p:nvPr/>
            </p:nvSpPr>
            <p:spPr bwMode="auto">
              <a:xfrm>
                <a:off x="669" y="3266"/>
                <a:ext cx="625"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929" name="Line 19">
                <a:extLst>
                  <a:ext uri="{FF2B5EF4-FFF2-40B4-BE49-F238E27FC236}">
                    <a16:creationId xmlns:a16="http://schemas.microsoft.com/office/drawing/2014/main" id="{E063E93B-63EB-4D85-AE54-ADFDF8F7A73B}"/>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930" name="Line 20">
                <a:extLst>
                  <a:ext uri="{FF2B5EF4-FFF2-40B4-BE49-F238E27FC236}">
                    <a16:creationId xmlns:a16="http://schemas.microsoft.com/office/drawing/2014/main" id="{B8287B9E-6835-4CE4-B6E8-EE8150D394FC}"/>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74" name="Group 21">
              <a:extLst>
                <a:ext uri="{FF2B5EF4-FFF2-40B4-BE49-F238E27FC236}">
                  <a16:creationId xmlns:a16="http://schemas.microsoft.com/office/drawing/2014/main" id="{11D4BA7D-BA7A-4C1C-A710-F78FEA1E8F34}"/>
                </a:ext>
              </a:extLst>
            </p:cNvPr>
            <p:cNvGrpSpPr>
              <a:grpSpLocks/>
            </p:cNvGrpSpPr>
            <p:nvPr/>
          </p:nvGrpSpPr>
          <p:grpSpPr bwMode="auto">
            <a:xfrm>
              <a:off x="3206" y="1745"/>
              <a:ext cx="318" cy="193"/>
              <a:chOff x="669" y="3266"/>
              <a:chExt cx="629" cy="382"/>
            </a:xfrm>
          </p:grpSpPr>
          <p:sp>
            <p:nvSpPr>
              <p:cNvPr id="27921" name="Oval 22">
                <a:extLst>
                  <a:ext uri="{FF2B5EF4-FFF2-40B4-BE49-F238E27FC236}">
                    <a16:creationId xmlns:a16="http://schemas.microsoft.com/office/drawing/2014/main" id="{39A3E53E-B95E-40AD-AEBF-9F4B9A1CAE5C}"/>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922" name="Rectangle 23">
                <a:extLst>
                  <a:ext uri="{FF2B5EF4-FFF2-40B4-BE49-F238E27FC236}">
                    <a16:creationId xmlns:a16="http://schemas.microsoft.com/office/drawing/2014/main" id="{3B3BA2F2-2664-4F18-AB03-4F624D033C74}"/>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44" name="Oval 24">
                <a:extLst>
                  <a:ext uri="{FF2B5EF4-FFF2-40B4-BE49-F238E27FC236}">
                    <a16:creationId xmlns:a16="http://schemas.microsoft.com/office/drawing/2014/main" id="{5745250F-5B46-4453-A49B-E66E2326E014}"/>
                  </a:ext>
                </a:extLst>
              </p:cNvPr>
              <p:cNvSpPr>
                <a:spLocks noChangeArrowheads="1"/>
              </p:cNvSpPr>
              <p:nvPr/>
            </p:nvSpPr>
            <p:spPr bwMode="auto">
              <a:xfrm>
                <a:off x="666" y="3268"/>
                <a:ext cx="624"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924" name="Line 25">
                <a:extLst>
                  <a:ext uri="{FF2B5EF4-FFF2-40B4-BE49-F238E27FC236}">
                    <a16:creationId xmlns:a16="http://schemas.microsoft.com/office/drawing/2014/main" id="{E5642C9A-C5FE-46A7-90E8-C49A6BE77486}"/>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925" name="Line 26">
                <a:extLst>
                  <a:ext uri="{FF2B5EF4-FFF2-40B4-BE49-F238E27FC236}">
                    <a16:creationId xmlns:a16="http://schemas.microsoft.com/office/drawing/2014/main" id="{6DE3DD32-615F-4793-BD8F-1139CDB608D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75" name="Group 27">
              <a:extLst>
                <a:ext uri="{FF2B5EF4-FFF2-40B4-BE49-F238E27FC236}">
                  <a16:creationId xmlns:a16="http://schemas.microsoft.com/office/drawing/2014/main" id="{DAD54D63-D576-4CAD-A672-4BE60C71F889}"/>
                </a:ext>
              </a:extLst>
            </p:cNvPr>
            <p:cNvGrpSpPr>
              <a:grpSpLocks/>
            </p:cNvGrpSpPr>
            <p:nvPr/>
          </p:nvGrpSpPr>
          <p:grpSpPr bwMode="auto">
            <a:xfrm>
              <a:off x="3257" y="1465"/>
              <a:ext cx="318" cy="193"/>
              <a:chOff x="669" y="3266"/>
              <a:chExt cx="629" cy="382"/>
            </a:xfrm>
          </p:grpSpPr>
          <p:sp>
            <p:nvSpPr>
              <p:cNvPr id="27916" name="Oval 28">
                <a:extLst>
                  <a:ext uri="{FF2B5EF4-FFF2-40B4-BE49-F238E27FC236}">
                    <a16:creationId xmlns:a16="http://schemas.microsoft.com/office/drawing/2014/main" id="{9D35AB65-37B1-487D-9CB8-CC7D8A93E77B}"/>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917" name="Rectangle 29">
                <a:extLst>
                  <a:ext uri="{FF2B5EF4-FFF2-40B4-BE49-F238E27FC236}">
                    <a16:creationId xmlns:a16="http://schemas.microsoft.com/office/drawing/2014/main" id="{A958BB80-4758-4624-A171-122BCD9EFE5A}"/>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50" name="Oval 30">
                <a:extLst>
                  <a:ext uri="{FF2B5EF4-FFF2-40B4-BE49-F238E27FC236}">
                    <a16:creationId xmlns:a16="http://schemas.microsoft.com/office/drawing/2014/main" id="{AE62CED1-DCBD-4D1C-A32A-2501CF59706E}"/>
                  </a:ext>
                </a:extLst>
              </p:cNvPr>
              <p:cNvSpPr>
                <a:spLocks noChangeArrowheads="1"/>
              </p:cNvSpPr>
              <p:nvPr/>
            </p:nvSpPr>
            <p:spPr bwMode="auto">
              <a:xfrm>
                <a:off x="669" y="3266"/>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919" name="Line 31">
                <a:extLst>
                  <a:ext uri="{FF2B5EF4-FFF2-40B4-BE49-F238E27FC236}">
                    <a16:creationId xmlns:a16="http://schemas.microsoft.com/office/drawing/2014/main" id="{28D15213-BC60-450E-84A4-1C946D78D994}"/>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920" name="Line 32">
                <a:extLst>
                  <a:ext uri="{FF2B5EF4-FFF2-40B4-BE49-F238E27FC236}">
                    <a16:creationId xmlns:a16="http://schemas.microsoft.com/office/drawing/2014/main" id="{4C578D7C-5B8C-478E-A7C0-4F10F82B8E86}"/>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76" name="Group 33">
              <a:extLst>
                <a:ext uri="{FF2B5EF4-FFF2-40B4-BE49-F238E27FC236}">
                  <a16:creationId xmlns:a16="http://schemas.microsoft.com/office/drawing/2014/main" id="{D24BD42F-4347-42FB-B4B3-EA04E478364A}"/>
                </a:ext>
              </a:extLst>
            </p:cNvPr>
            <p:cNvGrpSpPr>
              <a:grpSpLocks/>
            </p:cNvGrpSpPr>
            <p:nvPr/>
          </p:nvGrpSpPr>
          <p:grpSpPr bwMode="auto">
            <a:xfrm>
              <a:off x="3562" y="1897"/>
              <a:ext cx="318" cy="193"/>
              <a:chOff x="669" y="3266"/>
              <a:chExt cx="629" cy="382"/>
            </a:xfrm>
          </p:grpSpPr>
          <p:sp>
            <p:nvSpPr>
              <p:cNvPr id="27911" name="Oval 34">
                <a:extLst>
                  <a:ext uri="{FF2B5EF4-FFF2-40B4-BE49-F238E27FC236}">
                    <a16:creationId xmlns:a16="http://schemas.microsoft.com/office/drawing/2014/main" id="{C51904F8-8774-42B0-AF60-8A43E7E50B0A}"/>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912" name="Rectangle 35">
                <a:extLst>
                  <a:ext uri="{FF2B5EF4-FFF2-40B4-BE49-F238E27FC236}">
                    <a16:creationId xmlns:a16="http://schemas.microsoft.com/office/drawing/2014/main" id="{76E3F454-EFE8-419A-BBCF-EB8A003C0097}"/>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56" name="Oval 36">
                <a:extLst>
                  <a:ext uri="{FF2B5EF4-FFF2-40B4-BE49-F238E27FC236}">
                    <a16:creationId xmlns:a16="http://schemas.microsoft.com/office/drawing/2014/main" id="{80052C48-FE43-4F29-836F-B2AB04C18E61}"/>
                  </a:ext>
                </a:extLst>
              </p:cNvPr>
              <p:cNvSpPr>
                <a:spLocks noChangeArrowheads="1"/>
              </p:cNvSpPr>
              <p:nvPr/>
            </p:nvSpPr>
            <p:spPr bwMode="auto">
              <a:xfrm>
                <a:off x="669" y="3269"/>
                <a:ext cx="624" cy="237"/>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914" name="Line 37">
                <a:extLst>
                  <a:ext uri="{FF2B5EF4-FFF2-40B4-BE49-F238E27FC236}">
                    <a16:creationId xmlns:a16="http://schemas.microsoft.com/office/drawing/2014/main" id="{710C6541-8A14-47A6-8D59-B254B6E33316}"/>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915" name="Line 38">
                <a:extLst>
                  <a:ext uri="{FF2B5EF4-FFF2-40B4-BE49-F238E27FC236}">
                    <a16:creationId xmlns:a16="http://schemas.microsoft.com/office/drawing/2014/main" id="{ED57EFE8-7A64-4658-9C29-DE8B4ACA9C6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77" name="Group 39">
              <a:extLst>
                <a:ext uri="{FF2B5EF4-FFF2-40B4-BE49-F238E27FC236}">
                  <a16:creationId xmlns:a16="http://schemas.microsoft.com/office/drawing/2014/main" id="{A3A5EB45-F93F-47DD-B03A-C492485A3F4C}"/>
                </a:ext>
              </a:extLst>
            </p:cNvPr>
            <p:cNvGrpSpPr>
              <a:grpSpLocks/>
            </p:cNvGrpSpPr>
            <p:nvPr/>
          </p:nvGrpSpPr>
          <p:grpSpPr bwMode="auto">
            <a:xfrm>
              <a:off x="3917" y="2050"/>
              <a:ext cx="318" cy="193"/>
              <a:chOff x="669" y="3266"/>
              <a:chExt cx="629" cy="382"/>
            </a:xfrm>
          </p:grpSpPr>
          <p:sp>
            <p:nvSpPr>
              <p:cNvPr id="27906" name="Oval 40">
                <a:extLst>
                  <a:ext uri="{FF2B5EF4-FFF2-40B4-BE49-F238E27FC236}">
                    <a16:creationId xmlns:a16="http://schemas.microsoft.com/office/drawing/2014/main" id="{9426942F-2E5A-462C-9B55-DCB55668280E}"/>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907" name="Rectangle 41">
                <a:extLst>
                  <a:ext uri="{FF2B5EF4-FFF2-40B4-BE49-F238E27FC236}">
                    <a16:creationId xmlns:a16="http://schemas.microsoft.com/office/drawing/2014/main" id="{917372D6-2173-461D-AE30-3885854C82A3}"/>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62" name="Oval 42">
                <a:extLst>
                  <a:ext uri="{FF2B5EF4-FFF2-40B4-BE49-F238E27FC236}">
                    <a16:creationId xmlns:a16="http://schemas.microsoft.com/office/drawing/2014/main" id="{E984A9D6-3E53-41E8-A5B4-03C20F7D3F02}"/>
                  </a:ext>
                </a:extLst>
              </p:cNvPr>
              <p:cNvSpPr>
                <a:spLocks noChangeArrowheads="1"/>
              </p:cNvSpPr>
              <p:nvPr/>
            </p:nvSpPr>
            <p:spPr bwMode="auto">
              <a:xfrm>
                <a:off x="669" y="3266"/>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909" name="Line 43">
                <a:extLst>
                  <a:ext uri="{FF2B5EF4-FFF2-40B4-BE49-F238E27FC236}">
                    <a16:creationId xmlns:a16="http://schemas.microsoft.com/office/drawing/2014/main" id="{D60F5A48-4417-4ED1-992C-AD676877072A}"/>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910" name="Line 44">
                <a:extLst>
                  <a:ext uri="{FF2B5EF4-FFF2-40B4-BE49-F238E27FC236}">
                    <a16:creationId xmlns:a16="http://schemas.microsoft.com/office/drawing/2014/main" id="{1122EE04-AA53-4D05-9496-E6B15C6A20B2}"/>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78" name="Group 45">
              <a:extLst>
                <a:ext uri="{FF2B5EF4-FFF2-40B4-BE49-F238E27FC236}">
                  <a16:creationId xmlns:a16="http://schemas.microsoft.com/office/drawing/2014/main" id="{4651D809-07F0-48C5-AEFA-56884BE59E77}"/>
                </a:ext>
              </a:extLst>
            </p:cNvPr>
            <p:cNvGrpSpPr>
              <a:grpSpLocks/>
            </p:cNvGrpSpPr>
            <p:nvPr/>
          </p:nvGrpSpPr>
          <p:grpSpPr bwMode="auto">
            <a:xfrm>
              <a:off x="3587" y="1262"/>
              <a:ext cx="298" cy="181"/>
              <a:chOff x="669" y="3266"/>
              <a:chExt cx="629" cy="382"/>
            </a:xfrm>
          </p:grpSpPr>
          <p:sp>
            <p:nvSpPr>
              <p:cNvPr id="27901" name="Oval 46">
                <a:extLst>
                  <a:ext uri="{FF2B5EF4-FFF2-40B4-BE49-F238E27FC236}">
                    <a16:creationId xmlns:a16="http://schemas.microsoft.com/office/drawing/2014/main" id="{8A6CDB88-AE68-4CBE-88BC-693230B44040}"/>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902" name="Rectangle 47">
                <a:extLst>
                  <a:ext uri="{FF2B5EF4-FFF2-40B4-BE49-F238E27FC236}">
                    <a16:creationId xmlns:a16="http://schemas.microsoft.com/office/drawing/2014/main" id="{BEE61797-903D-4D73-AA63-4DEF0273148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68" name="Oval 48">
                <a:extLst>
                  <a:ext uri="{FF2B5EF4-FFF2-40B4-BE49-F238E27FC236}">
                    <a16:creationId xmlns:a16="http://schemas.microsoft.com/office/drawing/2014/main" id="{64E5C2B0-3C29-49C0-A130-8E38CD2233B7}"/>
                  </a:ext>
                </a:extLst>
              </p:cNvPr>
              <p:cNvSpPr>
                <a:spLocks noChangeArrowheads="1"/>
              </p:cNvSpPr>
              <p:nvPr/>
            </p:nvSpPr>
            <p:spPr bwMode="auto">
              <a:xfrm>
                <a:off x="669" y="3268"/>
                <a:ext cx="626"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904" name="Line 49">
                <a:extLst>
                  <a:ext uri="{FF2B5EF4-FFF2-40B4-BE49-F238E27FC236}">
                    <a16:creationId xmlns:a16="http://schemas.microsoft.com/office/drawing/2014/main" id="{F1BF91B3-2540-4EDC-AC3D-0B2524C32584}"/>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905" name="Line 50">
                <a:extLst>
                  <a:ext uri="{FF2B5EF4-FFF2-40B4-BE49-F238E27FC236}">
                    <a16:creationId xmlns:a16="http://schemas.microsoft.com/office/drawing/2014/main" id="{AA73D97A-7730-4F65-A9DC-550F30475ACF}"/>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79" name="Group 51">
              <a:extLst>
                <a:ext uri="{FF2B5EF4-FFF2-40B4-BE49-F238E27FC236}">
                  <a16:creationId xmlns:a16="http://schemas.microsoft.com/office/drawing/2014/main" id="{470514A7-CFC5-46BF-BFE5-F398AA86CD44}"/>
                </a:ext>
              </a:extLst>
            </p:cNvPr>
            <p:cNvGrpSpPr>
              <a:grpSpLocks/>
            </p:cNvGrpSpPr>
            <p:nvPr/>
          </p:nvGrpSpPr>
          <p:grpSpPr bwMode="auto">
            <a:xfrm>
              <a:off x="3968" y="1440"/>
              <a:ext cx="298" cy="181"/>
              <a:chOff x="669" y="3266"/>
              <a:chExt cx="629" cy="382"/>
            </a:xfrm>
          </p:grpSpPr>
          <p:sp>
            <p:nvSpPr>
              <p:cNvPr id="27896" name="Oval 52">
                <a:extLst>
                  <a:ext uri="{FF2B5EF4-FFF2-40B4-BE49-F238E27FC236}">
                    <a16:creationId xmlns:a16="http://schemas.microsoft.com/office/drawing/2014/main" id="{3D1D1329-D893-400D-A692-021414CA38A0}"/>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97" name="Rectangle 53">
                <a:extLst>
                  <a:ext uri="{FF2B5EF4-FFF2-40B4-BE49-F238E27FC236}">
                    <a16:creationId xmlns:a16="http://schemas.microsoft.com/office/drawing/2014/main" id="{E9EE7BE7-5B63-4850-B794-C86C166F280E}"/>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74" name="Oval 54">
                <a:extLst>
                  <a:ext uri="{FF2B5EF4-FFF2-40B4-BE49-F238E27FC236}">
                    <a16:creationId xmlns:a16="http://schemas.microsoft.com/office/drawing/2014/main" id="{ACB2EDBF-E80F-47CF-A13A-EA1D90D1A8BB}"/>
                  </a:ext>
                </a:extLst>
              </p:cNvPr>
              <p:cNvSpPr>
                <a:spLocks noChangeArrowheads="1"/>
              </p:cNvSpPr>
              <p:nvPr/>
            </p:nvSpPr>
            <p:spPr bwMode="auto">
              <a:xfrm>
                <a:off x="672" y="3266"/>
                <a:ext cx="621"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99" name="Line 55">
                <a:extLst>
                  <a:ext uri="{FF2B5EF4-FFF2-40B4-BE49-F238E27FC236}">
                    <a16:creationId xmlns:a16="http://schemas.microsoft.com/office/drawing/2014/main" id="{E3D336EB-7155-4C54-B666-A3A361399D04}"/>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900" name="Line 56">
                <a:extLst>
                  <a:ext uri="{FF2B5EF4-FFF2-40B4-BE49-F238E27FC236}">
                    <a16:creationId xmlns:a16="http://schemas.microsoft.com/office/drawing/2014/main" id="{3BD36EDD-E502-4909-BD06-60E095D857B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80" name="Group 57">
              <a:extLst>
                <a:ext uri="{FF2B5EF4-FFF2-40B4-BE49-F238E27FC236}">
                  <a16:creationId xmlns:a16="http://schemas.microsoft.com/office/drawing/2014/main" id="{C48D1E21-F9FF-4286-92EC-653BE3FF162B}"/>
                </a:ext>
              </a:extLst>
            </p:cNvPr>
            <p:cNvGrpSpPr>
              <a:grpSpLocks/>
            </p:cNvGrpSpPr>
            <p:nvPr/>
          </p:nvGrpSpPr>
          <p:grpSpPr bwMode="auto">
            <a:xfrm>
              <a:off x="3612" y="1567"/>
              <a:ext cx="298" cy="181"/>
              <a:chOff x="669" y="3266"/>
              <a:chExt cx="629" cy="382"/>
            </a:xfrm>
          </p:grpSpPr>
          <p:sp>
            <p:nvSpPr>
              <p:cNvPr id="27891" name="Oval 58">
                <a:extLst>
                  <a:ext uri="{FF2B5EF4-FFF2-40B4-BE49-F238E27FC236}">
                    <a16:creationId xmlns:a16="http://schemas.microsoft.com/office/drawing/2014/main" id="{90B12267-2528-4B36-9244-E64910B8A8A4}"/>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92" name="Rectangle 59">
                <a:extLst>
                  <a:ext uri="{FF2B5EF4-FFF2-40B4-BE49-F238E27FC236}">
                    <a16:creationId xmlns:a16="http://schemas.microsoft.com/office/drawing/2014/main" id="{E99F6ECF-4FCF-47CA-8440-7AA74A05A9DB}"/>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80" name="Oval 60">
                <a:extLst>
                  <a:ext uri="{FF2B5EF4-FFF2-40B4-BE49-F238E27FC236}">
                    <a16:creationId xmlns:a16="http://schemas.microsoft.com/office/drawing/2014/main" id="{73139908-FEF5-4A8A-94A1-7AA2BA3F718B}"/>
                  </a:ext>
                </a:extLst>
              </p:cNvPr>
              <p:cNvSpPr>
                <a:spLocks noChangeArrowheads="1"/>
              </p:cNvSpPr>
              <p:nvPr/>
            </p:nvSpPr>
            <p:spPr bwMode="auto">
              <a:xfrm>
                <a:off x="669" y="3266"/>
                <a:ext cx="626" cy="242"/>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94" name="Line 61">
                <a:extLst>
                  <a:ext uri="{FF2B5EF4-FFF2-40B4-BE49-F238E27FC236}">
                    <a16:creationId xmlns:a16="http://schemas.microsoft.com/office/drawing/2014/main" id="{ED44221A-E2C8-44C0-868A-1632003E14F7}"/>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95" name="Line 62">
                <a:extLst>
                  <a:ext uri="{FF2B5EF4-FFF2-40B4-BE49-F238E27FC236}">
                    <a16:creationId xmlns:a16="http://schemas.microsoft.com/office/drawing/2014/main" id="{939AC2EC-A3A3-4080-9CE9-5BBA6C957F90}"/>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81" name="Group 63">
              <a:extLst>
                <a:ext uri="{FF2B5EF4-FFF2-40B4-BE49-F238E27FC236}">
                  <a16:creationId xmlns:a16="http://schemas.microsoft.com/office/drawing/2014/main" id="{1495BFB3-7F6B-46E9-B719-3C869803DD3F}"/>
                </a:ext>
              </a:extLst>
            </p:cNvPr>
            <p:cNvGrpSpPr>
              <a:grpSpLocks/>
            </p:cNvGrpSpPr>
            <p:nvPr/>
          </p:nvGrpSpPr>
          <p:grpSpPr bwMode="auto">
            <a:xfrm>
              <a:off x="3943" y="1719"/>
              <a:ext cx="298" cy="181"/>
              <a:chOff x="669" y="3266"/>
              <a:chExt cx="629" cy="382"/>
            </a:xfrm>
          </p:grpSpPr>
          <p:sp>
            <p:nvSpPr>
              <p:cNvPr id="27886" name="Oval 64">
                <a:extLst>
                  <a:ext uri="{FF2B5EF4-FFF2-40B4-BE49-F238E27FC236}">
                    <a16:creationId xmlns:a16="http://schemas.microsoft.com/office/drawing/2014/main" id="{37530076-8669-4E4E-A2B0-31E44BCB30F0}"/>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87" name="Rectangle 65">
                <a:extLst>
                  <a:ext uri="{FF2B5EF4-FFF2-40B4-BE49-F238E27FC236}">
                    <a16:creationId xmlns:a16="http://schemas.microsoft.com/office/drawing/2014/main" id="{9E917747-2AD4-48DE-BB14-6776BD42E2E0}"/>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86" name="Oval 66">
                <a:extLst>
                  <a:ext uri="{FF2B5EF4-FFF2-40B4-BE49-F238E27FC236}">
                    <a16:creationId xmlns:a16="http://schemas.microsoft.com/office/drawing/2014/main" id="{DF438F02-ADA0-417D-851E-2ACBBF6DC475}"/>
                  </a:ext>
                </a:extLst>
              </p:cNvPr>
              <p:cNvSpPr>
                <a:spLocks noChangeArrowheads="1"/>
              </p:cNvSpPr>
              <p:nvPr/>
            </p:nvSpPr>
            <p:spPr bwMode="auto">
              <a:xfrm>
                <a:off x="667" y="3264"/>
                <a:ext cx="626"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89" name="Line 67">
                <a:extLst>
                  <a:ext uri="{FF2B5EF4-FFF2-40B4-BE49-F238E27FC236}">
                    <a16:creationId xmlns:a16="http://schemas.microsoft.com/office/drawing/2014/main" id="{BA520B11-B286-4021-9DE0-F9A6E580F301}"/>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90" name="Line 68">
                <a:extLst>
                  <a:ext uri="{FF2B5EF4-FFF2-40B4-BE49-F238E27FC236}">
                    <a16:creationId xmlns:a16="http://schemas.microsoft.com/office/drawing/2014/main" id="{1D0D8A26-ACBF-4CA2-A6EE-8978C5EB081C}"/>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82" name="Group 69">
              <a:extLst>
                <a:ext uri="{FF2B5EF4-FFF2-40B4-BE49-F238E27FC236}">
                  <a16:creationId xmlns:a16="http://schemas.microsoft.com/office/drawing/2014/main" id="{2A46D8CA-E3E1-4A38-A446-9FD55D038DEB}"/>
                </a:ext>
              </a:extLst>
            </p:cNvPr>
            <p:cNvGrpSpPr>
              <a:grpSpLocks/>
            </p:cNvGrpSpPr>
            <p:nvPr/>
          </p:nvGrpSpPr>
          <p:grpSpPr bwMode="auto">
            <a:xfrm>
              <a:off x="4298" y="1846"/>
              <a:ext cx="298" cy="181"/>
              <a:chOff x="669" y="3266"/>
              <a:chExt cx="629" cy="382"/>
            </a:xfrm>
          </p:grpSpPr>
          <p:sp>
            <p:nvSpPr>
              <p:cNvPr id="27881" name="Oval 70">
                <a:extLst>
                  <a:ext uri="{FF2B5EF4-FFF2-40B4-BE49-F238E27FC236}">
                    <a16:creationId xmlns:a16="http://schemas.microsoft.com/office/drawing/2014/main" id="{96DD2DE4-0F97-414F-B7E3-94A3720C637C}"/>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82" name="Rectangle 71">
                <a:extLst>
                  <a:ext uri="{FF2B5EF4-FFF2-40B4-BE49-F238E27FC236}">
                    <a16:creationId xmlns:a16="http://schemas.microsoft.com/office/drawing/2014/main" id="{1F1BF7FE-EAA2-42F4-BC9A-5FEB1553E49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92" name="Oval 72">
                <a:extLst>
                  <a:ext uri="{FF2B5EF4-FFF2-40B4-BE49-F238E27FC236}">
                    <a16:creationId xmlns:a16="http://schemas.microsoft.com/office/drawing/2014/main" id="{8C2EC45E-0A78-4B14-8486-8FDE1BE9D7DD}"/>
                  </a:ext>
                </a:extLst>
              </p:cNvPr>
              <p:cNvSpPr>
                <a:spLocks noChangeArrowheads="1"/>
              </p:cNvSpPr>
              <p:nvPr/>
            </p:nvSpPr>
            <p:spPr bwMode="auto">
              <a:xfrm>
                <a:off x="669" y="3265"/>
                <a:ext cx="622" cy="243"/>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84" name="Line 73">
                <a:extLst>
                  <a:ext uri="{FF2B5EF4-FFF2-40B4-BE49-F238E27FC236}">
                    <a16:creationId xmlns:a16="http://schemas.microsoft.com/office/drawing/2014/main" id="{126EE9E3-77C7-423B-861F-413A41177427}"/>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85" name="Line 74">
                <a:extLst>
                  <a:ext uri="{FF2B5EF4-FFF2-40B4-BE49-F238E27FC236}">
                    <a16:creationId xmlns:a16="http://schemas.microsoft.com/office/drawing/2014/main" id="{0F1FE92B-C6A8-4A0F-9567-9510A68E8DE0}"/>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83" name="Group 75">
              <a:extLst>
                <a:ext uri="{FF2B5EF4-FFF2-40B4-BE49-F238E27FC236}">
                  <a16:creationId xmlns:a16="http://schemas.microsoft.com/office/drawing/2014/main" id="{1BE0D32A-9B9F-45FA-9DA0-1147903EDF87}"/>
                </a:ext>
              </a:extLst>
            </p:cNvPr>
            <p:cNvGrpSpPr>
              <a:grpSpLocks/>
            </p:cNvGrpSpPr>
            <p:nvPr/>
          </p:nvGrpSpPr>
          <p:grpSpPr bwMode="auto">
            <a:xfrm>
              <a:off x="4451" y="1592"/>
              <a:ext cx="297" cy="181"/>
              <a:chOff x="669" y="3266"/>
              <a:chExt cx="629" cy="382"/>
            </a:xfrm>
          </p:grpSpPr>
          <p:sp>
            <p:nvSpPr>
              <p:cNvPr id="27876" name="Oval 76">
                <a:extLst>
                  <a:ext uri="{FF2B5EF4-FFF2-40B4-BE49-F238E27FC236}">
                    <a16:creationId xmlns:a16="http://schemas.microsoft.com/office/drawing/2014/main" id="{C5EF33ED-E89E-4BAE-9FE6-5A8D931FDAF4}"/>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77" name="Rectangle 77">
                <a:extLst>
                  <a:ext uri="{FF2B5EF4-FFF2-40B4-BE49-F238E27FC236}">
                    <a16:creationId xmlns:a16="http://schemas.microsoft.com/office/drawing/2014/main" id="{1442404D-6D76-4790-9A08-89CF3BBBB8FE}"/>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98" name="Oval 78">
                <a:extLst>
                  <a:ext uri="{FF2B5EF4-FFF2-40B4-BE49-F238E27FC236}">
                    <a16:creationId xmlns:a16="http://schemas.microsoft.com/office/drawing/2014/main" id="{8B1E4904-D1AC-4C14-9AF4-20DD68FD29F4}"/>
                  </a:ext>
                </a:extLst>
              </p:cNvPr>
              <p:cNvSpPr>
                <a:spLocks noChangeArrowheads="1"/>
              </p:cNvSpPr>
              <p:nvPr/>
            </p:nvSpPr>
            <p:spPr bwMode="auto">
              <a:xfrm>
                <a:off x="666" y="3266"/>
                <a:ext cx="626"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79" name="Line 79">
                <a:extLst>
                  <a:ext uri="{FF2B5EF4-FFF2-40B4-BE49-F238E27FC236}">
                    <a16:creationId xmlns:a16="http://schemas.microsoft.com/office/drawing/2014/main" id="{1C75A2AC-A13D-4881-A361-C061C026CFAB}"/>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80" name="Line 80">
                <a:extLst>
                  <a:ext uri="{FF2B5EF4-FFF2-40B4-BE49-F238E27FC236}">
                    <a16:creationId xmlns:a16="http://schemas.microsoft.com/office/drawing/2014/main" id="{FD3E1F90-36CA-4B8F-BCBE-9D10890E37EB}"/>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84" name="Group 81">
              <a:extLst>
                <a:ext uri="{FF2B5EF4-FFF2-40B4-BE49-F238E27FC236}">
                  <a16:creationId xmlns:a16="http://schemas.microsoft.com/office/drawing/2014/main" id="{93FDD2D1-0459-4064-8EA6-FBF5BAC32FF1}"/>
                </a:ext>
              </a:extLst>
            </p:cNvPr>
            <p:cNvGrpSpPr>
              <a:grpSpLocks/>
            </p:cNvGrpSpPr>
            <p:nvPr/>
          </p:nvGrpSpPr>
          <p:grpSpPr bwMode="auto">
            <a:xfrm>
              <a:off x="3232" y="1186"/>
              <a:ext cx="297" cy="181"/>
              <a:chOff x="669" y="3266"/>
              <a:chExt cx="629" cy="382"/>
            </a:xfrm>
          </p:grpSpPr>
          <p:sp>
            <p:nvSpPr>
              <p:cNvPr id="27871" name="Oval 82">
                <a:extLst>
                  <a:ext uri="{FF2B5EF4-FFF2-40B4-BE49-F238E27FC236}">
                    <a16:creationId xmlns:a16="http://schemas.microsoft.com/office/drawing/2014/main" id="{4485D165-E21A-4C0D-A0B1-957D9A50FEC7}"/>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72" name="Rectangle 83">
                <a:extLst>
                  <a:ext uri="{FF2B5EF4-FFF2-40B4-BE49-F238E27FC236}">
                    <a16:creationId xmlns:a16="http://schemas.microsoft.com/office/drawing/2014/main" id="{73476B8E-E971-44B6-9A4B-2A84BD9A2054}"/>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04" name="Oval 84">
                <a:extLst>
                  <a:ext uri="{FF2B5EF4-FFF2-40B4-BE49-F238E27FC236}">
                    <a16:creationId xmlns:a16="http://schemas.microsoft.com/office/drawing/2014/main" id="{5B5B3EFC-CDCE-4909-AFC3-B34BACE9ACD6}"/>
                  </a:ext>
                </a:extLst>
              </p:cNvPr>
              <p:cNvSpPr>
                <a:spLocks noChangeArrowheads="1"/>
              </p:cNvSpPr>
              <p:nvPr/>
            </p:nvSpPr>
            <p:spPr bwMode="auto">
              <a:xfrm>
                <a:off x="669" y="3264"/>
                <a:ext cx="622"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74" name="Line 85">
                <a:extLst>
                  <a:ext uri="{FF2B5EF4-FFF2-40B4-BE49-F238E27FC236}">
                    <a16:creationId xmlns:a16="http://schemas.microsoft.com/office/drawing/2014/main" id="{47B240F3-DA15-4865-AFC7-82E8F85B41D7}"/>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75" name="Line 86">
                <a:extLst>
                  <a:ext uri="{FF2B5EF4-FFF2-40B4-BE49-F238E27FC236}">
                    <a16:creationId xmlns:a16="http://schemas.microsoft.com/office/drawing/2014/main" id="{2AB934B4-EFF4-4C5E-B550-402B292E7052}"/>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85" name="Group 87">
              <a:extLst>
                <a:ext uri="{FF2B5EF4-FFF2-40B4-BE49-F238E27FC236}">
                  <a16:creationId xmlns:a16="http://schemas.microsoft.com/office/drawing/2014/main" id="{9D1400A3-5A72-44C3-B38A-F66068C0DA21}"/>
                </a:ext>
              </a:extLst>
            </p:cNvPr>
            <p:cNvGrpSpPr>
              <a:grpSpLocks/>
            </p:cNvGrpSpPr>
            <p:nvPr/>
          </p:nvGrpSpPr>
          <p:grpSpPr bwMode="auto">
            <a:xfrm>
              <a:off x="4679" y="1923"/>
              <a:ext cx="298" cy="181"/>
              <a:chOff x="669" y="3266"/>
              <a:chExt cx="629" cy="382"/>
            </a:xfrm>
          </p:grpSpPr>
          <p:sp>
            <p:nvSpPr>
              <p:cNvPr id="27866" name="Oval 88">
                <a:extLst>
                  <a:ext uri="{FF2B5EF4-FFF2-40B4-BE49-F238E27FC236}">
                    <a16:creationId xmlns:a16="http://schemas.microsoft.com/office/drawing/2014/main" id="{24F050EC-AC63-4DBA-BBBB-7222E0C618A3}"/>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67" name="Rectangle 89">
                <a:extLst>
                  <a:ext uri="{FF2B5EF4-FFF2-40B4-BE49-F238E27FC236}">
                    <a16:creationId xmlns:a16="http://schemas.microsoft.com/office/drawing/2014/main" id="{C65736D7-4D23-40EA-AA3C-16819F5DA38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10" name="Oval 90">
                <a:extLst>
                  <a:ext uri="{FF2B5EF4-FFF2-40B4-BE49-F238E27FC236}">
                    <a16:creationId xmlns:a16="http://schemas.microsoft.com/office/drawing/2014/main" id="{0D2E2929-B9F5-402F-BDBB-979D87273D9D}"/>
                  </a:ext>
                </a:extLst>
              </p:cNvPr>
              <p:cNvSpPr>
                <a:spLocks noChangeArrowheads="1"/>
              </p:cNvSpPr>
              <p:nvPr/>
            </p:nvSpPr>
            <p:spPr bwMode="auto">
              <a:xfrm>
                <a:off x="672" y="3268"/>
                <a:ext cx="624"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69" name="Line 91">
                <a:extLst>
                  <a:ext uri="{FF2B5EF4-FFF2-40B4-BE49-F238E27FC236}">
                    <a16:creationId xmlns:a16="http://schemas.microsoft.com/office/drawing/2014/main" id="{65A98D07-030E-41A8-9DA6-DBA49FEC4071}"/>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70" name="Line 92">
                <a:extLst>
                  <a:ext uri="{FF2B5EF4-FFF2-40B4-BE49-F238E27FC236}">
                    <a16:creationId xmlns:a16="http://schemas.microsoft.com/office/drawing/2014/main" id="{C3BFC1E2-EEF6-4ACF-886D-54C96BCC1BAB}"/>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86" name="Group 93">
              <a:extLst>
                <a:ext uri="{FF2B5EF4-FFF2-40B4-BE49-F238E27FC236}">
                  <a16:creationId xmlns:a16="http://schemas.microsoft.com/office/drawing/2014/main" id="{4F6526E3-E711-41B7-8FCA-3A73600F6F42}"/>
                </a:ext>
              </a:extLst>
            </p:cNvPr>
            <p:cNvGrpSpPr>
              <a:grpSpLocks/>
            </p:cNvGrpSpPr>
            <p:nvPr/>
          </p:nvGrpSpPr>
          <p:grpSpPr bwMode="auto">
            <a:xfrm>
              <a:off x="3562" y="1033"/>
              <a:ext cx="283" cy="172"/>
              <a:chOff x="669" y="3266"/>
              <a:chExt cx="629" cy="382"/>
            </a:xfrm>
          </p:grpSpPr>
          <p:sp>
            <p:nvSpPr>
              <p:cNvPr id="27861" name="Oval 94">
                <a:extLst>
                  <a:ext uri="{FF2B5EF4-FFF2-40B4-BE49-F238E27FC236}">
                    <a16:creationId xmlns:a16="http://schemas.microsoft.com/office/drawing/2014/main" id="{9DBF0D7D-18D7-472E-B2F5-D3DBB3E0A077}"/>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62" name="Rectangle 95">
                <a:extLst>
                  <a:ext uri="{FF2B5EF4-FFF2-40B4-BE49-F238E27FC236}">
                    <a16:creationId xmlns:a16="http://schemas.microsoft.com/office/drawing/2014/main" id="{544362AE-BE10-4B13-835F-6C6C393F72F9}"/>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16" name="Oval 96">
                <a:extLst>
                  <a:ext uri="{FF2B5EF4-FFF2-40B4-BE49-F238E27FC236}">
                    <a16:creationId xmlns:a16="http://schemas.microsoft.com/office/drawing/2014/main" id="{0A5C85DB-DB80-4F3E-931B-883DE3D22A13}"/>
                  </a:ext>
                </a:extLst>
              </p:cNvPr>
              <p:cNvSpPr>
                <a:spLocks noChangeArrowheads="1"/>
              </p:cNvSpPr>
              <p:nvPr/>
            </p:nvSpPr>
            <p:spPr bwMode="auto">
              <a:xfrm>
                <a:off x="669" y="3266"/>
                <a:ext cx="626"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64" name="Line 97">
                <a:extLst>
                  <a:ext uri="{FF2B5EF4-FFF2-40B4-BE49-F238E27FC236}">
                    <a16:creationId xmlns:a16="http://schemas.microsoft.com/office/drawing/2014/main" id="{6FC979A9-5D68-42E6-A806-051BB706807C}"/>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65" name="Line 98">
                <a:extLst>
                  <a:ext uri="{FF2B5EF4-FFF2-40B4-BE49-F238E27FC236}">
                    <a16:creationId xmlns:a16="http://schemas.microsoft.com/office/drawing/2014/main" id="{0B93AB55-EF41-4329-908A-E14482D7D0AB}"/>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87" name="Group 99">
              <a:extLst>
                <a:ext uri="{FF2B5EF4-FFF2-40B4-BE49-F238E27FC236}">
                  <a16:creationId xmlns:a16="http://schemas.microsoft.com/office/drawing/2014/main" id="{9CEE1A40-F0C4-4AC8-B1BB-17A4469452FC}"/>
                </a:ext>
              </a:extLst>
            </p:cNvPr>
            <p:cNvGrpSpPr>
              <a:grpSpLocks/>
            </p:cNvGrpSpPr>
            <p:nvPr/>
          </p:nvGrpSpPr>
          <p:grpSpPr bwMode="auto">
            <a:xfrm>
              <a:off x="3232" y="830"/>
              <a:ext cx="283" cy="172"/>
              <a:chOff x="669" y="3266"/>
              <a:chExt cx="629" cy="382"/>
            </a:xfrm>
          </p:grpSpPr>
          <p:sp>
            <p:nvSpPr>
              <p:cNvPr id="27856" name="Oval 100">
                <a:extLst>
                  <a:ext uri="{FF2B5EF4-FFF2-40B4-BE49-F238E27FC236}">
                    <a16:creationId xmlns:a16="http://schemas.microsoft.com/office/drawing/2014/main" id="{747AB0B9-16A3-4671-8FAE-EB1DF4A3EA12}"/>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57" name="Rectangle 101">
                <a:extLst>
                  <a:ext uri="{FF2B5EF4-FFF2-40B4-BE49-F238E27FC236}">
                    <a16:creationId xmlns:a16="http://schemas.microsoft.com/office/drawing/2014/main" id="{51E66704-9CA2-4A71-AAC8-F7C59F7E75E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22" name="Oval 102">
                <a:extLst>
                  <a:ext uri="{FF2B5EF4-FFF2-40B4-BE49-F238E27FC236}">
                    <a16:creationId xmlns:a16="http://schemas.microsoft.com/office/drawing/2014/main" id="{C940CBCF-8373-4BAA-957B-A2DCBDC09183}"/>
                  </a:ext>
                </a:extLst>
              </p:cNvPr>
              <p:cNvSpPr>
                <a:spLocks noChangeArrowheads="1"/>
              </p:cNvSpPr>
              <p:nvPr/>
            </p:nvSpPr>
            <p:spPr bwMode="auto">
              <a:xfrm>
                <a:off x="669" y="3264"/>
                <a:ext cx="622"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59" name="Line 103">
                <a:extLst>
                  <a:ext uri="{FF2B5EF4-FFF2-40B4-BE49-F238E27FC236}">
                    <a16:creationId xmlns:a16="http://schemas.microsoft.com/office/drawing/2014/main" id="{5F2AFE0C-5DF4-437B-80F2-CE99AF044C10}"/>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60" name="Line 104">
                <a:extLst>
                  <a:ext uri="{FF2B5EF4-FFF2-40B4-BE49-F238E27FC236}">
                    <a16:creationId xmlns:a16="http://schemas.microsoft.com/office/drawing/2014/main" id="{BC8ABA1F-3291-42E2-8A78-A3906E916F62}"/>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88" name="Group 105">
              <a:extLst>
                <a:ext uri="{FF2B5EF4-FFF2-40B4-BE49-F238E27FC236}">
                  <a16:creationId xmlns:a16="http://schemas.microsoft.com/office/drawing/2014/main" id="{9BD58202-F9A6-4769-BF97-E4D7A69F4E70}"/>
                </a:ext>
              </a:extLst>
            </p:cNvPr>
            <p:cNvGrpSpPr>
              <a:grpSpLocks/>
            </p:cNvGrpSpPr>
            <p:nvPr/>
          </p:nvGrpSpPr>
          <p:grpSpPr bwMode="auto">
            <a:xfrm>
              <a:off x="3866" y="932"/>
              <a:ext cx="284" cy="172"/>
              <a:chOff x="669" y="3266"/>
              <a:chExt cx="629" cy="382"/>
            </a:xfrm>
          </p:grpSpPr>
          <p:sp>
            <p:nvSpPr>
              <p:cNvPr id="27851" name="Oval 106">
                <a:extLst>
                  <a:ext uri="{FF2B5EF4-FFF2-40B4-BE49-F238E27FC236}">
                    <a16:creationId xmlns:a16="http://schemas.microsoft.com/office/drawing/2014/main" id="{033EDB00-A6A3-4253-8893-7806C748E9C1}"/>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52" name="Rectangle 107">
                <a:extLst>
                  <a:ext uri="{FF2B5EF4-FFF2-40B4-BE49-F238E27FC236}">
                    <a16:creationId xmlns:a16="http://schemas.microsoft.com/office/drawing/2014/main" id="{16F584C9-6767-4C2C-885B-3392160CF458}"/>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28" name="Oval 108">
                <a:extLst>
                  <a:ext uri="{FF2B5EF4-FFF2-40B4-BE49-F238E27FC236}">
                    <a16:creationId xmlns:a16="http://schemas.microsoft.com/office/drawing/2014/main" id="{E3AFEB13-A7A3-4B88-A357-B0EE97C1FE57}"/>
                  </a:ext>
                </a:extLst>
              </p:cNvPr>
              <p:cNvSpPr>
                <a:spLocks noChangeArrowheads="1"/>
              </p:cNvSpPr>
              <p:nvPr/>
            </p:nvSpPr>
            <p:spPr bwMode="auto">
              <a:xfrm>
                <a:off x="669" y="3266"/>
                <a:ext cx="620"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54" name="Line 109">
                <a:extLst>
                  <a:ext uri="{FF2B5EF4-FFF2-40B4-BE49-F238E27FC236}">
                    <a16:creationId xmlns:a16="http://schemas.microsoft.com/office/drawing/2014/main" id="{F0897112-4585-4AAF-BA82-4FB44C658A94}"/>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55" name="Line 110">
                <a:extLst>
                  <a:ext uri="{FF2B5EF4-FFF2-40B4-BE49-F238E27FC236}">
                    <a16:creationId xmlns:a16="http://schemas.microsoft.com/office/drawing/2014/main" id="{A4686600-7F83-4D06-85C9-92242E4B3C84}"/>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89" name="Group 111">
              <a:extLst>
                <a:ext uri="{FF2B5EF4-FFF2-40B4-BE49-F238E27FC236}">
                  <a16:creationId xmlns:a16="http://schemas.microsoft.com/office/drawing/2014/main" id="{FF4A2263-899F-426A-BA9A-8DDBF50E8BE1}"/>
                </a:ext>
              </a:extLst>
            </p:cNvPr>
            <p:cNvGrpSpPr>
              <a:grpSpLocks/>
            </p:cNvGrpSpPr>
            <p:nvPr/>
          </p:nvGrpSpPr>
          <p:grpSpPr bwMode="auto">
            <a:xfrm>
              <a:off x="4831" y="1669"/>
              <a:ext cx="284" cy="172"/>
              <a:chOff x="669" y="3266"/>
              <a:chExt cx="629" cy="382"/>
            </a:xfrm>
          </p:grpSpPr>
          <p:sp>
            <p:nvSpPr>
              <p:cNvPr id="27846" name="Oval 112">
                <a:extLst>
                  <a:ext uri="{FF2B5EF4-FFF2-40B4-BE49-F238E27FC236}">
                    <a16:creationId xmlns:a16="http://schemas.microsoft.com/office/drawing/2014/main" id="{842563B8-CAD1-4244-A0EA-0B293CB1F27A}"/>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47" name="Rectangle 113">
                <a:extLst>
                  <a:ext uri="{FF2B5EF4-FFF2-40B4-BE49-F238E27FC236}">
                    <a16:creationId xmlns:a16="http://schemas.microsoft.com/office/drawing/2014/main" id="{C52B245B-03B9-4782-9FF5-6EE8CAB18689}"/>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34" name="Oval 114">
                <a:extLst>
                  <a:ext uri="{FF2B5EF4-FFF2-40B4-BE49-F238E27FC236}">
                    <a16:creationId xmlns:a16="http://schemas.microsoft.com/office/drawing/2014/main" id="{6FDE7F91-11A4-46E4-B62F-109646EC6239}"/>
                  </a:ext>
                </a:extLst>
              </p:cNvPr>
              <p:cNvSpPr>
                <a:spLocks noChangeArrowheads="1"/>
              </p:cNvSpPr>
              <p:nvPr/>
            </p:nvSpPr>
            <p:spPr bwMode="auto">
              <a:xfrm>
                <a:off x="667" y="3267"/>
                <a:ext cx="625"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49" name="Line 115">
                <a:extLst>
                  <a:ext uri="{FF2B5EF4-FFF2-40B4-BE49-F238E27FC236}">
                    <a16:creationId xmlns:a16="http://schemas.microsoft.com/office/drawing/2014/main" id="{1C6AA72F-02A7-4E3F-BDD8-B7FC1E396F1B}"/>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50" name="Line 116">
                <a:extLst>
                  <a:ext uri="{FF2B5EF4-FFF2-40B4-BE49-F238E27FC236}">
                    <a16:creationId xmlns:a16="http://schemas.microsoft.com/office/drawing/2014/main" id="{E39EBE0B-D60F-4810-819E-B0DB5F834542}"/>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90" name="Group 117">
              <a:extLst>
                <a:ext uri="{FF2B5EF4-FFF2-40B4-BE49-F238E27FC236}">
                  <a16:creationId xmlns:a16="http://schemas.microsoft.com/office/drawing/2014/main" id="{7DB752F1-B12A-4108-8695-9EEA4A99AE67}"/>
                </a:ext>
              </a:extLst>
            </p:cNvPr>
            <p:cNvGrpSpPr>
              <a:grpSpLocks/>
            </p:cNvGrpSpPr>
            <p:nvPr/>
          </p:nvGrpSpPr>
          <p:grpSpPr bwMode="auto">
            <a:xfrm>
              <a:off x="4679" y="1414"/>
              <a:ext cx="283" cy="172"/>
              <a:chOff x="669" y="3266"/>
              <a:chExt cx="629" cy="382"/>
            </a:xfrm>
          </p:grpSpPr>
          <p:sp>
            <p:nvSpPr>
              <p:cNvPr id="27841" name="Oval 118">
                <a:extLst>
                  <a:ext uri="{FF2B5EF4-FFF2-40B4-BE49-F238E27FC236}">
                    <a16:creationId xmlns:a16="http://schemas.microsoft.com/office/drawing/2014/main" id="{92970FCE-F9E0-41F2-94F0-8849B9EA76E5}"/>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42" name="Rectangle 119">
                <a:extLst>
                  <a:ext uri="{FF2B5EF4-FFF2-40B4-BE49-F238E27FC236}">
                    <a16:creationId xmlns:a16="http://schemas.microsoft.com/office/drawing/2014/main" id="{677795FF-3848-463F-9B36-7CDC0D751932}"/>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40" name="Oval 120">
                <a:extLst>
                  <a:ext uri="{FF2B5EF4-FFF2-40B4-BE49-F238E27FC236}">
                    <a16:creationId xmlns:a16="http://schemas.microsoft.com/office/drawing/2014/main" id="{5CDA0642-FC50-4C1B-8295-3CCF546395DC}"/>
                  </a:ext>
                </a:extLst>
              </p:cNvPr>
              <p:cNvSpPr>
                <a:spLocks noChangeArrowheads="1"/>
              </p:cNvSpPr>
              <p:nvPr/>
            </p:nvSpPr>
            <p:spPr bwMode="auto">
              <a:xfrm>
                <a:off x="671" y="3265"/>
                <a:ext cx="622"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44" name="Line 121">
                <a:extLst>
                  <a:ext uri="{FF2B5EF4-FFF2-40B4-BE49-F238E27FC236}">
                    <a16:creationId xmlns:a16="http://schemas.microsoft.com/office/drawing/2014/main" id="{10759CB1-0F3A-49B6-9382-D63AEE459814}"/>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45" name="Line 122">
                <a:extLst>
                  <a:ext uri="{FF2B5EF4-FFF2-40B4-BE49-F238E27FC236}">
                    <a16:creationId xmlns:a16="http://schemas.microsoft.com/office/drawing/2014/main" id="{8F5B9E69-C081-41E0-9D10-0926C2273016}"/>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91" name="Group 123">
              <a:extLst>
                <a:ext uri="{FF2B5EF4-FFF2-40B4-BE49-F238E27FC236}">
                  <a16:creationId xmlns:a16="http://schemas.microsoft.com/office/drawing/2014/main" id="{4CE31E2F-F299-4BDB-B811-8C2832F5C640}"/>
                </a:ext>
              </a:extLst>
            </p:cNvPr>
            <p:cNvGrpSpPr>
              <a:grpSpLocks/>
            </p:cNvGrpSpPr>
            <p:nvPr/>
          </p:nvGrpSpPr>
          <p:grpSpPr bwMode="auto">
            <a:xfrm>
              <a:off x="4070" y="1160"/>
              <a:ext cx="283" cy="172"/>
              <a:chOff x="669" y="3266"/>
              <a:chExt cx="629" cy="382"/>
            </a:xfrm>
          </p:grpSpPr>
          <p:sp>
            <p:nvSpPr>
              <p:cNvPr id="27836" name="Oval 124">
                <a:extLst>
                  <a:ext uri="{FF2B5EF4-FFF2-40B4-BE49-F238E27FC236}">
                    <a16:creationId xmlns:a16="http://schemas.microsoft.com/office/drawing/2014/main" id="{4C39447F-A6AD-4413-B04A-F6D3174D3FB6}"/>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37" name="Rectangle 125">
                <a:extLst>
                  <a:ext uri="{FF2B5EF4-FFF2-40B4-BE49-F238E27FC236}">
                    <a16:creationId xmlns:a16="http://schemas.microsoft.com/office/drawing/2014/main" id="{3C011590-D251-44B1-9B21-8CCD921986E8}"/>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46" name="Oval 126">
                <a:extLst>
                  <a:ext uri="{FF2B5EF4-FFF2-40B4-BE49-F238E27FC236}">
                    <a16:creationId xmlns:a16="http://schemas.microsoft.com/office/drawing/2014/main" id="{A30BDD4F-F836-48B0-AC70-92CE3A367767}"/>
                  </a:ext>
                </a:extLst>
              </p:cNvPr>
              <p:cNvSpPr>
                <a:spLocks noChangeArrowheads="1"/>
              </p:cNvSpPr>
              <p:nvPr/>
            </p:nvSpPr>
            <p:spPr bwMode="auto">
              <a:xfrm>
                <a:off x="669" y="3264"/>
                <a:ext cx="622" cy="243"/>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39" name="Line 127">
                <a:extLst>
                  <a:ext uri="{FF2B5EF4-FFF2-40B4-BE49-F238E27FC236}">
                    <a16:creationId xmlns:a16="http://schemas.microsoft.com/office/drawing/2014/main" id="{C21B6175-220D-4850-89AD-1913250FD21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40" name="Line 128">
                <a:extLst>
                  <a:ext uri="{FF2B5EF4-FFF2-40B4-BE49-F238E27FC236}">
                    <a16:creationId xmlns:a16="http://schemas.microsoft.com/office/drawing/2014/main" id="{978E0CAC-BCDE-4BB5-AD1B-752FE0AC4233}"/>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92" name="Group 129">
              <a:extLst>
                <a:ext uri="{FF2B5EF4-FFF2-40B4-BE49-F238E27FC236}">
                  <a16:creationId xmlns:a16="http://schemas.microsoft.com/office/drawing/2014/main" id="{2D83EB63-89B9-4A10-B6A0-753B28A437DA}"/>
                </a:ext>
              </a:extLst>
            </p:cNvPr>
            <p:cNvGrpSpPr>
              <a:grpSpLocks/>
            </p:cNvGrpSpPr>
            <p:nvPr/>
          </p:nvGrpSpPr>
          <p:grpSpPr bwMode="auto">
            <a:xfrm>
              <a:off x="4324" y="1338"/>
              <a:ext cx="283" cy="172"/>
              <a:chOff x="669" y="3266"/>
              <a:chExt cx="629" cy="382"/>
            </a:xfrm>
          </p:grpSpPr>
          <p:sp>
            <p:nvSpPr>
              <p:cNvPr id="27831" name="Oval 130">
                <a:extLst>
                  <a:ext uri="{FF2B5EF4-FFF2-40B4-BE49-F238E27FC236}">
                    <a16:creationId xmlns:a16="http://schemas.microsoft.com/office/drawing/2014/main" id="{3632CEE7-D8D5-4C55-9A7A-7ADED94CB719}"/>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32" name="Rectangle 131">
                <a:extLst>
                  <a:ext uri="{FF2B5EF4-FFF2-40B4-BE49-F238E27FC236}">
                    <a16:creationId xmlns:a16="http://schemas.microsoft.com/office/drawing/2014/main" id="{C9E1092F-BFB9-4C22-8902-E05A169FAE2B}"/>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52" name="Oval 132">
                <a:extLst>
                  <a:ext uri="{FF2B5EF4-FFF2-40B4-BE49-F238E27FC236}">
                    <a16:creationId xmlns:a16="http://schemas.microsoft.com/office/drawing/2014/main" id="{3DBD8E12-E3D3-421E-90A8-CCF30619B103}"/>
                  </a:ext>
                </a:extLst>
              </p:cNvPr>
              <p:cNvSpPr>
                <a:spLocks noChangeArrowheads="1"/>
              </p:cNvSpPr>
              <p:nvPr/>
            </p:nvSpPr>
            <p:spPr bwMode="auto">
              <a:xfrm>
                <a:off x="667" y="3265"/>
                <a:ext cx="626"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34" name="Line 133">
                <a:extLst>
                  <a:ext uri="{FF2B5EF4-FFF2-40B4-BE49-F238E27FC236}">
                    <a16:creationId xmlns:a16="http://schemas.microsoft.com/office/drawing/2014/main" id="{C99EFD02-5ADD-4691-BD85-0F8405EC4E81}"/>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35" name="Line 134">
                <a:extLst>
                  <a:ext uri="{FF2B5EF4-FFF2-40B4-BE49-F238E27FC236}">
                    <a16:creationId xmlns:a16="http://schemas.microsoft.com/office/drawing/2014/main" id="{6D14B585-E009-4D27-9B8A-CD99E4B47BD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93" name="Group 135">
              <a:extLst>
                <a:ext uri="{FF2B5EF4-FFF2-40B4-BE49-F238E27FC236}">
                  <a16:creationId xmlns:a16="http://schemas.microsoft.com/office/drawing/2014/main" id="{F685B2B1-09DD-405C-9DB3-EBB57C4EA149}"/>
                </a:ext>
              </a:extLst>
            </p:cNvPr>
            <p:cNvGrpSpPr>
              <a:grpSpLocks/>
            </p:cNvGrpSpPr>
            <p:nvPr/>
          </p:nvGrpSpPr>
          <p:grpSpPr bwMode="auto">
            <a:xfrm>
              <a:off x="3638" y="728"/>
              <a:ext cx="260" cy="158"/>
              <a:chOff x="669" y="3266"/>
              <a:chExt cx="629" cy="382"/>
            </a:xfrm>
          </p:grpSpPr>
          <p:sp>
            <p:nvSpPr>
              <p:cNvPr id="27826" name="Oval 136">
                <a:extLst>
                  <a:ext uri="{FF2B5EF4-FFF2-40B4-BE49-F238E27FC236}">
                    <a16:creationId xmlns:a16="http://schemas.microsoft.com/office/drawing/2014/main" id="{EFDF679A-95CE-435B-BB1C-3A33ADF208CC}"/>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27" name="Rectangle 137">
                <a:extLst>
                  <a:ext uri="{FF2B5EF4-FFF2-40B4-BE49-F238E27FC236}">
                    <a16:creationId xmlns:a16="http://schemas.microsoft.com/office/drawing/2014/main" id="{79019C91-B10C-4B43-95F2-76F8072EA315}"/>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58" name="Oval 138">
                <a:extLst>
                  <a:ext uri="{FF2B5EF4-FFF2-40B4-BE49-F238E27FC236}">
                    <a16:creationId xmlns:a16="http://schemas.microsoft.com/office/drawing/2014/main" id="{4D14E844-DF56-4511-9689-B725AECF7BD4}"/>
                  </a:ext>
                </a:extLst>
              </p:cNvPr>
              <p:cNvSpPr>
                <a:spLocks noChangeArrowheads="1"/>
              </p:cNvSpPr>
              <p:nvPr/>
            </p:nvSpPr>
            <p:spPr bwMode="auto">
              <a:xfrm>
                <a:off x="671" y="3266"/>
                <a:ext cx="622"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29" name="Line 139">
                <a:extLst>
                  <a:ext uri="{FF2B5EF4-FFF2-40B4-BE49-F238E27FC236}">
                    <a16:creationId xmlns:a16="http://schemas.microsoft.com/office/drawing/2014/main" id="{16FBFE91-7B67-4973-91C9-22ED9947811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30" name="Line 140">
                <a:extLst>
                  <a:ext uri="{FF2B5EF4-FFF2-40B4-BE49-F238E27FC236}">
                    <a16:creationId xmlns:a16="http://schemas.microsoft.com/office/drawing/2014/main" id="{AA7D6927-390D-48BE-BC95-B02B2875D2ED}"/>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94" name="Group 141">
              <a:extLst>
                <a:ext uri="{FF2B5EF4-FFF2-40B4-BE49-F238E27FC236}">
                  <a16:creationId xmlns:a16="http://schemas.microsoft.com/office/drawing/2014/main" id="{F679B65A-7116-4618-8C57-1A1F5F3AF910}"/>
                </a:ext>
              </a:extLst>
            </p:cNvPr>
            <p:cNvGrpSpPr>
              <a:grpSpLocks/>
            </p:cNvGrpSpPr>
            <p:nvPr/>
          </p:nvGrpSpPr>
          <p:grpSpPr bwMode="auto">
            <a:xfrm>
              <a:off x="5035" y="1440"/>
              <a:ext cx="259" cy="158"/>
              <a:chOff x="669" y="3266"/>
              <a:chExt cx="629" cy="382"/>
            </a:xfrm>
          </p:grpSpPr>
          <p:sp>
            <p:nvSpPr>
              <p:cNvPr id="27821" name="Oval 142">
                <a:extLst>
                  <a:ext uri="{FF2B5EF4-FFF2-40B4-BE49-F238E27FC236}">
                    <a16:creationId xmlns:a16="http://schemas.microsoft.com/office/drawing/2014/main" id="{ADB38B5C-5DD0-47E8-B7A1-89C68F37B5CA}"/>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22" name="Rectangle 143">
                <a:extLst>
                  <a:ext uri="{FF2B5EF4-FFF2-40B4-BE49-F238E27FC236}">
                    <a16:creationId xmlns:a16="http://schemas.microsoft.com/office/drawing/2014/main" id="{9CB2D8AE-26FD-414B-9A98-71ECFA6B1C21}"/>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64" name="Oval 144">
                <a:extLst>
                  <a:ext uri="{FF2B5EF4-FFF2-40B4-BE49-F238E27FC236}">
                    <a16:creationId xmlns:a16="http://schemas.microsoft.com/office/drawing/2014/main" id="{9442614C-F7CB-46DD-AC0C-BD57CFE3980E}"/>
                  </a:ext>
                </a:extLst>
              </p:cNvPr>
              <p:cNvSpPr>
                <a:spLocks noChangeArrowheads="1"/>
              </p:cNvSpPr>
              <p:nvPr/>
            </p:nvSpPr>
            <p:spPr bwMode="auto">
              <a:xfrm>
                <a:off x="669" y="3268"/>
                <a:ext cx="625"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24" name="Line 145">
                <a:extLst>
                  <a:ext uri="{FF2B5EF4-FFF2-40B4-BE49-F238E27FC236}">
                    <a16:creationId xmlns:a16="http://schemas.microsoft.com/office/drawing/2014/main" id="{32F6E4CE-508B-40E8-BE9A-D775C52103A3}"/>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25" name="Line 146">
                <a:extLst>
                  <a:ext uri="{FF2B5EF4-FFF2-40B4-BE49-F238E27FC236}">
                    <a16:creationId xmlns:a16="http://schemas.microsoft.com/office/drawing/2014/main" id="{B189C91E-6048-4A19-8B01-7E848091A52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95" name="Group 147">
              <a:extLst>
                <a:ext uri="{FF2B5EF4-FFF2-40B4-BE49-F238E27FC236}">
                  <a16:creationId xmlns:a16="http://schemas.microsoft.com/office/drawing/2014/main" id="{5B1E57F8-5654-4BE5-ACEC-C6A0B8783ABD}"/>
                </a:ext>
              </a:extLst>
            </p:cNvPr>
            <p:cNvGrpSpPr>
              <a:grpSpLocks/>
            </p:cNvGrpSpPr>
            <p:nvPr/>
          </p:nvGrpSpPr>
          <p:grpSpPr bwMode="auto">
            <a:xfrm>
              <a:off x="4578" y="1160"/>
              <a:ext cx="259" cy="158"/>
              <a:chOff x="669" y="3266"/>
              <a:chExt cx="629" cy="382"/>
            </a:xfrm>
          </p:grpSpPr>
          <p:sp>
            <p:nvSpPr>
              <p:cNvPr id="27816" name="Oval 148">
                <a:extLst>
                  <a:ext uri="{FF2B5EF4-FFF2-40B4-BE49-F238E27FC236}">
                    <a16:creationId xmlns:a16="http://schemas.microsoft.com/office/drawing/2014/main" id="{D3F82214-B2DC-44C5-912D-5DD4B994BACD}"/>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17" name="Rectangle 149">
                <a:extLst>
                  <a:ext uri="{FF2B5EF4-FFF2-40B4-BE49-F238E27FC236}">
                    <a16:creationId xmlns:a16="http://schemas.microsoft.com/office/drawing/2014/main" id="{34A4015B-82F4-45F0-9554-06791C3F6A22}"/>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70" name="Oval 150">
                <a:extLst>
                  <a:ext uri="{FF2B5EF4-FFF2-40B4-BE49-F238E27FC236}">
                    <a16:creationId xmlns:a16="http://schemas.microsoft.com/office/drawing/2014/main" id="{39E2705A-3002-4747-9D03-3F58E7777143}"/>
                  </a:ext>
                </a:extLst>
              </p:cNvPr>
              <p:cNvSpPr>
                <a:spLocks noChangeArrowheads="1"/>
              </p:cNvSpPr>
              <p:nvPr/>
            </p:nvSpPr>
            <p:spPr bwMode="auto">
              <a:xfrm>
                <a:off x="669" y="3264"/>
                <a:ext cx="625" cy="243"/>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19" name="Line 151">
                <a:extLst>
                  <a:ext uri="{FF2B5EF4-FFF2-40B4-BE49-F238E27FC236}">
                    <a16:creationId xmlns:a16="http://schemas.microsoft.com/office/drawing/2014/main" id="{E315CFAC-8CEB-45AE-A23C-44CE8D0399DD}"/>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20" name="Line 152">
                <a:extLst>
                  <a:ext uri="{FF2B5EF4-FFF2-40B4-BE49-F238E27FC236}">
                    <a16:creationId xmlns:a16="http://schemas.microsoft.com/office/drawing/2014/main" id="{8733444A-8477-4857-8775-379F8EEE7BB2}"/>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96" name="Group 153">
              <a:extLst>
                <a:ext uri="{FF2B5EF4-FFF2-40B4-BE49-F238E27FC236}">
                  <a16:creationId xmlns:a16="http://schemas.microsoft.com/office/drawing/2014/main" id="{6DAABAB6-1D95-4492-9ECB-2A95E27AFC88}"/>
                </a:ext>
              </a:extLst>
            </p:cNvPr>
            <p:cNvGrpSpPr>
              <a:grpSpLocks/>
            </p:cNvGrpSpPr>
            <p:nvPr/>
          </p:nvGrpSpPr>
          <p:grpSpPr bwMode="auto">
            <a:xfrm>
              <a:off x="4070" y="754"/>
              <a:ext cx="259" cy="158"/>
              <a:chOff x="669" y="3266"/>
              <a:chExt cx="629" cy="382"/>
            </a:xfrm>
          </p:grpSpPr>
          <p:sp>
            <p:nvSpPr>
              <p:cNvPr id="27811" name="Oval 154">
                <a:extLst>
                  <a:ext uri="{FF2B5EF4-FFF2-40B4-BE49-F238E27FC236}">
                    <a16:creationId xmlns:a16="http://schemas.microsoft.com/office/drawing/2014/main" id="{1C18D860-C315-4679-AE98-3062EE521CFD}"/>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12" name="Rectangle 155">
                <a:extLst>
                  <a:ext uri="{FF2B5EF4-FFF2-40B4-BE49-F238E27FC236}">
                    <a16:creationId xmlns:a16="http://schemas.microsoft.com/office/drawing/2014/main" id="{638390CD-76B4-4D33-8B50-B3852D99B744}"/>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76" name="Oval 156">
                <a:extLst>
                  <a:ext uri="{FF2B5EF4-FFF2-40B4-BE49-F238E27FC236}">
                    <a16:creationId xmlns:a16="http://schemas.microsoft.com/office/drawing/2014/main" id="{994BAB40-82A8-43F7-8297-8815FF67A00D}"/>
                  </a:ext>
                </a:extLst>
              </p:cNvPr>
              <p:cNvSpPr>
                <a:spLocks noChangeArrowheads="1"/>
              </p:cNvSpPr>
              <p:nvPr/>
            </p:nvSpPr>
            <p:spPr bwMode="auto">
              <a:xfrm>
                <a:off x="669" y="3267"/>
                <a:ext cx="610"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14" name="Line 157">
                <a:extLst>
                  <a:ext uri="{FF2B5EF4-FFF2-40B4-BE49-F238E27FC236}">
                    <a16:creationId xmlns:a16="http://schemas.microsoft.com/office/drawing/2014/main" id="{5899BFC2-0C7C-43A1-AA22-2FAECF62FEE8}"/>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15" name="Line 158">
                <a:extLst>
                  <a:ext uri="{FF2B5EF4-FFF2-40B4-BE49-F238E27FC236}">
                    <a16:creationId xmlns:a16="http://schemas.microsoft.com/office/drawing/2014/main" id="{564494D2-9440-4F16-BFA0-55D93F08F3BF}"/>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97" name="Group 159">
              <a:extLst>
                <a:ext uri="{FF2B5EF4-FFF2-40B4-BE49-F238E27FC236}">
                  <a16:creationId xmlns:a16="http://schemas.microsoft.com/office/drawing/2014/main" id="{7BF16578-841E-4D4E-ACE4-B4EF03A07B3F}"/>
                </a:ext>
              </a:extLst>
            </p:cNvPr>
            <p:cNvGrpSpPr>
              <a:grpSpLocks/>
            </p:cNvGrpSpPr>
            <p:nvPr/>
          </p:nvGrpSpPr>
          <p:grpSpPr bwMode="auto">
            <a:xfrm>
              <a:off x="4298" y="1008"/>
              <a:ext cx="260" cy="158"/>
              <a:chOff x="669" y="3266"/>
              <a:chExt cx="629" cy="382"/>
            </a:xfrm>
          </p:grpSpPr>
          <p:sp>
            <p:nvSpPr>
              <p:cNvPr id="27806" name="Oval 160">
                <a:extLst>
                  <a:ext uri="{FF2B5EF4-FFF2-40B4-BE49-F238E27FC236}">
                    <a16:creationId xmlns:a16="http://schemas.microsoft.com/office/drawing/2014/main" id="{FF904FEE-D1CA-4CB9-B52F-81E0A7DEDA2A}"/>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07" name="Rectangle 161">
                <a:extLst>
                  <a:ext uri="{FF2B5EF4-FFF2-40B4-BE49-F238E27FC236}">
                    <a16:creationId xmlns:a16="http://schemas.microsoft.com/office/drawing/2014/main" id="{12F0B207-A8E8-4213-8B16-1670FF139B0E}"/>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82" name="Oval 162">
                <a:extLst>
                  <a:ext uri="{FF2B5EF4-FFF2-40B4-BE49-F238E27FC236}">
                    <a16:creationId xmlns:a16="http://schemas.microsoft.com/office/drawing/2014/main" id="{801CA08A-BCCC-420C-885D-B1EFC24E43E9}"/>
                  </a:ext>
                </a:extLst>
              </p:cNvPr>
              <p:cNvSpPr>
                <a:spLocks noChangeArrowheads="1"/>
              </p:cNvSpPr>
              <p:nvPr/>
            </p:nvSpPr>
            <p:spPr bwMode="auto">
              <a:xfrm>
                <a:off x="669" y="3264"/>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09" name="Line 163">
                <a:extLst>
                  <a:ext uri="{FF2B5EF4-FFF2-40B4-BE49-F238E27FC236}">
                    <a16:creationId xmlns:a16="http://schemas.microsoft.com/office/drawing/2014/main" id="{FDBED767-EF9B-49D7-8708-7EDDCBFA8B81}"/>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10" name="Line 164">
                <a:extLst>
                  <a:ext uri="{FF2B5EF4-FFF2-40B4-BE49-F238E27FC236}">
                    <a16:creationId xmlns:a16="http://schemas.microsoft.com/office/drawing/2014/main" id="{43D3B60F-F260-4BC5-A84E-92268FC29B5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98" name="Group 165">
              <a:extLst>
                <a:ext uri="{FF2B5EF4-FFF2-40B4-BE49-F238E27FC236}">
                  <a16:creationId xmlns:a16="http://schemas.microsoft.com/office/drawing/2014/main" id="{869AA9F7-811C-44CD-8B69-43A1C5954956}"/>
                </a:ext>
              </a:extLst>
            </p:cNvPr>
            <p:cNvGrpSpPr>
              <a:grpSpLocks/>
            </p:cNvGrpSpPr>
            <p:nvPr/>
          </p:nvGrpSpPr>
          <p:grpSpPr bwMode="auto">
            <a:xfrm>
              <a:off x="5111" y="1872"/>
              <a:ext cx="260" cy="158"/>
              <a:chOff x="669" y="3266"/>
              <a:chExt cx="629" cy="382"/>
            </a:xfrm>
          </p:grpSpPr>
          <p:sp>
            <p:nvSpPr>
              <p:cNvPr id="27801" name="Oval 166">
                <a:extLst>
                  <a:ext uri="{FF2B5EF4-FFF2-40B4-BE49-F238E27FC236}">
                    <a16:creationId xmlns:a16="http://schemas.microsoft.com/office/drawing/2014/main" id="{2CF9549F-FA03-4144-9061-B0F3A6AD6FA4}"/>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02" name="Rectangle 167">
                <a:extLst>
                  <a:ext uri="{FF2B5EF4-FFF2-40B4-BE49-F238E27FC236}">
                    <a16:creationId xmlns:a16="http://schemas.microsoft.com/office/drawing/2014/main" id="{2E5951B9-0D4E-4EC0-A914-369362EE16E4}"/>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88" name="Oval 168">
                <a:extLst>
                  <a:ext uri="{FF2B5EF4-FFF2-40B4-BE49-F238E27FC236}">
                    <a16:creationId xmlns:a16="http://schemas.microsoft.com/office/drawing/2014/main" id="{CC9224E3-3735-416E-A6B5-A93C4A55E843}"/>
                  </a:ext>
                </a:extLst>
              </p:cNvPr>
              <p:cNvSpPr>
                <a:spLocks noChangeArrowheads="1"/>
              </p:cNvSpPr>
              <p:nvPr/>
            </p:nvSpPr>
            <p:spPr bwMode="auto">
              <a:xfrm>
                <a:off x="669" y="3266"/>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04" name="Line 169">
                <a:extLst>
                  <a:ext uri="{FF2B5EF4-FFF2-40B4-BE49-F238E27FC236}">
                    <a16:creationId xmlns:a16="http://schemas.microsoft.com/office/drawing/2014/main" id="{BF96BEFE-E046-4D03-9757-74A5368A691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05" name="Line 170">
                <a:extLst>
                  <a:ext uri="{FF2B5EF4-FFF2-40B4-BE49-F238E27FC236}">
                    <a16:creationId xmlns:a16="http://schemas.microsoft.com/office/drawing/2014/main" id="{1A4BA3C8-5BEE-4562-929B-851C1839393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99" name="Group 171">
              <a:extLst>
                <a:ext uri="{FF2B5EF4-FFF2-40B4-BE49-F238E27FC236}">
                  <a16:creationId xmlns:a16="http://schemas.microsoft.com/office/drawing/2014/main" id="{A1191291-CA76-4929-828B-734F3D1EB1FE}"/>
                </a:ext>
              </a:extLst>
            </p:cNvPr>
            <p:cNvGrpSpPr>
              <a:grpSpLocks/>
            </p:cNvGrpSpPr>
            <p:nvPr/>
          </p:nvGrpSpPr>
          <p:grpSpPr bwMode="auto">
            <a:xfrm>
              <a:off x="5187" y="1618"/>
              <a:ext cx="260" cy="157"/>
              <a:chOff x="669" y="3266"/>
              <a:chExt cx="629" cy="382"/>
            </a:xfrm>
          </p:grpSpPr>
          <p:sp>
            <p:nvSpPr>
              <p:cNvPr id="27796" name="Oval 172">
                <a:extLst>
                  <a:ext uri="{FF2B5EF4-FFF2-40B4-BE49-F238E27FC236}">
                    <a16:creationId xmlns:a16="http://schemas.microsoft.com/office/drawing/2014/main" id="{03D4759F-515E-46F7-B9FA-3E96EF821387}"/>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97" name="Rectangle 173">
                <a:extLst>
                  <a:ext uri="{FF2B5EF4-FFF2-40B4-BE49-F238E27FC236}">
                    <a16:creationId xmlns:a16="http://schemas.microsoft.com/office/drawing/2014/main" id="{DD527A24-CB28-4CB4-BA7A-388E23C779F1}"/>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94" name="Oval 174">
                <a:extLst>
                  <a:ext uri="{FF2B5EF4-FFF2-40B4-BE49-F238E27FC236}">
                    <a16:creationId xmlns:a16="http://schemas.microsoft.com/office/drawing/2014/main" id="{BF1AEA8D-C055-42D6-AA1D-E53B47A16046}"/>
                  </a:ext>
                </a:extLst>
              </p:cNvPr>
              <p:cNvSpPr>
                <a:spLocks noChangeArrowheads="1"/>
              </p:cNvSpPr>
              <p:nvPr/>
            </p:nvSpPr>
            <p:spPr bwMode="auto">
              <a:xfrm>
                <a:off x="669" y="3266"/>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99" name="Line 175">
                <a:extLst>
                  <a:ext uri="{FF2B5EF4-FFF2-40B4-BE49-F238E27FC236}">
                    <a16:creationId xmlns:a16="http://schemas.microsoft.com/office/drawing/2014/main" id="{3112DFA7-FF23-47BE-9114-2E702E876844}"/>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00" name="Line 176">
                <a:extLst>
                  <a:ext uri="{FF2B5EF4-FFF2-40B4-BE49-F238E27FC236}">
                    <a16:creationId xmlns:a16="http://schemas.microsoft.com/office/drawing/2014/main" id="{B62C06EA-F3F8-4050-ADC0-8A296B8DCCBB}"/>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00" name="Group 177">
              <a:extLst>
                <a:ext uri="{FF2B5EF4-FFF2-40B4-BE49-F238E27FC236}">
                  <a16:creationId xmlns:a16="http://schemas.microsoft.com/office/drawing/2014/main" id="{45E863D4-5F07-4678-9FC0-1BD0C7436F31}"/>
                </a:ext>
              </a:extLst>
            </p:cNvPr>
            <p:cNvGrpSpPr>
              <a:grpSpLocks/>
            </p:cNvGrpSpPr>
            <p:nvPr/>
          </p:nvGrpSpPr>
          <p:grpSpPr bwMode="auto">
            <a:xfrm>
              <a:off x="4933" y="1160"/>
              <a:ext cx="260" cy="158"/>
              <a:chOff x="669" y="3266"/>
              <a:chExt cx="629" cy="382"/>
            </a:xfrm>
          </p:grpSpPr>
          <p:sp>
            <p:nvSpPr>
              <p:cNvPr id="27791" name="Oval 178">
                <a:extLst>
                  <a:ext uri="{FF2B5EF4-FFF2-40B4-BE49-F238E27FC236}">
                    <a16:creationId xmlns:a16="http://schemas.microsoft.com/office/drawing/2014/main" id="{7E460BB3-8D80-4386-B9FE-776776DA4C9C}"/>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92" name="Rectangle 179">
                <a:extLst>
                  <a:ext uri="{FF2B5EF4-FFF2-40B4-BE49-F238E27FC236}">
                    <a16:creationId xmlns:a16="http://schemas.microsoft.com/office/drawing/2014/main" id="{5C6AD8AB-6B07-4FF8-B6DB-C7CAB4D4AB26}"/>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00" name="Oval 180">
                <a:extLst>
                  <a:ext uri="{FF2B5EF4-FFF2-40B4-BE49-F238E27FC236}">
                    <a16:creationId xmlns:a16="http://schemas.microsoft.com/office/drawing/2014/main" id="{51C90D99-63C0-481E-89D5-728BAC1CC450}"/>
                  </a:ext>
                </a:extLst>
              </p:cNvPr>
              <p:cNvSpPr>
                <a:spLocks noChangeArrowheads="1"/>
              </p:cNvSpPr>
              <p:nvPr/>
            </p:nvSpPr>
            <p:spPr bwMode="auto">
              <a:xfrm>
                <a:off x="670" y="3264"/>
                <a:ext cx="624" cy="243"/>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94" name="Line 181">
                <a:extLst>
                  <a:ext uri="{FF2B5EF4-FFF2-40B4-BE49-F238E27FC236}">
                    <a16:creationId xmlns:a16="http://schemas.microsoft.com/office/drawing/2014/main" id="{0C7542CD-28A5-47EC-9B5E-94C20B9BA297}"/>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95" name="Line 182">
                <a:extLst>
                  <a:ext uri="{FF2B5EF4-FFF2-40B4-BE49-F238E27FC236}">
                    <a16:creationId xmlns:a16="http://schemas.microsoft.com/office/drawing/2014/main" id="{09AC6156-77ED-4154-9EB5-59784234D5B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01" name="Group 183">
              <a:extLst>
                <a:ext uri="{FF2B5EF4-FFF2-40B4-BE49-F238E27FC236}">
                  <a16:creationId xmlns:a16="http://schemas.microsoft.com/office/drawing/2014/main" id="{FE5C6F5D-C71C-4AD8-ACDA-3B88C2F94021}"/>
                </a:ext>
              </a:extLst>
            </p:cNvPr>
            <p:cNvGrpSpPr>
              <a:grpSpLocks/>
            </p:cNvGrpSpPr>
            <p:nvPr/>
          </p:nvGrpSpPr>
          <p:grpSpPr bwMode="auto">
            <a:xfrm>
              <a:off x="4592" y="932"/>
              <a:ext cx="271" cy="157"/>
              <a:chOff x="642" y="3266"/>
              <a:chExt cx="656" cy="382"/>
            </a:xfrm>
          </p:grpSpPr>
          <p:sp>
            <p:nvSpPr>
              <p:cNvPr id="27786" name="Oval 184">
                <a:extLst>
                  <a:ext uri="{FF2B5EF4-FFF2-40B4-BE49-F238E27FC236}">
                    <a16:creationId xmlns:a16="http://schemas.microsoft.com/office/drawing/2014/main" id="{950DA55C-376A-404F-91D6-85A7112A49EF}"/>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87" name="Rectangle 185">
                <a:extLst>
                  <a:ext uri="{FF2B5EF4-FFF2-40B4-BE49-F238E27FC236}">
                    <a16:creationId xmlns:a16="http://schemas.microsoft.com/office/drawing/2014/main" id="{6B9C343E-F96F-4842-A583-F6107DA63338}"/>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06" name="Oval 186">
                <a:extLst>
                  <a:ext uri="{FF2B5EF4-FFF2-40B4-BE49-F238E27FC236}">
                    <a16:creationId xmlns:a16="http://schemas.microsoft.com/office/drawing/2014/main" id="{4CDF3D71-9123-47D3-ACE3-B69CC0587E04}"/>
                  </a:ext>
                </a:extLst>
              </p:cNvPr>
              <p:cNvSpPr>
                <a:spLocks noChangeArrowheads="1"/>
              </p:cNvSpPr>
              <p:nvPr/>
            </p:nvSpPr>
            <p:spPr bwMode="auto">
              <a:xfrm>
                <a:off x="644" y="3266"/>
                <a:ext cx="627"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89" name="Line 187">
                <a:extLst>
                  <a:ext uri="{FF2B5EF4-FFF2-40B4-BE49-F238E27FC236}">
                    <a16:creationId xmlns:a16="http://schemas.microsoft.com/office/drawing/2014/main" id="{98AE3BDD-0F79-46E6-8D04-35681117EADE}"/>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90" name="Line 188">
                <a:extLst>
                  <a:ext uri="{FF2B5EF4-FFF2-40B4-BE49-F238E27FC236}">
                    <a16:creationId xmlns:a16="http://schemas.microsoft.com/office/drawing/2014/main" id="{5361A56A-C0E8-4392-9B87-3C4E4F0A13A4}"/>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02" name="Group 189">
              <a:extLst>
                <a:ext uri="{FF2B5EF4-FFF2-40B4-BE49-F238E27FC236}">
                  <a16:creationId xmlns:a16="http://schemas.microsoft.com/office/drawing/2014/main" id="{2BA59D69-E6CA-42AF-A563-A3E146319546}"/>
                </a:ext>
              </a:extLst>
            </p:cNvPr>
            <p:cNvGrpSpPr>
              <a:grpSpLocks/>
            </p:cNvGrpSpPr>
            <p:nvPr/>
          </p:nvGrpSpPr>
          <p:grpSpPr bwMode="auto">
            <a:xfrm>
              <a:off x="4400" y="805"/>
              <a:ext cx="260" cy="157"/>
              <a:chOff x="669" y="3266"/>
              <a:chExt cx="629" cy="382"/>
            </a:xfrm>
          </p:grpSpPr>
          <p:sp>
            <p:nvSpPr>
              <p:cNvPr id="27781" name="Oval 190">
                <a:extLst>
                  <a:ext uri="{FF2B5EF4-FFF2-40B4-BE49-F238E27FC236}">
                    <a16:creationId xmlns:a16="http://schemas.microsoft.com/office/drawing/2014/main" id="{94F3104B-A69C-4BAD-B8A7-5F5556FA63BF}"/>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82" name="Rectangle 191">
                <a:extLst>
                  <a:ext uri="{FF2B5EF4-FFF2-40B4-BE49-F238E27FC236}">
                    <a16:creationId xmlns:a16="http://schemas.microsoft.com/office/drawing/2014/main" id="{4142A08D-19BB-404E-8ACA-23336A43A92E}"/>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12" name="Oval 192">
                <a:extLst>
                  <a:ext uri="{FF2B5EF4-FFF2-40B4-BE49-F238E27FC236}">
                    <a16:creationId xmlns:a16="http://schemas.microsoft.com/office/drawing/2014/main" id="{F71CB309-25A7-467D-85F4-B290A6536787}"/>
                  </a:ext>
                </a:extLst>
              </p:cNvPr>
              <p:cNvSpPr>
                <a:spLocks noChangeArrowheads="1"/>
              </p:cNvSpPr>
              <p:nvPr/>
            </p:nvSpPr>
            <p:spPr bwMode="auto">
              <a:xfrm>
                <a:off x="671" y="3265"/>
                <a:ext cx="622"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84" name="Line 193">
                <a:extLst>
                  <a:ext uri="{FF2B5EF4-FFF2-40B4-BE49-F238E27FC236}">
                    <a16:creationId xmlns:a16="http://schemas.microsoft.com/office/drawing/2014/main" id="{4086236A-986C-4E32-94BE-0C6DF7B5CA3E}"/>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85" name="Line 194">
                <a:extLst>
                  <a:ext uri="{FF2B5EF4-FFF2-40B4-BE49-F238E27FC236}">
                    <a16:creationId xmlns:a16="http://schemas.microsoft.com/office/drawing/2014/main" id="{8F8835A2-89EE-4549-8A75-9235A9704E9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03" name="Group 195">
              <a:extLst>
                <a:ext uri="{FF2B5EF4-FFF2-40B4-BE49-F238E27FC236}">
                  <a16:creationId xmlns:a16="http://schemas.microsoft.com/office/drawing/2014/main" id="{FE30C2B1-BB74-409B-8797-6D8909718150}"/>
                </a:ext>
              </a:extLst>
            </p:cNvPr>
            <p:cNvGrpSpPr>
              <a:grpSpLocks/>
            </p:cNvGrpSpPr>
            <p:nvPr/>
          </p:nvGrpSpPr>
          <p:grpSpPr bwMode="auto">
            <a:xfrm>
              <a:off x="5390" y="1465"/>
              <a:ext cx="217" cy="132"/>
              <a:chOff x="669" y="3266"/>
              <a:chExt cx="629" cy="382"/>
            </a:xfrm>
          </p:grpSpPr>
          <p:sp>
            <p:nvSpPr>
              <p:cNvPr id="27776" name="Oval 196">
                <a:extLst>
                  <a:ext uri="{FF2B5EF4-FFF2-40B4-BE49-F238E27FC236}">
                    <a16:creationId xmlns:a16="http://schemas.microsoft.com/office/drawing/2014/main" id="{F0EFFD1C-18F5-46C3-9EF7-CD54A16ACE2B}"/>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77" name="Rectangle 197">
                <a:extLst>
                  <a:ext uri="{FF2B5EF4-FFF2-40B4-BE49-F238E27FC236}">
                    <a16:creationId xmlns:a16="http://schemas.microsoft.com/office/drawing/2014/main" id="{DF0500C8-34D5-4888-A232-41C5A2BC9665}"/>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18" name="Oval 198">
                <a:extLst>
                  <a:ext uri="{FF2B5EF4-FFF2-40B4-BE49-F238E27FC236}">
                    <a16:creationId xmlns:a16="http://schemas.microsoft.com/office/drawing/2014/main" id="{5B922D6B-FB9B-4A6B-82BA-0C672CB63F71}"/>
                  </a:ext>
                </a:extLst>
              </p:cNvPr>
              <p:cNvSpPr>
                <a:spLocks noChangeArrowheads="1"/>
              </p:cNvSpPr>
              <p:nvPr/>
            </p:nvSpPr>
            <p:spPr bwMode="auto">
              <a:xfrm>
                <a:off x="665" y="3266"/>
                <a:ext cx="628"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79" name="Line 199">
                <a:extLst>
                  <a:ext uri="{FF2B5EF4-FFF2-40B4-BE49-F238E27FC236}">
                    <a16:creationId xmlns:a16="http://schemas.microsoft.com/office/drawing/2014/main" id="{44A3799A-4BB9-4161-B1CE-5A948EE7D9EF}"/>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80" name="Line 200">
                <a:extLst>
                  <a:ext uri="{FF2B5EF4-FFF2-40B4-BE49-F238E27FC236}">
                    <a16:creationId xmlns:a16="http://schemas.microsoft.com/office/drawing/2014/main" id="{AB0C65CC-466E-4E24-BD08-35EEA7D55314}"/>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04" name="Group 201">
              <a:extLst>
                <a:ext uri="{FF2B5EF4-FFF2-40B4-BE49-F238E27FC236}">
                  <a16:creationId xmlns:a16="http://schemas.microsoft.com/office/drawing/2014/main" id="{3536342C-C1AC-4CC5-AF71-93897C0492F7}"/>
                </a:ext>
              </a:extLst>
            </p:cNvPr>
            <p:cNvGrpSpPr>
              <a:grpSpLocks/>
            </p:cNvGrpSpPr>
            <p:nvPr/>
          </p:nvGrpSpPr>
          <p:grpSpPr bwMode="auto">
            <a:xfrm>
              <a:off x="5416" y="1821"/>
              <a:ext cx="216" cy="131"/>
              <a:chOff x="669" y="3266"/>
              <a:chExt cx="629" cy="382"/>
            </a:xfrm>
          </p:grpSpPr>
          <p:sp>
            <p:nvSpPr>
              <p:cNvPr id="27771" name="Oval 202">
                <a:extLst>
                  <a:ext uri="{FF2B5EF4-FFF2-40B4-BE49-F238E27FC236}">
                    <a16:creationId xmlns:a16="http://schemas.microsoft.com/office/drawing/2014/main" id="{1B52D4F6-AB3B-42BD-AE5A-F6D7325F0E80}"/>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72" name="Rectangle 203">
                <a:extLst>
                  <a:ext uri="{FF2B5EF4-FFF2-40B4-BE49-F238E27FC236}">
                    <a16:creationId xmlns:a16="http://schemas.microsoft.com/office/drawing/2014/main" id="{936B8E7E-4345-4D68-8D5D-44C8E51DE39B}"/>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24" name="Oval 204">
                <a:extLst>
                  <a:ext uri="{FF2B5EF4-FFF2-40B4-BE49-F238E27FC236}">
                    <a16:creationId xmlns:a16="http://schemas.microsoft.com/office/drawing/2014/main" id="{A1BCD93E-0F7B-4D28-B4BC-0D5AFB41AD46}"/>
                  </a:ext>
                </a:extLst>
              </p:cNvPr>
              <p:cNvSpPr>
                <a:spLocks noChangeArrowheads="1"/>
              </p:cNvSpPr>
              <p:nvPr/>
            </p:nvSpPr>
            <p:spPr bwMode="auto">
              <a:xfrm>
                <a:off x="665" y="3250"/>
                <a:ext cx="627" cy="256"/>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74" name="Line 205">
                <a:extLst>
                  <a:ext uri="{FF2B5EF4-FFF2-40B4-BE49-F238E27FC236}">
                    <a16:creationId xmlns:a16="http://schemas.microsoft.com/office/drawing/2014/main" id="{56286AFF-2C2F-4DF6-B88F-3ABFD0F194C3}"/>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75" name="Line 206">
                <a:extLst>
                  <a:ext uri="{FF2B5EF4-FFF2-40B4-BE49-F238E27FC236}">
                    <a16:creationId xmlns:a16="http://schemas.microsoft.com/office/drawing/2014/main" id="{86DD7C81-6EBD-420A-98A8-950194093E4E}"/>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05" name="Group 207">
              <a:extLst>
                <a:ext uri="{FF2B5EF4-FFF2-40B4-BE49-F238E27FC236}">
                  <a16:creationId xmlns:a16="http://schemas.microsoft.com/office/drawing/2014/main" id="{F848490A-1912-4767-9633-C2AC292CA4E3}"/>
                </a:ext>
              </a:extLst>
            </p:cNvPr>
            <p:cNvGrpSpPr>
              <a:grpSpLocks/>
            </p:cNvGrpSpPr>
            <p:nvPr/>
          </p:nvGrpSpPr>
          <p:grpSpPr bwMode="auto">
            <a:xfrm>
              <a:off x="5263" y="1237"/>
              <a:ext cx="217" cy="131"/>
              <a:chOff x="669" y="3266"/>
              <a:chExt cx="629" cy="382"/>
            </a:xfrm>
          </p:grpSpPr>
          <p:sp>
            <p:nvSpPr>
              <p:cNvPr id="27766" name="Oval 208">
                <a:extLst>
                  <a:ext uri="{FF2B5EF4-FFF2-40B4-BE49-F238E27FC236}">
                    <a16:creationId xmlns:a16="http://schemas.microsoft.com/office/drawing/2014/main" id="{DDC5A728-6335-4178-BA93-DC449686E20C}"/>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67" name="Rectangle 209">
                <a:extLst>
                  <a:ext uri="{FF2B5EF4-FFF2-40B4-BE49-F238E27FC236}">
                    <a16:creationId xmlns:a16="http://schemas.microsoft.com/office/drawing/2014/main" id="{F238D12B-FE3F-42E5-AC07-BDB9745AC01E}"/>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30" name="Oval 210">
                <a:extLst>
                  <a:ext uri="{FF2B5EF4-FFF2-40B4-BE49-F238E27FC236}">
                    <a16:creationId xmlns:a16="http://schemas.microsoft.com/office/drawing/2014/main" id="{6B19BBBD-7C1D-4F80-8B9F-35CF4FBB6DB9}"/>
                  </a:ext>
                </a:extLst>
              </p:cNvPr>
              <p:cNvSpPr>
                <a:spLocks noChangeArrowheads="1"/>
              </p:cNvSpPr>
              <p:nvPr/>
            </p:nvSpPr>
            <p:spPr bwMode="auto">
              <a:xfrm>
                <a:off x="675" y="3270"/>
                <a:ext cx="617" cy="237"/>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69" name="Line 211">
                <a:extLst>
                  <a:ext uri="{FF2B5EF4-FFF2-40B4-BE49-F238E27FC236}">
                    <a16:creationId xmlns:a16="http://schemas.microsoft.com/office/drawing/2014/main" id="{CF613209-BBE7-48D1-BCF3-A2068BA8DF7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70" name="Line 212">
                <a:extLst>
                  <a:ext uri="{FF2B5EF4-FFF2-40B4-BE49-F238E27FC236}">
                    <a16:creationId xmlns:a16="http://schemas.microsoft.com/office/drawing/2014/main" id="{B75E2106-78FB-4AE1-9BFC-D35BF3729E63}"/>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06" name="Group 213">
              <a:extLst>
                <a:ext uri="{FF2B5EF4-FFF2-40B4-BE49-F238E27FC236}">
                  <a16:creationId xmlns:a16="http://schemas.microsoft.com/office/drawing/2014/main" id="{717218B8-B927-43B8-8D80-B40E088141B9}"/>
                </a:ext>
              </a:extLst>
            </p:cNvPr>
            <p:cNvGrpSpPr>
              <a:grpSpLocks/>
            </p:cNvGrpSpPr>
            <p:nvPr/>
          </p:nvGrpSpPr>
          <p:grpSpPr bwMode="auto">
            <a:xfrm>
              <a:off x="5111" y="1008"/>
              <a:ext cx="216" cy="131"/>
              <a:chOff x="669" y="3266"/>
              <a:chExt cx="629" cy="382"/>
            </a:xfrm>
          </p:grpSpPr>
          <p:sp>
            <p:nvSpPr>
              <p:cNvPr id="27761" name="Oval 214">
                <a:extLst>
                  <a:ext uri="{FF2B5EF4-FFF2-40B4-BE49-F238E27FC236}">
                    <a16:creationId xmlns:a16="http://schemas.microsoft.com/office/drawing/2014/main" id="{831C7890-5296-46B8-A649-85F3A87D7D51}"/>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62" name="Rectangle 215">
                <a:extLst>
                  <a:ext uri="{FF2B5EF4-FFF2-40B4-BE49-F238E27FC236}">
                    <a16:creationId xmlns:a16="http://schemas.microsoft.com/office/drawing/2014/main" id="{82C3F4DB-0AB4-46F2-9C94-6ACBDB018A35}"/>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36" name="Oval 216">
                <a:extLst>
                  <a:ext uri="{FF2B5EF4-FFF2-40B4-BE49-F238E27FC236}">
                    <a16:creationId xmlns:a16="http://schemas.microsoft.com/office/drawing/2014/main" id="{04DCD15C-46EA-48EE-B7A4-05AADBA0C06C}"/>
                  </a:ext>
                </a:extLst>
              </p:cNvPr>
              <p:cNvSpPr>
                <a:spLocks noChangeArrowheads="1"/>
              </p:cNvSpPr>
              <p:nvPr/>
            </p:nvSpPr>
            <p:spPr bwMode="auto">
              <a:xfrm>
                <a:off x="671" y="3260"/>
                <a:ext cx="623" cy="247"/>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64" name="Line 217">
                <a:extLst>
                  <a:ext uri="{FF2B5EF4-FFF2-40B4-BE49-F238E27FC236}">
                    <a16:creationId xmlns:a16="http://schemas.microsoft.com/office/drawing/2014/main" id="{9C6445DA-6D29-416F-9A61-94240DA2EEE4}"/>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65" name="Line 218">
                <a:extLst>
                  <a:ext uri="{FF2B5EF4-FFF2-40B4-BE49-F238E27FC236}">
                    <a16:creationId xmlns:a16="http://schemas.microsoft.com/office/drawing/2014/main" id="{33EEAC43-94C6-44BE-8423-65630822473D}"/>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07" name="Group 219">
              <a:extLst>
                <a:ext uri="{FF2B5EF4-FFF2-40B4-BE49-F238E27FC236}">
                  <a16:creationId xmlns:a16="http://schemas.microsoft.com/office/drawing/2014/main" id="{4622469D-9E94-4EFF-85C7-E3911D53814E}"/>
                </a:ext>
              </a:extLst>
            </p:cNvPr>
            <p:cNvGrpSpPr>
              <a:grpSpLocks/>
            </p:cNvGrpSpPr>
            <p:nvPr/>
          </p:nvGrpSpPr>
          <p:grpSpPr bwMode="auto">
            <a:xfrm>
              <a:off x="4882" y="855"/>
              <a:ext cx="217" cy="132"/>
              <a:chOff x="669" y="3266"/>
              <a:chExt cx="629" cy="382"/>
            </a:xfrm>
          </p:grpSpPr>
          <p:sp>
            <p:nvSpPr>
              <p:cNvPr id="27756" name="Oval 220">
                <a:extLst>
                  <a:ext uri="{FF2B5EF4-FFF2-40B4-BE49-F238E27FC236}">
                    <a16:creationId xmlns:a16="http://schemas.microsoft.com/office/drawing/2014/main" id="{301D2AC5-985B-40F7-A83A-A7825E80203B}"/>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57" name="Rectangle 221">
                <a:extLst>
                  <a:ext uri="{FF2B5EF4-FFF2-40B4-BE49-F238E27FC236}">
                    <a16:creationId xmlns:a16="http://schemas.microsoft.com/office/drawing/2014/main" id="{105B68F4-82F2-40C7-A53F-9203475E5EDF}"/>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42" name="Oval 222">
                <a:extLst>
                  <a:ext uri="{FF2B5EF4-FFF2-40B4-BE49-F238E27FC236}">
                    <a16:creationId xmlns:a16="http://schemas.microsoft.com/office/drawing/2014/main" id="{F6C17864-965F-4B15-AD14-68D0C0058953}"/>
                  </a:ext>
                </a:extLst>
              </p:cNvPr>
              <p:cNvSpPr>
                <a:spLocks noChangeArrowheads="1"/>
              </p:cNvSpPr>
              <p:nvPr/>
            </p:nvSpPr>
            <p:spPr bwMode="auto">
              <a:xfrm>
                <a:off x="669" y="3268"/>
                <a:ext cx="624" cy="237"/>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59" name="Line 223">
                <a:extLst>
                  <a:ext uri="{FF2B5EF4-FFF2-40B4-BE49-F238E27FC236}">
                    <a16:creationId xmlns:a16="http://schemas.microsoft.com/office/drawing/2014/main" id="{56543283-5282-4BEC-835B-05F3836281C8}"/>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60" name="Line 224">
                <a:extLst>
                  <a:ext uri="{FF2B5EF4-FFF2-40B4-BE49-F238E27FC236}">
                    <a16:creationId xmlns:a16="http://schemas.microsoft.com/office/drawing/2014/main" id="{45A51DB8-F47C-473E-A4B7-AC4465800C16}"/>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08" name="Group 225">
              <a:extLst>
                <a:ext uri="{FF2B5EF4-FFF2-40B4-BE49-F238E27FC236}">
                  <a16:creationId xmlns:a16="http://schemas.microsoft.com/office/drawing/2014/main" id="{B52F0C7A-22FC-4343-B2E9-A3D818C09172}"/>
                </a:ext>
              </a:extLst>
            </p:cNvPr>
            <p:cNvGrpSpPr>
              <a:grpSpLocks/>
            </p:cNvGrpSpPr>
            <p:nvPr/>
          </p:nvGrpSpPr>
          <p:grpSpPr bwMode="auto">
            <a:xfrm>
              <a:off x="4705" y="703"/>
              <a:ext cx="216" cy="131"/>
              <a:chOff x="669" y="3266"/>
              <a:chExt cx="629" cy="382"/>
            </a:xfrm>
          </p:grpSpPr>
          <p:sp>
            <p:nvSpPr>
              <p:cNvPr id="27751" name="Oval 226">
                <a:extLst>
                  <a:ext uri="{FF2B5EF4-FFF2-40B4-BE49-F238E27FC236}">
                    <a16:creationId xmlns:a16="http://schemas.microsoft.com/office/drawing/2014/main" id="{18442F26-7AC8-4882-8C5E-DA20621D117A}"/>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52" name="Rectangle 227">
                <a:extLst>
                  <a:ext uri="{FF2B5EF4-FFF2-40B4-BE49-F238E27FC236}">
                    <a16:creationId xmlns:a16="http://schemas.microsoft.com/office/drawing/2014/main" id="{823DFD54-FB67-421F-859D-186EC33D7B20}"/>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48" name="Oval 228">
                <a:extLst>
                  <a:ext uri="{FF2B5EF4-FFF2-40B4-BE49-F238E27FC236}">
                    <a16:creationId xmlns:a16="http://schemas.microsoft.com/office/drawing/2014/main" id="{7AD2723C-504E-485B-81F9-1B3393BCD565}"/>
                  </a:ext>
                </a:extLst>
              </p:cNvPr>
              <p:cNvSpPr>
                <a:spLocks noChangeArrowheads="1"/>
              </p:cNvSpPr>
              <p:nvPr/>
            </p:nvSpPr>
            <p:spPr bwMode="auto">
              <a:xfrm>
                <a:off x="669" y="3276"/>
                <a:ext cx="623" cy="22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54" name="Line 229">
                <a:extLst>
                  <a:ext uri="{FF2B5EF4-FFF2-40B4-BE49-F238E27FC236}">
                    <a16:creationId xmlns:a16="http://schemas.microsoft.com/office/drawing/2014/main" id="{E8E24751-D04E-4199-BD29-8E050B9E278C}"/>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55" name="Line 230">
                <a:extLst>
                  <a:ext uri="{FF2B5EF4-FFF2-40B4-BE49-F238E27FC236}">
                    <a16:creationId xmlns:a16="http://schemas.microsoft.com/office/drawing/2014/main" id="{2BF0D0EB-30DC-40AD-9B54-BCD8BEA4C54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09" name="Group 231">
              <a:extLst>
                <a:ext uri="{FF2B5EF4-FFF2-40B4-BE49-F238E27FC236}">
                  <a16:creationId xmlns:a16="http://schemas.microsoft.com/office/drawing/2014/main" id="{E238FFAA-B8D8-4B36-A56D-FC002C33B55D}"/>
                </a:ext>
              </a:extLst>
            </p:cNvPr>
            <p:cNvGrpSpPr>
              <a:grpSpLocks/>
            </p:cNvGrpSpPr>
            <p:nvPr/>
          </p:nvGrpSpPr>
          <p:grpSpPr bwMode="auto">
            <a:xfrm>
              <a:off x="4425" y="576"/>
              <a:ext cx="217" cy="131"/>
              <a:chOff x="669" y="3266"/>
              <a:chExt cx="629" cy="382"/>
            </a:xfrm>
          </p:grpSpPr>
          <p:sp>
            <p:nvSpPr>
              <p:cNvPr id="27746" name="Oval 232">
                <a:extLst>
                  <a:ext uri="{FF2B5EF4-FFF2-40B4-BE49-F238E27FC236}">
                    <a16:creationId xmlns:a16="http://schemas.microsoft.com/office/drawing/2014/main" id="{A77AE4A0-EFF4-4B78-90D5-9B4325A08486}"/>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47" name="Rectangle 233">
                <a:extLst>
                  <a:ext uri="{FF2B5EF4-FFF2-40B4-BE49-F238E27FC236}">
                    <a16:creationId xmlns:a16="http://schemas.microsoft.com/office/drawing/2014/main" id="{9EF457C0-8FCB-4B85-9F8D-7B3E02D6D86A}"/>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54" name="Oval 234">
                <a:extLst>
                  <a:ext uri="{FF2B5EF4-FFF2-40B4-BE49-F238E27FC236}">
                    <a16:creationId xmlns:a16="http://schemas.microsoft.com/office/drawing/2014/main" id="{4D6EACF9-2B6A-4A1A-AE69-7FEB8EF04003}"/>
                  </a:ext>
                </a:extLst>
              </p:cNvPr>
              <p:cNvSpPr>
                <a:spLocks noChangeArrowheads="1"/>
              </p:cNvSpPr>
              <p:nvPr/>
            </p:nvSpPr>
            <p:spPr bwMode="auto">
              <a:xfrm>
                <a:off x="671" y="3266"/>
                <a:ext cx="621"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49" name="Line 235">
                <a:extLst>
                  <a:ext uri="{FF2B5EF4-FFF2-40B4-BE49-F238E27FC236}">
                    <a16:creationId xmlns:a16="http://schemas.microsoft.com/office/drawing/2014/main" id="{1711A401-9BA7-4E4F-A7CF-E565C1DC2131}"/>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50" name="Line 236">
                <a:extLst>
                  <a:ext uri="{FF2B5EF4-FFF2-40B4-BE49-F238E27FC236}">
                    <a16:creationId xmlns:a16="http://schemas.microsoft.com/office/drawing/2014/main" id="{09FA7D08-4D1E-4276-9185-95FE7A2DD273}"/>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10" name="Group 237">
              <a:extLst>
                <a:ext uri="{FF2B5EF4-FFF2-40B4-BE49-F238E27FC236}">
                  <a16:creationId xmlns:a16="http://schemas.microsoft.com/office/drawing/2014/main" id="{628B4FCF-40ED-45CB-AA14-612C0475316D}"/>
                </a:ext>
              </a:extLst>
            </p:cNvPr>
            <p:cNvGrpSpPr>
              <a:grpSpLocks/>
            </p:cNvGrpSpPr>
            <p:nvPr/>
          </p:nvGrpSpPr>
          <p:grpSpPr bwMode="auto">
            <a:xfrm>
              <a:off x="4958" y="601"/>
              <a:ext cx="217" cy="132"/>
              <a:chOff x="669" y="3266"/>
              <a:chExt cx="629" cy="382"/>
            </a:xfrm>
          </p:grpSpPr>
          <p:sp>
            <p:nvSpPr>
              <p:cNvPr id="27741" name="Oval 238">
                <a:extLst>
                  <a:ext uri="{FF2B5EF4-FFF2-40B4-BE49-F238E27FC236}">
                    <a16:creationId xmlns:a16="http://schemas.microsoft.com/office/drawing/2014/main" id="{23A3E660-FC13-486B-A0CF-68660F90AAEF}"/>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42" name="Rectangle 239">
                <a:extLst>
                  <a:ext uri="{FF2B5EF4-FFF2-40B4-BE49-F238E27FC236}">
                    <a16:creationId xmlns:a16="http://schemas.microsoft.com/office/drawing/2014/main" id="{6DF78AC5-9B18-4064-BFE1-78111156A3E0}"/>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60" name="Oval 240">
                <a:extLst>
                  <a:ext uri="{FF2B5EF4-FFF2-40B4-BE49-F238E27FC236}">
                    <a16:creationId xmlns:a16="http://schemas.microsoft.com/office/drawing/2014/main" id="{2A0A8F63-DA52-4CD1-9D7B-2922B96BF7D4}"/>
                  </a:ext>
                </a:extLst>
              </p:cNvPr>
              <p:cNvSpPr>
                <a:spLocks noChangeArrowheads="1"/>
              </p:cNvSpPr>
              <p:nvPr/>
            </p:nvSpPr>
            <p:spPr bwMode="auto">
              <a:xfrm>
                <a:off x="670" y="3278"/>
                <a:ext cx="622" cy="228"/>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44" name="Line 241">
                <a:extLst>
                  <a:ext uri="{FF2B5EF4-FFF2-40B4-BE49-F238E27FC236}">
                    <a16:creationId xmlns:a16="http://schemas.microsoft.com/office/drawing/2014/main" id="{FCC1E1EA-E890-44B0-B4E2-8C862D10A7DC}"/>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45" name="Line 242">
                <a:extLst>
                  <a:ext uri="{FF2B5EF4-FFF2-40B4-BE49-F238E27FC236}">
                    <a16:creationId xmlns:a16="http://schemas.microsoft.com/office/drawing/2014/main" id="{AAAAED27-C219-43AF-9336-E1BBD7A0334B}"/>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11" name="Group 243">
              <a:extLst>
                <a:ext uri="{FF2B5EF4-FFF2-40B4-BE49-F238E27FC236}">
                  <a16:creationId xmlns:a16="http://schemas.microsoft.com/office/drawing/2014/main" id="{61FAFF35-0C79-491F-A7BB-FC52C40016CB}"/>
                </a:ext>
              </a:extLst>
            </p:cNvPr>
            <p:cNvGrpSpPr>
              <a:grpSpLocks/>
            </p:cNvGrpSpPr>
            <p:nvPr/>
          </p:nvGrpSpPr>
          <p:grpSpPr bwMode="auto">
            <a:xfrm>
              <a:off x="5212" y="601"/>
              <a:ext cx="217" cy="132"/>
              <a:chOff x="669" y="3266"/>
              <a:chExt cx="629" cy="382"/>
            </a:xfrm>
          </p:grpSpPr>
          <p:sp>
            <p:nvSpPr>
              <p:cNvPr id="27736" name="Oval 244">
                <a:extLst>
                  <a:ext uri="{FF2B5EF4-FFF2-40B4-BE49-F238E27FC236}">
                    <a16:creationId xmlns:a16="http://schemas.microsoft.com/office/drawing/2014/main" id="{B218A181-1087-4229-B47F-BA03F796F84B}"/>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37" name="Rectangle 245">
                <a:extLst>
                  <a:ext uri="{FF2B5EF4-FFF2-40B4-BE49-F238E27FC236}">
                    <a16:creationId xmlns:a16="http://schemas.microsoft.com/office/drawing/2014/main" id="{06395303-3298-4202-BF78-60589967A4B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66" name="Oval 246">
                <a:extLst>
                  <a:ext uri="{FF2B5EF4-FFF2-40B4-BE49-F238E27FC236}">
                    <a16:creationId xmlns:a16="http://schemas.microsoft.com/office/drawing/2014/main" id="{2FCA9DE9-03C7-43F4-BDC4-7BCE2B356122}"/>
                  </a:ext>
                </a:extLst>
              </p:cNvPr>
              <p:cNvSpPr>
                <a:spLocks noChangeArrowheads="1"/>
              </p:cNvSpPr>
              <p:nvPr/>
            </p:nvSpPr>
            <p:spPr bwMode="auto">
              <a:xfrm>
                <a:off x="669" y="3278"/>
                <a:ext cx="624" cy="228"/>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39" name="Line 247">
                <a:extLst>
                  <a:ext uri="{FF2B5EF4-FFF2-40B4-BE49-F238E27FC236}">
                    <a16:creationId xmlns:a16="http://schemas.microsoft.com/office/drawing/2014/main" id="{5114A769-7057-46AF-AC0A-78C3F796D287}"/>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40" name="Line 248">
                <a:extLst>
                  <a:ext uri="{FF2B5EF4-FFF2-40B4-BE49-F238E27FC236}">
                    <a16:creationId xmlns:a16="http://schemas.microsoft.com/office/drawing/2014/main" id="{A0CA148A-B862-47E2-8A17-75AACDA22BD8}"/>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12" name="Group 249">
              <a:extLst>
                <a:ext uri="{FF2B5EF4-FFF2-40B4-BE49-F238E27FC236}">
                  <a16:creationId xmlns:a16="http://schemas.microsoft.com/office/drawing/2014/main" id="{6F5EA409-7CED-43BC-B2F9-DDBA3B1AD0BE}"/>
                </a:ext>
              </a:extLst>
            </p:cNvPr>
            <p:cNvGrpSpPr>
              <a:grpSpLocks/>
            </p:cNvGrpSpPr>
            <p:nvPr/>
          </p:nvGrpSpPr>
          <p:grpSpPr bwMode="auto">
            <a:xfrm>
              <a:off x="5111" y="830"/>
              <a:ext cx="216" cy="131"/>
              <a:chOff x="669" y="3266"/>
              <a:chExt cx="629" cy="382"/>
            </a:xfrm>
          </p:grpSpPr>
          <p:sp>
            <p:nvSpPr>
              <p:cNvPr id="27731" name="Oval 250">
                <a:extLst>
                  <a:ext uri="{FF2B5EF4-FFF2-40B4-BE49-F238E27FC236}">
                    <a16:creationId xmlns:a16="http://schemas.microsoft.com/office/drawing/2014/main" id="{9E06454A-7D9A-43CC-A062-3B87C6EC10A1}"/>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32" name="Rectangle 251">
                <a:extLst>
                  <a:ext uri="{FF2B5EF4-FFF2-40B4-BE49-F238E27FC236}">
                    <a16:creationId xmlns:a16="http://schemas.microsoft.com/office/drawing/2014/main" id="{C3D15CAE-8B5F-4316-B11C-31357BCEC11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72" name="Oval 252">
                <a:extLst>
                  <a:ext uri="{FF2B5EF4-FFF2-40B4-BE49-F238E27FC236}">
                    <a16:creationId xmlns:a16="http://schemas.microsoft.com/office/drawing/2014/main" id="{58A1D004-0B3A-4441-80AB-E2590E83A54E}"/>
                  </a:ext>
                </a:extLst>
              </p:cNvPr>
              <p:cNvSpPr>
                <a:spLocks noChangeArrowheads="1"/>
              </p:cNvSpPr>
              <p:nvPr/>
            </p:nvSpPr>
            <p:spPr bwMode="auto">
              <a:xfrm>
                <a:off x="671" y="3262"/>
                <a:ext cx="623" cy="245"/>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34" name="Line 253">
                <a:extLst>
                  <a:ext uri="{FF2B5EF4-FFF2-40B4-BE49-F238E27FC236}">
                    <a16:creationId xmlns:a16="http://schemas.microsoft.com/office/drawing/2014/main" id="{E54B2DAE-CEFC-4F7A-ACE3-08347D2CE900}"/>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35" name="Line 254">
                <a:extLst>
                  <a:ext uri="{FF2B5EF4-FFF2-40B4-BE49-F238E27FC236}">
                    <a16:creationId xmlns:a16="http://schemas.microsoft.com/office/drawing/2014/main" id="{2BF354F6-EA83-4E94-B53F-6327ED056590}"/>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13" name="Group 255">
              <a:extLst>
                <a:ext uri="{FF2B5EF4-FFF2-40B4-BE49-F238E27FC236}">
                  <a16:creationId xmlns:a16="http://schemas.microsoft.com/office/drawing/2014/main" id="{F862D7A3-5D27-4F16-B2F7-B2E6BFC9B7E5}"/>
                </a:ext>
              </a:extLst>
            </p:cNvPr>
            <p:cNvGrpSpPr>
              <a:grpSpLocks/>
            </p:cNvGrpSpPr>
            <p:nvPr/>
          </p:nvGrpSpPr>
          <p:grpSpPr bwMode="auto">
            <a:xfrm>
              <a:off x="5365" y="728"/>
              <a:ext cx="216" cy="132"/>
              <a:chOff x="669" y="3266"/>
              <a:chExt cx="629" cy="382"/>
            </a:xfrm>
          </p:grpSpPr>
          <p:sp>
            <p:nvSpPr>
              <p:cNvPr id="27726" name="Oval 256">
                <a:extLst>
                  <a:ext uri="{FF2B5EF4-FFF2-40B4-BE49-F238E27FC236}">
                    <a16:creationId xmlns:a16="http://schemas.microsoft.com/office/drawing/2014/main" id="{0794EA63-B127-41D2-94E2-9434026D9043}"/>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27" name="Rectangle 257">
                <a:extLst>
                  <a:ext uri="{FF2B5EF4-FFF2-40B4-BE49-F238E27FC236}">
                    <a16:creationId xmlns:a16="http://schemas.microsoft.com/office/drawing/2014/main" id="{B93C55D6-B47B-4109-A0FD-35696DD6296A}"/>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78" name="Oval 258">
                <a:extLst>
                  <a:ext uri="{FF2B5EF4-FFF2-40B4-BE49-F238E27FC236}">
                    <a16:creationId xmlns:a16="http://schemas.microsoft.com/office/drawing/2014/main" id="{A998FDBC-88AA-4087-8F79-27F723C725A0}"/>
                  </a:ext>
                </a:extLst>
              </p:cNvPr>
              <p:cNvSpPr>
                <a:spLocks noChangeArrowheads="1"/>
              </p:cNvSpPr>
              <p:nvPr/>
            </p:nvSpPr>
            <p:spPr bwMode="auto">
              <a:xfrm>
                <a:off x="670" y="3266"/>
                <a:ext cx="623"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29" name="Line 259">
                <a:extLst>
                  <a:ext uri="{FF2B5EF4-FFF2-40B4-BE49-F238E27FC236}">
                    <a16:creationId xmlns:a16="http://schemas.microsoft.com/office/drawing/2014/main" id="{0F69747C-576E-42B8-A14C-B3107AD7896E}"/>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30" name="Line 260">
                <a:extLst>
                  <a:ext uri="{FF2B5EF4-FFF2-40B4-BE49-F238E27FC236}">
                    <a16:creationId xmlns:a16="http://schemas.microsoft.com/office/drawing/2014/main" id="{DE2C0F76-59BA-46FF-8DFC-489E3C760B9B}"/>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14" name="Group 261">
              <a:extLst>
                <a:ext uri="{FF2B5EF4-FFF2-40B4-BE49-F238E27FC236}">
                  <a16:creationId xmlns:a16="http://schemas.microsoft.com/office/drawing/2014/main" id="{1AE7C7C6-115F-445F-AC35-7D7659163A5A}"/>
                </a:ext>
              </a:extLst>
            </p:cNvPr>
            <p:cNvGrpSpPr>
              <a:grpSpLocks/>
            </p:cNvGrpSpPr>
            <p:nvPr/>
          </p:nvGrpSpPr>
          <p:grpSpPr bwMode="auto">
            <a:xfrm>
              <a:off x="5339" y="906"/>
              <a:ext cx="217" cy="132"/>
              <a:chOff x="669" y="3266"/>
              <a:chExt cx="629" cy="382"/>
            </a:xfrm>
          </p:grpSpPr>
          <p:sp>
            <p:nvSpPr>
              <p:cNvPr id="27721" name="Oval 262">
                <a:extLst>
                  <a:ext uri="{FF2B5EF4-FFF2-40B4-BE49-F238E27FC236}">
                    <a16:creationId xmlns:a16="http://schemas.microsoft.com/office/drawing/2014/main" id="{28DE770B-3BE1-434B-A9B3-7A0C9E8F9D41}"/>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22" name="Rectangle 263">
                <a:extLst>
                  <a:ext uri="{FF2B5EF4-FFF2-40B4-BE49-F238E27FC236}">
                    <a16:creationId xmlns:a16="http://schemas.microsoft.com/office/drawing/2014/main" id="{61BF9EAB-41FD-4DF2-BC60-8ECD1A0CC3C4}"/>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84" name="Oval 264">
                <a:extLst>
                  <a:ext uri="{FF2B5EF4-FFF2-40B4-BE49-F238E27FC236}">
                    <a16:creationId xmlns:a16="http://schemas.microsoft.com/office/drawing/2014/main" id="{08E573C6-492D-4EFD-A033-020095275342}"/>
                  </a:ext>
                </a:extLst>
              </p:cNvPr>
              <p:cNvSpPr>
                <a:spLocks noChangeArrowheads="1"/>
              </p:cNvSpPr>
              <p:nvPr/>
            </p:nvSpPr>
            <p:spPr bwMode="auto">
              <a:xfrm>
                <a:off x="669" y="3264"/>
                <a:ext cx="624" cy="241"/>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24" name="Line 265">
                <a:extLst>
                  <a:ext uri="{FF2B5EF4-FFF2-40B4-BE49-F238E27FC236}">
                    <a16:creationId xmlns:a16="http://schemas.microsoft.com/office/drawing/2014/main" id="{8E4ADB31-7B1F-4676-8358-8C97D7BEB71D}"/>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25" name="Line 266">
                <a:extLst>
                  <a:ext uri="{FF2B5EF4-FFF2-40B4-BE49-F238E27FC236}">
                    <a16:creationId xmlns:a16="http://schemas.microsoft.com/office/drawing/2014/main" id="{BA303F32-10F0-456A-AEF1-729365498987}"/>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15" name="Group 267">
              <a:extLst>
                <a:ext uri="{FF2B5EF4-FFF2-40B4-BE49-F238E27FC236}">
                  <a16:creationId xmlns:a16="http://schemas.microsoft.com/office/drawing/2014/main" id="{386405B4-DC3E-4CD1-9EC3-BC84FC3A4CC6}"/>
                </a:ext>
              </a:extLst>
            </p:cNvPr>
            <p:cNvGrpSpPr>
              <a:grpSpLocks/>
            </p:cNvGrpSpPr>
            <p:nvPr/>
          </p:nvGrpSpPr>
          <p:grpSpPr bwMode="auto">
            <a:xfrm>
              <a:off x="5416" y="1084"/>
              <a:ext cx="216" cy="131"/>
              <a:chOff x="669" y="3266"/>
              <a:chExt cx="629" cy="382"/>
            </a:xfrm>
          </p:grpSpPr>
          <p:sp>
            <p:nvSpPr>
              <p:cNvPr id="27716" name="Oval 268">
                <a:extLst>
                  <a:ext uri="{FF2B5EF4-FFF2-40B4-BE49-F238E27FC236}">
                    <a16:creationId xmlns:a16="http://schemas.microsoft.com/office/drawing/2014/main" id="{6AFF1A9F-C4C5-4762-90A3-C48494EFA864}"/>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17" name="Rectangle 269">
                <a:extLst>
                  <a:ext uri="{FF2B5EF4-FFF2-40B4-BE49-F238E27FC236}">
                    <a16:creationId xmlns:a16="http://schemas.microsoft.com/office/drawing/2014/main" id="{ACD78E17-CD79-48EE-A05E-FBD6839B4AF2}"/>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90" name="Oval 270">
                <a:extLst>
                  <a:ext uri="{FF2B5EF4-FFF2-40B4-BE49-F238E27FC236}">
                    <a16:creationId xmlns:a16="http://schemas.microsoft.com/office/drawing/2014/main" id="{B269F40F-5BEB-44EC-8E38-5BCA81FE5EA3}"/>
                  </a:ext>
                </a:extLst>
              </p:cNvPr>
              <p:cNvSpPr>
                <a:spLocks noChangeArrowheads="1"/>
              </p:cNvSpPr>
              <p:nvPr/>
            </p:nvSpPr>
            <p:spPr bwMode="auto">
              <a:xfrm>
                <a:off x="665" y="3256"/>
                <a:ext cx="627" cy="24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19" name="Line 271">
                <a:extLst>
                  <a:ext uri="{FF2B5EF4-FFF2-40B4-BE49-F238E27FC236}">
                    <a16:creationId xmlns:a16="http://schemas.microsoft.com/office/drawing/2014/main" id="{FAA43AB1-2C43-4C0A-8807-A00158D9323C}"/>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20" name="Line 272">
                <a:extLst>
                  <a:ext uri="{FF2B5EF4-FFF2-40B4-BE49-F238E27FC236}">
                    <a16:creationId xmlns:a16="http://schemas.microsoft.com/office/drawing/2014/main" id="{B5ECCEA1-6944-40B7-9F9B-E8227871D6D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sp>
        <p:nvSpPr>
          <p:cNvPr id="27651" name="Rectangle 273">
            <a:extLst>
              <a:ext uri="{FF2B5EF4-FFF2-40B4-BE49-F238E27FC236}">
                <a16:creationId xmlns:a16="http://schemas.microsoft.com/office/drawing/2014/main" id="{A2B6ED03-998C-4C74-BE7B-C854DD504D77}"/>
              </a:ext>
            </a:extLst>
          </p:cNvPr>
          <p:cNvSpPr>
            <a:spLocks noGrp="1" noRot="1"/>
          </p:cNvSpPr>
          <p:nvPr>
            <p:ph type="title"/>
          </p:nvPr>
        </p:nvSpPr>
        <p:spPr>
          <a:xfrm>
            <a:off x="611188" y="0"/>
            <a:ext cx="7772400" cy="1143000"/>
          </a:xfrm>
        </p:spPr>
        <p:txBody>
          <a:bodyPr/>
          <a:lstStyle/>
          <a:p>
            <a:pPr eaLnBrk="1" hangingPunct="1"/>
            <a:r>
              <a:rPr lang="en-GB" altLang="en-US">
                <a:latin typeface="Times New Roman" panose="02020603050405020304" pitchFamily="18" charset="0"/>
              </a:rPr>
              <a:t>A Desired Journey</a:t>
            </a:r>
          </a:p>
        </p:txBody>
      </p:sp>
      <p:sp>
        <p:nvSpPr>
          <p:cNvPr id="27652" name="Freeform 274">
            <a:extLst>
              <a:ext uri="{FF2B5EF4-FFF2-40B4-BE49-F238E27FC236}">
                <a16:creationId xmlns:a16="http://schemas.microsoft.com/office/drawing/2014/main" id="{2136E18A-9A94-4790-A6F6-ED43F83B06F8}"/>
              </a:ext>
            </a:extLst>
          </p:cNvPr>
          <p:cNvSpPr>
            <a:spLocks/>
          </p:cNvSpPr>
          <p:nvPr/>
        </p:nvSpPr>
        <p:spPr bwMode="auto">
          <a:xfrm rot="1528787">
            <a:off x="1335088" y="4670425"/>
            <a:ext cx="1397000" cy="1090613"/>
          </a:xfrm>
          <a:custGeom>
            <a:avLst/>
            <a:gdLst>
              <a:gd name="T0" fmla="*/ 0 w 908"/>
              <a:gd name="T1" fmla="*/ 2147483646 h 832"/>
              <a:gd name="T2" fmla="*/ 2147483646 w 908"/>
              <a:gd name="T3" fmla="*/ 2147483646 h 832"/>
              <a:gd name="T4" fmla="*/ 2147483646 w 908"/>
              <a:gd name="T5" fmla="*/ 2147483646 h 832"/>
              <a:gd name="T6" fmla="*/ 0 60000 65536"/>
              <a:gd name="T7" fmla="*/ 0 60000 65536"/>
              <a:gd name="T8" fmla="*/ 0 60000 65536"/>
              <a:gd name="T9" fmla="*/ 0 w 908"/>
              <a:gd name="T10" fmla="*/ 0 h 832"/>
              <a:gd name="T11" fmla="*/ 908 w 908"/>
              <a:gd name="T12" fmla="*/ 832 h 832"/>
            </a:gdLst>
            <a:ahLst/>
            <a:cxnLst>
              <a:cxn ang="T6">
                <a:pos x="T0" y="T1"/>
              </a:cxn>
              <a:cxn ang="T7">
                <a:pos x="T2" y="T3"/>
              </a:cxn>
              <a:cxn ang="T8">
                <a:pos x="T4" y="T5"/>
              </a:cxn>
            </a:cxnLst>
            <a:rect l="T9" t="T10" r="T11" b="T12"/>
            <a:pathLst>
              <a:path w="908" h="832">
                <a:moveTo>
                  <a:pt x="0" y="832"/>
                </a:moveTo>
                <a:cubicBezTo>
                  <a:pt x="129" y="522"/>
                  <a:pt x="258" y="212"/>
                  <a:pt x="409" y="106"/>
                </a:cubicBezTo>
                <a:cubicBezTo>
                  <a:pt x="560" y="0"/>
                  <a:pt x="734" y="98"/>
                  <a:pt x="908" y="197"/>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spAutoFit/>
          </a:bodyPr>
          <a:lstStyle/>
          <a:p>
            <a:endParaRPr lang="en-GB"/>
          </a:p>
        </p:txBody>
      </p:sp>
      <p:sp>
        <p:nvSpPr>
          <p:cNvPr id="27653" name="Freeform 275">
            <a:extLst>
              <a:ext uri="{FF2B5EF4-FFF2-40B4-BE49-F238E27FC236}">
                <a16:creationId xmlns:a16="http://schemas.microsoft.com/office/drawing/2014/main" id="{5D7375C8-90DE-4AD8-9E2F-2F60EAD3DFFA}"/>
              </a:ext>
            </a:extLst>
          </p:cNvPr>
          <p:cNvSpPr>
            <a:spLocks/>
          </p:cNvSpPr>
          <p:nvPr/>
        </p:nvSpPr>
        <p:spPr bwMode="auto">
          <a:xfrm>
            <a:off x="2841625" y="3773488"/>
            <a:ext cx="701675" cy="1501775"/>
          </a:xfrm>
          <a:custGeom>
            <a:avLst/>
            <a:gdLst>
              <a:gd name="T0" fmla="*/ 0 w 589"/>
              <a:gd name="T1" fmla="*/ 2147483646 h 688"/>
              <a:gd name="T2" fmla="*/ 2147483646 w 589"/>
              <a:gd name="T3" fmla="*/ 2147483646 h 688"/>
              <a:gd name="T4" fmla="*/ 2147483646 w 589"/>
              <a:gd name="T5" fmla="*/ 2147483646 h 688"/>
              <a:gd name="T6" fmla="*/ 0 60000 65536"/>
              <a:gd name="T7" fmla="*/ 0 60000 65536"/>
              <a:gd name="T8" fmla="*/ 0 60000 65536"/>
              <a:gd name="T9" fmla="*/ 0 w 589"/>
              <a:gd name="T10" fmla="*/ 0 h 688"/>
              <a:gd name="T11" fmla="*/ 589 w 589"/>
              <a:gd name="T12" fmla="*/ 688 h 688"/>
            </a:gdLst>
            <a:ahLst/>
            <a:cxnLst>
              <a:cxn ang="T6">
                <a:pos x="T0" y="T1"/>
              </a:cxn>
              <a:cxn ang="T7">
                <a:pos x="T2" y="T3"/>
              </a:cxn>
              <a:cxn ang="T8">
                <a:pos x="T4" y="T5"/>
              </a:cxn>
            </a:cxnLst>
            <a:rect l="T9" t="T10" r="T11" b="T12"/>
            <a:pathLst>
              <a:path w="589" h="688">
                <a:moveTo>
                  <a:pt x="0" y="688"/>
                </a:moveTo>
                <a:cubicBezTo>
                  <a:pt x="41" y="397"/>
                  <a:pt x="83" y="106"/>
                  <a:pt x="181" y="53"/>
                </a:cubicBezTo>
                <a:cubicBezTo>
                  <a:pt x="279" y="0"/>
                  <a:pt x="521" y="310"/>
                  <a:pt x="589" y="370"/>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spAutoFit/>
          </a:bodyPr>
          <a:lstStyle/>
          <a:p>
            <a:endParaRPr lang="en-GB"/>
          </a:p>
        </p:txBody>
      </p:sp>
      <p:sp>
        <p:nvSpPr>
          <p:cNvPr id="27654" name="Freeform 276">
            <a:extLst>
              <a:ext uri="{FF2B5EF4-FFF2-40B4-BE49-F238E27FC236}">
                <a16:creationId xmlns:a16="http://schemas.microsoft.com/office/drawing/2014/main" id="{217AB673-964E-492C-846D-A59071E0BA54}"/>
              </a:ext>
            </a:extLst>
          </p:cNvPr>
          <p:cNvSpPr>
            <a:spLocks/>
          </p:cNvSpPr>
          <p:nvPr/>
        </p:nvSpPr>
        <p:spPr bwMode="auto">
          <a:xfrm rot="-648610">
            <a:off x="3082925" y="3617913"/>
            <a:ext cx="2103438" cy="627062"/>
          </a:xfrm>
          <a:custGeom>
            <a:avLst/>
            <a:gdLst>
              <a:gd name="T0" fmla="*/ 2147483646 w 895"/>
              <a:gd name="T1" fmla="*/ 2147483646 h 559"/>
              <a:gd name="T2" fmla="*/ 2147483646 w 895"/>
              <a:gd name="T3" fmla="*/ 2147483646 h 559"/>
              <a:gd name="T4" fmla="*/ 2147483646 w 895"/>
              <a:gd name="T5" fmla="*/ 2147483646 h 559"/>
              <a:gd name="T6" fmla="*/ 2147483646 w 895"/>
              <a:gd name="T7" fmla="*/ 2147483646 h 559"/>
              <a:gd name="T8" fmla="*/ 0 60000 65536"/>
              <a:gd name="T9" fmla="*/ 0 60000 65536"/>
              <a:gd name="T10" fmla="*/ 0 60000 65536"/>
              <a:gd name="T11" fmla="*/ 0 60000 65536"/>
              <a:gd name="T12" fmla="*/ 0 w 895"/>
              <a:gd name="T13" fmla="*/ 0 h 559"/>
              <a:gd name="T14" fmla="*/ 895 w 895"/>
              <a:gd name="T15" fmla="*/ 559 h 559"/>
            </a:gdLst>
            <a:ahLst/>
            <a:cxnLst>
              <a:cxn ang="T8">
                <a:pos x="T0" y="T1"/>
              </a:cxn>
              <a:cxn ang="T9">
                <a:pos x="T2" y="T3"/>
              </a:cxn>
              <a:cxn ang="T10">
                <a:pos x="T4" y="T5"/>
              </a:cxn>
              <a:cxn ang="T11">
                <a:pos x="T6" y="T7"/>
              </a:cxn>
            </a:cxnLst>
            <a:rect l="T12" t="T13" r="T14" b="T15"/>
            <a:pathLst>
              <a:path w="895" h="559">
                <a:moveTo>
                  <a:pt x="64" y="478"/>
                </a:moveTo>
                <a:cubicBezTo>
                  <a:pt x="66" y="480"/>
                  <a:pt x="0" y="559"/>
                  <a:pt x="78" y="484"/>
                </a:cubicBezTo>
                <a:cubicBezTo>
                  <a:pt x="156" y="409"/>
                  <a:pt x="396" y="60"/>
                  <a:pt x="532" y="30"/>
                </a:cubicBezTo>
                <a:cubicBezTo>
                  <a:pt x="668" y="0"/>
                  <a:pt x="835" y="249"/>
                  <a:pt x="895" y="302"/>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spAutoFit/>
          </a:bodyPr>
          <a:lstStyle/>
          <a:p>
            <a:endParaRPr lang="en-GB"/>
          </a:p>
        </p:txBody>
      </p:sp>
      <p:sp>
        <p:nvSpPr>
          <p:cNvPr id="27655" name="Freeform 277">
            <a:extLst>
              <a:ext uri="{FF2B5EF4-FFF2-40B4-BE49-F238E27FC236}">
                <a16:creationId xmlns:a16="http://schemas.microsoft.com/office/drawing/2014/main" id="{3EEB9C5A-6691-4DE0-9331-35557169EEED}"/>
              </a:ext>
            </a:extLst>
          </p:cNvPr>
          <p:cNvSpPr>
            <a:spLocks/>
          </p:cNvSpPr>
          <p:nvPr/>
        </p:nvSpPr>
        <p:spPr bwMode="auto">
          <a:xfrm rot="2365376">
            <a:off x="4643438" y="3068638"/>
            <a:ext cx="742950" cy="674687"/>
          </a:xfrm>
          <a:custGeom>
            <a:avLst/>
            <a:gdLst>
              <a:gd name="T0" fmla="*/ 2147483646 w 227"/>
              <a:gd name="T1" fmla="*/ 2147483646 h 612"/>
              <a:gd name="T2" fmla="*/ 2147483646 w 227"/>
              <a:gd name="T3" fmla="*/ 2147483646 h 612"/>
              <a:gd name="T4" fmla="*/ 0 w 227"/>
              <a:gd name="T5" fmla="*/ 2147483646 h 612"/>
              <a:gd name="T6" fmla="*/ 0 60000 65536"/>
              <a:gd name="T7" fmla="*/ 0 60000 65536"/>
              <a:gd name="T8" fmla="*/ 0 60000 65536"/>
              <a:gd name="T9" fmla="*/ 0 w 227"/>
              <a:gd name="T10" fmla="*/ 0 h 612"/>
              <a:gd name="T11" fmla="*/ 227 w 227"/>
              <a:gd name="T12" fmla="*/ 612 h 612"/>
            </a:gdLst>
            <a:ahLst/>
            <a:cxnLst>
              <a:cxn ang="T6">
                <a:pos x="T0" y="T1"/>
              </a:cxn>
              <a:cxn ang="T7">
                <a:pos x="T2" y="T3"/>
              </a:cxn>
              <a:cxn ang="T8">
                <a:pos x="T4" y="T5"/>
              </a:cxn>
            </a:cxnLst>
            <a:rect l="T9" t="T10" r="T11" b="T12"/>
            <a:pathLst>
              <a:path w="227" h="612">
                <a:moveTo>
                  <a:pt x="227" y="612"/>
                </a:moveTo>
                <a:cubicBezTo>
                  <a:pt x="223" y="374"/>
                  <a:pt x="220" y="136"/>
                  <a:pt x="182" y="68"/>
                </a:cubicBezTo>
                <a:cubicBezTo>
                  <a:pt x="144" y="0"/>
                  <a:pt x="72" y="102"/>
                  <a:pt x="0" y="204"/>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spAutoFit/>
          </a:bodyPr>
          <a:lstStyle/>
          <a:p>
            <a:endParaRPr lang="en-GB"/>
          </a:p>
        </p:txBody>
      </p:sp>
      <p:sp>
        <p:nvSpPr>
          <p:cNvPr id="27656" name="Freeform 278">
            <a:extLst>
              <a:ext uri="{FF2B5EF4-FFF2-40B4-BE49-F238E27FC236}">
                <a16:creationId xmlns:a16="http://schemas.microsoft.com/office/drawing/2014/main" id="{32A000DD-C979-4A99-B3FD-57D6C2C9B830}"/>
              </a:ext>
            </a:extLst>
          </p:cNvPr>
          <p:cNvSpPr>
            <a:spLocks/>
          </p:cNvSpPr>
          <p:nvPr/>
        </p:nvSpPr>
        <p:spPr bwMode="auto">
          <a:xfrm>
            <a:off x="4897438" y="2300288"/>
            <a:ext cx="755650" cy="1092200"/>
          </a:xfrm>
          <a:custGeom>
            <a:avLst/>
            <a:gdLst>
              <a:gd name="T0" fmla="*/ 0 w 409"/>
              <a:gd name="T1" fmla="*/ 2147483646 h 688"/>
              <a:gd name="T2" fmla="*/ 2147483646 w 409"/>
              <a:gd name="T3" fmla="*/ 2147483646 h 688"/>
              <a:gd name="T4" fmla="*/ 2147483646 w 409"/>
              <a:gd name="T5" fmla="*/ 2147483646 h 688"/>
              <a:gd name="T6" fmla="*/ 0 60000 65536"/>
              <a:gd name="T7" fmla="*/ 0 60000 65536"/>
              <a:gd name="T8" fmla="*/ 0 60000 65536"/>
              <a:gd name="T9" fmla="*/ 0 w 409"/>
              <a:gd name="T10" fmla="*/ 0 h 688"/>
              <a:gd name="T11" fmla="*/ 409 w 409"/>
              <a:gd name="T12" fmla="*/ 688 h 688"/>
            </a:gdLst>
            <a:ahLst/>
            <a:cxnLst>
              <a:cxn ang="T6">
                <a:pos x="T0" y="T1"/>
              </a:cxn>
              <a:cxn ang="T7">
                <a:pos x="T2" y="T3"/>
              </a:cxn>
              <a:cxn ang="T8">
                <a:pos x="T4" y="T5"/>
              </a:cxn>
            </a:cxnLst>
            <a:rect l="T9" t="T10" r="T11" b="T12"/>
            <a:pathLst>
              <a:path w="409" h="688">
                <a:moveTo>
                  <a:pt x="0" y="688"/>
                </a:moveTo>
                <a:cubicBezTo>
                  <a:pt x="57" y="397"/>
                  <a:pt x="114" y="106"/>
                  <a:pt x="182" y="53"/>
                </a:cubicBezTo>
                <a:cubicBezTo>
                  <a:pt x="250" y="0"/>
                  <a:pt x="364" y="318"/>
                  <a:pt x="409" y="371"/>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spAutoFit/>
          </a:bodyPr>
          <a:lstStyle/>
          <a:p>
            <a:endParaRPr lang="en-GB"/>
          </a:p>
        </p:txBody>
      </p:sp>
      <p:sp>
        <p:nvSpPr>
          <p:cNvPr id="27657" name="Freeform 279">
            <a:extLst>
              <a:ext uri="{FF2B5EF4-FFF2-40B4-BE49-F238E27FC236}">
                <a16:creationId xmlns:a16="http://schemas.microsoft.com/office/drawing/2014/main" id="{6CD1EA4D-FE72-4AAC-9136-D11E89F85C29}"/>
              </a:ext>
            </a:extLst>
          </p:cNvPr>
          <p:cNvSpPr>
            <a:spLocks/>
          </p:cNvSpPr>
          <p:nvPr/>
        </p:nvSpPr>
        <p:spPr bwMode="auto">
          <a:xfrm>
            <a:off x="5505450" y="1905000"/>
            <a:ext cx="506413" cy="911225"/>
          </a:xfrm>
          <a:custGeom>
            <a:avLst/>
            <a:gdLst>
              <a:gd name="T0" fmla="*/ 0 w 453"/>
              <a:gd name="T1" fmla="*/ 2147483646 h 574"/>
              <a:gd name="T2" fmla="*/ 2147483646 w 453"/>
              <a:gd name="T3" fmla="*/ 2147483646 h 574"/>
              <a:gd name="T4" fmla="*/ 2147483646 w 453"/>
              <a:gd name="T5" fmla="*/ 2147483646 h 574"/>
              <a:gd name="T6" fmla="*/ 0 60000 65536"/>
              <a:gd name="T7" fmla="*/ 0 60000 65536"/>
              <a:gd name="T8" fmla="*/ 0 60000 65536"/>
              <a:gd name="T9" fmla="*/ 0 w 453"/>
              <a:gd name="T10" fmla="*/ 0 h 574"/>
              <a:gd name="T11" fmla="*/ 453 w 453"/>
              <a:gd name="T12" fmla="*/ 574 h 574"/>
            </a:gdLst>
            <a:ahLst/>
            <a:cxnLst>
              <a:cxn ang="T6">
                <a:pos x="T0" y="T1"/>
              </a:cxn>
              <a:cxn ang="T7">
                <a:pos x="T2" y="T3"/>
              </a:cxn>
              <a:cxn ang="T8">
                <a:pos x="T4" y="T5"/>
              </a:cxn>
            </a:cxnLst>
            <a:rect l="T9" t="T10" r="T11" b="T12"/>
            <a:pathLst>
              <a:path w="453" h="574">
                <a:moveTo>
                  <a:pt x="0" y="574"/>
                </a:moveTo>
                <a:cubicBezTo>
                  <a:pt x="53" y="362"/>
                  <a:pt x="106" y="150"/>
                  <a:pt x="181" y="75"/>
                </a:cubicBezTo>
                <a:cubicBezTo>
                  <a:pt x="256" y="0"/>
                  <a:pt x="354" y="60"/>
                  <a:pt x="453" y="121"/>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spAutoFit/>
          </a:bodyPr>
          <a:lstStyle/>
          <a:p>
            <a:endParaRPr lang="en-GB"/>
          </a:p>
        </p:txBody>
      </p:sp>
      <p:sp>
        <p:nvSpPr>
          <p:cNvPr id="27658" name="Freeform 280">
            <a:extLst>
              <a:ext uri="{FF2B5EF4-FFF2-40B4-BE49-F238E27FC236}">
                <a16:creationId xmlns:a16="http://schemas.microsoft.com/office/drawing/2014/main" id="{5A52751A-8DBD-44B4-8C22-9D92FD0956B6}"/>
              </a:ext>
            </a:extLst>
          </p:cNvPr>
          <p:cNvSpPr>
            <a:spLocks/>
          </p:cNvSpPr>
          <p:nvPr/>
        </p:nvSpPr>
        <p:spPr bwMode="auto">
          <a:xfrm rot="597151">
            <a:off x="5988050" y="908050"/>
            <a:ext cx="312738" cy="1295400"/>
          </a:xfrm>
          <a:custGeom>
            <a:avLst/>
            <a:gdLst>
              <a:gd name="T0" fmla="*/ 2147483646 w 197"/>
              <a:gd name="T1" fmla="*/ 2147483646 h 816"/>
              <a:gd name="T2" fmla="*/ 2147483646 w 197"/>
              <a:gd name="T3" fmla="*/ 2147483646 h 816"/>
              <a:gd name="T4" fmla="*/ 2147483646 w 197"/>
              <a:gd name="T5" fmla="*/ 2147483646 h 816"/>
              <a:gd name="T6" fmla="*/ 2147483646 w 197"/>
              <a:gd name="T7" fmla="*/ 2147483646 h 816"/>
              <a:gd name="T8" fmla="*/ 0 60000 65536"/>
              <a:gd name="T9" fmla="*/ 0 60000 65536"/>
              <a:gd name="T10" fmla="*/ 0 60000 65536"/>
              <a:gd name="T11" fmla="*/ 0 60000 65536"/>
              <a:gd name="T12" fmla="*/ 0 w 197"/>
              <a:gd name="T13" fmla="*/ 0 h 816"/>
              <a:gd name="T14" fmla="*/ 197 w 197"/>
              <a:gd name="T15" fmla="*/ 816 h 816"/>
            </a:gdLst>
            <a:ahLst/>
            <a:cxnLst>
              <a:cxn ang="T8">
                <a:pos x="T0" y="T1"/>
              </a:cxn>
              <a:cxn ang="T9">
                <a:pos x="T2" y="T3"/>
              </a:cxn>
              <a:cxn ang="T10">
                <a:pos x="T4" y="T5"/>
              </a:cxn>
              <a:cxn ang="T11">
                <a:pos x="T6" y="T7"/>
              </a:cxn>
            </a:cxnLst>
            <a:rect l="T12" t="T13" r="T14" b="T15"/>
            <a:pathLst>
              <a:path w="197" h="816">
                <a:moveTo>
                  <a:pt x="15" y="749"/>
                </a:moveTo>
                <a:cubicBezTo>
                  <a:pt x="7" y="782"/>
                  <a:pt x="0" y="816"/>
                  <a:pt x="15" y="703"/>
                </a:cubicBezTo>
                <a:cubicBezTo>
                  <a:pt x="30" y="590"/>
                  <a:pt x="76" y="136"/>
                  <a:pt x="106" y="68"/>
                </a:cubicBezTo>
                <a:cubicBezTo>
                  <a:pt x="136" y="0"/>
                  <a:pt x="166" y="147"/>
                  <a:pt x="197" y="295"/>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grpSp>
        <p:nvGrpSpPr>
          <p:cNvPr id="27659" name="Group 281">
            <a:extLst>
              <a:ext uri="{FF2B5EF4-FFF2-40B4-BE49-F238E27FC236}">
                <a16:creationId xmlns:a16="http://schemas.microsoft.com/office/drawing/2014/main" id="{D2B856A1-CA53-4554-8C94-0EBE7664CD71}"/>
              </a:ext>
            </a:extLst>
          </p:cNvPr>
          <p:cNvGrpSpPr>
            <a:grpSpLocks/>
          </p:cNvGrpSpPr>
          <p:nvPr/>
        </p:nvGrpSpPr>
        <p:grpSpPr bwMode="auto">
          <a:xfrm>
            <a:off x="684213" y="3851275"/>
            <a:ext cx="719137" cy="1693863"/>
            <a:chOff x="3484" y="1142"/>
            <a:chExt cx="1045" cy="2459"/>
          </a:xfrm>
        </p:grpSpPr>
        <p:grpSp>
          <p:nvGrpSpPr>
            <p:cNvPr id="27660" name="Group 282">
              <a:extLst>
                <a:ext uri="{FF2B5EF4-FFF2-40B4-BE49-F238E27FC236}">
                  <a16:creationId xmlns:a16="http://schemas.microsoft.com/office/drawing/2014/main" id="{FED89411-8695-481A-BA91-298234056E91}"/>
                </a:ext>
              </a:extLst>
            </p:cNvPr>
            <p:cNvGrpSpPr>
              <a:grpSpLocks/>
            </p:cNvGrpSpPr>
            <p:nvPr/>
          </p:nvGrpSpPr>
          <p:grpSpPr bwMode="auto">
            <a:xfrm>
              <a:off x="3618" y="1142"/>
              <a:ext cx="569" cy="2459"/>
              <a:chOff x="3141" y="768"/>
              <a:chExt cx="840" cy="3203"/>
            </a:xfrm>
          </p:grpSpPr>
          <p:sp>
            <p:nvSpPr>
              <p:cNvPr id="27667" name="Freeform 283">
                <a:extLst>
                  <a:ext uri="{FF2B5EF4-FFF2-40B4-BE49-F238E27FC236}">
                    <a16:creationId xmlns:a16="http://schemas.microsoft.com/office/drawing/2014/main" id="{E27517D0-F831-48A0-90FA-E4A611BE4262}"/>
                  </a:ext>
                </a:extLst>
              </p:cNvPr>
              <p:cNvSpPr>
                <a:spLocks/>
              </p:cNvSpPr>
              <p:nvPr/>
            </p:nvSpPr>
            <p:spPr bwMode="auto">
              <a:xfrm>
                <a:off x="3533" y="768"/>
                <a:ext cx="432" cy="597"/>
              </a:xfrm>
              <a:custGeom>
                <a:avLst/>
                <a:gdLst>
                  <a:gd name="T0" fmla="*/ 173 w 432"/>
                  <a:gd name="T1" fmla="*/ 597 h 597"/>
                  <a:gd name="T2" fmla="*/ 125 w 432"/>
                  <a:gd name="T3" fmla="*/ 597 h 597"/>
                  <a:gd name="T4" fmla="*/ 55 w 432"/>
                  <a:gd name="T5" fmla="*/ 580 h 597"/>
                  <a:gd name="T6" fmla="*/ 24 w 432"/>
                  <a:gd name="T7" fmla="*/ 510 h 597"/>
                  <a:gd name="T8" fmla="*/ 0 w 432"/>
                  <a:gd name="T9" fmla="*/ 408 h 597"/>
                  <a:gd name="T10" fmla="*/ 0 w 432"/>
                  <a:gd name="T11" fmla="*/ 267 h 597"/>
                  <a:gd name="T12" fmla="*/ 24 w 432"/>
                  <a:gd name="T13" fmla="*/ 109 h 597"/>
                  <a:gd name="T14" fmla="*/ 70 w 432"/>
                  <a:gd name="T15" fmla="*/ 39 h 597"/>
                  <a:gd name="T16" fmla="*/ 149 w 432"/>
                  <a:gd name="T17" fmla="*/ 0 h 597"/>
                  <a:gd name="T18" fmla="*/ 235 w 432"/>
                  <a:gd name="T19" fmla="*/ 0 h 597"/>
                  <a:gd name="T20" fmla="*/ 290 w 432"/>
                  <a:gd name="T21" fmla="*/ 62 h 597"/>
                  <a:gd name="T22" fmla="*/ 321 w 432"/>
                  <a:gd name="T23" fmla="*/ 149 h 597"/>
                  <a:gd name="T24" fmla="*/ 321 w 432"/>
                  <a:gd name="T25" fmla="*/ 234 h 597"/>
                  <a:gd name="T26" fmla="*/ 314 w 432"/>
                  <a:gd name="T27" fmla="*/ 337 h 597"/>
                  <a:gd name="T28" fmla="*/ 432 w 432"/>
                  <a:gd name="T29" fmla="*/ 454 h 597"/>
                  <a:gd name="T30" fmla="*/ 432 w 432"/>
                  <a:gd name="T31" fmla="*/ 495 h 597"/>
                  <a:gd name="T32" fmla="*/ 399 w 432"/>
                  <a:gd name="T33" fmla="*/ 495 h 597"/>
                  <a:gd name="T34" fmla="*/ 321 w 432"/>
                  <a:gd name="T35" fmla="*/ 416 h 597"/>
                  <a:gd name="T36" fmla="*/ 298 w 432"/>
                  <a:gd name="T37" fmla="*/ 416 h 597"/>
                  <a:gd name="T38" fmla="*/ 258 w 432"/>
                  <a:gd name="T39" fmla="*/ 495 h 597"/>
                  <a:gd name="T40" fmla="*/ 219 w 432"/>
                  <a:gd name="T41" fmla="*/ 557 h 597"/>
                  <a:gd name="T42" fmla="*/ 173 w 432"/>
                  <a:gd name="T43" fmla="*/ 597 h 59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32"/>
                  <a:gd name="T67" fmla="*/ 0 h 597"/>
                  <a:gd name="T68" fmla="*/ 432 w 432"/>
                  <a:gd name="T69" fmla="*/ 597 h 59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32" h="597">
                    <a:moveTo>
                      <a:pt x="173" y="597"/>
                    </a:moveTo>
                    <a:lnTo>
                      <a:pt x="125" y="597"/>
                    </a:lnTo>
                    <a:lnTo>
                      <a:pt x="55" y="580"/>
                    </a:lnTo>
                    <a:lnTo>
                      <a:pt x="24" y="510"/>
                    </a:lnTo>
                    <a:lnTo>
                      <a:pt x="0" y="408"/>
                    </a:lnTo>
                    <a:lnTo>
                      <a:pt x="0" y="267"/>
                    </a:lnTo>
                    <a:lnTo>
                      <a:pt x="24" y="109"/>
                    </a:lnTo>
                    <a:lnTo>
                      <a:pt x="70" y="39"/>
                    </a:lnTo>
                    <a:lnTo>
                      <a:pt x="149" y="0"/>
                    </a:lnTo>
                    <a:lnTo>
                      <a:pt x="235" y="0"/>
                    </a:lnTo>
                    <a:lnTo>
                      <a:pt x="290" y="62"/>
                    </a:lnTo>
                    <a:lnTo>
                      <a:pt x="321" y="149"/>
                    </a:lnTo>
                    <a:lnTo>
                      <a:pt x="321" y="234"/>
                    </a:lnTo>
                    <a:lnTo>
                      <a:pt x="314" y="337"/>
                    </a:lnTo>
                    <a:lnTo>
                      <a:pt x="432" y="454"/>
                    </a:lnTo>
                    <a:lnTo>
                      <a:pt x="432" y="495"/>
                    </a:lnTo>
                    <a:lnTo>
                      <a:pt x="399" y="495"/>
                    </a:lnTo>
                    <a:lnTo>
                      <a:pt x="321" y="416"/>
                    </a:lnTo>
                    <a:lnTo>
                      <a:pt x="298" y="416"/>
                    </a:lnTo>
                    <a:lnTo>
                      <a:pt x="258" y="495"/>
                    </a:lnTo>
                    <a:lnTo>
                      <a:pt x="219" y="557"/>
                    </a:lnTo>
                    <a:lnTo>
                      <a:pt x="173" y="597"/>
                    </a:lnTo>
                    <a:close/>
                  </a:path>
                </a:pathLst>
              </a:custGeom>
              <a:solidFill>
                <a:srgbClr val="000000"/>
              </a:solidFill>
              <a:ln w="9525">
                <a:solidFill>
                  <a:schemeClr val="tx1"/>
                </a:solidFill>
                <a:round/>
                <a:headEnd/>
                <a:tailEnd/>
              </a:ln>
            </p:spPr>
            <p:txBody>
              <a:bodyPr/>
              <a:lstStyle/>
              <a:p>
                <a:endParaRPr lang="en-GB"/>
              </a:p>
            </p:txBody>
          </p:sp>
          <p:sp>
            <p:nvSpPr>
              <p:cNvPr id="27668" name="Freeform 284">
                <a:extLst>
                  <a:ext uri="{FF2B5EF4-FFF2-40B4-BE49-F238E27FC236}">
                    <a16:creationId xmlns:a16="http://schemas.microsoft.com/office/drawing/2014/main" id="{B3CB5F84-8663-4901-AC12-BCC038B8FF6D}"/>
                  </a:ext>
                </a:extLst>
              </p:cNvPr>
              <p:cNvSpPr>
                <a:spLocks/>
              </p:cNvSpPr>
              <p:nvPr/>
            </p:nvSpPr>
            <p:spPr bwMode="auto">
              <a:xfrm>
                <a:off x="3375" y="1388"/>
                <a:ext cx="439" cy="1327"/>
              </a:xfrm>
              <a:custGeom>
                <a:avLst/>
                <a:gdLst>
                  <a:gd name="T0" fmla="*/ 118 w 439"/>
                  <a:gd name="T1" fmla="*/ 234 h 1327"/>
                  <a:gd name="T2" fmla="*/ 151 w 439"/>
                  <a:gd name="T3" fmla="*/ 105 h 1327"/>
                  <a:gd name="T4" fmla="*/ 197 w 439"/>
                  <a:gd name="T5" fmla="*/ 23 h 1327"/>
                  <a:gd name="T6" fmla="*/ 252 w 439"/>
                  <a:gd name="T7" fmla="*/ 0 h 1327"/>
                  <a:gd name="T8" fmla="*/ 323 w 439"/>
                  <a:gd name="T9" fmla="*/ 8 h 1327"/>
                  <a:gd name="T10" fmla="*/ 362 w 439"/>
                  <a:gd name="T11" fmla="*/ 62 h 1327"/>
                  <a:gd name="T12" fmla="*/ 416 w 439"/>
                  <a:gd name="T13" fmla="*/ 243 h 1327"/>
                  <a:gd name="T14" fmla="*/ 432 w 439"/>
                  <a:gd name="T15" fmla="*/ 439 h 1327"/>
                  <a:gd name="T16" fmla="*/ 439 w 439"/>
                  <a:gd name="T17" fmla="*/ 713 h 1327"/>
                  <a:gd name="T18" fmla="*/ 439 w 439"/>
                  <a:gd name="T19" fmla="*/ 895 h 1327"/>
                  <a:gd name="T20" fmla="*/ 408 w 439"/>
                  <a:gd name="T21" fmla="*/ 1130 h 1327"/>
                  <a:gd name="T22" fmla="*/ 323 w 439"/>
                  <a:gd name="T23" fmla="*/ 1264 h 1327"/>
                  <a:gd name="T24" fmla="*/ 220 w 439"/>
                  <a:gd name="T25" fmla="*/ 1327 h 1327"/>
                  <a:gd name="T26" fmla="*/ 126 w 439"/>
                  <a:gd name="T27" fmla="*/ 1327 h 1327"/>
                  <a:gd name="T28" fmla="*/ 40 w 439"/>
                  <a:gd name="T29" fmla="*/ 1302 h 1327"/>
                  <a:gd name="T30" fmla="*/ 0 w 439"/>
                  <a:gd name="T31" fmla="*/ 1177 h 1327"/>
                  <a:gd name="T32" fmla="*/ 0 w 439"/>
                  <a:gd name="T33" fmla="*/ 1051 h 1327"/>
                  <a:gd name="T34" fmla="*/ 40 w 439"/>
                  <a:gd name="T35" fmla="*/ 831 h 1327"/>
                  <a:gd name="T36" fmla="*/ 87 w 439"/>
                  <a:gd name="T37" fmla="*/ 777 h 1327"/>
                  <a:gd name="T38" fmla="*/ 110 w 439"/>
                  <a:gd name="T39" fmla="*/ 636 h 1327"/>
                  <a:gd name="T40" fmla="*/ 110 w 439"/>
                  <a:gd name="T41" fmla="*/ 423 h 1327"/>
                  <a:gd name="T42" fmla="*/ 118 w 439"/>
                  <a:gd name="T43" fmla="*/ 234 h 132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39"/>
                  <a:gd name="T67" fmla="*/ 0 h 1327"/>
                  <a:gd name="T68" fmla="*/ 439 w 439"/>
                  <a:gd name="T69" fmla="*/ 1327 h 132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39" h="1327">
                    <a:moveTo>
                      <a:pt x="118" y="234"/>
                    </a:moveTo>
                    <a:lnTo>
                      <a:pt x="151" y="105"/>
                    </a:lnTo>
                    <a:lnTo>
                      <a:pt x="197" y="23"/>
                    </a:lnTo>
                    <a:lnTo>
                      <a:pt x="252" y="0"/>
                    </a:lnTo>
                    <a:lnTo>
                      <a:pt x="323" y="8"/>
                    </a:lnTo>
                    <a:lnTo>
                      <a:pt x="362" y="62"/>
                    </a:lnTo>
                    <a:lnTo>
                      <a:pt x="416" y="243"/>
                    </a:lnTo>
                    <a:lnTo>
                      <a:pt x="432" y="439"/>
                    </a:lnTo>
                    <a:lnTo>
                      <a:pt x="439" y="713"/>
                    </a:lnTo>
                    <a:lnTo>
                      <a:pt x="439" y="895"/>
                    </a:lnTo>
                    <a:lnTo>
                      <a:pt x="408" y="1130"/>
                    </a:lnTo>
                    <a:lnTo>
                      <a:pt x="323" y="1264"/>
                    </a:lnTo>
                    <a:lnTo>
                      <a:pt x="220" y="1327"/>
                    </a:lnTo>
                    <a:lnTo>
                      <a:pt x="126" y="1327"/>
                    </a:lnTo>
                    <a:lnTo>
                      <a:pt x="40" y="1302"/>
                    </a:lnTo>
                    <a:lnTo>
                      <a:pt x="0" y="1177"/>
                    </a:lnTo>
                    <a:lnTo>
                      <a:pt x="0" y="1051"/>
                    </a:lnTo>
                    <a:lnTo>
                      <a:pt x="40" y="831"/>
                    </a:lnTo>
                    <a:lnTo>
                      <a:pt x="87" y="777"/>
                    </a:lnTo>
                    <a:lnTo>
                      <a:pt x="110" y="636"/>
                    </a:lnTo>
                    <a:lnTo>
                      <a:pt x="110" y="423"/>
                    </a:lnTo>
                    <a:lnTo>
                      <a:pt x="118" y="234"/>
                    </a:lnTo>
                    <a:close/>
                  </a:path>
                </a:pathLst>
              </a:custGeom>
              <a:solidFill>
                <a:srgbClr val="000000"/>
              </a:solidFill>
              <a:ln w="9525">
                <a:solidFill>
                  <a:schemeClr val="tx1"/>
                </a:solidFill>
                <a:round/>
                <a:headEnd/>
                <a:tailEnd/>
              </a:ln>
            </p:spPr>
            <p:txBody>
              <a:bodyPr/>
              <a:lstStyle/>
              <a:p>
                <a:endParaRPr lang="en-GB"/>
              </a:p>
            </p:txBody>
          </p:sp>
          <p:sp>
            <p:nvSpPr>
              <p:cNvPr id="27669" name="Freeform 285">
                <a:extLst>
                  <a:ext uri="{FF2B5EF4-FFF2-40B4-BE49-F238E27FC236}">
                    <a16:creationId xmlns:a16="http://schemas.microsoft.com/office/drawing/2014/main" id="{B4F8A2BF-7165-44D6-9314-6311FFC3D1A8}"/>
                  </a:ext>
                </a:extLst>
              </p:cNvPr>
              <p:cNvSpPr>
                <a:spLocks/>
              </p:cNvSpPr>
              <p:nvPr/>
            </p:nvSpPr>
            <p:spPr bwMode="auto">
              <a:xfrm>
                <a:off x="3518" y="2470"/>
                <a:ext cx="463" cy="1398"/>
              </a:xfrm>
              <a:custGeom>
                <a:avLst/>
                <a:gdLst>
                  <a:gd name="T0" fmla="*/ 31 w 463"/>
                  <a:gd name="T1" fmla="*/ 0 h 1398"/>
                  <a:gd name="T2" fmla="*/ 125 w 463"/>
                  <a:gd name="T3" fmla="*/ 56 h 1398"/>
                  <a:gd name="T4" fmla="*/ 156 w 463"/>
                  <a:gd name="T5" fmla="*/ 143 h 1398"/>
                  <a:gd name="T6" fmla="*/ 189 w 463"/>
                  <a:gd name="T7" fmla="*/ 369 h 1398"/>
                  <a:gd name="T8" fmla="*/ 189 w 463"/>
                  <a:gd name="T9" fmla="*/ 589 h 1398"/>
                  <a:gd name="T10" fmla="*/ 172 w 463"/>
                  <a:gd name="T11" fmla="*/ 825 h 1398"/>
                  <a:gd name="T12" fmla="*/ 125 w 463"/>
                  <a:gd name="T13" fmla="*/ 1037 h 1398"/>
                  <a:gd name="T14" fmla="*/ 87 w 463"/>
                  <a:gd name="T15" fmla="*/ 1178 h 1398"/>
                  <a:gd name="T16" fmla="*/ 87 w 463"/>
                  <a:gd name="T17" fmla="*/ 1256 h 1398"/>
                  <a:gd name="T18" fmla="*/ 125 w 463"/>
                  <a:gd name="T19" fmla="*/ 1273 h 1398"/>
                  <a:gd name="T20" fmla="*/ 204 w 463"/>
                  <a:gd name="T21" fmla="*/ 1264 h 1398"/>
                  <a:gd name="T22" fmla="*/ 314 w 463"/>
                  <a:gd name="T23" fmla="*/ 1264 h 1398"/>
                  <a:gd name="T24" fmla="*/ 440 w 463"/>
                  <a:gd name="T25" fmla="*/ 1304 h 1398"/>
                  <a:gd name="T26" fmla="*/ 463 w 463"/>
                  <a:gd name="T27" fmla="*/ 1335 h 1398"/>
                  <a:gd name="T28" fmla="*/ 440 w 463"/>
                  <a:gd name="T29" fmla="*/ 1374 h 1398"/>
                  <a:gd name="T30" fmla="*/ 384 w 463"/>
                  <a:gd name="T31" fmla="*/ 1398 h 1398"/>
                  <a:gd name="T32" fmla="*/ 330 w 463"/>
                  <a:gd name="T33" fmla="*/ 1358 h 1398"/>
                  <a:gd name="T34" fmla="*/ 259 w 463"/>
                  <a:gd name="T35" fmla="*/ 1343 h 1398"/>
                  <a:gd name="T36" fmla="*/ 164 w 463"/>
                  <a:gd name="T37" fmla="*/ 1335 h 1398"/>
                  <a:gd name="T38" fmla="*/ 79 w 463"/>
                  <a:gd name="T39" fmla="*/ 1335 h 1398"/>
                  <a:gd name="T40" fmla="*/ 31 w 463"/>
                  <a:gd name="T41" fmla="*/ 1343 h 1398"/>
                  <a:gd name="T42" fmla="*/ 0 w 463"/>
                  <a:gd name="T43" fmla="*/ 1319 h 1398"/>
                  <a:gd name="T44" fmla="*/ 8 w 463"/>
                  <a:gd name="T45" fmla="*/ 1288 h 1398"/>
                  <a:gd name="T46" fmla="*/ 15 w 463"/>
                  <a:gd name="T47" fmla="*/ 1194 h 1398"/>
                  <a:gd name="T48" fmla="*/ 31 w 463"/>
                  <a:gd name="T49" fmla="*/ 1107 h 1398"/>
                  <a:gd name="T50" fmla="*/ 79 w 463"/>
                  <a:gd name="T51" fmla="*/ 966 h 1398"/>
                  <a:gd name="T52" fmla="*/ 110 w 463"/>
                  <a:gd name="T53" fmla="*/ 786 h 1398"/>
                  <a:gd name="T54" fmla="*/ 118 w 463"/>
                  <a:gd name="T55" fmla="*/ 620 h 1398"/>
                  <a:gd name="T56" fmla="*/ 110 w 463"/>
                  <a:gd name="T57" fmla="*/ 409 h 1398"/>
                  <a:gd name="T58" fmla="*/ 71 w 463"/>
                  <a:gd name="T59" fmla="*/ 261 h 1398"/>
                  <a:gd name="T60" fmla="*/ 15 w 463"/>
                  <a:gd name="T61" fmla="*/ 182 h 1398"/>
                  <a:gd name="T62" fmla="*/ 0 w 463"/>
                  <a:gd name="T63" fmla="*/ 110 h 1398"/>
                  <a:gd name="T64" fmla="*/ 15 w 463"/>
                  <a:gd name="T65" fmla="*/ 48 h 1398"/>
                  <a:gd name="T66" fmla="*/ 31 w 463"/>
                  <a:gd name="T67" fmla="*/ 0 h 139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63"/>
                  <a:gd name="T103" fmla="*/ 0 h 1398"/>
                  <a:gd name="T104" fmla="*/ 463 w 463"/>
                  <a:gd name="T105" fmla="*/ 1398 h 139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63" h="1398">
                    <a:moveTo>
                      <a:pt x="31" y="0"/>
                    </a:moveTo>
                    <a:lnTo>
                      <a:pt x="125" y="56"/>
                    </a:lnTo>
                    <a:lnTo>
                      <a:pt x="156" y="143"/>
                    </a:lnTo>
                    <a:lnTo>
                      <a:pt x="189" y="369"/>
                    </a:lnTo>
                    <a:lnTo>
                      <a:pt x="189" y="589"/>
                    </a:lnTo>
                    <a:lnTo>
                      <a:pt x="172" y="825"/>
                    </a:lnTo>
                    <a:lnTo>
                      <a:pt x="125" y="1037"/>
                    </a:lnTo>
                    <a:lnTo>
                      <a:pt x="87" y="1178"/>
                    </a:lnTo>
                    <a:lnTo>
                      <a:pt x="87" y="1256"/>
                    </a:lnTo>
                    <a:lnTo>
                      <a:pt x="125" y="1273"/>
                    </a:lnTo>
                    <a:lnTo>
                      <a:pt x="204" y="1264"/>
                    </a:lnTo>
                    <a:lnTo>
                      <a:pt x="314" y="1264"/>
                    </a:lnTo>
                    <a:lnTo>
                      <a:pt x="440" y="1304"/>
                    </a:lnTo>
                    <a:lnTo>
                      <a:pt x="463" y="1335"/>
                    </a:lnTo>
                    <a:lnTo>
                      <a:pt x="440" y="1374"/>
                    </a:lnTo>
                    <a:lnTo>
                      <a:pt x="384" y="1398"/>
                    </a:lnTo>
                    <a:lnTo>
                      <a:pt x="330" y="1358"/>
                    </a:lnTo>
                    <a:lnTo>
                      <a:pt x="259" y="1343"/>
                    </a:lnTo>
                    <a:lnTo>
                      <a:pt x="164" y="1335"/>
                    </a:lnTo>
                    <a:lnTo>
                      <a:pt x="79" y="1335"/>
                    </a:lnTo>
                    <a:lnTo>
                      <a:pt x="31" y="1343"/>
                    </a:lnTo>
                    <a:lnTo>
                      <a:pt x="0" y="1319"/>
                    </a:lnTo>
                    <a:lnTo>
                      <a:pt x="8" y="1288"/>
                    </a:lnTo>
                    <a:lnTo>
                      <a:pt x="15" y="1194"/>
                    </a:lnTo>
                    <a:lnTo>
                      <a:pt x="31" y="1107"/>
                    </a:lnTo>
                    <a:lnTo>
                      <a:pt x="79" y="966"/>
                    </a:lnTo>
                    <a:lnTo>
                      <a:pt x="110" y="786"/>
                    </a:lnTo>
                    <a:lnTo>
                      <a:pt x="118" y="620"/>
                    </a:lnTo>
                    <a:lnTo>
                      <a:pt x="110" y="409"/>
                    </a:lnTo>
                    <a:lnTo>
                      <a:pt x="71" y="261"/>
                    </a:lnTo>
                    <a:lnTo>
                      <a:pt x="15" y="182"/>
                    </a:lnTo>
                    <a:lnTo>
                      <a:pt x="0" y="110"/>
                    </a:lnTo>
                    <a:lnTo>
                      <a:pt x="15" y="48"/>
                    </a:lnTo>
                    <a:lnTo>
                      <a:pt x="31" y="0"/>
                    </a:lnTo>
                    <a:close/>
                  </a:path>
                </a:pathLst>
              </a:custGeom>
              <a:solidFill>
                <a:srgbClr val="000000"/>
              </a:solidFill>
              <a:ln w="9525">
                <a:solidFill>
                  <a:schemeClr val="tx1"/>
                </a:solidFill>
                <a:round/>
                <a:headEnd/>
                <a:tailEnd/>
              </a:ln>
            </p:spPr>
            <p:txBody>
              <a:bodyPr/>
              <a:lstStyle/>
              <a:p>
                <a:endParaRPr lang="en-GB"/>
              </a:p>
            </p:txBody>
          </p:sp>
          <p:sp>
            <p:nvSpPr>
              <p:cNvPr id="27670" name="Freeform 286">
                <a:extLst>
                  <a:ext uri="{FF2B5EF4-FFF2-40B4-BE49-F238E27FC236}">
                    <a16:creationId xmlns:a16="http://schemas.microsoft.com/office/drawing/2014/main" id="{88691350-BDAB-4D74-8A6E-F4FEAC3BD57A}"/>
                  </a:ext>
                </a:extLst>
              </p:cNvPr>
              <p:cNvSpPr>
                <a:spLocks/>
              </p:cNvSpPr>
              <p:nvPr/>
            </p:nvSpPr>
            <p:spPr bwMode="auto">
              <a:xfrm>
                <a:off x="3141" y="2464"/>
                <a:ext cx="431" cy="1507"/>
              </a:xfrm>
              <a:custGeom>
                <a:avLst/>
                <a:gdLst>
                  <a:gd name="T0" fmla="*/ 273 w 431"/>
                  <a:gd name="T1" fmla="*/ 39 h 1507"/>
                  <a:gd name="T2" fmla="*/ 337 w 431"/>
                  <a:gd name="T3" fmla="*/ 0 h 1507"/>
                  <a:gd name="T4" fmla="*/ 391 w 431"/>
                  <a:gd name="T5" fmla="*/ 23 h 1507"/>
                  <a:gd name="T6" fmla="*/ 431 w 431"/>
                  <a:gd name="T7" fmla="*/ 87 h 1507"/>
                  <a:gd name="T8" fmla="*/ 422 w 431"/>
                  <a:gd name="T9" fmla="*/ 290 h 1507"/>
                  <a:gd name="T10" fmla="*/ 391 w 431"/>
                  <a:gd name="T11" fmla="*/ 566 h 1507"/>
                  <a:gd name="T12" fmla="*/ 337 w 431"/>
                  <a:gd name="T13" fmla="*/ 840 h 1507"/>
                  <a:gd name="T14" fmla="*/ 265 w 431"/>
                  <a:gd name="T15" fmla="*/ 1012 h 1507"/>
                  <a:gd name="T16" fmla="*/ 211 w 431"/>
                  <a:gd name="T17" fmla="*/ 1169 h 1507"/>
                  <a:gd name="T18" fmla="*/ 157 w 431"/>
                  <a:gd name="T19" fmla="*/ 1224 h 1507"/>
                  <a:gd name="T20" fmla="*/ 164 w 431"/>
                  <a:gd name="T21" fmla="*/ 1256 h 1507"/>
                  <a:gd name="T22" fmla="*/ 164 w 431"/>
                  <a:gd name="T23" fmla="*/ 1279 h 1507"/>
                  <a:gd name="T24" fmla="*/ 227 w 431"/>
                  <a:gd name="T25" fmla="*/ 1327 h 1507"/>
                  <a:gd name="T26" fmla="*/ 321 w 431"/>
                  <a:gd name="T27" fmla="*/ 1373 h 1507"/>
                  <a:gd name="T28" fmla="*/ 391 w 431"/>
                  <a:gd name="T29" fmla="*/ 1452 h 1507"/>
                  <a:gd name="T30" fmla="*/ 391 w 431"/>
                  <a:gd name="T31" fmla="*/ 1483 h 1507"/>
                  <a:gd name="T32" fmla="*/ 337 w 431"/>
                  <a:gd name="T33" fmla="*/ 1507 h 1507"/>
                  <a:gd name="T34" fmla="*/ 273 w 431"/>
                  <a:gd name="T35" fmla="*/ 1507 h 1507"/>
                  <a:gd name="T36" fmla="*/ 250 w 431"/>
                  <a:gd name="T37" fmla="*/ 1468 h 1507"/>
                  <a:gd name="T38" fmla="*/ 219 w 431"/>
                  <a:gd name="T39" fmla="*/ 1412 h 1507"/>
                  <a:gd name="T40" fmla="*/ 157 w 431"/>
                  <a:gd name="T41" fmla="*/ 1366 h 1507"/>
                  <a:gd name="T42" fmla="*/ 85 w 431"/>
                  <a:gd name="T43" fmla="*/ 1319 h 1507"/>
                  <a:gd name="T44" fmla="*/ 39 w 431"/>
                  <a:gd name="T45" fmla="*/ 1294 h 1507"/>
                  <a:gd name="T46" fmla="*/ 0 w 431"/>
                  <a:gd name="T47" fmla="*/ 1271 h 1507"/>
                  <a:gd name="T48" fmla="*/ 0 w 431"/>
                  <a:gd name="T49" fmla="*/ 1232 h 1507"/>
                  <a:gd name="T50" fmla="*/ 39 w 431"/>
                  <a:gd name="T51" fmla="*/ 1193 h 1507"/>
                  <a:gd name="T52" fmla="*/ 116 w 431"/>
                  <a:gd name="T53" fmla="*/ 1161 h 1507"/>
                  <a:gd name="T54" fmla="*/ 164 w 431"/>
                  <a:gd name="T55" fmla="*/ 1099 h 1507"/>
                  <a:gd name="T56" fmla="*/ 211 w 431"/>
                  <a:gd name="T57" fmla="*/ 981 h 1507"/>
                  <a:gd name="T58" fmla="*/ 258 w 431"/>
                  <a:gd name="T59" fmla="*/ 856 h 1507"/>
                  <a:gd name="T60" fmla="*/ 290 w 431"/>
                  <a:gd name="T61" fmla="*/ 746 h 1507"/>
                  <a:gd name="T62" fmla="*/ 306 w 431"/>
                  <a:gd name="T63" fmla="*/ 573 h 1507"/>
                  <a:gd name="T64" fmla="*/ 298 w 431"/>
                  <a:gd name="T65" fmla="*/ 392 h 1507"/>
                  <a:gd name="T66" fmla="*/ 290 w 431"/>
                  <a:gd name="T67" fmla="*/ 243 h 1507"/>
                  <a:gd name="T68" fmla="*/ 265 w 431"/>
                  <a:gd name="T69" fmla="*/ 118 h 1507"/>
                  <a:gd name="T70" fmla="*/ 273 w 431"/>
                  <a:gd name="T71" fmla="*/ 39 h 150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31"/>
                  <a:gd name="T109" fmla="*/ 0 h 1507"/>
                  <a:gd name="T110" fmla="*/ 431 w 431"/>
                  <a:gd name="T111" fmla="*/ 1507 h 150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31" h="1507">
                    <a:moveTo>
                      <a:pt x="273" y="39"/>
                    </a:moveTo>
                    <a:lnTo>
                      <a:pt x="337" y="0"/>
                    </a:lnTo>
                    <a:lnTo>
                      <a:pt x="391" y="23"/>
                    </a:lnTo>
                    <a:lnTo>
                      <a:pt x="431" y="87"/>
                    </a:lnTo>
                    <a:lnTo>
                      <a:pt x="422" y="290"/>
                    </a:lnTo>
                    <a:lnTo>
                      <a:pt x="391" y="566"/>
                    </a:lnTo>
                    <a:lnTo>
                      <a:pt x="337" y="840"/>
                    </a:lnTo>
                    <a:lnTo>
                      <a:pt x="265" y="1012"/>
                    </a:lnTo>
                    <a:lnTo>
                      <a:pt x="211" y="1169"/>
                    </a:lnTo>
                    <a:lnTo>
                      <a:pt x="157" y="1224"/>
                    </a:lnTo>
                    <a:lnTo>
                      <a:pt x="164" y="1256"/>
                    </a:lnTo>
                    <a:lnTo>
                      <a:pt x="164" y="1279"/>
                    </a:lnTo>
                    <a:lnTo>
                      <a:pt x="227" y="1327"/>
                    </a:lnTo>
                    <a:lnTo>
                      <a:pt x="321" y="1373"/>
                    </a:lnTo>
                    <a:lnTo>
                      <a:pt x="391" y="1452"/>
                    </a:lnTo>
                    <a:lnTo>
                      <a:pt x="391" y="1483"/>
                    </a:lnTo>
                    <a:lnTo>
                      <a:pt x="337" y="1507"/>
                    </a:lnTo>
                    <a:lnTo>
                      <a:pt x="273" y="1507"/>
                    </a:lnTo>
                    <a:lnTo>
                      <a:pt x="250" y="1468"/>
                    </a:lnTo>
                    <a:lnTo>
                      <a:pt x="219" y="1412"/>
                    </a:lnTo>
                    <a:lnTo>
                      <a:pt x="157" y="1366"/>
                    </a:lnTo>
                    <a:lnTo>
                      <a:pt x="85" y="1319"/>
                    </a:lnTo>
                    <a:lnTo>
                      <a:pt x="39" y="1294"/>
                    </a:lnTo>
                    <a:lnTo>
                      <a:pt x="0" y="1271"/>
                    </a:lnTo>
                    <a:lnTo>
                      <a:pt x="0" y="1232"/>
                    </a:lnTo>
                    <a:lnTo>
                      <a:pt x="39" y="1193"/>
                    </a:lnTo>
                    <a:lnTo>
                      <a:pt x="116" y="1161"/>
                    </a:lnTo>
                    <a:lnTo>
                      <a:pt x="164" y="1099"/>
                    </a:lnTo>
                    <a:lnTo>
                      <a:pt x="211" y="981"/>
                    </a:lnTo>
                    <a:lnTo>
                      <a:pt x="258" y="856"/>
                    </a:lnTo>
                    <a:lnTo>
                      <a:pt x="290" y="746"/>
                    </a:lnTo>
                    <a:lnTo>
                      <a:pt x="306" y="573"/>
                    </a:lnTo>
                    <a:lnTo>
                      <a:pt x="298" y="392"/>
                    </a:lnTo>
                    <a:lnTo>
                      <a:pt x="290" y="243"/>
                    </a:lnTo>
                    <a:lnTo>
                      <a:pt x="265" y="118"/>
                    </a:lnTo>
                    <a:lnTo>
                      <a:pt x="273" y="39"/>
                    </a:lnTo>
                    <a:close/>
                  </a:path>
                </a:pathLst>
              </a:custGeom>
              <a:solidFill>
                <a:srgbClr val="000000"/>
              </a:solidFill>
              <a:ln w="9525">
                <a:solidFill>
                  <a:schemeClr val="tx1"/>
                </a:solidFill>
                <a:round/>
                <a:headEnd/>
                <a:tailEnd/>
              </a:ln>
            </p:spPr>
            <p:txBody>
              <a:bodyPr/>
              <a:lstStyle/>
              <a:p>
                <a:endParaRPr lang="en-GB"/>
              </a:p>
            </p:txBody>
          </p:sp>
        </p:grpSp>
        <p:sp>
          <p:nvSpPr>
            <p:cNvPr id="27661" name="Freeform 287">
              <a:extLst>
                <a:ext uri="{FF2B5EF4-FFF2-40B4-BE49-F238E27FC236}">
                  <a16:creationId xmlns:a16="http://schemas.microsoft.com/office/drawing/2014/main" id="{A0E0738A-9B4D-4766-A805-D25B92049CBC}"/>
                </a:ext>
              </a:extLst>
            </p:cNvPr>
            <p:cNvSpPr>
              <a:spLocks/>
            </p:cNvSpPr>
            <p:nvPr/>
          </p:nvSpPr>
          <p:spPr bwMode="auto">
            <a:xfrm rot="1222794">
              <a:off x="3816" y="1721"/>
              <a:ext cx="713" cy="686"/>
            </a:xfrm>
            <a:custGeom>
              <a:avLst/>
              <a:gdLst>
                <a:gd name="T0" fmla="*/ 1 w 1053"/>
                <a:gd name="T1" fmla="*/ 0 h 894"/>
                <a:gd name="T2" fmla="*/ 0 w 1053"/>
                <a:gd name="T3" fmla="*/ 2 h 894"/>
                <a:gd name="T4" fmla="*/ 0 w 1053"/>
                <a:gd name="T5" fmla="*/ 3 h 894"/>
                <a:gd name="T6" fmla="*/ 1 w 1053"/>
                <a:gd name="T7" fmla="*/ 5 h 894"/>
                <a:gd name="T8" fmla="*/ 1 w 1053"/>
                <a:gd name="T9" fmla="*/ 9 h 894"/>
                <a:gd name="T10" fmla="*/ 1 w 1053"/>
                <a:gd name="T11" fmla="*/ 13 h 894"/>
                <a:gd name="T12" fmla="*/ 1 w 1053"/>
                <a:gd name="T13" fmla="*/ 15 h 894"/>
                <a:gd name="T14" fmla="*/ 2 w 1053"/>
                <a:gd name="T15" fmla="*/ 16 h 894"/>
                <a:gd name="T16" fmla="*/ 3 w 1053"/>
                <a:gd name="T17" fmla="*/ 18 h 894"/>
                <a:gd name="T18" fmla="*/ 3 w 1053"/>
                <a:gd name="T19" fmla="*/ 18 h 894"/>
                <a:gd name="T20" fmla="*/ 3 w 1053"/>
                <a:gd name="T21" fmla="*/ 19 h 894"/>
                <a:gd name="T22" fmla="*/ 4 w 1053"/>
                <a:gd name="T23" fmla="*/ 21 h 894"/>
                <a:gd name="T24" fmla="*/ 4 w 1053"/>
                <a:gd name="T25" fmla="*/ 21 h 894"/>
                <a:gd name="T26" fmla="*/ 4 w 1053"/>
                <a:gd name="T27" fmla="*/ 19 h 894"/>
                <a:gd name="T28" fmla="*/ 4 w 1053"/>
                <a:gd name="T29" fmla="*/ 18 h 894"/>
                <a:gd name="T30" fmla="*/ 4 w 1053"/>
                <a:gd name="T31" fmla="*/ 21 h 894"/>
                <a:gd name="T32" fmla="*/ 4 w 1053"/>
                <a:gd name="T33" fmla="*/ 21 h 894"/>
                <a:gd name="T34" fmla="*/ 4 w 1053"/>
                <a:gd name="T35" fmla="*/ 18 h 894"/>
                <a:gd name="T36" fmla="*/ 4 w 1053"/>
                <a:gd name="T37" fmla="*/ 18 h 894"/>
                <a:gd name="T38" fmla="*/ 4 w 1053"/>
                <a:gd name="T39" fmla="*/ 18 h 894"/>
                <a:gd name="T40" fmla="*/ 5 w 1053"/>
                <a:gd name="T41" fmla="*/ 18 h 894"/>
                <a:gd name="T42" fmla="*/ 5 w 1053"/>
                <a:gd name="T43" fmla="*/ 18 h 894"/>
                <a:gd name="T44" fmla="*/ 4 w 1053"/>
                <a:gd name="T45" fmla="*/ 18 h 894"/>
                <a:gd name="T46" fmla="*/ 4 w 1053"/>
                <a:gd name="T47" fmla="*/ 18 h 894"/>
                <a:gd name="T48" fmla="*/ 4 w 1053"/>
                <a:gd name="T49" fmla="*/ 16 h 894"/>
                <a:gd name="T50" fmla="*/ 4 w 1053"/>
                <a:gd name="T51" fmla="*/ 16 h 894"/>
                <a:gd name="T52" fmla="*/ 4 w 1053"/>
                <a:gd name="T53" fmla="*/ 16 h 894"/>
                <a:gd name="T54" fmla="*/ 4 w 1053"/>
                <a:gd name="T55" fmla="*/ 17 h 894"/>
                <a:gd name="T56" fmla="*/ 3 w 1053"/>
                <a:gd name="T57" fmla="*/ 17 h 894"/>
                <a:gd name="T58" fmla="*/ 3 w 1053"/>
                <a:gd name="T59" fmla="*/ 16 h 894"/>
                <a:gd name="T60" fmla="*/ 2 w 1053"/>
                <a:gd name="T61" fmla="*/ 15 h 894"/>
                <a:gd name="T62" fmla="*/ 1 w 1053"/>
                <a:gd name="T63" fmla="*/ 13 h 894"/>
                <a:gd name="T64" fmla="*/ 1 w 1053"/>
                <a:gd name="T65" fmla="*/ 9 h 894"/>
                <a:gd name="T66" fmla="*/ 1 w 1053"/>
                <a:gd name="T67" fmla="*/ 5 h 894"/>
                <a:gd name="T68" fmla="*/ 1 w 1053"/>
                <a:gd name="T69" fmla="*/ 2 h 894"/>
                <a:gd name="T70" fmla="*/ 1 w 1053"/>
                <a:gd name="T71" fmla="*/ 2 h 894"/>
                <a:gd name="T72" fmla="*/ 1 w 1053"/>
                <a:gd name="T73" fmla="*/ 0 h 89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53"/>
                <a:gd name="T112" fmla="*/ 0 h 894"/>
                <a:gd name="T113" fmla="*/ 1053 w 1053"/>
                <a:gd name="T114" fmla="*/ 894 h 89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53" h="894">
                  <a:moveTo>
                    <a:pt x="25" y="0"/>
                  </a:moveTo>
                  <a:lnTo>
                    <a:pt x="0" y="38"/>
                  </a:lnTo>
                  <a:lnTo>
                    <a:pt x="0" y="108"/>
                  </a:lnTo>
                  <a:lnTo>
                    <a:pt x="25" y="226"/>
                  </a:lnTo>
                  <a:lnTo>
                    <a:pt x="151" y="384"/>
                  </a:lnTo>
                  <a:lnTo>
                    <a:pt x="261" y="533"/>
                  </a:lnTo>
                  <a:lnTo>
                    <a:pt x="346" y="603"/>
                  </a:lnTo>
                  <a:lnTo>
                    <a:pt x="418" y="651"/>
                  </a:lnTo>
                  <a:lnTo>
                    <a:pt x="630" y="721"/>
                  </a:lnTo>
                  <a:lnTo>
                    <a:pt x="835" y="744"/>
                  </a:lnTo>
                  <a:lnTo>
                    <a:pt x="897" y="784"/>
                  </a:lnTo>
                  <a:lnTo>
                    <a:pt x="936" y="894"/>
                  </a:lnTo>
                  <a:lnTo>
                    <a:pt x="960" y="894"/>
                  </a:lnTo>
                  <a:lnTo>
                    <a:pt x="936" y="784"/>
                  </a:lnTo>
                  <a:lnTo>
                    <a:pt x="945" y="768"/>
                  </a:lnTo>
                  <a:lnTo>
                    <a:pt x="1015" y="838"/>
                  </a:lnTo>
                  <a:lnTo>
                    <a:pt x="1022" y="831"/>
                  </a:lnTo>
                  <a:lnTo>
                    <a:pt x="968" y="752"/>
                  </a:lnTo>
                  <a:lnTo>
                    <a:pt x="983" y="744"/>
                  </a:lnTo>
                  <a:lnTo>
                    <a:pt x="1046" y="759"/>
                  </a:lnTo>
                  <a:lnTo>
                    <a:pt x="1053" y="744"/>
                  </a:lnTo>
                  <a:lnTo>
                    <a:pt x="1053" y="736"/>
                  </a:lnTo>
                  <a:lnTo>
                    <a:pt x="945" y="728"/>
                  </a:lnTo>
                  <a:lnTo>
                    <a:pt x="945" y="721"/>
                  </a:lnTo>
                  <a:lnTo>
                    <a:pt x="991" y="658"/>
                  </a:lnTo>
                  <a:lnTo>
                    <a:pt x="983" y="643"/>
                  </a:lnTo>
                  <a:lnTo>
                    <a:pt x="960" y="643"/>
                  </a:lnTo>
                  <a:lnTo>
                    <a:pt x="920" y="705"/>
                  </a:lnTo>
                  <a:lnTo>
                    <a:pt x="858" y="705"/>
                  </a:lnTo>
                  <a:lnTo>
                    <a:pt x="661" y="674"/>
                  </a:lnTo>
                  <a:lnTo>
                    <a:pt x="504" y="618"/>
                  </a:lnTo>
                  <a:lnTo>
                    <a:pt x="394" y="541"/>
                  </a:lnTo>
                  <a:lnTo>
                    <a:pt x="269" y="384"/>
                  </a:lnTo>
                  <a:lnTo>
                    <a:pt x="166" y="218"/>
                  </a:lnTo>
                  <a:lnTo>
                    <a:pt x="127" y="62"/>
                  </a:lnTo>
                  <a:lnTo>
                    <a:pt x="72" y="7"/>
                  </a:lnTo>
                  <a:lnTo>
                    <a:pt x="25" y="0"/>
                  </a:lnTo>
                  <a:close/>
                </a:path>
              </a:pathLst>
            </a:custGeom>
            <a:solidFill>
              <a:srgbClr val="000000"/>
            </a:solidFill>
            <a:ln w="9525">
              <a:solidFill>
                <a:schemeClr val="tx1"/>
              </a:solidFill>
              <a:round/>
              <a:headEnd/>
              <a:tailEnd/>
            </a:ln>
          </p:spPr>
          <p:txBody>
            <a:bodyPr/>
            <a:lstStyle/>
            <a:p>
              <a:endParaRPr lang="en-GB"/>
            </a:p>
          </p:txBody>
        </p:sp>
        <p:grpSp>
          <p:nvGrpSpPr>
            <p:cNvPr id="27662" name="Group 288">
              <a:extLst>
                <a:ext uri="{FF2B5EF4-FFF2-40B4-BE49-F238E27FC236}">
                  <a16:creationId xmlns:a16="http://schemas.microsoft.com/office/drawing/2014/main" id="{42F2154C-7207-4501-9E5A-A9F4474AA01F}"/>
                </a:ext>
              </a:extLst>
            </p:cNvPr>
            <p:cNvGrpSpPr>
              <a:grpSpLocks/>
            </p:cNvGrpSpPr>
            <p:nvPr/>
          </p:nvGrpSpPr>
          <p:grpSpPr bwMode="auto">
            <a:xfrm>
              <a:off x="3484" y="1647"/>
              <a:ext cx="793" cy="1242"/>
              <a:chOff x="2944" y="1426"/>
              <a:chExt cx="1171" cy="1617"/>
            </a:xfrm>
          </p:grpSpPr>
          <p:grpSp>
            <p:nvGrpSpPr>
              <p:cNvPr id="27663" name="Group 289">
                <a:extLst>
                  <a:ext uri="{FF2B5EF4-FFF2-40B4-BE49-F238E27FC236}">
                    <a16:creationId xmlns:a16="http://schemas.microsoft.com/office/drawing/2014/main" id="{25F9ECA7-7ACF-486A-AC29-2AE61CED4BBC}"/>
                  </a:ext>
                </a:extLst>
              </p:cNvPr>
              <p:cNvGrpSpPr>
                <a:grpSpLocks/>
              </p:cNvGrpSpPr>
              <p:nvPr/>
            </p:nvGrpSpPr>
            <p:grpSpPr bwMode="auto">
              <a:xfrm>
                <a:off x="2944" y="2070"/>
                <a:ext cx="1171" cy="973"/>
                <a:chOff x="2944" y="2070"/>
                <a:chExt cx="1171" cy="973"/>
              </a:xfrm>
            </p:grpSpPr>
            <p:sp>
              <p:nvSpPr>
                <p:cNvPr id="27665" name="Freeform 290">
                  <a:extLst>
                    <a:ext uri="{FF2B5EF4-FFF2-40B4-BE49-F238E27FC236}">
                      <a16:creationId xmlns:a16="http://schemas.microsoft.com/office/drawing/2014/main" id="{6D57F0D8-70DE-410F-B909-8E0C0BDBA67A}"/>
                    </a:ext>
                  </a:extLst>
                </p:cNvPr>
                <p:cNvSpPr>
                  <a:spLocks/>
                </p:cNvSpPr>
                <p:nvPr/>
              </p:nvSpPr>
              <p:spPr bwMode="auto">
                <a:xfrm>
                  <a:off x="2960" y="2094"/>
                  <a:ext cx="1131" cy="933"/>
                </a:xfrm>
                <a:custGeom>
                  <a:avLst/>
                  <a:gdLst>
                    <a:gd name="T0" fmla="*/ 102 w 1131"/>
                    <a:gd name="T1" fmla="*/ 71 h 933"/>
                    <a:gd name="T2" fmla="*/ 220 w 1131"/>
                    <a:gd name="T3" fmla="*/ 0 h 933"/>
                    <a:gd name="T4" fmla="*/ 424 w 1131"/>
                    <a:gd name="T5" fmla="*/ 0 h 933"/>
                    <a:gd name="T6" fmla="*/ 620 w 1131"/>
                    <a:gd name="T7" fmla="*/ 9 h 933"/>
                    <a:gd name="T8" fmla="*/ 817 w 1131"/>
                    <a:gd name="T9" fmla="*/ 32 h 933"/>
                    <a:gd name="T10" fmla="*/ 1045 w 1131"/>
                    <a:gd name="T11" fmla="*/ 79 h 933"/>
                    <a:gd name="T12" fmla="*/ 1085 w 1131"/>
                    <a:gd name="T13" fmla="*/ 196 h 933"/>
                    <a:gd name="T14" fmla="*/ 1116 w 1131"/>
                    <a:gd name="T15" fmla="*/ 299 h 933"/>
                    <a:gd name="T16" fmla="*/ 1131 w 1131"/>
                    <a:gd name="T17" fmla="*/ 448 h 933"/>
                    <a:gd name="T18" fmla="*/ 1131 w 1131"/>
                    <a:gd name="T19" fmla="*/ 533 h 933"/>
                    <a:gd name="T20" fmla="*/ 1131 w 1131"/>
                    <a:gd name="T21" fmla="*/ 620 h 933"/>
                    <a:gd name="T22" fmla="*/ 1124 w 1131"/>
                    <a:gd name="T23" fmla="*/ 730 h 933"/>
                    <a:gd name="T24" fmla="*/ 1085 w 1131"/>
                    <a:gd name="T25" fmla="*/ 784 h 933"/>
                    <a:gd name="T26" fmla="*/ 1045 w 1131"/>
                    <a:gd name="T27" fmla="*/ 832 h 933"/>
                    <a:gd name="T28" fmla="*/ 950 w 1131"/>
                    <a:gd name="T29" fmla="*/ 871 h 933"/>
                    <a:gd name="T30" fmla="*/ 872 w 1131"/>
                    <a:gd name="T31" fmla="*/ 910 h 933"/>
                    <a:gd name="T32" fmla="*/ 739 w 1131"/>
                    <a:gd name="T33" fmla="*/ 933 h 933"/>
                    <a:gd name="T34" fmla="*/ 604 w 1131"/>
                    <a:gd name="T35" fmla="*/ 917 h 933"/>
                    <a:gd name="T36" fmla="*/ 424 w 1131"/>
                    <a:gd name="T37" fmla="*/ 886 h 933"/>
                    <a:gd name="T38" fmla="*/ 299 w 1131"/>
                    <a:gd name="T39" fmla="*/ 871 h 933"/>
                    <a:gd name="T40" fmla="*/ 173 w 1131"/>
                    <a:gd name="T41" fmla="*/ 840 h 933"/>
                    <a:gd name="T42" fmla="*/ 86 w 1131"/>
                    <a:gd name="T43" fmla="*/ 816 h 933"/>
                    <a:gd name="T44" fmla="*/ 46 w 1131"/>
                    <a:gd name="T45" fmla="*/ 776 h 933"/>
                    <a:gd name="T46" fmla="*/ 23 w 1131"/>
                    <a:gd name="T47" fmla="*/ 753 h 933"/>
                    <a:gd name="T48" fmla="*/ 0 w 1131"/>
                    <a:gd name="T49" fmla="*/ 699 h 933"/>
                    <a:gd name="T50" fmla="*/ 0 w 1131"/>
                    <a:gd name="T51" fmla="*/ 525 h 933"/>
                    <a:gd name="T52" fmla="*/ 0 w 1131"/>
                    <a:gd name="T53" fmla="*/ 243 h 933"/>
                    <a:gd name="T54" fmla="*/ 0 w 1131"/>
                    <a:gd name="T55" fmla="*/ 173 h 933"/>
                    <a:gd name="T56" fmla="*/ 23 w 1131"/>
                    <a:gd name="T57" fmla="*/ 150 h 933"/>
                    <a:gd name="T58" fmla="*/ 102 w 1131"/>
                    <a:gd name="T59" fmla="*/ 71 h 93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131"/>
                    <a:gd name="T91" fmla="*/ 0 h 933"/>
                    <a:gd name="T92" fmla="*/ 1131 w 1131"/>
                    <a:gd name="T93" fmla="*/ 933 h 933"/>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131" h="933">
                      <a:moveTo>
                        <a:pt x="102" y="71"/>
                      </a:moveTo>
                      <a:lnTo>
                        <a:pt x="220" y="0"/>
                      </a:lnTo>
                      <a:lnTo>
                        <a:pt x="424" y="0"/>
                      </a:lnTo>
                      <a:lnTo>
                        <a:pt x="620" y="9"/>
                      </a:lnTo>
                      <a:lnTo>
                        <a:pt x="817" y="32"/>
                      </a:lnTo>
                      <a:lnTo>
                        <a:pt x="1045" y="79"/>
                      </a:lnTo>
                      <a:lnTo>
                        <a:pt x="1085" y="196"/>
                      </a:lnTo>
                      <a:lnTo>
                        <a:pt x="1116" y="299"/>
                      </a:lnTo>
                      <a:lnTo>
                        <a:pt x="1131" y="448"/>
                      </a:lnTo>
                      <a:lnTo>
                        <a:pt x="1131" y="533"/>
                      </a:lnTo>
                      <a:lnTo>
                        <a:pt x="1131" y="620"/>
                      </a:lnTo>
                      <a:lnTo>
                        <a:pt x="1124" y="730"/>
                      </a:lnTo>
                      <a:lnTo>
                        <a:pt x="1085" y="784"/>
                      </a:lnTo>
                      <a:lnTo>
                        <a:pt x="1045" y="832"/>
                      </a:lnTo>
                      <a:lnTo>
                        <a:pt x="950" y="871"/>
                      </a:lnTo>
                      <a:lnTo>
                        <a:pt x="872" y="910"/>
                      </a:lnTo>
                      <a:lnTo>
                        <a:pt x="739" y="933"/>
                      </a:lnTo>
                      <a:lnTo>
                        <a:pt x="604" y="917"/>
                      </a:lnTo>
                      <a:lnTo>
                        <a:pt x="424" y="886"/>
                      </a:lnTo>
                      <a:lnTo>
                        <a:pt x="299" y="871"/>
                      </a:lnTo>
                      <a:lnTo>
                        <a:pt x="173" y="840"/>
                      </a:lnTo>
                      <a:lnTo>
                        <a:pt x="86" y="816"/>
                      </a:lnTo>
                      <a:lnTo>
                        <a:pt x="46" y="776"/>
                      </a:lnTo>
                      <a:lnTo>
                        <a:pt x="23" y="753"/>
                      </a:lnTo>
                      <a:lnTo>
                        <a:pt x="0" y="699"/>
                      </a:lnTo>
                      <a:lnTo>
                        <a:pt x="0" y="525"/>
                      </a:lnTo>
                      <a:lnTo>
                        <a:pt x="0" y="243"/>
                      </a:lnTo>
                      <a:lnTo>
                        <a:pt x="0" y="173"/>
                      </a:lnTo>
                      <a:lnTo>
                        <a:pt x="23" y="150"/>
                      </a:lnTo>
                      <a:lnTo>
                        <a:pt x="102" y="71"/>
                      </a:lnTo>
                      <a:close/>
                    </a:path>
                  </a:pathLst>
                </a:custGeom>
                <a:solidFill>
                  <a:srgbClr val="CC9900"/>
                </a:solidFill>
                <a:ln w="9525">
                  <a:solidFill>
                    <a:schemeClr val="tx1"/>
                  </a:solidFill>
                  <a:round/>
                  <a:headEnd/>
                  <a:tailEnd/>
                </a:ln>
              </p:spPr>
              <p:txBody>
                <a:bodyPr/>
                <a:lstStyle/>
                <a:p>
                  <a:endParaRPr lang="en-GB"/>
                </a:p>
              </p:txBody>
            </p:sp>
            <p:sp>
              <p:nvSpPr>
                <p:cNvPr id="27666" name="Freeform 291">
                  <a:extLst>
                    <a:ext uri="{FF2B5EF4-FFF2-40B4-BE49-F238E27FC236}">
                      <a16:creationId xmlns:a16="http://schemas.microsoft.com/office/drawing/2014/main" id="{B44E17AD-D0CA-4DA2-B6F4-019B3DDBB981}"/>
                    </a:ext>
                  </a:extLst>
                </p:cNvPr>
                <p:cNvSpPr>
                  <a:spLocks/>
                </p:cNvSpPr>
                <p:nvPr/>
              </p:nvSpPr>
              <p:spPr bwMode="auto">
                <a:xfrm>
                  <a:off x="2944" y="2070"/>
                  <a:ext cx="1171" cy="973"/>
                </a:xfrm>
                <a:custGeom>
                  <a:avLst/>
                  <a:gdLst>
                    <a:gd name="T0" fmla="*/ 912 w 1171"/>
                    <a:gd name="T1" fmla="*/ 267 h 973"/>
                    <a:gd name="T2" fmla="*/ 661 w 1171"/>
                    <a:gd name="T3" fmla="*/ 220 h 973"/>
                    <a:gd name="T4" fmla="*/ 503 w 1171"/>
                    <a:gd name="T5" fmla="*/ 197 h 973"/>
                    <a:gd name="T6" fmla="*/ 181 w 1171"/>
                    <a:gd name="T7" fmla="*/ 150 h 973"/>
                    <a:gd name="T8" fmla="*/ 236 w 1171"/>
                    <a:gd name="T9" fmla="*/ 56 h 973"/>
                    <a:gd name="T10" fmla="*/ 856 w 1171"/>
                    <a:gd name="T11" fmla="*/ 79 h 973"/>
                    <a:gd name="T12" fmla="*/ 974 w 1171"/>
                    <a:gd name="T13" fmla="*/ 166 h 973"/>
                    <a:gd name="T14" fmla="*/ 982 w 1171"/>
                    <a:gd name="T15" fmla="*/ 236 h 973"/>
                    <a:gd name="T16" fmla="*/ 1092 w 1171"/>
                    <a:gd name="T17" fmla="*/ 275 h 973"/>
                    <a:gd name="T18" fmla="*/ 1132 w 1171"/>
                    <a:gd name="T19" fmla="*/ 558 h 973"/>
                    <a:gd name="T20" fmla="*/ 1084 w 1171"/>
                    <a:gd name="T21" fmla="*/ 808 h 973"/>
                    <a:gd name="T22" fmla="*/ 1006 w 1171"/>
                    <a:gd name="T23" fmla="*/ 723 h 973"/>
                    <a:gd name="T24" fmla="*/ 999 w 1171"/>
                    <a:gd name="T25" fmla="*/ 251 h 973"/>
                    <a:gd name="T26" fmla="*/ 951 w 1171"/>
                    <a:gd name="T27" fmla="*/ 259 h 973"/>
                    <a:gd name="T28" fmla="*/ 943 w 1171"/>
                    <a:gd name="T29" fmla="*/ 887 h 973"/>
                    <a:gd name="T30" fmla="*/ 653 w 1171"/>
                    <a:gd name="T31" fmla="*/ 918 h 973"/>
                    <a:gd name="T32" fmla="*/ 133 w 1171"/>
                    <a:gd name="T33" fmla="*/ 824 h 973"/>
                    <a:gd name="T34" fmla="*/ 39 w 1171"/>
                    <a:gd name="T35" fmla="*/ 510 h 973"/>
                    <a:gd name="T36" fmla="*/ 63 w 1171"/>
                    <a:gd name="T37" fmla="*/ 174 h 973"/>
                    <a:gd name="T38" fmla="*/ 8 w 1171"/>
                    <a:gd name="T39" fmla="*/ 174 h 973"/>
                    <a:gd name="T40" fmla="*/ 0 w 1171"/>
                    <a:gd name="T41" fmla="*/ 549 h 973"/>
                    <a:gd name="T42" fmla="*/ 39 w 1171"/>
                    <a:gd name="T43" fmla="*/ 816 h 973"/>
                    <a:gd name="T44" fmla="*/ 299 w 1171"/>
                    <a:gd name="T45" fmla="*/ 918 h 973"/>
                    <a:gd name="T46" fmla="*/ 636 w 1171"/>
                    <a:gd name="T47" fmla="*/ 973 h 973"/>
                    <a:gd name="T48" fmla="*/ 982 w 1171"/>
                    <a:gd name="T49" fmla="*/ 934 h 973"/>
                    <a:gd name="T50" fmla="*/ 1155 w 1171"/>
                    <a:gd name="T51" fmla="*/ 769 h 973"/>
                    <a:gd name="T52" fmla="*/ 1171 w 1171"/>
                    <a:gd name="T53" fmla="*/ 518 h 973"/>
                    <a:gd name="T54" fmla="*/ 1147 w 1171"/>
                    <a:gd name="T55" fmla="*/ 236 h 973"/>
                    <a:gd name="T56" fmla="*/ 1100 w 1171"/>
                    <a:gd name="T57" fmla="*/ 64 h 973"/>
                    <a:gd name="T58" fmla="*/ 715 w 1171"/>
                    <a:gd name="T59" fmla="*/ 25 h 973"/>
                    <a:gd name="T60" fmla="*/ 392 w 1171"/>
                    <a:gd name="T61" fmla="*/ 0 h 973"/>
                    <a:gd name="T62" fmla="*/ 157 w 1171"/>
                    <a:gd name="T63" fmla="*/ 56 h 973"/>
                    <a:gd name="T64" fmla="*/ 126 w 1171"/>
                    <a:gd name="T65" fmla="*/ 134 h 973"/>
                    <a:gd name="T66" fmla="*/ 141 w 1171"/>
                    <a:gd name="T67" fmla="*/ 103 h 9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171"/>
                    <a:gd name="T103" fmla="*/ 0 h 973"/>
                    <a:gd name="T104" fmla="*/ 1171 w 1171"/>
                    <a:gd name="T105" fmla="*/ 973 h 9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171" h="973">
                      <a:moveTo>
                        <a:pt x="927" y="228"/>
                      </a:moveTo>
                      <a:lnTo>
                        <a:pt x="912" y="267"/>
                      </a:lnTo>
                      <a:lnTo>
                        <a:pt x="771" y="244"/>
                      </a:lnTo>
                      <a:lnTo>
                        <a:pt x="661" y="220"/>
                      </a:lnTo>
                      <a:lnTo>
                        <a:pt x="582" y="205"/>
                      </a:lnTo>
                      <a:lnTo>
                        <a:pt x="503" y="197"/>
                      </a:lnTo>
                      <a:lnTo>
                        <a:pt x="377" y="182"/>
                      </a:lnTo>
                      <a:lnTo>
                        <a:pt x="181" y="150"/>
                      </a:lnTo>
                      <a:lnTo>
                        <a:pt x="118" y="134"/>
                      </a:lnTo>
                      <a:lnTo>
                        <a:pt x="236" y="56"/>
                      </a:lnTo>
                      <a:lnTo>
                        <a:pt x="456" y="48"/>
                      </a:lnTo>
                      <a:lnTo>
                        <a:pt x="856" y="79"/>
                      </a:lnTo>
                      <a:lnTo>
                        <a:pt x="989" y="110"/>
                      </a:lnTo>
                      <a:lnTo>
                        <a:pt x="974" y="166"/>
                      </a:lnTo>
                      <a:lnTo>
                        <a:pt x="966" y="205"/>
                      </a:lnTo>
                      <a:lnTo>
                        <a:pt x="982" y="236"/>
                      </a:lnTo>
                      <a:lnTo>
                        <a:pt x="1037" y="197"/>
                      </a:lnTo>
                      <a:lnTo>
                        <a:pt x="1092" y="275"/>
                      </a:lnTo>
                      <a:lnTo>
                        <a:pt x="1116" y="400"/>
                      </a:lnTo>
                      <a:lnTo>
                        <a:pt x="1132" y="558"/>
                      </a:lnTo>
                      <a:lnTo>
                        <a:pt x="1124" y="730"/>
                      </a:lnTo>
                      <a:lnTo>
                        <a:pt x="1084" y="808"/>
                      </a:lnTo>
                      <a:lnTo>
                        <a:pt x="1030" y="848"/>
                      </a:lnTo>
                      <a:lnTo>
                        <a:pt x="1006" y="723"/>
                      </a:lnTo>
                      <a:lnTo>
                        <a:pt x="999" y="385"/>
                      </a:lnTo>
                      <a:lnTo>
                        <a:pt x="999" y="251"/>
                      </a:lnTo>
                      <a:lnTo>
                        <a:pt x="966" y="251"/>
                      </a:lnTo>
                      <a:lnTo>
                        <a:pt x="951" y="259"/>
                      </a:lnTo>
                      <a:lnTo>
                        <a:pt x="943" y="605"/>
                      </a:lnTo>
                      <a:lnTo>
                        <a:pt x="943" y="887"/>
                      </a:lnTo>
                      <a:lnTo>
                        <a:pt x="856" y="918"/>
                      </a:lnTo>
                      <a:lnTo>
                        <a:pt x="653" y="918"/>
                      </a:lnTo>
                      <a:lnTo>
                        <a:pt x="361" y="879"/>
                      </a:lnTo>
                      <a:lnTo>
                        <a:pt x="133" y="824"/>
                      </a:lnTo>
                      <a:lnTo>
                        <a:pt x="47" y="746"/>
                      </a:lnTo>
                      <a:lnTo>
                        <a:pt x="39" y="510"/>
                      </a:lnTo>
                      <a:lnTo>
                        <a:pt x="39" y="220"/>
                      </a:lnTo>
                      <a:lnTo>
                        <a:pt x="63" y="174"/>
                      </a:lnTo>
                      <a:lnTo>
                        <a:pt x="31" y="126"/>
                      </a:lnTo>
                      <a:lnTo>
                        <a:pt x="8" y="174"/>
                      </a:lnTo>
                      <a:lnTo>
                        <a:pt x="0" y="361"/>
                      </a:lnTo>
                      <a:lnTo>
                        <a:pt x="0" y="549"/>
                      </a:lnTo>
                      <a:lnTo>
                        <a:pt x="8" y="738"/>
                      </a:lnTo>
                      <a:lnTo>
                        <a:pt x="39" y="816"/>
                      </a:lnTo>
                      <a:lnTo>
                        <a:pt x="133" y="879"/>
                      </a:lnTo>
                      <a:lnTo>
                        <a:pt x="299" y="918"/>
                      </a:lnTo>
                      <a:lnTo>
                        <a:pt x="471" y="941"/>
                      </a:lnTo>
                      <a:lnTo>
                        <a:pt x="636" y="973"/>
                      </a:lnTo>
                      <a:lnTo>
                        <a:pt x="841" y="973"/>
                      </a:lnTo>
                      <a:lnTo>
                        <a:pt x="982" y="934"/>
                      </a:lnTo>
                      <a:lnTo>
                        <a:pt x="1076" y="872"/>
                      </a:lnTo>
                      <a:lnTo>
                        <a:pt x="1155" y="769"/>
                      </a:lnTo>
                      <a:lnTo>
                        <a:pt x="1163" y="699"/>
                      </a:lnTo>
                      <a:lnTo>
                        <a:pt x="1171" y="518"/>
                      </a:lnTo>
                      <a:lnTo>
                        <a:pt x="1163" y="393"/>
                      </a:lnTo>
                      <a:lnTo>
                        <a:pt x="1147" y="236"/>
                      </a:lnTo>
                      <a:lnTo>
                        <a:pt x="1100" y="103"/>
                      </a:lnTo>
                      <a:lnTo>
                        <a:pt x="1100" y="64"/>
                      </a:lnTo>
                      <a:lnTo>
                        <a:pt x="935" y="40"/>
                      </a:lnTo>
                      <a:lnTo>
                        <a:pt x="715" y="25"/>
                      </a:lnTo>
                      <a:lnTo>
                        <a:pt x="526" y="9"/>
                      </a:lnTo>
                      <a:lnTo>
                        <a:pt x="392" y="0"/>
                      </a:lnTo>
                      <a:lnTo>
                        <a:pt x="220" y="9"/>
                      </a:lnTo>
                      <a:lnTo>
                        <a:pt x="157" y="56"/>
                      </a:lnTo>
                      <a:lnTo>
                        <a:pt x="71" y="103"/>
                      </a:lnTo>
                      <a:lnTo>
                        <a:pt x="126" y="134"/>
                      </a:lnTo>
                      <a:lnTo>
                        <a:pt x="133" y="118"/>
                      </a:lnTo>
                      <a:lnTo>
                        <a:pt x="141" y="103"/>
                      </a:lnTo>
                      <a:lnTo>
                        <a:pt x="927" y="228"/>
                      </a:lnTo>
                      <a:close/>
                    </a:path>
                  </a:pathLst>
                </a:custGeom>
                <a:solidFill>
                  <a:srgbClr val="000000"/>
                </a:solidFill>
                <a:ln w="9525">
                  <a:solidFill>
                    <a:schemeClr val="tx1"/>
                  </a:solidFill>
                  <a:round/>
                  <a:headEnd/>
                  <a:tailEnd/>
                </a:ln>
              </p:spPr>
              <p:txBody>
                <a:bodyPr/>
                <a:lstStyle/>
                <a:p>
                  <a:endParaRPr lang="en-GB"/>
                </a:p>
              </p:txBody>
            </p:sp>
          </p:grpSp>
          <p:sp>
            <p:nvSpPr>
              <p:cNvPr id="27664" name="Freeform 292">
                <a:extLst>
                  <a:ext uri="{FF2B5EF4-FFF2-40B4-BE49-F238E27FC236}">
                    <a16:creationId xmlns:a16="http://schemas.microsoft.com/office/drawing/2014/main" id="{E5ECD650-5CDA-4BEF-A3E5-CAB63CED27C6}"/>
                  </a:ext>
                </a:extLst>
              </p:cNvPr>
              <p:cNvSpPr>
                <a:spLocks/>
              </p:cNvSpPr>
              <p:nvPr/>
            </p:nvSpPr>
            <p:spPr bwMode="auto">
              <a:xfrm>
                <a:off x="3023" y="1426"/>
                <a:ext cx="572" cy="785"/>
              </a:xfrm>
              <a:custGeom>
                <a:avLst/>
                <a:gdLst>
                  <a:gd name="T0" fmla="*/ 385 w 572"/>
                  <a:gd name="T1" fmla="*/ 79 h 785"/>
                  <a:gd name="T2" fmla="*/ 447 w 572"/>
                  <a:gd name="T3" fmla="*/ 32 h 785"/>
                  <a:gd name="T4" fmla="*/ 510 w 572"/>
                  <a:gd name="T5" fmla="*/ 0 h 785"/>
                  <a:gd name="T6" fmla="*/ 549 w 572"/>
                  <a:gd name="T7" fmla="*/ 0 h 785"/>
                  <a:gd name="T8" fmla="*/ 572 w 572"/>
                  <a:gd name="T9" fmla="*/ 79 h 785"/>
                  <a:gd name="T10" fmla="*/ 534 w 572"/>
                  <a:gd name="T11" fmla="*/ 173 h 785"/>
                  <a:gd name="T12" fmla="*/ 493 w 572"/>
                  <a:gd name="T13" fmla="*/ 220 h 785"/>
                  <a:gd name="T14" fmla="*/ 385 w 572"/>
                  <a:gd name="T15" fmla="*/ 244 h 785"/>
                  <a:gd name="T16" fmla="*/ 290 w 572"/>
                  <a:gd name="T17" fmla="*/ 314 h 785"/>
                  <a:gd name="T18" fmla="*/ 180 w 572"/>
                  <a:gd name="T19" fmla="*/ 378 h 785"/>
                  <a:gd name="T20" fmla="*/ 118 w 572"/>
                  <a:gd name="T21" fmla="*/ 432 h 785"/>
                  <a:gd name="T22" fmla="*/ 157 w 572"/>
                  <a:gd name="T23" fmla="*/ 472 h 785"/>
                  <a:gd name="T24" fmla="*/ 275 w 572"/>
                  <a:gd name="T25" fmla="*/ 558 h 785"/>
                  <a:gd name="T26" fmla="*/ 385 w 572"/>
                  <a:gd name="T27" fmla="*/ 598 h 785"/>
                  <a:gd name="T28" fmla="*/ 486 w 572"/>
                  <a:gd name="T29" fmla="*/ 652 h 785"/>
                  <a:gd name="T30" fmla="*/ 565 w 572"/>
                  <a:gd name="T31" fmla="*/ 723 h 785"/>
                  <a:gd name="T32" fmla="*/ 557 w 572"/>
                  <a:gd name="T33" fmla="*/ 754 h 785"/>
                  <a:gd name="T34" fmla="*/ 534 w 572"/>
                  <a:gd name="T35" fmla="*/ 785 h 785"/>
                  <a:gd name="T36" fmla="*/ 447 w 572"/>
                  <a:gd name="T37" fmla="*/ 785 h 785"/>
                  <a:gd name="T38" fmla="*/ 369 w 572"/>
                  <a:gd name="T39" fmla="*/ 785 h 785"/>
                  <a:gd name="T40" fmla="*/ 345 w 572"/>
                  <a:gd name="T41" fmla="*/ 731 h 785"/>
                  <a:gd name="T42" fmla="*/ 361 w 572"/>
                  <a:gd name="T43" fmla="*/ 700 h 785"/>
                  <a:gd name="T44" fmla="*/ 361 w 572"/>
                  <a:gd name="T45" fmla="*/ 660 h 785"/>
                  <a:gd name="T46" fmla="*/ 282 w 572"/>
                  <a:gd name="T47" fmla="*/ 621 h 785"/>
                  <a:gd name="T48" fmla="*/ 172 w 572"/>
                  <a:gd name="T49" fmla="*/ 574 h 785"/>
                  <a:gd name="T50" fmla="*/ 62 w 572"/>
                  <a:gd name="T51" fmla="*/ 495 h 785"/>
                  <a:gd name="T52" fmla="*/ 0 w 572"/>
                  <a:gd name="T53" fmla="*/ 432 h 785"/>
                  <a:gd name="T54" fmla="*/ 0 w 572"/>
                  <a:gd name="T55" fmla="*/ 385 h 785"/>
                  <a:gd name="T56" fmla="*/ 54 w 572"/>
                  <a:gd name="T57" fmla="*/ 339 h 785"/>
                  <a:gd name="T58" fmla="*/ 196 w 572"/>
                  <a:gd name="T59" fmla="*/ 229 h 785"/>
                  <a:gd name="T60" fmla="*/ 298 w 572"/>
                  <a:gd name="T61" fmla="*/ 158 h 785"/>
                  <a:gd name="T62" fmla="*/ 385 w 572"/>
                  <a:gd name="T63" fmla="*/ 79 h 7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572"/>
                  <a:gd name="T97" fmla="*/ 0 h 785"/>
                  <a:gd name="T98" fmla="*/ 572 w 572"/>
                  <a:gd name="T99" fmla="*/ 785 h 78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572" h="785">
                    <a:moveTo>
                      <a:pt x="385" y="79"/>
                    </a:moveTo>
                    <a:lnTo>
                      <a:pt x="447" y="32"/>
                    </a:lnTo>
                    <a:lnTo>
                      <a:pt x="510" y="0"/>
                    </a:lnTo>
                    <a:lnTo>
                      <a:pt x="549" y="0"/>
                    </a:lnTo>
                    <a:lnTo>
                      <a:pt x="572" y="79"/>
                    </a:lnTo>
                    <a:lnTo>
                      <a:pt x="534" y="173"/>
                    </a:lnTo>
                    <a:lnTo>
                      <a:pt x="493" y="220"/>
                    </a:lnTo>
                    <a:lnTo>
                      <a:pt x="385" y="244"/>
                    </a:lnTo>
                    <a:lnTo>
                      <a:pt x="290" y="314"/>
                    </a:lnTo>
                    <a:lnTo>
                      <a:pt x="180" y="378"/>
                    </a:lnTo>
                    <a:lnTo>
                      <a:pt x="118" y="432"/>
                    </a:lnTo>
                    <a:lnTo>
                      <a:pt x="157" y="472"/>
                    </a:lnTo>
                    <a:lnTo>
                      <a:pt x="275" y="558"/>
                    </a:lnTo>
                    <a:lnTo>
                      <a:pt x="385" y="598"/>
                    </a:lnTo>
                    <a:lnTo>
                      <a:pt x="486" y="652"/>
                    </a:lnTo>
                    <a:lnTo>
                      <a:pt x="565" y="723"/>
                    </a:lnTo>
                    <a:lnTo>
                      <a:pt x="557" y="754"/>
                    </a:lnTo>
                    <a:lnTo>
                      <a:pt x="534" y="785"/>
                    </a:lnTo>
                    <a:lnTo>
                      <a:pt x="447" y="785"/>
                    </a:lnTo>
                    <a:lnTo>
                      <a:pt x="369" y="785"/>
                    </a:lnTo>
                    <a:lnTo>
                      <a:pt x="345" y="731"/>
                    </a:lnTo>
                    <a:lnTo>
                      <a:pt x="361" y="700"/>
                    </a:lnTo>
                    <a:lnTo>
                      <a:pt x="361" y="660"/>
                    </a:lnTo>
                    <a:lnTo>
                      <a:pt x="282" y="621"/>
                    </a:lnTo>
                    <a:lnTo>
                      <a:pt x="172" y="574"/>
                    </a:lnTo>
                    <a:lnTo>
                      <a:pt x="62" y="495"/>
                    </a:lnTo>
                    <a:lnTo>
                      <a:pt x="0" y="432"/>
                    </a:lnTo>
                    <a:lnTo>
                      <a:pt x="0" y="385"/>
                    </a:lnTo>
                    <a:lnTo>
                      <a:pt x="54" y="339"/>
                    </a:lnTo>
                    <a:lnTo>
                      <a:pt x="196" y="229"/>
                    </a:lnTo>
                    <a:lnTo>
                      <a:pt x="298" y="158"/>
                    </a:lnTo>
                    <a:lnTo>
                      <a:pt x="385" y="79"/>
                    </a:lnTo>
                    <a:close/>
                  </a:path>
                </a:pathLst>
              </a:custGeom>
              <a:solidFill>
                <a:srgbClr val="000000"/>
              </a:solidFill>
              <a:ln w="9525">
                <a:solidFill>
                  <a:schemeClr val="tx1"/>
                </a:solidFill>
                <a:round/>
                <a:headEnd/>
                <a:tailEnd/>
              </a:ln>
            </p:spPr>
            <p:txBody>
              <a:bodyPr/>
              <a:lstStyle/>
              <a:p>
                <a:endParaRPr lang="en-GB"/>
              </a:p>
            </p:txBody>
          </p:sp>
        </p:grpSp>
      </p:grpSp>
    </p:spTree>
  </p:cSld>
  <p:clrMapOvr>
    <a:masterClrMapping/>
  </p:clrMapOvr>
  <p:transition>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698" name="Group 2">
            <a:extLst>
              <a:ext uri="{FF2B5EF4-FFF2-40B4-BE49-F238E27FC236}">
                <a16:creationId xmlns:a16="http://schemas.microsoft.com/office/drawing/2014/main" id="{870D3830-B7A6-45CA-9442-C01A12E33E30}"/>
              </a:ext>
            </a:extLst>
          </p:cNvPr>
          <p:cNvGrpSpPr>
            <a:grpSpLocks/>
          </p:cNvGrpSpPr>
          <p:nvPr/>
        </p:nvGrpSpPr>
        <p:grpSpPr bwMode="auto">
          <a:xfrm>
            <a:off x="1573213" y="1185863"/>
            <a:ext cx="6207125" cy="4035425"/>
            <a:chOff x="2976" y="576"/>
            <a:chExt cx="2656" cy="1931"/>
          </a:xfrm>
        </p:grpSpPr>
        <p:grpSp>
          <p:nvGrpSpPr>
            <p:cNvPr id="29744" name="Group 3">
              <a:extLst>
                <a:ext uri="{FF2B5EF4-FFF2-40B4-BE49-F238E27FC236}">
                  <a16:creationId xmlns:a16="http://schemas.microsoft.com/office/drawing/2014/main" id="{E2B7A4A5-7C79-496D-8CCD-4E7A10317A24}"/>
                </a:ext>
              </a:extLst>
            </p:cNvPr>
            <p:cNvGrpSpPr>
              <a:grpSpLocks/>
            </p:cNvGrpSpPr>
            <p:nvPr/>
          </p:nvGrpSpPr>
          <p:grpSpPr bwMode="auto">
            <a:xfrm>
              <a:off x="2976" y="2305"/>
              <a:ext cx="333" cy="202"/>
              <a:chOff x="669" y="3266"/>
              <a:chExt cx="629" cy="382"/>
            </a:xfrm>
          </p:grpSpPr>
          <p:sp>
            <p:nvSpPr>
              <p:cNvPr id="30009" name="Oval 4">
                <a:extLst>
                  <a:ext uri="{FF2B5EF4-FFF2-40B4-BE49-F238E27FC236}">
                    <a16:creationId xmlns:a16="http://schemas.microsoft.com/office/drawing/2014/main" id="{9098E24B-3275-4A07-8DBB-614C8E206F9F}"/>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30010" name="Rectangle 5">
                <a:extLst>
                  <a:ext uri="{FF2B5EF4-FFF2-40B4-BE49-F238E27FC236}">
                    <a16:creationId xmlns:a16="http://schemas.microsoft.com/office/drawing/2014/main" id="{D36D22CC-B8A4-41D3-985F-79799C7A9537}"/>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550" name="Oval 6">
                <a:extLst>
                  <a:ext uri="{FF2B5EF4-FFF2-40B4-BE49-F238E27FC236}">
                    <a16:creationId xmlns:a16="http://schemas.microsoft.com/office/drawing/2014/main" id="{2167A079-2C84-45F8-A82C-EA4BD2A3F78C}"/>
                  </a:ext>
                </a:extLst>
              </p:cNvPr>
              <p:cNvSpPr>
                <a:spLocks noChangeArrowheads="1"/>
              </p:cNvSpPr>
              <p:nvPr/>
            </p:nvSpPr>
            <p:spPr bwMode="auto">
              <a:xfrm>
                <a:off x="669" y="3266"/>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30012" name="Line 7">
                <a:extLst>
                  <a:ext uri="{FF2B5EF4-FFF2-40B4-BE49-F238E27FC236}">
                    <a16:creationId xmlns:a16="http://schemas.microsoft.com/office/drawing/2014/main" id="{0B102264-366A-4DFC-8F28-8FE7E20A9814}"/>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30013" name="Line 8">
                <a:extLst>
                  <a:ext uri="{FF2B5EF4-FFF2-40B4-BE49-F238E27FC236}">
                    <a16:creationId xmlns:a16="http://schemas.microsoft.com/office/drawing/2014/main" id="{B22DED98-CA25-4798-B53B-6C6921E3D82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45" name="Group 9">
              <a:extLst>
                <a:ext uri="{FF2B5EF4-FFF2-40B4-BE49-F238E27FC236}">
                  <a16:creationId xmlns:a16="http://schemas.microsoft.com/office/drawing/2014/main" id="{3566927A-6594-4DAB-A044-3E9D0A0F79A9}"/>
                </a:ext>
              </a:extLst>
            </p:cNvPr>
            <p:cNvGrpSpPr>
              <a:grpSpLocks/>
            </p:cNvGrpSpPr>
            <p:nvPr/>
          </p:nvGrpSpPr>
          <p:grpSpPr bwMode="auto">
            <a:xfrm>
              <a:off x="3486" y="2253"/>
              <a:ext cx="332" cy="202"/>
              <a:chOff x="669" y="3266"/>
              <a:chExt cx="629" cy="382"/>
            </a:xfrm>
          </p:grpSpPr>
          <p:sp>
            <p:nvSpPr>
              <p:cNvPr id="30004" name="Oval 10">
                <a:extLst>
                  <a:ext uri="{FF2B5EF4-FFF2-40B4-BE49-F238E27FC236}">
                    <a16:creationId xmlns:a16="http://schemas.microsoft.com/office/drawing/2014/main" id="{ED181E4B-62A6-4B35-9B36-64300A9B07D5}"/>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30005" name="Rectangle 11">
                <a:extLst>
                  <a:ext uri="{FF2B5EF4-FFF2-40B4-BE49-F238E27FC236}">
                    <a16:creationId xmlns:a16="http://schemas.microsoft.com/office/drawing/2014/main" id="{1B865710-E3F7-4DCA-B9CA-347E4151B532}"/>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556" name="Oval 12">
                <a:extLst>
                  <a:ext uri="{FF2B5EF4-FFF2-40B4-BE49-F238E27FC236}">
                    <a16:creationId xmlns:a16="http://schemas.microsoft.com/office/drawing/2014/main" id="{9FA43B35-486F-4E40-B3F6-1F46B0C6DC25}"/>
                  </a:ext>
                </a:extLst>
              </p:cNvPr>
              <p:cNvSpPr>
                <a:spLocks noChangeArrowheads="1"/>
              </p:cNvSpPr>
              <p:nvPr/>
            </p:nvSpPr>
            <p:spPr bwMode="auto">
              <a:xfrm>
                <a:off x="669" y="3268"/>
                <a:ext cx="625" cy="238"/>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30007" name="Line 13">
                <a:extLst>
                  <a:ext uri="{FF2B5EF4-FFF2-40B4-BE49-F238E27FC236}">
                    <a16:creationId xmlns:a16="http://schemas.microsoft.com/office/drawing/2014/main" id="{D3CFC9E2-E73B-4CD1-A53C-32BA0F0679A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30008" name="Line 14">
                <a:extLst>
                  <a:ext uri="{FF2B5EF4-FFF2-40B4-BE49-F238E27FC236}">
                    <a16:creationId xmlns:a16="http://schemas.microsoft.com/office/drawing/2014/main" id="{0025DE7F-EB6E-4B3F-A1C7-30C3F4BF8726}"/>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46" name="Group 15">
              <a:extLst>
                <a:ext uri="{FF2B5EF4-FFF2-40B4-BE49-F238E27FC236}">
                  <a16:creationId xmlns:a16="http://schemas.microsoft.com/office/drawing/2014/main" id="{B4C40BBE-9F48-45A9-B0C7-ADF412948562}"/>
                </a:ext>
              </a:extLst>
            </p:cNvPr>
            <p:cNvGrpSpPr>
              <a:grpSpLocks/>
            </p:cNvGrpSpPr>
            <p:nvPr/>
          </p:nvGrpSpPr>
          <p:grpSpPr bwMode="auto">
            <a:xfrm>
              <a:off x="3003" y="2024"/>
              <a:ext cx="333" cy="202"/>
              <a:chOff x="669" y="3266"/>
              <a:chExt cx="629" cy="382"/>
            </a:xfrm>
          </p:grpSpPr>
          <p:sp>
            <p:nvSpPr>
              <p:cNvPr id="29999" name="Oval 16">
                <a:extLst>
                  <a:ext uri="{FF2B5EF4-FFF2-40B4-BE49-F238E27FC236}">
                    <a16:creationId xmlns:a16="http://schemas.microsoft.com/office/drawing/2014/main" id="{E10A5490-C97C-48CD-9FA0-C43DC38DCE12}"/>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30000" name="Rectangle 17">
                <a:extLst>
                  <a:ext uri="{FF2B5EF4-FFF2-40B4-BE49-F238E27FC236}">
                    <a16:creationId xmlns:a16="http://schemas.microsoft.com/office/drawing/2014/main" id="{36427E09-6FED-4D03-B68A-E0048444FB58}"/>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562" name="Oval 18">
                <a:extLst>
                  <a:ext uri="{FF2B5EF4-FFF2-40B4-BE49-F238E27FC236}">
                    <a16:creationId xmlns:a16="http://schemas.microsoft.com/office/drawing/2014/main" id="{F02E205F-42F3-4CB2-A708-BB0F6EBC5A00}"/>
                  </a:ext>
                </a:extLst>
              </p:cNvPr>
              <p:cNvSpPr>
                <a:spLocks noChangeArrowheads="1"/>
              </p:cNvSpPr>
              <p:nvPr/>
            </p:nvSpPr>
            <p:spPr bwMode="auto">
              <a:xfrm>
                <a:off x="669" y="3266"/>
                <a:ext cx="625"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30002" name="Line 19">
                <a:extLst>
                  <a:ext uri="{FF2B5EF4-FFF2-40B4-BE49-F238E27FC236}">
                    <a16:creationId xmlns:a16="http://schemas.microsoft.com/office/drawing/2014/main" id="{1E2E0935-6CC7-4CA7-8FA9-AD92764A4637}"/>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30003" name="Line 20">
                <a:extLst>
                  <a:ext uri="{FF2B5EF4-FFF2-40B4-BE49-F238E27FC236}">
                    <a16:creationId xmlns:a16="http://schemas.microsoft.com/office/drawing/2014/main" id="{5B2CBA18-572F-4D93-AB5C-A53D2507AC02}"/>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47" name="Group 21">
              <a:extLst>
                <a:ext uri="{FF2B5EF4-FFF2-40B4-BE49-F238E27FC236}">
                  <a16:creationId xmlns:a16="http://schemas.microsoft.com/office/drawing/2014/main" id="{0828AA26-D951-4B92-83A2-F6547D69B7CC}"/>
                </a:ext>
              </a:extLst>
            </p:cNvPr>
            <p:cNvGrpSpPr>
              <a:grpSpLocks/>
            </p:cNvGrpSpPr>
            <p:nvPr/>
          </p:nvGrpSpPr>
          <p:grpSpPr bwMode="auto">
            <a:xfrm>
              <a:off x="3206" y="1745"/>
              <a:ext cx="318" cy="193"/>
              <a:chOff x="669" y="3266"/>
              <a:chExt cx="629" cy="382"/>
            </a:xfrm>
          </p:grpSpPr>
          <p:sp>
            <p:nvSpPr>
              <p:cNvPr id="29994" name="Oval 22">
                <a:extLst>
                  <a:ext uri="{FF2B5EF4-FFF2-40B4-BE49-F238E27FC236}">
                    <a16:creationId xmlns:a16="http://schemas.microsoft.com/office/drawing/2014/main" id="{CD616B0F-B1F1-49F2-A2BC-311958279A36}"/>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95" name="Rectangle 23">
                <a:extLst>
                  <a:ext uri="{FF2B5EF4-FFF2-40B4-BE49-F238E27FC236}">
                    <a16:creationId xmlns:a16="http://schemas.microsoft.com/office/drawing/2014/main" id="{0B72E797-E221-488A-BA7C-74A413E87A7E}"/>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568" name="Oval 24">
                <a:extLst>
                  <a:ext uri="{FF2B5EF4-FFF2-40B4-BE49-F238E27FC236}">
                    <a16:creationId xmlns:a16="http://schemas.microsoft.com/office/drawing/2014/main" id="{263DB390-3BE9-4C39-B69F-0D24AADD3BBA}"/>
                  </a:ext>
                </a:extLst>
              </p:cNvPr>
              <p:cNvSpPr>
                <a:spLocks noChangeArrowheads="1"/>
              </p:cNvSpPr>
              <p:nvPr/>
            </p:nvSpPr>
            <p:spPr bwMode="auto">
              <a:xfrm>
                <a:off x="671" y="3268"/>
                <a:ext cx="622"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97" name="Line 25">
                <a:extLst>
                  <a:ext uri="{FF2B5EF4-FFF2-40B4-BE49-F238E27FC236}">
                    <a16:creationId xmlns:a16="http://schemas.microsoft.com/office/drawing/2014/main" id="{A257D5D9-57CA-46A4-BCCF-0D607A2FC943}"/>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98" name="Line 26">
                <a:extLst>
                  <a:ext uri="{FF2B5EF4-FFF2-40B4-BE49-F238E27FC236}">
                    <a16:creationId xmlns:a16="http://schemas.microsoft.com/office/drawing/2014/main" id="{2A0DB704-2E76-4EAD-9F2D-3F36228F04C1}"/>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48" name="Group 27">
              <a:extLst>
                <a:ext uri="{FF2B5EF4-FFF2-40B4-BE49-F238E27FC236}">
                  <a16:creationId xmlns:a16="http://schemas.microsoft.com/office/drawing/2014/main" id="{42AE6F5D-A744-46DF-BE8B-80FAD3ED7EC8}"/>
                </a:ext>
              </a:extLst>
            </p:cNvPr>
            <p:cNvGrpSpPr>
              <a:grpSpLocks/>
            </p:cNvGrpSpPr>
            <p:nvPr/>
          </p:nvGrpSpPr>
          <p:grpSpPr bwMode="auto">
            <a:xfrm>
              <a:off x="3257" y="1465"/>
              <a:ext cx="318" cy="193"/>
              <a:chOff x="669" y="3266"/>
              <a:chExt cx="629" cy="382"/>
            </a:xfrm>
          </p:grpSpPr>
          <p:sp>
            <p:nvSpPr>
              <p:cNvPr id="29989" name="Oval 28">
                <a:extLst>
                  <a:ext uri="{FF2B5EF4-FFF2-40B4-BE49-F238E27FC236}">
                    <a16:creationId xmlns:a16="http://schemas.microsoft.com/office/drawing/2014/main" id="{9D929BC3-90D2-43DF-944D-7B3A8A6C8CD9}"/>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90" name="Rectangle 29">
                <a:extLst>
                  <a:ext uri="{FF2B5EF4-FFF2-40B4-BE49-F238E27FC236}">
                    <a16:creationId xmlns:a16="http://schemas.microsoft.com/office/drawing/2014/main" id="{2E9B1DE7-2D86-41E8-B8B8-94E0B2035926}"/>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574" name="Oval 30">
                <a:extLst>
                  <a:ext uri="{FF2B5EF4-FFF2-40B4-BE49-F238E27FC236}">
                    <a16:creationId xmlns:a16="http://schemas.microsoft.com/office/drawing/2014/main" id="{A4065086-1E86-471C-AD5A-0C34ECBE15BE}"/>
                  </a:ext>
                </a:extLst>
              </p:cNvPr>
              <p:cNvSpPr>
                <a:spLocks noChangeArrowheads="1"/>
              </p:cNvSpPr>
              <p:nvPr/>
            </p:nvSpPr>
            <p:spPr bwMode="auto">
              <a:xfrm>
                <a:off x="669" y="3266"/>
                <a:ext cx="623" cy="241"/>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92" name="Line 31">
                <a:extLst>
                  <a:ext uri="{FF2B5EF4-FFF2-40B4-BE49-F238E27FC236}">
                    <a16:creationId xmlns:a16="http://schemas.microsoft.com/office/drawing/2014/main" id="{CAA0686F-CD19-470E-A0EC-8918A73749EC}"/>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93" name="Line 32">
                <a:extLst>
                  <a:ext uri="{FF2B5EF4-FFF2-40B4-BE49-F238E27FC236}">
                    <a16:creationId xmlns:a16="http://schemas.microsoft.com/office/drawing/2014/main" id="{744C8C20-2902-429E-865C-46B4669E9741}"/>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49" name="Group 33">
              <a:extLst>
                <a:ext uri="{FF2B5EF4-FFF2-40B4-BE49-F238E27FC236}">
                  <a16:creationId xmlns:a16="http://schemas.microsoft.com/office/drawing/2014/main" id="{78DA6201-3F59-4012-AAF1-F5B87718AF86}"/>
                </a:ext>
              </a:extLst>
            </p:cNvPr>
            <p:cNvGrpSpPr>
              <a:grpSpLocks/>
            </p:cNvGrpSpPr>
            <p:nvPr/>
          </p:nvGrpSpPr>
          <p:grpSpPr bwMode="auto">
            <a:xfrm>
              <a:off x="3562" y="1897"/>
              <a:ext cx="318" cy="193"/>
              <a:chOff x="669" y="3266"/>
              <a:chExt cx="629" cy="382"/>
            </a:xfrm>
          </p:grpSpPr>
          <p:sp>
            <p:nvSpPr>
              <p:cNvPr id="29984" name="Oval 34">
                <a:extLst>
                  <a:ext uri="{FF2B5EF4-FFF2-40B4-BE49-F238E27FC236}">
                    <a16:creationId xmlns:a16="http://schemas.microsoft.com/office/drawing/2014/main" id="{2C3CDC44-9FB0-4CE2-A2B0-103777C2DAA0}"/>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85" name="Rectangle 35">
                <a:extLst>
                  <a:ext uri="{FF2B5EF4-FFF2-40B4-BE49-F238E27FC236}">
                    <a16:creationId xmlns:a16="http://schemas.microsoft.com/office/drawing/2014/main" id="{7EF38935-6BDE-4038-A56A-002422007848}"/>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580" name="Oval 36">
                <a:extLst>
                  <a:ext uri="{FF2B5EF4-FFF2-40B4-BE49-F238E27FC236}">
                    <a16:creationId xmlns:a16="http://schemas.microsoft.com/office/drawing/2014/main" id="{114B6CE9-2CC5-401F-8D7C-F8ED947F1D1C}"/>
                  </a:ext>
                </a:extLst>
              </p:cNvPr>
              <p:cNvSpPr>
                <a:spLocks noChangeArrowheads="1"/>
              </p:cNvSpPr>
              <p:nvPr/>
            </p:nvSpPr>
            <p:spPr bwMode="auto">
              <a:xfrm>
                <a:off x="669" y="3266"/>
                <a:ext cx="623" cy="241"/>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87" name="Line 37">
                <a:extLst>
                  <a:ext uri="{FF2B5EF4-FFF2-40B4-BE49-F238E27FC236}">
                    <a16:creationId xmlns:a16="http://schemas.microsoft.com/office/drawing/2014/main" id="{CF8814FD-E918-4614-BB70-8AA7AA2555A0}"/>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88" name="Line 38">
                <a:extLst>
                  <a:ext uri="{FF2B5EF4-FFF2-40B4-BE49-F238E27FC236}">
                    <a16:creationId xmlns:a16="http://schemas.microsoft.com/office/drawing/2014/main" id="{336EFD66-FA81-458D-94F7-2179AF749D54}"/>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50" name="Group 39">
              <a:extLst>
                <a:ext uri="{FF2B5EF4-FFF2-40B4-BE49-F238E27FC236}">
                  <a16:creationId xmlns:a16="http://schemas.microsoft.com/office/drawing/2014/main" id="{DC338FD9-29DA-4CA4-92FB-3F34C65BBA1D}"/>
                </a:ext>
              </a:extLst>
            </p:cNvPr>
            <p:cNvGrpSpPr>
              <a:grpSpLocks/>
            </p:cNvGrpSpPr>
            <p:nvPr/>
          </p:nvGrpSpPr>
          <p:grpSpPr bwMode="auto">
            <a:xfrm>
              <a:off x="3917" y="2050"/>
              <a:ext cx="318" cy="193"/>
              <a:chOff x="669" y="3266"/>
              <a:chExt cx="629" cy="382"/>
            </a:xfrm>
          </p:grpSpPr>
          <p:sp>
            <p:nvSpPr>
              <p:cNvPr id="29979" name="Oval 40">
                <a:extLst>
                  <a:ext uri="{FF2B5EF4-FFF2-40B4-BE49-F238E27FC236}">
                    <a16:creationId xmlns:a16="http://schemas.microsoft.com/office/drawing/2014/main" id="{18093EA0-32B1-4516-B6BC-99D701B61EC7}"/>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80" name="Rectangle 41">
                <a:extLst>
                  <a:ext uri="{FF2B5EF4-FFF2-40B4-BE49-F238E27FC236}">
                    <a16:creationId xmlns:a16="http://schemas.microsoft.com/office/drawing/2014/main" id="{99F59518-0A18-44FE-9D55-04FCEFE344B5}"/>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586" name="Oval 42">
                <a:extLst>
                  <a:ext uri="{FF2B5EF4-FFF2-40B4-BE49-F238E27FC236}">
                    <a16:creationId xmlns:a16="http://schemas.microsoft.com/office/drawing/2014/main" id="{B5CB4463-C1D0-4F27-B47D-55801DA77A15}"/>
                  </a:ext>
                </a:extLst>
              </p:cNvPr>
              <p:cNvSpPr>
                <a:spLocks noChangeArrowheads="1"/>
              </p:cNvSpPr>
              <p:nvPr/>
            </p:nvSpPr>
            <p:spPr bwMode="auto">
              <a:xfrm>
                <a:off x="669" y="3264"/>
                <a:ext cx="623" cy="242"/>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82" name="Line 43">
                <a:extLst>
                  <a:ext uri="{FF2B5EF4-FFF2-40B4-BE49-F238E27FC236}">
                    <a16:creationId xmlns:a16="http://schemas.microsoft.com/office/drawing/2014/main" id="{C069DBE6-ADB1-4203-A8C5-5396C9D67EA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83" name="Line 44">
                <a:extLst>
                  <a:ext uri="{FF2B5EF4-FFF2-40B4-BE49-F238E27FC236}">
                    <a16:creationId xmlns:a16="http://schemas.microsoft.com/office/drawing/2014/main" id="{BABE80C7-8B7D-483F-9B81-90B741AC07D1}"/>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51" name="Group 45">
              <a:extLst>
                <a:ext uri="{FF2B5EF4-FFF2-40B4-BE49-F238E27FC236}">
                  <a16:creationId xmlns:a16="http://schemas.microsoft.com/office/drawing/2014/main" id="{35FAED1A-C3C9-4302-BAC7-886D6661A15B}"/>
                </a:ext>
              </a:extLst>
            </p:cNvPr>
            <p:cNvGrpSpPr>
              <a:grpSpLocks/>
            </p:cNvGrpSpPr>
            <p:nvPr/>
          </p:nvGrpSpPr>
          <p:grpSpPr bwMode="auto">
            <a:xfrm>
              <a:off x="3587" y="1262"/>
              <a:ext cx="298" cy="181"/>
              <a:chOff x="669" y="3266"/>
              <a:chExt cx="629" cy="382"/>
            </a:xfrm>
          </p:grpSpPr>
          <p:sp>
            <p:nvSpPr>
              <p:cNvPr id="29974" name="Oval 46">
                <a:extLst>
                  <a:ext uri="{FF2B5EF4-FFF2-40B4-BE49-F238E27FC236}">
                    <a16:creationId xmlns:a16="http://schemas.microsoft.com/office/drawing/2014/main" id="{84B13A8A-1232-463E-BAE5-6A7A1E0FE767}"/>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75" name="Rectangle 47">
                <a:extLst>
                  <a:ext uri="{FF2B5EF4-FFF2-40B4-BE49-F238E27FC236}">
                    <a16:creationId xmlns:a16="http://schemas.microsoft.com/office/drawing/2014/main" id="{4AEFD8B2-F1BC-4649-B94D-9F96C56D3073}"/>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592" name="Oval 48">
                <a:extLst>
                  <a:ext uri="{FF2B5EF4-FFF2-40B4-BE49-F238E27FC236}">
                    <a16:creationId xmlns:a16="http://schemas.microsoft.com/office/drawing/2014/main" id="{83943287-FB9F-4C36-B084-3365F26C269B}"/>
                  </a:ext>
                </a:extLst>
              </p:cNvPr>
              <p:cNvSpPr>
                <a:spLocks noChangeArrowheads="1"/>
              </p:cNvSpPr>
              <p:nvPr/>
            </p:nvSpPr>
            <p:spPr bwMode="auto">
              <a:xfrm>
                <a:off x="667" y="3268"/>
                <a:ext cx="628"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77" name="Line 49">
                <a:extLst>
                  <a:ext uri="{FF2B5EF4-FFF2-40B4-BE49-F238E27FC236}">
                    <a16:creationId xmlns:a16="http://schemas.microsoft.com/office/drawing/2014/main" id="{9D44C019-2FBA-4C18-BF91-8D16C4D74D8A}"/>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78" name="Line 50">
                <a:extLst>
                  <a:ext uri="{FF2B5EF4-FFF2-40B4-BE49-F238E27FC236}">
                    <a16:creationId xmlns:a16="http://schemas.microsoft.com/office/drawing/2014/main" id="{D7C3763A-8B79-4368-A0AD-07F9E98E6B3D}"/>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52" name="Group 51">
              <a:extLst>
                <a:ext uri="{FF2B5EF4-FFF2-40B4-BE49-F238E27FC236}">
                  <a16:creationId xmlns:a16="http://schemas.microsoft.com/office/drawing/2014/main" id="{E824D089-FEA2-4E18-8612-190E37BCA584}"/>
                </a:ext>
              </a:extLst>
            </p:cNvPr>
            <p:cNvGrpSpPr>
              <a:grpSpLocks/>
            </p:cNvGrpSpPr>
            <p:nvPr/>
          </p:nvGrpSpPr>
          <p:grpSpPr bwMode="auto">
            <a:xfrm>
              <a:off x="3968" y="1440"/>
              <a:ext cx="298" cy="181"/>
              <a:chOff x="669" y="3266"/>
              <a:chExt cx="629" cy="382"/>
            </a:xfrm>
          </p:grpSpPr>
          <p:sp>
            <p:nvSpPr>
              <p:cNvPr id="29969" name="Oval 52">
                <a:extLst>
                  <a:ext uri="{FF2B5EF4-FFF2-40B4-BE49-F238E27FC236}">
                    <a16:creationId xmlns:a16="http://schemas.microsoft.com/office/drawing/2014/main" id="{3CF1BE9E-C1EE-4F80-997F-1B1C92A2961F}"/>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70" name="Rectangle 53">
                <a:extLst>
                  <a:ext uri="{FF2B5EF4-FFF2-40B4-BE49-F238E27FC236}">
                    <a16:creationId xmlns:a16="http://schemas.microsoft.com/office/drawing/2014/main" id="{7B4C858A-4F33-486C-A099-025007EDA34B}"/>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598" name="Oval 54">
                <a:extLst>
                  <a:ext uri="{FF2B5EF4-FFF2-40B4-BE49-F238E27FC236}">
                    <a16:creationId xmlns:a16="http://schemas.microsoft.com/office/drawing/2014/main" id="{6371CD8F-8B5D-45EE-9773-35477868D4F2}"/>
                  </a:ext>
                </a:extLst>
              </p:cNvPr>
              <p:cNvSpPr>
                <a:spLocks noChangeArrowheads="1"/>
              </p:cNvSpPr>
              <p:nvPr/>
            </p:nvSpPr>
            <p:spPr bwMode="auto">
              <a:xfrm>
                <a:off x="670" y="3264"/>
                <a:ext cx="624" cy="244"/>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72" name="Line 55">
                <a:extLst>
                  <a:ext uri="{FF2B5EF4-FFF2-40B4-BE49-F238E27FC236}">
                    <a16:creationId xmlns:a16="http://schemas.microsoft.com/office/drawing/2014/main" id="{4283D891-5EC9-4BD7-A491-4CF3921A47F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73" name="Line 56">
                <a:extLst>
                  <a:ext uri="{FF2B5EF4-FFF2-40B4-BE49-F238E27FC236}">
                    <a16:creationId xmlns:a16="http://schemas.microsoft.com/office/drawing/2014/main" id="{B54ACB79-D9F6-4193-84E9-37268AA9BBCB}"/>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53" name="Group 57">
              <a:extLst>
                <a:ext uri="{FF2B5EF4-FFF2-40B4-BE49-F238E27FC236}">
                  <a16:creationId xmlns:a16="http://schemas.microsoft.com/office/drawing/2014/main" id="{B593CD7F-249B-449E-B15A-959868A9E896}"/>
                </a:ext>
              </a:extLst>
            </p:cNvPr>
            <p:cNvGrpSpPr>
              <a:grpSpLocks/>
            </p:cNvGrpSpPr>
            <p:nvPr/>
          </p:nvGrpSpPr>
          <p:grpSpPr bwMode="auto">
            <a:xfrm>
              <a:off x="3612" y="1567"/>
              <a:ext cx="298" cy="181"/>
              <a:chOff x="669" y="3266"/>
              <a:chExt cx="629" cy="382"/>
            </a:xfrm>
          </p:grpSpPr>
          <p:sp>
            <p:nvSpPr>
              <p:cNvPr id="29964" name="Oval 58">
                <a:extLst>
                  <a:ext uri="{FF2B5EF4-FFF2-40B4-BE49-F238E27FC236}">
                    <a16:creationId xmlns:a16="http://schemas.microsoft.com/office/drawing/2014/main" id="{ED39E71F-4314-4E93-912B-ABFAD6EAD9E1}"/>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65" name="Rectangle 59">
                <a:extLst>
                  <a:ext uri="{FF2B5EF4-FFF2-40B4-BE49-F238E27FC236}">
                    <a16:creationId xmlns:a16="http://schemas.microsoft.com/office/drawing/2014/main" id="{06F1874A-CFC6-46B9-8659-6038F0C55ED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04" name="Oval 60">
                <a:extLst>
                  <a:ext uri="{FF2B5EF4-FFF2-40B4-BE49-F238E27FC236}">
                    <a16:creationId xmlns:a16="http://schemas.microsoft.com/office/drawing/2014/main" id="{2B2B085D-DEB6-4450-B7D1-6F77C6D9FDAA}"/>
                  </a:ext>
                </a:extLst>
              </p:cNvPr>
              <p:cNvSpPr>
                <a:spLocks noChangeArrowheads="1"/>
              </p:cNvSpPr>
              <p:nvPr/>
            </p:nvSpPr>
            <p:spPr bwMode="auto">
              <a:xfrm>
                <a:off x="669" y="3268"/>
                <a:ext cx="628"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67" name="Line 61">
                <a:extLst>
                  <a:ext uri="{FF2B5EF4-FFF2-40B4-BE49-F238E27FC236}">
                    <a16:creationId xmlns:a16="http://schemas.microsoft.com/office/drawing/2014/main" id="{F7864357-3030-4996-BB01-F764A8E968C5}"/>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68" name="Line 62">
                <a:extLst>
                  <a:ext uri="{FF2B5EF4-FFF2-40B4-BE49-F238E27FC236}">
                    <a16:creationId xmlns:a16="http://schemas.microsoft.com/office/drawing/2014/main" id="{5D3AB5D0-3358-499A-B7F5-9355EA7B7103}"/>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54" name="Group 63">
              <a:extLst>
                <a:ext uri="{FF2B5EF4-FFF2-40B4-BE49-F238E27FC236}">
                  <a16:creationId xmlns:a16="http://schemas.microsoft.com/office/drawing/2014/main" id="{12ED52E6-044D-43E6-A954-BBFA6174BD3B}"/>
                </a:ext>
              </a:extLst>
            </p:cNvPr>
            <p:cNvGrpSpPr>
              <a:grpSpLocks/>
            </p:cNvGrpSpPr>
            <p:nvPr/>
          </p:nvGrpSpPr>
          <p:grpSpPr bwMode="auto">
            <a:xfrm>
              <a:off x="3943" y="1719"/>
              <a:ext cx="298" cy="181"/>
              <a:chOff x="669" y="3266"/>
              <a:chExt cx="629" cy="382"/>
            </a:xfrm>
          </p:grpSpPr>
          <p:sp>
            <p:nvSpPr>
              <p:cNvPr id="29959" name="Oval 64">
                <a:extLst>
                  <a:ext uri="{FF2B5EF4-FFF2-40B4-BE49-F238E27FC236}">
                    <a16:creationId xmlns:a16="http://schemas.microsoft.com/office/drawing/2014/main" id="{81B6EDF0-EB34-4FCA-8D92-377ACB08D8F1}"/>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60" name="Rectangle 65">
                <a:extLst>
                  <a:ext uri="{FF2B5EF4-FFF2-40B4-BE49-F238E27FC236}">
                    <a16:creationId xmlns:a16="http://schemas.microsoft.com/office/drawing/2014/main" id="{9C2F6D7C-80FD-4EDF-9D6B-3948F2E27035}"/>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10" name="Oval 66">
                <a:extLst>
                  <a:ext uri="{FF2B5EF4-FFF2-40B4-BE49-F238E27FC236}">
                    <a16:creationId xmlns:a16="http://schemas.microsoft.com/office/drawing/2014/main" id="{8E419D73-6BB9-4BF6-B4B3-7C937A0C9D1E}"/>
                  </a:ext>
                </a:extLst>
              </p:cNvPr>
              <p:cNvSpPr>
                <a:spLocks noChangeArrowheads="1"/>
              </p:cNvSpPr>
              <p:nvPr/>
            </p:nvSpPr>
            <p:spPr bwMode="auto">
              <a:xfrm>
                <a:off x="668" y="3268"/>
                <a:ext cx="625"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62" name="Line 67">
                <a:extLst>
                  <a:ext uri="{FF2B5EF4-FFF2-40B4-BE49-F238E27FC236}">
                    <a16:creationId xmlns:a16="http://schemas.microsoft.com/office/drawing/2014/main" id="{A571B56A-4C89-4E5C-8634-533B46EFC967}"/>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63" name="Line 68">
                <a:extLst>
                  <a:ext uri="{FF2B5EF4-FFF2-40B4-BE49-F238E27FC236}">
                    <a16:creationId xmlns:a16="http://schemas.microsoft.com/office/drawing/2014/main" id="{44CF6974-D9C6-44D7-B86F-85B7C71C2B44}"/>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55" name="Group 69">
              <a:extLst>
                <a:ext uri="{FF2B5EF4-FFF2-40B4-BE49-F238E27FC236}">
                  <a16:creationId xmlns:a16="http://schemas.microsoft.com/office/drawing/2014/main" id="{39B02233-5CA7-469C-8BEA-D139AE62C05B}"/>
                </a:ext>
              </a:extLst>
            </p:cNvPr>
            <p:cNvGrpSpPr>
              <a:grpSpLocks/>
            </p:cNvGrpSpPr>
            <p:nvPr/>
          </p:nvGrpSpPr>
          <p:grpSpPr bwMode="auto">
            <a:xfrm>
              <a:off x="4298" y="1846"/>
              <a:ext cx="298" cy="181"/>
              <a:chOff x="669" y="3266"/>
              <a:chExt cx="629" cy="382"/>
            </a:xfrm>
          </p:grpSpPr>
          <p:sp>
            <p:nvSpPr>
              <p:cNvPr id="29954" name="Oval 70">
                <a:extLst>
                  <a:ext uri="{FF2B5EF4-FFF2-40B4-BE49-F238E27FC236}">
                    <a16:creationId xmlns:a16="http://schemas.microsoft.com/office/drawing/2014/main" id="{1ED06827-DB84-4BB6-AA43-9EE4EA14783B}"/>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55" name="Rectangle 71">
                <a:extLst>
                  <a:ext uri="{FF2B5EF4-FFF2-40B4-BE49-F238E27FC236}">
                    <a16:creationId xmlns:a16="http://schemas.microsoft.com/office/drawing/2014/main" id="{1B3D7DE1-F8E8-428F-B612-7A2402972482}"/>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16" name="Oval 72">
                <a:extLst>
                  <a:ext uri="{FF2B5EF4-FFF2-40B4-BE49-F238E27FC236}">
                    <a16:creationId xmlns:a16="http://schemas.microsoft.com/office/drawing/2014/main" id="{5CA2B7BB-C626-42C8-A7F3-E13FD0BBAEF0}"/>
                  </a:ext>
                </a:extLst>
              </p:cNvPr>
              <p:cNvSpPr>
                <a:spLocks noChangeArrowheads="1"/>
              </p:cNvSpPr>
              <p:nvPr/>
            </p:nvSpPr>
            <p:spPr bwMode="auto">
              <a:xfrm>
                <a:off x="669" y="3265"/>
                <a:ext cx="622" cy="242"/>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57" name="Line 73">
                <a:extLst>
                  <a:ext uri="{FF2B5EF4-FFF2-40B4-BE49-F238E27FC236}">
                    <a16:creationId xmlns:a16="http://schemas.microsoft.com/office/drawing/2014/main" id="{CA98117B-E06D-4C88-83F3-3103A51D504F}"/>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58" name="Line 74">
                <a:extLst>
                  <a:ext uri="{FF2B5EF4-FFF2-40B4-BE49-F238E27FC236}">
                    <a16:creationId xmlns:a16="http://schemas.microsoft.com/office/drawing/2014/main" id="{425A3590-F1C0-4D67-AAA8-15846D6CBC31}"/>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56" name="Group 75">
              <a:extLst>
                <a:ext uri="{FF2B5EF4-FFF2-40B4-BE49-F238E27FC236}">
                  <a16:creationId xmlns:a16="http://schemas.microsoft.com/office/drawing/2014/main" id="{54647272-90F4-42D8-B569-A10B8CB229D8}"/>
                </a:ext>
              </a:extLst>
            </p:cNvPr>
            <p:cNvGrpSpPr>
              <a:grpSpLocks/>
            </p:cNvGrpSpPr>
            <p:nvPr/>
          </p:nvGrpSpPr>
          <p:grpSpPr bwMode="auto">
            <a:xfrm>
              <a:off x="4451" y="1592"/>
              <a:ext cx="297" cy="181"/>
              <a:chOff x="669" y="3266"/>
              <a:chExt cx="629" cy="382"/>
            </a:xfrm>
          </p:grpSpPr>
          <p:sp>
            <p:nvSpPr>
              <p:cNvPr id="29949" name="Oval 76">
                <a:extLst>
                  <a:ext uri="{FF2B5EF4-FFF2-40B4-BE49-F238E27FC236}">
                    <a16:creationId xmlns:a16="http://schemas.microsoft.com/office/drawing/2014/main" id="{F3A5E562-3CB8-4806-81F2-3B7D4D3C671F}"/>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50" name="Rectangle 77">
                <a:extLst>
                  <a:ext uri="{FF2B5EF4-FFF2-40B4-BE49-F238E27FC236}">
                    <a16:creationId xmlns:a16="http://schemas.microsoft.com/office/drawing/2014/main" id="{D2B5DD18-019A-4075-8A8D-BC031284F845}"/>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22" name="Oval 78">
                <a:extLst>
                  <a:ext uri="{FF2B5EF4-FFF2-40B4-BE49-F238E27FC236}">
                    <a16:creationId xmlns:a16="http://schemas.microsoft.com/office/drawing/2014/main" id="{621BDA04-4339-4946-AC79-FD9E11D2A9D2}"/>
                  </a:ext>
                </a:extLst>
              </p:cNvPr>
              <p:cNvSpPr>
                <a:spLocks noChangeArrowheads="1"/>
              </p:cNvSpPr>
              <p:nvPr/>
            </p:nvSpPr>
            <p:spPr bwMode="auto">
              <a:xfrm>
                <a:off x="667" y="3264"/>
                <a:ext cx="624" cy="244"/>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52" name="Line 79">
                <a:extLst>
                  <a:ext uri="{FF2B5EF4-FFF2-40B4-BE49-F238E27FC236}">
                    <a16:creationId xmlns:a16="http://schemas.microsoft.com/office/drawing/2014/main" id="{18F9DDD7-8DC9-4CF2-BD1A-742B01531F90}"/>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53" name="Line 80">
                <a:extLst>
                  <a:ext uri="{FF2B5EF4-FFF2-40B4-BE49-F238E27FC236}">
                    <a16:creationId xmlns:a16="http://schemas.microsoft.com/office/drawing/2014/main" id="{120CCBE1-B264-4008-82BD-75803F85958E}"/>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57" name="Group 81">
              <a:extLst>
                <a:ext uri="{FF2B5EF4-FFF2-40B4-BE49-F238E27FC236}">
                  <a16:creationId xmlns:a16="http://schemas.microsoft.com/office/drawing/2014/main" id="{064E7D9B-60E9-42A6-BB4A-BD5B896DE92A}"/>
                </a:ext>
              </a:extLst>
            </p:cNvPr>
            <p:cNvGrpSpPr>
              <a:grpSpLocks/>
            </p:cNvGrpSpPr>
            <p:nvPr/>
          </p:nvGrpSpPr>
          <p:grpSpPr bwMode="auto">
            <a:xfrm>
              <a:off x="3232" y="1186"/>
              <a:ext cx="297" cy="181"/>
              <a:chOff x="669" y="3266"/>
              <a:chExt cx="629" cy="382"/>
            </a:xfrm>
          </p:grpSpPr>
          <p:sp>
            <p:nvSpPr>
              <p:cNvPr id="29944" name="Oval 82">
                <a:extLst>
                  <a:ext uri="{FF2B5EF4-FFF2-40B4-BE49-F238E27FC236}">
                    <a16:creationId xmlns:a16="http://schemas.microsoft.com/office/drawing/2014/main" id="{6CF9F368-F54D-44C4-B3BC-D359C2D9656A}"/>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45" name="Rectangle 83">
                <a:extLst>
                  <a:ext uri="{FF2B5EF4-FFF2-40B4-BE49-F238E27FC236}">
                    <a16:creationId xmlns:a16="http://schemas.microsoft.com/office/drawing/2014/main" id="{71C505D1-5B60-4495-84F0-219D5CDF47E0}"/>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28" name="Oval 84">
                <a:extLst>
                  <a:ext uri="{FF2B5EF4-FFF2-40B4-BE49-F238E27FC236}">
                    <a16:creationId xmlns:a16="http://schemas.microsoft.com/office/drawing/2014/main" id="{C9165A03-BFE6-472D-8952-A7B342EC8D3B}"/>
                  </a:ext>
                </a:extLst>
              </p:cNvPr>
              <p:cNvSpPr>
                <a:spLocks noChangeArrowheads="1"/>
              </p:cNvSpPr>
              <p:nvPr/>
            </p:nvSpPr>
            <p:spPr bwMode="auto">
              <a:xfrm>
                <a:off x="669" y="3266"/>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47" name="Line 85">
                <a:extLst>
                  <a:ext uri="{FF2B5EF4-FFF2-40B4-BE49-F238E27FC236}">
                    <a16:creationId xmlns:a16="http://schemas.microsoft.com/office/drawing/2014/main" id="{92666E7D-506B-4C6F-95DC-78199554B6F9}"/>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48" name="Line 86">
                <a:extLst>
                  <a:ext uri="{FF2B5EF4-FFF2-40B4-BE49-F238E27FC236}">
                    <a16:creationId xmlns:a16="http://schemas.microsoft.com/office/drawing/2014/main" id="{CA6E798F-5E54-4DD0-B3C6-BBE8C0127F41}"/>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58" name="Group 87">
              <a:extLst>
                <a:ext uri="{FF2B5EF4-FFF2-40B4-BE49-F238E27FC236}">
                  <a16:creationId xmlns:a16="http://schemas.microsoft.com/office/drawing/2014/main" id="{317529E2-B22E-4A30-8010-2BE7B9C5C6D0}"/>
                </a:ext>
              </a:extLst>
            </p:cNvPr>
            <p:cNvGrpSpPr>
              <a:grpSpLocks/>
            </p:cNvGrpSpPr>
            <p:nvPr/>
          </p:nvGrpSpPr>
          <p:grpSpPr bwMode="auto">
            <a:xfrm>
              <a:off x="4679" y="1923"/>
              <a:ext cx="298" cy="181"/>
              <a:chOff x="669" y="3266"/>
              <a:chExt cx="629" cy="382"/>
            </a:xfrm>
          </p:grpSpPr>
          <p:sp>
            <p:nvSpPr>
              <p:cNvPr id="29939" name="Oval 88">
                <a:extLst>
                  <a:ext uri="{FF2B5EF4-FFF2-40B4-BE49-F238E27FC236}">
                    <a16:creationId xmlns:a16="http://schemas.microsoft.com/office/drawing/2014/main" id="{EFB0F15E-3A49-4ED5-A6A9-7C267DD54B27}"/>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40" name="Rectangle 89">
                <a:extLst>
                  <a:ext uri="{FF2B5EF4-FFF2-40B4-BE49-F238E27FC236}">
                    <a16:creationId xmlns:a16="http://schemas.microsoft.com/office/drawing/2014/main" id="{120E2BEB-189F-47C9-AC43-1DC46CDD8922}"/>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34" name="Oval 90">
                <a:extLst>
                  <a:ext uri="{FF2B5EF4-FFF2-40B4-BE49-F238E27FC236}">
                    <a16:creationId xmlns:a16="http://schemas.microsoft.com/office/drawing/2014/main" id="{86D51E3C-19A8-469C-B240-A958790671E3}"/>
                  </a:ext>
                </a:extLst>
              </p:cNvPr>
              <p:cNvSpPr>
                <a:spLocks noChangeArrowheads="1"/>
              </p:cNvSpPr>
              <p:nvPr/>
            </p:nvSpPr>
            <p:spPr bwMode="auto">
              <a:xfrm>
                <a:off x="669" y="3266"/>
                <a:ext cx="628"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42" name="Line 91">
                <a:extLst>
                  <a:ext uri="{FF2B5EF4-FFF2-40B4-BE49-F238E27FC236}">
                    <a16:creationId xmlns:a16="http://schemas.microsoft.com/office/drawing/2014/main" id="{CE422578-7AC1-4F7D-A1B3-8F4E43FE71B9}"/>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43" name="Line 92">
                <a:extLst>
                  <a:ext uri="{FF2B5EF4-FFF2-40B4-BE49-F238E27FC236}">
                    <a16:creationId xmlns:a16="http://schemas.microsoft.com/office/drawing/2014/main" id="{1B79B7F2-2D28-4F8C-A43F-FC4D1511D023}"/>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59" name="Group 93">
              <a:extLst>
                <a:ext uri="{FF2B5EF4-FFF2-40B4-BE49-F238E27FC236}">
                  <a16:creationId xmlns:a16="http://schemas.microsoft.com/office/drawing/2014/main" id="{A38084A0-FD8F-425C-B86E-3D37B9C29FF3}"/>
                </a:ext>
              </a:extLst>
            </p:cNvPr>
            <p:cNvGrpSpPr>
              <a:grpSpLocks/>
            </p:cNvGrpSpPr>
            <p:nvPr/>
          </p:nvGrpSpPr>
          <p:grpSpPr bwMode="auto">
            <a:xfrm>
              <a:off x="3562" y="1033"/>
              <a:ext cx="283" cy="172"/>
              <a:chOff x="669" y="3266"/>
              <a:chExt cx="629" cy="382"/>
            </a:xfrm>
          </p:grpSpPr>
          <p:sp>
            <p:nvSpPr>
              <p:cNvPr id="29934" name="Oval 94">
                <a:extLst>
                  <a:ext uri="{FF2B5EF4-FFF2-40B4-BE49-F238E27FC236}">
                    <a16:creationId xmlns:a16="http://schemas.microsoft.com/office/drawing/2014/main" id="{14EE9131-96D2-40F5-8ECD-7D9ACFD13D37}"/>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35" name="Rectangle 95">
                <a:extLst>
                  <a:ext uri="{FF2B5EF4-FFF2-40B4-BE49-F238E27FC236}">
                    <a16:creationId xmlns:a16="http://schemas.microsoft.com/office/drawing/2014/main" id="{C9D8B572-6B5C-4D16-84E1-680D2E6F8F27}"/>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40" name="Oval 96">
                <a:extLst>
                  <a:ext uri="{FF2B5EF4-FFF2-40B4-BE49-F238E27FC236}">
                    <a16:creationId xmlns:a16="http://schemas.microsoft.com/office/drawing/2014/main" id="{76498E8F-9E04-4E0D-9387-E5CF50C44D9F}"/>
                  </a:ext>
                </a:extLst>
              </p:cNvPr>
              <p:cNvSpPr>
                <a:spLocks noChangeArrowheads="1"/>
              </p:cNvSpPr>
              <p:nvPr/>
            </p:nvSpPr>
            <p:spPr bwMode="auto">
              <a:xfrm>
                <a:off x="669" y="3268"/>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37" name="Line 97">
                <a:extLst>
                  <a:ext uri="{FF2B5EF4-FFF2-40B4-BE49-F238E27FC236}">
                    <a16:creationId xmlns:a16="http://schemas.microsoft.com/office/drawing/2014/main" id="{E04997D4-75F4-4CD1-9233-F4283AE0097D}"/>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38" name="Line 98">
                <a:extLst>
                  <a:ext uri="{FF2B5EF4-FFF2-40B4-BE49-F238E27FC236}">
                    <a16:creationId xmlns:a16="http://schemas.microsoft.com/office/drawing/2014/main" id="{F26823CB-2099-4817-9B77-803A697E91DD}"/>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60" name="Group 99">
              <a:extLst>
                <a:ext uri="{FF2B5EF4-FFF2-40B4-BE49-F238E27FC236}">
                  <a16:creationId xmlns:a16="http://schemas.microsoft.com/office/drawing/2014/main" id="{75956FD4-FDF1-4E6A-B95A-111EC0D1395E}"/>
                </a:ext>
              </a:extLst>
            </p:cNvPr>
            <p:cNvGrpSpPr>
              <a:grpSpLocks/>
            </p:cNvGrpSpPr>
            <p:nvPr/>
          </p:nvGrpSpPr>
          <p:grpSpPr bwMode="auto">
            <a:xfrm>
              <a:off x="3232" y="830"/>
              <a:ext cx="283" cy="172"/>
              <a:chOff x="669" y="3266"/>
              <a:chExt cx="629" cy="382"/>
            </a:xfrm>
          </p:grpSpPr>
          <p:sp>
            <p:nvSpPr>
              <p:cNvPr id="29929" name="Oval 100">
                <a:extLst>
                  <a:ext uri="{FF2B5EF4-FFF2-40B4-BE49-F238E27FC236}">
                    <a16:creationId xmlns:a16="http://schemas.microsoft.com/office/drawing/2014/main" id="{30BE1B0E-1714-4604-8B20-A72E8444E5A8}"/>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30" name="Rectangle 101">
                <a:extLst>
                  <a:ext uri="{FF2B5EF4-FFF2-40B4-BE49-F238E27FC236}">
                    <a16:creationId xmlns:a16="http://schemas.microsoft.com/office/drawing/2014/main" id="{A3578C25-AC51-4CB2-8226-6C01926372BE}"/>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46" name="Oval 102">
                <a:extLst>
                  <a:ext uri="{FF2B5EF4-FFF2-40B4-BE49-F238E27FC236}">
                    <a16:creationId xmlns:a16="http://schemas.microsoft.com/office/drawing/2014/main" id="{FA4F97AC-AC82-4822-9373-AD4E80E0F09A}"/>
                  </a:ext>
                </a:extLst>
              </p:cNvPr>
              <p:cNvSpPr>
                <a:spLocks noChangeArrowheads="1"/>
              </p:cNvSpPr>
              <p:nvPr/>
            </p:nvSpPr>
            <p:spPr bwMode="auto">
              <a:xfrm>
                <a:off x="669" y="3264"/>
                <a:ext cx="621"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32" name="Line 103">
                <a:extLst>
                  <a:ext uri="{FF2B5EF4-FFF2-40B4-BE49-F238E27FC236}">
                    <a16:creationId xmlns:a16="http://schemas.microsoft.com/office/drawing/2014/main" id="{22BC96D3-ADC6-4A13-B1BD-69104B95D83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33" name="Line 104">
                <a:extLst>
                  <a:ext uri="{FF2B5EF4-FFF2-40B4-BE49-F238E27FC236}">
                    <a16:creationId xmlns:a16="http://schemas.microsoft.com/office/drawing/2014/main" id="{04A75715-096F-45EE-827D-C547092857A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61" name="Group 105">
              <a:extLst>
                <a:ext uri="{FF2B5EF4-FFF2-40B4-BE49-F238E27FC236}">
                  <a16:creationId xmlns:a16="http://schemas.microsoft.com/office/drawing/2014/main" id="{0975EBD4-A1F5-4D1D-A855-0BB6CF6C2839}"/>
                </a:ext>
              </a:extLst>
            </p:cNvPr>
            <p:cNvGrpSpPr>
              <a:grpSpLocks/>
            </p:cNvGrpSpPr>
            <p:nvPr/>
          </p:nvGrpSpPr>
          <p:grpSpPr bwMode="auto">
            <a:xfrm>
              <a:off x="3866" y="932"/>
              <a:ext cx="284" cy="172"/>
              <a:chOff x="669" y="3266"/>
              <a:chExt cx="629" cy="382"/>
            </a:xfrm>
          </p:grpSpPr>
          <p:sp>
            <p:nvSpPr>
              <p:cNvPr id="29924" name="Oval 106">
                <a:extLst>
                  <a:ext uri="{FF2B5EF4-FFF2-40B4-BE49-F238E27FC236}">
                    <a16:creationId xmlns:a16="http://schemas.microsoft.com/office/drawing/2014/main" id="{D29133D6-8FF4-4C9D-AFC5-BA62E3975898}"/>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25" name="Rectangle 107">
                <a:extLst>
                  <a:ext uri="{FF2B5EF4-FFF2-40B4-BE49-F238E27FC236}">
                    <a16:creationId xmlns:a16="http://schemas.microsoft.com/office/drawing/2014/main" id="{A09CDB98-28EE-490B-8BF3-56A2EE696F30}"/>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52" name="Oval 108">
                <a:extLst>
                  <a:ext uri="{FF2B5EF4-FFF2-40B4-BE49-F238E27FC236}">
                    <a16:creationId xmlns:a16="http://schemas.microsoft.com/office/drawing/2014/main" id="{44F13195-61B8-48A8-B898-C7BFE9D33896}"/>
                  </a:ext>
                </a:extLst>
              </p:cNvPr>
              <p:cNvSpPr>
                <a:spLocks noChangeArrowheads="1"/>
              </p:cNvSpPr>
              <p:nvPr/>
            </p:nvSpPr>
            <p:spPr bwMode="auto">
              <a:xfrm>
                <a:off x="669" y="3268"/>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27" name="Line 109">
                <a:extLst>
                  <a:ext uri="{FF2B5EF4-FFF2-40B4-BE49-F238E27FC236}">
                    <a16:creationId xmlns:a16="http://schemas.microsoft.com/office/drawing/2014/main" id="{4B8FDBC3-56BA-4D24-9525-DA5D882F69A6}"/>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28" name="Line 110">
                <a:extLst>
                  <a:ext uri="{FF2B5EF4-FFF2-40B4-BE49-F238E27FC236}">
                    <a16:creationId xmlns:a16="http://schemas.microsoft.com/office/drawing/2014/main" id="{2C1AA18D-43B1-4C2E-A259-E1485D57FD67}"/>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62" name="Group 111">
              <a:extLst>
                <a:ext uri="{FF2B5EF4-FFF2-40B4-BE49-F238E27FC236}">
                  <a16:creationId xmlns:a16="http://schemas.microsoft.com/office/drawing/2014/main" id="{1D70DF08-A7F7-413E-9F6F-0556B61A546D}"/>
                </a:ext>
              </a:extLst>
            </p:cNvPr>
            <p:cNvGrpSpPr>
              <a:grpSpLocks/>
            </p:cNvGrpSpPr>
            <p:nvPr/>
          </p:nvGrpSpPr>
          <p:grpSpPr bwMode="auto">
            <a:xfrm>
              <a:off x="4831" y="1669"/>
              <a:ext cx="284" cy="172"/>
              <a:chOff x="669" y="3266"/>
              <a:chExt cx="629" cy="382"/>
            </a:xfrm>
          </p:grpSpPr>
          <p:sp>
            <p:nvSpPr>
              <p:cNvPr id="29919" name="Oval 112">
                <a:extLst>
                  <a:ext uri="{FF2B5EF4-FFF2-40B4-BE49-F238E27FC236}">
                    <a16:creationId xmlns:a16="http://schemas.microsoft.com/office/drawing/2014/main" id="{43FBB2AA-2749-4794-BCC5-BC5D535932D8}"/>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20" name="Rectangle 113">
                <a:extLst>
                  <a:ext uri="{FF2B5EF4-FFF2-40B4-BE49-F238E27FC236}">
                    <a16:creationId xmlns:a16="http://schemas.microsoft.com/office/drawing/2014/main" id="{D219F91D-604D-4ADD-AFB2-AA309DFB064E}"/>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58" name="Oval 114">
                <a:extLst>
                  <a:ext uri="{FF2B5EF4-FFF2-40B4-BE49-F238E27FC236}">
                    <a16:creationId xmlns:a16="http://schemas.microsoft.com/office/drawing/2014/main" id="{2609B867-F7A5-4BCB-B466-A0675A4B7253}"/>
                  </a:ext>
                </a:extLst>
              </p:cNvPr>
              <p:cNvSpPr>
                <a:spLocks noChangeArrowheads="1"/>
              </p:cNvSpPr>
              <p:nvPr/>
            </p:nvSpPr>
            <p:spPr bwMode="auto">
              <a:xfrm>
                <a:off x="669" y="3268"/>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22" name="Line 115">
                <a:extLst>
                  <a:ext uri="{FF2B5EF4-FFF2-40B4-BE49-F238E27FC236}">
                    <a16:creationId xmlns:a16="http://schemas.microsoft.com/office/drawing/2014/main" id="{221DC751-1CCC-4BDF-A596-575E0411190F}"/>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23" name="Line 116">
                <a:extLst>
                  <a:ext uri="{FF2B5EF4-FFF2-40B4-BE49-F238E27FC236}">
                    <a16:creationId xmlns:a16="http://schemas.microsoft.com/office/drawing/2014/main" id="{05312D58-CF54-4646-99A8-B05F4DC736B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63" name="Group 117">
              <a:extLst>
                <a:ext uri="{FF2B5EF4-FFF2-40B4-BE49-F238E27FC236}">
                  <a16:creationId xmlns:a16="http://schemas.microsoft.com/office/drawing/2014/main" id="{FC30ED2A-ED0B-44D7-9E81-1A495F12D9C9}"/>
                </a:ext>
              </a:extLst>
            </p:cNvPr>
            <p:cNvGrpSpPr>
              <a:grpSpLocks/>
            </p:cNvGrpSpPr>
            <p:nvPr/>
          </p:nvGrpSpPr>
          <p:grpSpPr bwMode="auto">
            <a:xfrm>
              <a:off x="4679" y="1414"/>
              <a:ext cx="283" cy="172"/>
              <a:chOff x="669" y="3266"/>
              <a:chExt cx="629" cy="382"/>
            </a:xfrm>
          </p:grpSpPr>
          <p:sp>
            <p:nvSpPr>
              <p:cNvPr id="29914" name="Oval 118">
                <a:extLst>
                  <a:ext uri="{FF2B5EF4-FFF2-40B4-BE49-F238E27FC236}">
                    <a16:creationId xmlns:a16="http://schemas.microsoft.com/office/drawing/2014/main" id="{5E03733A-AFFA-4EF9-A3FC-0FA530A2D1C6}"/>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15" name="Rectangle 119">
                <a:extLst>
                  <a:ext uri="{FF2B5EF4-FFF2-40B4-BE49-F238E27FC236}">
                    <a16:creationId xmlns:a16="http://schemas.microsoft.com/office/drawing/2014/main" id="{F1FD4150-6AD8-4D92-A783-3C985A516CD1}"/>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64" name="Oval 120">
                <a:extLst>
                  <a:ext uri="{FF2B5EF4-FFF2-40B4-BE49-F238E27FC236}">
                    <a16:creationId xmlns:a16="http://schemas.microsoft.com/office/drawing/2014/main" id="{20AEE408-FE26-4910-BFB9-E1A198128E21}"/>
                  </a:ext>
                </a:extLst>
              </p:cNvPr>
              <p:cNvSpPr>
                <a:spLocks noChangeArrowheads="1"/>
              </p:cNvSpPr>
              <p:nvPr/>
            </p:nvSpPr>
            <p:spPr bwMode="auto">
              <a:xfrm>
                <a:off x="669" y="3264"/>
                <a:ext cx="622"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17" name="Line 121">
                <a:extLst>
                  <a:ext uri="{FF2B5EF4-FFF2-40B4-BE49-F238E27FC236}">
                    <a16:creationId xmlns:a16="http://schemas.microsoft.com/office/drawing/2014/main" id="{3FADB6E4-1DBA-4E4C-AF1A-D38E46E89401}"/>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18" name="Line 122">
                <a:extLst>
                  <a:ext uri="{FF2B5EF4-FFF2-40B4-BE49-F238E27FC236}">
                    <a16:creationId xmlns:a16="http://schemas.microsoft.com/office/drawing/2014/main" id="{50851E0D-DBA2-4E8E-89C9-A8B0E72F033C}"/>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64" name="Group 123">
              <a:extLst>
                <a:ext uri="{FF2B5EF4-FFF2-40B4-BE49-F238E27FC236}">
                  <a16:creationId xmlns:a16="http://schemas.microsoft.com/office/drawing/2014/main" id="{4B5F332B-38F4-41C7-8C25-E0314B7D53E7}"/>
                </a:ext>
              </a:extLst>
            </p:cNvPr>
            <p:cNvGrpSpPr>
              <a:grpSpLocks/>
            </p:cNvGrpSpPr>
            <p:nvPr/>
          </p:nvGrpSpPr>
          <p:grpSpPr bwMode="auto">
            <a:xfrm>
              <a:off x="4070" y="1160"/>
              <a:ext cx="283" cy="172"/>
              <a:chOff x="669" y="3266"/>
              <a:chExt cx="629" cy="382"/>
            </a:xfrm>
          </p:grpSpPr>
          <p:sp>
            <p:nvSpPr>
              <p:cNvPr id="29909" name="Oval 124">
                <a:extLst>
                  <a:ext uri="{FF2B5EF4-FFF2-40B4-BE49-F238E27FC236}">
                    <a16:creationId xmlns:a16="http://schemas.microsoft.com/office/drawing/2014/main" id="{18B77EF7-BCB8-43C7-BFAF-D94E97EA1A5B}"/>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10" name="Rectangle 125">
                <a:extLst>
                  <a:ext uri="{FF2B5EF4-FFF2-40B4-BE49-F238E27FC236}">
                    <a16:creationId xmlns:a16="http://schemas.microsoft.com/office/drawing/2014/main" id="{9C8F1DD8-B4BD-4D30-9387-BEF6F2A48C9B}"/>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70" name="Oval 126">
                <a:extLst>
                  <a:ext uri="{FF2B5EF4-FFF2-40B4-BE49-F238E27FC236}">
                    <a16:creationId xmlns:a16="http://schemas.microsoft.com/office/drawing/2014/main" id="{8D236340-DDC4-472E-BBED-2459ACD56BEE}"/>
                  </a:ext>
                </a:extLst>
              </p:cNvPr>
              <p:cNvSpPr>
                <a:spLocks noChangeArrowheads="1"/>
              </p:cNvSpPr>
              <p:nvPr/>
            </p:nvSpPr>
            <p:spPr bwMode="auto">
              <a:xfrm>
                <a:off x="671" y="3266"/>
                <a:ext cx="619"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12" name="Line 127">
                <a:extLst>
                  <a:ext uri="{FF2B5EF4-FFF2-40B4-BE49-F238E27FC236}">
                    <a16:creationId xmlns:a16="http://schemas.microsoft.com/office/drawing/2014/main" id="{915F134E-69AB-4E43-A9A3-5ADF2AA83D9F}"/>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13" name="Line 128">
                <a:extLst>
                  <a:ext uri="{FF2B5EF4-FFF2-40B4-BE49-F238E27FC236}">
                    <a16:creationId xmlns:a16="http://schemas.microsoft.com/office/drawing/2014/main" id="{406F5E53-3CE4-4B31-A83E-2A21E0166AF7}"/>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65" name="Group 129">
              <a:extLst>
                <a:ext uri="{FF2B5EF4-FFF2-40B4-BE49-F238E27FC236}">
                  <a16:creationId xmlns:a16="http://schemas.microsoft.com/office/drawing/2014/main" id="{2063E388-F955-43C4-813F-DD9D98C80DF5}"/>
                </a:ext>
              </a:extLst>
            </p:cNvPr>
            <p:cNvGrpSpPr>
              <a:grpSpLocks/>
            </p:cNvGrpSpPr>
            <p:nvPr/>
          </p:nvGrpSpPr>
          <p:grpSpPr bwMode="auto">
            <a:xfrm>
              <a:off x="4324" y="1338"/>
              <a:ext cx="283" cy="172"/>
              <a:chOff x="669" y="3266"/>
              <a:chExt cx="629" cy="382"/>
            </a:xfrm>
          </p:grpSpPr>
          <p:sp>
            <p:nvSpPr>
              <p:cNvPr id="29904" name="Oval 130">
                <a:extLst>
                  <a:ext uri="{FF2B5EF4-FFF2-40B4-BE49-F238E27FC236}">
                    <a16:creationId xmlns:a16="http://schemas.microsoft.com/office/drawing/2014/main" id="{C0F1EF42-4E5A-471E-A85F-EE2C82807888}"/>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05" name="Rectangle 131">
                <a:extLst>
                  <a:ext uri="{FF2B5EF4-FFF2-40B4-BE49-F238E27FC236}">
                    <a16:creationId xmlns:a16="http://schemas.microsoft.com/office/drawing/2014/main" id="{F6C680EF-FFC5-490F-9487-5E8664A2CF48}"/>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76" name="Oval 132">
                <a:extLst>
                  <a:ext uri="{FF2B5EF4-FFF2-40B4-BE49-F238E27FC236}">
                    <a16:creationId xmlns:a16="http://schemas.microsoft.com/office/drawing/2014/main" id="{FBAC29F3-A884-4058-AB9D-FC1408EF1303}"/>
                  </a:ext>
                </a:extLst>
              </p:cNvPr>
              <p:cNvSpPr>
                <a:spLocks noChangeArrowheads="1"/>
              </p:cNvSpPr>
              <p:nvPr/>
            </p:nvSpPr>
            <p:spPr bwMode="auto">
              <a:xfrm>
                <a:off x="667" y="3264"/>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07" name="Line 133">
                <a:extLst>
                  <a:ext uri="{FF2B5EF4-FFF2-40B4-BE49-F238E27FC236}">
                    <a16:creationId xmlns:a16="http://schemas.microsoft.com/office/drawing/2014/main" id="{CCB7065C-21A1-4F28-96F6-7B104FD806A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08" name="Line 134">
                <a:extLst>
                  <a:ext uri="{FF2B5EF4-FFF2-40B4-BE49-F238E27FC236}">
                    <a16:creationId xmlns:a16="http://schemas.microsoft.com/office/drawing/2014/main" id="{FE54F07A-1743-430C-9894-CDEB193A0668}"/>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66" name="Group 135">
              <a:extLst>
                <a:ext uri="{FF2B5EF4-FFF2-40B4-BE49-F238E27FC236}">
                  <a16:creationId xmlns:a16="http://schemas.microsoft.com/office/drawing/2014/main" id="{63F726E7-5C4D-4FAF-BFB8-A2559547B4A7}"/>
                </a:ext>
              </a:extLst>
            </p:cNvPr>
            <p:cNvGrpSpPr>
              <a:grpSpLocks/>
            </p:cNvGrpSpPr>
            <p:nvPr/>
          </p:nvGrpSpPr>
          <p:grpSpPr bwMode="auto">
            <a:xfrm>
              <a:off x="3638" y="728"/>
              <a:ext cx="260" cy="158"/>
              <a:chOff x="669" y="3266"/>
              <a:chExt cx="629" cy="382"/>
            </a:xfrm>
          </p:grpSpPr>
          <p:sp>
            <p:nvSpPr>
              <p:cNvPr id="29899" name="Oval 136">
                <a:extLst>
                  <a:ext uri="{FF2B5EF4-FFF2-40B4-BE49-F238E27FC236}">
                    <a16:creationId xmlns:a16="http://schemas.microsoft.com/office/drawing/2014/main" id="{F83C316C-69D8-4C54-A890-FE9B2D7AA952}"/>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00" name="Rectangle 137">
                <a:extLst>
                  <a:ext uri="{FF2B5EF4-FFF2-40B4-BE49-F238E27FC236}">
                    <a16:creationId xmlns:a16="http://schemas.microsoft.com/office/drawing/2014/main" id="{0D760DAB-5C9E-4766-9B86-705015BFCF4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82" name="Oval 138">
                <a:extLst>
                  <a:ext uri="{FF2B5EF4-FFF2-40B4-BE49-F238E27FC236}">
                    <a16:creationId xmlns:a16="http://schemas.microsoft.com/office/drawing/2014/main" id="{2D838B07-C5F5-49C9-B25E-68CCFCEEBF6B}"/>
                  </a:ext>
                </a:extLst>
              </p:cNvPr>
              <p:cNvSpPr>
                <a:spLocks noChangeArrowheads="1"/>
              </p:cNvSpPr>
              <p:nvPr/>
            </p:nvSpPr>
            <p:spPr bwMode="auto">
              <a:xfrm>
                <a:off x="671" y="3266"/>
                <a:ext cx="623" cy="241"/>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02" name="Line 139">
                <a:extLst>
                  <a:ext uri="{FF2B5EF4-FFF2-40B4-BE49-F238E27FC236}">
                    <a16:creationId xmlns:a16="http://schemas.microsoft.com/office/drawing/2014/main" id="{30F74F86-E7B7-471F-ABF8-078EC79CF849}"/>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03" name="Line 140">
                <a:extLst>
                  <a:ext uri="{FF2B5EF4-FFF2-40B4-BE49-F238E27FC236}">
                    <a16:creationId xmlns:a16="http://schemas.microsoft.com/office/drawing/2014/main" id="{CDC99BC9-ECCF-457A-9B39-2D7D7CF5CC88}"/>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67" name="Group 141">
              <a:extLst>
                <a:ext uri="{FF2B5EF4-FFF2-40B4-BE49-F238E27FC236}">
                  <a16:creationId xmlns:a16="http://schemas.microsoft.com/office/drawing/2014/main" id="{ED30BE67-063B-4EC3-82F5-9F2477C699F6}"/>
                </a:ext>
              </a:extLst>
            </p:cNvPr>
            <p:cNvGrpSpPr>
              <a:grpSpLocks/>
            </p:cNvGrpSpPr>
            <p:nvPr/>
          </p:nvGrpSpPr>
          <p:grpSpPr bwMode="auto">
            <a:xfrm>
              <a:off x="5035" y="1440"/>
              <a:ext cx="259" cy="158"/>
              <a:chOff x="669" y="3266"/>
              <a:chExt cx="629" cy="382"/>
            </a:xfrm>
          </p:grpSpPr>
          <p:sp>
            <p:nvSpPr>
              <p:cNvPr id="29894" name="Oval 142">
                <a:extLst>
                  <a:ext uri="{FF2B5EF4-FFF2-40B4-BE49-F238E27FC236}">
                    <a16:creationId xmlns:a16="http://schemas.microsoft.com/office/drawing/2014/main" id="{5D7821EC-1CC3-4A33-AF4F-E92BFEA77794}"/>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95" name="Rectangle 143">
                <a:extLst>
                  <a:ext uri="{FF2B5EF4-FFF2-40B4-BE49-F238E27FC236}">
                    <a16:creationId xmlns:a16="http://schemas.microsoft.com/office/drawing/2014/main" id="{5ADAA978-57D4-49B2-B5BA-66AF74D184AB}"/>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88" name="Oval 144">
                <a:extLst>
                  <a:ext uri="{FF2B5EF4-FFF2-40B4-BE49-F238E27FC236}">
                    <a16:creationId xmlns:a16="http://schemas.microsoft.com/office/drawing/2014/main" id="{00B78F96-FFB5-4767-8F34-9E02062F552B}"/>
                  </a:ext>
                </a:extLst>
              </p:cNvPr>
              <p:cNvSpPr>
                <a:spLocks noChangeArrowheads="1"/>
              </p:cNvSpPr>
              <p:nvPr/>
            </p:nvSpPr>
            <p:spPr bwMode="auto">
              <a:xfrm>
                <a:off x="669" y="3262"/>
                <a:ext cx="625" cy="242"/>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97" name="Line 145">
                <a:extLst>
                  <a:ext uri="{FF2B5EF4-FFF2-40B4-BE49-F238E27FC236}">
                    <a16:creationId xmlns:a16="http://schemas.microsoft.com/office/drawing/2014/main" id="{CE412150-5B59-42D9-AA06-3EC37D15D7DE}"/>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98" name="Line 146">
                <a:extLst>
                  <a:ext uri="{FF2B5EF4-FFF2-40B4-BE49-F238E27FC236}">
                    <a16:creationId xmlns:a16="http://schemas.microsoft.com/office/drawing/2014/main" id="{E1B71F8C-E4B0-4826-B8E4-BC2E00EAF3F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68" name="Group 147">
              <a:extLst>
                <a:ext uri="{FF2B5EF4-FFF2-40B4-BE49-F238E27FC236}">
                  <a16:creationId xmlns:a16="http://schemas.microsoft.com/office/drawing/2014/main" id="{BBE2F4D4-D5D5-4B4D-9331-91995FBA647B}"/>
                </a:ext>
              </a:extLst>
            </p:cNvPr>
            <p:cNvGrpSpPr>
              <a:grpSpLocks/>
            </p:cNvGrpSpPr>
            <p:nvPr/>
          </p:nvGrpSpPr>
          <p:grpSpPr bwMode="auto">
            <a:xfrm>
              <a:off x="4578" y="1160"/>
              <a:ext cx="259" cy="158"/>
              <a:chOff x="669" y="3266"/>
              <a:chExt cx="629" cy="382"/>
            </a:xfrm>
          </p:grpSpPr>
          <p:sp>
            <p:nvSpPr>
              <p:cNvPr id="29889" name="Oval 148">
                <a:extLst>
                  <a:ext uri="{FF2B5EF4-FFF2-40B4-BE49-F238E27FC236}">
                    <a16:creationId xmlns:a16="http://schemas.microsoft.com/office/drawing/2014/main" id="{14EBB869-507D-41F6-B679-B13F763E70C8}"/>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90" name="Rectangle 149">
                <a:extLst>
                  <a:ext uri="{FF2B5EF4-FFF2-40B4-BE49-F238E27FC236}">
                    <a16:creationId xmlns:a16="http://schemas.microsoft.com/office/drawing/2014/main" id="{7ED1569A-4694-4115-B8B4-060B2E85A761}"/>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94" name="Oval 150">
                <a:extLst>
                  <a:ext uri="{FF2B5EF4-FFF2-40B4-BE49-F238E27FC236}">
                    <a16:creationId xmlns:a16="http://schemas.microsoft.com/office/drawing/2014/main" id="{46F31B44-5891-411E-BB4E-96EBD9A9009D}"/>
                  </a:ext>
                </a:extLst>
              </p:cNvPr>
              <p:cNvSpPr>
                <a:spLocks noChangeArrowheads="1"/>
              </p:cNvSpPr>
              <p:nvPr/>
            </p:nvSpPr>
            <p:spPr bwMode="auto">
              <a:xfrm>
                <a:off x="667" y="3266"/>
                <a:ext cx="630" cy="241"/>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92" name="Line 151">
                <a:extLst>
                  <a:ext uri="{FF2B5EF4-FFF2-40B4-BE49-F238E27FC236}">
                    <a16:creationId xmlns:a16="http://schemas.microsoft.com/office/drawing/2014/main" id="{27F33CE8-D82D-42E9-B88C-E2F82E90019C}"/>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93" name="Line 152">
                <a:extLst>
                  <a:ext uri="{FF2B5EF4-FFF2-40B4-BE49-F238E27FC236}">
                    <a16:creationId xmlns:a16="http://schemas.microsoft.com/office/drawing/2014/main" id="{5DABCB92-209C-4702-A79F-583EF30844A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69" name="Group 153">
              <a:extLst>
                <a:ext uri="{FF2B5EF4-FFF2-40B4-BE49-F238E27FC236}">
                  <a16:creationId xmlns:a16="http://schemas.microsoft.com/office/drawing/2014/main" id="{8C6B6C71-4F81-4ABC-9068-944E8019FADB}"/>
                </a:ext>
              </a:extLst>
            </p:cNvPr>
            <p:cNvGrpSpPr>
              <a:grpSpLocks/>
            </p:cNvGrpSpPr>
            <p:nvPr/>
          </p:nvGrpSpPr>
          <p:grpSpPr bwMode="auto">
            <a:xfrm>
              <a:off x="4070" y="754"/>
              <a:ext cx="259" cy="158"/>
              <a:chOff x="669" y="3266"/>
              <a:chExt cx="629" cy="382"/>
            </a:xfrm>
          </p:grpSpPr>
          <p:sp>
            <p:nvSpPr>
              <p:cNvPr id="29884" name="Oval 154">
                <a:extLst>
                  <a:ext uri="{FF2B5EF4-FFF2-40B4-BE49-F238E27FC236}">
                    <a16:creationId xmlns:a16="http://schemas.microsoft.com/office/drawing/2014/main" id="{DD5053D9-09B5-4696-ABF8-F7FC5167D448}"/>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85" name="Rectangle 155">
                <a:extLst>
                  <a:ext uri="{FF2B5EF4-FFF2-40B4-BE49-F238E27FC236}">
                    <a16:creationId xmlns:a16="http://schemas.microsoft.com/office/drawing/2014/main" id="{D314D9A8-DC50-4A91-BC47-832B9E8A77F8}"/>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00" name="Oval 156">
                <a:extLst>
                  <a:ext uri="{FF2B5EF4-FFF2-40B4-BE49-F238E27FC236}">
                    <a16:creationId xmlns:a16="http://schemas.microsoft.com/office/drawing/2014/main" id="{D362233B-8E98-4D56-8E63-BBF82B26B339}"/>
                  </a:ext>
                </a:extLst>
              </p:cNvPr>
              <p:cNvSpPr>
                <a:spLocks noChangeArrowheads="1"/>
              </p:cNvSpPr>
              <p:nvPr/>
            </p:nvSpPr>
            <p:spPr bwMode="auto">
              <a:xfrm>
                <a:off x="671" y="3267"/>
                <a:ext cx="624" cy="241"/>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87" name="Line 157">
                <a:extLst>
                  <a:ext uri="{FF2B5EF4-FFF2-40B4-BE49-F238E27FC236}">
                    <a16:creationId xmlns:a16="http://schemas.microsoft.com/office/drawing/2014/main" id="{8C5D9065-A8FA-42A0-91A4-B8718D402609}"/>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88" name="Line 158">
                <a:extLst>
                  <a:ext uri="{FF2B5EF4-FFF2-40B4-BE49-F238E27FC236}">
                    <a16:creationId xmlns:a16="http://schemas.microsoft.com/office/drawing/2014/main" id="{FFCB3E51-51CB-4256-9584-547FEB51F1CC}"/>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70" name="Group 159">
              <a:extLst>
                <a:ext uri="{FF2B5EF4-FFF2-40B4-BE49-F238E27FC236}">
                  <a16:creationId xmlns:a16="http://schemas.microsoft.com/office/drawing/2014/main" id="{F9B56969-70AD-4D4F-9495-0DBD234747BD}"/>
                </a:ext>
              </a:extLst>
            </p:cNvPr>
            <p:cNvGrpSpPr>
              <a:grpSpLocks/>
            </p:cNvGrpSpPr>
            <p:nvPr/>
          </p:nvGrpSpPr>
          <p:grpSpPr bwMode="auto">
            <a:xfrm>
              <a:off x="4298" y="1008"/>
              <a:ext cx="260" cy="158"/>
              <a:chOff x="669" y="3266"/>
              <a:chExt cx="629" cy="382"/>
            </a:xfrm>
          </p:grpSpPr>
          <p:sp>
            <p:nvSpPr>
              <p:cNvPr id="29879" name="Oval 160">
                <a:extLst>
                  <a:ext uri="{FF2B5EF4-FFF2-40B4-BE49-F238E27FC236}">
                    <a16:creationId xmlns:a16="http://schemas.microsoft.com/office/drawing/2014/main" id="{E4EDE8BF-28B1-4572-8491-11F8CDAB013E}"/>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80" name="Rectangle 161">
                <a:extLst>
                  <a:ext uri="{FF2B5EF4-FFF2-40B4-BE49-F238E27FC236}">
                    <a16:creationId xmlns:a16="http://schemas.microsoft.com/office/drawing/2014/main" id="{5BBD6B1E-4C47-4497-8A2A-6097AB89889C}"/>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06" name="Oval 162">
                <a:extLst>
                  <a:ext uri="{FF2B5EF4-FFF2-40B4-BE49-F238E27FC236}">
                    <a16:creationId xmlns:a16="http://schemas.microsoft.com/office/drawing/2014/main" id="{223DA0DF-527C-49B0-9776-F4D348D7F1C9}"/>
                  </a:ext>
                </a:extLst>
              </p:cNvPr>
              <p:cNvSpPr>
                <a:spLocks noChangeArrowheads="1"/>
              </p:cNvSpPr>
              <p:nvPr/>
            </p:nvSpPr>
            <p:spPr bwMode="auto">
              <a:xfrm>
                <a:off x="669" y="3268"/>
                <a:ext cx="624" cy="241"/>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82" name="Line 163">
                <a:extLst>
                  <a:ext uri="{FF2B5EF4-FFF2-40B4-BE49-F238E27FC236}">
                    <a16:creationId xmlns:a16="http://schemas.microsoft.com/office/drawing/2014/main" id="{AC9BB23E-38B6-4236-82BB-635FC22E5B98}"/>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83" name="Line 164">
                <a:extLst>
                  <a:ext uri="{FF2B5EF4-FFF2-40B4-BE49-F238E27FC236}">
                    <a16:creationId xmlns:a16="http://schemas.microsoft.com/office/drawing/2014/main" id="{069D8AE7-DD47-4EF2-8418-D0AD7475866D}"/>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71" name="Group 165">
              <a:extLst>
                <a:ext uri="{FF2B5EF4-FFF2-40B4-BE49-F238E27FC236}">
                  <a16:creationId xmlns:a16="http://schemas.microsoft.com/office/drawing/2014/main" id="{A7B29684-BB62-49DA-9F26-D344895C651A}"/>
                </a:ext>
              </a:extLst>
            </p:cNvPr>
            <p:cNvGrpSpPr>
              <a:grpSpLocks/>
            </p:cNvGrpSpPr>
            <p:nvPr/>
          </p:nvGrpSpPr>
          <p:grpSpPr bwMode="auto">
            <a:xfrm>
              <a:off x="5111" y="1872"/>
              <a:ext cx="260" cy="158"/>
              <a:chOff x="669" y="3266"/>
              <a:chExt cx="629" cy="382"/>
            </a:xfrm>
          </p:grpSpPr>
          <p:sp>
            <p:nvSpPr>
              <p:cNvPr id="29874" name="Oval 166">
                <a:extLst>
                  <a:ext uri="{FF2B5EF4-FFF2-40B4-BE49-F238E27FC236}">
                    <a16:creationId xmlns:a16="http://schemas.microsoft.com/office/drawing/2014/main" id="{EED201B5-AC48-4865-A507-1FBDF5403716}"/>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75" name="Rectangle 167">
                <a:extLst>
                  <a:ext uri="{FF2B5EF4-FFF2-40B4-BE49-F238E27FC236}">
                    <a16:creationId xmlns:a16="http://schemas.microsoft.com/office/drawing/2014/main" id="{1D1BCA91-8C75-4DDD-9C5A-8D1D0D7B862B}"/>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12" name="Oval 168">
                <a:extLst>
                  <a:ext uri="{FF2B5EF4-FFF2-40B4-BE49-F238E27FC236}">
                    <a16:creationId xmlns:a16="http://schemas.microsoft.com/office/drawing/2014/main" id="{9612D713-7907-4021-902F-055CD62535E4}"/>
                  </a:ext>
                </a:extLst>
              </p:cNvPr>
              <p:cNvSpPr>
                <a:spLocks noChangeArrowheads="1"/>
              </p:cNvSpPr>
              <p:nvPr/>
            </p:nvSpPr>
            <p:spPr bwMode="auto">
              <a:xfrm>
                <a:off x="669" y="3266"/>
                <a:ext cx="626" cy="241"/>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77" name="Line 169">
                <a:extLst>
                  <a:ext uri="{FF2B5EF4-FFF2-40B4-BE49-F238E27FC236}">
                    <a16:creationId xmlns:a16="http://schemas.microsoft.com/office/drawing/2014/main" id="{468D341B-F25D-4F80-861A-AEF111B605D3}"/>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78" name="Line 170">
                <a:extLst>
                  <a:ext uri="{FF2B5EF4-FFF2-40B4-BE49-F238E27FC236}">
                    <a16:creationId xmlns:a16="http://schemas.microsoft.com/office/drawing/2014/main" id="{F8A0490A-4177-4757-B3DF-8340D1C476C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72" name="Group 171">
              <a:extLst>
                <a:ext uri="{FF2B5EF4-FFF2-40B4-BE49-F238E27FC236}">
                  <a16:creationId xmlns:a16="http://schemas.microsoft.com/office/drawing/2014/main" id="{3D1211CB-6153-48A0-9F92-83B15503144A}"/>
                </a:ext>
              </a:extLst>
            </p:cNvPr>
            <p:cNvGrpSpPr>
              <a:grpSpLocks/>
            </p:cNvGrpSpPr>
            <p:nvPr/>
          </p:nvGrpSpPr>
          <p:grpSpPr bwMode="auto">
            <a:xfrm>
              <a:off x="5187" y="1618"/>
              <a:ext cx="260" cy="157"/>
              <a:chOff x="669" y="3266"/>
              <a:chExt cx="629" cy="382"/>
            </a:xfrm>
          </p:grpSpPr>
          <p:sp>
            <p:nvSpPr>
              <p:cNvPr id="29869" name="Oval 172">
                <a:extLst>
                  <a:ext uri="{FF2B5EF4-FFF2-40B4-BE49-F238E27FC236}">
                    <a16:creationId xmlns:a16="http://schemas.microsoft.com/office/drawing/2014/main" id="{DCFEF6E6-BA39-4D36-A164-3D6F9C5B8AE7}"/>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70" name="Rectangle 173">
                <a:extLst>
                  <a:ext uri="{FF2B5EF4-FFF2-40B4-BE49-F238E27FC236}">
                    <a16:creationId xmlns:a16="http://schemas.microsoft.com/office/drawing/2014/main" id="{FDAF2530-5EB5-4D69-991A-C74F6E9898B2}"/>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18" name="Oval 174">
                <a:extLst>
                  <a:ext uri="{FF2B5EF4-FFF2-40B4-BE49-F238E27FC236}">
                    <a16:creationId xmlns:a16="http://schemas.microsoft.com/office/drawing/2014/main" id="{3C99F0D2-0970-46C7-B844-83E33B960866}"/>
                  </a:ext>
                </a:extLst>
              </p:cNvPr>
              <p:cNvSpPr>
                <a:spLocks noChangeArrowheads="1"/>
              </p:cNvSpPr>
              <p:nvPr/>
            </p:nvSpPr>
            <p:spPr bwMode="auto">
              <a:xfrm>
                <a:off x="669" y="3268"/>
                <a:ext cx="626" cy="237"/>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72" name="Line 175">
                <a:extLst>
                  <a:ext uri="{FF2B5EF4-FFF2-40B4-BE49-F238E27FC236}">
                    <a16:creationId xmlns:a16="http://schemas.microsoft.com/office/drawing/2014/main" id="{76520DC1-4129-4D8A-BE20-22DBD9043EBA}"/>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73" name="Line 176">
                <a:extLst>
                  <a:ext uri="{FF2B5EF4-FFF2-40B4-BE49-F238E27FC236}">
                    <a16:creationId xmlns:a16="http://schemas.microsoft.com/office/drawing/2014/main" id="{46D1A57B-E6B0-4960-9338-D531D21FC474}"/>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73" name="Group 177">
              <a:extLst>
                <a:ext uri="{FF2B5EF4-FFF2-40B4-BE49-F238E27FC236}">
                  <a16:creationId xmlns:a16="http://schemas.microsoft.com/office/drawing/2014/main" id="{3501AC02-CA39-42AE-BFB5-ED4F9464C91F}"/>
                </a:ext>
              </a:extLst>
            </p:cNvPr>
            <p:cNvGrpSpPr>
              <a:grpSpLocks/>
            </p:cNvGrpSpPr>
            <p:nvPr/>
          </p:nvGrpSpPr>
          <p:grpSpPr bwMode="auto">
            <a:xfrm>
              <a:off x="4933" y="1160"/>
              <a:ext cx="260" cy="158"/>
              <a:chOff x="669" y="3266"/>
              <a:chExt cx="629" cy="382"/>
            </a:xfrm>
          </p:grpSpPr>
          <p:sp>
            <p:nvSpPr>
              <p:cNvPr id="29864" name="Oval 178">
                <a:extLst>
                  <a:ext uri="{FF2B5EF4-FFF2-40B4-BE49-F238E27FC236}">
                    <a16:creationId xmlns:a16="http://schemas.microsoft.com/office/drawing/2014/main" id="{0662BD13-E194-47D7-9229-BC7A1574F28A}"/>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65" name="Rectangle 179">
                <a:extLst>
                  <a:ext uri="{FF2B5EF4-FFF2-40B4-BE49-F238E27FC236}">
                    <a16:creationId xmlns:a16="http://schemas.microsoft.com/office/drawing/2014/main" id="{C8DF78E0-A61C-465C-A3DA-B5C294B755F8}"/>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24" name="Oval 180">
                <a:extLst>
                  <a:ext uri="{FF2B5EF4-FFF2-40B4-BE49-F238E27FC236}">
                    <a16:creationId xmlns:a16="http://schemas.microsoft.com/office/drawing/2014/main" id="{F0DDD6D6-4346-4667-9069-F14796975EDC}"/>
                  </a:ext>
                </a:extLst>
              </p:cNvPr>
              <p:cNvSpPr>
                <a:spLocks noChangeArrowheads="1"/>
              </p:cNvSpPr>
              <p:nvPr/>
            </p:nvSpPr>
            <p:spPr bwMode="auto">
              <a:xfrm>
                <a:off x="671" y="3266"/>
                <a:ext cx="624" cy="241"/>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67" name="Line 181">
                <a:extLst>
                  <a:ext uri="{FF2B5EF4-FFF2-40B4-BE49-F238E27FC236}">
                    <a16:creationId xmlns:a16="http://schemas.microsoft.com/office/drawing/2014/main" id="{9E9D2424-54AF-4A87-90E0-2E81AE487CBF}"/>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68" name="Line 182">
                <a:extLst>
                  <a:ext uri="{FF2B5EF4-FFF2-40B4-BE49-F238E27FC236}">
                    <a16:creationId xmlns:a16="http://schemas.microsoft.com/office/drawing/2014/main" id="{2D8E8719-5E5C-44A9-B6C4-AD336631A436}"/>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74" name="Group 183">
              <a:extLst>
                <a:ext uri="{FF2B5EF4-FFF2-40B4-BE49-F238E27FC236}">
                  <a16:creationId xmlns:a16="http://schemas.microsoft.com/office/drawing/2014/main" id="{695BB279-3A3D-410A-B490-2040CF72FF37}"/>
                </a:ext>
              </a:extLst>
            </p:cNvPr>
            <p:cNvGrpSpPr>
              <a:grpSpLocks/>
            </p:cNvGrpSpPr>
            <p:nvPr/>
          </p:nvGrpSpPr>
          <p:grpSpPr bwMode="auto">
            <a:xfrm>
              <a:off x="4603" y="932"/>
              <a:ext cx="260" cy="157"/>
              <a:chOff x="669" y="3266"/>
              <a:chExt cx="629" cy="382"/>
            </a:xfrm>
          </p:grpSpPr>
          <p:sp>
            <p:nvSpPr>
              <p:cNvPr id="29859" name="Oval 184">
                <a:extLst>
                  <a:ext uri="{FF2B5EF4-FFF2-40B4-BE49-F238E27FC236}">
                    <a16:creationId xmlns:a16="http://schemas.microsoft.com/office/drawing/2014/main" id="{A3A2EE79-9C9A-48A8-B369-1896C1120D36}"/>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60" name="Rectangle 185">
                <a:extLst>
                  <a:ext uri="{FF2B5EF4-FFF2-40B4-BE49-F238E27FC236}">
                    <a16:creationId xmlns:a16="http://schemas.microsoft.com/office/drawing/2014/main" id="{A5A21EF5-0BC8-4917-BEE3-1123AC9A06AA}"/>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30" name="Oval 186">
                <a:extLst>
                  <a:ext uri="{FF2B5EF4-FFF2-40B4-BE49-F238E27FC236}">
                    <a16:creationId xmlns:a16="http://schemas.microsoft.com/office/drawing/2014/main" id="{38742D7E-72C8-400F-BD7A-1D20BAA1DF82}"/>
                  </a:ext>
                </a:extLst>
              </p:cNvPr>
              <p:cNvSpPr>
                <a:spLocks noChangeArrowheads="1"/>
              </p:cNvSpPr>
              <p:nvPr/>
            </p:nvSpPr>
            <p:spPr bwMode="auto">
              <a:xfrm>
                <a:off x="669" y="3270"/>
                <a:ext cx="626" cy="235"/>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62" name="Line 187">
                <a:extLst>
                  <a:ext uri="{FF2B5EF4-FFF2-40B4-BE49-F238E27FC236}">
                    <a16:creationId xmlns:a16="http://schemas.microsoft.com/office/drawing/2014/main" id="{5554FB56-F065-4049-AE93-E2FCD04CF8E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63" name="Line 188">
                <a:extLst>
                  <a:ext uri="{FF2B5EF4-FFF2-40B4-BE49-F238E27FC236}">
                    <a16:creationId xmlns:a16="http://schemas.microsoft.com/office/drawing/2014/main" id="{CDE31132-58BB-4A41-8A19-CF7FB6612F08}"/>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75" name="Group 189">
              <a:extLst>
                <a:ext uri="{FF2B5EF4-FFF2-40B4-BE49-F238E27FC236}">
                  <a16:creationId xmlns:a16="http://schemas.microsoft.com/office/drawing/2014/main" id="{C2CC94CB-7425-418B-AC6F-CAB7E66BEEF5}"/>
                </a:ext>
              </a:extLst>
            </p:cNvPr>
            <p:cNvGrpSpPr>
              <a:grpSpLocks/>
            </p:cNvGrpSpPr>
            <p:nvPr/>
          </p:nvGrpSpPr>
          <p:grpSpPr bwMode="auto">
            <a:xfrm>
              <a:off x="4400" y="805"/>
              <a:ext cx="260" cy="157"/>
              <a:chOff x="669" y="3266"/>
              <a:chExt cx="629" cy="382"/>
            </a:xfrm>
          </p:grpSpPr>
          <p:sp>
            <p:nvSpPr>
              <p:cNvPr id="29854" name="Oval 190">
                <a:extLst>
                  <a:ext uri="{FF2B5EF4-FFF2-40B4-BE49-F238E27FC236}">
                    <a16:creationId xmlns:a16="http://schemas.microsoft.com/office/drawing/2014/main" id="{DFDB3C3C-4572-485C-9BC9-CE679A2674B8}"/>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55" name="Rectangle 191">
                <a:extLst>
                  <a:ext uri="{FF2B5EF4-FFF2-40B4-BE49-F238E27FC236}">
                    <a16:creationId xmlns:a16="http://schemas.microsoft.com/office/drawing/2014/main" id="{3799DD1E-2E1C-439F-9009-632249D089DE}"/>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36" name="Oval 192">
                <a:extLst>
                  <a:ext uri="{FF2B5EF4-FFF2-40B4-BE49-F238E27FC236}">
                    <a16:creationId xmlns:a16="http://schemas.microsoft.com/office/drawing/2014/main" id="{B35398DD-E38A-4F46-B3A7-C8ECE9686D29}"/>
                  </a:ext>
                </a:extLst>
              </p:cNvPr>
              <p:cNvSpPr>
                <a:spLocks noChangeArrowheads="1"/>
              </p:cNvSpPr>
              <p:nvPr/>
            </p:nvSpPr>
            <p:spPr bwMode="auto">
              <a:xfrm>
                <a:off x="670" y="3260"/>
                <a:ext cx="623" cy="246"/>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57" name="Line 193">
                <a:extLst>
                  <a:ext uri="{FF2B5EF4-FFF2-40B4-BE49-F238E27FC236}">
                    <a16:creationId xmlns:a16="http://schemas.microsoft.com/office/drawing/2014/main" id="{A581BA46-232A-40D6-8A81-674DBA60A020}"/>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58" name="Line 194">
                <a:extLst>
                  <a:ext uri="{FF2B5EF4-FFF2-40B4-BE49-F238E27FC236}">
                    <a16:creationId xmlns:a16="http://schemas.microsoft.com/office/drawing/2014/main" id="{5823EB58-548B-4ABC-848A-309DD94FD02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76" name="Group 195">
              <a:extLst>
                <a:ext uri="{FF2B5EF4-FFF2-40B4-BE49-F238E27FC236}">
                  <a16:creationId xmlns:a16="http://schemas.microsoft.com/office/drawing/2014/main" id="{D1449D0B-3608-4715-9AAA-294BA23CE0E0}"/>
                </a:ext>
              </a:extLst>
            </p:cNvPr>
            <p:cNvGrpSpPr>
              <a:grpSpLocks/>
            </p:cNvGrpSpPr>
            <p:nvPr/>
          </p:nvGrpSpPr>
          <p:grpSpPr bwMode="auto">
            <a:xfrm>
              <a:off x="5390" y="1465"/>
              <a:ext cx="217" cy="132"/>
              <a:chOff x="669" y="3266"/>
              <a:chExt cx="629" cy="382"/>
            </a:xfrm>
          </p:grpSpPr>
          <p:sp>
            <p:nvSpPr>
              <p:cNvPr id="29849" name="Oval 196">
                <a:extLst>
                  <a:ext uri="{FF2B5EF4-FFF2-40B4-BE49-F238E27FC236}">
                    <a16:creationId xmlns:a16="http://schemas.microsoft.com/office/drawing/2014/main" id="{21CA0B71-44E1-413A-A402-15D00FFD0ADC}"/>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50" name="Rectangle 197">
                <a:extLst>
                  <a:ext uri="{FF2B5EF4-FFF2-40B4-BE49-F238E27FC236}">
                    <a16:creationId xmlns:a16="http://schemas.microsoft.com/office/drawing/2014/main" id="{3FF4BCEC-845B-430C-9DF7-74FCC6D35E00}"/>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42" name="Oval 198">
                <a:extLst>
                  <a:ext uri="{FF2B5EF4-FFF2-40B4-BE49-F238E27FC236}">
                    <a16:creationId xmlns:a16="http://schemas.microsoft.com/office/drawing/2014/main" id="{F48EFB10-FE31-42AF-8016-7A4173B502EE}"/>
                  </a:ext>
                </a:extLst>
              </p:cNvPr>
              <p:cNvSpPr>
                <a:spLocks noChangeArrowheads="1"/>
              </p:cNvSpPr>
              <p:nvPr/>
            </p:nvSpPr>
            <p:spPr bwMode="auto">
              <a:xfrm>
                <a:off x="671" y="3265"/>
                <a:ext cx="603"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52" name="Line 199">
                <a:extLst>
                  <a:ext uri="{FF2B5EF4-FFF2-40B4-BE49-F238E27FC236}">
                    <a16:creationId xmlns:a16="http://schemas.microsoft.com/office/drawing/2014/main" id="{09E8CE38-CFC2-43C0-99F7-C90F31543199}"/>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53" name="Line 200">
                <a:extLst>
                  <a:ext uri="{FF2B5EF4-FFF2-40B4-BE49-F238E27FC236}">
                    <a16:creationId xmlns:a16="http://schemas.microsoft.com/office/drawing/2014/main" id="{A6632324-C219-47AE-B63B-C2D3957170E2}"/>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77" name="Group 201">
              <a:extLst>
                <a:ext uri="{FF2B5EF4-FFF2-40B4-BE49-F238E27FC236}">
                  <a16:creationId xmlns:a16="http://schemas.microsoft.com/office/drawing/2014/main" id="{ACA493F1-643B-4888-8972-B66F92F330AE}"/>
                </a:ext>
              </a:extLst>
            </p:cNvPr>
            <p:cNvGrpSpPr>
              <a:grpSpLocks/>
            </p:cNvGrpSpPr>
            <p:nvPr/>
          </p:nvGrpSpPr>
          <p:grpSpPr bwMode="auto">
            <a:xfrm>
              <a:off x="5416" y="1821"/>
              <a:ext cx="216" cy="131"/>
              <a:chOff x="669" y="3266"/>
              <a:chExt cx="629" cy="382"/>
            </a:xfrm>
          </p:grpSpPr>
          <p:sp>
            <p:nvSpPr>
              <p:cNvPr id="29844" name="Oval 202">
                <a:extLst>
                  <a:ext uri="{FF2B5EF4-FFF2-40B4-BE49-F238E27FC236}">
                    <a16:creationId xmlns:a16="http://schemas.microsoft.com/office/drawing/2014/main" id="{57C1F5BD-3732-46D9-9644-D05B278EEE77}"/>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45" name="Rectangle 203">
                <a:extLst>
                  <a:ext uri="{FF2B5EF4-FFF2-40B4-BE49-F238E27FC236}">
                    <a16:creationId xmlns:a16="http://schemas.microsoft.com/office/drawing/2014/main" id="{FC4AD6BB-2C68-4EE3-AEB4-FC1FC23F4110}"/>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48" name="Oval 204">
                <a:extLst>
                  <a:ext uri="{FF2B5EF4-FFF2-40B4-BE49-F238E27FC236}">
                    <a16:creationId xmlns:a16="http://schemas.microsoft.com/office/drawing/2014/main" id="{36F80484-A688-47A3-8E02-D5997EB8F361}"/>
                  </a:ext>
                </a:extLst>
              </p:cNvPr>
              <p:cNvSpPr>
                <a:spLocks noChangeArrowheads="1"/>
              </p:cNvSpPr>
              <p:nvPr/>
            </p:nvSpPr>
            <p:spPr bwMode="auto">
              <a:xfrm>
                <a:off x="665" y="3264"/>
                <a:ext cx="627" cy="244"/>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47" name="Line 205">
                <a:extLst>
                  <a:ext uri="{FF2B5EF4-FFF2-40B4-BE49-F238E27FC236}">
                    <a16:creationId xmlns:a16="http://schemas.microsoft.com/office/drawing/2014/main" id="{315583CB-0479-474A-814A-62660685540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48" name="Line 206">
                <a:extLst>
                  <a:ext uri="{FF2B5EF4-FFF2-40B4-BE49-F238E27FC236}">
                    <a16:creationId xmlns:a16="http://schemas.microsoft.com/office/drawing/2014/main" id="{C34564A2-C887-438B-85CE-7D5800203CFE}"/>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78" name="Group 207">
              <a:extLst>
                <a:ext uri="{FF2B5EF4-FFF2-40B4-BE49-F238E27FC236}">
                  <a16:creationId xmlns:a16="http://schemas.microsoft.com/office/drawing/2014/main" id="{8E19B1A1-6495-4477-8DF9-22052255C9AF}"/>
                </a:ext>
              </a:extLst>
            </p:cNvPr>
            <p:cNvGrpSpPr>
              <a:grpSpLocks/>
            </p:cNvGrpSpPr>
            <p:nvPr/>
          </p:nvGrpSpPr>
          <p:grpSpPr bwMode="auto">
            <a:xfrm>
              <a:off x="5263" y="1237"/>
              <a:ext cx="217" cy="131"/>
              <a:chOff x="669" y="3266"/>
              <a:chExt cx="629" cy="382"/>
            </a:xfrm>
          </p:grpSpPr>
          <p:sp>
            <p:nvSpPr>
              <p:cNvPr id="29839" name="Oval 208">
                <a:extLst>
                  <a:ext uri="{FF2B5EF4-FFF2-40B4-BE49-F238E27FC236}">
                    <a16:creationId xmlns:a16="http://schemas.microsoft.com/office/drawing/2014/main" id="{4D6F1DBF-1C76-4A19-A578-D2FA671B12AC}"/>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40" name="Rectangle 209">
                <a:extLst>
                  <a:ext uri="{FF2B5EF4-FFF2-40B4-BE49-F238E27FC236}">
                    <a16:creationId xmlns:a16="http://schemas.microsoft.com/office/drawing/2014/main" id="{E8F2EA1A-50F0-494E-83C3-6EA5F6A65603}"/>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54" name="Oval 210">
                <a:extLst>
                  <a:ext uri="{FF2B5EF4-FFF2-40B4-BE49-F238E27FC236}">
                    <a16:creationId xmlns:a16="http://schemas.microsoft.com/office/drawing/2014/main" id="{803337EB-3A18-40E7-8AAE-57DC3BFC6710}"/>
                  </a:ext>
                </a:extLst>
              </p:cNvPr>
              <p:cNvSpPr>
                <a:spLocks noChangeArrowheads="1"/>
              </p:cNvSpPr>
              <p:nvPr/>
            </p:nvSpPr>
            <p:spPr bwMode="auto">
              <a:xfrm>
                <a:off x="669" y="3268"/>
                <a:ext cx="603"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42" name="Line 211">
                <a:extLst>
                  <a:ext uri="{FF2B5EF4-FFF2-40B4-BE49-F238E27FC236}">
                    <a16:creationId xmlns:a16="http://schemas.microsoft.com/office/drawing/2014/main" id="{CA5CE387-D58E-4B28-9836-B695D1D4BA9D}"/>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43" name="Line 212">
                <a:extLst>
                  <a:ext uri="{FF2B5EF4-FFF2-40B4-BE49-F238E27FC236}">
                    <a16:creationId xmlns:a16="http://schemas.microsoft.com/office/drawing/2014/main" id="{2AAD198E-ED0A-4BA5-9BB5-FA69C630622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79" name="Group 213">
              <a:extLst>
                <a:ext uri="{FF2B5EF4-FFF2-40B4-BE49-F238E27FC236}">
                  <a16:creationId xmlns:a16="http://schemas.microsoft.com/office/drawing/2014/main" id="{07469EFC-1D37-4643-BDA3-782507BD3CD1}"/>
                </a:ext>
              </a:extLst>
            </p:cNvPr>
            <p:cNvGrpSpPr>
              <a:grpSpLocks/>
            </p:cNvGrpSpPr>
            <p:nvPr/>
          </p:nvGrpSpPr>
          <p:grpSpPr bwMode="auto">
            <a:xfrm>
              <a:off x="5111" y="1008"/>
              <a:ext cx="216" cy="131"/>
              <a:chOff x="669" y="3266"/>
              <a:chExt cx="629" cy="382"/>
            </a:xfrm>
          </p:grpSpPr>
          <p:sp>
            <p:nvSpPr>
              <p:cNvPr id="29834" name="Oval 214">
                <a:extLst>
                  <a:ext uri="{FF2B5EF4-FFF2-40B4-BE49-F238E27FC236}">
                    <a16:creationId xmlns:a16="http://schemas.microsoft.com/office/drawing/2014/main" id="{10B60F44-D2A3-4B7C-B69F-7681250AD701}"/>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35" name="Rectangle 215">
                <a:extLst>
                  <a:ext uri="{FF2B5EF4-FFF2-40B4-BE49-F238E27FC236}">
                    <a16:creationId xmlns:a16="http://schemas.microsoft.com/office/drawing/2014/main" id="{5D9F1570-3642-4A47-B363-FB45EAFF817E}"/>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60" name="Oval 216">
                <a:extLst>
                  <a:ext uri="{FF2B5EF4-FFF2-40B4-BE49-F238E27FC236}">
                    <a16:creationId xmlns:a16="http://schemas.microsoft.com/office/drawing/2014/main" id="{8E1B9225-1053-42F6-9F2C-42FD6BE4DE6C}"/>
                  </a:ext>
                </a:extLst>
              </p:cNvPr>
              <p:cNvSpPr>
                <a:spLocks noChangeArrowheads="1"/>
              </p:cNvSpPr>
              <p:nvPr/>
            </p:nvSpPr>
            <p:spPr bwMode="auto">
              <a:xfrm>
                <a:off x="669" y="3267"/>
                <a:ext cx="625" cy="241"/>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37" name="Line 217">
                <a:extLst>
                  <a:ext uri="{FF2B5EF4-FFF2-40B4-BE49-F238E27FC236}">
                    <a16:creationId xmlns:a16="http://schemas.microsoft.com/office/drawing/2014/main" id="{F97AC191-C603-43BC-855E-AACB105268A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38" name="Line 218">
                <a:extLst>
                  <a:ext uri="{FF2B5EF4-FFF2-40B4-BE49-F238E27FC236}">
                    <a16:creationId xmlns:a16="http://schemas.microsoft.com/office/drawing/2014/main" id="{A1B23EFD-6D2B-444D-AA56-DB0C799B730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80" name="Group 219">
              <a:extLst>
                <a:ext uri="{FF2B5EF4-FFF2-40B4-BE49-F238E27FC236}">
                  <a16:creationId xmlns:a16="http://schemas.microsoft.com/office/drawing/2014/main" id="{C15FD9E9-83FA-4DA6-9FD5-D66C12845457}"/>
                </a:ext>
              </a:extLst>
            </p:cNvPr>
            <p:cNvGrpSpPr>
              <a:grpSpLocks/>
            </p:cNvGrpSpPr>
            <p:nvPr/>
          </p:nvGrpSpPr>
          <p:grpSpPr bwMode="auto">
            <a:xfrm>
              <a:off x="4882" y="855"/>
              <a:ext cx="217" cy="132"/>
              <a:chOff x="669" y="3266"/>
              <a:chExt cx="629" cy="382"/>
            </a:xfrm>
          </p:grpSpPr>
          <p:sp>
            <p:nvSpPr>
              <p:cNvPr id="29829" name="Oval 220">
                <a:extLst>
                  <a:ext uri="{FF2B5EF4-FFF2-40B4-BE49-F238E27FC236}">
                    <a16:creationId xmlns:a16="http://schemas.microsoft.com/office/drawing/2014/main" id="{98D11394-7F59-4EF6-8385-26754F01192E}"/>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30" name="Rectangle 221">
                <a:extLst>
                  <a:ext uri="{FF2B5EF4-FFF2-40B4-BE49-F238E27FC236}">
                    <a16:creationId xmlns:a16="http://schemas.microsoft.com/office/drawing/2014/main" id="{6092CED2-6136-4C53-BD55-06763689DCC4}"/>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66" name="Oval 222">
                <a:extLst>
                  <a:ext uri="{FF2B5EF4-FFF2-40B4-BE49-F238E27FC236}">
                    <a16:creationId xmlns:a16="http://schemas.microsoft.com/office/drawing/2014/main" id="{A496A6CA-063E-41C0-8B6B-33C143A3CB93}"/>
                  </a:ext>
                </a:extLst>
              </p:cNvPr>
              <p:cNvSpPr>
                <a:spLocks noChangeArrowheads="1"/>
              </p:cNvSpPr>
              <p:nvPr/>
            </p:nvSpPr>
            <p:spPr bwMode="auto">
              <a:xfrm>
                <a:off x="669" y="3268"/>
                <a:ext cx="603" cy="237"/>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32" name="Line 223">
                <a:extLst>
                  <a:ext uri="{FF2B5EF4-FFF2-40B4-BE49-F238E27FC236}">
                    <a16:creationId xmlns:a16="http://schemas.microsoft.com/office/drawing/2014/main" id="{DFD9AFDE-F8F2-4F07-8AF1-8B82D717A38A}"/>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33" name="Line 224">
                <a:extLst>
                  <a:ext uri="{FF2B5EF4-FFF2-40B4-BE49-F238E27FC236}">
                    <a16:creationId xmlns:a16="http://schemas.microsoft.com/office/drawing/2014/main" id="{9000714C-D202-492F-9964-CC728DDA489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81" name="Group 225">
              <a:extLst>
                <a:ext uri="{FF2B5EF4-FFF2-40B4-BE49-F238E27FC236}">
                  <a16:creationId xmlns:a16="http://schemas.microsoft.com/office/drawing/2014/main" id="{E471DD38-D20F-44BD-AC0C-F85B00A883A1}"/>
                </a:ext>
              </a:extLst>
            </p:cNvPr>
            <p:cNvGrpSpPr>
              <a:grpSpLocks/>
            </p:cNvGrpSpPr>
            <p:nvPr/>
          </p:nvGrpSpPr>
          <p:grpSpPr bwMode="auto">
            <a:xfrm>
              <a:off x="4705" y="703"/>
              <a:ext cx="216" cy="131"/>
              <a:chOff x="669" y="3266"/>
              <a:chExt cx="629" cy="382"/>
            </a:xfrm>
          </p:grpSpPr>
          <p:sp>
            <p:nvSpPr>
              <p:cNvPr id="29824" name="Oval 226">
                <a:extLst>
                  <a:ext uri="{FF2B5EF4-FFF2-40B4-BE49-F238E27FC236}">
                    <a16:creationId xmlns:a16="http://schemas.microsoft.com/office/drawing/2014/main" id="{22B5B8B0-554B-4B6A-80CC-AE8687F35F26}"/>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25" name="Rectangle 227">
                <a:extLst>
                  <a:ext uri="{FF2B5EF4-FFF2-40B4-BE49-F238E27FC236}">
                    <a16:creationId xmlns:a16="http://schemas.microsoft.com/office/drawing/2014/main" id="{D522B586-B09A-46E8-AFBA-3FECD944EFC4}"/>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72" name="Oval 228">
                <a:extLst>
                  <a:ext uri="{FF2B5EF4-FFF2-40B4-BE49-F238E27FC236}">
                    <a16:creationId xmlns:a16="http://schemas.microsoft.com/office/drawing/2014/main" id="{73E84F14-1E24-4D5D-9EEA-DCBB10587013}"/>
                  </a:ext>
                </a:extLst>
              </p:cNvPr>
              <p:cNvSpPr>
                <a:spLocks noChangeArrowheads="1"/>
              </p:cNvSpPr>
              <p:nvPr/>
            </p:nvSpPr>
            <p:spPr bwMode="auto">
              <a:xfrm>
                <a:off x="655" y="3266"/>
                <a:ext cx="623"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27" name="Line 229">
                <a:extLst>
                  <a:ext uri="{FF2B5EF4-FFF2-40B4-BE49-F238E27FC236}">
                    <a16:creationId xmlns:a16="http://schemas.microsoft.com/office/drawing/2014/main" id="{EA2658CB-8051-43FF-B984-FA1BEE13D7E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28" name="Line 230">
                <a:extLst>
                  <a:ext uri="{FF2B5EF4-FFF2-40B4-BE49-F238E27FC236}">
                    <a16:creationId xmlns:a16="http://schemas.microsoft.com/office/drawing/2014/main" id="{EC9DBBD5-8A12-43B8-94CF-53C14FBDBCD3}"/>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82" name="Group 231">
              <a:extLst>
                <a:ext uri="{FF2B5EF4-FFF2-40B4-BE49-F238E27FC236}">
                  <a16:creationId xmlns:a16="http://schemas.microsoft.com/office/drawing/2014/main" id="{79508532-5D80-4053-A00E-783FC6F40587}"/>
                </a:ext>
              </a:extLst>
            </p:cNvPr>
            <p:cNvGrpSpPr>
              <a:grpSpLocks/>
            </p:cNvGrpSpPr>
            <p:nvPr/>
          </p:nvGrpSpPr>
          <p:grpSpPr bwMode="auto">
            <a:xfrm>
              <a:off x="4425" y="576"/>
              <a:ext cx="217" cy="131"/>
              <a:chOff x="669" y="3266"/>
              <a:chExt cx="629" cy="382"/>
            </a:xfrm>
          </p:grpSpPr>
          <p:sp>
            <p:nvSpPr>
              <p:cNvPr id="29819" name="Oval 232">
                <a:extLst>
                  <a:ext uri="{FF2B5EF4-FFF2-40B4-BE49-F238E27FC236}">
                    <a16:creationId xmlns:a16="http://schemas.microsoft.com/office/drawing/2014/main" id="{B59583F3-1687-4B72-81C5-3B08EDD96CED}"/>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20" name="Rectangle 233">
                <a:extLst>
                  <a:ext uri="{FF2B5EF4-FFF2-40B4-BE49-F238E27FC236}">
                    <a16:creationId xmlns:a16="http://schemas.microsoft.com/office/drawing/2014/main" id="{8C292F92-8719-4AF9-BA1F-18882438552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78" name="Oval 234">
                <a:extLst>
                  <a:ext uri="{FF2B5EF4-FFF2-40B4-BE49-F238E27FC236}">
                    <a16:creationId xmlns:a16="http://schemas.microsoft.com/office/drawing/2014/main" id="{35D5714E-386B-41CC-B53B-C1041129E51A}"/>
                  </a:ext>
                </a:extLst>
              </p:cNvPr>
              <p:cNvSpPr>
                <a:spLocks noChangeArrowheads="1"/>
              </p:cNvSpPr>
              <p:nvPr/>
            </p:nvSpPr>
            <p:spPr bwMode="auto">
              <a:xfrm>
                <a:off x="671" y="3266"/>
                <a:ext cx="622"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22" name="Line 235">
                <a:extLst>
                  <a:ext uri="{FF2B5EF4-FFF2-40B4-BE49-F238E27FC236}">
                    <a16:creationId xmlns:a16="http://schemas.microsoft.com/office/drawing/2014/main" id="{918FA958-600D-426F-BB10-4D164CEC54A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23" name="Line 236">
                <a:extLst>
                  <a:ext uri="{FF2B5EF4-FFF2-40B4-BE49-F238E27FC236}">
                    <a16:creationId xmlns:a16="http://schemas.microsoft.com/office/drawing/2014/main" id="{4D42BF4E-FC75-4AF2-AB4F-78ECA37FC59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83" name="Group 237">
              <a:extLst>
                <a:ext uri="{FF2B5EF4-FFF2-40B4-BE49-F238E27FC236}">
                  <a16:creationId xmlns:a16="http://schemas.microsoft.com/office/drawing/2014/main" id="{7F51547D-810D-4DBC-B0C4-AA5CADE18EFC}"/>
                </a:ext>
              </a:extLst>
            </p:cNvPr>
            <p:cNvGrpSpPr>
              <a:grpSpLocks/>
            </p:cNvGrpSpPr>
            <p:nvPr/>
          </p:nvGrpSpPr>
          <p:grpSpPr bwMode="auto">
            <a:xfrm>
              <a:off x="4958" y="601"/>
              <a:ext cx="217" cy="132"/>
              <a:chOff x="669" y="3266"/>
              <a:chExt cx="629" cy="382"/>
            </a:xfrm>
          </p:grpSpPr>
          <p:sp>
            <p:nvSpPr>
              <p:cNvPr id="29814" name="Oval 238">
                <a:extLst>
                  <a:ext uri="{FF2B5EF4-FFF2-40B4-BE49-F238E27FC236}">
                    <a16:creationId xmlns:a16="http://schemas.microsoft.com/office/drawing/2014/main" id="{AEB2A0A4-DD62-4667-A02C-F8A3777E09BF}"/>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15" name="Rectangle 239">
                <a:extLst>
                  <a:ext uri="{FF2B5EF4-FFF2-40B4-BE49-F238E27FC236}">
                    <a16:creationId xmlns:a16="http://schemas.microsoft.com/office/drawing/2014/main" id="{B41C57B4-66C2-4C3B-B1BB-05F8EF5BC457}"/>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84" name="Oval 240">
                <a:extLst>
                  <a:ext uri="{FF2B5EF4-FFF2-40B4-BE49-F238E27FC236}">
                    <a16:creationId xmlns:a16="http://schemas.microsoft.com/office/drawing/2014/main" id="{DBA823CB-DF7A-46BB-B645-E99E22703AD5}"/>
                  </a:ext>
                </a:extLst>
              </p:cNvPr>
              <p:cNvSpPr>
                <a:spLocks noChangeArrowheads="1"/>
              </p:cNvSpPr>
              <p:nvPr/>
            </p:nvSpPr>
            <p:spPr bwMode="auto">
              <a:xfrm>
                <a:off x="671" y="3266"/>
                <a:ext cx="603"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17" name="Line 241">
                <a:extLst>
                  <a:ext uri="{FF2B5EF4-FFF2-40B4-BE49-F238E27FC236}">
                    <a16:creationId xmlns:a16="http://schemas.microsoft.com/office/drawing/2014/main" id="{AA28BC4E-F429-4A9C-BC7E-64F2DE944DC7}"/>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18" name="Line 242">
                <a:extLst>
                  <a:ext uri="{FF2B5EF4-FFF2-40B4-BE49-F238E27FC236}">
                    <a16:creationId xmlns:a16="http://schemas.microsoft.com/office/drawing/2014/main" id="{B589410E-69D9-4FBF-B648-5B3AAE9D3863}"/>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84" name="Group 243">
              <a:extLst>
                <a:ext uri="{FF2B5EF4-FFF2-40B4-BE49-F238E27FC236}">
                  <a16:creationId xmlns:a16="http://schemas.microsoft.com/office/drawing/2014/main" id="{B94B2081-CC3F-4A1F-861E-DD1B73DC29F9}"/>
                </a:ext>
              </a:extLst>
            </p:cNvPr>
            <p:cNvGrpSpPr>
              <a:grpSpLocks/>
            </p:cNvGrpSpPr>
            <p:nvPr/>
          </p:nvGrpSpPr>
          <p:grpSpPr bwMode="auto">
            <a:xfrm>
              <a:off x="5212" y="601"/>
              <a:ext cx="217" cy="132"/>
              <a:chOff x="669" y="3266"/>
              <a:chExt cx="629" cy="382"/>
            </a:xfrm>
          </p:grpSpPr>
          <p:sp>
            <p:nvSpPr>
              <p:cNvPr id="29809" name="Oval 244">
                <a:extLst>
                  <a:ext uri="{FF2B5EF4-FFF2-40B4-BE49-F238E27FC236}">
                    <a16:creationId xmlns:a16="http://schemas.microsoft.com/office/drawing/2014/main" id="{8CD2FA5D-E46F-48BC-8B59-F0456757365A}"/>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10" name="Rectangle 245">
                <a:extLst>
                  <a:ext uri="{FF2B5EF4-FFF2-40B4-BE49-F238E27FC236}">
                    <a16:creationId xmlns:a16="http://schemas.microsoft.com/office/drawing/2014/main" id="{D15E51A8-3286-4C9C-A121-9FB5A18BA899}"/>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90" name="Oval 246">
                <a:extLst>
                  <a:ext uri="{FF2B5EF4-FFF2-40B4-BE49-F238E27FC236}">
                    <a16:creationId xmlns:a16="http://schemas.microsoft.com/office/drawing/2014/main" id="{5F3CAB2F-5347-4A22-A6DC-161B1EACAB69}"/>
                  </a:ext>
                </a:extLst>
              </p:cNvPr>
              <p:cNvSpPr>
                <a:spLocks noChangeArrowheads="1"/>
              </p:cNvSpPr>
              <p:nvPr/>
            </p:nvSpPr>
            <p:spPr bwMode="auto">
              <a:xfrm>
                <a:off x="675" y="3266"/>
                <a:ext cx="603"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12" name="Line 247">
                <a:extLst>
                  <a:ext uri="{FF2B5EF4-FFF2-40B4-BE49-F238E27FC236}">
                    <a16:creationId xmlns:a16="http://schemas.microsoft.com/office/drawing/2014/main" id="{303CFA26-A81A-47F9-A60E-6A739619B6AF}"/>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13" name="Line 248">
                <a:extLst>
                  <a:ext uri="{FF2B5EF4-FFF2-40B4-BE49-F238E27FC236}">
                    <a16:creationId xmlns:a16="http://schemas.microsoft.com/office/drawing/2014/main" id="{C6A2AB99-8357-43C2-8509-E14057AA7BD2}"/>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85" name="Group 249">
              <a:extLst>
                <a:ext uri="{FF2B5EF4-FFF2-40B4-BE49-F238E27FC236}">
                  <a16:creationId xmlns:a16="http://schemas.microsoft.com/office/drawing/2014/main" id="{8A4BB8DC-17F3-4C8C-A896-DA5CAB006280}"/>
                </a:ext>
              </a:extLst>
            </p:cNvPr>
            <p:cNvGrpSpPr>
              <a:grpSpLocks/>
            </p:cNvGrpSpPr>
            <p:nvPr/>
          </p:nvGrpSpPr>
          <p:grpSpPr bwMode="auto">
            <a:xfrm>
              <a:off x="5111" y="830"/>
              <a:ext cx="216" cy="131"/>
              <a:chOff x="669" y="3266"/>
              <a:chExt cx="629" cy="382"/>
            </a:xfrm>
          </p:grpSpPr>
          <p:sp>
            <p:nvSpPr>
              <p:cNvPr id="29804" name="Oval 250">
                <a:extLst>
                  <a:ext uri="{FF2B5EF4-FFF2-40B4-BE49-F238E27FC236}">
                    <a16:creationId xmlns:a16="http://schemas.microsoft.com/office/drawing/2014/main" id="{92E5847C-E578-49E3-B0EF-91108062ED15}"/>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05" name="Rectangle 251">
                <a:extLst>
                  <a:ext uri="{FF2B5EF4-FFF2-40B4-BE49-F238E27FC236}">
                    <a16:creationId xmlns:a16="http://schemas.microsoft.com/office/drawing/2014/main" id="{6850BB33-EDB9-4C92-BDDE-153A41C5B98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96" name="Oval 252">
                <a:extLst>
                  <a:ext uri="{FF2B5EF4-FFF2-40B4-BE49-F238E27FC236}">
                    <a16:creationId xmlns:a16="http://schemas.microsoft.com/office/drawing/2014/main" id="{2C5E7339-4526-4EF2-9BBA-5F776F9187F8}"/>
                  </a:ext>
                </a:extLst>
              </p:cNvPr>
              <p:cNvSpPr>
                <a:spLocks noChangeArrowheads="1"/>
              </p:cNvSpPr>
              <p:nvPr/>
            </p:nvSpPr>
            <p:spPr bwMode="auto">
              <a:xfrm>
                <a:off x="669" y="3263"/>
                <a:ext cx="625" cy="244"/>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07" name="Line 253">
                <a:extLst>
                  <a:ext uri="{FF2B5EF4-FFF2-40B4-BE49-F238E27FC236}">
                    <a16:creationId xmlns:a16="http://schemas.microsoft.com/office/drawing/2014/main" id="{F81C4E49-E4DA-4468-BA26-5B5BBD642B8C}"/>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08" name="Line 254">
                <a:extLst>
                  <a:ext uri="{FF2B5EF4-FFF2-40B4-BE49-F238E27FC236}">
                    <a16:creationId xmlns:a16="http://schemas.microsoft.com/office/drawing/2014/main" id="{AD348B33-F478-4353-8239-3DBE418BBB6E}"/>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86" name="Group 255">
              <a:extLst>
                <a:ext uri="{FF2B5EF4-FFF2-40B4-BE49-F238E27FC236}">
                  <a16:creationId xmlns:a16="http://schemas.microsoft.com/office/drawing/2014/main" id="{EB36EF8B-578F-4E83-9BA4-8BCCCD1A7E00}"/>
                </a:ext>
              </a:extLst>
            </p:cNvPr>
            <p:cNvGrpSpPr>
              <a:grpSpLocks/>
            </p:cNvGrpSpPr>
            <p:nvPr/>
          </p:nvGrpSpPr>
          <p:grpSpPr bwMode="auto">
            <a:xfrm>
              <a:off x="5365" y="728"/>
              <a:ext cx="216" cy="132"/>
              <a:chOff x="669" y="3266"/>
              <a:chExt cx="629" cy="382"/>
            </a:xfrm>
          </p:grpSpPr>
          <p:sp>
            <p:nvSpPr>
              <p:cNvPr id="29799" name="Oval 256">
                <a:extLst>
                  <a:ext uri="{FF2B5EF4-FFF2-40B4-BE49-F238E27FC236}">
                    <a16:creationId xmlns:a16="http://schemas.microsoft.com/office/drawing/2014/main" id="{E8560463-F5B9-4921-8CF4-A0224954970D}"/>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00" name="Rectangle 257">
                <a:extLst>
                  <a:ext uri="{FF2B5EF4-FFF2-40B4-BE49-F238E27FC236}">
                    <a16:creationId xmlns:a16="http://schemas.microsoft.com/office/drawing/2014/main" id="{530BEF9B-F1B3-4FD0-B256-FF6792F797F4}"/>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802" name="Oval 258">
                <a:extLst>
                  <a:ext uri="{FF2B5EF4-FFF2-40B4-BE49-F238E27FC236}">
                    <a16:creationId xmlns:a16="http://schemas.microsoft.com/office/drawing/2014/main" id="{0CE50987-59F7-4F43-BD51-4C4AC7A4CEA2}"/>
                  </a:ext>
                </a:extLst>
              </p:cNvPr>
              <p:cNvSpPr>
                <a:spLocks noChangeArrowheads="1"/>
              </p:cNvSpPr>
              <p:nvPr/>
            </p:nvSpPr>
            <p:spPr bwMode="auto">
              <a:xfrm>
                <a:off x="671" y="3266"/>
                <a:ext cx="621"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02" name="Line 259">
                <a:extLst>
                  <a:ext uri="{FF2B5EF4-FFF2-40B4-BE49-F238E27FC236}">
                    <a16:creationId xmlns:a16="http://schemas.microsoft.com/office/drawing/2014/main" id="{B66745E8-EF19-47AE-9211-9815F6DF5605}"/>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03" name="Line 260">
                <a:extLst>
                  <a:ext uri="{FF2B5EF4-FFF2-40B4-BE49-F238E27FC236}">
                    <a16:creationId xmlns:a16="http://schemas.microsoft.com/office/drawing/2014/main" id="{4255EAAE-BCCA-49AE-8D85-0EF6B61E516F}"/>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87" name="Group 261">
              <a:extLst>
                <a:ext uri="{FF2B5EF4-FFF2-40B4-BE49-F238E27FC236}">
                  <a16:creationId xmlns:a16="http://schemas.microsoft.com/office/drawing/2014/main" id="{81F81082-12C8-48ED-9B23-1414820E28ED}"/>
                </a:ext>
              </a:extLst>
            </p:cNvPr>
            <p:cNvGrpSpPr>
              <a:grpSpLocks/>
            </p:cNvGrpSpPr>
            <p:nvPr/>
          </p:nvGrpSpPr>
          <p:grpSpPr bwMode="auto">
            <a:xfrm>
              <a:off x="5339" y="906"/>
              <a:ext cx="217" cy="132"/>
              <a:chOff x="669" y="3266"/>
              <a:chExt cx="629" cy="382"/>
            </a:xfrm>
          </p:grpSpPr>
          <p:sp>
            <p:nvSpPr>
              <p:cNvPr id="29794" name="Oval 262">
                <a:extLst>
                  <a:ext uri="{FF2B5EF4-FFF2-40B4-BE49-F238E27FC236}">
                    <a16:creationId xmlns:a16="http://schemas.microsoft.com/office/drawing/2014/main" id="{F5607CD0-FBE7-479B-8D44-4D9C30E840DF}"/>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795" name="Rectangle 263">
                <a:extLst>
                  <a:ext uri="{FF2B5EF4-FFF2-40B4-BE49-F238E27FC236}">
                    <a16:creationId xmlns:a16="http://schemas.microsoft.com/office/drawing/2014/main" id="{C6A58DA9-49F5-4FEC-B1B5-9BD632D48CA6}"/>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808" name="Oval 264">
                <a:extLst>
                  <a:ext uri="{FF2B5EF4-FFF2-40B4-BE49-F238E27FC236}">
                    <a16:creationId xmlns:a16="http://schemas.microsoft.com/office/drawing/2014/main" id="{64A58650-2D15-409D-867A-F6F960D21524}"/>
                  </a:ext>
                </a:extLst>
              </p:cNvPr>
              <p:cNvSpPr>
                <a:spLocks noChangeArrowheads="1"/>
              </p:cNvSpPr>
              <p:nvPr/>
            </p:nvSpPr>
            <p:spPr bwMode="auto">
              <a:xfrm>
                <a:off x="681" y="3263"/>
                <a:ext cx="603" cy="242"/>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797" name="Line 265">
                <a:extLst>
                  <a:ext uri="{FF2B5EF4-FFF2-40B4-BE49-F238E27FC236}">
                    <a16:creationId xmlns:a16="http://schemas.microsoft.com/office/drawing/2014/main" id="{CACA524B-8846-4E18-91BC-9F22B7DB002C}"/>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798" name="Line 266">
                <a:extLst>
                  <a:ext uri="{FF2B5EF4-FFF2-40B4-BE49-F238E27FC236}">
                    <a16:creationId xmlns:a16="http://schemas.microsoft.com/office/drawing/2014/main" id="{A2718059-3FC6-4D11-BCEA-5A137C23911F}"/>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88" name="Group 267">
              <a:extLst>
                <a:ext uri="{FF2B5EF4-FFF2-40B4-BE49-F238E27FC236}">
                  <a16:creationId xmlns:a16="http://schemas.microsoft.com/office/drawing/2014/main" id="{E4E54BA3-EA81-497F-8435-F185A265CCBA}"/>
                </a:ext>
              </a:extLst>
            </p:cNvPr>
            <p:cNvGrpSpPr>
              <a:grpSpLocks/>
            </p:cNvGrpSpPr>
            <p:nvPr/>
          </p:nvGrpSpPr>
          <p:grpSpPr bwMode="auto">
            <a:xfrm>
              <a:off x="5416" y="1084"/>
              <a:ext cx="216" cy="131"/>
              <a:chOff x="669" y="3266"/>
              <a:chExt cx="629" cy="382"/>
            </a:xfrm>
          </p:grpSpPr>
          <p:sp>
            <p:nvSpPr>
              <p:cNvPr id="29789" name="Oval 268">
                <a:extLst>
                  <a:ext uri="{FF2B5EF4-FFF2-40B4-BE49-F238E27FC236}">
                    <a16:creationId xmlns:a16="http://schemas.microsoft.com/office/drawing/2014/main" id="{0CFED0EA-7C4F-44BE-8A23-7106F0AD0EC6}"/>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790" name="Rectangle 269">
                <a:extLst>
                  <a:ext uri="{FF2B5EF4-FFF2-40B4-BE49-F238E27FC236}">
                    <a16:creationId xmlns:a16="http://schemas.microsoft.com/office/drawing/2014/main" id="{A47B20A5-7547-4D5F-8B70-2B7CFAC763E7}"/>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814" name="Oval 270">
                <a:extLst>
                  <a:ext uri="{FF2B5EF4-FFF2-40B4-BE49-F238E27FC236}">
                    <a16:creationId xmlns:a16="http://schemas.microsoft.com/office/drawing/2014/main" id="{F73DB20E-323A-47EA-A407-9B50D305F361}"/>
                  </a:ext>
                </a:extLst>
              </p:cNvPr>
              <p:cNvSpPr>
                <a:spLocks noChangeArrowheads="1"/>
              </p:cNvSpPr>
              <p:nvPr/>
            </p:nvSpPr>
            <p:spPr bwMode="auto">
              <a:xfrm>
                <a:off x="665" y="3267"/>
                <a:ext cx="627"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792" name="Line 271">
                <a:extLst>
                  <a:ext uri="{FF2B5EF4-FFF2-40B4-BE49-F238E27FC236}">
                    <a16:creationId xmlns:a16="http://schemas.microsoft.com/office/drawing/2014/main" id="{B11C6EF4-4BC7-4D1F-BC89-3E0C5F32613F}"/>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793" name="Line 272">
                <a:extLst>
                  <a:ext uri="{FF2B5EF4-FFF2-40B4-BE49-F238E27FC236}">
                    <a16:creationId xmlns:a16="http://schemas.microsoft.com/office/drawing/2014/main" id="{FEAB1903-27D2-4D08-AACF-C521BDC198E3}"/>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sp>
        <p:nvSpPr>
          <p:cNvPr id="29699" name="Rectangle 273">
            <a:extLst>
              <a:ext uri="{FF2B5EF4-FFF2-40B4-BE49-F238E27FC236}">
                <a16:creationId xmlns:a16="http://schemas.microsoft.com/office/drawing/2014/main" id="{4892C29E-259C-40B4-9E08-94C657621472}"/>
              </a:ext>
            </a:extLst>
          </p:cNvPr>
          <p:cNvSpPr>
            <a:spLocks noGrp="1" noRot="1"/>
          </p:cNvSpPr>
          <p:nvPr>
            <p:ph type="title"/>
          </p:nvPr>
        </p:nvSpPr>
        <p:spPr>
          <a:xfrm>
            <a:off x="685800" y="0"/>
            <a:ext cx="7772400" cy="1143000"/>
          </a:xfrm>
        </p:spPr>
        <p:txBody>
          <a:bodyPr/>
          <a:lstStyle/>
          <a:p>
            <a:pPr eaLnBrk="1" hangingPunct="1"/>
            <a:r>
              <a:rPr lang="en-GB" altLang="en-US">
                <a:latin typeface="Times New Roman" panose="02020603050405020304" pitchFamily="18" charset="0"/>
              </a:rPr>
              <a:t>A Real Journey</a:t>
            </a:r>
          </a:p>
        </p:txBody>
      </p:sp>
      <p:sp>
        <p:nvSpPr>
          <p:cNvPr id="29700" name="Freeform 274">
            <a:extLst>
              <a:ext uri="{FF2B5EF4-FFF2-40B4-BE49-F238E27FC236}">
                <a16:creationId xmlns:a16="http://schemas.microsoft.com/office/drawing/2014/main" id="{32126494-C644-4327-A151-6D877F4F68CB}"/>
              </a:ext>
            </a:extLst>
          </p:cNvPr>
          <p:cNvSpPr>
            <a:spLocks/>
          </p:cNvSpPr>
          <p:nvPr/>
        </p:nvSpPr>
        <p:spPr bwMode="auto">
          <a:xfrm>
            <a:off x="896938" y="4592638"/>
            <a:ext cx="1803400" cy="844550"/>
          </a:xfrm>
          <a:custGeom>
            <a:avLst/>
            <a:gdLst>
              <a:gd name="T0" fmla="*/ 0 w 908"/>
              <a:gd name="T1" fmla="*/ 2147483646 h 832"/>
              <a:gd name="T2" fmla="*/ 2147483646 w 908"/>
              <a:gd name="T3" fmla="*/ 2147483646 h 832"/>
              <a:gd name="T4" fmla="*/ 2147483646 w 908"/>
              <a:gd name="T5" fmla="*/ 2147483646 h 832"/>
              <a:gd name="T6" fmla="*/ 0 60000 65536"/>
              <a:gd name="T7" fmla="*/ 0 60000 65536"/>
              <a:gd name="T8" fmla="*/ 0 60000 65536"/>
              <a:gd name="T9" fmla="*/ 0 w 908"/>
              <a:gd name="T10" fmla="*/ 0 h 832"/>
              <a:gd name="T11" fmla="*/ 908 w 908"/>
              <a:gd name="T12" fmla="*/ 832 h 832"/>
            </a:gdLst>
            <a:ahLst/>
            <a:cxnLst>
              <a:cxn ang="T6">
                <a:pos x="T0" y="T1"/>
              </a:cxn>
              <a:cxn ang="T7">
                <a:pos x="T2" y="T3"/>
              </a:cxn>
              <a:cxn ang="T8">
                <a:pos x="T4" y="T5"/>
              </a:cxn>
            </a:cxnLst>
            <a:rect l="T9" t="T10" r="T11" b="T12"/>
            <a:pathLst>
              <a:path w="908" h="832">
                <a:moveTo>
                  <a:pt x="0" y="832"/>
                </a:moveTo>
                <a:cubicBezTo>
                  <a:pt x="129" y="522"/>
                  <a:pt x="258" y="212"/>
                  <a:pt x="409" y="106"/>
                </a:cubicBezTo>
                <a:cubicBezTo>
                  <a:pt x="560" y="0"/>
                  <a:pt x="734" y="98"/>
                  <a:pt x="908" y="197"/>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spAutoFit/>
          </a:bodyPr>
          <a:lstStyle/>
          <a:p>
            <a:endParaRPr lang="en-GB"/>
          </a:p>
        </p:txBody>
      </p:sp>
      <p:sp>
        <p:nvSpPr>
          <p:cNvPr id="29701" name="Freeform 275">
            <a:extLst>
              <a:ext uri="{FF2B5EF4-FFF2-40B4-BE49-F238E27FC236}">
                <a16:creationId xmlns:a16="http://schemas.microsoft.com/office/drawing/2014/main" id="{4C7655D3-4429-41A9-9B1A-AFF1AEA580D0}"/>
              </a:ext>
            </a:extLst>
          </p:cNvPr>
          <p:cNvSpPr>
            <a:spLocks/>
          </p:cNvSpPr>
          <p:nvPr/>
        </p:nvSpPr>
        <p:spPr bwMode="auto">
          <a:xfrm>
            <a:off x="2700338" y="3813175"/>
            <a:ext cx="935037" cy="1092200"/>
          </a:xfrm>
          <a:custGeom>
            <a:avLst/>
            <a:gdLst>
              <a:gd name="T0" fmla="*/ 0 w 589"/>
              <a:gd name="T1" fmla="*/ 2147483646 h 688"/>
              <a:gd name="T2" fmla="*/ 2147483646 w 589"/>
              <a:gd name="T3" fmla="*/ 2147483646 h 688"/>
              <a:gd name="T4" fmla="*/ 2147483646 w 589"/>
              <a:gd name="T5" fmla="*/ 2147483646 h 688"/>
              <a:gd name="T6" fmla="*/ 0 60000 65536"/>
              <a:gd name="T7" fmla="*/ 0 60000 65536"/>
              <a:gd name="T8" fmla="*/ 0 60000 65536"/>
              <a:gd name="T9" fmla="*/ 0 w 589"/>
              <a:gd name="T10" fmla="*/ 0 h 688"/>
              <a:gd name="T11" fmla="*/ 589 w 589"/>
              <a:gd name="T12" fmla="*/ 688 h 688"/>
            </a:gdLst>
            <a:ahLst/>
            <a:cxnLst>
              <a:cxn ang="T6">
                <a:pos x="T0" y="T1"/>
              </a:cxn>
              <a:cxn ang="T7">
                <a:pos x="T2" y="T3"/>
              </a:cxn>
              <a:cxn ang="T8">
                <a:pos x="T4" y="T5"/>
              </a:cxn>
            </a:cxnLst>
            <a:rect l="T9" t="T10" r="T11" b="T12"/>
            <a:pathLst>
              <a:path w="589" h="688">
                <a:moveTo>
                  <a:pt x="0" y="688"/>
                </a:moveTo>
                <a:cubicBezTo>
                  <a:pt x="41" y="397"/>
                  <a:pt x="83" y="106"/>
                  <a:pt x="181" y="53"/>
                </a:cubicBezTo>
                <a:cubicBezTo>
                  <a:pt x="279" y="0"/>
                  <a:pt x="521" y="310"/>
                  <a:pt x="589" y="370"/>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02" name="Freeform 276">
            <a:extLst>
              <a:ext uri="{FF2B5EF4-FFF2-40B4-BE49-F238E27FC236}">
                <a16:creationId xmlns:a16="http://schemas.microsoft.com/office/drawing/2014/main" id="{93EC6223-370A-41B0-8C56-8E065F8909E0}"/>
              </a:ext>
            </a:extLst>
          </p:cNvPr>
          <p:cNvSpPr>
            <a:spLocks/>
          </p:cNvSpPr>
          <p:nvPr/>
        </p:nvSpPr>
        <p:spPr bwMode="auto">
          <a:xfrm>
            <a:off x="3514725" y="3560763"/>
            <a:ext cx="1417638" cy="900112"/>
          </a:xfrm>
          <a:custGeom>
            <a:avLst/>
            <a:gdLst>
              <a:gd name="T0" fmla="*/ 2147483646 w 893"/>
              <a:gd name="T1" fmla="*/ 2147483646 h 567"/>
              <a:gd name="T2" fmla="*/ 2147483646 w 893"/>
              <a:gd name="T3" fmla="*/ 2147483646 h 567"/>
              <a:gd name="T4" fmla="*/ 2147483646 w 893"/>
              <a:gd name="T5" fmla="*/ 2147483646 h 567"/>
              <a:gd name="T6" fmla="*/ 2147483646 w 893"/>
              <a:gd name="T7" fmla="*/ 2147483646 h 567"/>
              <a:gd name="T8" fmla="*/ 0 60000 65536"/>
              <a:gd name="T9" fmla="*/ 0 60000 65536"/>
              <a:gd name="T10" fmla="*/ 0 60000 65536"/>
              <a:gd name="T11" fmla="*/ 0 60000 65536"/>
              <a:gd name="T12" fmla="*/ 0 w 893"/>
              <a:gd name="T13" fmla="*/ 0 h 567"/>
              <a:gd name="T14" fmla="*/ 893 w 893"/>
              <a:gd name="T15" fmla="*/ 567 h 567"/>
            </a:gdLst>
            <a:ahLst/>
            <a:cxnLst>
              <a:cxn ang="T8">
                <a:pos x="T0" y="T1"/>
              </a:cxn>
              <a:cxn ang="T9">
                <a:pos x="T2" y="T3"/>
              </a:cxn>
              <a:cxn ang="T10">
                <a:pos x="T4" y="T5"/>
              </a:cxn>
              <a:cxn ang="T11">
                <a:pos x="T6" y="T7"/>
              </a:cxn>
            </a:cxnLst>
            <a:rect l="T12" t="T13" r="T14" b="T15"/>
            <a:pathLst>
              <a:path w="893" h="567">
                <a:moveTo>
                  <a:pt x="76" y="529"/>
                </a:moveTo>
                <a:cubicBezTo>
                  <a:pt x="38" y="548"/>
                  <a:pt x="0" y="567"/>
                  <a:pt x="76" y="484"/>
                </a:cubicBezTo>
                <a:cubicBezTo>
                  <a:pt x="152" y="401"/>
                  <a:pt x="394" y="60"/>
                  <a:pt x="530" y="30"/>
                </a:cubicBezTo>
                <a:cubicBezTo>
                  <a:pt x="666" y="0"/>
                  <a:pt x="833" y="249"/>
                  <a:pt x="893" y="302"/>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03" name="Freeform 277">
            <a:extLst>
              <a:ext uri="{FF2B5EF4-FFF2-40B4-BE49-F238E27FC236}">
                <a16:creationId xmlns:a16="http://schemas.microsoft.com/office/drawing/2014/main" id="{9D46F2AB-BFD9-4D87-BDEA-EC6846F8C598}"/>
              </a:ext>
            </a:extLst>
          </p:cNvPr>
          <p:cNvSpPr>
            <a:spLocks/>
          </p:cNvSpPr>
          <p:nvPr/>
        </p:nvSpPr>
        <p:spPr bwMode="auto">
          <a:xfrm>
            <a:off x="4643438" y="3068638"/>
            <a:ext cx="360362" cy="971550"/>
          </a:xfrm>
          <a:custGeom>
            <a:avLst/>
            <a:gdLst>
              <a:gd name="T0" fmla="*/ 2147483646 w 227"/>
              <a:gd name="T1" fmla="*/ 2147483646 h 612"/>
              <a:gd name="T2" fmla="*/ 2147483646 w 227"/>
              <a:gd name="T3" fmla="*/ 2147483646 h 612"/>
              <a:gd name="T4" fmla="*/ 0 w 227"/>
              <a:gd name="T5" fmla="*/ 2147483646 h 612"/>
              <a:gd name="T6" fmla="*/ 0 60000 65536"/>
              <a:gd name="T7" fmla="*/ 0 60000 65536"/>
              <a:gd name="T8" fmla="*/ 0 60000 65536"/>
              <a:gd name="T9" fmla="*/ 0 w 227"/>
              <a:gd name="T10" fmla="*/ 0 h 612"/>
              <a:gd name="T11" fmla="*/ 227 w 227"/>
              <a:gd name="T12" fmla="*/ 612 h 612"/>
            </a:gdLst>
            <a:ahLst/>
            <a:cxnLst>
              <a:cxn ang="T6">
                <a:pos x="T0" y="T1"/>
              </a:cxn>
              <a:cxn ang="T7">
                <a:pos x="T2" y="T3"/>
              </a:cxn>
              <a:cxn ang="T8">
                <a:pos x="T4" y="T5"/>
              </a:cxn>
            </a:cxnLst>
            <a:rect l="T9" t="T10" r="T11" b="T12"/>
            <a:pathLst>
              <a:path w="227" h="612">
                <a:moveTo>
                  <a:pt x="227" y="612"/>
                </a:moveTo>
                <a:cubicBezTo>
                  <a:pt x="223" y="374"/>
                  <a:pt x="220" y="136"/>
                  <a:pt x="182" y="68"/>
                </a:cubicBezTo>
                <a:cubicBezTo>
                  <a:pt x="144" y="0"/>
                  <a:pt x="72" y="102"/>
                  <a:pt x="0" y="204"/>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04" name="Freeform 278">
            <a:extLst>
              <a:ext uri="{FF2B5EF4-FFF2-40B4-BE49-F238E27FC236}">
                <a16:creationId xmlns:a16="http://schemas.microsoft.com/office/drawing/2014/main" id="{6400DA46-F91D-4AF1-A862-955C1FAFD5F4}"/>
              </a:ext>
            </a:extLst>
          </p:cNvPr>
          <p:cNvSpPr>
            <a:spLocks/>
          </p:cNvSpPr>
          <p:nvPr/>
        </p:nvSpPr>
        <p:spPr bwMode="auto">
          <a:xfrm>
            <a:off x="4643438" y="2300288"/>
            <a:ext cx="649287" cy="1092200"/>
          </a:xfrm>
          <a:custGeom>
            <a:avLst/>
            <a:gdLst>
              <a:gd name="T0" fmla="*/ 0 w 409"/>
              <a:gd name="T1" fmla="*/ 2147483646 h 688"/>
              <a:gd name="T2" fmla="*/ 2147483646 w 409"/>
              <a:gd name="T3" fmla="*/ 2147483646 h 688"/>
              <a:gd name="T4" fmla="*/ 2147483646 w 409"/>
              <a:gd name="T5" fmla="*/ 2147483646 h 688"/>
              <a:gd name="T6" fmla="*/ 0 60000 65536"/>
              <a:gd name="T7" fmla="*/ 0 60000 65536"/>
              <a:gd name="T8" fmla="*/ 0 60000 65536"/>
              <a:gd name="T9" fmla="*/ 0 w 409"/>
              <a:gd name="T10" fmla="*/ 0 h 688"/>
              <a:gd name="T11" fmla="*/ 409 w 409"/>
              <a:gd name="T12" fmla="*/ 688 h 688"/>
            </a:gdLst>
            <a:ahLst/>
            <a:cxnLst>
              <a:cxn ang="T6">
                <a:pos x="T0" y="T1"/>
              </a:cxn>
              <a:cxn ang="T7">
                <a:pos x="T2" y="T3"/>
              </a:cxn>
              <a:cxn ang="T8">
                <a:pos x="T4" y="T5"/>
              </a:cxn>
            </a:cxnLst>
            <a:rect l="T9" t="T10" r="T11" b="T12"/>
            <a:pathLst>
              <a:path w="409" h="688">
                <a:moveTo>
                  <a:pt x="0" y="688"/>
                </a:moveTo>
                <a:cubicBezTo>
                  <a:pt x="57" y="397"/>
                  <a:pt x="114" y="106"/>
                  <a:pt x="182" y="53"/>
                </a:cubicBezTo>
                <a:cubicBezTo>
                  <a:pt x="250" y="0"/>
                  <a:pt x="364" y="318"/>
                  <a:pt x="409" y="371"/>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05" name="Freeform 279">
            <a:extLst>
              <a:ext uri="{FF2B5EF4-FFF2-40B4-BE49-F238E27FC236}">
                <a16:creationId xmlns:a16="http://schemas.microsoft.com/office/drawing/2014/main" id="{A7A83C87-62BB-4788-81A3-F0F2522DFD5A}"/>
              </a:ext>
            </a:extLst>
          </p:cNvPr>
          <p:cNvSpPr>
            <a:spLocks/>
          </p:cNvSpPr>
          <p:nvPr/>
        </p:nvSpPr>
        <p:spPr bwMode="auto">
          <a:xfrm>
            <a:off x="5292725" y="1905000"/>
            <a:ext cx="719138" cy="911225"/>
          </a:xfrm>
          <a:custGeom>
            <a:avLst/>
            <a:gdLst>
              <a:gd name="T0" fmla="*/ 0 w 453"/>
              <a:gd name="T1" fmla="*/ 2147483646 h 574"/>
              <a:gd name="T2" fmla="*/ 2147483646 w 453"/>
              <a:gd name="T3" fmla="*/ 2147483646 h 574"/>
              <a:gd name="T4" fmla="*/ 2147483646 w 453"/>
              <a:gd name="T5" fmla="*/ 2147483646 h 574"/>
              <a:gd name="T6" fmla="*/ 0 60000 65536"/>
              <a:gd name="T7" fmla="*/ 0 60000 65536"/>
              <a:gd name="T8" fmla="*/ 0 60000 65536"/>
              <a:gd name="T9" fmla="*/ 0 w 453"/>
              <a:gd name="T10" fmla="*/ 0 h 574"/>
              <a:gd name="T11" fmla="*/ 453 w 453"/>
              <a:gd name="T12" fmla="*/ 574 h 574"/>
            </a:gdLst>
            <a:ahLst/>
            <a:cxnLst>
              <a:cxn ang="T6">
                <a:pos x="T0" y="T1"/>
              </a:cxn>
              <a:cxn ang="T7">
                <a:pos x="T2" y="T3"/>
              </a:cxn>
              <a:cxn ang="T8">
                <a:pos x="T4" y="T5"/>
              </a:cxn>
            </a:cxnLst>
            <a:rect l="T9" t="T10" r="T11" b="T12"/>
            <a:pathLst>
              <a:path w="453" h="574">
                <a:moveTo>
                  <a:pt x="0" y="574"/>
                </a:moveTo>
                <a:cubicBezTo>
                  <a:pt x="53" y="362"/>
                  <a:pt x="106" y="150"/>
                  <a:pt x="181" y="75"/>
                </a:cubicBezTo>
                <a:cubicBezTo>
                  <a:pt x="256" y="0"/>
                  <a:pt x="354" y="60"/>
                  <a:pt x="453" y="121"/>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06" name="Freeform 280">
            <a:extLst>
              <a:ext uri="{FF2B5EF4-FFF2-40B4-BE49-F238E27FC236}">
                <a16:creationId xmlns:a16="http://schemas.microsoft.com/office/drawing/2014/main" id="{35EDCB26-AEAC-4572-89D2-6D82FB339E7D}"/>
              </a:ext>
            </a:extLst>
          </p:cNvPr>
          <p:cNvSpPr>
            <a:spLocks/>
          </p:cNvSpPr>
          <p:nvPr/>
        </p:nvSpPr>
        <p:spPr bwMode="auto">
          <a:xfrm>
            <a:off x="5988050" y="908050"/>
            <a:ext cx="312738" cy="1295400"/>
          </a:xfrm>
          <a:custGeom>
            <a:avLst/>
            <a:gdLst>
              <a:gd name="T0" fmla="*/ 2147483646 w 197"/>
              <a:gd name="T1" fmla="*/ 2147483646 h 816"/>
              <a:gd name="T2" fmla="*/ 2147483646 w 197"/>
              <a:gd name="T3" fmla="*/ 2147483646 h 816"/>
              <a:gd name="T4" fmla="*/ 2147483646 w 197"/>
              <a:gd name="T5" fmla="*/ 2147483646 h 816"/>
              <a:gd name="T6" fmla="*/ 2147483646 w 197"/>
              <a:gd name="T7" fmla="*/ 2147483646 h 816"/>
              <a:gd name="T8" fmla="*/ 0 60000 65536"/>
              <a:gd name="T9" fmla="*/ 0 60000 65536"/>
              <a:gd name="T10" fmla="*/ 0 60000 65536"/>
              <a:gd name="T11" fmla="*/ 0 60000 65536"/>
              <a:gd name="T12" fmla="*/ 0 w 197"/>
              <a:gd name="T13" fmla="*/ 0 h 816"/>
              <a:gd name="T14" fmla="*/ 197 w 197"/>
              <a:gd name="T15" fmla="*/ 816 h 816"/>
            </a:gdLst>
            <a:ahLst/>
            <a:cxnLst>
              <a:cxn ang="T8">
                <a:pos x="T0" y="T1"/>
              </a:cxn>
              <a:cxn ang="T9">
                <a:pos x="T2" y="T3"/>
              </a:cxn>
              <a:cxn ang="T10">
                <a:pos x="T4" y="T5"/>
              </a:cxn>
              <a:cxn ang="T11">
                <a:pos x="T6" y="T7"/>
              </a:cxn>
            </a:cxnLst>
            <a:rect l="T12" t="T13" r="T14" b="T15"/>
            <a:pathLst>
              <a:path w="197" h="816">
                <a:moveTo>
                  <a:pt x="15" y="749"/>
                </a:moveTo>
                <a:cubicBezTo>
                  <a:pt x="7" y="782"/>
                  <a:pt x="0" y="816"/>
                  <a:pt x="15" y="703"/>
                </a:cubicBezTo>
                <a:cubicBezTo>
                  <a:pt x="30" y="590"/>
                  <a:pt x="76" y="136"/>
                  <a:pt x="106" y="68"/>
                </a:cubicBezTo>
                <a:cubicBezTo>
                  <a:pt x="136" y="0"/>
                  <a:pt x="166" y="147"/>
                  <a:pt x="197" y="295"/>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07" name="Freeform 281">
            <a:extLst>
              <a:ext uri="{FF2B5EF4-FFF2-40B4-BE49-F238E27FC236}">
                <a16:creationId xmlns:a16="http://schemas.microsoft.com/office/drawing/2014/main" id="{2D4A1464-1142-4FEB-B7D5-95136FBA7D3F}"/>
              </a:ext>
            </a:extLst>
          </p:cNvPr>
          <p:cNvSpPr>
            <a:spLocks/>
          </p:cNvSpPr>
          <p:nvPr/>
        </p:nvSpPr>
        <p:spPr bwMode="auto">
          <a:xfrm>
            <a:off x="1169988" y="4645025"/>
            <a:ext cx="1296987" cy="792163"/>
          </a:xfrm>
          <a:custGeom>
            <a:avLst/>
            <a:gdLst>
              <a:gd name="T0" fmla="*/ 0 w 817"/>
              <a:gd name="T1" fmla="*/ 2147483646 h 499"/>
              <a:gd name="T2" fmla="*/ 2147483646 w 817"/>
              <a:gd name="T3" fmla="*/ 0 h 499"/>
              <a:gd name="T4" fmla="*/ 2147483646 w 817"/>
              <a:gd name="T5" fmla="*/ 2147483646 h 499"/>
              <a:gd name="T6" fmla="*/ 0 60000 65536"/>
              <a:gd name="T7" fmla="*/ 0 60000 65536"/>
              <a:gd name="T8" fmla="*/ 0 60000 65536"/>
              <a:gd name="T9" fmla="*/ 0 w 817"/>
              <a:gd name="T10" fmla="*/ 0 h 499"/>
              <a:gd name="T11" fmla="*/ 817 w 817"/>
              <a:gd name="T12" fmla="*/ 499 h 499"/>
            </a:gdLst>
            <a:ahLst/>
            <a:cxnLst>
              <a:cxn ang="T6">
                <a:pos x="T0" y="T1"/>
              </a:cxn>
              <a:cxn ang="T7">
                <a:pos x="T2" y="T3"/>
              </a:cxn>
              <a:cxn ang="T8">
                <a:pos x="T4" y="T5"/>
              </a:cxn>
            </a:cxnLst>
            <a:rect l="T9" t="T10" r="T11" b="T12"/>
            <a:pathLst>
              <a:path w="817" h="499">
                <a:moveTo>
                  <a:pt x="0" y="499"/>
                </a:moveTo>
                <a:cubicBezTo>
                  <a:pt x="181" y="249"/>
                  <a:pt x="363" y="0"/>
                  <a:pt x="499" y="0"/>
                </a:cubicBezTo>
                <a:cubicBezTo>
                  <a:pt x="635" y="0"/>
                  <a:pt x="764" y="416"/>
                  <a:pt x="817" y="499"/>
                </a:cubicBez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spAutoFit/>
          </a:bodyPr>
          <a:lstStyle/>
          <a:p>
            <a:endParaRPr lang="en-GB"/>
          </a:p>
        </p:txBody>
      </p:sp>
      <p:sp>
        <p:nvSpPr>
          <p:cNvPr id="29708" name="Freeform 282">
            <a:extLst>
              <a:ext uri="{FF2B5EF4-FFF2-40B4-BE49-F238E27FC236}">
                <a16:creationId xmlns:a16="http://schemas.microsoft.com/office/drawing/2014/main" id="{B7A89993-542B-4EBF-A97E-1332D32BED81}"/>
              </a:ext>
            </a:extLst>
          </p:cNvPr>
          <p:cNvSpPr>
            <a:spLocks/>
          </p:cNvSpPr>
          <p:nvPr/>
        </p:nvSpPr>
        <p:spPr bwMode="auto">
          <a:xfrm>
            <a:off x="2700338" y="3536950"/>
            <a:ext cx="863600" cy="863600"/>
          </a:xfrm>
          <a:custGeom>
            <a:avLst/>
            <a:gdLst>
              <a:gd name="T0" fmla="*/ 2147483646 w 544"/>
              <a:gd name="T1" fmla="*/ 2147483646 h 544"/>
              <a:gd name="T2" fmla="*/ 2147483646 w 544"/>
              <a:gd name="T3" fmla="*/ 2147483646 h 544"/>
              <a:gd name="T4" fmla="*/ 0 w 544"/>
              <a:gd name="T5" fmla="*/ 2147483646 h 544"/>
              <a:gd name="T6" fmla="*/ 0 60000 65536"/>
              <a:gd name="T7" fmla="*/ 0 60000 65536"/>
              <a:gd name="T8" fmla="*/ 0 60000 65536"/>
              <a:gd name="T9" fmla="*/ 0 w 544"/>
              <a:gd name="T10" fmla="*/ 0 h 544"/>
              <a:gd name="T11" fmla="*/ 544 w 544"/>
              <a:gd name="T12" fmla="*/ 544 h 544"/>
            </a:gdLst>
            <a:ahLst/>
            <a:cxnLst>
              <a:cxn ang="T6">
                <a:pos x="T0" y="T1"/>
              </a:cxn>
              <a:cxn ang="T7">
                <a:pos x="T2" y="T3"/>
              </a:cxn>
              <a:cxn ang="T8">
                <a:pos x="T4" y="T5"/>
              </a:cxn>
            </a:cxnLst>
            <a:rect l="T9" t="T10" r="T11" b="T12"/>
            <a:pathLst>
              <a:path w="544" h="544">
                <a:moveTo>
                  <a:pt x="544" y="544"/>
                </a:moveTo>
                <a:cubicBezTo>
                  <a:pt x="453" y="317"/>
                  <a:pt x="363" y="90"/>
                  <a:pt x="272" y="45"/>
                </a:cubicBezTo>
                <a:cubicBezTo>
                  <a:pt x="181" y="0"/>
                  <a:pt x="90" y="136"/>
                  <a:pt x="0" y="272"/>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09" name="Freeform 283">
            <a:extLst>
              <a:ext uri="{FF2B5EF4-FFF2-40B4-BE49-F238E27FC236}">
                <a16:creationId xmlns:a16="http://schemas.microsoft.com/office/drawing/2014/main" id="{D9465C35-9C59-4B6C-9406-4DFB9EE951BA}"/>
              </a:ext>
            </a:extLst>
          </p:cNvPr>
          <p:cNvSpPr>
            <a:spLocks/>
          </p:cNvSpPr>
          <p:nvPr/>
        </p:nvSpPr>
        <p:spPr bwMode="auto">
          <a:xfrm>
            <a:off x="1908175" y="3068638"/>
            <a:ext cx="792163" cy="900112"/>
          </a:xfrm>
          <a:custGeom>
            <a:avLst/>
            <a:gdLst>
              <a:gd name="T0" fmla="*/ 2147483646 w 499"/>
              <a:gd name="T1" fmla="*/ 2147483646 h 567"/>
              <a:gd name="T2" fmla="*/ 2147483646 w 499"/>
              <a:gd name="T3" fmla="*/ 2147483646 h 567"/>
              <a:gd name="T4" fmla="*/ 0 w 499"/>
              <a:gd name="T5" fmla="*/ 2147483646 h 567"/>
              <a:gd name="T6" fmla="*/ 0 60000 65536"/>
              <a:gd name="T7" fmla="*/ 0 60000 65536"/>
              <a:gd name="T8" fmla="*/ 0 60000 65536"/>
              <a:gd name="T9" fmla="*/ 0 w 499"/>
              <a:gd name="T10" fmla="*/ 0 h 567"/>
              <a:gd name="T11" fmla="*/ 499 w 499"/>
              <a:gd name="T12" fmla="*/ 567 h 567"/>
            </a:gdLst>
            <a:ahLst/>
            <a:cxnLst>
              <a:cxn ang="T6">
                <a:pos x="T0" y="T1"/>
              </a:cxn>
              <a:cxn ang="T7">
                <a:pos x="T2" y="T3"/>
              </a:cxn>
              <a:cxn ang="T8">
                <a:pos x="T4" y="T5"/>
              </a:cxn>
            </a:cxnLst>
            <a:rect l="T9" t="T10" r="T11" b="T12"/>
            <a:pathLst>
              <a:path w="499" h="567">
                <a:moveTo>
                  <a:pt x="499" y="567"/>
                </a:moveTo>
                <a:cubicBezTo>
                  <a:pt x="427" y="306"/>
                  <a:pt x="355" y="46"/>
                  <a:pt x="272" y="23"/>
                </a:cubicBezTo>
                <a:cubicBezTo>
                  <a:pt x="189" y="0"/>
                  <a:pt x="94" y="215"/>
                  <a:pt x="0" y="431"/>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10" name="Freeform 284">
            <a:extLst>
              <a:ext uri="{FF2B5EF4-FFF2-40B4-BE49-F238E27FC236}">
                <a16:creationId xmlns:a16="http://schemas.microsoft.com/office/drawing/2014/main" id="{F8700E0B-A5C1-4234-9A81-C6C6692FB3B8}"/>
              </a:ext>
            </a:extLst>
          </p:cNvPr>
          <p:cNvSpPr>
            <a:spLocks/>
          </p:cNvSpPr>
          <p:nvPr/>
        </p:nvSpPr>
        <p:spPr bwMode="auto">
          <a:xfrm>
            <a:off x="1692275" y="2420938"/>
            <a:ext cx="252413" cy="1390650"/>
          </a:xfrm>
          <a:custGeom>
            <a:avLst/>
            <a:gdLst>
              <a:gd name="T0" fmla="*/ 2147483646 w 159"/>
              <a:gd name="T1" fmla="*/ 2147483646 h 876"/>
              <a:gd name="T2" fmla="*/ 2147483646 w 159"/>
              <a:gd name="T3" fmla="*/ 2147483646 h 876"/>
              <a:gd name="T4" fmla="*/ 2147483646 w 159"/>
              <a:gd name="T5" fmla="*/ 2147483646 h 876"/>
              <a:gd name="T6" fmla="*/ 0 w 159"/>
              <a:gd name="T7" fmla="*/ 2147483646 h 876"/>
              <a:gd name="T8" fmla="*/ 0 60000 65536"/>
              <a:gd name="T9" fmla="*/ 0 60000 65536"/>
              <a:gd name="T10" fmla="*/ 0 60000 65536"/>
              <a:gd name="T11" fmla="*/ 0 60000 65536"/>
              <a:gd name="T12" fmla="*/ 0 w 159"/>
              <a:gd name="T13" fmla="*/ 0 h 876"/>
              <a:gd name="T14" fmla="*/ 159 w 159"/>
              <a:gd name="T15" fmla="*/ 876 h 876"/>
            </a:gdLst>
            <a:ahLst/>
            <a:cxnLst>
              <a:cxn ang="T8">
                <a:pos x="T0" y="T1"/>
              </a:cxn>
              <a:cxn ang="T9">
                <a:pos x="T2" y="T3"/>
              </a:cxn>
              <a:cxn ang="T10">
                <a:pos x="T4" y="T5"/>
              </a:cxn>
              <a:cxn ang="T11">
                <a:pos x="T6" y="T7"/>
              </a:cxn>
            </a:cxnLst>
            <a:rect l="T12" t="T13" r="T14" b="T15"/>
            <a:pathLst>
              <a:path w="159" h="876">
                <a:moveTo>
                  <a:pt x="136" y="839"/>
                </a:moveTo>
                <a:cubicBezTo>
                  <a:pt x="136" y="857"/>
                  <a:pt x="136" y="876"/>
                  <a:pt x="136" y="748"/>
                </a:cubicBezTo>
                <a:cubicBezTo>
                  <a:pt x="136" y="620"/>
                  <a:pt x="159" y="136"/>
                  <a:pt x="136" y="68"/>
                </a:cubicBezTo>
                <a:cubicBezTo>
                  <a:pt x="113" y="0"/>
                  <a:pt x="56" y="170"/>
                  <a:pt x="0" y="340"/>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11" name="Freeform 285">
            <a:extLst>
              <a:ext uri="{FF2B5EF4-FFF2-40B4-BE49-F238E27FC236}">
                <a16:creationId xmlns:a16="http://schemas.microsoft.com/office/drawing/2014/main" id="{5247F2F4-ACCC-47C4-B785-864189221ED1}"/>
              </a:ext>
            </a:extLst>
          </p:cNvPr>
          <p:cNvSpPr>
            <a:spLocks/>
          </p:cNvSpPr>
          <p:nvPr/>
        </p:nvSpPr>
        <p:spPr bwMode="auto">
          <a:xfrm>
            <a:off x="2771775" y="2973388"/>
            <a:ext cx="936625" cy="1498600"/>
          </a:xfrm>
          <a:custGeom>
            <a:avLst/>
            <a:gdLst>
              <a:gd name="T0" fmla="*/ 0 w 590"/>
              <a:gd name="T1" fmla="*/ 2147483646 h 944"/>
              <a:gd name="T2" fmla="*/ 2147483646 w 590"/>
              <a:gd name="T3" fmla="*/ 2147483646 h 944"/>
              <a:gd name="T4" fmla="*/ 2147483646 w 590"/>
              <a:gd name="T5" fmla="*/ 2147483646 h 944"/>
              <a:gd name="T6" fmla="*/ 0 60000 65536"/>
              <a:gd name="T7" fmla="*/ 0 60000 65536"/>
              <a:gd name="T8" fmla="*/ 0 60000 65536"/>
              <a:gd name="T9" fmla="*/ 0 w 590"/>
              <a:gd name="T10" fmla="*/ 0 h 944"/>
              <a:gd name="T11" fmla="*/ 590 w 590"/>
              <a:gd name="T12" fmla="*/ 944 h 944"/>
            </a:gdLst>
            <a:ahLst/>
            <a:cxnLst>
              <a:cxn ang="T6">
                <a:pos x="T0" y="T1"/>
              </a:cxn>
              <a:cxn ang="T7">
                <a:pos x="T2" y="T3"/>
              </a:cxn>
              <a:cxn ang="T8">
                <a:pos x="T4" y="T5"/>
              </a:cxn>
            </a:cxnLst>
            <a:rect l="T9" t="T10" r="T11" b="T12"/>
            <a:pathLst>
              <a:path w="590" h="944">
                <a:moveTo>
                  <a:pt x="0" y="173"/>
                </a:moveTo>
                <a:cubicBezTo>
                  <a:pt x="132" y="86"/>
                  <a:pt x="265" y="0"/>
                  <a:pt x="363" y="128"/>
                </a:cubicBezTo>
                <a:cubicBezTo>
                  <a:pt x="461" y="256"/>
                  <a:pt x="525" y="600"/>
                  <a:pt x="590" y="944"/>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12" name="Freeform 286">
            <a:extLst>
              <a:ext uri="{FF2B5EF4-FFF2-40B4-BE49-F238E27FC236}">
                <a16:creationId xmlns:a16="http://schemas.microsoft.com/office/drawing/2014/main" id="{647BFFB4-203D-4D7A-AA79-C2D0BB6342D9}"/>
              </a:ext>
            </a:extLst>
          </p:cNvPr>
          <p:cNvSpPr>
            <a:spLocks/>
          </p:cNvSpPr>
          <p:nvPr/>
        </p:nvSpPr>
        <p:spPr bwMode="auto">
          <a:xfrm>
            <a:off x="5076825" y="3560763"/>
            <a:ext cx="863600" cy="768350"/>
          </a:xfrm>
          <a:custGeom>
            <a:avLst/>
            <a:gdLst>
              <a:gd name="T0" fmla="*/ 0 w 544"/>
              <a:gd name="T1" fmla="*/ 2147483646 h 484"/>
              <a:gd name="T2" fmla="*/ 2147483646 w 544"/>
              <a:gd name="T3" fmla="*/ 2147483646 h 484"/>
              <a:gd name="T4" fmla="*/ 2147483646 w 544"/>
              <a:gd name="T5" fmla="*/ 2147483646 h 484"/>
              <a:gd name="T6" fmla="*/ 0 60000 65536"/>
              <a:gd name="T7" fmla="*/ 0 60000 65536"/>
              <a:gd name="T8" fmla="*/ 0 60000 65536"/>
              <a:gd name="T9" fmla="*/ 0 w 544"/>
              <a:gd name="T10" fmla="*/ 0 h 484"/>
              <a:gd name="T11" fmla="*/ 544 w 544"/>
              <a:gd name="T12" fmla="*/ 484 h 484"/>
            </a:gdLst>
            <a:ahLst/>
            <a:cxnLst>
              <a:cxn ang="T6">
                <a:pos x="T0" y="T1"/>
              </a:cxn>
              <a:cxn ang="T7">
                <a:pos x="T2" y="T3"/>
              </a:cxn>
              <a:cxn ang="T8">
                <a:pos x="T4" y="T5"/>
              </a:cxn>
            </a:cxnLst>
            <a:rect l="T9" t="T10" r="T11" b="T12"/>
            <a:pathLst>
              <a:path w="544" h="484">
                <a:moveTo>
                  <a:pt x="0" y="302"/>
                </a:moveTo>
                <a:cubicBezTo>
                  <a:pt x="158" y="151"/>
                  <a:pt x="317" y="0"/>
                  <a:pt x="408" y="30"/>
                </a:cubicBezTo>
                <a:cubicBezTo>
                  <a:pt x="499" y="60"/>
                  <a:pt x="521" y="408"/>
                  <a:pt x="544" y="484"/>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13" name="Freeform 287">
            <a:extLst>
              <a:ext uri="{FF2B5EF4-FFF2-40B4-BE49-F238E27FC236}">
                <a16:creationId xmlns:a16="http://schemas.microsoft.com/office/drawing/2014/main" id="{A50BCF05-1C46-4756-AC09-3FAF16F18B36}"/>
              </a:ext>
            </a:extLst>
          </p:cNvPr>
          <p:cNvSpPr>
            <a:spLocks/>
          </p:cNvSpPr>
          <p:nvPr/>
        </p:nvSpPr>
        <p:spPr bwMode="auto">
          <a:xfrm>
            <a:off x="5003800" y="3416300"/>
            <a:ext cx="1008063" cy="912813"/>
          </a:xfrm>
          <a:custGeom>
            <a:avLst/>
            <a:gdLst>
              <a:gd name="T0" fmla="*/ 2147483646 w 635"/>
              <a:gd name="T1" fmla="*/ 2147483646 h 575"/>
              <a:gd name="T2" fmla="*/ 2147483646 w 635"/>
              <a:gd name="T3" fmla="*/ 2147483646 h 575"/>
              <a:gd name="T4" fmla="*/ 0 w 635"/>
              <a:gd name="T5" fmla="*/ 2147483646 h 575"/>
              <a:gd name="T6" fmla="*/ 0 60000 65536"/>
              <a:gd name="T7" fmla="*/ 0 60000 65536"/>
              <a:gd name="T8" fmla="*/ 0 60000 65536"/>
              <a:gd name="T9" fmla="*/ 0 w 635"/>
              <a:gd name="T10" fmla="*/ 0 h 575"/>
              <a:gd name="T11" fmla="*/ 635 w 635"/>
              <a:gd name="T12" fmla="*/ 575 h 575"/>
            </a:gdLst>
            <a:ahLst/>
            <a:cxnLst>
              <a:cxn ang="T6">
                <a:pos x="T0" y="T1"/>
              </a:cxn>
              <a:cxn ang="T7">
                <a:pos x="T2" y="T3"/>
              </a:cxn>
              <a:cxn ang="T8">
                <a:pos x="T4" y="T5"/>
              </a:cxn>
            </a:cxnLst>
            <a:rect l="T9" t="T10" r="T11" b="T12"/>
            <a:pathLst>
              <a:path w="635" h="575">
                <a:moveTo>
                  <a:pt x="635" y="575"/>
                </a:moveTo>
                <a:cubicBezTo>
                  <a:pt x="597" y="317"/>
                  <a:pt x="560" y="60"/>
                  <a:pt x="454" y="30"/>
                </a:cubicBezTo>
                <a:cubicBezTo>
                  <a:pt x="348" y="0"/>
                  <a:pt x="174" y="196"/>
                  <a:pt x="0" y="393"/>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14" name="Freeform 288">
            <a:extLst>
              <a:ext uri="{FF2B5EF4-FFF2-40B4-BE49-F238E27FC236}">
                <a16:creationId xmlns:a16="http://schemas.microsoft.com/office/drawing/2014/main" id="{2436CD23-0D9F-43F5-BEF8-D810FE1482B7}"/>
              </a:ext>
            </a:extLst>
          </p:cNvPr>
          <p:cNvSpPr>
            <a:spLocks/>
          </p:cNvSpPr>
          <p:nvPr/>
        </p:nvSpPr>
        <p:spPr bwMode="auto">
          <a:xfrm>
            <a:off x="3708400" y="4233863"/>
            <a:ext cx="863600" cy="1103312"/>
          </a:xfrm>
          <a:custGeom>
            <a:avLst/>
            <a:gdLst>
              <a:gd name="T0" fmla="*/ 0 w 544"/>
              <a:gd name="T1" fmla="*/ 2147483646 h 695"/>
              <a:gd name="T2" fmla="*/ 2147483646 w 544"/>
              <a:gd name="T3" fmla="*/ 2147483646 h 695"/>
              <a:gd name="T4" fmla="*/ 2147483646 w 544"/>
              <a:gd name="T5" fmla="*/ 2147483646 h 695"/>
              <a:gd name="T6" fmla="*/ 0 60000 65536"/>
              <a:gd name="T7" fmla="*/ 0 60000 65536"/>
              <a:gd name="T8" fmla="*/ 0 60000 65536"/>
              <a:gd name="T9" fmla="*/ 0 w 544"/>
              <a:gd name="T10" fmla="*/ 0 h 695"/>
              <a:gd name="T11" fmla="*/ 544 w 544"/>
              <a:gd name="T12" fmla="*/ 695 h 695"/>
            </a:gdLst>
            <a:ahLst/>
            <a:cxnLst>
              <a:cxn ang="T6">
                <a:pos x="T0" y="T1"/>
              </a:cxn>
              <a:cxn ang="T7">
                <a:pos x="T2" y="T3"/>
              </a:cxn>
              <a:cxn ang="T8">
                <a:pos x="T4" y="T5"/>
              </a:cxn>
            </a:cxnLst>
            <a:rect l="T9" t="T10" r="T11" b="T12"/>
            <a:pathLst>
              <a:path w="544" h="695">
                <a:moveTo>
                  <a:pt x="0" y="695"/>
                </a:moveTo>
                <a:cubicBezTo>
                  <a:pt x="113" y="407"/>
                  <a:pt x="226" y="120"/>
                  <a:pt x="317" y="60"/>
                </a:cubicBezTo>
                <a:cubicBezTo>
                  <a:pt x="408" y="0"/>
                  <a:pt x="506" y="279"/>
                  <a:pt x="544" y="332"/>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15" name="Freeform 289">
            <a:extLst>
              <a:ext uri="{FF2B5EF4-FFF2-40B4-BE49-F238E27FC236}">
                <a16:creationId xmlns:a16="http://schemas.microsoft.com/office/drawing/2014/main" id="{B700DE23-0F73-4C36-8AE2-EDEC3468575E}"/>
              </a:ext>
            </a:extLst>
          </p:cNvPr>
          <p:cNvSpPr>
            <a:spLocks/>
          </p:cNvSpPr>
          <p:nvPr/>
        </p:nvSpPr>
        <p:spPr bwMode="auto">
          <a:xfrm>
            <a:off x="5364163" y="2300288"/>
            <a:ext cx="863600" cy="660400"/>
          </a:xfrm>
          <a:custGeom>
            <a:avLst/>
            <a:gdLst>
              <a:gd name="T0" fmla="*/ 0 w 544"/>
              <a:gd name="T1" fmla="*/ 2147483646 h 416"/>
              <a:gd name="T2" fmla="*/ 2147483646 w 544"/>
              <a:gd name="T3" fmla="*/ 2147483646 h 416"/>
              <a:gd name="T4" fmla="*/ 2147483646 w 544"/>
              <a:gd name="T5" fmla="*/ 2147483646 h 416"/>
              <a:gd name="T6" fmla="*/ 0 60000 65536"/>
              <a:gd name="T7" fmla="*/ 0 60000 65536"/>
              <a:gd name="T8" fmla="*/ 0 60000 65536"/>
              <a:gd name="T9" fmla="*/ 0 w 544"/>
              <a:gd name="T10" fmla="*/ 0 h 416"/>
              <a:gd name="T11" fmla="*/ 544 w 544"/>
              <a:gd name="T12" fmla="*/ 416 h 416"/>
            </a:gdLst>
            <a:ahLst/>
            <a:cxnLst>
              <a:cxn ang="T6">
                <a:pos x="T0" y="T1"/>
              </a:cxn>
              <a:cxn ang="T7">
                <a:pos x="T2" y="T3"/>
              </a:cxn>
              <a:cxn ang="T8">
                <a:pos x="T4" y="T5"/>
              </a:cxn>
            </a:cxnLst>
            <a:rect l="T9" t="T10" r="T11" b="T12"/>
            <a:pathLst>
              <a:path w="544" h="416">
                <a:moveTo>
                  <a:pt x="0" y="371"/>
                </a:moveTo>
                <a:cubicBezTo>
                  <a:pt x="136" y="185"/>
                  <a:pt x="272" y="0"/>
                  <a:pt x="363" y="8"/>
                </a:cubicBezTo>
                <a:cubicBezTo>
                  <a:pt x="454" y="16"/>
                  <a:pt x="499" y="216"/>
                  <a:pt x="544" y="416"/>
                </a:cubicBezTo>
              </a:path>
            </a:pathLst>
          </a:custGeom>
          <a:noFill/>
          <a:ln w="57150">
            <a:solidFill>
              <a:srgbClr val="FF6600"/>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16" name="Freeform 290">
            <a:extLst>
              <a:ext uri="{FF2B5EF4-FFF2-40B4-BE49-F238E27FC236}">
                <a16:creationId xmlns:a16="http://schemas.microsoft.com/office/drawing/2014/main" id="{3C8EFDD3-61D5-4F8C-8A77-D88122B1D671}"/>
              </a:ext>
            </a:extLst>
          </p:cNvPr>
          <p:cNvSpPr>
            <a:spLocks/>
          </p:cNvSpPr>
          <p:nvPr/>
        </p:nvSpPr>
        <p:spPr bwMode="auto">
          <a:xfrm>
            <a:off x="6300788" y="2576513"/>
            <a:ext cx="792162" cy="528637"/>
          </a:xfrm>
          <a:custGeom>
            <a:avLst/>
            <a:gdLst>
              <a:gd name="T0" fmla="*/ 0 w 499"/>
              <a:gd name="T1" fmla="*/ 2147483646 h 333"/>
              <a:gd name="T2" fmla="*/ 2147483646 w 499"/>
              <a:gd name="T3" fmla="*/ 2147483646 h 333"/>
              <a:gd name="T4" fmla="*/ 2147483646 w 499"/>
              <a:gd name="T5" fmla="*/ 2147483646 h 333"/>
              <a:gd name="T6" fmla="*/ 0 60000 65536"/>
              <a:gd name="T7" fmla="*/ 0 60000 65536"/>
              <a:gd name="T8" fmla="*/ 0 60000 65536"/>
              <a:gd name="T9" fmla="*/ 0 w 499"/>
              <a:gd name="T10" fmla="*/ 0 h 333"/>
              <a:gd name="T11" fmla="*/ 499 w 499"/>
              <a:gd name="T12" fmla="*/ 333 h 333"/>
            </a:gdLst>
            <a:ahLst/>
            <a:cxnLst>
              <a:cxn ang="T6">
                <a:pos x="T0" y="T1"/>
              </a:cxn>
              <a:cxn ang="T7">
                <a:pos x="T2" y="T3"/>
              </a:cxn>
              <a:cxn ang="T8">
                <a:pos x="T4" y="T5"/>
              </a:cxn>
            </a:cxnLst>
            <a:rect l="T9" t="T10" r="T11" b="T12"/>
            <a:pathLst>
              <a:path w="499" h="333">
                <a:moveTo>
                  <a:pt x="0" y="242"/>
                </a:moveTo>
                <a:cubicBezTo>
                  <a:pt x="140" y="121"/>
                  <a:pt x="280" y="0"/>
                  <a:pt x="363" y="15"/>
                </a:cubicBezTo>
                <a:cubicBezTo>
                  <a:pt x="446" y="30"/>
                  <a:pt x="472" y="181"/>
                  <a:pt x="499" y="333"/>
                </a:cubicBezTo>
              </a:path>
            </a:pathLst>
          </a:custGeom>
          <a:noFill/>
          <a:ln w="57150">
            <a:solidFill>
              <a:srgbClr val="FF6600"/>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17" name="Freeform 291">
            <a:extLst>
              <a:ext uri="{FF2B5EF4-FFF2-40B4-BE49-F238E27FC236}">
                <a16:creationId xmlns:a16="http://schemas.microsoft.com/office/drawing/2014/main" id="{6357B172-8842-4B2A-ABD4-6AC1F3F844E0}"/>
              </a:ext>
            </a:extLst>
          </p:cNvPr>
          <p:cNvSpPr>
            <a:spLocks/>
          </p:cNvSpPr>
          <p:nvPr/>
        </p:nvSpPr>
        <p:spPr bwMode="auto">
          <a:xfrm>
            <a:off x="7092950" y="2468563"/>
            <a:ext cx="431800" cy="636587"/>
          </a:xfrm>
          <a:custGeom>
            <a:avLst/>
            <a:gdLst>
              <a:gd name="T0" fmla="*/ 0 w 272"/>
              <a:gd name="T1" fmla="*/ 2147483646 h 401"/>
              <a:gd name="T2" fmla="*/ 2147483646 w 272"/>
              <a:gd name="T3" fmla="*/ 2147483646 h 401"/>
              <a:gd name="T4" fmla="*/ 2147483646 w 272"/>
              <a:gd name="T5" fmla="*/ 2147483646 h 401"/>
              <a:gd name="T6" fmla="*/ 0 60000 65536"/>
              <a:gd name="T7" fmla="*/ 0 60000 65536"/>
              <a:gd name="T8" fmla="*/ 0 60000 65536"/>
              <a:gd name="T9" fmla="*/ 0 w 272"/>
              <a:gd name="T10" fmla="*/ 0 h 401"/>
              <a:gd name="T11" fmla="*/ 272 w 272"/>
              <a:gd name="T12" fmla="*/ 401 h 401"/>
            </a:gdLst>
            <a:ahLst/>
            <a:cxnLst>
              <a:cxn ang="T6">
                <a:pos x="T0" y="T1"/>
              </a:cxn>
              <a:cxn ang="T7">
                <a:pos x="T2" y="T3"/>
              </a:cxn>
              <a:cxn ang="T8">
                <a:pos x="T4" y="T5"/>
              </a:cxn>
            </a:cxnLst>
            <a:rect l="T9" t="T10" r="T11" b="T12"/>
            <a:pathLst>
              <a:path w="272" h="401">
                <a:moveTo>
                  <a:pt x="0" y="401"/>
                </a:moveTo>
                <a:cubicBezTo>
                  <a:pt x="45" y="238"/>
                  <a:pt x="91" y="76"/>
                  <a:pt x="136" y="38"/>
                </a:cubicBezTo>
                <a:cubicBezTo>
                  <a:pt x="181" y="0"/>
                  <a:pt x="226" y="87"/>
                  <a:pt x="272" y="174"/>
                </a:cubicBezTo>
              </a:path>
            </a:pathLst>
          </a:custGeom>
          <a:noFill/>
          <a:ln w="57150">
            <a:solidFill>
              <a:srgbClr val="FF6600"/>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18" name="Freeform 292">
            <a:extLst>
              <a:ext uri="{FF2B5EF4-FFF2-40B4-BE49-F238E27FC236}">
                <a16:creationId xmlns:a16="http://schemas.microsoft.com/office/drawing/2014/main" id="{A98C58BF-EA41-4135-AAC1-9EA41131BC7F}"/>
              </a:ext>
            </a:extLst>
          </p:cNvPr>
          <p:cNvSpPr>
            <a:spLocks/>
          </p:cNvSpPr>
          <p:nvPr/>
        </p:nvSpPr>
        <p:spPr bwMode="auto">
          <a:xfrm>
            <a:off x="4067175" y="2312988"/>
            <a:ext cx="504825" cy="1079500"/>
          </a:xfrm>
          <a:custGeom>
            <a:avLst/>
            <a:gdLst>
              <a:gd name="T0" fmla="*/ 2147483646 w 318"/>
              <a:gd name="T1" fmla="*/ 2147483646 h 680"/>
              <a:gd name="T2" fmla="*/ 2147483646 w 318"/>
              <a:gd name="T3" fmla="*/ 2147483646 h 680"/>
              <a:gd name="T4" fmla="*/ 0 w 318"/>
              <a:gd name="T5" fmla="*/ 2147483646 h 680"/>
              <a:gd name="T6" fmla="*/ 0 60000 65536"/>
              <a:gd name="T7" fmla="*/ 0 60000 65536"/>
              <a:gd name="T8" fmla="*/ 0 60000 65536"/>
              <a:gd name="T9" fmla="*/ 0 w 318"/>
              <a:gd name="T10" fmla="*/ 0 h 680"/>
              <a:gd name="T11" fmla="*/ 318 w 318"/>
              <a:gd name="T12" fmla="*/ 680 h 680"/>
            </a:gdLst>
            <a:ahLst/>
            <a:cxnLst>
              <a:cxn ang="T6">
                <a:pos x="T0" y="T1"/>
              </a:cxn>
              <a:cxn ang="T7">
                <a:pos x="T2" y="T3"/>
              </a:cxn>
              <a:cxn ang="T8">
                <a:pos x="T4" y="T5"/>
              </a:cxn>
            </a:cxnLst>
            <a:rect l="T9" t="T10" r="T11" b="T12"/>
            <a:pathLst>
              <a:path w="318" h="680">
                <a:moveTo>
                  <a:pt x="318" y="680"/>
                </a:moveTo>
                <a:cubicBezTo>
                  <a:pt x="254" y="385"/>
                  <a:pt x="190" y="90"/>
                  <a:pt x="137" y="45"/>
                </a:cubicBezTo>
                <a:cubicBezTo>
                  <a:pt x="84" y="0"/>
                  <a:pt x="42" y="204"/>
                  <a:pt x="0" y="408"/>
                </a:cubicBezTo>
              </a:path>
            </a:pathLst>
          </a:custGeom>
          <a:noFill/>
          <a:ln w="57150">
            <a:solidFill>
              <a:srgbClr val="FF6600"/>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19" name="Freeform 293">
            <a:extLst>
              <a:ext uri="{FF2B5EF4-FFF2-40B4-BE49-F238E27FC236}">
                <a16:creationId xmlns:a16="http://schemas.microsoft.com/office/drawing/2014/main" id="{4323980C-6C7E-4B6A-A4E5-1C107CDA6404}"/>
              </a:ext>
            </a:extLst>
          </p:cNvPr>
          <p:cNvSpPr>
            <a:spLocks/>
          </p:cNvSpPr>
          <p:nvPr/>
        </p:nvSpPr>
        <p:spPr bwMode="auto">
          <a:xfrm>
            <a:off x="3419475" y="1785938"/>
            <a:ext cx="576263" cy="1103312"/>
          </a:xfrm>
          <a:custGeom>
            <a:avLst/>
            <a:gdLst>
              <a:gd name="T0" fmla="*/ 2147483646 w 363"/>
              <a:gd name="T1" fmla="*/ 2147483646 h 695"/>
              <a:gd name="T2" fmla="*/ 2147483646 w 363"/>
              <a:gd name="T3" fmla="*/ 2147483646 h 695"/>
              <a:gd name="T4" fmla="*/ 0 w 363"/>
              <a:gd name="T5" fmla="*/ 2147483646 h 695"/>
              <a:gd name="T6" fmla="*/ 0 60000 65536"/>
              <a:gd name="T7" fmla="*/ 0 60000 65536"/>
              <a:gd name="T8" fmla="*/ 0 60000 65536"/>
              <a:gd name="T9" fmla="*/ 0 w 363"/>
              <a:gd name="T10" fmla="*/ 0 h 695"/>
              <a:gd name="T11" fmla="*/ 363 w 363"/>
              <a:gd name="T12" fmla="*/ 695 h 695"/>
            </a:gdLst>
            <a:ahLst/>
            <a:cxnLst>
              <a:cxn ang="T6">
                <a:pos x="T0" y="T1"/>
              </a:cxn>
              <a:cxn ang="T7">
                <a:pos x="T2" y="T3"/>
              </a:cxn>
              <a:cxn ang="T8">
                <a:pos x="T4" y="T5"/>
              </a:cxn>
            </a:cxnLst>
            <a:rect l="T9" t="T10" r="T11" b="T12"/>
            <a:pathLst>
              <a:path w="363" h="695">
                <a:moveTo>
                  <a:pt x="363" y="695"/>
                </a:moveTo>
                <a:cubicBezTo>
                  <a:pt x="325" y="407"/>
                  <a:pt x="287" y="120"/>
                  <a:pt x="227" y="60"/>
                </a:cubicBezTo>
                <a:cubicBezTo>
                  <a:pt x="167" y="0"/>
                  <a:pt x="83" y="166"/>
                  <a:pt x="0" y="332"/>
                </a:cubicBezTo>
              </a:path>
            </a:pathLst>
          </a:custGeom>
          <a:noFill/>
          <a:ln w="57150">
            <a:solidFill>
              <a:srgbClr val="FF6600"/>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20" name="Freeform 294">
            <a:extLst>
              <a:ext uri="{FF2B5EF4-FFF2-40B4-BE49-F238E27FC236}">
                <a16:creationId xmlns:a16="http://schemas.microsoft.com/office/drawing/2014/main" id="{AF73EE82-94A0-4EA5-B8C1-25842078BF87}"/>
              </a:ext>
            </a:extLst>
          </p:cNvPr>
          <p:cNvSpPr>
            <a:spLocks/>
          </p:cNvSpPr>
          <p:nvPr/>
        </p:nvSpPr>
        <p:spPr bwMode="auto">
          <a:xfrm>
            <a:off x="6084888" y="3584575"/>
            <a:ext cx="792162" cy="671513"/>
          </a:xfrm>
          <a:custGeom>
            <a:avLst/>
            <a:gdLst>
              <a:gd name="T0" fmla="*/ 0 w 499"/>
              <a:gd name="T1" fmla="*/ 2147483646 h 423"/>
              <a:gd name="T2" fmla="*/ 2147483646 w 499"/>
              <a:gd name="T3" fmla="*/ 2147483646 h 423"/>
              <a:gd name="T4" fmla="*/ 2147483646 w 499"/>
              <a:gd name="T5" fmla="*/ 2147483646 h 423"/>
              <a:gd name="T6" fmla="*/ 0 60000 65536"/>
              <a:gd name="T7" fmla="*/ 0 60000 65536"/>
              <a:gd name="T8" fmla="*/ 0 60000 65536"/>
              <a:gd name="T9" fmla="*/ 0 w 499"/>
              <a:gd name="T10" fmla="*/ 0 h 423"/>
              <a:gd name="T11" fmla="*/ 499 w 499"/>
              <a:gd name="T12" fmla="*/ 423 h 423"/>
            </a:gdLst>
            <a:ahLst/>
            <a:cxnLst>
              <a:cxn ang="T6">
                <a:pos x="T0" y="T1"/>
              </a:cxn>
              <a:cxn ang="T7">
                <a:pos x="T2" y="T3"/>
              </a:cxn>
              <a:cxn ang="T8">
                <a:pos x="T4" y="T5"/>
              </a:cxn>
            </a:cxnLst>
            <a:rect l="T9" t="T10" r="T11" b="T12"/>
            <a:pathLst>
              <a:path w="499" h="423">
                <a:moveTo>
                  <a:pt x="0" y="423"/>
                </a:moveTo>
                <a:cubicBezTo>
                  <a:pt x="139" y="226"/>
                  <a:pt x="279" y="30"/>
                  <a:pt x="362" y="15"/>
                </a:cubicBezTo>
                <a:cubicBezTo>
                  <a:pt x="445" y="0"/>
                  <a:pt x="472" y="166"/>
                  <a:pt x="499" y="333"/>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21" name="Freeform 295">
            <a:extLst>
              <a:ext uri="{FF2B5EF4-FFF2-40B4-BE49-F238E27FC236}">
                <a16:creationId xmlns:a16="http://schemas.microsoft.com/office/drawing/2014/main" id="{C894566D-F502-473A-BCEE-415191271198}"/>
              </a:ext>
            </a:extLst>
          </p:cNvPr>
          <p:cNvSpPr>
            <a:spLocks/>
          </p:cNvSpPr>
          <p:nvPr/>
        </p:nvSpPr>
        <p:spPr bwMode="auto">
          <a:xfrm>
            <a:off x="6948488" y="3813175"/>
            <a:ext cx="576262" cy="803275"/>
          </a:xfrm>
          <a:custGeom>
            <a:avLst/>
            <a:gdLst>
              <a:gd name="T0" fmla="*/ 0 w 363"/>
              <a:gd name="T1" fmla="*/ 2147483646 h 506"/>
              <a:gd name="T2" fmla="*/ 2147483646 w 363"/>
              <a:gd name="T3" fmla="*/ 2147483646 h 506"/>
              <a:gd name="T4" fmla="*/ 2147483646 w 363"/>
              <a:gd name="T5" fmla="*/ 2147483646 h 506"/>
              <a:gd name="T6" fmla="*/ 0 60000 65536"/>
              <a:gd name="T7" fmla="*/ 0 60000 65536"/>
              <a:gd name="T8" fmla="*/ 0 60000 65536"/>
              <a:gd name="T9" fmla="*/ 0 w 363"/>
              <a:gd name="T10" fmla="*/ 0 h 506"/>
              <a:gd name="T11" fmla="*/ 363 w 363"/>
              <a:gd name="T12" fmla="*/ 506 h 506"/>
            </a:gdLst>
            <a:ahLst/>
            <a:cxnLst>
              <a:cxn ang="T6">
                <a:pos x="T0" y="T1"/>
              </a:cxn>
              <a:cxn ang="T7">
                <a:pos x="T2" y="T3"/>
              </a:cxn>
              <a:cxn ang="T8">
                <a:pos x="T4" y="T5"/>
              </a:cxn>
            </a:cxnLst>
            <a:rect l="T9" t="T10" r="T11" b="T12"/>
            <a:pathLst>
              <a:path w="363" h="506">
                <a:moveTo>
                  <a:pt x="0" y="189"/>
                </a:moveTo>
                <a:cubicBezTo>
                  <a:pt x="105" y="94"/>
                  <a:pt x="211" y="0"/>
                  <a:pt x="272" y="53"/>
                </a:cubicBezTo>
                <a:cubicBezTo>
                  <a:pt x="333" y="106"/>
                  <a:pt x="348" y="423"/>
                  <a:pt x="363" y="506"/>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22" name="Freeform 306">
            <a:extLst>
              <a:ext uri="{FF2B5EF4-FFF2-40B4-BE49-F238E27FC236}">
                <a16:creationId xmlns:a16="http://schemas.microsoft.com/office/drawing/2014/main" id="{6E521B31-AB62-45F6-A268-E9DEE9E4E7DC}"/>
              </a:ext>
            </a:extLst>
          </p:cNvPr>
          <p:cNvSpPr>
            <a:spLocks/>
          </p:cNvSpPr>
          <p:nvPr/>
        </p:nvSpPr>
        <p:spPr bwMode="auto">
          <a:xfrm>
            <a:off x="6732588" y="4232275"/>
            <a:ext cx="792162" cy="600075"/>
          </a:xfrm>
          <a:custGeom>
            <a:avLst/>
            <a:gdLst>
              <a:gd name="T0" fmla="*/ 2147483646 w 499"/>
              <a:gd name="T1" fmla="*/ 2147483646 h 378"/>
              <a:gd name="T2" fmla="*/ 2147483646 w 499"/>
              <a:gd name="T3" fmla="*/ 2147483646 h 378"/>
              <a:gd name="T4" fmla="*/ 0 w 499"/>
              <a:gd name="T5" fmla="*/ 2147483646 h 378"/>
              <a:gd name="T6" fmla="*/ 0 60000 65536"/>
              <a:gd name="T7" fmla="*/ 0 60000 65536"/>
              <a:gd name="T8" fmla="*/ 0 60000 65536"/>
              <a:gd name="T9" fmla="*/ 0 w 499"/>
              <a:gd name="T10" fmla="*/ 0 h 378"/>
              <a:gd name="T11" fmla="*/ 499 w 499"/>
              <a:gd name="T12" fmla="*/ 378 h 378"/>
            </a:gdLst>
            <a:ahLst/>
            <a:cxnLst>
              <a:cxn ang="T6">
                <a:pos x="T0" y="T1"/>
              </a:cxn>
              <a:cxn ang="T7">
                <a:pos x="T2" y="T3"/>
              </a:cxn>
              <a:cxn ang="T8">
                <a:pos x="T4" y="T5"/>
              </a:cxn>
            </a:cxnLst>
            <a:rect l="T9" t="T10" r="T11" b="T12"/>
            <a:pathLst>
              <a:path w="499" h="378">
                <a:moveTo>
                  <a:pt x="499" y="288"/>
                </a:moveTo>
                <a:cubicBezTo>
                  <a:pt x="427" y="144"/>
                  <a:pt x="355" y="0"/>
                  <a:pt x="272" y="15"/>
                </a:cubicBezTo>
                <a:cubicBezTo>
                  <a:pt x="189" y="30"/>
                  <a:pt x="38" y="318"/>
                  <a:pt x="0" y="378"/>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23" name="Freeform 307">
            <a:extLst>
              <a:ext uri="{FF2B5EF4-FFF2-40B4-BE49-F238E27FC236}">
                <a16:creationId xmlns:a16="http://schemas.microsoft.com/office/drawing/2014/main" id="{1F025153-D61F-4662-B07A-DDDEB0F880E1}"/>
              </a:ext>
            </a:extLst>
          </p:cNvPr>
          <p:cNvSpPr>
            <a:spLocks/>
          </p:cNvSpPr>
          <p:nvPr/>
        </p:nvSpPr>
        <p:spPr bwMode="auto">
          <a:xfrm>
            <a:off x="1763713" y="2481263"/>
            <a:ext cx="936625" cy="766762"/>
          </a:xfrm>
          <a:custGeom>
            <a:avLst/>
            <a:gdLst>
              <a:gd name="T0" fmla="*/ 0 w 590"/>
              <a:gd name="T1" fmla="*/ 2147483646 h 483"/>
              <a:gd name="T2" fmla="*/ 2147483646 w 590"/>
              <a:gd name="T3" fmla="*/ 2147483646 h 483"/>
              <a:gd name="T4" fmla="*/ 2147483646 w 590"/>
              <a:gd name="T5" fmla="*/ 2147483646 h 483"/>
              <a:gd name="T6" fmla="*/ 0 60000 65536"/>
              <a:gd name="T7" fmla="*/ 0 60000 65536"/>
              <a:gd name="T8" fmla="*/ 0 60000 65536"/>
              <a:gd name="T9" fmla="*/ 0 w 590"/>
              <a:gd name="T10" fmla="*/ 0 h 483"/>
              <a:gd name="T11" fmla="*/ 590 w 590"/>
              <a:gd name="T12" fmla="*/ 483 h 483"/>
            </a:gdLst>
            <a:ahLst/>
            <a:cxnLst>
              <a:cxn ang="T6">
                <a:pos x="T0" y="T1"/>
              </a:cxn>
              <a:cxn ang="T7">
                <a:pos x="T2" y="T3"/>
              </a:cxn>
              <a:cxn ang="T8">
                <a:pos x="T4" y="T5"/>
              </a:cxn>
            </a:cxnLst>
            <a:rect l="T9" t="T10" r="T11" b="T12"/>
            <a:pathLst>
              <a:path w="590" h="483">
                <a:moveTo>
                  <a:pt x="0" y="302"/>
                </a:moveTo>
                <a:cubicBezTo>
                  <a:pt x="155" y="151"/>
                  <a:pt x="310" y="0"/>
                  <a:pt x="408" y="30"/>
                </a:cubicBezTo>
                <a:cubicBezTo>
                  <a:pt x="506" y="60"/>
                  <a:pt x="548" y="271"/>
                  <a:pt x="590" y="483"/>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24" name="Freeform 308">
            <a:extLst>
              <a:ext uri="{FF2B5EF4-FFF2-40B4-BE49-F238E27FC236}">
                <a16:creationId xmlns:a16="http://schemas.microsoft.com/office/drawing/2014/main" id="{24FC1C08-3B36-4C79-A39A-A6A14E9C7F74}"/>
              </a:ext>
            </a:extLst>
          </p:cNvPr>
          <p:cNvSpPr>
            <a:spLocks/>
          </p:cNvSpPr>
          <p:nvPr/>
        </p:nvSpPr>
        <p:spPr bwMode="auto">
          <a:xfrm>
            <a:off x="3779838" y="3992563"/>
            <a:ext cx="863600" cy="768350"/>
          </a:xfrm>
          <a:custGeom>
            <a:avLst/>
            <a:gdLst>
              <a:gd name="T0" fmla="*/ 2147483646 w 544"/>
              <a:gd name="T1" fmla="*/ 2147483646 h 484"/>
              <a:gd name="T2" fmla="*/ 2147483646 w 544"/>
              <a:gd name="T3" fmla="*/ 2147483646 h 484"/>
              <a:gd name="T4" fmla="*/ 0 w 544"/>
              <a:gd name="T5" fmla="*/ 2147483646 h 484"/>
              <a:gd name="T6" fmla="*/ 0 60000 65536"/>
              <a:gd name="T7" fmla="*/ 0 60000 65536"/>
              <a:gd name="T8" fmla="*/ 0 60000 65536"/>
              <a:gd name="T9" fmla="*/ 0 w 544"/>
              <a:gd name="T10" fmla="*/ 0 h 484"/>
              <a:gd name="T11" fmla="*/ 544 w 544"/>
              <a:gd name="T12" fmla="*/ 484 h 484"/>
            </a:gdLst>
            <a:ahLst/>
            <a:cxnLst>
              <a:cxn ang="T6">
                <a:pos x="T0" y="T1"/>
              </a:cxn>
              <a:cxn ang="T7">
                <a:pos x="T2" y="T3"/>
              </a:cxn>
              <a:cxn ang="T8">
                <a:pos x="T4" y="T5"/>
              </a:cxn>
            </a:cxnLst>
            <a:rect l="T9" t="T10" r="T11" b="T12"/>
            <a:pathLst>
              <a:path w="544" h="484">
                <a:moveTo>
                  <a:pt x="544" y="484"/>
                </a:moveTo>
                <a:cubicBezTo>
                  <a:pt x="476" y="272"/>
                  <a:pt x="409" y="60"/>
                  <a:pt x="318" y="30"/>
                </a:cubicBezTo>
                <a:cubicBezTo>
                  <a:pt x="227" y="0"/>
                  <a:pt x="113" y="151"/>
                  <a:pt x="0" y="302"/>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25" name="Freeform 309">
            <a:extLst>
              <a:ext uri="{FF2B5EF4-FFF2-40B4-BE49-F238E27FC236}">
                <a16:creationId xmlns:a16="http://schemas.microsoft.com/office/drawing/2014/main" id="{22FA58D1-2120-4DEA-AD9E-DB235E1C1B16}"/>
              </a:ext>
            </a:extLst>
          </p:cNvPr>
          <p:cNvSpPr>
            <a:spLocks/>
          </p:cNvSpPr>
          <p:nvPr/>
        </p:nvSpPr>
        <p:spPr bwMode="auto">
          <a:xfrm>
            <a:off x="6156325" y="3897313"/>
            <a:ext cx="503238" cy="863600"/>
          </a:xfrm>
          <a:custGeom>
            <a:avLst/>
            <a:gdLst>
              <a:gd name="T0" fmla="*/ 2147483646 w 317"/>
              <a:gd name="T1" fmla="*/ 2147483646 h 544"/>
              <a:gd name="T2" fmla="*/ 2147483646 w 317"/>
              <a:gd name="T3" fmla="*/ 2147483646 h 544"/>
              <a:gd name="T4" fmla="*/ 0 w 317"/>
              <a:gd name="T5" fmla="*/ 2147483646 h 544"/>
              <a:gd name="T6" fmla="*/ 0 60000 65536"/>
              <a:gd name="T7" fmla="*/ 0 60000 65536"/>
              <a:gd name="T8" fmla="*/ 0 60000 65536"/>
              <a:gd name="T9" fmla="*/ 0 w 317"/>
              <a:gd name="T10" fmla="*/ 0 h 544"/>
              <a:gd name="T11" fmla="*/ 317 w 317"/>
              <a:gd name="T12" fmla="*/ 544 h 544"/>
            </a:gdLst>
            <a:ahLst/>
            <a:cxnLst>
              <a:cxn ang="T6">
                <a:pos x="T0" y="T1"/>
              </a:cxn>
              <a:cxn ang="T7">
                <a:pos x="T2" y="T3"/>
              </a:cxn>
              <a:cxn ang="T8">
                <a:pos x="T4" y="T5"/>
              </a:cxn>
            </a:cxnLst>
            <a:rect l="T9" t="T10" r="T11" b="T12"/>
            <a:pathLst>
              <a:path w="317" h="544">
                <a:moveTo>
                  <a:pt x="317" y="544"/>
                </a:moveTo>
                <a:cubicBezTo>
                  <a:pt x="275" y="317"/>
                  <a:pt x="234" y="90"/>
                  <a:pt x="181" y="45"/>
                </a:cubicBezTo>
                <a:cubicBezTo>
                  <a:pt x="128" y="0"/>
                  <a:pt x="64" y="136"/>
                  <a:pt x="0" y="272"/>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26" name="Freeform 310">
            <a:extLst>
              <a:ext uri="{FF2B5EF4-FFF2-40B4-BE49-F238E27FC236}">
                <a16:creationId xmlns:a16="http://schemas.microsoft.com/office/drawing/2014/main" id="{3BE2729B-FEFC-44EB-A8C5-DA1279AFB97F}"/>
              </a:ext>
            </a:extLst>
          </p:cNvPr>
          <p:cNvSpPr>
            <a:spLocks/>
          </p:cNvSpPr>
          <p:nvPr/>
        </p:nvSpPr>
        <p:spPr bwMode="auto">
          <a:xfrm>
            <a:off x="6732588" y="2060575"/>
            <a:ext cx="779462" cy="719138"/>
          </a:xfrm>
          <a:custGeom>
            <a:avLst/>
            <a:gdLst>
              <a:gd name="T0" fmla="*/ 2147483646 w 491"/>
              <a:gd name="T1" fmla="*/ 2147483646 h 453"/>
              <a:gd name="T2" fmla="*/ 2147483646 w 491"/>
              <a:gd name="T3" fmla="*/ 2147483646 h 453"/>
              <a:gd name="T4" fmla="*/ 2147483646 w 491"/>
              <a:gd name="T5" fmla="*/ 2147483646 h 453"/>
              <a:gd name="T6" fmla="*/ 0 w 491"/>
              <a:gd name="T7" fmla="*/ 2147483646 h 453"/>
              <a:gd name="T8" fmla="*/ 0 60000 65536"/>
              <a:gd name="T9" fmla="*/ 0 60000 65536"/>
              <a:gd name="T10" fmla="*/ 0 60000 65536"/>
              <a:gd name="T11" fmla="*/ 0 60000 65536"/>
              <a:gd name="T12" fmla="*/ 0 w 491"/>
              <a:gd name="T13" fmla="*/ 0 h 453"/>
              <a:gd name="T14" fmla="*/ 491 w 491"/>
              <a:gd name="T15" fmla="*/ 453 h 453"/>
            </a:gdLst>
            <a:ahLst/>
            <a:cxnLst>
              <a:cxn ang="T8">
                <a:pos x="T0" y="T1"/>
              </a:cxn>
              <a:cxn ang="T9">
                <a:pos x="T2" y="T3"/>
              </a:cxn>
              <a:cxn ang="T10">
                <a:pos x="T4" y="T5"/>
              </a:cxn>
              <a:cxn ang="T11">
                <a:pos x="T6" y="T7"/>
              </a:cxn>
            </a:cxnLst>
            <a:rect l="T12" t="T13" r="T14" b="T15"/>
            <a:pathLst>
              <a:path w="491" h="453">
                <a:moveTo>
                  <a:pt x="453" y="431"/>
                </a:moveTo>
                <a:cubicBezTo>
                  <a:pt x="472" y="442"/>
                  <a:pt x="491" y="453"/>
                  <a:pt x="453" y="385"/>
                </a:cubicBezTo>
                <a:cubicBezTo>
                  <a:pt x="415" y="317"/>
                  <a:pt x="302" y="46"/>
                  <a:pt x="227" y="23"/>
                </a:cubicBezTo>
                <a:cubicBezTo>
                  <a:pt x="152" y="0"/>
                  <a:pt x="76" y="124"/>
                  <a:pt x="0" y="249"/>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27" name="Freeform 311">
            <a:extLst>
              <a:ext uri="{FF2B5EF4-FFF2-40B4-BE49-F238E27FC236}">
                <a16:creationId xmlns:a16="http://schemas.microsoft.com/office/drawing/2014/main" id="{93FA5935-3C67-4C05-ABCF-BC18BE3B23E6}"/>
              </a:ext>
            </a:extLst>
          </p:cNvPr>
          <p:cNvSpPr>
            <a:spLocks/>
          </p:cNvSpPr>
          <p:nvPr/>
        </p:nvSpPr>
        <p:spPr bwMode="auto">
          <a:xfrm>
            <a:off x="6300788" y="2012950"/>
            <a:ext cx="382587" cy="876300"/>
          </a:xfrm>
          <a:custGeom>
            <a:avLst/>
            <a:gdLst>
              <a:gd name="T0" fmla="*/ 2147483646 w 241"/>
              <a:gd name="T1" fmla="*/ 2147483646 h 552"/>
              <a:gd name="T2" fmla="*/ 2147483646 w 241"/>
              <a:gd name="T3" fmla="*/ 2147483646 h 552"/>
              <a:gd name="T4" fmla="*/ 2147483646 w 241"/>
              <a:gd name="T5" fmla="*/ 2147483646 h 552"/>
              <a:gd name="T6" fmla="*/ 0 w 241"/>
              <a:gd name="T7" fmla="*/ 2147483646 h 552"/>
              <a:gd name="T8" fmla="*/ 0 60000 65536"/>
              <a:gd name="T9" fmla="*/ 0 60000 65536"/>
              <a:gd name="T10" fmla="*/ 0 60000 65536"/>
              <a:gd name="T11" fmla="*/ 0 60000 65536"/>
              <a:gd name="T12" fmla="*/ 0 w 241"/>
              <a:gd name="T13" fmla="*/ 0 h 552"/>
              <a:gd name="T14" fmla="*/ 241 w 241"/>
              <a:gd name="T15" fmla="*/ 552 h 552"/>
            </a:gdLst>
            <a:ahLst/>
            <a:cxnLst>
              <a:cxn ang="T8">
                <a:pos x="T0" y="T1"/>
              </a:cxn>
              <a:cxn ang="T9">
                <a:pos x="T2" y="T3"/>
              </a:cxn>
              <a:cxn ang="T10">
                <a:pos x="T4" y="T5"/>
              </a:cxn>
              <a:cxn ang="T11">
                <a:pos x="T6" y="T7"/>
              </a:cxn>
            </a:cxnLst>
            <a:rect l="T12" t="T13" r="T14" b="T15"/>
            <a:pathLst>
              <a:path w="241" h="552">
                <a:moveTo>
                  <a:pt x="226" y="279"/>
                </a:moveTo>
                <a:cubicBezTo>
                  <a:pt x="233" y="275"/>
                  <a:pt x="241" y="272"/>
                  <a:pt x="226" y="234"/>
                </a:cubicBezTo>
                <a:cubicBezTo>
                  <a:pt x="211" y="196"/>
                  <a:pt x="174" y="0"/>
                  <a:pt x="136" y="53"/>
                </a:cubicBezTo>
                <a:cubicBezTo>
                  <a:pt x="98" y="106"/>
                  <a:pt x="23" y="469"/>
                  <a:pt x="0" y="552"/>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28" name="Freeform 312">
            <a:extLst>
              <a:ext uri="{FF2B5EF4-FFF2-40B4-BE49-F238E27FC236}">
                <a16:creationId xmlns:a16="http://schemas.microsoft.com/office/drawing/2014/main" id="{9F62B9AF-18E6-4534-8280-2D6D806C10E2}"/>
              </a:ext>
            </a:extLst>
          </p:cNvPr>
          <p:cNvSpPr>
            <a:spLocks/>
          </p:cNvSpPr>
          <p:nvPr/>
        </p:nvSpPr>
        <p:spPr bwMode="auto">
          <a:xfrm>
            <a:off x="3348038" y="1304925"/>
            <a:ext cx="576262" cy="935038"/>
          </a:xfrm>
          <a:custGeom>
            <a:avLst/>
            <a:gdLst>
              <a:gd name="T0" fmla="*/ 0 w 363"/>
              <a:gd name="T1" fmla="*/ 2147483646 h 589"/>
              <a:gd name="T2" fmla="*/ 2147483646 w 363"/>
              <a:gd name="T3" fmla="*/ 2147483646 h 589"/>
              <a:gd name="T4" fmla="*/ 2147483646 w 363"/>
              <a:gd name="T5" fmla="*/ 2147483646 h 589"/>
              <a:gd name="T6" fmla="*/ 0 60000 65536"/>
              <a:gd name="T7" fmla="*/ 0 60000 65536"/>
              <a:gd name="T8" fmla="*/ 0 60000 65536"/>
              <a:gd name="T9" fmla="*/ 0 w 363"/>
              <a:gd name="T10" fmla="*/ 0 h 589"/>
              <a:gd name="T11" fmla="*/ 363 w 363"/>
              <a:gd name="T12" fmla="*/ 589 h 589"/>
            </a:gdLst>
            <a:ahLst/>
            <a:cxnLst>
              <a:cxn ang="T6">
                <a:pos x="T0" y="T1"/>
              </a:cxn>
              <a:cxn ang="T7">
                <a:pos x="T2" y="T3"/>
              </a:cxn>
              <a:cxn ang="T8">
                <a:pos x="T4" y="T5"/>
              </a:cxn>
            </a:cxnLst>
            <a:rect l="T9" t="T10" r="T11" b="T12"/>
            <a:pathLst>
              <a:path w="363" h="589">
                <a:moveTo>
                  <a:pt x="0" y="589"/>
                </a:moveTo>
                <a:cubicBezTo>
                  <a:pt x="83" y="339"/>
                  <a:pt x="167" y="90"/>
                  <a:pt x="227" y="45"/>
                </a:cubicBezTo>
                <a:cubicBezTo>
                  <a:pt x="287" y="0"/>
                  <a:pt x="325" y="158"/>
                  <a:pt x="363" y="317"/>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29" name="Freeform 313">
            <a:extLst>
              <a:ext uri="{FF2B5EF4-FFF2-40B4-BE49-F238E27FC236}">
                <a16:creationId xmlns:a16="http://schemas.microsoft.com/office/drawing/2014/main" id="{CCDD90E2-A300-4A72-90FC-1A457AD14D1F}"/>
              </a:ext>
            </a:extLst>
          </p:cNvPr>
          <p:cNvSpPr>
            <a:spLocks/>
          </p:cNvSpPr>
          <p:nvPr/>
        </p:nvSpPr>
        <p:spPr bwMode="auto">
          <a:xfrm>
            <a:off x="3995738" y="1257300"/>
            <a:ext cx="504825" cy="1271588"/>
          </a:xfrm>
          <a:custGeom>
            <a:avLst/>
            <a:gdLst>
              <a:gd name="T0" fmla="*/ 0 w 318"/>
              <a:gd name="T1" fmla="*/ 2147483646 h 801"/>
              <a:gd name="T2" fmla="*/ 2147483646 w 318"/>
              <a:gd name="T3" fmla="*/ 2147483646 h 801"/>
              <a:gd name="T4" fmla="*/ 2147483646 w 318"/>
              <a:gd name="T5" fmla="*/ 2147483646 h 801"/>
              <a:gd name="T6" fmla="*/ 0 60000 65536"/>
              <a:gd name="T7" fmla="*/ 0 60000 65536"/>
              <a:gd name="T8" fmla="*/ 0 60000 65536"/>
              <a:gd name="T9" fmla="*/ 0 w 318"/>
              <a:gd name="T10" fmla="*/ 0 h 801"/>
              <a:gd name="T11" fmla="*/ 318 w 318"/>
              <a:gd name="T12" fmla="*/ 801 h 801"/>
            </a:gdLst>
            <a:ahLst/>
            <a:cxnLst>
              <a:cxn ang="T6">
                <a:pos x="T0" y="T1"/>
              </a:cxn>
              <a:cxn ang="T7">
                <a:pos x="T2" y="T3"/>
              </a:cxn>
              <a:cxn ang="T8">
                <a:pos x="T4" y="T5"/>
              </a:cxn>
            </a:cxnLst>
            <a:rect l="T9" t="T10" r="T11" b="T12"/>
            <a:pathLst>
              <a:path w="318" h="801">
                <a:moveTo>
                  <a:pt x="0" y="347"/>
                </a:moveTo>
                <a:cubicBezTo>
                  <a:pt x="64" y="173"/>
                  <a:pt x="129" y="0"/>
                  <a:pt x="182" y="75"/>
                </a:cubicBezTo>
                <a:cubicBezTo>
                  <a:pt x="235" y="150"/>
                  <a:pt x="295" y="680"/>
                  <a:pt x="318" y="801"/>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30" name="Freeform 314">
            <a:extLst>
              <a:ext uri="{FF2B5EF4-FFF2-40B4-BE49-F238E27FC236}">
                <a16:creationId xmlns:a16="http://schemas.microsoft.com/office/drawing/2014/main" id="{B2C46AA0-D50B-478E-9DF6-C8E914A10185}"/>
              </a:ext>
            </a:extLst>
          </p:cNvPr>
          <p:cNvSpPr>
            <a:spLocks/>
          </p:cNvSpPr>
          <p:nvPr/>
        </p:nvSpPr>
        <p:spPr bwMode="auto">
          <a:xfrm>
            <a:off x="4500563" y="1814513"/>
            <a:ext cx="163512" cy="1539875"/>
          </a:xfrm>
          <a:custGeom>
            <a:avLst/>
            <a:gdLst>
              <a:gd name="T0" fmla="*/ 0 w 103"/>
              <a:gd name="T1" fmla="*/ 2147483646 h 970"/>
              <a:gd name="T2" fmla="*/ 2147483646 w 103"/>
              <a:gd name="T3" fmla="*/ 2147483646 h 970"/>
              <a:gd name="T4" fmla="*/ 2147483646 w 103"/>
              <a:gd name="T5" fmla="*/ 2147483646 h 970"/>
              <a:gd name="T6" fmla="*/ 0 60000 65536"/>
              <a:gd name="T7" fmla="*/ 0 60000 65536"/>
              <a:gd name="T8" fmla="*/ 0 60000 65536"/>
              <a:gd name="T9" fmla="*/ 0 w 103"/>
              <a:gd name="T10" fmla="*/ 0 h 970"/>
              <a:gd name="T11" fmla="*/ 103 w 103"/>
              <a:gd name="T12" fmla="*/ 970 h 970"/>
            </a:gdLst>
            <a:ahLst/>
            <a:cxnLst>
              <a:cxn ang="T6">
                <a:pos x="T0" y="T1"/>
              </a:cxn>
              <a:cxn ang="T7">
                <a:pos x="T2" y="T3"/>
              </a:cxn>
              <a:cxn ang="T8">
                <a:pos x="T4" y="T5"/>
              </a:cxn>
            </a:cxnLst>
            <a:rect l="T9" t="T10" r="T11" b="T12"/>
            <a:pathLst>
              <a:path w="103" h="970">
                <a:moveTo>
                  <a:pt x="0" y="450"/>
                </a:moveTo>
                <a:cubicBezTo>
                  <a:pt x="38" y="225"/>
                  <a:pt x="77" y="0"/>
                  <a:pt x="90" y="87"/>
                </a:cubicBezTo>
                <a:cubicBezTo>
                  <a:pt x="103" y="174"/>
                  <a:pt x="79" y="823"/>
                  <a:pt x="77" y="970"/>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31" name="Freeform 315">
            <a:extLst>
              <a:ext uri="{FF2B5EF4-FFF2-40B4-BE49-F238E27FC236}">
                <a16:creationId xmlns:a16="http://schemas.microsoft.com/office/drawing/2014/main" id="{538DD6F7-F93B-4E0F-9F77-00028F68479D}"/>
              </a:ext>
            </a:extLst>
          </p:cNvPr>
          <p:cNvSpPr>
            <a:spLocks/>
          </p:cNvSpPr>
          <p:nvPr/>
        </p:nvSpPr>
        <p:spPr bwMode="auto">
          <a:xfrm>
            <a:off x="2700338" y="4484688"/>
            <a:ext cx="935037" cy="852487"/>
          </a:xfrm>
          <a:custGeom>
            <a:avLst/>
            <a:gdLst>
              <a:gd name="T0" fmla="*/ 0 w 589"/>
              <a:gd name="T1" fmla="*/ 2147483646 h 537"/>
              <a:gd name="T2" fmla="*/ 2147483646 w 589"/>
              <a:gd name="T3" fmla="*/ 2147483646 h 537"/>
              <a:gd name="T4" fmla="*/ 2147483646 w 589"/>
              <a:gd name="T5" fmla="*/ 2147483646 h 537"/>
              <a:gd name="T6" fmla="*/ 0 60000 65536"/>
              <a:gd name="T7" fmla="*/ 0 60000 65536"/>
              <a:gd name="T8" fmla="*/ 0 60000 65536"/>
              <a:gd name="T9" fmla="*/ 0 w 589"/>
              <a:gd name="T10" fmla="*/ 0 h 537"/>
              <a:gd name="T11" fmla="*/ 589 w 589"/>
              <a:gd name="T12" fmla="*/ 537 h 537"/>
            </a:gdLst>
            <a:ahLst/>
            <a:cxnLst>
              <a:cxn ang="T6">
                <a:pos x="T0" y="T1"/>
              </a:cxn>
              <a:cxn ang="T7">
                <a:pos x="T2" y="T3"/>
              </a:cxn>
              <a:cxn ang="T8">
                <a:pos x="T4" y="T5"/>
              </a:cxn>
            </a:cxnLst>
            <a:rect l="T9" t="T10" r="T11" b="T12"/>
            <a:pathLst>
              <a:path w="589" h="537">
                <a:moveTo>
                  <a:pt x="0" y="310"/>
                </a:moveTo>
                <a:cubicBezTo>
                  <a:pt x="177" y="155"/>
                  <a:pt x="355" y="0"/>
                  <a:pt x="453" y="38"/>
                </a:cubicBezTo>
                <a:cubicBezTo>
                  <a:pt x="551" y="76"/>
                  <a:pt x="570" y="306"/>
                  <a:pt x="589" y="537"/>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grpSp>
        <p:nvGrpSpPr>
          <p:cNvPr id="29732" name="Group 281">
            <a:extLst>
              <a:ext uri="{FF2B5EF4-FFF2-40B4-BE49-F238E27FC236}">
                <a16:creationId xmlns:a16="http://schemas.microsoft.com/office/drawing/2014/main" id="{BF3C2AC2-20E8-497E-8B8B-3C1517B5E612}"/>
              </a:ext>
            </a:extLst>
          </p:cNvPr>
          <p:cNvGrpSpPr>
            <a:grpSpLocks/>
          </p:cNvGrpSpPr>
          <p:nvPr/>
        </p:nvGrpSpPr>
        <p:grpSpPr bwMode="auto">
          <a:xfrm>
            <a:off x="592138" y="3797300"/>
            <a:ext cx="719137" cy="1693863"/>
            <a:chOff x="3484" y="1142"/>
            <a:chExt cx="1045" cy="2459"/>
          </a:xfrm>
        </p:grpSpPr>
        <p:grpSp>
          <p:nvGrpSpPr>
            <p:cNvPr id="29733" name="Group 282">
              <a:extLst>
                <a:ext uri="{FF2B5EF4-FFF2-40B4-BE49-F238E27FC236}">
                  <a16:creationId xmlns:a16="http://schemas.microsoft.com/office/drawing/2014/main" id="{AF5B7BA6-69C9-4B81-B2D2-46D690382148}"/>
                </a:ext>
              </a:extLst>
            </p:cNvPr>
            <p:cNvGrpSpPr>
              <a:grpSpLocks/>
            </p:cNvGrpSpPr>
            <p:nvPr/>
          </p:nvGrpSpPr>
          <p:grpSpPr bwMode="auto">
            <a:xfrm>
              <a:off x="3618" y="1142"/>
              <a:ext cx="569" cy="2459"/>
              <a:chOff x="3141" y="768"/>
              <a:chExt cx="840" cy="3203"/>
            </a:xfrm>
          </p:grpSpPr>
          <p:sp>
            <p:nvSpPr>
              <p:cNvPr id="29740" name="Freeform 283">
                <a:extLst>
                  <a:ext uri="{FF2B5EF4-FFF2-40B4-BE49-F238E27FC236}">
                    <a16:creationId xmlns:a16="http://schemas.microsoft.com/office/drawing/2014/main" id="{562AE077-6F9F-4950-B473-F95B9F8490C0}"/>
                  </a:ext>
                </a:extLst>
              </p:cNvPr>
              <p:cNvSpPr>
                <a:spLocks/>
              </p:cNvSpPr>
              <p:nvPr/>
            </p:nvSpPr>
            <p:spPr bwMode="auto">
              <a:xfrm>
                <a:off x="3533" y="768"/>
                <a:ext cx="432" cy="597"/>
              </a:xfrm>
              <a:custGeom>
                <a:avLst/>
                <a:gdLst>
                  <a:gd name="T0" fmla="*/ 173 w 432"/>
                  <a:gd name="T1" fmla="*/ 597 h 597"/>
                  <a:gd name="T2" fmla="*/ 125 w 432"/>
                  <a:gd name="T3" fmla="*/ 597 h 597"/>
                  <a:gd name="T4" fmla="*/ 55 w 432"/>
                  <a:gd name="T5" fmla="*/ 580 h 597"/>
                  <a:gd name="T6" fmla="*/ 24 w 432"/>
                  <a:gd name="T7" fmla="*/ 510 h 597"/>
                  <a:gd name="T8" fmla="*/ 0 w 432"/>
                  <a:gd name="T9" fmla="*/ 408 h 597"/>
                  <a:gd name="T10" fmla="*/ 0 w 432"/>
                  <a:gd name="T11" fmla="*/ 267 h 597"/>
                  <a:gd name="T12" fmla="*/ 24 w 432"/>
                  <a:gd name="T13" fmla="*/ 109 h 597"/>
                  <a:gd name="T14" fmla="*/ 70 w 432"/>
                  <a:gd name="T15" fmla="*/ 39 h 597"/>
                  <a:gd name="T16" fmla="*/ 149 w 432"/>
                  <a:gd name="T17" fmla="*/ 0 h 597"/>
                  <a:gd name="T18" fmla="*/ 235 w 432"/>
                  <a:gd name="T19" fmla="*/ 0 h 597"/>
                  <a:gd name="T20" fmla="*/ 290 w 432"/>
                  <a:gd name="T21" fmla="*/ 62 h 597"/>
                  <a:gd name="T22" fmla="*/ 321 w 432"/>
                  <a:gd name="T23" fmla="*/ 149 h 597"/>
                  <a:gd name="T24" fmla="*/ 321 w 432"/>
                  <a:gd name="T25" fmla="*/ 234 h 597"/>
                  <a:gd name="T26" fmla="*/ 314 w 432"/>
                  <a:gd name="T27" fmla="*/ 337 h 597"/>
                  <a:gd name="T28" fmla="*/ 432 w 432"/>
                  <a:gd name="T29" fmla="*/ 454 h 597"/>
                  <a:gd name="T30" fmla="*/ 432 w 432"/>
                  <a:gd name="T31" fmla="*/ 495 h 597"/>
                  <a:gd name="T32" fmla="*/ 399 w 432"/>
                  <a:gd name="T33" fmla="*/ 495 h 597"/>
                  <a:gd name="T34" fmla="*/ 321 w 432"/>
                  <a:gd name="T35" fmla="*/ 416 h 597"/>
                  <a:gd name="T36" fmla="*/ 298 w 432"/>
                  <a:gd name="T37" fmla="*/ 416 h 597"/>
                  <a:gd name="T38" fmla="*/ 258 w 432"/>
                  <a:gd name="T39" fmla="*/ 495 h 597"/>
                  <a:gd name="T40" fmla="*/ 219 w 432"/>
                  <a:gd name="T41" fmla="*/ 557 h 597"/>
                  <a:gd name="T42" fmla="*/ 173 w 432"/>
                  <a:gd name="T43" fmla="*/ 597 h 59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32"/>
                  <a:gd name="T67" fmla="*/ 0 h 597"/>
                  <a:gd name="T68" fmla="*/ 432 w 432"/>
                  <a:gd name="T69" fmla="*/ 597 h 59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32" h="597">
                    <a:moveTo>
                      <a:pt x="173" y="597"/>
                    </a:moveTo>
                    <a:lnTo>
                      <a:pt x="125" y="597"/>
                    </a:lnTo>
                    <a:lnTo>
                      <a:pt x="55" y="580"/>
                    </a:lnTo>
                    <a:lnTo>
                      <a:pt x="24" y="510"/>
                    </a:lnTo>
                    <a:lnTo>
                      <a:pt x="0" y="408"/>
                    </a:lnTo>
                    <a:lnTo>
                      <a:pt x="0" y="267"/>
                    </a:lnTo>
                    <a:lnTo>
                      <a:pt x="24" y="109"/>
                    </a:lnTo>
                    <a:lnTo>
                      <a:pt x="70" y="39"/>
                    </a:lnTo>
                    <a:lnTo>
                      <a:pt x="149" y="0"/>
                    </a:lnTo>
                    <a:lnTo>
                      <a:pt x="235" y="0"/>
                    </a:lnTo>
                    <a:lnTo>
                      <a:pt x="290" y="62"/>
                    </a:lnTo>
                    <a:lnTo>
                      <a:pt x="321" y="149"/>
                    </a:lnTo>
                    <a:lnTo>
                      <a:pt x="321" y="234"/>
                    </a:lnTo>
                    <a:lnTo>
                      <a:pt x="314" y="337"/>
                    </a:lnTo>
                    <a:lnTo>
                      <a:pt x="432" y="454"/>
                    </a:lnTo>
                    <a:lnTo>
                      <a:pt x="432" y="495"/>
                    </a:lnTo>
                    <a:lnTo>
                      <a:pt x="399" y="495"/>
                    </a:lnTo>
                    <a:lnTo>
                      <a:pt x="321" y="416"/>
                    </a:lnTo>
                    <a:lnTo>
                      <a:pt x="298" y="416"/>
                    </a:lnTo>
                    <a:lnTo>
                      <a:pt x="258" y="495"/>
                    </a:lnTo>
                    <a:lnTo>
                      <a:pt x="219" y="557"/>
                    </a:lnTo>
                    <a:lnTo>
                      <a:pt x="173" y="597"/>
                    </a:lnTo>
                    <a:close/>
                  </a:path>
                </a:pathLst>
              </a:custGeom>
              <a:solidFill>
                <a:srgbClr val="000000"/>
              </a:solidFill>
              <a:ln w="9525">
                <a:solidFill>
                  <a:schemeClr val="tx1"/>
                </a:solidFill>
                <a:round/>
                <a:headEnd/>
                <a:tailEnd/>
              </a:ln>
            </p:spPr>
            <p:txBody>
              <a:bodyPr/>
              <a:lstStyle/>
              <a:p>
                <a:endParaRPr lang="en-GB"/>
              </a:p>
            </p:txBody>
          </p:sp>
          <p:sp>
            <p:nvSpPr>
              <p:cNvPr id="29741" name="Freeform 284">
                <a:extLst>
                  <a:ext uri="{FF2B5EF4-FFF2-40B4-BE49-F238E27FC236}">
                    <a16:creationId xmlns:a16="http://schemas.microsoft.com/office/drawing/2014/main" id="{6882B1D2-DF3E-4051-8EAF-6857A6C00E93}"/>
                  </a:ext>
                </a:extLst>
              </p:cNvPr>
              <p:cNvSpPr>
                <a:spLocks/>
              </p:cNvSpPr>
              <p:nvPr/>
            </p:nvSpPr>
            <p:spPr bwMode="auto">
              <a:xfrm>
                <a:off x="3375" y="1388"/>
                <a:ext cx="439" cy="1327"/>
              </a:xfrm>
              <a:custGeom>
                <a:avLst/>
                <a:gdLst>
                  <a:gd name="T0" fmla="*/ 118 w 439"/>
                  <a:gd name="T1" fmla="*/ 234 h 1327"/>
                  <a:gd name="T2" fmla="*/ 151 w 439"/>
                  <a:gd name="T3" fmla="*/ 105 h 1327"/>
                  <a:gd name="T4" fmla="*/ 197 w 439"/>
                  <a:gd name="T5" fmla="*/ 23 h 1327"/>
                  <a:gd name="T6" fmla="*/ 252 w 439"/>
                  <a:gd name="T7" fmla="*/ 0 h 1327"/>
                  <a:gd name="T8" fmla="*/ 323 w 439"/>
                  <a:gd name="T9" fmla="*/ 8 h 1327"/>
                  <a:gd name="T10" fmla="*/ 362 w 439"/>
                  <a:gd name="T11" fmla="*/ 62 h 1327"/>
                  <a:gd name="T12" fmla="*/ 416 w 439"/>
                  <a:gd name="T13" fmla="*/ 243 h 1327"/>
                  <a:gd name="T14" fmla="*/ 432 w 439"/>
                  <a:gd name="T15" fmla="*/ 439 h 1327"/>
                  <a:gd name="T16" fmla="*/ 439 w 439"/>
                  <a:gd name="T17" fmla="*/ 713 h 1327"/>
                  <a:gd name="T18" fmla="*/ 439 w 439"/>
                  <a:gd name="T19" fmla="*/ 895 h 1327"/>
                  <a:gd name="T20" fmla="*/ 408 w 439"/>
                  <a:gd name="T21" fmla="*/ 1130 h 1327"/>
                  <a:gd name="T22" fmla="*/ 323 w 439"/>
                  <a:gd name="T23" fmla="*/ 1264 h 1327"/>
                  <a:gd name="T24" fmla="*/ 220 w 439"/>
                  <a:gd name="T25" fmla="*/ 1327 h 1327"/>
                  <a:gd name="T26" fmla="*/ 126 w 439"/>
                  <a:gd name="T27" fmla="*/ 1327 h 1327"/>
                  <a:gd name="T28" fmla="*/ 40 w 439"/>
                  <a:gd name="T29" fmla="*/ 1302 h 1327"/>
                  <a:gd name="T30" fmla="*/ 0 w 439"/>
                  <a:gd name="T31" fmla="*/ 1177 h 1327"/>
                  <a:gd name="T32" fmla="*/ 0 w 439"/>
                  <a:gd name="T33" fmla="*/ 1051 h 1327"/>
                  <a:gd name="T34" fmla="*/ 40 w 439"/>
                  <a:gd name="T35" fmla="*/ 831 h 1327"/>
                  <a:gd name="T36" fmla="*/ 87 w 439"/>
                  <a:gd name="T37" fmla="*/ 777 h 1327"/>
                  <a:gd name="T38" fmla="*/ 110 w 439"/>
                  <a:gd name="T39" fmla="*/ 636 h 1327"/>
                  <a:gd name="T40" fmla="*/ 110 w 439"/>
                  <a:gd name="T41" fmla="*/ 423 h 1327"/>
                  <a:gd name="T42" fmla="*/ 118 w 439"/>
                  <a:gd name="T43" fmla="*/ 234 h 132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39"/>
                  <a:gd name="T67" fmla="*/ 0 h 1327"/>
                  <a:gd name="T68" fmla="*/ 439 w 439"/>
                  <a:gd name="T69" fmla="*/ 1327 h 132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39" h="1327">
                    <a:moveTo>
                      <a:pt x="118" y="234"/>
                    </a:moveTo>
                    <a:lnTo>
                      <a:pt x="151" y="105"/>
                    </a:lnTo>
                    <a:lnTo>
                      <a:pt x="197" y="23"/>
                    </a:lnTo>
                    <a:lnTo>
                      <a:pt x="252" y="0"/>
                    </a:lnTo>
                    <a:lnTo>
                      <a:pt x="323" y="8"/>
                    </a:lnTo>
                    <a:lnTo>
                      <a:pt x="362" y="62"/>
                    </a:lnTo>
                    <a:lnTo>
                      <a:pt x="416" y="243"/>
                    </a:lnTo>
                    <a:lnTo>
                      <a:pt x="432" y="439"/>
                    </a:lnTo>
                    <a:lnTo>
                      <a:pt x="439" y="713"/>
                    </a:lnTo>
                    <a:lnTo>
                      <a:pt x="439" y="895"/>
                    </a:lnTo>
                    <a:lnTo>
                      <a:pt x="408" y="1130"/>
                    </a:lnTo>
                    <a:lnTo>
                      <a:pt x="323" y="1264"/>
                    </a:lnTo>
                    <a:lnTo>
                      <a:pt x="220" y="1327"/>
                    </a:lnTo>
                    <a:lnTo>
                      <a:pt x="126" y="1327"/>
                    </a:lnTo>
                    <a:lnTo>
                      <a:pt x="40" y="1302"/>
                    </a:lnTo>
                    <a:lnTo>
                      <a:pt x="0" y="1177"/>
                    </a:lnTo>
                    <a:lnTo>
                      <a:pt x="0" y="1051"/>
                    </a:lnTo>
                    <a:lnTo>
                      <a:pt x="40" y="831"/>
                    </a:lnTo>
                    <a:lnTo>
                      <a:pt x="87" y="777"/>
                    </a:lnTo>
                    <a:lnTo>
                      <a:pt x="110" y="636"/>
                    </a:lnTo>
                    <a:lnTo>
                      <a:pt x="110" y="423"/>
                    </a:lnTo>
                    <a:lnTo>
                      <a:pt x="118" y="234"/>
                    </a:lnTo>
                    <a:close/>
                  </a:path>
                </a:pathLst>
              </a:custGeom>
              <a:solidFill>
                <a:srgbClr val="000000"/>
              </a:solidFill>
              <a:ln w="9525">
                <a:solidFill>
                  <a:schemeClr val="tx1"/>
                </a:solidFill>
                <a:round/>
                <a:headEnd/>
                <a:tailEnd/>
              </a:ln>
            </p:spPr>
            <p:txBody>
              <a:bodyPr/>
              <a:lstStyle/>
              <a:p>
                <a:endParaRPr lang="en-GB"/>
              </a:p>
            </p:txBody>
          </p:sp>
          <p:sp>
            <p:nvSpPr>
              <p:cNvPr id="29742" name="Freeform 285">
                <a:extLst>
                  <a:ext uri="{FF2B5EF4-FFF2-40B4-BE49-F238E27FC236}">
                    <a16:creationId xmlns:a16="http://schemas.microsoft.com/office/drawing/2014/main" id="{D147A036-FFD8-4A96-9A02-016958154D0A}"/>
                  </a:ext>
                </a:extLst>
              </p:cNvPr>
              <p:cNvSpPr>
                <a:spLocks/>
              </p:cNvSpPr>
              <p:nvPr/>
            </p:nvSpPr>
            <p:spPr bwMode="auto">
              <a:xfrm>
                <a:off x="3518" y="2470"/>
                <a:ext cx="463" cy="1398"/>
              </a:xfrm>
              <a:custGeom>
                <a:avLst/>
                <a:gdLst>
                  <a:gd name="T0" fmla="*/ 31 w 463"/>
                  <a:gd name="T1" fmla="*/ 0 h 1398"/>
                  <a:gd name="T2" fmla="*/ 125 w 463"/>
                  <a:gd name="T3" fmla="*/ 56 h 1398"/>
                  <a:gd name="T4" fmla="*/ 156 w 463"/>
                  <a:gd name="T5" fmla="*/ 143 h 1398"/>
                  <a:gd name="T6" fmla="*/ 189 w 463"/>
                  <a:gd name="T7" fmla="*/ 369 h 1398"/>
                  <a:gd name="T8" fmla="*/ 189 w 463"/>
                  <a:gd name="T9" fmla="*/ 589 h 1398"/>
                  <a:gd name="T10" fmla="*/ 172 w 463"/>
                  <a:gd name="T11" fmla="*/ 825 h 1398"/>
                  <a:gd name="T12" fmla="*/ 125 w 463"/>
                  <a:gd name="T13" fmla="*/ 1037 h 1398"/>
                  <a:gd name="T14" fmla="*/ 87 w 463"/>
                  <a:gd name="T15" fmla="*/ 1178 h 1398"/>
                  <a:gd name="T16" fmla="*/ 87 w 463"/>
                  <a:gd name="T17" fmla="*/ 1256 h 1398"/>
                  <a:gd name="T18" fmla="*/ 125 w 463"/>
                  <a:gd name="T19" fmla="*/ 1273 h 1398"/>
                  <a:gd name="T20" fmla="*/ 204 w 463"/>
                  <a:gd name="T21" fmla="*/ 1264 h 1398"/>
                  <a:gd name="T22" fmla="*/ 314 w 463"/>
                  <a:gd name="T23" fmla="*/ 1264 h 1398"/>
                  <a:gd name="T24" fmla="*/ 440 w 463"/>
                  <a:gd name="T25" fmla="*/ 1304 h 1398"/>
                  <a:gd name="T26" fmla="*/ 463 w 463"/>
                  <a:gd name="T27" fmla="*/ 1335 h 1398"/>
                  <a:gd name="T28" fmla="*/ 440 w 463"/>
                  <a:gd name="T29" fmla="*/ 1374 h 1398"/>
                  <a:gd name="T30" fmla="*/ 384 w 463"/>
                  <a:gd name="T31" fmla="*/ 1398 h 1398"/>
                  <a:gd name="T32" fmla="*/ 330 w 463"/>
                  <a:gd name="T33" fmla="*/ 1358 h 1398"/>
                  <a:gd name="T34" fmla="*/ 259 w 463"/>
                  <a:gd name="T35" fmla="*/ 1343 h 1398"/>
                  <a:gd name="T36" fmla="*/ 164 w 463"/>
                  <a:gd name="T37" fmla="*/ 1335 h 1398"/>
                  <a:gd name="T38" fmla="*/ 79 w 463"/>
                  <a:gd name="T39" fmla="*/ 1335 h 1398"/>
                  <a:gd name="T40" fmla="*/ 31 w 463"/>
                  <a:gd name="T41" fmla="*/ 1343 h 1398"/>
                  <a:gd name="T42" fmla="*/ 0 w 463"/>
                  <a:gd name="T43" fmla="*/ 1319 h 1398"/>
                  <a:gd name="T44" fmla="*/ 8 w 463"/>
                  <a:gd name="T45" fmla="*/ 1288 h 1398"/>
                  <a:gd name="T46" fmla="*/ 15 w 463"/>
                  <a:gd name="T47" fmla="*/ 1194 h 1398"/>
                  <a:gd name="T48" fmla="*/ 31 w 463"/>
                  <a:gd name="T49" fmla="*/ 1107 h 1398"/>
                  <a:gd name="T50" fmla="*/ 79 w 463"/>
                  <a:gd name="T51" fmla="*/ 966 h 1398"/>
                  <a:gd name="T52" fmla="*/ 110 w 463"/>
                  <a:gd name="T53" fmla="*/ 786 h 1398"/>
                  <a:gd name="T54" fmla="*/ 118 w 463"/>
                  <a:gd name="T55" fmla="*/ 620 h 1398"/>
                  <a:gd name="T56" fmla="*/ 110 w 463"/>
                  <a:gd name="T57" fmla="*/ 409 h 1398"/>
                  <a:gd name="T58" fmla="*/ 71 w 463"/>
                  <a:gd name="T59" fmla="*/ 261 h 1398"/>
                  <a:gd name="T60" fmla="*/ 15 w 463"/>
                  <a:gd name="T61" fmla="*/ 182 h 1398"/>
                  <a:gd name="T62" fmla="*/ 0 w 463"/>
                  <a:gd name="T63" fmla="*/ 110 h 1398"/>
                  <a:gd name="T64" fmla="*/ 15 w 463"/>
                  <a:gd name="T65" fmla="*/ 48 h 1398"/>
                  <a:gd name="T66" fmla="*/ 31 w 463"/>
                  <a:gd name="T67" fmla="*/ 0 h 139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63"/>
                  <a:gd name="T103" fmla="*/ 0 h 1398"/>
                  <a:gd name="T104" fmla="*/ 463 w 463"/>
                  <a:gd name="T105" fmla="*/ 1398 h 139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63" h="1398">
                    <a:moveTo>
                      <a:pt x="31" y="0"/>
                    </a:moveTo>
                    <a:lnTo>
                      <a:pt x="125" y="56"/>
                    </a:lnTo>
                    <a:lnTo>
                      <a:pt x="156" y="143"/>
                    </a:lnTo>
                    <a:lnTo>
                      <a:pt x="189" y="369"/>
                    </a:lnTo>
                    <a:lnTo>
                      <a:pt x="189" y="589"/>
                    </a:lnTo>
                    <a:lnTo>
                      <a:pt x="172" y="825"/>
                    </a:lnTo>
                    <a:lnTo>
                      <a:pt x="125" y="1037"/>
                    </a:lnTo>
                    <a:lnTo>
                      <a:pt x="87" y="1178"/>
                    </a:lnTo>
                    <a:lnTo>
                      <a:pt x="87" y="1256"/>
                    </a:lnTo>
                    <a:lnTo>
                      <a:pt x="125" y="1273"/>
                    </a:lnTo>
                    <a:lnTo>
                      <a:pt x="204" y="1264"/>
                    </a:lnTo>
                    <a:lnTo>
                      <a:pt x="314" y="1264"/>
                    </a:lnTo>
                    <a:lnTo>
                      <a:pt x="440" y="1304"/>
                    </a:lnTo>
                    <a:lnTo>
                      <a:pt x="463" y="1335"/>
                    </a:lnTo>
                    <a:lnTo>
                      <a:pt x="440" y="1374"/>
                    </a:lnTo>
                    <a:lnTo>
                      <a:pt x="384" y="1398"/>
                    </a:lnTo>
                    <a:lnTo>
                      <a:pt x="330" y="1358"/>
                    </a:lnTo>
                    <a:lnTo>
                      <a:pt x="259" y="1343"/>
                    </a:lnTo>
                    <a:lnTo>
                      <a:pt x="164" y="1335"/>
                    </a:lnTo>
                    <a:lnTo>
                      <a:pt x="79" y="1335"/>
                    </a:lnTo>
                    <a:lnTo>
                      <a:pt x="31" y="1343"/>
                    </a:lnTo>
                    <a:lnTo>
                      <a:pt x="0" y="1319"/>
                    </a:lnTo>
                    <a:lnTo>
                      <a:pt x="8" y="1288"/>
                    </a:lnTo>
                    <a:lnTo>
                      <a:pt x="15" y="1194"/>
                    </a:lnTo>
                    <a:lnTo>
                      <a:pt x="31" y="1107"/>
                    </a:lnTo>
                    <a:lnTo>
                      <a:pt x="79" y="966"/>
                    </a:lnTo>
                    <a:lnTo>
                      <a:pt x="110" y="786"/>
                    </a:lnTo>
                    <a:lnTo>
                      <a:pt x="118" y="620"/>
                    </a:lnTo>
                    <a:lnTo>
                      <a:pt x="110" y="409"/>
                    </a:lnTo>
                    <a:lnTo>
                      <a:pt x="71" y="261"/>
                    </a:lnTo>
                    <a:lnTo>
                      <a:pt x="15" y="182"/>
                    </a:lnTo>
                    <a:lnTo>
                      <a:pt x="0" y="110"/>
                    </a:lnTo>
                    <a:lnTo>
                      <a:pt x="15" y="48"/>
                    </a:lnTo>
                    <a:lnTo>
                      <a:pt x="31" y="0"/>
                    </a:lnTo>
                    <a:close/>
                  </a:path>
                </a:pathLst>
              </a:custGeom>
              <a:solidFill>
                <a:srgbClr val="000000"/>
              </a:solidFill>
              <a:ln w="9525">
                <a:solidFill>
                  <a:schemeClr val="tx1"/>
                </a:solidFill>
                <a:round/>
                <a:headEnd/>
                <a:tailEnd/>
              </a:ln>
            </p:spPr>
            <p:txBody>
              <a:bodyPr/>
              <a:lstStyle/>
              <a:p>
                <a:endParaRPr lang="en-GB"/>
              </a:p>
            </p:txBody>
          </p:sp>
          <p:sp>
            <p:nvSpPr>
              <p:cNvPr id="29743" name="Freeform 286">
                <a:extLst>
                  <a:ext uri="{FF2B5EF4-FFF2-40B4-BE49-F238E27FC236}">
                    <a16:creationId xmlns:a16="http://schemas.microsoft.com/office/drawing/2014/main" id="{E4576A6B-22B4-4865-AFDE-CF1A3E0D1BC3}"/>
                  </a:ext>
                </a:extLst>
              </p:cNvPr>
              <p:cNvSpPr>
                <a:spLocks/>
              </p:cNvSpPr>
              <p:nvPr/>
            </p:nvSpPr>
            <p:spPr bwMode="auto">
              <a:xfrm>
                <a:off x="3141" y="2464"/>
                <a:ext cx="431" cy="1507"/>
              </a:xfrm>
              <a:custGeom>
                <a:avLst/>
                <a:gdLst>
                  <a:gd name="T0" fmla="*/ 273 w 431"/>
                  <a:gd name="T1" fmla="*/ 39 h 1507"/>
                  <a:gd name="T2" fmla="*/ 337 w 431"/>
                  <a:gd name="T3" fmla="*/ 0 h 1507"/>
                  <a:gd name="T4" fmla="*/ 391 w 431"/>
                  <a:gd name="T5" fmla="*/ 23 h 1507"/>
                  <a:gd name="T6" fmla="*/ 431 w 431"/>
                  <a:gd name="T7" fmla="*/ 87 h 1507"/>
                  <a:gd name="T8" fmla="*/ 422 w 431"/>
                  <a:gd name="T9" fmla="*/ 290 h 1507"/>
                  <a:gd name="T10" fmla="*/ 391 w 431"/>
                  <a:gd name="T11" fmla="*/ 566 h 1507"/>
                  <a:gd name="T12" fmla="*/ 337 w 431"/>
                  <a:gd name="T13" fmla="*/ 840 h 1507"/>
                  <a:gd name="T14" fmla="*/ 265 w 431"/>
                  <a:gd name="T15" fmla="*/ 1012 h 1507"/>
                  <a:gd name="T16" fmla="*/ 211 w 431"/>
                  <a:gd name="T17" fmla="*/ 1169 h 1507"/>
                  <a:gd name="T18" fmla="*/ 157 w 431"/>
                  <a:gd name="T19" fmla="*/ 1224 h 1507"/>
                  <a:gd name="T20" fmla="*/ 164 w 431"/>
                  <a:gd name="T21" fmla="*/ 1256 h 1507"/>
                  <a:gd name="T22" fmla="*/ 164 w 431"/>
                  <a:gd name="T23" fmla="*/ 1279 h 1507"/>
                  <a:gd name="T24" fmla="*/ 227 w 431"/>
                  <a:gd name="T25" fmla="*/ 1327 h 1507"/>
                  <a:gd name="T26" fmla="*/ 321 w 431"/>
                  <a:gd name="T27" fmla="*/ 1373 h 1507"/>
                  <a:gd name="T28" fmla="*/ 391 w 431"/>
                  <a:gd name="T29" fmla="*/ 1452 h 1507"/>
                  <a:gd name="T30" fmla="*/ 391 w 431"/>
                  <a:gd name="T31" fmla="*/ 1483 h 1507"/>
                  <a:gd name="T32" fmla="*/ 337 w 431"/>
                  <a:gd name="T33" fmla="*/ 1507 h 1507"/>
                  <a:gd name="T34" fmla="*/ 273 w 431"/>
                  <a:gd name="T35" fmla="*/ 1507 h 1507"/>
                  <a:gd name="T36" fmla="*/ 250 w 431"/>
                  <a:gd name="T37" fmla="*/ 1468 h 1507"/>
                  <a:gd name="T38" fmla="*/ 219 w 431"/>
                  <a:gd name="T39" fmla="*/ 1412 h 1507"/>
                  <a:gd name="T40" fmla="*/ 157 w 431"/>
                  <a:gd name="T41" fmla="*/ 1366 h 1507"/>
                  <a:gd name="T42" fmla="*/ 85 w 431"/>
                  <a:gd name="T43" fmla="*/ 1319 h 1507"/>
                  <a:gd name="T44" fmla="*/ 39 w 431"/>
                  <a:gd name="T45" fmla="*/ 1294 h 1507"/>
                  <a:gd name="T46" fmla="*/ 0 w 431"/>
                  <a:gd name="T47" fmla="*/ 1271 h 1507"/>
                  <a:gd name="T48" fmla="*/ 0 w 431"/>
                  <a:gd name="T49" fmla="*/ 1232 h 1507"/>
                  <a:gd name="T50" fmla="*/ 39 w 431"/>
                  <a:gd name="T51" fmla="*/ 1193 h 1507"/>
                  <a:gd name="T52" fmla="*/ 116 w 431"/>
                  <a:gd name="T53" fmla="*/ 1161 h 1507"/>
                  <a:gd name="T54" fmla="*/ 164 w 431"/>
                  <a:gd name="T55" fmla="*/ 1099 h 1507"/>
                  <a:gd name="T56" fmla="*/ 211 w 431"/>
                  <a:gd name="T57" fmla="*/ 981 h 1507"/>
                  <a:gd name="T58" fmla="*/ 258 w 431"/>
                  <a:gd name="T59" fmla="*/ 856 h 1507"/>
                  <a:gd name="T60" fmla="*/ 290 w 431"/>
                  <a:gd name="T61" fmla="*/ 746 h 1507"/>
                  <a:gd name="T62" fmla="*/ 306 w 431"/>
                  <a:gd name="T63" fmla="*/ 573 h 1507"/>
                  <a:gd name="T64" fmla="*/ 298 w 431"/>
                  <a:gd name="T65" fmla="*/ 392 h 1507"/>
                  <a:gd name="T66" fmla="*/ 290 w 431"/>
                  <a:gd name="T67" fmla="*/ 243 h 1507"/>
                  <a:gd name="T68" fmla="*/ 265 w 431"/>
                  <a:gd name="T69" fmla="*/ 118 h 1507"/>
                  <a:gd name="T70" fmla="*/ 273 w 431"/>
                  <a:gd name="T71" fmla="*/ 39 h 150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31"/>
                  <a:gd name="T109" fmla="*/ 0 h 1507"/>
                  <a:gd name="T110" fmla="*/ 431 w 431"/>
                  <a:gd name="T111" fmla="*/ 1507 h 150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31" h="1507">
                    <a:moveTo>
                      <a:pt x="273" y="39"/>
                    </a:moveTo>
                    <a:lnTo>
                      <a:pt x="337" y="0"/>
                    </a:lnTo>
                    <a:lnTo>
                      <a:pt x="391" y="23"/>
                    </a:lnTo>
                    <a:lnTo>
                      <a:pt x="431" y="87"/>
                    </a:lnTo>
                    <a:lnTo>
                      <a:pt x="422" y="290"/>
                    </a:lnTo>
                    <a:lnTo>
                      <a:pt x="391" y="566"/>
                    </a:lnTo>
                    <a:lnTo>
                      <a:pt x="337" y="840"/>
                    </a:lnTo>
                    <a:lnTo>
                      <a:pt x="265" y="1012"/>
                    </a:lnTo>
                    <a:lnTo>
                      <a:pt x="211" y="1169"/>
                    </a:lnTo>
                    <a:lnTo>
                      <a:pt x="157" y="1224"/>
                    </a:lnTo>
                    <a:lnTo>
                      <a:pt x="164" y="1256"/>
                    </a:lnTo>
                    <a:lnTo>
                      <a:pt x="164" y="1279"/>
                    </a:lnTo>
                    <a:lnTo>
                      <a:pt x="227" y="1327"/>
                    </a:lnTo>
                    <a:lnTo>
                      <a:pt x="321" y="1373"/>
                    </a:lnTo>
                    <a:lnTo>
                      <a:pt x="391" y="1452"/>
                    </a:lnTo>
                    <a:lnTo>
                      <a:pt x="391" y="1483"/>
                    </a:lnTo>
                    <a:lnTo>
                      <a:pt x="337" y="1507"/>
                    </a:lnTo>
                    <a:lnTo>
                      <a:pt x="273" y="1507"/>
                    </a:lnTo>
                    <a:lnTo>
                      <a:pt x="250" y="1468"/>
                    </a:lnTo>
                    <a:lnTo>
                      <a:pt x="219" y="1412"/>
                    </a:lnTo>
                    <a:lnTo>
                      <a:pt x="157" y="1366"/>
                    </a:lnTo>
                    <a:lnTo>
                      <a:pt x="85" y="1319"/>
                    </a:lnTo>
                    <a:lnTo>
                      <a:pt x="39" y="1294"/>
                    </a:lnTo>
                    <a:lnTo>
                      <a:pt x="0" y="1271"/>
                    </a:lnTo>
                    <a:lnTo>
                      <a:pt x="0" y="1232"/>
                    </a:lnTo>
                    <a:lnTo>
                      <a:pt x="39" y="1193"/>
                    </a:lnTo>
                    <a:lnTo>
                      <a:pt x="116" y="1161"/>
                    </a:lnTo>
                    <a:lnTo>
                      <a:pt x="164" y="1099"/>
                    </a:lnTo>
                    <a:lnTo>
                      <a:pt x="211" y="981"/>
                    </a:lnTo>
                    <a:lnTo>
                      <a:pt x="258" y="856"/>
                    </a:lnTo>
                    <a:lnTo>
                      <a:pt x="290" y="746"/>
                    </a:lnTo>
                    <a:lnTo>
                      <a:pt x="306" y="573"/>
                    </a:lnTo>
                    <a:lnTo>
                      <a:pt x="298" y="392"/>
                    </a:lnTo>
                    <a:lnTo>
                      <a:pt x="290" y="243"/>
                    </a:lnTo>
                    <a:lnTo>
                      <a:pt x="265" y="118"/>
                    </a:lnTo>
                    <a:lnTo>
                      <a:pt x="273" y="39"/>
                    </a:lnTo>
                    <a:close/>
                  </a:path>
                </a:pathLst>
              </a:custGeom>
              <a:solidFill>
                <a:srgbClr val="000000"/>
              </a:solidFill>
              <a:ln w="9525">
                <a:solidFill>
                  <a:schemeClr val="tx1"/>
                </a:solidFill>
                <a:round/>
                <a:headEnd/>
                <a:tailEnd/>
              </a:ln>
            </p:spPr>
            <p:txBody>
              <a:bodyPr/>
              <a:lstStyle/>
              <a:p>
                <a:endParaRPr lang="en-GB"/>
              </a:p>
            </p:txBody>
          </p:sp>
        </p:grpSp>
        <p:sp>
          <p:nvSpPr>
            <p:cNvPr id="29734" name="Freeform 287">
              <a:extLst>
                <a:ext uri="{FF2B5EF4-FFF2-40B4-BE49-F238E27FC236}">
                  <a16:creationId xmlns:a16="http://schemas.microsoft.com/office/drawing/2014/main" id="{4519A1BD-A966-4CF9-86A2-5F9B93A1E941}"/>
                </a:ext>
              </a:extLst>
            </p:cNvPr>
            <p:cNvSpPr>
              <a:spLocks/>
            </p:cNvSpPr>
            <p:nvPr/>
          </p:nvSpPr>
          <p:spPr bwMode="auto">
            <a:xfrm rot="1222794">
              <a:off x="3816" y="1721"/>
              <a:ext cx="713" cy="686"/>
            </a:xfrm>
            <a:custGeom>
              <a:avLst/>
              <a:gdLst>
                <a:gd name="T0" fmla="*/ 1 w 1053"/>
                <a:gd name="T1" fmla="*/ 0 h 894"/>
                <a:gd name="T2" fmla="*/ 0 w 1053"/>
                <a:gd name="T3" fmla="*/ 2 h 894"/>
                <a:gd name="T4" fmla="*/ 0 w 1053"/>
                <a:gd name="T5" fmla="*/ 3 h 894"/>
                <a:gd name="T6" fmla="*/ 1 w 1053"/>
                <a:gd name="T7" fmla="*/ 5 h 894"/>
                <a:gd name="T8" fmla="*/ 1 w 1053"/>
                <a:gd name="T9" fmla="*/ 9 h 894"/>
                <a:gd name="T10" fmla="*/ 1 w 1053"/>
                <a:gd name="T11" fmla="*/ 13 h 894"/>
                <a:gd name="T12" fmla="*/ 1 w 1053"/>
                <a:gd name="T13" fmla="*/ 15 h 894"/>
                <a:gd name="T14" fmla="*/ 2 w 1053"/>
                <a:gd name="T15" fmla="*/ 16 h 894"/>
                <a:gd name="T16" fmla="*/ 3 w 1053"/>
                <a:gd name="T17" fmla="*/ 18 h 894"/>
                <a:gd name="T18" fmla="*/ 3 w 1053"/>
                <a:gd name="T19" fmla="*/ 18 h 894"/>
                <a:gd name="T20" fmla="*/ 3 w 1053"/>
                <a:gd name="T21" fmla="*/ 19 h 894"/>
                <a:gd name="T22" fmla="*/ 4 w 1053"/>
                <a:gd name="T23" fmla="*/ 21 h 894"/>
                <a:gd name="T24" fmla="*/ 4 w 1053"/>
                <a:gd name="T25" fmla="*/ 21 h 894"/>
                <a:gd name="T26" fmla="*/ 4 w 1053"/>
                <a:gd name="T27" fmla="*/ 19 h 894"/>
                <a:gd name="T28" fmla="*/ 4 w 1053"/>
                <a:gd name="T29" fmla="*/ 18 h 894"/>
                <a:gd name="T30" fmla="*/ 4 w 1053"/>
                <a:gd name="T31" fmla="*/ 21 h 894"/>
                <a:gd name="T32" fmla="*/ 4 w 1053"/>
                <a:gd name="T33" fmla="*/ 21 h 894"/>
                <a:gd name="T34" fmla="*/ 4 w 1053"/>
                <a:gd name="T35" fmla="*/ 18 h 894"/>
                <a:gd name="T36" fmla="*/ 4 w 1053"/>
                <a:gd name="T37" fmla="*/ 18 h 894"/>
                <a:gd name="T38" fmla="*/ 4 w 1053"/>
                <a:gd name="T39" fmla="*/ 18 h 894"/>
                <a:gd name="T40" fmla="*/ 5 w 1053"/>
                <a:gd name="T41" fmla="*/ 18 h 894"/>
                <a:gd name="T42" fmla="*/ 5 w 1053"/>
                <a:gd name="T43" fmla="*/ 18 h 894"/>
                <a:gd name="T44" fmla="*/ 4 w 1053"/>
                <a:gd name="T45" fmla="*/ 18 h 894"/>
                <a:gd name="T46" fmla="*/ 4 w 1053"/>
                <a:gd name="T47" fmla="*/ 18 h 894"/>
                <a:gd name="T48" fmla="*/ 4 w 1053"/>
                <a:gd name="T49" fmla="*/ 16 h 894"/>
                <a:gd name="T50" fmla="*/ 4 w 1053"/>
                <a:gd name="T51" fmla="*/ 16 h 894"/>
                <a:gd name="T52" fmla="*/ 4 w 1053"/>
                <a:gd name="T53" fmla="*/ 16 h 894"/>
                <a:gd name="T54" fmla="*/ 4 w 1053"/>
                <a:gd name="T55" fmla="*/ 17 h 894"/>
                <a:gd name="T56" fmla="*/ 3 w 1053"/>
                <a:gd name="T57" fmla="*/ 17 h 894"/>
                <a:gd name="T58" fmla="*/ 3 w 1053"/>
                <a:gd name="T59" fmla="*/ 16 h 894"/>
                <a:gd name="T60" fmla="*/ 2 w 1053"/>
                <a:gd name="T61" fmla="*/ 15 h 894"/>
                <a:gd name="T62" fmla="*/ 1 w 1053"/>
                <a:gd name="T63" fmla="*/ 13 h 894"/>
                <a:gd name="T64" fmla="*/ 1 w 1053"/>
                <a:gd name="T65" fmla="*/ 9 h 894"/>
                <a:gd name="T66" fmla="*/ 1 w 1053"/>
                <a:gd name="T67" fmla="*/ 5 h 894"/>
                <a:gd name="T68" fmla="*/ 1 w 1053"/>
                <a:gd name="T69" fmla="*/ 2 h 894"/>
                <a:gd name="T70" fmla="*/ 1 w 1053"/>
                <a:gd name="T71" fmla="*/ 2 h 894"/>
                <a:gd name="T72" fmla="*/ 1 w 1053"/>
                <a:gd name="T73" fmla="*/ 0 h 89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53"/>
                <a:gd name="T112" fmla="*/ 0 h 894"/>
                <a:gd name="T113" fmla="*/ 1053 w 1053"/>
                <a:gd name="T114" fmla="*/ 894 h 89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53" h="894">
                  <a:moveTo>
                    <a:pt x="25" y="0"/>
                  </a:moveTo>
                  <a:lnTo>
                    <a:pt x="0" y="38"/>
                  </a:lnTo>
                  <a:lnTo>
                    <a:pt x="0" y="108"/>
                  </a:lnTo>
                  <a:lnTo>
                    <a:pt x="25" y="226"/>
                  </a:lnTo>
                  <a:lnTo>
                    <a:pt x="151" y="384"/>
                  </a:lnTo>
                  <a:lnTo>
                    <a:pt x="261" y="533"/>
                  </a:lnTo>
                  <a:lnTo>
                    <a:pt x="346" y="603"/>
                  </a:lnTo>
                  <a:lnTo>
                    <a:pt x="418" y="651"/>
                  </a:lnTo>
                  <a:lnTo>
                    <a:pt x="630" y="721"/>
                  </a:lnTo>
                  <a:lnTo>
                    <a:pt x="835" y="744"/>
                  </a:lnTo>
                  <a:lnTo>
                    <a:pt x="897" y="784"/>
                  </a:lnTo>
                  <a:lnTo>
                    <a:pt x="936" y="894"/>
                  </a:lnTo>
                  <a:lnTo>
                    <a:pt x="960" y="894"/>
                  </a:lnTo>
                  <a:lnTo>
                    <a:pt x="936" y="784"/>
                  </a:lnTo>
                  <a:lnTo>
                    <a:pt x="945" y="768"/>
                  </a:lnTo>
                  <a:lnTo>
                    <a:pt x="1015" y="838"/>
                  </a:lnTo>
                  <a:lnTo>
                    <a:pt x="1022" y="831"/>
                  </a:lnTo>
                  <a:lnTo>
                    <a:pt x="968" y="752"/>
                  </a:lnTo>
                  <a:lnTo>
                    <a:pt x="983" y="744"/>
                  </a:lnTo>
                  <a:lnTo>
                    <a:pt x="1046" y="759"/>
                  </a:lnTo>
                  <a:lnTo>
                    <a:pt x="1053" y="744"/>
                  </a:lnTo>
                  <a:lnTo>
                    <a:pt x="1053" y="736"/>
                  </a:lnTo>
                  <a:lnTo>
                    <a:pt x="945" y="728"/>
                  </a:lnTo>
                  <a:lnTo>
                    <a:pt x="945" y="721"/>
                  </a:lnTo>
                  <a:lnTo>
                    <a:pt x="991" y="658"/>
                  </a:lnTo>
                  <a:lnTo>
                    <a:pt x="983" y="643"/>
                  </a:lnTo>
                  <a:lnTo>
                    <a:pt x="960" y="643"/>
                  </a:lnTo>
                  <a:lnTo>
                    <a:pt x="920" y="705"/>
                  </a:lnTo>
                  <a:lnTo>
                    <a:pt x="858" y="705"/>
                  </a:lnTo>
                  <a:lnTo>
                    <a:pt x="661" y="674"/>
                  </a:lnTo>
                  <a:lnTo>
                    <a:pt x="504" y="618"/>
                  </a:lnTo>
                  <a:lnTo>
                    <a:pt x="394" y="541"/>
                  </a:lnTo>
                  <a:lnTo>
                    <a:pt x="269" y="384"/>
                  </a:lnTo>
                  <a:lnTo>
                    <a:pt x="166" y="218"/>
                  </a:lnTo>
                  <a:lnTo>
                    <a:pt x="127" y="62"/>
                  </a:lnTo>
                  <a:lnTo>
                    <a:pt x="72" y="7"/>
                  </a:lnTo>
                  <a:lnTo>
                    <a:pt x="25" y="0"/>
                  </a:lnTo>
                  <a:close/>
                </a:path>
              </a:pathLst>
            </a:custGeom>
            <a:solidFill>
              <a:srgbClr val="000000"/>
            </a:solidFill>
            <a:ln w="9525">
              <a:solidFill>
                <a:schemeClr val="tx1"/>
              </a:solidFill>
              <a:round/>
              <a:headEnd/>
              <a:tailEnd/>
            </a:ln>
          </p:spPr>
          <p:txBody>
            <a:bodyPr/>
            <a:lstStyle/>
            <a:p>
              <a:endParaRPr lang="en-GB"/>
            </a:p>
          </p:txBody>
        </p:sp>
        <p:grpSp>
          <p:nvGrpSpPr>
            <p:cNvPr id="29735" name="Group 288">
              <a:extLst>
                <a:ext uri="{FF2B5EF4-FFF2-40B4-BE49-F238E27FC236}">
                  <a16:creationId xmlns:a16="http://schemas.microsoft.com/office/drawing/2014/main" id="{2D47D686-0A3A-4FF7-9AA1-3241EEB0BBEE}"/>
                </a:ext>
              </a:extLst>
            </p:cNvPr>
            <p:cNvGrpSpPr>
              <a:grpSpLocks/>
            </p:cNvGrpSpPr>
            <p:nvPr/>
          </p:nvGrpSpPr>
          <p:grpSpPr bwMode="auto">
            <a:xfrm>
              <a:off x="3484" y="1647"/>
              <a:ext cx="793" cy="1242"/>
              <a:chOff x="2944" y="1426"/>
              <a:chExt cx="1171" cy="1617"/>
            </a:xfrm>
          </p:grpSpPr>
          <p:grpSp>
            <p:nvGrpSpPr>
              <p:cNvPr id="29736" name="Group 289">
                <a:extLst>
                  <a:ext uri="{FF2B5EF4-FFF2-40B4-BE49-F238E27FC236}">
                    <a16:creationId xmlns:a16="http://schemas.microsoft.com/office/drawing/2014/main" id="{AAD7D806-CAFB-442B-B9B6-7B0807A15930}"/>
                  </a:ext>
                </a:extLst>
              </p:cNvPr>
              <p:cNvGrpSpPr>
                <a:grpSpLocks/>
              </p:cNvGrpSpPr>
              <p:nvPr/>
            </p:nvGrpSpPr>
            <p:grpSpPr bwMode="auto">
              <a:xfrm>
                <a:off x="2944" y="2070"/>
                <a:ext cx="1171" cy="973"/>
                <a:chOff x="2944" y="2070"/>
                <a:chExt cx="1171" cy="973"/>
              </a:xfrm>
            </p:grpSpPr>
            <p:sp>
              <p:nvSpPr>
                <p:cNvPr id="29738" name="Freeform 290">
                  <a:extLst>
                    <a:ext uri="{FF2B5EF4-FFF2-40B4-BE49-F238E27FC236}">
                      <a16:creationId xmlns:a16="http://schemas.microsoft.com/office/drawing/2014/main" id="{D6A84470-BA07-4BC6-90BB-A313DB503652}"/>
                    </a:ext>
                  </a:extLst>
                </p:cNvPr>
                <p:cNvSpPr>
                  <a:spLocks/>
                </p:cNvSpPr>
                <p:nvPr/>
              </p:nvSpPr>
              <p:spPr bwMode="auto">
                <a:xfrm>
                  <a:off x="2960" y="2094"/>
                  <a:ext cx="1131" cy="933"/>
                </a:xfrm>
                <a:custGeom>
                  <a:avLst/>
                  <a:gdLst>
                    <a:gd name="T0" fmla="*/ 102 w 1131"/>
                    <a:gd name="T1" fmla="*/ 71 h 933"/>
                    <a:gd name="T2" fmla="*/ 220 w 1131"/>
                    <a:gd name="T3" fmla="*/ 0 h 933"/>
                    <a:gd name="T4" fmla="*/ 424 w 1131"/>
                    <a:gd name="T5" fmla="*/ 0 h 933"/>
                    <a:gd name="T6" fmla="*/ 620 w 1131"/>
                    <a:gd name="T7" fmla="*/ 9 h 933"/>
                    <a:gd name="T8" fmla="*/ 817 w 1131"/>
                    <a:gd name="T9" fmla="*/ 32 h 933"/>
                    <a:gd name="T10" fmla="*/ 1045 w 1131"/>
                    <a:gd name="T11" fmla="*/ 79 h 933"/>
                    <a:gd name="T12" fmla="*/ 1085 w 1131"/>
                    <a:gd name="T13" fmla="*/ 196 h 933"/>
                    <a:gd name="T14" fmla="*/ 1116 w 1131"/>
                    <a:gd name="T15" fmla="*/ 299 h 933"/>
                    <a:gd name="T16" fmla="*/ 1131 w 1131"/>
                    <a:gd name="T17" fmla="*/ 448 h 933"/>
                    <a:gd name="T18" fmla="*/ 1131 w 1131"/>
                    <a:gd name="T19" fmla="*/ 533 h 933"/>
                    <a:gd name="T20" fmla="*/ 1131 w 1131"/>
                    <a:gd name="T21" fmla="*/ 620 h 933"/>
                    <a:gd name="T22" fmla="*/ 1124 w 1131"/>
                    <a:gd name="T23" fmla="*/ 730 h 933"/>
                    <a:gd name="T24" fmla="*/ 1085 w 1131"/>
                    <a:gd name="T25" fmla="*/ 784 h 933"/>
                    <a:gd name="T26" fmla="*/ 1045 w 1131"/>
                    <a:gd name="T27" fmla="*/ 832 h 933"/>
                    <a:gd name="T28" fmla="*/ 950 w 1131"/>
                    <a:gd name="T29" fmla="*/ 871 h 933"/>
                    <a:gd name="T30" fmla="*/ 872 w 1131"/>
                    <a:gd name="T31" fmla="*/ 910 h 933"/>
                    <a:gd name="T32" fmla="*/ 739 w 1131"/>
                    <a:gd name="T33" fmla="*/ 933 h 933"/>
                    <a:gd name="T34" fmla="*/ 604 w 1131"/>
                    <a:gd name="T35" fmla="*/ 917 h 933"/>
                    <a:gd name="T36" fmla="*/ 424 w 1131"/>
                    <a:gd name="T37" fmla="*/ 886 h 933"/>
                    <a:gd name="T38" fmla="*/ 299 w 1131"/>
                    <a:gd name="T39" fmla="*/ 871 h 933"/>
                    <a:gd name="T40" fmla="*/ 173 w 1131"/>
                    <a:gd name="T41" fmla="*/ 840 h 933"/>
                    <a:gd name="T42" fmla="*/ 86 w 1131"/>
                    <a:gd name="T43" fmla="*/ 816 h 933"/>
                    <a:gd name="T44" fmla="*/ 46 w 1131"/>
                    <a:gd name="T45" fmla="*/ 776 h 933"/>
                    <a:gd name="T46" fmla="*/ 23 w 1131"/>
                    <a:gd name="T47" fmla="*/ 753 h 933"/>
                    <a:gd name="T48" fmla="*/ 0 w 1131"/>
                    <a:gd name="T49" fmla="*/ 699 h 933"/>
                    <a:gd name="T50" fmla="*/ 0 w 1131"/>
                    <a:gd name="T51" fmla="*/ 525 h 933"/>
                    <a:gd name="T52" fmla="*/ 0 w 1131"/>
                    <a:gd name="T53" fmla="*/ 243 h 933"/>
                    <a:gd name="T54" fmla="*/ 0 w 1131"/>
                    <a:gd name="T55" fmla="*/ 173 h 933"/>
                    <a:gd name="T56" fmla="*/ 23 w 1131"/>
                    <a:gd name="T57" fmla="*/ 150 h 933"/>
                    <a:gd name="T58" fmla="*/ 102 w 1131"/>
                    <a:gd name="T59" fmla="*/ 71 h 93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131"/>
                    <a:gd name="T91" fmla="*/ 0 h 933"/>
                    <a:gd name="T92" fmla="*/ 1131 w 1131"/>
                    <a:gd name="T93" fmla="*/ 933 h 933"/>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131" h="933">
                      <a:moveTo>
                        <a:pt x="102" y="71"/>
                      </a:moveTo>
                      <a:lnTo>
                        <a:pt x="220" y="0"/>
                      </a:lnTo>
                      <a:lnTo>
                        <a:pt x="424" y="0"/>
                      </a:lnTo>
                      <a:lnTo>
                        <a:pt x="620" y="9"/>
                      </a:lnTo>
                      <a:lnTo>
                        <a:pt x="817" y="32"/>
                      </a:lnTo>
                      <a:lnTo>
                        <a:pt x="1045" y="79"/>
                      </a:lnTo>
                      <a:lnTo>
                        <a:pt x="1085" y="196"/>
                      </a:lnTo>
                      <a:lnTo>
                        <a:pt x="1116" y="299"/>
                      </a:lnTo>
                      <a:lnTo>
                        <a:pt x="1131" y="448"/>
                      </a:lnTo>
                      <a:lnTo>
                        <a:pt x="1131" y="533"/>
                      </a:lnTo>
                      <a:lnTo>
                        <a:pt x="1131" y="620"/>
                      </a:lnTo>
                      <a:lnTo>
                        <a:pt x="1124" y="730"/>
                      </a:lnTo>
                      <a:lnTo>
                        <a:pt x="1085" y="784"/>
                      </a:lnTo>
                      <a:lnTo>
                        <a:pt x="1045" y="832"/>
                      </a:lnTo>
                      <a:lnTo>
                        <a:pt x="950" y="871"/>
                      </a:lnTo>
                      <a:lnTo>
                        <a:pt x="872" y="910"/>
                      </a:lnTo>
                      <a:lnTo>
                        <a:pt x="739" y="933"/>
                      </a:lnTo>
                      <a:lnTo>
                        <a:pt x="604" y="917"/>
                      </a:lnTo>
                      <a:lnTo>
                        <a:pt x="424" y="886"/>
                      </a:lnTo>
                      <a:lnTo>
                        <a:pt x="299" y="871"/>
                      </a:lnTo>
                      <a:lnTo>
                        <a:pt x="173" y="840"/>
                      </a:lnTo>
                      <a:lnTo>
                        <a:pt x="86" y="816"/>
                      </a:lnTo>
                      <a:lnTo>
                        <a:pt x="46" y="776"/>
                      </a:lnTo>
                      <a:lnTo>
                        <a:pt x="23" y="753"/>
                      </a:lnTo>
                      <a:lnTo>
                        <a:pt x="0" y="699"/>
                      </a:lnTo>
                      <a:lnTo>
                        <a:pt x="0" y="525"/>
                      </a:lnTo>
                      <a:lnTo>
                        <a:pt x="0" y="243"/>
                      </a:lnTo>
                      <a:lnTo>
                        <a:pt x="0" y="173"/>
                      </a:lnTo>
                      <a:lnTo>
                        <a:pt x="23" y="150"/>
                      </a:lnTo>
                      <a:lnTo>
                        <a:pt x="102" y="71"/>
                      </a:lnTo>
                      <a:close/>
                    </a:path>
                  </a:pathLst>
                </a:custGeom>
                <a:solidFill>
                  <a:srgbClr val="CC9900"/>
                </a:solidFill>
                <a:ln w="9525">
                  <a:solidFill>
                    <a:schemeClr val="tx1"/>
                  </a:solidFill>
                  <a:round/>
                  <a:headEnd/>
                  <a:tailEnd/>
                </a:ln>
              </p:spPr>
              <p:txBody>
                <a:bodyPr/>
                <a:lstStyle/>
                <a:p>
                  <a:endParaRPr lang="en-GB"/>
                </a:p>
              </p:txBody>
            </p:sp>
            <p:sp>
              <p:nvSpPr>
                <p:cNvPr id="29739" name="Freeform 291">
                  <a:extLst>
                    <a:ext uri="{FF2B5EF4-FFF2-40B4-BE49-F238E27FC236}">
                      <a16:creationId xmlns:a16="http://schemas.microsoft.com/office/drawing/2014/main" id="{7F39766F-3566-4C5F-85E3-7FE140F4C41A}"/>
                    </a:ext>
                  </a:extLst>
                </p:cNvPr>
                <p:cNvSpPr>
                  <a:spLocks/>
                </p:cNvSpPr>
                <p:nvPr/>
              </p:nvSpPr>
              <p:spPr bwMode="auto">
                <a:xfrm>
                  <a:off x="2944" y="2070"/>
                  <a:ext cx="1171" cy="973"/>
                </a:xfrm>
                <a:custGeom>
                  <a:avLst/>
                  <a:gdLst>
                    <a:gd name="T0" fmla="*/ 912 w 1171"/>
                    <a:gd name="T1" fmla="*/ 267 h 973"/>
                    <a:gd name="T2" fmla="*/ 661 w 1171"/>
                    <a:gd name="T3" fmla="*/ 220 h 973"/>
                    <a:gd name="T4" fmla="*/ 503 w 1171"/>
                    <a:gd name="T5" fmla="*/ 197 h 973"/>
                    <a:gd name="T6" fmla="*/ 181 w 1171"/>
                    <a:gd name="T7" fmla="*/ 150 h 973"/>
                    <a:gd name="T8" fmla="*/ 236 w 1171"/>
                    <a:gd name="T9" fmla="*/ 56 h 973"/>
                    <a:gd name="T10" fmla="*/ 856 w 1171"/>
                    <a:gd name="T11" fmla="*/ 79 h 973"/>
                    <a:gd name="T12" fmla="*/ 974 w 1171"/>
                    <a:gd name="T13" fmla="*/ 166 h 973"/>
                    <a:gd name="T14" fmla="*/ 982 w 1171"/>
                    <a:gd name="T15" fmla="*/ 236 h 973"/>
                    <a:gd name="T16" fmla="*/ 1092 w 1171"/>
                    <a:gd name="T17" fmla="*/ 275 h 973"/>
                    <a:gd name="T18" fmla="*/ 1132 w 1171"/>
                    <a:gd name="T19" fmla="*/ 558 h 973"/>
                    <a:gd name="T20" fmla="*/ 1084 w 1171"/>
                    <a:gd name="T21" fmla="*/ 808 h 973"/>
                    <a:gd name="T22" fmla="*/ 1006 w 1171"/>
                    <a:gd name="T23" fmla="*/ 723 h 973"/>
                    <a:gd name="T24" fmla="*/ 999 w 1171"/>
                    <a:gd name="T25" fmla="*/ 251 h 973"/>
                    <a:gd name="T26" fmla="*/ 951 w 1171"/>
                    <a:gd name="T27" fmla="*/ 259 h 973"/>
                    <a:gd name="T28" fmla="*/ 943 w 1171"/>
                    <a:gd name="T29" fmla="*/ 887 h 973"/>
                    <a:gd name="T30" fmla="*/ 653 w 1171"/>
                    <a:gd name="T31" fmla="*/ 918 h 973"/>
                    <a:gd name="T32" fmla="*/ 133 w 1171"/>
                    <a:gd name="T33" fmla="*/ 824 h 973"/>
                    <a:gd name="T34" fmla="*/ 39 w 1171"/>
                    <a:gd name="T35" fmla="*/ 510 h 973"/>
                    <a:gd name="T36" fmla="*/ 63 w 1171"/>
                    <a:gd name="T37" fmla="*/ 174 h 973"/>
                    <a:gd name="T38" fmla="*/ 8 w 1171"/>
                    <a:gd name="T39" fmla="*/ 174 h 973"/>
                    <a:gd name="T40" fmla="*/ 0 w 1171"/>
                    <a:gd name="T41" fmla="*/ 549 h 973"/>
                    <a:gd name="T42" fmla="*/ 39 w 1171"/>
                    <a:gd name="T43" fmla="*/ 816 h 973"/>
                    <a:gd name="T44" fmla="*/ 299 w 1171"/>
                    <a:gd name="T45" fmla="*/ 918 h 973"/>
                    <a:gd name="T46" fmla="*/ 636 w 1171"/>
                    <a:gd name="T47" fmla="*/ 973 h 973"/>
                    <a:gd name="T48" fmla="*/ 982 w 1171"/>
                    <a:gd name="T49" fmla="*/ 934 h 973"/>
                    <a:gd name="T50" fmla="*/ 1155 w 1171"/>
                    <a:gd name="T51" fmla="*/ 769 h 973"/>
                    <a:gd name="T52" fmla="*/ 1171 w 1171"/>
                    <a:gd name="T53" fmla="*/ 518 h 973"/>
                    <a:gd name="T54" fmla="*/ 1147 w 1171"/>
                    <a:gd name="T55" fmla="*/ 236 h 973"/>
                    <a:gd name="T56" fmla="*/ 1100 w 1171"/>
                    <a:gd name="T57" fmla="*/ 64 h 973"/>
                    <a:gd name="T58" fmla="*/ 715 w 1171"/>
                    <a:gd name="T59" fmla="*/ 25 h 973"/>
                    <a:gd name="T60" fmla="*/ 392 w 1171"/>
                    <a:gd name="T61" fmla="*/ 0 h 973"/>
                    <a:gd name="T62" fmla="*/ 157 w 1171"/>
                    <a:gd name="T63" fmla="*/ 56 h 973"/>
                    <a:gd name="T64" fmla="*/ 126 w 1171"/>
                    <a:gd name="T65" fmla="*/ 134 h 973"/>
                    <a:gd name="T66" fmla="*/ 141 w 1171"/>
                    <a:gd name="T67" fmla="*/ 103 h 9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171"/>
                    <a:gd name="T103" fmla="*/ 0 h 973"/>
                    <a:gd name="T104" fmla="*/ 1171 w 1171"/>
                    <a:gd name="T105" fmla="*/ 973 h 9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171" h="973">
                      <a:moveTo>
                        <a:pt x="927" y="228"/>
                      </a:moveTo>
                      <a:lnTo>
                        <a:pt x="912" y="267"/>
                      </a:lnTo>
                      <a:lnTo>
                        <a:pt x="771" y="244"/>
                      </a:lnTo>
                      <a:lnTo>
                        <a:pt x="661" y="220"/>
                      </a:lnTo>
                      <a:lnTo>
                        <a:pt x="582" y="205"/>
                      </a:lnTo>
                      <a:lnTo>
                        <a:pt x="503" y="197"/>
                      </a:lnTo>
                      <a:lnTo>
                        <a:pt x="377" y="182"/>
                      </a:lnTo>
                      <a:lnTo>
                        <a:pt x="181" y="150"/>
                      </a:lnTo>
                      <a:lnTo>
                        <a:pt x="118" y="134"/>
                      </a:lnTo>
                      <a:lnTo>
                        <a:pt x="236" y="56"/>
                      </a:lnTo>
                      <a:lnTo>
                        <a:pt x="456" y="48"/>
                      </a:lnTo>
                      <a:lnTo>
                        <a:pt x="856" y="79"/>
                      </a:lnTo>
                      <a:lnTo>
                        <a:pt x="989" y="110"/>
                      </a:lnTo>
                      <a:lnTo>
                        <a:pt x="974" y="166"/>
                      </a:lnTo>
                      <a:lnTo>
                        <a:pt x="966" y="205"/>
                      </a:lnTo>
                      <a:lnTo>
                        <a:pt x="982" y="236"/>
                      </a:lnTo>
                      <a:lnTo>
                        <a:pt x="1037" y="197"/>
                      </a:lnTo>
                      <a:lnTo>
                        <a:pt x="1092" y="275"/>
                      </a:lnTo>
                      <a:lnTo>
                        <a:pt x="1116" y="400"/>
                      </a:lnTo>
                      <a:lnTo>
                        <a:pt x="1132" y="558"/>
                      </a:lnTo>
                      <a:lnTo>
                        <a:pt x="1124" y="730"/>
                      </a:lnTo>
                      <a:lnTo>
                        <a:pt x="1084" y="808"/>
                      </a:lnTo>
                      <a:lnTo>
                        <a:pt x="1030" y="848"/>
                      </a:lnTo>
                      <a:lnTo>
                        <a:pt x="1006" y="723"/>
                      </a:lnTo>
                      <a:lnTo>
                        <a:pt x="999" y="385"/>
                      </a:lnTo>
                      <a:lnTo>
                        <a:pt x="999" y="251"/>
                      </a:lnTo>
                      <a:lnTo>
                        <a:pt x="966" y="251"/>
                      </a:lnTo>
                      <a:lnTo>
                        <a:pt x="951" y="259"/>
                      </a:lnTo>
                      <a:lnTo>
                        <a:pt x="943" y="605"/>
                      </a:lnTo>
                      <a:lnTo>
                        <a:pt x="943" y="887"/>
                      </a:lnTo>
                      <a:lnTo>
                        <a:pt x="856" y="918"/>
                      </a:lnTo>
                      <a:lnTo>
                        <a:pt x="653" y="918"/>
                      </a:lnTo>
                      <a:lnTo>
                        <a:pt x="361" y="879"/>
                      </a:lnTo>
                      <a:lnTo>
                        <a:pt x="133" y="824"/>
                      </a:lnTo>
                      <a:lnTo>
                        <a:pt x="47" y="746"/>
                      </a:lnTo>
                      <a:lnTo>
                        <a:pt x="39" y="510"/>
                      </a:lnTo>
                      <a:lnTo>
                        <a:pt x="39" y="220"/>
                      </a:lnTo>
                      <a:lnTo>
                        <a:pt x="63" y="174"/>
                      </a:lnTo>
                      <a:lnTo>
                        <a:pt x="31" y="126"/>
                      </a:lnTo>
                      <a:lnTo>
                        <a:pt x="8" y="174"/>
                      </a:lnTo>
                      <a:lnTo>
                        <a:pt x="0" y="361"/>
                      </a:lnTo>
                      <a:lnTo>
                        <a:pt x="0" y="549"/>
                      </a:lnTo>
                      <a:lnTo>
                        <a:pt x="8" y="738"/>
                      </a:lnTo>
                      <a:lnTo>
                        <a:pt x="39" y="816"/>
                      </a:lnTo>
                      <a:lnTo>
                        <a:pt x="133" y="879"/>
                      </a:lnTo>
                      <a:lnTo>
                        <a:pt x="299" y="918"/>
                      </a:lnTo>
                      <a:lnTo>
                        <a:pt x="471" y="941"/>
                      </a:lnTo>
                      <a:lnTo>
                        <a:pt x="636" y="973"/>
                      </a:lnTo>
                      <a:lnTo>
                        <a:pt x="841" y="973"/>
                      </a:lnTo>
                      <a:lnTo>
                        <a:pt x="982" y="934"/>
                      </a:lnTo>
                      <a:lnTo>
                        <a:pt x="1076" y="872"/>
                      </a:lnTo>
                      <a:lnTo>
                        <a:pt x="1155" y="769"/>
                      </a:lnTo>
                      <a:lnTo>
                        <a:pt x="1163" y="699"/>
                      </a:lnTo>
                      <a:lnTo>
                        <a:pt x="1171" y="518"/>
                      </a:lnTo>
                      <a:lnTo>
                        <a:pt x="1163" y="393"/>
                      </a:lnTo>
                      <a:lnTo>
                        <a:pt x="1147" y="236"/>
                      </a:lnTo>
                      <a:lnTo>
                        <a:pt x="1100" y="103"/>
                      </a:lnTo>
                      <a:lnTo>
                        <a:pt x="1100" y="64"/>
                      </a:lnTo>
                      <a:lnTo>
                        <a:pt x="935" y="40"/>
                      </a:lnTo>
                      <a:lnTo>
                        <a:pt x="715" y="25"/>
                      </a:lnTo>
                      <a:lnTo>
                        <a:pt x="526" y="9"/>
                      </a:lnTo>
                      <a:lnTo>
                        <a:pt x="392" y="0"/>
                      </a:lnTo>
                      <a:lnTo>
                        <a:pt x="220" y="9"/>
                      </a:lnTo>
                      <a:lnTo>
                        <a:pt x="157" y="56"/>
                      </a:lnTo>
                      <a:lnTo>
                        <a:pt x="71" y="103"/>
                      </a:lnTo>
                      <a:lnTo>
                        <a:pt x="126" y="134"/>
                      </a:lnTo>
                      <a:lnTo>
                        <a:pt x="133" y="118"/>
                      </a:lnTo>
                      <a:lnTo>
                        <a:pt x="141" y="103"/>
                      </a:lnTo>
                      <a:lnTo>
                        <a:pt x="927" y="228"/>
                      </a:lnTo>
                      <a:close/>
                    </a:path>
                  </a:pathLst>
                </a:custGeom>
                <a:solidFill>
                  <a:srgbClr val="000000"/>
                </a:solidFill>
                <a:ln w="9525">
                  <a:solidFill>
                    <a:schemeClr val="tx1"/>
                  </a:solidFill>
                  <a:round/>
                  <a:headEnd/>
                  <a:tailEnd/>
                </a:ln>
              </p:spPr>
              <p:txBody>
                <a:bodyPr/>
                <a:lstStyle/>
                <a:p>
                  <a:endParaRPr lang="en-GB"/>
                </a:p>
              </p:txBody>
            </p:sp>
          </p:grpSp>
          <p:sp>
            <p:nvSpPr>
              <p:cNvPr id="29737" name="Freeform 292">
                <a:extLst>
                  <a:ext uri="{FF2B5EF4-FFF2-40B4-BE49-F238E27FC236}">
                    <a16:creationId xmlns:a16="http://schemas.microsoft.com/office/drawing/2014/main" id="{69CD170F-0C54-4316-8741-9CA458DF6EB8}"/>
                  </a:ext>
                </a:extLst>
              </p:cNvPr>
              <p:cNvSpPr>
                <a:spLocks/>
              </p:cNvSpPr>
              <p:nvPr/>
            </p:nvSpPr>
            <p:spPr bwMode="auto">
              <a:xfrm>
                <a:off x="3023" y="1426"/>
                <a:ext cx="572" cy="785"/>
              </a:xfrm>
              <a:custGeom>
                <a:avLst/>
                <a:gdLst>
                  <a:gd name="T0" fmla="*/ 385 w 572"/>
                  <a:gd name="T1" fmla="*/ 79 h 785"/>
                  <a:gd name="T2" fmla="*/ 447 w 572"/>
                  <a:gd name="T3" fmla="*/ 32 h 785"/>
                  <a:gd name="T4" fmla="*/ 510 w 572"/>
                  <a:gd name="T5" fmla="*/ 0 h 785"/>
                  <a:gd name="T6" fmla="*/ 549 w 572"/>
                  <a:gd name="T7" fmla="*/ 0 h 785"/>
                  <a:gd name="T8" fmla="*/ 572 w 572"/>
                  <a:gd name="T9" fmla="*/ 79 h 785"/>
                  <a:gd name="T10" fmla="*/ 534 w 572"/>
                  <a:gd name="T11" fmla="*/ 173 h 785"/>
                  <a:gd name="T12" fmla="*/ 493 w 572"/>
                  <a:gd name="T13" fmla="*/ 220 h 785"/>
                  <a:gd name="T14" fmla="*/ 385 w 572"/>
                  <a:gd name="T15" fmla="*/ 244 h 785"/>
                  <a:gd name="T16" fmla="*/ 290 w 572"/>
                  <a:gd name="T17" fmla="*/ 314 h 785"/>
                  <a:gd name="T18" fmla="*/ 180 w 572"/>
                  <a:gd name="T19" fmla="*/ 378 h 785"/>
                  <a:gd name="T20" fmla="*/ 118 w 572"/>
                  <a:gd name="T21" fmla="*/ 432 h 785"/>
                  <a:gd name="T22" fmla="*/ 157 w 572"/>
                  <a:gd name="T23" fmla="*/ 472 h 785"/>
                  <a:gd name="T24" fmla="*/ 275 w 572"/>
                  <a:gd name="T25" fmla="*/ 558 h 785"/>
                  <a:gd name="T26" fmla="*/ 385 w 572"/>
                  <a:gd name="T27" fmla="*/ 598 h 785"/>
                  <a:gd name="T28" fmla="*/ 486 w 572"/>
                  <a:gd name="T29" fmla="*/ 652 h 785"/>
                  <a:gd name="T30" fmla="*/ 565 w 572"/>
                  <a:gd name="T31" fmla="*/ 723 h 785"/>
                  <a:gd name="T32" fmla="*/ 557 w 572"/>
                  <a:gd name="T33" fmla="*/ 754 h 785"/>
                  <a:gd name="T34" fmla="*/ 534 w 572"/>
                  <a:gd name="T35" fmla="*/ 785 h 785"/>
                  <a:gd name="T36" fmla="*/ 447 w 572"/>
                  <a:gd name="T37" fmla="*/ 785 h 785"/>
                  <a:gd name="T38" fmla="*/ 369 w 572"/>
                  <a:gd name="T39" fmla="*/ 785 h 785"/>
                  <a:gd name="T40" fmla="*/ 345 w 572"/>
                  <a:gd name="T41" fmla="*/ 731 h 785"/>
                  <a:gd name="T42" fmla="*/ 361 w 572"/>
                  <a:gd name="T43" fmla="*/ 700 h 785"/>
                  <a:gd name="T44" fmla="*/ 361 w 572"/>
                  <a:gd name="T45" fmla="*/ 660 h 785"/>
                  <a:gd name="T46" fmla="*/ 282 w 572"/>
                  <a:gd name="T47" fmla="*/ 621 h 785"/>
                  <a:gd name="T48" fmla="*/ 172 w 572"/>
                  <a:gd name="T49" fmla="*/ 574 h 785"/>
                  <a:gd name="T50" fmla="*/ 62 w 572"/>
                  <a:gd name="T51" fmla="*/ 495 h 785"/>
                  <a:gd name="T52" fmla="*/ 0 w 572"/>
                  <a:gd name="T53" fmla="*/ 432 h 785"/>
                  <a:gd name="T54" fmla="*/ 0 w 572"/>
                  <a:gd name="T55" fmla="*/ 385 h 785"/>
                  <a:gd name="T56" fmla="*/ 54 w 572"/>
                  <a:gd name="T57" fmla="*/ 339 h 785"/>
                  <a:gd name="T58" fmla="*/ 196 w 572"/>
                  <a:gd name="T59" fmla="*/ 229 h 785"/>
                  <a:gd name="T60" fmla="*/ 298 w 572"/>
                  <a:gd name="T61" fmla="*/ 158 h 785"/>
                  <a:gd name="T62" fmla="*/ 385 w 572"/>
                  <a:gd name="T63" fmla="*/ 79 h 7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572"/>
                  <a:gd name="T97" fmla="*/ 0 h 785"/>
                  <a:gd name="T98" fmla="*/ 572 w 572"/>
                  <a:gd name="T99" fmla="*/ 785 h 78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572" h="785">
                    <a:moveTo>
                      <a:pt x="385" y="79"/>
                    </a:moveTo>
                    <a:lnTo>
                      <a:pt x="447" y="32"/>
                    </a:lnTo>
                    <a:lnTo>
                      <a:pt x="510" y="0"/>
                    </a:lnTo>
                    <a:lnTo>
                      <a:pt x="549" y="0"/>
                    </a:lnTo>
                    <a:lnTo>
                      <a:pt x="572" y="79"/>
                    </a:lnTo>
                    <a:lnTo>
                      <a:pt x="534" y="173"/>
                    </a:lnTo>
                    <a:lnTo>
                      <a:pt x="493" y="220"/>
                    </a:lnTo>
                    <a:lnTo>
                      <a:pt x="385" y="244"/>
                    </a:lnTo>
                    <a:lnTo>
                      <a:pt x="290" y="314"/>
                    </a:lnTo>
                    <a:lnTo>
                      <a:pt x="180" y="378"/>
                    </a:lnTo>
                    <a:lnTo>
                      <a:pt x="118" y="432"/>
                    </a:lnTo>
                    <a:lnTo>
                      <a:pt x="157" y="472"/>
                    </a:lnTo>
                    <a:lnTo>
                      <a:pt x="275" y="558"/>
                    </a:lnTo>
                    <a:lnTo>
                      <a:pt x="385" y="598"/>
                    </a:lnTo>
                    <a:lnTo>
                      <a:pt x="486" y="652"/>
                    </a:lnTo>
                    <a:lnTo>
                      <a:pt x="565" y="723"/>
                    </a:lnTo>
                    <a:lnTo>
                      <a:pt x="557" y="754"/>
                    </a:lnTo>
                    <a:lnTo>
                      <a:pt x="534" y="785"/>
                    </a:lnTo>
                    <a:lnTo>
                      <a:pt x="447" y="785"/>
                    </a:lnTo>
                    <a:lnTo>
                      <a:pt x="369" y="785"/>
                    </a:lnTo>
                    <a:lnTo>
                      <a:pt x="345" y="731"/>
                    </a:lnTo>
                    <a:lnTo>
                      <a:pt x="361" y="700"/>
                    </a:lnTo>
                    <a:lnTo>
                      <a:pt x="361" y="660"/>
                    </a:lnTo>
                    <a:lnTo>
                      <a:pt x="282" y="621"/>
                    </a:lnTo>
                    <a:lnTo>
                      <a:pt x="172" y="574"/>
                    </a:lnTo>
                    <a:lnTo>
                      <a:pt x="62" y="495"/>
                    </a:lnTo>
                    <a:lnTo>
                      <a:pt x="0" y="432"/>
                    </a:lnTo>
                    <a:lnTo>
                      <a:pt x="0" y="385"/>
                    </a:lnTo>
                    <a:lnTo>
                      <a:pt x="54" y="339"/>
                    </a:lnTo>
                    <a:lnTo>
                      <a:pt x="196" y="229"/>
                    </a:lnTo>
                    <a:lnTo>
                      <a:pt x="298" y="158"/>
                    </a:lnTo>
                    <a:lnTo>
                      <a:pt x="385" y="79"/>
                    </a:lnTo>
                    <a:close/>
                  </a:path>
                </a:pathLst>
              </a:custGeom>
              <a:solidFill>
                <a:srgbClr val="000000"/>
              </a:solidFill>
              <a:ln w="9525">
                <a:solidFill>
                  <a:schemeClr val="tx1"/>
                </a:solidFill>
                <a:round/>
                <a:headEnd/>
                <a:tailEnd/>
              </a:ln>
            </p:spPr>
            <p:txBody>
              <a:bodyPr/>
              <a:lstStyle/>
              <a:p>
                <a:endParaRPr lang="en-GB"/>
              </a:p>
            </p:txBody>
          </p:sp>
        </p:grpSp>
      </p:grpSp>
    </p:spTree>
  </p:cSld>
  <p:clrMapOvr>
    <a:masterClrMapping/>
  </p:clrMapOvr>
  <p:transition>
    <p:cut/>
  </p:transition>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budgeting ihm</Template>
  <TotalTime>942</TotalTime>
  <Words>872</Words>
  <Application>Microsoft Office PowerPoint</Application>
  <PresentationFormat>On-screen Show (4:3)</PresentationFormat>
  <Paragraphs>99</Paragraphs>
  <Slides>13</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Gill Sans MT</vt:lpstr>
      <vt:lpstr>Times New Roman</vt:lpstr>
      <vt:lpstr>Gallery</vt:lpstr>
      <vt:lpstr>The Management of Change</vt:lpstr>
      <vt:lpstr>PowerPoint Presentation</vt:lpstr>
      <vt:lpstr>There are numerous forces that bring about change</vt:lpstr>
      <vt:lpstr>Change: Sequence of Events</vt:lpstr>
      <vt:lpstr>Force-Field Theory (Lewin, 1951)</vt:lpstr>
      <vt:lpstr>How to use the force field analysis</vt:lpstr>
      <vt:lpstr>Applying Force-Field Analysis</vt:lpstr>
      <vt:lpstr>Unfreezing can be achieved by:</vt:lpstr>
      <vt:lpstr>Considerations</vt:lpstr>
      <vt:lpstr> Some ways to make it happen</vt:lpstr>
      <vt:lpstr> Refreeze</vt:lpstr>
      <vt:lpstr>A Desired Journey</vt:lpstr>
      <vt:lpstr>A Real Journey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Management of Change</dc:title>
  <dc:creator>And Everyone else xD</dc:creator>
  <cp:lastModifiedBy>Marie Pitson</cp:lastModifiedBy>
  <cp:revision>106</cp:revision>
  <cp:lastPrinted>2017-02-23T10:47:49Z</cp:lastPrinted>
  <dcterms:created xsi:type="dcterms:W3CDTF">2009-10-31T21:49:07Z</dcterms:created>
  <dcterms:modified xsi:type="dcterms:W3CDTF">2020-05-31T14:16:40Z</dcterms:modified>
</cp:coreProperties>
</file>