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61" r:id="rId4"/>
    <p:sldId id="260" r:id="rId5"/>
    <p:sldId id="262"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62843B-98D6-581A-FC1E-7A583A5ADEF7}" v="406" dt="2022-10-21T10:59:38.692"/>
    <p1510:client id="{732CE2F9-F5B4-2A4D-ACBD-C59A1E06A95A}" v="308" dt="2022-10-18T08:27:55.480"/>
    <p1510:client id="{7A7E0E64-FC71-872B-930E-1B0174BFA1F1}" v="282" dt="2022-10-21T13:28:38.177"/>
    <p1510:client id="{E00DCA5E-EA65-45F1-C6FB-DD02A34F61BE}" v="554" dt="2022-10-21T12:56:07.859"/>
    <p1510:client id="{FD450CCA-01E8-4494-AC8D-7A44E8D4885C}" v="406" dt="2022-10-17T10:37:54.3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ushra Khan (1818384)" userId="S::1818384@student.uwtsd.ac.uk::7c224cc1-a474-42d1-9832-b1c27d0f1883" providerId="AD" clId="Web-{7A7E0E64-FC71-872B-930E-1B0174BFA1F1}"/>
    <pc:docChg chg="modSld">
      <pc:chgData name="Bushra Khan (1818384)" userId="S::1818384@student.uwtsd.ac.uk::7c224cc1-a474-42d1-9832-b1c27d0f1883" providerId="AD" clId="Web-{7A7E0E64-FC71-872B-930E-1B0174BFA1F1}" dt="2022-10-21T13:28:38.177" v="163" actId="20577"/>
      <pc:docMkLst>
        <pc:docMk/>
      </pc:docMkLst>
      <pc:sldChg chg="modSp">
        <pc:chgData name="Bushra Khan (1818384)" userId="S::1818384@student.uwtsd.ac.uk::7c224cc1-a474-42d1-9832-b1c27d0f1883" providerId="AD" clId="Web-{7A7E0E64-FC71-872B-930E-1B0174BFA1F1}" dt="2022-10-21T13:10:28.169" v="17" actId="20577"/>
        <pc:sldMkLst>
          <pc:docMk/>
          <pc:sldMk cId="109857222" sldId="256"/>
        </pc:sldMkLst>
        <pc:spChg chg="mod">
          <ac:chgData name="Bushra Khan (1818384)" userId="S::1818384@student.uwtsd.ac.uk::7c224cc1-a474-42d1-9832-b1c27d0f1883" providerId="AD" clId="Web-{7A7E0E64-FC71-872B-930E-1B0174BFA1F1}" dt="2022-10-21T13:10:28.169" v="17" actId="20577"/>
          <ac:spMkLst>
            <pc:docMk/>
            <pc:sldMk cId="109857222" sldId="256"/>
            <ac:spMk id="3" creationId="{00000000-0000-0000-0000-000000000000}"/>
          </ac:spMkLst>
        </pc:spChg>
      </pc:sldChg>
      <pc:sldChg chg="modSp">
        <pc:chgData name="Bushra Khan (1818384)" userId="S::1818384@student.uwtsd.ac.uk::7c224cc1-a474-42d1-9832-b1c27d0f1883" providerId="AD" clId="Web-{7A7E0E64-FC71-872B-930E-1B0174BFA1F1}" dt="2022-10-21T13:28:38.177" v="163" actId="20577"/>
        <pc:sldMkLst>
          <pc:docMk/>
          <pc:sldMk cId="4146104743" sldId="258"/>
        </pc:sldMkLst>
        <pc:spChg chg="mod">
          <ac:chgData name="Bushra Khan (1818384)" userId="S::1818384@student.uwtsd.ac.uk::7c224cc1-a474-42d1-9832-b1c27d0f1883" providerId="AD" clId="Web-{7A7E0E64-FC71-872B-930E-1B0174BFA1F1}" dt="2022-10-21T13:21:05.464" v="129" actId="20577"/>
          <ac:spMkLst>
            <pc:docMk/>
            <pc:sldMk cId="4146104743" sldId="258"/>
            <ac:spMk id="3" creationId="{A253084F-B797-8531-FAB5-BADFB844588D}"/>
          </ac:spMkLst>
        </pc:spChg>
        <pc:spChg chg="mod">
          <ac:chgData name="Bushra Khan (1818384)" userId="S::1818384@student.uwtsd.ac.uk::7c224cc1-a474-42d1-9832-b1c27d0f1883" providerId="AD" clId="Web-{7A7E0E64-FC71-872B-930E-1B0174BFA1F1}" dt="2022-10-21T13:28:38.177" v="163" actId="20577"/>
          <ac:spMkLst>
            <pc:docMk/>
            <pc:sldMk cId="4146104743" sldId="258"/>
            <ac:spMk id="4" creationId="{AAE084B2-0C4E-B219-C1FC-7D1EDA55CD7C}"/>
          </ac:spMkLst>
        </pc:spChg>
        <pc:spChg chg="mod">
          <ac:chgData name="Bushra Khan (1818384)" userId="S::1818384@student.uwtsd.ac.uk::7c224cc1-a474-42d1-9832-b1c27d0f1883" providerId="AD" clId="Web-{7A7E0E64-FC71-872B-930E-1B0174BFA1F1}" dt="2022-10-21T13:18:59.133" v="89" actId="20577"/>
          <ac:spMkLst>
            <pc:docMk/>
            <pc:sldMk cId="4146104743" sldId="258"/>
            <ac:spMk id="5" creationId="{9A718BC8-0432-00C4-2B40-40C52C9DDFE8}"/>
          </ac:spMkLst>
        </pc:spChg>
        <pc:spChg chg="mod">
          <ac:chgData name="Bushra Khan (1818384)" userId="S::1818384@student.uwtsd.ac.uk::7c224cc1-a474-42d1-9832-b1c27d0f1883" providerId="AD" clId="Web-{7A7E0E64-FC71-872B-930E-1B0174BFA1F1}" dt="2022-10-21T13:22:09.606" v="133" actId="20577"/>
          <ac:spMkLst>
            <pc:docMk/>
            <pc:sldMk cId="4146104743" sldId="258"/>
            <ac:spMk id="6" creationId="{E646228D-6E39-C360-4505-7AD7A281781F}"/>
          </ac:spMkLst>
        </pc:spChg>
        <pc:spChg chg="mod">
          <ac:chgData name="Bushra Khan (1818384)" userId="S::1818384@student.uwtsd.ac.uk::7c224cc1-a474-42d1-9832-b1c27d0f1883" providerId="AD" clId="Web-{7A7E0E64-FC71-872B-930E-1B0174BFA1F1}" dt="2022-10-21T13:18:15.413" v="78" actId="20577"/>
          <ac:spMkLst>
            <pc:docMk/>
            <pc:sldMk cId="4146104743" sldId="258"/>
            <ac:spMk id="7" creationId="{CC6AC05B-4CE5-5120-8646-A1693E1C3F74}"/>
          </ac:spMkLst>
        </pc:spChg>
        <pc:spChg chg="mod">
          <ac:chgData name="Bushra Khan (1818384)" userId="S::1818384@student.uwtsd.ac.uk::7c224cc1-a474-42d1-9832-b1c27d0f1883" providerId="AD" clId="Web-{7A7E0E64-FC71-872B-930E-1B0174BFA1F1}" dt="2022-10-21T13:28:34.677" v="159" actId="20577"/>
          <ac:spMkLst>
            <pc:docMk/>
            <pc:sldMk cId="4146104743" sldId="258"/>
            <ac:spMk id="8" creationId="{0BB1C53C-D8A0-315E-5175-DAD44D28F12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530352" y="1122363"/>
            <a:ext cx="10072922" cy="1978346"/>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530352" y="3509963"/>
            <a:ext cx="10072922" cy="1747837"/>
          </a:xfrm>
        </p:spPr>
        <p:txBody>
          <a:bodyPr>
            <a:normAutofit/>
          </a:bodyPr>
          <a:lstStyle>
            <a:lvl1pPr marL="0" indent="0" algn="l">
              <a:buNone/>
              <a:defRPr sz="2000" i="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530352" y="136525"/>
            <a:ext cx="2743200" cy="365125"/>
          </a:xfrm>
        </p:spPr>
        <p:txBody>
          <a:bodyPr/>
          <a:lstStyle>
            <a:lvl1pPr algn="l">
              <a:defRPr/>
            </a:lvl1pPr>
          </a:lstStyle>
          <a:p>
            <a:fld id="{524C6359-9BB8-4148-8114-537E698DA205}" type="datetime1">
              <a:rPr lang="en-US" smtClean="0"/>
              <a:t>10/21/2022</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530352"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1B01909-73B8-4486-A749-C643B1D7E36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5E279D86-4533-45F1-B0AA-D237399A5ED5}"/>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764FD722-CB31-4326-ADD8-CBA52FD1FF59}"/>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24E4BCEC-8B0A-444E-8509-1B3BB0449E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9DB36622-1DC7-4B17-8984-588BA8999FF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51B97AF0-1974-42B9-B5FC-A332C52E827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5A298AD-BE5D-4BE1-8CDF-DBFB42D63FE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042081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a:xfrm>
            <a:off x="530352" y="136525"/>
            <a:ext cx="2743200" cy="365125"/>
          </a:xfrm>
        </p:spPr>
        <p:txBody>
          <a:bodyPr/>
          <a:lstStyle/>
          <a:p>
            <a:fld id="{9376191F-481E-48E9-BB9A-369A67A7362D}" type="datetime1">
              <a:rPr lang="en-US" smtClean="0"/>
              <a:t>10/21/2022</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AC552FEA-472E-4E74-B31D-531852C1908D}"/>
              </a:ext>
              <a:ext uri="{C183D7F6-B498-43B3-948B-1728B52AA6E4}">
                <adec:decorative xmlns:adec="http://schemas.microsoft.com/office/drawing/2017/decorative" val="1"/>
              </a:ext>
            </a:extLst>
          </p:cNvPr>
          <p:cNvGrpSpPr/>
          <p:nvPr/>
        </p:nvGrpSpPr>
        <p:grpSpPr>
          <a:xfrm>
            <a:off x="530225" y="2310597"/>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41DF3078-C636-4776-A616-D5BF3BC280C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0D1A27FA-1310-4BC3-A071-1566746B2FB1}"/>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99ACB9EB-84FE-4B33-9EF9-4EC7DAC25DD5}"/>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826E5EFB-0EF9-4DB8-99CB-5DD72009DB2C}"/>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86238E12-0689-4123-8B2E-E1CCFCC4C882}"/>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8538CF67-A00E-4955-A447-001BE02E771A}"/>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41142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530352" y="787068"/>
            <a:ext cx="10072922" cy="2313641"/>
          </a:xfrm>
        </p:spPr>
        <p:txBody>
          <a:bodyPr anchor="b">
            <a:normAutofit/>
          </a:bodyPr>
          <a:lstStyle>
            <a:lvl1pP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530352" y="3509963"/>
            <a:ext cx="10072922" cy="2579687"/>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6C5677DE-DD04-48CC-9C18-7BE9FF2DEB6B}" type="datetime1">
              <a:rPr lang="en-US" smtClean="0"/>
              <a:t>10/21/2022</a:t>
            </a:fld>
            <a:endParaRPr lang="en-US"/>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37B4CDD2-E09A-418A-9131-FBDEE440A1F1}"/>
              </a:ext>
              <a:ext uri="{C183D7F6-B498-43B3-948B-1728B52AA6E4}">
                <adec:decorative xmlns:adec="http://schemas.microsoft.com/office/drawing/2017/decorative" val="1"/>
              </a:ext>
            </a:extLst>
          </p:cNvPr>
          <p:cNvGrpSpPr/>
          <p:nvPr/>
        </p:nvGrpSpPr>
        <p:grpSpPr>
          <a:xfrm>
            <a:off x="530225" y="3267690"/>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8852E5FB-B268-4CCA-8E55-803038F7A00D}"/>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A1C9CBB3-97C0-4A35-9088-C69233F5CEE7}"/>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1610871-AEE9-46EB-9D27-BA1D9D688124}"/>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27478059-2A11-484D-A2D7-199F74778E50}"/>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0EC0886-DDB9-47F1-9414-C121C1D3F954}"/>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66A10427-DF20-4284-B215-EABA4D366E20}"/>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2196271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525717" y="2521885"/>
            <a:ext cx="4645152"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5992136" y="2521885"/>
            <a:ext cx="4611138" cy="36550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463255ED-7101-4D18-A8AE-3B5E4CB87EA5}" type="datetime1">
              <a:rPr lang="en-US" smtClean="0"/>
              <a:t>10/21/2022</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0CB61A83-9419-49FC-8074-2AB3D34FA88B}"/>
              </a:ext>
              <a:ext uri="{C183D7F6-B498-43B3-948B-1728B52AA6E4}">
                <adec:decorative xmlns:adec="http://schemas.microsoft.com/office/drawing/2017/decorative" val="1"/>
              </a:ext>
            </a:extLst>
          </p:cNvPr>
          <p:cNvGrpSpPr/>
          <p:nvPr/>
        </p:nvGrpSpPr>
        <p:grpSpPr>
          <a:xfrm>
            <a:off x="530225" y="2319637"/>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BCD12E57-97FB-48D8-81CC-7C37E8947CB4}"/>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E487641C-E83B-4134-88C9-1D23D5FA1836}"/>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B99AB7A6-A88C-44E1-A9DE-4126B957F88A}"/>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FF0D518-1D17-44C7-BF73-7C980481DB5B}"/>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9A7A3E12-61E8-41A0-A459-15BF375FA945}"/>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9E5E4A56-9100-4D60-8A34-0FE116F41FF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982518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530352" y="787067"/>
            <a:ext cx="10072922"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530352" y="2521884"/>
            <a:ext cx="4845387"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530352" y="3366390"/>
            <a:ext cx="4845387"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5734025" y="2521884"/>
            <a:ext cx="4869249" cy="780439"/>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5734025" y="3366390"/>
            <a:ext cx="4869249" cy="2644796"/>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CD52F23D-51F6-4C94-8CD5-B9ABBF67EE23}" type="datetime1">
              <a:rPr lang="en-US" smtClean="0"/>
              <a:t>10/21/2022</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5167977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525718" y="787068"/>
            <a:ext cx="10077556"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D51A702F-6367-4FD1-89A8-3744BE6BA9A2}" type="datetime1">
              <a:rPr lang="en-US" smtClean="0"/>
              <a:t>10/21/2022</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6" name="Graphic 78">
            <a:extLst>
              <a:ext uri="{FF2B5EF4-FFF2-40B4-BE49-F238E27FC236}">
                <a16:creationId xmlns:a16="http://schemas.microsoft.com/office/drawing/2014/main" id="{AC45ECC6-E29C-40EF-A7C9-5A17DAFD4299}"/>
              </a:ext>
              <a:ext uri="{C183D7F6-B498-43B3-948B-1728B52AA6E4}">
                <adec:decorative xmlns:adec="http://schemas.microsoft.com/office/drawing/2017/decorative" val="1"/>
              </a:ext>
            </a:extLst>
          </p:cNvPr>
          <p:cNvGrpSpPr/>
          <p:nvPr/>
        </p:nvGrpSpPr>
        <p:grpSpPr>
          <a:xfrm>
            <a:off x="530225" y="2352330"/>
            <a:ext cx="972241" cy="45719"/>
            <a:chOff x="4886325" y="3371754"/>
            <a:chExt cx="2418492" cy="113728"/>
          </a:xfrm>
          <a:solidFill>
            <a:schemeClr val="accent1"/>
          </a:solidFill>
        </p:grpSpPr>
        <p:sp>
          <p:nvSpPr>
            <p:cNvPr id="7" name="Graphic 78">
              <a:extLst>
                <a:ext uri="{FF2B5EF4-FFF2-40B4-BE49-F238E27FC236}">
                  <a16:creationId xmlns:a16="http://schemas.microsoft.com/office/drawing/2014/main" id="{8DA0D497-8E8F-426A-8172-894BE03F70F6}"/>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8" name="Graphic 78">
              <a:extLst>
                <a:ext uri="{FF2B5EF4-FFF2-40B4-BE49-F238E27FC236}">
                  <a16:creationId xmlns:a16="http://schemas.microsoft.com/office/drawing/2014/main" id="{8C0459EF-3B70-4083-8845-3A9AF847E805}"/>
                </a:ext>
              </a:extLst>
            </p:cNvPr>
            <p:cNvGrpSpPr/>
            <p:nvPr/>
          </p:nvGrpSpPr>
          <p:grpSpPr>
            <a:xfrm>
              <a:off x="4886709" y="3371754"/>
              <a:ext cx="2418108" cy="113728"/>
              <a:chOff x="4886709" y="3371754"/>
              <a:chExt cx="2418108" cy="113728"/>
            </a:xfrm>
            <a:grpFill/>
          </p:grpSpPr>
          <p:sp>
            <p:nvSpPr>
              <p:cNvPr id="9" name="Graphic 78">
                <a:extLst>
                  <a:ext uri="{FF2B5EF4-FFF2-40B4-BE49-F238E27FC236}">
                    <a16:creationId xmlns:a16="http://schemas.microsoft.com/office/drawing/2014/main" id="{53BF2B58-70F8-4288-85AB-CBDA723CDFCC}"/>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0" name="Graphic 78">
                <a:extLst>
                  <a:ext uri="{FF2B5EF4-FFF2-40B4-BE49-F238E27FC236}">
                    <a16:creationId xmlns:a16="http://schemas.microsoft.com/office/drawing/2014/main" id="{A569E551-A5A0-4A8F-B999-3A6D104814A2}"/>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0FB69EB5-D9AC-46E7-934E-32999C39B2E6}"/>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6EABC49A-B4ED-44E4-ADB7-E432734A7C9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221849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4A6E99BD-4B4F-4460-B452-0E8146ACCF8F}" type="datetime1">
              <a:rPr lang="en-US" smtClean="0"/>
              <a:t>10/21/2022</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11581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530352" y="787068"/>
            <a:ext cx="4315386" cy="2223152"/>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987425"/>
            <a:ext cx="5420086"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530352" y="3429000"/>
            <a:ext cx="4315386"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EB6FD34C-1867-42A9-AC54-D15ADD8A65E7}" type="datetime1">
              <a:rPr lang="en-US" smtClean="0"/>
              <a:t>10/21/2022</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839DB371-B90D-44CB-A4AF-C7BDBFD0A87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0C845011-2FC2-40F7-B0C6-49CBBA72B9C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2BC78B8-5139-436F-AD47-3CC03903FDDC}"/>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F9DC17BA-1278-45C9-B1BF-B9F1518E1F29}"/>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99637B9F-CC26-4669-81F0-A942B4F72D61}"/>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2BB8F115-0030-47B4-BAF4-C15D1EA27B11}"/>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662F9949-4F1A-4708-824B-E876E9BEDA16}"/>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95544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530352" y="787068"/>
            <a:ext cx="3932237" cy="2223152"/>
          </a:xfrm>
        </p:spPr>
        <p:txBody>
          <a:bodyPr anchor="b">
            <a:no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987425"/>
            <a:ext cx="54200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530352"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336133E9-A654-4C17-8C3C-DDCAC83D6EBF}" type="datetime1">
              <a:rPr lang="en-US" smtClean="0"/>
              <a:t>10/21/2022</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8" name="Graphic 78">
            <a:extLst>
              <a:ext uri="{FF2B5EF4-FFF2-40B4-BE49-F238E27FC236}">
                <a16:creationId xmlns:a16="http://schemas.microsoft.com/office/drawing/2014/main" id="{7627CBC2-9DC2-4EE8-A2D5-849E30F22017}"/>
              </a:ext>
              <a:ext uri="{C183D7F6-B498-43B3-948B-1728B52AA6E4}">
                <adec:decorative xmlns:adec="http://schemas.microsoft.com/office/drawing/2017/decorative" val="1"/>
              </a:ext>
            </a:extLst>
          </p:cNvPr>
          <p:cNvGrpSpPr/>
          <p:nvPr/>
        </p:nvGrpSpPr>
        <p:grpSpPr>
          <a:xfrm>
            <a:off x="530225" y="3193468"/>
            <a:ext cx="972241" cy="45719"/>
            <a:chOff x="4886325" y="3371754"/>
            <a:chExt cx="2418492" cy="113728"/>
          </a:xfrm>
          <a:solidFill>
            <a:schemeClr val="accent1"/>
          </a:solidFill>
        </p:grpSpPr>
        <p:sp>
          <p:nvSpPr>
            <p:cNvPr id="9" name="Graphic 78">
              <a:extLst>
                <a:ext uri="{FF2B5EF4-FFF2-40B4-BE49-F238E27FC236}">
                  <a16:creationId xmlns:a16="http://schemas.microsoft.com/office/drawing/2014/main" id="{9FB4AEFC-63AB-4831-8EC1-E8145604D8D9}"/>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0" name="Graphic 78">
              <a:extLst>
                <a:ext uri="{FF2B5EF4-FFF2-40B4-BE49-F238E27FC236}">
                  <a16:creationId xmlns:a16="http://schemas.microsoft.com/office/drawing/2014/main" id="{811E1337-D5DA-408D-91F3-A6A35FCDD0B9}"/>
                </a:ext>
              </a:extLst>
            </p:cNvPr>
            <p:cNvGrpSpPr/>
            <p:nvPr/>
          </p:nvGrpSpPr>
          <p:grpSpPr>
            <a:xfrm>
              <a:off x="4886709" y="3371754"/>
              <a:ext cx="2418108" cy="113728"/>
              <a:chOff x="4886709" y="3371754"/>
              <a:chExt cx="2418108" cy="113728"/>
            </a:xfrm>
            <a:grpFill/>
          </p:grpSpPr>
          <p:sp>
            <p:nvSpPr>
              <p:cNvPr id="11" name="Graphic 78">
                <a:extLst>
                  <a:ext uri="{FF2B5EF4-FFF2-40B4-BE49-F238E27FC236}">
                    <a16:creationId xmlns:a16="http://schemas.microsoft.com/office/drawing/2014/main" id="{1E473FA4-FD80-4D04-AAC5-63B9A4D80778}"/>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FCB457B9-48DE-4921-8C3F-996598075B1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53C9DB95-9A61-4553-8D82-D2BE26FCBC6E}"/>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4" name="Graphic 78">
                <a:extLst>
                  <a:ext uri="{FF2B5EF4-FFF2-40B4-BE49-F238E27FC236}">
                    <a16:creationId xmlns:a16="http://schemas.microsoft.com/office/drawing/2014/main" id="{0EAE371F-24C9-4738-834F-FAF5A5C9ACE1}"/>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4196047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A4649BD0-10DB-43E7-8F22-40B3D51B8FC3}" type="datetime1">
              <a:rPr lang="en-US" smtClean="0"/>
              <a:t>10/21/2022</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12EF7969-DB38-4989-A65C-9D190A245515}"/>
              </a:ext>
              <a:ext uri="{C183D7F6-B498-43B3-948B-1728B52AA6E4}">
                <adec:decorative xmlns:adec="http://schemas.microsoft.com/office/drawing/2017/decorative" val="1"/>
              </a:ext>
            </a:extLst>
          </p:cNvPr>
          <p:cNvGrpSpPr/>
          <p:nvPr/>
        </p:nvGrpSpPr>
        <p:grpSpPr>
          <a:xfrm>
            <a:off x="530225" y="2333456"/>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2145BE25-C437-45FE-A3D3-BBAAF108CC9B}"/>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4A9D0FA0-682C-4076-B779-D865AEEFC66C}"/>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AB60163C-1A2D-4F00-BC61-8A3C11E2D2BE}"/>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3FF8D873-9CF9-4A0A-A7B8-875C0B8233D6}"/>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2B645470-F624-4417-A8A4-FC242E43C9DB}"/>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ECC7EFEF-6B2A-4210-9275-0077ACF2827B}"/>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18061086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7974374" y="787067"/>
            <a:ext cx="2628900" cy="5389895"/>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525719" y="787067"/>
            <a:ext cx="7039402" cy="538989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0A16C79C-F566-427A-93F6-434A4E613134}" type="datetime1">
              <a:rPr lang="en-US" smtClean="0"/>
              <a:t>10/21/2022</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E1076ED0-0DB3-4879-AAE5-5C20D22C1DF4}" type="slidenum">
              <a:rPr lang="en-US" smtClean="0"/>
              <a:t>‹#›</a:t>
            </a:fld>
            <a:endParaRPr lang="en-US"/>
          </a:p>
        </p:txBody>
      </p:sp>
      <p:grpSp>
        <p:nvGrpSpPr>
          <p:cNvPr id="7" name="Graphic 78">
            <a:extLst>
              <a:ext uri="{FF2B5EF4-FFF2-40B4-BE49-F238E27FC236}">
                <a16:creationId xmlns:a16="http://schemas.microsoft.com/office/drawing/2014/main" id="{588F505F-2957-41FC-9AAA-962853A6719E}"/>
              </a:ext>
              <a:ext uri="{C183D7F6-B498-43B3-948B-1728B52AA6E4}">
                <adec:decorative xmlns:adec="http://schemas.microsoft.com/office/drawing/2017/decorative" val="1"/>
              </a:ext>
            </a:extLst>
          </p:cNvPr>
          <p:cNvGrpSpPr/>
          <p:nvPr/>
        </p:nvGrpSpPr>
        <p:grpSpPr>
          <a:xfrm rot="5400000">
            <a:off x="7283627" y="1250328"/>
            <a:ext cx="972241" cy="45719"/>
            <a:chOff x="4886325" y="3371754"/>
            <a:chExt cx="2418492" cy="113728"/>
          </a:xfrm>
          <a:solidFill>
            <a:schemeClr val="accent1"/>
          </a:solidFill>
        </p:grpSpPr>
        <p:sp>
          <p:nvSpPr>
            <p:cNvPr id="8" name="Graphic 78">
              <a:extLst>
                <a:ext uri="{FF2B5EF4-FFF2-40B4-BE49-F238E27FC236}">
                  <a16:creationId xmlns:a16="http://schemas.microsoft.com/office/drawing/2014/main" id="{091A36EB-8545-4EFE-B619-165D36D644D1}"/>
                </a:ext>
              </a:extLst>
            </p:cNvPr>
            <p:cNvSpPr/>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9" name="Graphic 78">
              <a:extLst>
                <a:ext uri="{FF2B5EF4-FFF2-40B4-BE49-F238E27FC236}">
                  <a16:creationId xmlns:a16="http://schemas.microsoft.com/office/drawing/2014/main" id="{8D075D29-6706-486B-A55A-13866882BA88}"/>
                </a:ext>
              </a:extLst>
            </p:cNvPr>
            <p:cNvGrpSpPr/>
            <p:nvPr/>
          </p:nvGrpSpPr>
          <p:grpSpPr>
            <a:xfrm>
              <a:off x="4886709" y="3371754"/>
              <a:ext cx="2418108" cy="113728"/>
              <a:chOff x="4886709" y="3371754"/>
              <a:chExt cx="2418108" cy="113728"/>
            </a:xfrm>
            <a:grpFill/>
          </p:grpSpPr>
          <p:sp>
            <p:nvSpPr>
              <p:cNvPr id="10" name="Graphic 78">
                <a:extLst>
                  <a:ext uri="{FF2B5EF4-FFF2-40B4-BE49-F238E27FC236}">
                    <a16:creationId xmlns:a16="http://schemas.microsoft.com/office/drawing/2014/main" id="{3FAE751A-10F0-48F2-BBC3-D2FE499B345B}"/>
                  </a:ext>
                </a:extLst>
              </p:cNvPr>
              <p:cNvSpPr/>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1" name="Graphic 78">
                <a:extLst>
                  <a:ext uri="{FF2B5EF4-FFF2-40B4-BE49-F238E27FC236}">
                    <a16:creationId xmlns:a16="http://schemas.microsoft.com/office/drawing/2014/main" id="{52289CAF-683C-4BCC-8AA5-95A3BF799B0F}"/>
                  </a:ext>
                </a:extLst>
              </p:cNvPr>
              <p:cNvSpPr/>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12" name="Graphic 78">
                <a:extLst>
                  <a:ext uri="{FF2B5EF4-FFF2-40B4-BE49-F238E27FC236}">
                    <a16:creationId xmlns:a16="http://schemas.microsoft.com/office/drawing/2014/main" id="{3BC8403A-C46F-4DA1-A015-00A80215F289}"/>
                  </a:ext>
                </a:extLst>
              </p:cNvPr>
              <p:cNvSpPr/>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13" name="Graphic 78">
                <a:extLst>
                  <a:ext uri="{FF2B5EF4-FFF2-40B4-BE49-F238E27FC236}">
                    <a16:creationId xmlns:a16="http://schemas.microsoft.com/office/drawing/2014/main" id="{A797D957-3A2C-42DF-B73E-CBB47BE036B7}"/>
                  </a:ext>
                </a:extLst>
              </p:cNvPr>
              <p:cNvSpPr/>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Tree>
    <p:extLst>
      <p:ext uri="{BB962C8B-B14F-4D97-AF65-F5344CB8AC3E}">
        <p14:creationId xmlns:p14="http://schemas.microsoft.com/office/powerpoint/2010/main" val="31484035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35959F4-53DA-47FF-BC24-1E5B75C69876}"/>
              </a:ext>
            </a:extLst>
          </p:cNvPr>
          <p:cNvSpPr/>
          <p:nvPr/>
        </p:nvSpPr>
        <p:spPr>
          <a:xfrm>
            <a:off x="9753030"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0" name="Group 19">
            <a:extLst>
              <a:ext uri="{FF2B5EF4-FFF2-40B4-BE49-F238E27FC236}">
                <a16:creationId xmlns:a16="http://schemas.microsoft.com/office/drawing/2014/main" id="{A7CF83E8-F6F0-41E3-B580-7412A04DDFB5}"/>
              </a:ext>
            </a:extLst>
          </p:cNvPr>
          <p:cNvGrpSpPr/>
          <p:nvPr/>
        </p:nvGrpSpPr>
        <p:grpSpPr>
          <a:xfrm>
            <a:off x="10776050" y="5204030"/>
            <a:ext cx="886141" cy="802497"/>
            <a:chOff x="10948005" y="3272152"/>
            <a:chExt cx="868640" cy="786648"/>
          </a:xfrm>
          <a:solidFill>
            <a:schemeClr val="accent1"/>
          </a:solidFill>
        </p:grpSpPr>
        <p:sp>
          <p:nvSpPr>
            <p:cNvPr id="21" name="Freeform: Shape 20">
              <a:extLst>
                <a:ext uri="{FF2B5EF4-FFF2-40B4-BE49-F238E27FC236}">
                  <a16:creationId xmlns:a16="http://schemas.microsoft.com/office/drawing/2014/main" id="{1A0B6DBB-705D-48D0-842C-F9DFA7684D19}"/>
                </a:ext>
              </a:extLst>
            </p:cNvPr>
            <p:cNvSpPr/>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2" name="Freeform: Shape 21">
              <a:extLst>
                <a:ext uri="{FF2B5EF4-FFF2-40B4-BE49-F238E27FC236}">
                  <a16:creationId xmlns:a16="http://schemas.microsoft.com/office/drawing/2014/main" id="{C194A764-16E1-4D0D-9357-76F80E6086C0}"/>
                </a:ext>
              </a:extLst>
            </p:cNvPr>
            <p:cNvSpPr/>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3" name="Freeform: Shape 22">
              <a:extLst>
                <a:ext uri="{FF2B5EF4-FFF2-40B4-BE49-F238E27FC236}">
                  <a16:creationId xmlns:a16="http://schemas.microsoft.com/office/drawing/2014/main" id="{115B7F3F-A40D-4F24-8536-E2420B433211}"/>
                </a:ext>
              </a:extLst>
            </p:cNvPr>
            <p:cNvSpPr/>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4" name="Graphic 12">
              <a:extLst>
                <a:ext uri="{FF2B5EF4-FFF2-40B4-BE49-F238E27FC236}">
                  <a16:creationId xmlns:a16="http://schemas.microsoft.com/office/drawing/2014/main" id="{CEF42844-A829-4ED2-A360-63BB2A7C45EE}"/>
                </a:ext>
              </a:extLst>
            </p:cNvPr>
            <p:cNvSpPr/>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25" name="Graphic 15">
              <a:extLst>
                <a:ext uri="{FF2B5EF4-FFF2-40B4-BE49-F238E27FC236}">
                  <a16:creationId xmlns:a16="http://schemas.microsoft.com/office/drawing/2014/main" id="{57B23B52-A1C3-44EF-BC11-9094A0DA11AB}"/>
                </a:ext>
              </a:extLst>
            </p:cNvPr>
            <p:cNvSpPr/>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6" name="Graphic 15">
              <a:extLst>
                <a:ext uri="{FF2B5EF4-FFF2-40B4-BE49-F238E27FC236}">
                  <a16:creationId xmlns:a16="http://schemas.microsoft.com/office/drawing/2014/main" id="{064E08E5-DA92-4CF2-A0BF-E341800227B2}"/>
                </a:ext>
              </a:extLst>
            </p:cNvPr>
            <p:cNvSpPr/>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7A222560-E657-4CAE-B667-7BE9E224B244}"/>
                </a:ext>
              </a:extLst>
            </p:cNvPr>
            <p:cNvSpPr/>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8" name="Freeform: Shape 7">
            <a:extLst>
              <a:ext uri="{FF2B5EF4-FFF2-40B4-BE49-F238E27FC236}">
                <a16:creationId xmlns:a16="http://schemas.microsoft.com/office/drawing/2014/main" id="{59226104-0061-4319-8237-9C001BF85D49}"/>
              </a:ext>
            </a:extLst>
          </p:cNvPr>
          <p:cNvSpPr/>
          <p:nvPr/>
        </p:nvSpPr>
        <p:spPr>
          <a:xfrm rot="5400000">
            <a:off x="615181" y="-615181"/>
            <a:ext cx="1085312"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525717" y="787068"/>
            <a:ext cx="1007755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525717" y="2521885"/>
            <a:ext cx="10077557" cy="354904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525718" y="136525"/>
            <a:ext cx="2743200"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fld id="{8769D389-4C4C-4FD7-9E6B-9F44477F0EB8}" type="datetime1">
              <a:rPr lang="en-US" smtClean="0"/>
              <a:t>10/21/2022</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525718" y="6356350"/>
            <a:ext cx="3450659" cy="365125"/>
          </a:xfrm>
          <a:prstGeom prst="rect">
            <a:avLst/>
          </a:prstGeom>
        </p:spPr>
        <p:txBody>
          <a:bodyPr vert="horz" lIns="91440" tIns="45720" rIns="91440" bIns="45720" rtlCol="0" anchor="ctr"/>
          <a:lstStyle>
            <a:lvl1pPr algn="l">
              <a:defRPr sz="900" cap="none" spc="110" baseline="0">
                <a:solidFill>
                  <a:schemeClr val="tx1">
                    <a:lumMod val="65000"/>
                    <a:lumOff val="35000"/>
                  </a:schemeClr>
                </a:solidFill>
              </a:defRPr>
            </a:lvl1pPr>
          </a:lstStyle>
          <a:p>
            <a:endParaRPr lang="en-US"/>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655367" y="6356350"/>
            <a:ext cx="529809" cy="365125"/>
          </a:xfrm>
          <a:prstGeom prst="rect">
            <a:avLst/>
          </a:prstGeom>
        </p:spPr>
        <p:txBody>
          <a:bodyPr vert="horz" lIns="91440" tIns="45720" rIns="91440" bIns="45720" rtlCol="0" anchor="ctr"/>
          <a:lstStyle>
            <a:lvl1pPr algn="ctr">
              <a:defRPr sz="900" cap="none" spc="110" baseline="0">
                <a:solidFill>
                  <a:schemeClr val="tx1">
                    <a:lumMod val="65000"/>
                    <a:lumOff val="35000"/>
                  </a:schemeClr>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2717868279"/>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i="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3pPr>
      <a:lvl4pPr marL="6858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medlineplus.gov/ency/article/003247.htm" TargetMode="Externa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1" name="Rectangle 8">
            <a:extLst>
              <a:ext uri="{FF2B5EF4-FFF2-40B4-BE49-F238E27FC236}">
                <a16:creationId xmlns:a16="http://schemas.microsoft.com/office/drawing/2014/main" id="{A5D0B0D3-D735-4619-AA45-B57B791E17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pic>
        <p:nvPicPr>
          <p:cNvPr id="62" name="Picture 3">
            <a:extLst>
              <a:ext uri="{FF2B5EF4-FFF2-40B4-BE49-F238E27FC236}">
                <a16:creationId xmlns:a16="http://schemas.microsoft.com/office/drawing/2014/main" id="{60C72CCF-576C-4993-F26E-CE8554141B30}"/>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274" b="6250"/>
          <a:stretch/>
        </p:blipFill>
        <p:spPr>
          <a:xfrm>
            <a:off x="20" y="10"/>
            <a:ext cx="12188932" cy="6857990"/>
          </a:xfrm>
          <a:prstGeom prst="rect">
            <a:avLst/>
          </a:prstGeom>
        </p:spPr>
      </p:pic>
      <p:sp>
        <p:nvSpPr>
          <p:cNvPr id="63" name="Rectangle 10">
            <a:extLst>
              <a:ext uri="{FF2B5EF4-FFF2-40B4-BE49-F238E27FC236}">
                <a16:creationId xmlns:a16="http://schemas.microsoft.com/office/drawing/2014/main" id="{948AEA76-67F2-4344-A189-9BFFE0076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70186" y="-570186"/>
            <a:ext cx="6858000" cy="7998371"/>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508861" y="-889819"/>
            <a:ext cx="6068855" cy="2179601"/>
          </a:xfrm>
        </p:spPr>
        <p:txBody>
          <a:bodyPr>
            <a:normAutofit/>
          </a:bodyPr>
          <a:lstStyle/>
          <a:p>
            <a:r>
              <a:rPr lang="en-US" sz="4400" dirty="0">
                <a:solidFill>
                  <a:srgbClr val="FFFFFF"/>
                </a:solidFill>
              </a:rPr>
              <a:t>Respiratory System</a:t>
            </a:r>
          </a:p>
        </p:txBody>
      </p:sp>
      <p:sp>
        <p:nvSpPr>
          <p:cNvPr id="3" name="Subtitle 2"/>
          <p:cNvSpPr>
            <a:spLocks noGrp="1"/>
          </p:cNvSpPr>
          <p:nvPr>
            <p:ph type="subTitle" idx="1"/>
          </p:nvPr>
        </p:nvSpPr>
        <p:spPr>
          <a:xfrm>
            <a:off x="3437241" y="3215538"/>
            <a:ext cx="5565648" cy="2239817"/>
          </a:xfrm>
        </p:spPr>
        <p:txBody>
          <a:bodyPr vert="horz" lIns="91440" tIns="45720" rIns="91440" bIns="45720" rtlCol="0" anchor="t">
            <a:normAutofit lnSpcReduction="10000"/>
          </a:bodyPr>
          <a:lstStyle/>
          <a:p>
            <a:pPr algn="ctr"/>
            <a:r>
              <a:rPr lang="en-US" dirty="0">
                <a:solidFill>
                  <a:srgbClr val="FFFFFF"/>
                </a:solidFill>
                <a:latin typeface="Georgia Pro Semibold"/>
              </a:rPr>
              <a:t>Introduction to Physiology</a:t>
            </a:r>
            <a:endParaRPr lang="en-US" dirty="0">
              <a:solidFill>
                <a:srgbClr val="000000"/>
              </a:solidFill>
              <a:latin typeface="Avenir Next LT Pro"/>
            </a:endParaRPr>
          </a:p>
          <a:p>
            <a:pPr algn="ctr"/>
            <a:r>
              <a:rPr lang="en-US" dirty="0">
                <a:solidFill>
                  <a:srgbClr val="FFFFFF"/>
                </a:solidFill>
                <a:latin typeface="Georgia Pro Semibold"/>
              </a:rPr>
              <a:t>BMHP5003_BIRM</a:t>
            </a:r>
            <a:endParaRPr lang="en-US" dirty="0">
              <a:solidFill>
                <a:srgbClr val="000000"/>
              </a:solidFill>
              <a:latin typeface="Avenir Next LT Pro"/>
            </a:endParaRPr>
          </a:p>
          <a:p>
            <a:pPr algn="ctr"/>
            <a:r>
              <a:rPr lang="en-US" dirty="0">
                <a:solidFill>
                  <a:srgbClr val="FFFFFF"/>
                </a:solidFill>
                <a:latin typeface="Georgia Pro Semibold"/>
              </a:rPr>
              <a:t>Rachael Rivers</a:t>
            </a:r>
            <a:endParaRPr lang="en-US" dirty="0">
              <a:solidFill>
                <a:srgbClr val="000000"/>
              </a:solidFill>
              <a:latin typeface="Avenir Next LT Pro"/>
            </a:endParaRPr>
          </a:p>
          <a:p>
            <a:pPr algn="ctr"/>
            <a:r>
              <a:rPr lang="en-US" dirty="0">
                <a:solidFill>
                  <a:srgbClr val="FFFFFF"/>
                </a:solidFill>
                <a:latin typeface="Georgia Pro Semibold"/>
              </a:rPr>
              <a:t>Bushra Khan</a:t>
            </a:r>
          </a:p>
          <a:p>
            <a:pPr algn="ctr"/>
            <a:r>
              <a:rPr lang="en-US" dirty="0">
                <a:solidFill>
                  <a:srgbClr val="FFFFFF"/>
                </a:solidFill>
                <a:latin typeface="Georgia Pro Semibold"/>
              </a:rPr>
              <a:t>1818384</a:t>
            </a:r>
          </a:p>
          <a:p>
            <a:pPr algn="ctr"/>
            <a:endParaRPr lang="en-US" dirty="0">
              <a:solidFill>
                <a:srgbClr val="FFFFFF"/>
              </a:solidFill>
            </a:endParaRPr>
          </a:p>
        </p:txBody>
      </p:sp>
      <p:sp>
        <p:nvSpPr>
          <p:cNvPr id="64" name="Freeform: Shape 12">
            <a:extLst>
              <a:ext uri="{FF2B5EF4-FFF2-40B4-BE49-F238E27FC236}">
                <a16:creationId xmlns:a16="http://schemas.microsoft.com/office/drawing/2014/main" id="{CF7F2079-504C-499A-A644-58F4DDC76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5350" y="-785349"/>
            <a:ext cx="744976" cy="2315675"/>
          </a:xfrm>
          <a:custGeom>
            <a:avLst/>
            <a:gdLst>
              <a:gd name="connsiteX0" fmla="*/ 0 w 1085312"/>
              <a:gd name="connsiteY0" fmla="*/ 2315675 h 2315675"/>
              <a:gd name="connsiteX1" fmla="*/ 0 w 1085312"/>
              <a:gd name="connsiteY1" fmla="*/ 0 h 2315675"/>
              <a:gd name="connsiteX2" fmla="*/ 53089 w 1085312"/>
              <a:gd name="connsiteY2" fmla="*/ 4542 h 2315675"/>
              <a:gd name="connsiteX3" fmla="*/ 790077 w 1085312"/>
              <a:gd name="connsiteY3" fmla="*/ 872756 h 2315675"/>
              <a:gd name="connsiteX4" fmla="*/ 1085252 w 1085312"/>
              <a:gd name="connsiteY4" fmla="*/ 1943649 h 2315675"/>
              <a:gd name="connsiteX5" fmla="*/ 1064832 w 1085312"/>
              <a:gd name="connsiteY5" fmla="*/ 2198094 h 2315675"/>
              <a:gd name="connsiteX6" fmla="*/ 1043734 w 1085312"/>
              <a:gd name="connsiteY6" fmla="*/ 2315675 h 2315675"/>
              <a:gd name="connsiteX7" fmla="*/ 0 w 1085312"/>
              <a:gd name="connsiteY7" fmla="*/ 2315675 h 2315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85312" h="2315675">
                <a:moveTo>
                  <a:pt x="0" y="2315675"/>
                </a:moveTo>
                <a:lnTo>
                  <a:pt x="0" y="0"/>
                </a:lnTo>
                <a:lnTo>
                  <a:pt x="53089" y="4542"/>
                </a:lnTo>
                <a:cubicBezTo>
                  <a:pt x="405263" y="73503"/>
                  <a:pt x="612623" y="486635"/>
                  <a:pt x="790077" y="872756"/>
                </a:cubicBezTo>
                <a:cubicBezTo>
                  <a:pt x="937425" y="1193596"/>
                  <a:pt x="1088787" y="1533232"/>
                  <a:pt x="1085252" y="1943649"/>
                </a:cubicBezTo>
                <a:cubicBezTo>
                  <a:pt x="1084528" y="2029058"/>
                  <a:pt x="1077341" y="2113833"/>
                  <a:pt x="1064832" y="2198094"/>
                </a:cubicBezTo>
                <a:lnTo>
                  <a:pt x="1043734" y="2315675"/>
                </a:lnTo>
                <a:lnTo>
                  <a:pt x="0" y="2315675"/>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5" name="Graphic 78">
            <a:extLst>
              <a:ext uri="{FF2B5EF4-FFF2-40B4-BE49-F238E27FC236}">
                <a16:creationId xmlns:a16="http://schemas.microsoft.com/office/drawing/2014/main" id="{DBBA0A0D-8F6A-400A-9E49-8C008E2C7D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30225" y="3267662"/>
            <a:ext cx="972241" cy="45718"/>
            <a:chOff x="4886325" y="3371754"/>
            <a:chExt cx="2418492" cy="113728"/>
          </a:xfrm>
          <a:solidFill>
            <a:schemeClr val="accent1"/>
          </a:solidFill>
        </p:grpSpPr>
        <p:sp>
          <p:nvSpPr>
            <p:cNvPr id="16" name="Graphic 78">
              <a:extLst>
                <a:ext uri="{FF2B5EF4-FFF2-40B4-BE49-F238E27FC236}">
                  <a16:creationId xmlns:a16="http://schemas.microsoft.com/office/drawing/2014/main" id="{A5DD701E-4BC9-48E3-AF4F-013B52D63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325" y="3428428"/>
              <a:ext cx="2418302" cy="9525"/>
            </a:xfrm>
            <a:custGeom>
              <a:avLst/>
              <a:gdLst>
                <a:gd name="connsiteX0" fmla="*/ 0 w 2418302"/>
                <a:gd name="connsiteY0" fmla="*/ 0 h 9525"/>
                <a:gd name="connsiteX1" fmla="*/ 2418302 w 2418302"/>
                <a:gd name="connsiteY1" fmla="*/ 0 h 9525"/>
              </a:gdLst>
              <a:ahLst/>
              <a:cxnLst>
                <a:cxn ang="0">
                  <a:pos x="connsiteX0" y="connsiteY0"/>
                </a:cxn>
                <a:cxn ang="0">
                  <a:pos x="connsiteX1" y="connsiteY1"/>
                </a:cxn>
              </a:cxnLst>
              <a:rect l="l" t="t" r="r" b="b"/>
              <a:pathLst>
                <a:path w="2418302" h="9525">
                  <a:moveTo>
                    <a:pt x="0" y="0"/>
                  </a:moveTo>
                  <a:lnTo>
                    <a:pt x="2418302" y="0"/>
                  </a:lnTo>
                </a:path>
              </a:pathLst>
            </a:custGeom>
            <a:grpFill/>
            <a:ln w="9525" cap="flat">
              <a:noFill/>
              <a:prstDash val="solid"/>
              <a:miter/>
            </a:ln>
          </p:spPr>
          <p:txBody>
            <a:bodyPr rtlCol="0" anchor="ctr"/>
            <a:lstStyle/>
            <a:p>
              <a:pPr algn="ctr"/>
              <a:endParaRPr lang="en-US"/>
            </a:p>
          </p:txBody>
        </p:sp>
        <p:grpSp>
          <p:nvGrpSpPr>
            <p:cNvPr id="17" name="Graphic 78">
              <a:extLst>
                <a:ext uri="{FF2B5EF4-FFF2-40B4-BE49-F238E27FC236}">
                  <a16:creationId xmlns:a16="http://schemas.microsoft.com/office/drawing/2014/main" id="{FB658B62-664D-4B3B-BBDA-235666290B4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886709" y="3371754"/>
              <a:ext cx="2418108" cy="113728"/>
              <a:chOff x="4886709" y="3371754"/>
              <a:chExt cx="2418108" cy="113728"/>
            </a:xfrm>
            <a:grpFill/>
          </p:grpSpPr>
          <p:sp>
            <p:nvSpPr>
              <p:cNvPr id="18" name="Graphic 78">
                <a:extLst>
                  <a:ext uri="{FF2B5EF4-FFF2-40B4-BE49-F238E27FC236}">
                    <a16:creationId xmlns:a16="http://schemas.microsoft.com/office/drawing/2014/main" id="{B11F9D25-67B1-4BDB-A290-97B93A19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95088" y="3474384"/>
                <a:ext cx="32575" cy="2906"/>
              </a:xfrm>
              <a:custGeom>
                <a:avLst/>
                <a:gdLst>
                  <a:gd name="connsiteX0" fmla="*/ 0 w 32575"/>
                  <a:gd name="connsiteY0" fmla="*/ 49 h 2906"/>
                  <a:gd name="connsiteX1" fmla="*/ 32576 w 32575"/>
                  <a:gd name="connsiteY1" fmla="*/ 2907 h 2906"/>
                  <a:gd name="connsiteX2" fmla="*/ 0 w 32575"/>
                  <a:gd name="connsiteY2" fmla="*/ 49 h 2906"/>
                </a:gdLst>
                <a:ahLst/>
                <a:cxnLst>
                  <a:cxn ang="0">
                    <a:pos x="connsiteX0" y="connsiteY0"/>
                  </a:cxn>
                  <a:cxn ang="0">
                    <a:pos x="connsiteX1" y="connsiteY1"/>
                  </a:cxn>
                  <a:cxn ang="0">
                    <a:pos x="connsiteX2" y="connsiteY2"/>
                  </a:cxn>
                </a:cxnLst>
                <a:rect l="l" t="t" r="r" b="b"/>
                <a:pathLst>
                  <a:path w="32575" h="2906">
                    <a:moveTo>
                      <a:pt x="0" y="49"/>
                    </a:moveTo>
                    <a:cubicBezTo>
                      <a:pt x="7430" y="2335"/>
                      <a:pt x="20384" y="2526"/>
                      <a:pt x="32576" y="2907"/>
                    </a:cubicBezTo>
                    <a:cubicBezTo>
                      <a:pt x="23146" y="716"/>
                      <a:pt x="13240" y="-236"/>
                      <a:pt x="0" y="49"/>
                    </a:cubicBezTo>
                    <a:close/>
                  </a:path>
                </a:pathLst>
              </a:custGeom>
              <a:grpFill/>
              <a:ln w="9525" cap="flat">
                <a:noFill/>
                <a:prstDash val="solid"/>
                <a:miter/>
              </a:ln>
            </p:spPr>
            <p:txBody>
              <a:bodyPr rtlCol="0" anchor="ctr"/>
              <a:lstStyle/>
              <a:p>
                <a:pPr algn="ctr"/>
                <a:endParaRPr lang="en-US"/>
              </a:p>
            </p:txBody>
          </p:sp>
          <p:sp>
            <p:nvSpPr>
              <p:cNvPr id="19" name="Graphic 78">
                <a:extLst>
                  <a:ext uri="{FF2B5EF4-FFF2-40B4-BE49-F238E27FC236}">
                    <a16:creationId xmlns:a16="http://schemas.microsoft.com/office/drawing/2014/main" id="{B9D5C40A-1B1B-4C25-9707-E8F1CF6EE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27758" y="3477344"/>
                <a:ext cx="380" cy="42"/>
              </a:xfrm>
              <a:custGeom>
                <a:avLst/>
                <a:gdLst>
                  <a:gd name="connsiteX0" fmla="*/ 190 w 380"/>
                  <a:gd name="connsiteY0" fmla="*/ 42 h 42"/>
                  <a:gd name="connsiteX1" fmla="*/ 381 w 380"/>
                  <a:gd name="connsiteY1" fmla="*/ 42 h 42"/>
                  <a:gd name="connsiteX2" fmla="*/ 0 w 380"/>
                  <a:gd name="connsiteY2" fmla="*/ 42 h 42"/>
                  <a:gd name="connsiteX3" fmla="*/ 190 w 380"/>
                  <a:gd name="connsiteY3" fmla="*/ 42 h 42"/>
                </a:gdLst>
                <a:ahLst/>
                <a:cxnLst>
                  <a:cxn ang="0">
                    <a:pos x="connsiteX0" y="connsiteY0"/>
                  </a:cxn>
                  <a:cxn ang="0">
                    <a:pos x="connsiteX1" y="connsiteY1"/>
                  </a:cxn>
                  <a:cxn ang="0">
                    <a:pos x="connsiteX2" y="connsiteY2"/>
                  </a:cxn>
                  <a:cxn ang="0">
                    <a:pos x="connsiteX3" y="connsiteY3"/>
                  </a:cxn>
                </a:cxnLst>
                <a:rect l="l" t="t" r="r" b="b"/>
                <a:pathLst>
                  <a:path w="380" h="42">
                    <a:moveTo>
                      <a:pt x="190" y="42"/>
                    </a:moveTo>
                    <a:cubicBezTo>
                      <a:pt x="190" y="42"/>
                      <a:pt x="286" y="42"/>
                      <a:pt x="381" y="42"/>
                    </a:cubicBezTo>
                    <a:cubicBezTo>
                      <a:pt x="190" y="42"/>
                      <a:pt x="95" y="42"/>
                      <a:pt x="0" y="42"/>
                    </a:cubicBezTo>
                    <a:cubicBezTo>
                      <a:pt x="0" y="-53"/>
                      <a:pt x="95" y="42"/>
                      <a:pt x="190" y="42"/>
                    </a:cubicBezTo>
                    <a:close/>
                  </a:path>
                </a:pathLst>
              </a:custGeom>
              <a:grpFill/>
              <a:ln w="9525" cap="flat">
                <a:noFill/>
                <a:prstDash val="solid"/>
                <a:miter/>
              </a:ln>
            </p:spPr>
            <p:txBody>
              <a:bodyPr rtlCol="0" anchor="ctr"/>
              <a:lstStyle/>
              <a:p>
                <a:pPr algn="ctr"/>
                <a:endParaRPr lang="en-US"/>
              </a:p>
            </p:txBody>
          </p:sp>
          <p:sp>
            <p:nvSpPr>
              <p:cNvPr id="20" name="Graphic 78">
                <a:extLst>
                  <a:ext uri="{FF2B5EF4-FFF2-40B4-BE49-F238E27FC236}">
                    <a16:creationId xmlns:a16="http://schemas.microsoft.com/office/drawing/2014/main" id="{2DD0C1D6-FF64-45AB-8775-83AB3C470B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285577" y="3374517"/>
                <a:ext cx="10001" cy="190"/>
              </a:xfrm>
              <a:custGeom>
                <a:avLst/>
                <a:gdLst>
                  <a:gd name="connsiteX0" fmla="*/ 10001 w 10001"/>
                  <a:gd name="connsiteY0" fmla="*/ 0 h 190"/>
                  <a:gd name="connsiteX1" fmla="*/ 0 w 10001"/>
                  <a:gd name="connsiteY1" fmla="*/ 191 h 190"/>
                  <a:gd name="connsiteX2" fmla="*/ 10001 w 10001"/>
                  <a:gd name="connsiteY2" fmla="*/ 0 h 190"/>
                </a:gdLst>
                <a:ahLst/>
                <a:cxnLst>
                  <a:cxn ang="0">
                    <a:pos x="connsiteX0" y="connsiteY0"/>
                  </a:cxn>
                  <a:cxn ang="0">
                    <a:pos x="connsiteX1" y="connsiteY1"/>
                  </a:cxn>
                  <a:cxn ang="0">
                    <a:pos x="connsiteX2" y="connsiteY2"/>
                  </a:cxn>
                </a:cxnLst>
                <a:rect l="l" t="t" r="r" b="b"/>
                <a:pathLst>
                  <a:path w="10001" h="190">
                    <a:moveTo>
                      <a:pt x="10001" y="0"/>
                    </a:moveTo>
                    <a:cubicBezTo>
                      <a:pt x="6953" y="0"/>
                      <a:pt x="3524" y="95"/>
                      <a:pt x="0" y="191"/>
                    </a:cubicBezTo>
                    <a:cubicBezTo>
                      <a:pt x="3334" y="191"/>
                      <a:pt x="6763" y="191"/>
                      <a:pt x="10001" y="0"/>
                    </a:cubicBezTo>
                    <a:close/>
                  </a:path>
                </a:pathLst>
              </a:custGeom>
              <a:grpFill/>
              <a:ln w="9525" cap="flat">
                <a:noFill/>
                <a:prstDash val="solid"/>
                <a:miter/>
              </a:ln>
            </p:spPr>
            <p:txBody>
              <a:bodyPr rtlCol="0" anchor="ctr"/>
              <a:lstStyle/>
              <a:p>
                <a:pPr algn="ctr"/>
                <a:endParaRPr lang="en-US"/>
              </a:p>
            </p:txBody>
          </p:sp>
          <p:sp>
            <p:nvSpPr>
              <p:cNvPr id="21" name="Graphic 78">
                <a:extLst>
                  <a:ext uri="{FF2B5EF4-FFF2-40B4-BE49-F238E27FC236}">
                    <a16:creationId xmlns:a16="http://schemas.microsoft.com/office/drawing/2014/main" id="{15AFBB84-8485-4329-89FC-04663D985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86709" y="3371754"/>
                <a:ext cx="2418108" cy="113728"/>
              </a:xfrm>
              <a:custGeom>
                <a:avLst/>
                <a:gdLst>
                  <a:gd name="connsiteX0" fmla="*/ 632266 w 2418108"/>
                  <a:gd name="connsiteY0" fmla="*/ 112205 h 113728"/>
                  <a:gd name="connsiteX1" fmla="*/ 723039 w 2418108"/>
                  <a:gd name="connsiteY1" fmla="*/ 109538 h 113728"/>
                  <a:gd name="connsiteX2" fmla="*/ 735136 w 2418108"/>
                  <a:gd name="connsiteY2" fmla="*/ 111823 h 113728"/>
                  <a:gd name="connsiteX3" fmla="*/ 752471 w 2418108"/>
                  <a:gd name="connsiteY3" fmla="*/ 108680 h 113728"/>
                  <a:gd name="connsiteX4" fmla="*/ 772569 w 2418108"/>
                  <a:gd name="connsiteY4" fmla="*/ 110585 h 113728"/>
                  <a:gd name="connsiteX5" fmla="*/ 1112993 w 2418108"/>
                  <a:gd name="connsiteY5" fmla="*/ 112967 h 113728"/>
                  <a:gd name="connsiteX6" fmla="*/ 1083465 w 2418108"/>
                  <a:gd name="connsiteY6" fmla="*/ 108776 h 113728"/>
                  <a:gd name="connsiteX7" fmla="*/ 1296825 w 2418108"/>
                  <a:gd name="connsiteY7" fmla="*/ 108966 h 113728"/>
                  <a:gd name="connsiteX8" fmla="*/ 1346736 w 2418108"/>
                  <a:gd name="connsiteY8" fmla="*/ 103632 h 113728"/>
                  <a:gd name="connsiteX9" fmla="*/ 1360643 w 2418108"/>
                  <a:gd name="connsiteY9" fmla="*/ 107633 h 113728"/>
                  <a:gd name="connsiteX10" fmla="*/ 1381788 w 2418108"/>
                  <a:gd name="connsiteY10" fmla="*/ 107442 h 113728"/>
                  <a:gd name="connsiteX11" fmla="*/ 1371692 w 2418108"/>
                  <a:gd name="connsiteY11" fmla="*/ 106490 h 113728"/>
                  <a:gd name="connsiteX12" fmla="*/ 1430080 w 2418108"/>
                  <a:gd name="connsiteY12" fmla="*/ 105537 h 113728"/>
                  <a:gd name="connsiteX13" fmla="*/ 1420269 w 2418108"/>
                  <a:gd name="connsiteY13" fmla="*/ 104108 h 113728"/>
                  <a:gd name="connsiteX14" fmla="*/ 1455702 w 2418108"/>
                  <a:gd name="connsiteY14" fmla="*/ 107061 h 113728"/>
                  <a:gd name="connsiteX15" fmla="*/ 1439414 w 2418108"/>
                  <a:gd name="connsiteY15" fmla="*/ 108109 h 113728"/>
                  <a:gd name="connsiteX16" fmla="*/ 1503613 w 2418108"/>
                  <a:gd name="connsiteY16" fmla="*/ 105918 h 113728"/>
                  <a:gd name="connsiteX17" fmla="*/ 1495802 w 2418108"/>
                  <a:gd name="connsiteY17" fmla="*/ 105823 h 113728"/>
                  <a:gd name="connsiteX18" fmla="*/ 1695923 w 2418108"/>
                  <a:gd name="connsiteY18" fmla="*/ 95155 h 113728"/>
                  <a:gd name="connsiteX19" fmla="*/ 1684016 w 2418108"/>
                  <a:gd name="connsiteY19" fmla="*/ 92488 h 113728"/>
                  <a:gd name="connsiteX20" fmla="*/ 1706210 w 2418108"/>
                  <a:gd name="connsiteY20" fmla="*/ 90202 h 113728"/>
                  <a:gd name="connsiteX21" fmla="*/ 1693351 w 2418108"/>
                  <a:gd name="connsiteY21" fmla="*/ 98108 h 113728"/>
                  <a:gd name="connsiteX22" fmla="*/ 2058539 w 2418108"/>
                  <a:gd name="connsiteY22" fmla="*/ 102203 h 113728"/>
                  <a:gd name="connsiteX23" fmla="*/ 2064540 w 2418108"/>
                  <a:gd name="connsiteY23" fmla="*/ 95060 h 113728"/>
                  <a:gd name="connsiteX24" fmla="*/ 2227132 w 2418108"/>
                  <a:gd name="connsiteY24" fmla="*/ 96203 h 113728"/>
                  <a:gd name="connsiteX25" fmla="*/ 2245229 w 2418108"/>
                  <a:gd name="connsiteY25" fmla="*/ 96869 h 113728"/>
                  <a:gd name="connsiteX26" fmla="*/ 2254278 w 2418108"/>
                  <a:gd name="connsiteY26" fmla="*/ 94393 h 113728"/>
                  <a:gd name="connsiteX27" fmla="*/ 2418108 w 2418108"/>
                  <a:gd name="connsiteY27" fmla="*/ 5810 h 113728"/>
                  <a:gd name="connsiteX28" fmla="*/ 2399058 w 2418108"/>
                  <a:gd name="connsiteY28" fmla="*/ 2858 h 113728"/>
                  <a:gd name="connsiteX29" fmla="*/ 2241039 w 2418108"/>
                  <a:gd name="connsiteY29" fmla="*/ 1905 h 113728"/>
                  <a:gd name="connsiteX30" fmla="*/ 2243991 w 2418108"/>
                  <a:gd name="connsiteY30" fmla="*/ 1048 h 113728"/>
                  <a:gd name="connsiteX31" fmla="*/ 2197128 w 2418108"/>
                  <a:gd name="connsiteY31" fmla="*/ 0 h 113728"/>
                  <a:gd name="connsiteX32" fmla="*/ 1710591 w 2418108"/>
                  <a:gd name="connsiteY32" fmla="*/ 6287 h 113728"/>
                  <a:gd name="connsiteX33" fmla="*/ 1713353 w 2418108"/>
                  <a:gd name="connsiteY33" fmla="*/ 5906 h 113728"/>
                  <a:gd name="connsiteX34" fmla="*/ 1210814 w 2418108"/>
                  <a:gd name="connsiteY34" fmla="*/ 7715 h 113728"/>
                  <a:gd name="connsiteX35" fmla="*/ 684463 w 2418108"/>
                  <a:gd name="connsiteY35" fmla="*/ 13716 h 113728"/>
                  <a:gd name="connsiteX36" fmla="*/ 687511 w 2418108"/>
                  <a:gd name="connsiteY36" fmla="*/ 12859 h 113728"/>
                  <a:gd name="connsiteX37" fmla="*/ 435670 w 2418108"/>
                  <a:gd name="connsiteY37" fmla="*/ 12192 h 113728"/>
                  <a:gd name="connsiteX38" fmla="*/ 440718 w 2418108"/>
                  <a:gd name="connsiteY38" fmla="*/ 12668 h 113728"/>
                  <a:gd name="connsiteX39" fmla="*/ 386807 w 2418108"/>
                  <a:gd name="connsiteY39" fmla="*/ 9906 h 113728"/>
                  <a:gd name="connsiteX40" fmla="*/ 16856 w 2418108"/>
                  <a:gd name="connsiteY40" fmla="*/ 12192 h 113728"/>
                  <a:gd name="connsiteX41" fmla="*/ 63528 w 2418108"/>
                  <a:gd name="connsiteY41" fmla="*/ 102870 h 113728"/>
                  <a:gd name="connsiteX42" fmla="*/ 42668 w 2418108"/>
                  <a:gd name="connsiteY42" fmla="*/ 102584 h 113728"/>
                  <a:gd name="connsiteX43" fmla="*/ 41430 w 2418108"/>
                  <a:gd name="connsiteY43" fmla="*/ 105537 h 113728"/>
                  <a:gd name="connsiteX44" fmla="*/ 54575 w 2418108"/>
                  <a:gd name="connsiteY44" fmla="*/ 105347 h 113728"/>
                  <a:gd name="connsiteX45" fmla="*/ 388140 w 2418108"/>
                  <a:gd name="connsiteY45" fmla="*/ 112109 h 113728"/>
                  <a:gd name="connsiteX46" fmla="*/ 482152 w 2418108"/>
                  <a:gd name="connsiteY46" fmla="*/ 113729 h 113728"/>
                  <a:gd name="connsiteX47" fmla="*/ 632266 w 2418108"/>
                  <a:gd name="connsiteY47" fmla="*/ 112205 h 1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2418108" h="113728">
                    <a:moveTo>
                      <a:pt x="632266" y="112205"/>
                    </a:moveTo>
                    <a:cubicBezTo>
                      <a:pt x="656364" y="104680"/>
                      <a:pt x="694940" y="114110"/>
                      <a:pt x="723039" y="109538"/>
                    </a:cubicBezTo>
                    <a:cubicBezTo>
                      <a:pt x="722849" y="109919"/>
                      <a:pt x="735898" y="110109"/>
                      <a:pt x="735136" y="111823"/>
                    </a:cubicBezTo>
                    <a:cubicBezTo>
                      <a:pt x="735041" y="108776"/>
                      <a:pt x="767616" y="112300"/>
                      <a:pt x="752471" y="108680"/>
                    </a:cubicBezTo>
                    <a:cubicBezTo>
                      <a:pt x="754757" y="107633"/>
                      <a:pt x="790571" y="107633"/>
                      <a:pt x="772569" y="110585"/>
                    </a:cubicBezTo>
                    <a:cubicBezTo>
                      <a:pt x="822099" y="111633"/>
                      <a:pt x="1059653" y="114395"/>
                      <a:pt x="1112993" y="112967"/>
                    </a:cubicBezTo>
                    <a:cubicBezTo>
                      <a:pt x="1106135" y="110776"/>
                      <a:pt x="1089656" y="112205"/>
                      <a:pt x="1083465" y="108776"/>
                    </a:cubicBezTo>
                    <a:cubicBezTo>
                      <a:pt x="1153950" y="111728"/>
                      <a:pt x="1230626" y="113157"/>
                      <a:pt x="1296825" y="108966"/>
                    </a:cubicBezTo>
                    <a:cubicBezTo>
                      <a:pt x="1277680" y="103251"/>
                      <a:pt x="1356071" y="110966"/>
                      <a:pt x="1346736" y="103632"/>
                    </a:cubicBezTo>
                    <a:cubicBezTo>
                      <a:pt x="1351213" y="105347"/>
                      <a:pt x="1374454" y="106109"/>
                      <a:pt x="1360643" y="107633"/>
                    </a:cubicBezTo>
                    <a:cubicBezTo>
                      <a:pt x="1368548" y="107728"/>
                      <a:pt x="1376168" y="108299"/>
                      <a:pt x="1381788" y="107442"/>
                    </a:cubicBezTo>
                    <a:lnTo>
                      <a:pt x="1371692" y="106490"/>
                    </a:lnTo>
                    <a:cubicBezTo>
                      <a:pt x="1398266" y="106013"/>
                      <a:pt x="1412744" y="108680"/>
                      <a:pt x="1430080" y="105537"/>
                    </a:cubicBezTo>
                    <a:lnTo>
                      <a:pt x="1420269" y="104108"/>
                    </a:lnTo>
                    <a:cubicBezTo>
                      <a:pt x="1436176" y="103918"/>
                      <a:pt x="1449416" y="103632"/>
                      <a:pt x="1455702" y="107061"/>
                    </a:cubicBezTo>
                    <a:lnTo>
                      <a:pt x="1439414" y="108109"/>
                    </a:lnTo>
                    <a:cubicBezTo>
                      <a:pt x="1465799" y="108014"/>
                      <a:pt x="1481610" y="107823"/>
                      <a:pt x="1503613" y="105918"/>
                    </a:cubicBezTo>
                    <a:lnTo>
                      <a:pt x="1495802" y="105823"/>
                    </a:lnTo>
                    <a:cubicBezTo>
                      <a:pt x="1523806" y="102394"/>
                      <a:pt x="1670110" y="99441"/>
                      <a:pt x="1695923" y="95155"/>
                    </a:cubicBezTo>
                    <a:lnTo>
                      <a:pt x="1684016" y="92488"/>
                    </a:lnTo>
                    <a:lnTo>
                      <a:pt x="1706210" y="90202"/>
                    </a:lnTo>
                    <a:cubicBezTo>
                      <a:pt x="1703543" y="90202"/>
                      <a:pt x="1695542" y="98965"/>
                      <a:pt x="1693351" y="98108"/>
                    </a:cubicBezTo>
                    <a:cubicBezTo>
                      <a:pt x="1757549" y="99441"/>
                      <a:pt x="2045109" y="91345"/>
                      <a:pt x="2058539" y="102203"/>
                    </a:cubicBezTo>
                    <a:cubicBezTo>
                      <a:pt x="2079780" y="101917"/>
                      <a:pt x="2071303" y="103918"/>
                      <a:pt x="2064540" y="95060"/>
                    </a:cubicBezTo>
                    <a:cubicBezTo>
                      <a:pt x="2086638" y="95441"/>
                      <a:pt x="2259707" y="88773"/>
                      <a:pt x="2227132" y="96203"/>
                    </a:cubicBezTo>
                    <a:cubicBezTo>
                      <a:pt x="2232371" y="96298"/>
                      <a:pt x="2240372" y="95917"/>
                      <a:pt x="2245229" y="96869"/>
                    </a:cubicBezTo>
                    <a:cubicBezTo>
                      <a:pt x="2235704" y="94583"/>
                      <a:pt x="2261708" y="95345"/>
                      <a:pt x="2254278" y="94393"/>
                    </a:cubicBezTo>
                    <a:cubicBezTo>
                      <a:pt x="2395724" y="108776"/>
                      <a:pt x="2341527" y="36576"/>
                      <a:pt x="2418108" y="5810"/>
                    </a:cubicBezTo>
                    <a:cubicBezTo>
                      <a:pt x="2398772" y="4763"/>
                      <a:pt x="2335717" y="7239"/>
                      <a:pt x="2399058" y="2858"/>
                    </a:cubicBezTo>
                    <a:cubicBezTo>
                      <a:pt x="2343527" y="-572"/>
                      <a:pt x="2296283" y="1238"/>
                      <a:pt x="2241039" y="1905"/>
                    </a:cubicBezTo>
                    <a:lnTo>
                      <a:pt x="2243991" y="1048"/>
                    </a:lnTo>
                    <a:cubicBezTo>
                      <a:pt x="2234181" y="-381"/>
                      <a:pt x="2214845" y="1524"/>
                      <a:pt x="2197128" y="0"/>
                    </a:cubicBezTo>
                    <a:cubicBezTo>
                      <a:pt x="2115880" y="6096"/>
                      <a:pt x="1816128" y="3524"/>
                      <a:pt x="1710591" y="6287"/>
                    </a:cubicBezTo>
                    <a:lnTo>
                      <a:pt x="1713353" y="5906"/>
                    </a:lnTo>
                    <a:cubicBezTo>
                      <a:pt x="1577146" y="5429"/>
                      <a:pt x="1349308" y="11240"/>
                      <a:pt x="1210814" y="7715"/>
                    </a:cubicBezTo>
                    <a:cubicBezTo>
                      <a:pt x="1095848" y="23717"/>
                      <a:pt x="819051" y="5429"/>
                      <a:pt x="684463" y="13716"/>
                    </a:cubicBezTo>
                    <a:lnTo>
                      <a:pt x="687511" y="12859"/>
                    </a:lnTo>
                    <a:cubicBezTo>
                      <a:pt x="655316" y="14192"/>
                      <a:pt x="473008" y="10954"/>
                      <a:pt x="435670" y="12192"/>
                    </a:cubicBezTo>
                    <a:lnTo>
                      <a:pt x="440718" y="12668"/>
                    </a:lnTo>
                    <a:cubicBezTo>
                      <a:pt x="408047" y="14764"/>
                      <a:pt x="412524" y="11049"/>
                      <a:pt x="386807" y="9906"/>
                    </a:cubicBezTo>
                    <a:cubicBezTo>
                      <a:pt x="275174" y="28004"/>
                      <a:pt x="142395" y="18764"/>
                      <a:pt x="16856" y="12192"/>
                    </a:cubicBezTo>
                    <a:cubicBezTo>
                      <a:pt x="-6195" y="35528"/>
                      <a:pt x="-17434" y="114395"/>
                      <a:pt x="63528" y="102870"/>
                    </a:cubicBezTo>
                    <a:cubicBezTo>
                      <a:pt x="63528" y="102870"/>
                      <a:pt x="42668" y="102584"/>
                      <a:pt x="42668" y="102584"/>
                    </a:cubicBezTo>
                    <a:cubicBezTo>
                      <a:pt x="58004" y="103156"/>
                      <a:pt x="47336" y="104299"/>
                      <a:pt x="41430" y="105537"/>
                    </a:cubicBezTo>
                    <a:cubicBezTo>
                      <a:pt x="46764" y="105537"/>
                      <a:pt x="68386" y="107442"/>
                      <a:pt x="54575" y="105347"/>
                    </a:cubicBezTo>
                    <a:cubicBezTo>
                      <a:pt x="158588" y="108109"/>
                      <a:pt x="297462" y="110109"/>
                      <a:pt x="388140" y="112109"/>
                    </a:cubicBezTo>
                    <a:cubicBezTo>
                      <a:pt x="420525" y="113348"/>
                      <a:pt x="453577" y="106680"/>
                      <a:pt x="482152" y="113729"/>
                    </a:cubicBezTo>
                    <a:cubicBezTo>
                      <a:pt x="477580" y="111919"/>
                      <a:pt x="629885" y="111728"/>
                      <a:pt x="632266" y="112205"/>
                    </a:cubicBezTo>
                    <a:close/>
                  </a:path>
                </a:pathLst>
              </a:custGeom>
              <a:grpFill/>
              <a:ln w="9525" cap="flat">
                <a:noFill/>
                <a:prstDash val="solid"/>
                <a:miter/>
              </a:ln>
            </p:spPr>
            <p:txBody>
              <a:bodyPr rtlCol="0" anchor="ctr"/>
              <a:lstStyle/>
              <a:p>
                <a:pPr algn="ctr"/>
                <a:endParaRPr lang="en-US"/>
              </a:p>
            </p:txBody>
          </p:sp>
        </p:grpSp>
      </p:grpSp>
      <p:sp>
        <p:nvSpPr>
          <p:cNvPr id="23" name="Freeform: Shape 22">
            <a:extLst>
              <a:ext uri="{FF2B5EF4-FFF2-40B4-BE49-F238E27FC236}">
                <a16:creationId xmlns:a16="http://schemas.microsoft.com/office/drawing/2014/main" id="{3D505D40-32E9-4C48-81F8-AD80433BE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766006" y="5516668"/>
            <a:ext cx="2438970" cy="1341332"/>
          </a:xfrm>
          <a:custGeom>
            <a:avLst/>
            <a:gdLst>
              <a:gd name="connsiteX0" fmla="*/ 2025355 w 2438970"/>
              <a:gd name="connsiteY0" fmla="*/ 235 h 1341332"/>
              <a:gd name="connsiteX1" fmla="*/ 2381960 w 2438970"/>
              <a:gd name="connsiteY1" fmla="*/ 44517 h 1341332"/>
              <a:gd name="connsiteX2" fmla="*/ 2438970 w 2438970"/>
              <a:gd name="connsiteY2" fmla="*/ 58872 h 1341332"/>
              <a:gd name="connsiteX3" fmla="*/ 2438970 w 2438970"/>
              <a:gd name="connsiteY3" fmla="*/ 1341332 h 1341332"/>
              <a:gd name="connsiteX4" fmla="*/ 0 w 2438970"/>
              <a:gd name="connsiteY4" fmla="*/ 1341332 h 1341332"/>
              <a:gd name="connsiteX5" fmla="*/ 13333 w 2438970"/>
              <a:gd name="connsiteY5" fmla="*/ 1328018 h 1341332"/>
              <a:gd name="connsiteX6" fmla="*/ 936262 w 2438970"/>
              <a:gd name="connsiteY6" fmla="*/ 459947 h 1341332"/>
              <a:gd name="connsiteX7" fmla="*/ 1554028 w 2438970"/>
              <a:gd name="connsiteY7" fmla="*/ 71153 h 1341332"/>
              <a:gd name="connsiteX8" fmla="*/ 2025355 w 2438970"/>
              <a:gd name="connsiteY8" fmla="*/ 235 h 134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8970" h="1341332">
                <a:moveTo>
                  <a:pt x="2025355" y="235"/>
                </a:moveTo>
                <a:cubicBezTo>
                  <a:pt x="2143847" y="2306"/>
                  <a:pt x="2262766" y="17993"/>
                  <a:pt x="2381960" y="44517"/>
                </a:cubicBezTo>
                <a:lnTo>
                  <a:pt x="2438970" y="58872"/>
                </a:lnTo>
                <a:lnTo>
                  <a:pt x="2438970" y="1341332"/>
                </a:lnTo>
                <a:lnTo>
                  <a:pt x="0" y="1341332"/>
                </a:lnTo>
                <a:lnTo>
                  <a:pt x="13333" y="1328018"/>
                </a:lnTo>
                <a:cubicBezTo>
                  <a:pt x="324723" y="1028950"/>
                  <a:pt x="645390" y="738459"/>
                  <a:pt x="936262" y="459947"/>
                </a:cubicBezTo>
                <a:cubicBezTo>
                  <a:pt x="1139660" y="265152"/>
                  <a:pt x="1345794" y="140817"/>
                  <a:pt x="1554028" y="71153"/>
                </a:cubicBezTo>
                <a:cubicBezTo>
                  <a:pt x="1710136" y="18918"/>
                  <a:pt x="1867365" y="-2526"/>
                  <a:pt x="2025355" y="235"/>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25" name="Group 24">
            <a:extLst>
              <a:ext uri="{FF2B5EF4-FFF2-40B4-BE49-F238E27FC236}">
                <a16:creationId xmlns:a16="http://schemas.microsoft.com/office/drawing/2014/main" id="{C507BF36-B92B-4CAC-BCA7-8364B51E1F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76050" y="5204025"/>
            <a:ext cx="886141" cy="802496"/>
            <a:chOff x="10948005" y="3272152"/>
            <a:chExt cx="868640" cy="786648"/>
          </a:xfrm>
          <a:solidFill>
            <a:schemeClr val="accent1"/>
          </a:solidFill>
        </p:grpSpPr>
        <p:sp>
          <p:nvSpPr>
            <p:cNvPr id="26" name="Freeform: Shape 25">
              <a:extLst>
                <a:ext uri="{FF2B5EF4-FFF2-40B4-BE49-F238E27FC236}">
                  <a16:creationId xmlns:a16="http://schemas.microsoft.com/office/drawing/2014/main" id="{2276237E-3A6D-452F-879C-FB8C77A1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94317" y="3944888"/>
              <a:ext cx="128449" cy="113912"/>
            </a:xfrm>
            <a:custGeom>
              <a:avLst/>
              <a:gdLst>
                <a:gd name="connsiteX0" fmla="*/ 237621 w 453152"/>
                <a:gd name="connsiteY0" fmla="*/ 965 h 401867"/>
                <a:gd name="connsiteX1" fmla="*/ 370246 w 453152"/>
                <a:gd name="connsiteY1" fmla="*/ 23666 h 401867"/>
                <a:gd name="connsiteX2" fmla="*/ 437392 w 453152"/>
                <a:gd name="connsiteY2" fmla="*/ 198545 h 401867"/>
                <a:gd name="connsiteX3" fmla="*/ 67745 w 453152"/>
                <a:gd name="connsiteY3" fmla="*/ 392003 h 401867"/>
                <a:gd name="connsiteX4" fmla="*/ 911 w 453152"/>
                <a:gd name="connsiteY4" fmla="*/ 254095 h 401867"/>
                <a:gd name="connsiteX5" fmla="*/ 115564 w 453152"/>
                <a:gd name="connsiteY5" fmla="*/ 51160 h 401867"/>
                <a:gd name="connsiteX6" fmla="*/ 237621 w 453152"/>
                <a:gd name="connsiteY6" fmla="*/ 965 h 40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3152" h="401867">
                  <a:moveTo>
                    <a:pt x="237621" y="965"/>
                  </a:moveTo>
                  <a:cubicBezTo>
                    <a:pt x="283632" y="-2971"/>
                    <a:pt x="331405" y="5243"/>
                    <a:pt x="370246" y="23666"/>
                  </a:cubicBezTo>
                  <a:cubicBezTo>
                    <a:pt x="436830" y="55275"/>
                    <a:pt x="477168" y="116810"/>
                    <a:pt x="437392" y="198545"/>
                  </a:cubicBezTo>
                  <a:cubicBezTo>
                    <a:pt x="391568" y="292624"/>
                    <a:pt x="176850" y="441630"/>
                    <a:pt x="67745" y="392003"/>
                  </a:cubicBezTo>
                  <a:cubicBezTo>
                    <a:pt x="18056" y="369372"/>
                    <a:pt x="-5012" y="308398"/>
                    <a:pt x="911" y="254095"/>
                  </a:cubicBezTo>
                  <a:cubicBezTo>
                    <a:pt x="9203" y="178033"/>
                    <a:pt x="61012" y="103094"/>
                    <a:pt x="115564" y="51160"/>
                  </a:cubicBezTo>
                  <a:cubicBezTo>
                    <a:pt x="147361" y="20985"/>
                    <a:pt x="191610" y="4900"/>
                    <a:pt x="237621" y="96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7" name="Freeform: Shape 26">
              <a:extLst>
                <a:ext uri="{FF2B5EF4-FFF2-40B4-BE49-F238E27FC236}">
                  <a16:creationId xmlns:a16="http://schemas.microsoft.com/office/drawing/2014/main" id="{38BC9243-F4BF-48A7-89AE-DFA5B37DE6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53045" y="3808430"/>
              <a:ext cx="144912" cy="193414"/>
            </a:xfrm>
            <a:custGeom>
              <a:avLst/>
              <a:gdLst>
                <a:gd name="connsiteX0" fmla="*/ 390625 w 511232"/>
                <a:gd name="connsiteY0" fmla="*/ 1621 h 682341"/>
                <a:gd name="connsiteX1" fmla="*/ 508142 w 511232"/>
                <a:gd name="connsiteY1" fmla="*/ 64038 h 682341"/>
                <a:gd name="connsiteX2" fmla="*/ 508453 w 511232"/>
                <a:gd name="connsiteY2" fmla="*/ 121832 h 682341"/>
                <a:gd name="connsiteX3" fmla="*/ 316492 w 511232"/>
                <a:gd name="connsiteY3" fmla="*/ 567602 h 682341"/>
                <a:gd name="connsiteX4" fmla="*/ 80265 w 511232"/>
                <a:gd name="connsiteY4" fmla="*/ 640359 h 682341"/>
                <a:gd name="connsiteX5" fmla="*/ 13306 w 511232"/>
                <a:gd name="connsiteY5" fmla="*/ 274828 h 682341"/>
                <a:gd name="connsiteX6" fmla="*/ 140989 w 511232"/>
                <a:gd name="connsiteY6" fmla="*/ 107181 h 682341"/>
                <a:gd name="connsiteX7" fmla="*/ 390625 w 511232"/>
                <a:gd name="connsiteY7" fmla="*/ 1621 h 682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1232" h="682341">
                  <a:moveTo>
                    <a:pt x="390625" y="1621"/>
                  </a:moveTo>
                  <a:cubicBezTo>
                    <a:pt x="446543" y="-5212"/>
                    <a:pt x="493343" y="8441"/>
                    <a:pt x="508142" y="64038"/>
                  </a:cubicBezTo>
                  <a:cubicBezTo>
                    <a:pt x="513192" y="82866"/>
                    <a:pt x="511134" y="102754"/>
                    <a:pt x="508453" y="121832"/>
                  </a:cubicBezTo>
                  <a:cubicBezTo>
                    <a:pt x="485324" y="287796"/>
                    <a:pt x="417242" y="443971"/>
                    <a:pt x="316492" y="567602"/>
                  </a:cubicBezTo>
                  <a:cubicBezTo>
                    <a:pt x="253024" y="645534"/>
                    <a:pt x="165055" y="737743"/>
                    <a:pt x="80265" y="640359"/>
                  </a:cubicBezTo>
                  <a:cubicBezTo>
                    <a:pt x="5014" y="553948"/>
                    <a:pt x="-17368" y="383621"/>
                    <a:pt x="13306" y="274828"/>
                  </a:cubicBezTo>
                  <a:cubicBezTo>
                    <a:pt x="33443" y="203318"/>
                    <a:pt x="83382" y="146521"/>
                    <a:pt x="140989" y="107181"/>
                  </a:cubicBezTo>
                  <a:cubicBezTo>
                    <a:pt x="178904" y="81308"/>
                    <a:pt x="297428" y="13010"/>
                    <a:pt x="390625" y="16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8" name="Freeform: Shape 27">
              <a:extLst>
                <a:ext uri="{FF2B5EF4-FFF2-40B4-BE49-F238E27FC236}">
                  <a16:creationId xmlns:a16="http://schemas.microsoft.com/office/drawing/2014/main" id="{5DE414EC-F3DF-412E-9B22-5328DAA99C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84524" y="3907536"/>
              <a:ext cx="132121" cy="93006"/>
            </a:xfrm>
            <a:custGeom>
              <a:avLst/>
              <a:gdLst>
                <a:gd name="connsiteX0" fmla="*/ 252822 w 466107"/>
                <a:gd name="connsiteY0" fmla="*/ 1539 h 328114"/>
                <a:gd name="connsiteX1" fmla="*/ 451641 w 466107"/>
                <a:gd name="connsiteY1" fmla="*/ 122177 h 328114"/>
                <a:gd name="connsiteX2" fmla="*/ 391790 w 466107"/>
                <a:gd name="connsiteY2" fmla="*/ 297430 h 328114"/>
                <a:gd name="connsiteX3" fmla="*/ 8614 w 466107"/>
                <a:gd name="connsiteY3" fmla="*/ 243252 h 328114"/>
                <a:gd name="connsiteX4" fmla="*/ 45897 w 466107"/>
                <a:gd name="connsiteY4" fmla="*/ 97302 h 328114"/>
                <a:gd name="connsiteX5" fmla="*/ 252822 w 466107"/>
                <a:gd name="connsiteY5" fmla="*/ 1539 h 328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107" h="328114">
                  <a:moveTo>
                    <a:pt x="252822" y="1539"/>
                  </a:moveTo>
                  <a:cubicBezTo>
                    <a:pt x="335429" y="-10494"/>
                    <a:pt x="418848" y="49794"/>
                    <a:pt x="451641" y="122177"/>
                  </a:cubicBezTo>
                  <a:cubicBezTo>
                    <a:pt x="479697" y="184273"/>
                    <a:pt x="470594" y="255285"/>
                    <a:pt x="391790" y="297430"/>
                  </a:cubicBezTo>
                  <a:cubicBezTo>
                    <a:pt x="301077" y="345935"/>
                    <a:pt x="55935" y="343254"/>
                    <a:pt x="8614" y="243252"/>
                  </a:cubicBezTo>
                  <a:cubicBezTo>
                    <a:pt x="-12895" y="197678"/>
                    <a:pt x="8240" y="136766"/>
                    <a:pt x="45897" y="97302"/>
                  </a:cubicBezTo>
                  <a:cubicBezTo>
                    <a:pt x="98704" y="42064"/>
                    <a:pt x="181872" y="11950"/>
                    <a:pt x="252822" y="1539"/>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9" name="Graphic 12">
              <a:extLst>
                <a:ext uri="{FF2B5EF4-FFF2-40B4-BE49-F238E27FC236}">
                  <a16:creationId xmlns:a16="http://schemas.microsoft.com/office/drawing/2014/main" id="{039C06B1-FDEA-47B1-8222-7D622CD72F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42141" y="3272152"/>
              <a:ext cx="180625" cy="158824"/>
            </a:xfrm>
            <a:custGeom>
              <a:avLst/>
              <a:gdLst>
                <a:gd name="connsiteX0" fmla="*/ 63289 w 3341477"/>
                <a:gd name="connsiteY0" fmla="*/ 1933384 h 2938167"/>
                <a:gd name="connsiteX1" fmla="*/ 263314 w 3341477"/>
                <a:gd name="connsiteY1" fmla="*/ 514159 h 2938167"/>
                <a:gd name="connsiteX2" fmla="*/ 1098276 w 3341477"/>
                <a:gd name="connsiteY2" fmla="*/ 952 h 2938167"/>
                <a:gd name="connsiteX3" fmla="*/ 2654089 w 3341477"/>
                <a:gd name="connsiteY3" fmla="*/ 371284 h 2938167"/>
                <a:gd name="connsiteX4" fmla="*/ 3219398 w 3341477"/>
                <a:gd name="connsiteY4" fmla="*/ 2080926 h 2938167"/>
                <a:gd name="connsiteX5" fmla="*/ 2044489 w 3341477"/>
                <a:gd name="connsiteY5" fmla="*/ 2933509 h 2938167"/>
                <a:gd name="connsiteX6" fmla="*/ 453814 w 3341477"/>
                <a:gd name="connsiteY6" fmla="*/ 2495359 h 2938167"/>
                <a:gd name="connsiteX7" fmla="*/ 63289 w 3341477"/>
                <a:gd name="connsiteY7" fmla="*/ 1933384 h 2938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41477" h="2938167">
                  <a:moveTo>
                    <a:pt x="63289" y="1933384"/>
                  </a:moveTo>
                  <a:cubicBezTo>
                    <a:pt x="56717" y="1895856"/>
                    <a:pt x="-165311" y="914209"/>
                    <a:pt x="263314" y="514159"/>
                  </a:cubicBezTo>
                  <a:cubicBezTo>
                    <a:pt x="691939" y="114109"/>
                    <a:pt x="609262" y="11620"/>
                    <a:pt x="1098276" y="952"/>
                  </a:cubicBezTo>
                  <a:cubicBezTo>
                    <a:pt x="1587289" y="-9716"/>
                    <a:pt x="2320714" y="66484"/>
                    <a:pt x="2654089" y="371284"/>
                  </a:cubicBezTo>
                  <a:cubicBezTo>
                    <a:pt x="2987464" y="676084"/>
                    <a:pt x="3603732" y="1514094"/>
                    <a:pt x="3219398" y="2080926"/>
                  </a:cubicBezTo>
                  <a:cubicBezTo>
                    <a:pt x="2835064" y="2647759"/>
                    <a:pt x="2558839" y="2895409"/>
                    <a:pt x="2044489" y="2933509"/>
                  </a:cubicBezTo>
                  <a:cubicBezTo>
                    <a:pt x="1530139" y="2971609"/>
                    <a:pt x="701464" y="2771584"/>
                    <a:pt x="453814" y="2495359"/>
                  </a:cubicBezTo>
                  <a:cubicBezTo>
                    <a:pt x="206164" y="2219134"/>
                    <a:pt x="101389" y="2152459"/>
                    <a:pt x="63289" y="1933384"/>
                  </a:cubicBezTo>
                  <a:close/>
                </a:path>
              </a:pathLst>
            </a:custGeom>
            <a:grpFill/>
            <a:ln w="9525" cap="flat">
              <a:noFill/>
              <a:prstDash val="solid"/>
              <a:miter/>
            </a:ln>
          </p:spPr>
          <p:txBody>
            <a:bodyPr rtlCol="0" anchor="ctr"/>
            <a:lstStyle/>
            <a:p>
              <a:endParaRPr lang="en-US"/>
            </a:p>
          </p:txBody>
        </p:sp>
        <p:sp>
          <p:nvSpPr>
            <p:cNvPr id="30" name="Graphic 15">
              <a:extLst>
                <a:ext uri="{FF2B5EF4-FFF2-40B4-BE49-F238E27FC236}">
                  <a16:creationId xmlns:a16="http://schemas.microsoft.com/office/drawing/2014/main" id="{B834C8C1-9BD1-4635-8E5B-65815F901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02136" y="3379098"/>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1" name="Graphic 15">
              <a:extLst>
                <a:ext uri="{FF2B5EF4-FFF2-40B4-BE49-F238E27FC236}">
                  <a16:creationId xmlns:a16="http://schemas.microsoft.com/office/drawing/2014/main" id="{2963D456-B3F4-4EDC-827E-645741F64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8005" y="3504095"/>
              <a:ext cx="82388" cy="75292"/>
            </a:xfrm>
            <a:custGeom>
              <a:avLst/>
              <a:gdLst>
                <a:gd name="connsiteX0" fmla="*/ 17664 w 5240764"/>
                <a:gd name="connsiteY0" fmla="*/ 2947947 h 4789394"/>
                <a:gd name="connsiteX1" fmla="*/ 903489 w 5240764"/>
                <a:gd name="connsiteY1" fmla="*/ 195222 h 4789394"/>
                <a:gd name="connsiteX2" fmla="*/ 3560964 w 5240764"/>
                <a:gd name="connsiteY2" fmla="*/ 357147 h 4789394"/>
                <a:gd name="connsiteX3" fmla="*/ 5240602 w 5240764"/>
                <a:gd name="connsiteY3" fmla="*/ 2076409 h 4789394"/>
                <a:gd name="connsiteX4" fmla="*/ 4568328 w 5240764"/>
                <a:gd name="connsiteY4" fmla="*/ 3879397 h 4789394"/>
                <a:gd name="connsiteX5" fmla="*/ 3284739 w 5240764"/>
                <a:gd name="connsiteY5" fmla="*/ 4605297 h 4789394"/>
                <a:gd name="connsiteX6" fmla="*/ 1074939 w 5240764"/>
                <a:gd name="connsiteY6" fmla="*/ 4357647 h 4789394"/>
                <a:gd name="connsiteX7" fmla="*/ 15187 w 5240764"/>
                <a:gd name="connsiteY7" fmla="*/ 2830313 h 478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0764" h="4789394">
                  <a:moveTo>
                    <a:pt x="17664" y="2947947"/>
                  </a:moveTo>
                  <a:cubicBezTo>
                    <a:pt x="17664" y="2900322"/>
                    <a:pt x="-201411" y="490497"/>
                    <a:pt x="903489" y="195222"/>
                  </a:cubicBezTo>
                  <a:cubicBezTo>
                    <a:pt x="2008389" y="-100053"/>
                    <a:pt x="2598939" y="-71478"/>
                    <a:pt x="3560964" y="357147"/>
                  </a:cubicBezTo>
                  <a:cubicBezTo>
                    <a:pt x="4522989" y="785772"/>
                    <a:pt x="5253271" y="1338222"/>
                    <a:pt x="5240602" y="2076409"/>
                  </a:cubicBezTo>
                  <a:cubicBezTo>
                    <a:pt x="5227934" y="2814597"/>
                    <a:pt x="4842267" y="3677276"/>
                    <a:pt x="4568328" y="3879397"/>
                  </a:cubicBezTo>
                  <a:cubicBezTo>
                    <a:pt x="4294389" y="4081422"/>
                    <a:pt x="4065789" y="4548147"/>
                    <a:pt x="3284739" y="4605297"/>
                  </a:cubicBezTo>
                  <a:cubicBezTo>
                    <a:pt x="2503689" y="4662447"/>
                    <a:pt x="1579764" y="5110122"/>
                    <a:pt x="1074939" y="4357647"/>
                  </a:cubicBezTo>
                  <a:cubicBezTo>
                    <a:pt x="570114" y="3605172"/>
                    <a:pt x="12615" y="3617554"/>
                    <a:pt x="15187" y="2830313"/>
                  </a:cubicBezTo>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73A58845-EFFB-4806-BC6D-47418C15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43727" y="3666564"/>
              <a:ext cx="173527" cy="138496"/>
            </a:xfrm>
            <a:custGeom>
              <a:avLst/>
              <a:gdLst>
                <a:gd name="connsiteX0" fmla="*/ 237392 w 789043"/>
                <a:gd name="connsiteY0" fmla="*/ 81 h 629754"/>
                <a:gd name="connsiteX1" fmla="*/ 758692 w 789043"/>
                <a:gd name="connsiteY1" fmla="*/ 233550 h 629754"/>
                <a:gd name="connsiteX2" fmla="*/ 650647 w 789043"/>
                <a:gd name="connsiteY2" fmla="*/ 335111 h 629754"/>
                <a:gd name="connsiteX3" fmla="*/ 315041 w 789043"/>
                <a:gd name="connsiteY3" fmla="*/ 584992 h 629754"/>
                <a:gd name="connsiteX4" fmla="*/ 192159 w 789043"/>
                <a:gd name="connsiteY4" fmla="*/ 625953 h 629754"/>
                <a:gd name="connsiteX5" fmla="*/ 124264 w 789043"/>
                <a:gd name="connsiteY5" fmla="*/ 552260 h 629754"/>
                <a:gd name="connsiteX6" fmla="*/ 1631 w 789043"/>
                <a:gd name="connsiteY6" fmla="*/ 133735 h 629754"/>
                <a:gd name="connsiteX7" fmla="*/ 35422 w 789043"/>
                <a:gd name="connsiteY7" fmla="*/ 14157 h 629754"/>
                <a:gd name="connsiteX8" fmla="*/ 113728 w 789043"/>
                <a:gd name="connsiteY8" fmla="*/ 378 h 629754"/>
                <a:gd name="connsiteX9" fmla="*/ 237392 w 789043"/>
                <a:gd name="connsiteY9" fmla="*/ 81 h 629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9043" h="629754">
                  <a:moveTo>
                    <a:pt x="237392" y="81"/>
                  </a:moveTo>
                  <a:cubicBezTo>
                    <a:pt x="474795" y="-992"/>
                    <a:pt x="907215" y="10463"/>
                    <a:pt x="758692" y="233550"/>
                  </a:cubicBezTo>
                  <a:cubicBezTo>
                    <a:pt x="731135" y="274948"/>
                    <a:pt x="690486" y="305435"/>
                    <a:pt x="650647" y="335111"/>
                  </a:cubicBezTo>
                  <a:cubicBezTo>
                    <a:pt x="538737" y="418405"/>
                    <a:pt x="426889" y="501698"/>
                    <a:pt x="315041" y="584992"/>
                  </a:cubicBezTo>
                  <a:cubicBezTo>
                    <a:pt x="278943" y="611863"/>
                    <a:pt x="234865" y="640167"/>
                    <a:pt x="192159" y="625953"/>
                  </a:cubicBezTo>
                  <a:cubicBezTo>
                    <a:pt x="159614" y="615105"/>
                    <a:pt x="139851" y="582810"/>
                    <a:pt x="124264" y="552260"/>
                  </a:cubicBezTo>
                  <a:cubicBezTo>
                    <a:pt x="57742" y="422021"/>
                    <a:pt x="15908" y="279250"/>
                    <a:pt x="1631" y="133735"/>
                  </a:cubicBezTo>
                  <a:cubicBezTo>
                    <a:pt x="-2671" y="90343"/>
                    <a:pt x="-676" y="38596"/>
                    <a:pt x="35422" y="14157"/>
                  </a:cubicBezTo>
                  <a:cubicBezTo>
                    <a:pt x="57804" y="-931"/>
                    <a:pt x="86795" y="-557"/>
                    <a:pt x="113728" y="378"/>
                  </a:cubicBezTo>
                  <a:cubicBezTo>
                    <a:pt x="138207" y="1243"/>
                    <a:pt x="182606" y="328"/>
                    <a:pt x="237392" y="8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D89CC2FC-EEB2-471D-D7BB-C82AF1C9B4BE}"/>
              </a:ext>
            </a:extLst>
          </p:cNvPr>
          <p:cNvPicPr>
            <a:picLocks noChangeAspect="1"/>
          </p:cNvPicPr>
          <p:nvPr/>
        </p:nvPicPr>
        <p:blipFill>
          <a:blip r:embed="rId2"/>
          <a:stretch>
            <a:fillRect/>
          </a:stretch>
        </p:blipFill>
        <p:spPr>
          <a:xfrm>
            <a:off x="2596552" y="-48374"/>
            <a:ext cx="7286443" cy="6753464"/>
          </a:xfrm>
          <a:prstGeom prst="rect">
            <a:avLst/>
          </a:prstGeom>
        </p:spPr>
      </p:pic>
      <p:sp>
        <p:nvSpPr>
          <p:cNvPr id="3" name="TextBox 2">
            <a:extLst>
              <a:ext uri="{FF2B5EF4-FFF2-40B4-BE49-F238E27FC236}">
                <a16:creationId xmlns:a16="http://schemas.microsoft.com/office/drawing/2014/main" id="{A253084F-B797-8531-FAB5-BADFB844588D}"/>
              </a:ext>
            </a:extLst>
          </p:cNvPr>
          <p:cNvSpPr txBox="1"/>
          <p:nvPr/>
        </p:nvSpPr>
        <p:spPr>
          <a:xfrm>
            <a:off x="134720" y="146969"/>
            <a:ext cx="2321145"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ea typeface="+mn-lt"/>
                <a:cs typeface="+mn-lt"/>
              </a:rPr>
              <a:t>The respiratory system is a network of organs and tissues that help with your breathing. Apart from helping you inhale and exhale the respiratory system has functions that include enabling you to talk and smell, delivering oxygen to cells in your body. Removal of waste gases including carbon dioxide when you exhale. (Cleveland Clinic. 2020). </a:t>
            </a:r>
            <a:endParaRPr lang="en-US" sz="1200" dirty="0">
              <a:latin typeface="Georgia Pro Semibold"/>
            </a:endParaRPr>
          </a:p>
        </p:txBody>
      </p:sp>
      <p:sp>
        <p:nvSpPr>
          <p:cNvPr id="4" name="TextBox 3">
            <a:extLst>
              <a:ext uri="{FF2B5EF4-FFF2-40B4-BE49-F238E27FC236}">
                <a16:creationId xmlns:a16="http://schemas.microsoft.com/office/drawing/2014/main" id="{AAE084B2-0C4E-B219-C1FC-7D1EDA55CD7C}"/>
              </a:ext>
            </a:extLst>
          </p:cNvPr>
          <p:cNvSpPr txBox="1"/>
          <p:nvPr/>
        </p:nvSpPr>
        <p:spPr>
          <a:xfrm>
            <a:off x="141111" y="4374443"/>
            <a:ext cx="2144888"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When the bronchial tubes pass through your lungs, they divide into passages called bronchioles. The bronchioles end in small </a:t>
            </a:r>
            <a:r>
              <a:rPr lang="en-US" sz="1200">
                <a:latin typeface="Georgia Pro Semibold"/>
              </a:rPr>
              <a:t>air sacs that are alveoli. </a:t>
            </a:r>
            <a:r>
              <a:rPr lang="en-US" sz="1200" dirty="0">
                <a:latin typeface="Georgia Pro Semibold"/>
              </a:rPr>
              <a:t>(WebMD, 2021) </a:t>
            </a:r>
          </a:p>
        </p:txBody>
      </p:sp>
      <p:sp>
        <p:nvSpPr>
          <p:cNvPr id="5" name="TextBox 4">
            <a:extLst>
              <a:ext uri="{FF2B5EF4-FFF2-40B4-BE49-F238E27FC236}">
                <a16:creationId xmlns:a16="http://schemas.microsoft.com/office/drawing/2014/main" id="{9A718BC8-0432-00C4-2B40-40C52C9DDFE8}"/>
              </a:ext>
            </a:extLst>
          </p:cNvPr>
          <p:cNvSpPr txBox="1"/>
          <p:nvPr/>
        </p:nvSpPr>
        <p:spPr>
          <a:xfrm>
            <a:off x="10032999" y="239888"/>
            <a:ext cx="197555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Each alveolus has tiny blood cells called capillaries. Oxygen and carbon dioxide exchange takes place here. (Healthline Medical network, 2018</a:t>
            </a:r>
            <a:r>
              <a:rPr lang="en-US" dirty="0"/>
              <a:t>)</a:t>
            </a:r>
          </a:p>
        </p:txBody>
      </p:sp>
      <p:sp>
        <p:nvSpPr>
          <p:cNvPr id="6" name="TextBox 5">
            <a:extLst>
              <a:ext uri="{FF2B5EF4-FFF2-40B4-BE49-F238E27FC236}">
                <a16:creationId xmlns:a16="http://schemas.microsoft.com/office/drawing/2014/main" id="{E646228D-6E39-C360-4505-7AD7A281781F}"/>
              </a:ext>
            </a:extLst>
          </p:cNvPr>
          <p:cNvSpPr txBox="1"/>
          <p:nvPr/>
        </p:nvSpPr>
        <p:spPr>
          <a:xfrm>
            <a:off x="141111" y="2822221"/>
            <a:ext cx="2215442"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Breathing in through the nose warms and humidifies the air that breathes in. The warmed air enters the lungs via the windpipe or trachea. (</a:t>
            </a:r>
            <a:r>
              <a:rPr lang="en-US" sz="1200" dirty="0" err="1">
                <a:latin typeface="Georgia Pro Semibold"/>
              </a:rPr>
              <a:t>Betterhealth</a:t>
            </a:r>
            <a:r>
              <a:rPr lang="en-US" sz="1200" dirty="0">
                <a:latin typeface="Georgia Pro Semibold"/>
              </a:rPr>
              <a:t>, 2021)</a:t>
            </a:r>
            <a:endParaRPr lang="en-US" dirty="0"/>
          </a:p>
        </p:txBody>
      </p:sp>
      <p:sp>
        <p:nvSpPr>
          <p:cNvPr id="7" name="TextBox 6">
            <a:extLst>
              <a:ext uri="{FF2B5EF4-FFF2-40B4-BE49-F238E27FC236}">
                <a16:creationId xmlns:a16="http://schemas.microsoft.com/office/drawing/2014/main" id="{CC6AC05B-4CE5-5120-8646-A1693E1C3F74}"/>
              </a:ext>
            </a:extLst>
          </p:cNvPr>
          <p:cNvSpPr txBox="1"/>
          <p:nvPr/>
        </p:nvSpPr>
        <p:spPr>
          <a:xfrm>
            <a:off x="10018888" y="1834443"/>
            <a:ext cx="201788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Upper airway system has the nose and sinuses, the pharynx (throat) and part of your oral cavity. The lower airway systems consists of larynx, trachea, the stem bronchi and all the airways. (Heath, 2022)</a:t>
            </a:r>
            <a:endParaRPr lang="en-US" dirty="0"/>
          </a:p>
        </p:txBody>
      </p:sp>
      <p:sp>
        <p:nvSpPr>
          <p:cNvPr id="8" name="TextBox 7">
            <a:extLst>
              <a:ext uri="{FF2B5EF4-FFF2-40B4-BE49-F238E27FC236}">
                <a16:creationId xmlns:a16="http://schemas.microsoft.com/office/drawing/2014/main" id="{0BB1C53C-D8A0-315E-5175-DAD44D28F12C}"/>
              </a:ext>
            </a:extLst>
          </p:cNvPr>
          <p:cNvSpPr txBox="1"/>
          <p:nvPr/>
        </p:nvSpPr>
        <p:spPr>
          <a:xfrm>
            <a:off x="9877778" y="3683000"/>
            <a:ext cx="2427108"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dirty="0">
                <a:latin typeface="Georgia Pro Semibold"/>
              </a:rPr>
              <a:t>The location of the diaphragm is below the ribs, as shown in the image on the left, it’s the major muscle of respiration. The large dome shaped muscle contracts continuously. When breathing in the diaphragm abbreviates and flattens and the chest cavity expands. This is called a vacuum, which pulls air into your lungs. When you exhale the diaphragm relaxes and returns to its original shape, air is then pushed out of the lungs. (A.D.A.M. 2019)</a:t>
            </a:r>
            <a:endParaRPr lang="en-US" dirty="0"/>
          </a:p>
        </p:txBody>
      </p:sp>
    </p:spTree>
    <p:extLst>
      <p:ext uri="{BB962C8B-B14F-4D97-AF65-F5344CB8AC3E}">
        <p14:creationId xmlns:p14="http://schemas.microsoft.com/office/powerpoint/2010/main" val="41461047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C21C14A-C5A1-8F12-CFF4-34EABB5DCDA1}"/>
              </a:ext>
            </a:extLst>
          </p:cNvPr>
          <p:cNvSpPr>
            <a:spLocks noGrp="1"/>
          </p:cNvSpPr>
          <p:nvPr>
            <p:ph idx="1"/>
          </p:nvPr>
        </p:nvSpPr>
        <p:spPr/>
        <p:txBody>
          <a:bodyPr vert="horz" lIns="91440" tIns="45720" rIns="91440" bIns="45720" rtlCol="0" anchor="t">
            <a:normAutofit/>
          </a:bodyPr>
          <a:lstStyle/>
          <a:p>
            <a:r>
              <a:rPr lang="en-US" dirty="0">
                <a:latin typeface="Georgia Pro Semibold"/>
              </a:rPr>
              <a:t>Chronic obstructive pulmonary disease (COPD) is a long-term progressive respiratory disease, that affects your lungs and makes it increasingly difficult to breathe which affects your everyday life (IPCRG, 2001). COPD is commonly found if you are a smoker, if you have been exposed to long term lung irritant or have asthma. This condition includes chronic bronchitis and emphysema. There are treatments you can use to manage COPD one of them being to stop smoking, medicine such as inhalers can be used to expand the airways. Breathing exercises and as a final resort a lung transplant. (</a:t>
            </a:r>
            <a:r>
              <a:rPr lang="en-US" dirty="0" err="1">
                <a:latin typeface="Georgia Pro Semibold"/>
              </a:rPr>
              <a:t>medicalert</a:t>
            </a:r>
            <a:r>
              <a:rPr lang="en-US" dirty="0">
                <a:latin typeface="Georgia Pro Semibold"/>
              </a:rPr>
              <a:t>, 2020)</a:t>
            </a:r>
          </a:p>
        </p:txBody>
      </p:sp>
    </p:spTree>
    <p:extLst>
      <p:ext uri="{BB962C8B-B14F-4D97-AF65-F5344CB8AC3E}">
        <p14:creationId xmlns:p14="http://schemas.microsoft.com/office/powerpoint/2010/main" val="3087734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72228-4C5B-EB5E-2D00-CDB1AB0596DE}"/>
              </a:ext>
            </a:extLst>
          </p:cNvPr>
          <p:cNvSpPr>
            <a:spLocks noGrp="1"/>
          </p:cNvSpPr>
          <p:nvPr>
            <p:ph type="title"/>
          </p:nvPr>
        </p:nvSpPr>
        <p:spPr>
          <a:xfrm>
            <a:off x="459796" y="-3155"/>
            <a:ext cx="10072922" cy="1325563"/>
          </a:xfrm>
        </p:spPr>
        <p:txBody>
          <a:bodyPr/>
          <a:lstStyle/>
          <a:p>
            <a:r>
              <a:rPr lang="en-US" dirty="0"/>
              <a:t>Reference list</a:t>
            </a:r>
          </a:p>
        </p:txBody>
      </p:sp>
      <p:sp>
        <p:nvSpPr>
          <p:cNvPr id="3" name="Text Placeholder 2">
            <a:extLst>
              <a:ext uri="{FF2B5EF4-FFF2-40B4-BE49-F238E27FC236}">
                <a16:creationId xmlns:a16="http://schemas.microsoft.com/office/drawing/2014/main" id="{EE46988A-8A65-8A5F-7987-6ACA114D64B8}"/>
              </a:ext>
            </a:extLst>
          </p:cNvPr>
          <p:cNvSpPr>
            <a:spLocks noGrp="1"/>
          </p:cNvSpPr>
          <p:nvPr>
            <p:ph type="body" idx="1"/>
          </p:nvPr>
        </p:nvSpPr>
        <p:spPr>
          <a:xfrm>
            <a:off x="205796" y="4991329"/>
            <a:ext cx="9770164" cy="2120994"/>
          </a:xfrm>
        </p:spPr>
        <p:txBody>
          <a:bodyPr vert="horz" lIns="91440" tIns="45720" rIns="91440" bIns="45720" rtlCol="0" anchor="b">
            <a:noAutofit/>
          </a:bodyPr>
          <a:lstStyle/>
          <a:p>
            <a:pPr marL="342900" indent="-342900">
              <a:buFont typeface="Wingdings" panose="020B0604020202020204" pitchFamily="34" charset="0"/>
              <a:buChar char="v"/>
            </a:pPr>
            <a:r>
              <a:rPr lang="en-US" sz="1200" dirty="0">
                <a:latin typeface="Georgia Pro Semibold"/>
              </a:rPr>
              <a:t>Cleveland clinic. 2020. Respiratory system. [ONLINE] Available at: https://my.clevelandclinic.org/health/articles/21205-respiratory-system#:~:text=The%20respiratory%20system%20is%20the,waste%20gases%20like%20carbon%20dioxide.. [Accessed 17 October 2022]. </a:t>
            </a:r>
          </a:p>
          <a:p>
            <a:pPr marL="342900" indent="-342900">
              <a:buFont typeface="Wingdings" panose="020B0604020202020204" pitchFamily="34" charset="0"/>
              <a:buChar char="v"/>
            </a:pPr>
            <a:r>
              <a:rPr lang="en-US" sz="1200" dirty="0" err="1">
                <a:latin typeface="Georgia Pro Semibold"/>
              </a:rPr>
              <a:t>ipcrg</a:t>
            </a:r>
            <a:r>
              <a:rPr lang="en-US" sz="1200" dirty="0">
                <a:latin typeface="Georgia Pro Semibold"/>
              </a:rPr>
              <a:t>. 2001. COPD. [ONLINE] Available at: https://www.ipcrg.org/themes/copd?gclid=CjwKCAjw-rOaBhA9EiwAUkLV4mMdyZL1YS6eMvmSJNzV4iFC3_ZrqA_x6GTNwA2BuMwxEa4GV8sohBoCXpEQAvD_BwE. [Accessed 17 October 2022].</a:t>
            </a:r>
          </a:p>
          <a:p>
            <a:pPr marL="342900" indent="-342900">
              <a:buFont typeface="Wingdings" panose="020B0604020202020204" pitchFamily="34" charset="0"/>
              <a:buChar char="v"/>
            </a:pPr>
            <a:r>
              <a:rPr lang="en-US" sz="1200" dirty="0" err="1">
                <a:latin typeface="Georgia Pro Semibold"/>
              </a:rPr>
              <a:t>medicalert</a:t>
            </a:r>
            <a:r>
              <a:rPr lang="en-US" sz="1200" dirty="0">
                <a:latin typeface="Georgia Pro Semibold"/>
              </a:rPr>
              <a:t>. 2020. What is COPD?. [ONLINE] Available at: https://www.medicalert.org.uk/news/2020/09/01/what-is-copd?gclid=CjwKCAjw-rOaBhA9EiwAUkLV4j3Y0U_h6cRHHmNQp5mcFs9fJ9CSmC4sg4s76kdkqQjg5gbAto9_8BoCRwcQAvD_BwE. [Accessed 17 October 2022].</a:t>
            </a:r>
          </a:p>
          <a:p>
            <a:pPr marL="342900" indent="-342900">
              <a:buFont typeface="Wingdings" panose="020B0604020202020204" pitchFamily="34" charset="0"/>
              <a:buChar char="v"/>
            </a:pPr>
            <a:r>
              <a:rPr lang="en-US" sz="1200" dirty="0" err="1">
                <a:latin typeface="Georgia Pro Semibold"/>
              </a:rPr>
              <a:t>webmd</a:t>
            </a:r>
            <a:r>
              <a:rPr lang="en-US" sz="1200" dirty="0">
                <a:latin typeface="Georgia Pro Semibold"/>
              </a:rPr>
              <a:t>. 2021. Respiratory system. [ONLINE] Available at: https://www.webmd.com/lung/how-we-breathe. [Accessed 18 October 2022].</a:t>
            </a:r>
          </a:p>
          <a:p>
            <a:pPr marL="342900" indent="-342900">
              <a:buFont typeface="Wingdings" panose="020B0604020202020204" pitchFamily="34" charset="0"/>
              <a:buChar char="v"/>
            </a:pPr>
            <a:r>
              <a:rPr lang="en-US" sz="1200" dirty="0" err="1">
                <a:latin typeface="Georgia Pro Semibold"/>
              </a:rPr>
              <a:t>healthline</a:t>
            </a:r>
            <a:r>
              <a:rPr lang="en-US" sz="1200" dirty="0">
                <a:latin typeface="Georgia Pro Semibold"/>
              </a:rPr>
              <a:t>. 2018. Lung anatomy. [ONLINE] Available at: https://www.healthline.com/human-body-maps/lung. [Accessed 17 October 2022].</a:t>
            </a:r>
          </a:p>
          <a:p>
            <a:pPr marL="342900" indent="-342900">
              <a:buFont typeface="Wingdings" panose="020B0604020202020204" pitchFamily="34" charset="0"/>
              <a:buChar char="v"/>
            </a:pPr>
            <a:r>
              <a:rPr lang="en-US" sz="1200" dirty="0">
                <a:latin typeface="Georgia Pro Semibold"/>
              </a:rPr>
              <a:t>Better Health. 2021. Respiratory system. [ONLINE] Available at: https://www.betterhealth.vic.gov.au/health/conditionsandtreatments/respiratory-system. [Accessed 18 October 2022].</a:t>
            </a:r>
          </a:p>
          <a:p>
            <a:pPr marL="342900" indent="-342900">
              <a:buFont typeface="Wingdings" panose="020B0604020202020204" pitchFamily="34" charset="0"/>
              <a:buChar char="v"/>
            </a:pPr>
            <a:r>
              <a:rPr lang="en-US" sz="1200" dirty="0" err="1">
                <a:latin typeface="Georgia Pro Semibold"/>
              </a:rPr>
              <a:t>britannica</a:t>
            </a:r>
            <a:r>
              <a:rPr lang="en-US" sz="1200" dirty="0">
                <a:latin typeface="Georgia Pro Semibold"/>
              </a:rPr>
              <a:t>. 2022. human respiratory system. [ONLINE] Available at: https://www.britannica.com/science/human-respiratory-system. [Accessed 18 October 2022].</a:t>
            </a:r>
          </a:p>
          <a:p>
            <a:pPr marL="342900" indent="-342900">
              <a:buFont typeface="Wingdings" panose="020B0604020202020204" pitchFamily="34" charset="0"/>
              <a:buChar char="v"/>
            </a:pPr>
            <a:r>
              <a:rPr lang="en-US" sz="1200" dirty="0">
                <a:latin typeface="Georgia Pro Semibold"/>
              </a:rPr>
              <a:t>A.D.A.M. Medical Encyclopedia [Internet]. Johns Creek (GA): </a:t>
            </a:r>
            <a:r>
              <a:rPr lang="en-US" sz="1200" dirty="0" err="1">
                <a:latin typeface="Georgia Pro Semibold"/>
              </a:rPr>
              <a:t>Ebix</a:t>
            </a:r>
            <a:r>
              <a:rPr lang="en-US" sz="1200" dirty="0">
                <a:latin typeface="Georgia Pro Semibold"/>
              </a:rPr>
              <a:t>, Inc., A.D.A.M.; c1997-2020. Nail abnormalities; [updated 2019 Jul 31; reviewed 2019 Apr 16]  [about 4 p.]. Available at: </a:t>
            </a:r>
            <a:r>
              <a:rPr lang="en-US" sz="1200" dirty="0">
                <a:latin typeface="Georgia Pro Semibold"/>
                <a:hlinkClick r:id="rId2"/>
              </a:rPr>
              <a:t>https://medlineplus.gov/ency/article/003247.htm</a:t>
            </a:r>
            <a:r>
              <a:rPr lang="en-US" sz="1200" dirty="0">
                <a:latin typeface="Georgia Pro Semibold"/>
              </a:rPr>
              <a:t> [Accessed 17 October2022].</a:t>
            </a:r>
          </a:p>
          <a:p>
            <a:pPr marL="342900" indent="-342900">
              <a:buFont typeface="Wingdings" panose="020B0604020202020204" pitchFamily="34" charset="0"/>
              <a:buChar char="v"/>
            </a:pPr>
            <a:endParaRPr lang="en-US" sz="1200" dirty="0">
              <a:latin typeface="Georgia Pro Semibold"/>
            </a:endParaRPr>
          </a:p>
          <a:p>
            <a:pPr marL="342900" indent="-342900">
              <a:buFont typeface="Wingdings" panose="020B0604020202020204" pitchFamily="34" charset="0"/>
              <a:buChar char="v"/>
            </a:pPr>
            <a:endParaRPr lang="en-US" sz="1400" dirty="0">
              <a:latin typeface="Georgia Pro Semibold"/>
            </a:endParaRPr>
          </a:p>
        </p:txBody>
      </p:sp>
    </p:spTree>
    <p:extLst>
      <p:ext uri="{BB962C8B-B14F-4D97-AF65-F5344CB8AC3E}">
        <p14:creationId xmlns:p14="http://schemas.microsoft.com/office/powerpoint/2010/main" val="2165116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C9A89B-95E5-34A8-9E41-92F92E90732F}"/>
              </a:ext>
            </a:extLst>
          </p:cNvPr>
          <p:cNvSpPr txBox="1"/>
          <p:nvPr/>
        </p:nvSpPr>
        <p:spPr>
          <a:xfrm>
            <a:off x="3739444" y="959555"/>
            <a:ext cx="57714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 list</a:t>
            </a:r>
          </a:p>
        </p:txBody>
      </p:sp>
      <p:sp>
        <p:nvSpPr>
          <p:cNvPr id="3" name="TextBox 2">
            <a:extLst>
              <a:ext uri="{FF2B5EF4-FFF2-40B4-BE49-F238E27FC236}">
                <a16:creationId xmlns:a16="http://schemas.microsoft.com/office/drawing/2014/main" id="{113A82C9-410E-59EE-6FCD-1DC18B7DA970}"/>
              </a:ext>
            </a:extLst>
          </p:cNvPr>
          <p:cNvSpPr txBox="1"/>
          <p:nvPr/>
        </p:nvSpPr>
        <p:spPr>
          <a:xfrm>
            <a:off x="1792110" y="2638777"/>
            <a:ext cx="8805333"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v"/>
            </a:pPr>
            <a:r>
              <a:rPr lang="en-US" dirty="0"/>
              <a:t>Cleveland clinic. 2020. Respiratory system. [ONLINE] Available at: https://my.clevelandclinic.org/health/articles/21205-respiratory-system#:~:text=The%20respiratory%20system%20is%20the,waste%20gases%20like%20carbon%20dioxide.. [Accessed 17 October 2022].</a:t>
            </a:r>
          </a:p>
          <a:p>
            <a:pPr marL="285750" indent="-285750">
              <a:buFont typeface="Wingdings"/>
              <a:buChar char="v"/>
            </a:pPr>
            <a:endParaRPr lang="en-US" dirty="0"/>
          </a:p>
        </p:txBody>
      </p:sp>
    </p:spTree>
    <p:extLst>
      <p:ext uri="{BB962C8B-B14F-4D97-AF65-F5344CB8AC3E}">
        <p14:creationId xmlns:p14="http://schemas.microsoft.com/office/powerpoint/2010/main" val="1788053050"/>
      </p:ext>
    </p:extLst>
  </p:cSld>
  <p:clrMapOvr>
    <a:masterClrMapping/>
  </p:clrMapOvr>
</p:sld>
</file>

<file path=ppt/theme/theme1.xml><?xml version="1.0" encoding="utf-8"?>
<a:theme xmlns:a="http://schemas.openxmlformats.org/drawingml/2006/main" name="RocaVTI">
  <a:themeElements>
    <a:clrScheme name="AnalogousFromDarkSeedRightStep">
      <a:dk1>
        <a:srgbClr val="000000"/>
      </a:dk1>
      <a:lt1>
        <a:srgbClr val="FFFFFF"/>
      </a:lt1>
      <a:dk2>
        <a:srgbClr val="2B301B"/>
      </a:dk2>
      <a:lt2>
        <a:srgbClr val="F0F1F3"/>
      </a:lt2>
      <a:accent1>
        <a:srgbClr val="B3A046"/>
      </a:accent1>
      <a:accent2>
        <a:srgbClr val="90AC39"/>
      </a:accent2>
      <a:accent3>
        <a:srgbClr val="6BB246"/>
      </a:accent3>
      <a:accent4>
        <a:srgbClr val="3BB143"/>
      </a:accent4>
      <a:accent5>
        <a:srgbClr val="47B47C"/>
      </a:accent5>
      <a:accent6>
        <a:srgbClr val="3BB1A6"/>
      </a:accent6>
      <a:hlink>
        <a:srgbClr val="C2489B"/>
      </a:hlink>
      <a:folHlink>
        <a:srgbClr val="7F7F7F"/>
      </a:folHlink>
    </a:clrScheme>
    <a:fontScheme name="Custom 36">
      <a:majorFont>
        <a:latin typeface="Georgia Pro Semibold"/>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ocaVTI" id="{D79FE1D1-0489-4A69-8531-D0B8CDC31CBE}" vid="{CEBA7FE6-C04B-474E-964F-B022887AD13B}"/>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RocaVTI</vt:lpstr>
      <vt:lpstr>Respiratory System</vt:lpstr>
      <vt:lpstr>PowerPoint Presentation</vt:lpstr>
      <vt:lpstr>PowerPoint Presentation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491</cp:revision>
  <dcterms:created xsi:type="dcterms:W3CDTF">2022-10-17T08:03:53Z</dcterms:created>
  <dcterms:modified xsi:type="dcterms:W3CDTF">2022-10-21T13:28:45Z</dcterms:modified>
</cp:coreProperties>
</file>