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9"/>
  </p:handoutMasterIdLst>
  <p:sldIdLst>
    <p:sldId id="258" r:id="rId5"/>
    <p:sldId id="259" r:id="rId6"/>
    <p:sldId id="293" r:id="rId7"/>
    <p:sldId id="294" r:id="rId8"/>
    <p:sldId id="297" r:id="rId9"/>
    <p:sldId id="296" r:id="rId10"/>
    <p:sldId id="299" r:id="rId11"/>
    <p:sldId id="300" r:id="rId12"/>
    <p:sldId id="301" r:id="rId13"/>
    <p:sldId id="298" r:id="rId14"/>
    <p:sldId id="302" r:id="rId15"/>
    <p:sldId id="303" r:id="rId16"/>
    <p:sldId id="304" r:id="rId17"/>
    <p:sldId id="305" r:id="rId18"/>
    <p:sldId id="260" r:id="rId19"/>
    <p:sldId id="264" r:id="rId20"/>
    <p:sldId id="266" r:id="rId21"/>
    <p:sldId id="267" r:id="rId22"/>
    <p:sldId id="268" r:id="rId23"/>
    <p:sldId id="269" r:id="rId24"/>
    <p:sldId id="272" r:id="rId25"/>
    <p:sldId id="273" r:id="rId26"/>
    <p:sldId id="274" r:id="rId27"/>
    <p:sldId id="275" r:id="rId28"/>
    <p:sldId id="306"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5" r:id="rId47"/>
    <p:sldId id="307"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32CAB4B5-26DC-45BF-A2D8-0A11ED044873}"/>
    <pc:docChg chg="undo custSel modSld">
      <pc:chgData name="Laura Jenkins (IEH)" userId="ae3a07d3-7c51-4381-b786-d01af3331fdb" providerId="ADAL" clId="{32CAB4B5-26DC-45BF-A2D8-0A11ED044873}" dt="2023-09-21T11:50:00.694" v="222" actId="6264"/>
      <pc:docMkLst>
        <pc:docMk/>
      </pc:docMkLst>
      <pc:sldChg chg="addSp delSp modSp mod chgLayout">
        <pc:chgData name="Laura Jenkins (IEH)" userId="ae3a07d3-7c51-4381-b786-d01af3331fdb" providerId="ADAL" clId="{32CAB4B5-26DC-45BF-A2D8-0A11ED044873}" dt="2023-09-21T11:31:41.398" v="0" actId="6264"/>
        <pc:sldMkLst>
          <pc:docMk/>
          <pc:sldMk cId="795890513" sldId="259"/>
        </pc:sldMkLst>
        <pc:spChg chg="mod ord">
          <ac:chgData name="Laura Jenkins (IEH)" userId="ae3a07d3-7c51-4381-b786-d01af3331fdb" providerId="ADAL" clId="{32CAB4B5-26DC-45BF-A2D8-0A11ED044873}" dt="2023-09-21T11:31:41.398" v="0" actId="6264"/>
          <ac:spMkLst>
            <pc:docMk/>
            <pc:sldMk cId="795890513" sldId="259"/>
            <ac:spMk id="2" creationId="{CC9F698A-7175-43F5-B6CC-A91FCCF9ED1C}"/>
          </ac:spMkLst>
        </pc:spChg>
        <pc:spChg chg="add del mod">
          <ac:chgData name="Laura Jenkins (IEH)" userId="ae3a07d3-7c51-4381-b786-d01af3331fdb" providerId="ADAL" clId="{32CAB4B5-26DC-45BF-A2D8-0A11ED044873}" dt="2023-09-21T11:31:41.398" v="0" actId="6264"/>
          <ac:spMkLst>
            <pc:docMk/>
            <pc:sldMk cId="795890513" sldId="259"/>
            <ac:spMk id="4" creationId="{D49E30E9-77E5-E560-2272-17D708A8F093}"/>
          </ac:spMkLst>
        </pc:spChg>
      </pc:sldChg>
      <pc:sldChg chg="addSp delSp modSp mod modClrScheme delAnim modAnim chgLayout">
        <pc:chgData name="Laura Jenkins (IEH)" userId="ae3a07d3-7c51-4381-b786-d01af3331fdb" providerId="ADAL" clId="{32CAB4B5-26DC-45BF-A2D8-0A11ED044873}" dt="2023-09-21T11:38:14.189" v="50"/>
        <pc:sldMkLst>
          <pc:docMk/>
          <pc:sldMk cId="1543756761" sldId="296"/>
        </pc:sldMkLst>
        <pc:spChg chg="mod ord">
          <ac:chgData name="Laura Jenkins (IEH)" userId="ae3a07d3-7c51-4381-b786-d01af3331fdb" providerId="ADAL" clId="{32CAB4B5-26DC-45BF-A2D8-0A11ED044873}" dt="2023-09-21T11:36:34.969" v="23" actId="6264"/>
          <ac:spMkLst>
            <pc:docMk/>
            <pc:sldMk cId="1543756761" sldId="296"/>
            <ac:spMk id="2" creationId="{00000000-0000-0000-0000-000000000000}"/>
          </ac:spMkLst>
        </pc:spChg>
        <pc:spChg chg="del mod">
          <ac:chgData name="Laura Jenkins (IEH)" userId="ae3a07d3-7c51-4381-b786-d01af3331fdb" providerId="ADAL" clId="{32CAB4B5-26DC-45BF-A2D8-0A11ED044873}" dt="2023-09-21T11:35:17.885" v="13"/>
          <ac:spMkLst>
            <pc:docMk/>
            <pc:sldMk cId="1543756761" sldId="296"/>
            <ac:spMk id="3" creationId="{00000000-0000-0000-0000-000000000000}"/>
          </ac:spMkLst>
        </pc:spChg>
        <pc:spChg chg="del mod">
          <ac:chgData name="Laura Jenkins (IEH)" userId="ae3a07d3-7c51-4381-b786-d01af3331fdb" providerId="ADAL" clId="{32CAB4B5-26DC-45BF-A2D8-0A11ED044873}" dt="2023-09-21T11:34:58.517" v="6"/>
          <ac:spMkLst>
            <pc:docMk/>
            <pc:sldMk cId="1543756761" sldId="296"/>
            <ac:spMk id="4" creationId="{00000000-0000-0000-0000-000000000000}"/>
          </ac:spMkLst>
        </pc:spChg>
        <pc:spChg chg="mod">
          <ac:chgData name="Laura Jenkins (IEH)" userId="ae3a07d3-7c51-4381-b786-d01af3331fdb" providerId="ADAL" clId="{32CAB4B5-26DC-45BF-A2D8-0A11ED044873}" dt="2023-09-21T11:36:19.594" v="18" actId="1076"/>
          <ac:spMkLst>
            <pc:docMk/>
            <pc:sldMk cId="1543756761" sldId="296"/>
            <ac:spMk id="5" creationId="{FDCAA4B7-B0F8-4F89-A50C-E7FDFF9B07CC}"/>
          </ac:spMkLst>
        </pc:spChg>
        <pc:spChg chg="del mod">
          <ac:chgData name="Laura Jenkins (IEH)" userId="ae3a07d3-7c51-4381-b786-d01af3331fdb" providerId="ADAL" clId="{32CAB4B5-26DC-45BF-A2D8-0A11ED044873}" dt="2023-09-21T11:36:32.234" v="22" actId="478"/>
          <ac:spMkLst>
            <pc:docMk/>
            <pc:sldMk cId="1543756761" sldId="296"/>
            <ac:spMk id="6" creationId="{1F8FBEB7-53A6-4872-9C5B-4F190D4D2D42}"/>
          </ac:spMkLst>
        </pc:spChg>
        <pc:spChg chg="add del mod">
          <ac:chgData name="Laura Jenkins (IEH)" userId="ae3a07d3-7c51-4381-b786-d01af3331fdb" providerId="ADAL" clId="{32CAB4B5-26DC-45BF-A2D8-0A11ED044873}" dt="2023-09-21T11:34:51.717" v="3" actId="6264"/>
          <ac:spMkLst>
            <pc:docMk/>
            <pc:sldMk cId="1543756761" sldId="296"/>
            <ac:spMk id="7" creationId="{907CA496-7514-748E-2C66-9C96256C6EDA}"/>
          </ac:spMkLst>
        </pc:spChg>
        <pc:spChg chg="mod">
          <ac:chgData name="Laura Jenkins (IEH)" userId="ae3a07d3-7c51-4381-b786-d01af3331fdb" providerId="ADAL" clId="{32CAB4B5-26DC-45BF-A2D8-0A11ED044873}" dt="2023-09-21T11:36:37.865" v="24" actId="14100"/>
          <ac:spMkLst>
            <pc:docMk/>
            <pc:sldMk cId="1543756761" sldId="296"/>
            <ac:spMk id="9" creationId="{98CE666B-AF21-45EF-A5DF-5E3678E7378E}"/>
          </ac:spMkLst>
        </pc:spChg>
        <pc:spChg chg="add mod ord">
          <ac:chgData name="Laura Jenkins (IEH)" userId="ae3a07d3-7c51-4381-b786-d01af3331fdb" providerId="ADAL" clId="{32CAB4B5-26DC-45BF-A2D8-0A11ED044873}" dt="2023-09-21T11:36:34.969" v="23" actId="6264"/>
          <ac:spMkLst>
            <pc:docMk/>
            <pc:sldMk cId="1543756761" sldId="296"/>
            <ac:spMk id="10" creationId="{E04B2009-A990-F6B8-22DC-DD621F1E0B58}"/>
          </ac:spMkLst>
        </pc:spChg>
        <pc:spChg chg="add del mod">
          <ac:chgData name="Laura Jenkins (IEH)" userId="ae3a07d3-7c51-4381-b786-d01af3331fdb" providerId="ADAL" clId="{32CAB4B5-26DC-45BF-A2D8-0A11ED044873}" dt="2023-09-21T11:35:17.036" v="11" actId="6264"/>
          <ac:spMkLst>
            <pc:docMk/>
            <pc:sldMk cId="1543756761" sldId="296"/>
            <ac:spMk id="11" creationId="{FB201902-6CF5-49BF-5FC3-440B0C7EC883}"/>
          </ac:spMkLst>
        </pc:spChg>
        <pc:spChg chg="add del mod">
          <ac:chgData name="Laura Jenkins (IEH)" userId="ae3a07d3-7c51-4381-b786-d01af3331fdb" providerId="ADAL" clId="{32CAB4B5-26DC-45BF-A2D8-0A11ED044873}" dt="2023-09-21T11:35:17.036" v="11" actId="6264"/>
          <ac:spMkLst>
            <pc:docMk/>
            <pc:sldMk cId="1543756761" sldId="296"/>
            <ac:spMk id="12" creationId="{EF044AEC-841A-6E95-CCD8-CF3CFA8B26B3}"/>
          </ac:spMkLst>
        </pc:spChg>
        <pc:spChg chg="add del mod">
          <ac:chgData name="Laura Jenkins (IEH)" userId="ae3a07d3-7c51-4381-b786-d01af3331fdb" providerId="ADAL" clId="{32CAB4B5-26DC-45BF-A2D8-0A11ED044873}" dt="2023-09-21T11:36:34.969" v="23" actId="6264"/>
          <ac:spMkLst>
            <pc:docMk/>
            <pc:sldMk cId="1543756761" sldId="296"/>
            <ac:spMk id="13" creationId="{96DCA355-9D4F-17FE-604C-E02F8D936D2F}"/>
          </ac:spMkLst>
        </pc:spChg>
        <pc:spChg chg="add del mod">
          <ac:chgData name="Laura Jenkins (IEH)" userId="ae3a07d3-7c51-4381-b786-d01af3331fdb" providerId="ADAL" clId="{32CAB4B5-26DC-45BF-A2D8-0A11ED044873}" dt="2023-09-21T11:36:34.969" v="23" actId="6264"/>
          <ac:spMkLst>
            <pc:docMk/>
            <pc:sldMk cId="1543756761" sldId="296"/>
            <ac:spMk id="14" creationId="{6FA850B9-4FCC-A74E-2648-F01AA920997A}"/>
          </ac:spMkLst>
        </pc:spChg>
        <pc:picChg chg="mod">
          <ac:chgData name="Laura Jenkins (IEH)" userId="ae3a07d3-7c51-4381-b786-d01af3331fdb" providerId="ADAL" clId="{32CAB4B5-26DC-45BF-A2D8-0A11ED044873}" dt="2023-09-21T11:36:24.882" v="20" actId="1076"/>
          <ac:picMkLst>
            <pc:docMk/>
            <pc:sldMk cId="1543756761" sldId="296"/>
            <ac:picMk id="8" creationId="{F1271E2A-5452-489A-94E5-161D4C494595}"/>
          </ac:picMkLst>
        </pc:picChg>
      </pc:sldChg>
      <pc:sldChg chg="addSp delSp modSp mod modClrScheme delAnim modAnim chgLayout">
        <pc:chgData name="Laura Jenkins (IEH)" userId="ae3a07d3-7c51-4381-b786-d01af3331fdb" providerId="ADAL" clId="{32CAB4B5-26DC-45BF-A2D8-0A11ED044873}" dt="2023-09-21T11:43:42.310" v="147" actId="1076"/>
        <pc:sldMkLst>
          <pc:docMk/>
          <pc:sldMk cId="4215357282" sldId="298"/>
        </pc:sldMkLst>
        <pc:spChg chg="mod ord">
          <ac:chgData name="Laura Jenkins (IEH)" userId="ae3a07d3-7c51-4381-b786-d01af3331fdb" providerId="ADAL" clId="{32CAB4B5-26DC-45BF-A2D8-0A11ED044873}" dt="2023-09-21T11:41:45.068" v="122" actId="6264"/>
          <ac:spMkLst>
            <pc:docMk/>
            <pc:sldMk cId="4215357282" sldId="298"/>
            <ac:spMk id="2" creationId="{00000000-0000-0000-0000-000000000000}"/>
          </ac:spMkLst>
        </pc:spChg>
        <pc:spChg chg="del mod">
          <ac:chgData name="Laura Jenkins (IEH)" userId="ae3a07d3-7c51-4381-b786-d01af3331fdb" providerId="ADAL" clId="{32CAB4B5-26DC-45BF-A2D8-0A11ED044873}" dt="2023-09-21T11:41:46.768" v="123" actId="478"/>
          <ac:spMkLst>
            <pc:docMk/>
            <pc:sldMk cId="4215357282" sldId="298"/>
            <ac:spMk id="3" creationId="{00000000-0000-0000-0000-000000000000}"/>
          </ac:spMkLst>
        </pc:spChg>
        <pc:spChg chg="del mod">
          <ac:chgData name="Laura Jenkins (IEH)" userId="ae3a07d3-7c51-4381-b786-d01af3331fdb" providerId="ADAL" clId="{32CAB4B5-26DC-45BF-A2D8-0A11ED044873}" dt="2023-09-21T11:41:46.769" v="125"/>
          <ac:spMkLst>
            <pc:docMk/>
            <pc:sldMk cId="4215357282" sldId="298"/>
            <ac:spMk id="4" creationId="{00000000-0000-0000-0000-000000000000}"/>
          </ac:spMkLst>
        </pc:spChg>
        <pc:spChg chg="add del mod">
          <ac:chgData name="Laura Jenkins (IEH)" userId="ae3a07d3-7c51-4381-b786-d01af3331fdb" providerId="ADAL" clId="{32CAB4B5-26DC-45BF-A2D8-0A11ED044873}" dt="2023-09-21T11:40:57.488" v="110" actId="6264"/>
          <ac:spMkLst>
            <pc:docMk/>
            <pc:sldMk cId="4215357282" sldId="298"/>
            <ac:spMk id="5" creationId="{BC57BE13-D58A-757E-6004-E81623F99260}"/>
          </ac:spMkLst>
        </pc:spChg>
        <pc:spChg chg="mod">
          <ac:chgData name="Laura Jenkins (IEH)" userId="ae3a07d3-7c51-4381-b786-d01af3331fdb" providerId="ADAL" clId="{32CAB4B5-26DC-45BF-A2D8-0A11ED044873}" dt="2023-09-21T11:43:42.310" v="147" actId="1076"/>
          <ac:spMkLst>
            <pc:docMk/>
            <pc:sldMk cId="4215357282" sldId="298"/>
            <ac:spMk id="6" creationId="{51E60914-9CFB-4A95-BB57-5EC1078DDA6D}"/>
          </ac:spMkLst>
        </pc:spChg>
        <pc:spChg chg="mod">
          <ac:chgData name="Laura Jenkins (IEH)" userId="ae3a07d3-7c51-4381-b786-d01af3331fdb" providerId="ADAL" clId="{32CAB4B5-26DC-45BF-A2D8-0A11ED044873}" dt="2023-09-21T11:41:29.794" v="116" actId="1076"/>
          <ac:spMkLst>
            <pc:docMk/>
            <pc:sldMk cId="4215357282" sldId="298"/>
            <ac:spMk id="7" creationId="{F0538EDE-3EF6-40A9-A1C2-CAEBAD335412}"/>
          </ac:spMkLst>
        </pc:spChg>
        <pc:spChg chg="add mod ord">
          <ac:chgData name="Laura Jenkins (IEH)" userId="ae3a07d3-7c51-4381-b786-d01af3331fdb" providerId="ADAL" clId="{32CAB4B5-26DC-45BF-A2D8-0A11ED044873}" dt="2023-09-21T11:42:33.550" v="134" actId="15"/>
          <ac:spMkLst>
            <pc:docMk/>
            <pc:sldMk cId="4215357282" sldId="298"/>
            <ac:spMk id="9" creationId="{34B71589-73C7-81CF-58C4-655F3C5491B8}"/>
          </ac:spMkLst>
        </pc:spChg>
        <pc:spChg chg="del mod">
          <ac:chgData name="Laura Jenkins (IEH)" userId="ae3a07d3-7c51-4381-b786-d01af3331fdb" providerId="ADAL" clId="{32CAB4B5-26DC-45BF-A2D8-0A11ED044873}" dt="2023-09-21T11:43:33.459" v="142" actId="478"/>
          <ac:spMkLst>
            <pc:docMk/>
            <pc:sldMk cId="4215357282" sldId="298"/>
            <ac:spMk id="11" creationId="{4D9D01F5-7FCD-4364-888A-EB534ECE9E4C}"/>
          </ac:spMkLst>
        </pc:spChg>
        <pc:spChg chg="add del mod">
          <ac:chgData name="Laura Jenkins (IEH)" userId="ae3a07d3-7c51-4381-b786-d01af3331fdb" providerId="ADAL" clId="{32CAB4B5-26DC-45BF-A2D8-0A11ED044873}" dt="2023-09-21T11:41:45.068" v="122" actId="6264"/>
          <ac:spMkLst>
            <pc:docMk/>
            <pc:sldMk cId="4215357282" sldId="298"/>
            <ac:spMk id="12" creationId="{BA532F4E-EDEB-E8A8-6812-70BE6814CB57}"/>
          </ac:spMkLst>
        </pc:spChg>
        <pc:spChg chg="add del mod">
          <ac:chgData name="Laura Jenkins (IEH)" userId="ae3a07d3-7c51-4381-b786-d01af3331fdb" providerId="ADAL" clId="{32CAB4B5-26DC-45BF-A2D8-0A11ED044873}" dt="2023-09-21T11:41:45.068" v="122" actId="6264"/>
          <ac:spMkLst>
            <pc:docMk/>
            <pc:sldMk cId="4215357282" sldId="298"/>
            <ac:spMk id="13" creationId="{A1698D23-AD94-5376-F7A8-7C1B543C0FE4}"/>
          </ac:spMkLst>
        </pc:spChg>
        <pc:picChg chg="mod">
          <ac:chgData name="Laura Jenkins (IEH)" userId="ae3a07d3-7c51-4381-b786-d01af3331fdb" providerId="ADAL" clId="{32CAB4B5-26DC-45BF-A2D8-0A11ED044873}" dt="2023-09-21T11:41:33.235" v="117" actId="1076"/>
          <ac:picMkLst>
            <pc:docMk/>
            <pc:sldMk cId="4215357282" sldId="298"/>
            <ac:picMk id="8" creationId="{B61BAB98-91E5-4A10-B3BD-15F3B9E358B9}"/>
          </ac:picMkLst>
        </pc:picChg>
        <pc:picChg chg="del mod">
          <ac:chgData name="Laura Jenkins (IEH)" userId="ae3a07d3-7c51-4381-b786-d01af3331fdb" providerId="ADAL" clId="{32CAB4B5-26DC-45BF-A2D8-0A11ED044873}" dt="2023-09-21T11:43:31.022" v="141" actId="478"/>
          <ac:picMkLst>
            <pc:docMk/>
            <pc:sldMk cId="4215357282" sldId="298"/>
            <ac:picMk id="10" creationId="{9FAC48DC-C3E5-4C07-8C77-9D3C4A1FD0BA}"/>
          </ac:picMkLst>
        </pc:picChg>
      </pc:sldChg>
      <pc:sldChg chg="addSp delSp modSp mod modClrScheme delAnim modAnim chgLayout">
        <pc:chgData name="Laura Jenkins (IEH)" userId="ae3a07d3-7c51-4381-b786-d01af3331fdb" providerId="ADAL" clId="{32CAB4B5-26DC-45BF-A2D8-0A11ED044873}" dt="2023-09-21T11:38:39.379" v="59"/>
        <pc:sldMkLst>
          <pc:docMk/>
          <pc:sldMk cId="4200339191" sldId="299"/>
        </pc:sldMkLst>
        <pc:spChg chg="mod ord">
          <ac:chgData name="Laura Jenkins (IEH)" userId="ae3a07d3-7c51-4381-b786-d01af3331fdb" providerId="ADAL" clId="{32CAB4B5-26DC-45BF-A2D8-0A11ED044873}" dt="2023-09-21T11:38:27.536" v="55" actId="6264"/>
          <ac:spMkLst>
            <pc:docMk/>
            <pc:sldMk cId="4200339191" sldId="299"/>
            <ac:spMk id="2" creationId="{00000000-0000-0000-0000-000000000000}"/>
          </ac:spMkLst>
        </pc:spChg>
        <pc:spChg chg="del mod">
          <ac:chgData name="Laura Jenkins (IEH)" userId="ae3a07d3-7c51-4381-b786-d01af3331fdb" providerId="ADAL" clId="{32CAB4B5-26DC-45BF-A2D8-0A11ED044873}" dt="2023-09-21T11:37:20.776" v="39"/>
          <ac:spMkLst>
            <pc:docMk/>
            <pc:sldMk cId="4200339191" sldId="299"/>
            <ac:spMk id="3" creationId="{00000000-0000-0000-0000-000000000000}"/>
          </ac:spMkLst>
        </pc:spChg>
        <pc:spChg chg="del mod">
          <ac:chgData name="Laura Jenkins (IEH)" userId="ae3a07d3-7c51-4381-b786-d01af3331fdb" providerId="ADAL" clId="{32CAB4B5-26DC-45BF-A2D8-0A11ED044873}" dt="2023-09-21T11:37:20.774" v="37"/>
          <ac:spMkLst>
            <pc:docMk/>
            <pc:sldMk cId="4200339191" sldId="299"/>
            <ac:spMk id="4" creationId="{00000000-0000-0000-0000-000000000000}"/>
          </ac:spMkLst>
        </pc:spChg>
        <pc:spChg chg="add del mod">
          <ac:chgData name="Laura Jenkins (IEH)" userId="ae3a07d3-7c51-4381-b786-d01af3331fdb" providerId="ADAL" clId="{32CAB4B5-26DC-45BF-A2D8-0A11ED044873}" dt="2023-09-21T11:36:42.088" v="25" actId="6264"/>
          <ac:spMkLst>
            <pc:docMk/>
            <pc:sldMk cId="4200339191" sldId="299"/>
            <ac:spMk id="5" creationId="{635164EA-870A-9EAD-7679-A2F85DACAB47}"/>
          </ac:spMkLst>
        </pc:spChg>
        <pc:spChg chg="mod">
          <ac:chgData name="Laura Jenkins (IEH)" userId="ae3a07d3-7c51-4381-b786-d01af3331fdb" providerId="ADAL" clId="{32CAB4B5-26DC-45BF-A2D8-0A11ED044873}" dt="2023-09-21T11:38:25.561" v="54" actId="14100"/>
          <ac:spMkLst>
            <pc:docMk/>
            <pc:sldMk cId="4200339191" sldId="299"/>
            <ac:spMk id="6" creationId="{1F8FBEB7-53A6-4872-9C5B-4F190D4D2D42}"/>
          </ac:spMkLst>
        </pc:spChg>
        <pc:spChg chg="add del mod">
          <ac:chgData name="Laura Jenkins (IEH)" userId="ae3a07d3-7c51-4381-b786-d01af3331fdb" providerId="ADAL" clId="{32CAB4B5-26DC-45BF-A2D8-0A11ED044873}" dt="2023-09-21T11:37:04.160" v="27" actId="6264"/>
          <ac:spMkLst>
            <pc:docMk/>
            <pc:sldMk cId="4200339191" sldId="299"/>
            <ac:spMk id="7" creationId="{8C6E92BC-C6A3-17C3-B44D-EE53464B8567}"/>
          </ac:spMkLst>
        </pc:spChg>
        <pc:spChg chg="add mod ord">
          <ac:chgData name="Laura Jenkins (IEH)" userId="ae3a07d3-7c51-4381-b786-d01af3331fdb" providerId="ADAL" clId="{32CAB4B5-26DC-45BF-A2D8-0A11ED044873}" dt="2023-09-21T11:38:27.536" v="55" actId="6264"/>
          <ac:spMkLst>
            <pc:docMk/>
            <pc:sldMk cId="4200339191" sldId="299"/>
            <ac:spMk id="8" creationId="{A2D42E61-31A8-5D72-21C4-7C959B0921BE}"/>
          </ac:spMkLst>
        </pc:spChg>
        <pc:spChg chg="add del mod">
          <ac:chgData name="Laura Jenkins (IEH)" userId="ae3a07d3-7c51-4381-b786-d01af3331fdb" providerId="ADAL" clId="{32CAB4B5-26DC-45BF-A2D8-0A11ED044873}" dt="2023-09-21T11:37:19.172" v="34" actId="6264"/>
          <ac:spMkLst>
            <pc:docMk/>
            <pc:sldMk cId="4200339191" sldId="299"/>
            <ac:spMk id="9" creationId="{FE228190-0237-CBEE-1CEA-D53197F9C330}"/>
          </ac:spMkLst>
        </pc:spChg>
        <pc:spChg chg="add del mod">
          <ac:chgData name="Laura Jenkins (IEH)" userId="ae3a07d3-7c51-4381-b786-d01af3331fdb" providerId="ADAL" clId="{32CAB4B5-26DC-45BF-A2D8-0A11ED044873}" dt="2023-09-21T11:37:19.172" v="34" actId="6264"/>
          <ac:spMkLst>
            <pc:docMk/>
            <pc:sldMk cId="4200339191" sldId="299"/>
            <ac:spMk id="10" creationId="{8348079F-B423-5DB0-A5B8-8DDD72CC129C}"/>
          </ac:spMkLst>
        </pc:spChg>
        <pc:spChg chg="add del mod">
          <ac:chgData name="Laura Jenkins (IEH)" userId="ae3a07d3-7c51-4381-b786-d01af3331fdb" providerId="ADAL" clId="{32CAB4B5-26DC-45BF-A2D8-0A11ED044873}" dt="2023-09-21T11:38:19.173" v="51" actId="6264"/>
          <ac:spMkLst>
            <pc:docMk/>
            <pc:sldMk cId="4200339191" sldId="299"/>
            <ac:spMk id="11" creationId="{B64E97AA-FA88-8D63-355A-317BCC26655E}"/>
          </ac:spMkLst>
        </pc:spChg>
        <pc:spChg chg="add del mod">
          <ac:chgData name="Laura Jenkins (IEH)" userId="ae3a07d3-7c51-4381-b786-d01af3331fdb" providerId="ADAL" clId="{32CAB4B5-26DC-45BF-A2D8-0A11ED044873}" dt="2023-09-21T11:38:19.173" v="51" actId="6264"/>
          <ac:spMkLst>
            <pc:docMk/>
            <pc:sldMk cId="4200339191" sldId="299"/>
            <ac:spMk id="12" creationId="{392DD76A-228F-1F9D-457F-15A7EF3C02F4}"/>
          </ac:spMkLst>
        </pc:spChg>
        <pc:spChg chg="add del mod">
          <ac:chgData name="Laura Jenkins (IEH)" userId="ae3a07d3-7c51-4381-b786-d01af3331fdb" providerId="ADAL" clId="{32CAB4B5-26DC-45BF-A2D8-0A11ED044873}" dt="2023-09-21T11:38:20.147" v="52" actId="6264"/>
          <ac:spMkLst>
            <pc:docMk/>
            <pc:sldMk cId="4200339191" sldId="299"/>
            <ac:spMk id="13" creationId="{6188E96D-E63A-322F-9182-D5C722EC0699}"/>
          </ac:spMkLst>
        </pc:spChg>
        <pc:spChg chg="add del mod">
          <ac:chgData name="Laura Jenkins (IEH)" userId="ae3a07d3-7c51-4381-b786-d01af3331fdb" providerId="ADAL" clId="{32CAB4B5-26DC-45BF-A2D8-0A11ED044873}" dt="2023-09-21T11:38:20.147" v="52" actId="6264"/>
          <ac:spMkLst>
            <pc:docMk/>
            <pc:sldMk cId="4200339191" sldId="299"/>
            <ac:spMk id="14" creationId="{E28E8CD0-2D9C-C666-34B1-B4DD28334550}"/>
          </ac:spMkLst>
        </pc:spChg>
        <pc:spChg chg="add del mod">
          <ac:chgData name="Laura Jenkins (IEH)" userId="ae3a07d3-7c51-4381-b786-d01af3331fdb" providerId="ADAL" clId="{32CAB4B5-26DC-45BF-A2D8-0A11ED044873}" dt="2023-09-21T11:38:27.536" v="55" actId="6264"/>
          <ac:spMkLst>
            <pc:docMk/>
            <pc:sldMk cId="4200339191" sldId="299"/>
            <ac:spMk id="15" creationId="{7ECDF40E-E35D-830D-6A50-125A04E04247}"/>
          </ac:spMkLst>
        </pc:spChg>
        <pc:spChg chg="add del mod">
          <ac:chgData name="Laura Jenkins (IEH)" userId="ae3a07d3-7c51-4381-b786-d01af3331fdb" providerId="ADAL" clId="{32CAB4B5-26DC-45BF-A2D8-0A11ED044873}" dt="2023-09-21T11:38:27.536" v="55" actId="6264"/>
          <ac:spMkLst>
            <pc:docMk/>
            <pc:sldMk cId="4200339191" sldId="299"/>
            <ac:spMk id="16" creationId="{00050F2F-691F-F31F-76D3-AEE843973223}"/>
          </ac:spMkLst>
        </pc:spChg>
      </pc:sldChg>
      <pc:sldChg chg="addSp delSp modSp mod modClrScheme delAnim modAnim chgLayout">
        <pc:chgData name="Laura Jenkins (IEH)" userId="ae3a07d3-7c51-4381-b786-d01af3331fdb" providerId="ADAL" clId="{32CAB4B5-26DC-45BF-A2D8-0A11ED044873}" dt="2023-09-21T11:39:22.498" v="82"/>
        <pc:sldMkLst>
          <pc:docMk/>
          <pc:sldMk cId="1602391984" sldId="300"/>
        </pc:sldMkLst>
        <pc:spChg chg="mod ord">
          <ac:chgData name="Laura Jenkins (IEH)" userId="ae3a07d3-7c51-4381-b786-d01af3331fdb" providerId="ADAL" clId="{32CAB4B5-26DC-45BF-A2D8-0A11ED044873}" dt="2023-09-21T11:39:04.596" v="73" actId="6264"/>
          <ac:spMkLst>
            <pc:docMk/>
            <pc:sldMk cId="1602391984" sldId="300"/>
            <ac:spMk id="2" creationId="{00000000-0000-0000-0000-000000000000}"/>
          </ac:spMkLst>
        </pc:spChg>
        <pc:spChg chg="del mod">
          <ac:chgData name="Laura Jenkins (IEH)" userId="ae3a07d3-7c51-4381-b786-d01af3331fdb" providerId="ADAL" clId="{32CAB4B5-26DC-45BF-A2D8-0A11ED044873}" dt="2023-09-21T11:39:22.498" v="82"/>
          <ac:spMkLst>
            <pc:docMk/>
            <pc:sldMk cId="1602391984" sldId="300"/>
            <ac:spMk id="3" creationId="{00000000-0000-0000-0000-000000000000}"/>
          </ac:spMkLst>
        </pc:spChg>
        <pc:spChg chg="del mod">
          <ac:chgData name="Laura Jenkins (IEH)" userId="ae3a07d3-7c51-4381-b786-d01af3331fdb" providerId="ADAL" clId="{32CAB4B5-26DC-45BF-A2D8-0A11ED044873}" dt="2023-09-21T11:39:22.496" v="80"/>
          <ac:spMkLst>
            <pc:docMk/>
            <pc:sldMk cId="1602391984" sldId="300"/>
            <ac:spMk id="4" creationId="{00000000-0000-0000-0000-000000000000}"/>
          </ac:spMkLst>
        </pc:spChg>
        <pc:spChg chg="add del mod">
          <ac:chgData name="Laura Jenkins (IEH)" userId="ae3a07d3-7c51-4381-b786-d01af3331fdb" providerId="ADAL" clId="{32CAB4B5-26DC-45BF-A2D8-0A11ED044873}" dt="2023-09-21T11:38:43.489" v="60" actId="6264"/>
          <ac:spMkLst>
            <pc:docMk/>
            <pc:sldMk cId="1602391984" sldId="300"/>
            <ac:spMk id="5" creationId="{9FBCC5FC-4703-FB07-8788-B689107D3BA2}"/>
          </ac:spMkLst>
        </pc:spChg>
        <pc:spChg chg="mod">
          <ac:chgData name="Laura Jenkins (IEH)" userId="ae3a07d3-7c51-4381-b786-d01af3331fdb" providerId="ADAL" clId="{32CAB4B5-26DC-45BF-A2D8-0A11ED044873}" dt="2023-09-21T11:39:19.337" v="78" actId="1076"/>
          <ac:spMkLst>
            <pc:docMk/>
            <pc:sldMk cId="1602391984" sldId="300"/>
            <ac:spMk id="6" creationId="{1F8FBEB7-53A6-4872-9C5B-4F190D4D2D42}"/>
          </ac:spMkLst>
        </pc:spChg>
        <pc:spChg chg="add mod ord">
          <ac:chgData name="Laura Jenkins (IEH)" userId="ae3a07d3-7c51-4381-b786-d01af3331fdb" providerId="ADAL" clId="{32CAB4B5-26DC-45BF-A2D8-0A11ED044873}" dt="2023-09-21T11:39:04.596" v="73" actId="6264"/>
          <ac:spMkLst>
            <pc:docMk/>
            <pc:sldMk cId="1602391984" sldId="300"/>
            <ac:spMk id="7" creationId="{47666A60-76F0-6AFF-22D5-299F10F2968A}"/>
          </ac:spMkLst>
        </pc:spChg>
        <pc:spChg chg="add del mod">
          <ac:chgData name="Laura Jenkins (IEH)" userId="ae3a07d3-7c51-4381-b786-d01af3331fdb" providerId="ADAL" clId="{32CAB4B5-26DC-45BF-A2D8-0A11ED044873}" dt="2023-09-21T11:39:04.596" v="73" actId="6264"/>
          <ac:spMkLst>
            <pc:docMk/>
            <pc:sldMk cId="1602391984" sldId="300"/>
            <ac:spMk id="8" creationId="{CAD390C5-45F4-45DF-0DB9-55226636D5C3}"/>
          </ac:spMkLst>
        </pc:spChg>
        <pc:spChg chg="add del mod">
          <ac:chgData name="Laura Jenkins (IEH)" userId="ae3a07d3-7c51-4381-b786-d01af3331fdb" providerId="ADAL" clId="{32CAB4B5-26DC-45BF-A2D8-0A11ED044873}" dt="2023-09-21T11:39:04.596" v="73" actId="6264"/>
          <ac:spMkLst>
            <pc:docMk/>
            <pc:sldMk cId="1602391984" sldId="300"/>
            <ac:spMk id="9" creationId="{A38E2679-8A2F-9424-5436-87BA41929D66}"/>
          </ac:spMkLst>
        </pc:spChg>
      </pc:sldChg>
      <pc:sldChg chg="addSp delSp modSp mod modClrScheme delAnim modAnim chgLayout">
        <pc:chgData name="Laura Jenkins (IEH)" userId="ae3a07d3-7c51-4381-b786-d01af3331fdb" providerId="ADAL" clId="{32CAB4B5-26DC-45BF-A2D8-0A11ED044873}" dt="2023-09-21T11:40:47.672" v="109" actId="1076"/>
        <pc:sldMkLst>
          <pc:docMk/>
          <pc:sldMk cId="4004893328" sldId="301"/>
        </pc:sldMkLst>
        <pc:spChg chg="mod ord">
          <ac:chgData name="Laura Jenkins (IEH)" userId="ae3a07d3-7c51-4381-b786-d01af3331fdb" providerId="ADAL" clId="{32CAB4B5-26DC-45BF-A2D8-0A11ED044873}" dt="2023-09-21T11:39:51.982" v="92" actId="6264"/>
          <ac:spMkLst>
            <pc:docMk/>
            <pc:sldMk cId="4004893328" sldId="301"/>
            <ac:spMk id="2" creationId="{00000000-0000-0000-0000-000000000000}"/>
          </ac:spMkLst>
        </pc:spChg>
        <pc:spChg chg="del mod">
          <ac:chgData name="Laura Jenkins (IEH)" userId="ae3a07d3-7c51-4381-b786-d01af3331fdb" providerId="ADAL" clId="{32CAB4B5-26DC-45BF-A2D8-0A11ED044873}" dt="2023-09-21T11:39:58.078" v="95" actId="478"/>
          <ac:spMkLst>
            <pc:docMk/>
            <pc:sldMk cId="4004893328" sldId="301"/>
            <ac:spMk id="3" creationId="{00000000-0000-0000-0000-000000000000}"/>
          </ac:spMkLst>
        </pc:spChg>
        <pc:spChg chg="del mod">
          <ac:chgData name="Laura Jenkins (IEH)" userId="ae3a07d3-7c51-4381-b786-d01af3331fdb" providerId="ADAL" clId="{32CAB4B5-26DC-45BF-A2D8-0A11ED044873}" dt="2023-09-21T11:39:58.080" v="97"/>
          <ac:spMkLst>
            <pc:docMk/>
            <pc:sldMk cId="4004893328" sldId="301"/>
            <ac:spMk id="4" creationId="{00000000-0000-0000-0000-000000000000}"/>
          </ac:spMkLst>
        </pc:spChg>
        <pc:spChg chg="mod">
          <ac:chgData name="Laura Jenkins (IEH)" userId="ae3a07d3-7c51-4381-b786-d01af3331fdb" providerId="ADAL" clId="{32CAB4B5-26DC-45BF-A2D8-0A11ED044873}" dt="2023-09-21T11:40:16.701" v="102" actId="1076"/>
          <ac:spMkLst>
            <pc:docMk/>
            <pc:sldMk cId="4004893328" sldId="301"/>
            <ac:spMk id="5" creationId="{D1A6A21D-6B84-44BE-B222-83067CAEB584}"/>
          </ac:spMkLst>
        </pc:spChg>
        <pc:spChg chg="mod">
          <ac:chgData name="Laura Jenkins (IEH)" userId="ae3a07d3-7c51-4381-b786-d01af3331fdb" providerId="ADAL" clId="{32CAB4B5-26DC-45BF-A2D8-0A11ED044873}" dt="2023-09-21T11:40:47.672" v="109" actId="1076"/>
          <ac:spMkLst>
            <pc:docMk/>
            <pc:sldMk cId="4004893328" sldId="301"/>
            <ac:spMk id="6" creationId="{1F8FBEB7-53A6-4872-9C5B-4F190D4D2D42}"/>
          </ac:spMkLst>
        </pc:spChg>
        <pc:spChg chg="add del mod">
          <ac:chgData name="Laura Jenkins (IEH)" userId="ae3a07d3-7c51-4381-b786-d01af3331fdb" providerId="ADAL" clId="{32CAB4B5-26DC-45BF-A2D8-0A11ED044873}" dt="2023-09-21T11:39:35.405" v="83" actId="6264"/>
          <ac:spMkLst>
            <pc:docMk/>
            <pc:sldMk cId="4004893328" sldId="301"/>
            <ac:spMk id="7" creationId="{D77EDB8D-D5D6-D22F-120E-0F61208744FE}"/>
          </ac:spMkLst>
        </pc:spChg>
        <pc:spChg chg="add mod ord">
          <ac:chgData name="Laura Jenkins (IEH)" userId="ae3a07d3-7c51-4381-b786-d01af3331fdb" providerId="ADAL" clId="{32CAB4B5-26DC-45BF-A2D8-0A11ED044873}" dt="2023-09-21T11:39:51.982" v="92" actId="6264"/>
          <ac:spMkLst>
            <pc:docMk/>
            <pc:sldMk cId="4004893328" sldId="301"/>
            <ac:spMk id="9" creationId="{B3529D9E-26CE-EECC-0660-DA36FD9AA368}"/>
          </ac:spMkLst>
        </pc:spChg>
        <pc:spChg chg="add del mod">
          <ac:chgData name="Laura Jenkins (IEH)" userId="ae3a07d3-7c51-4381-b786-d01af3331fdb" providerId="ADAL" clId="{32CAB4B5-26DC-45BF-A2D8-0A11ED044873}" dt="2023-09-21T11:39:51.982" v="92" actId="6264"/>
          <ac:spMkLst>
            <pc:docMk/>
            <pc:sldMk cId="4004893328" sldId="301"/>
            <ac:spMk id="10" creationId="{0284E6D8-8DEF-F629-B665-37675FBE4D95}"/>
          </ac:spMkLst>
        </pc:spChg>
        <pc:spChg chg="add del mod">
          <ac:chgData name="Laura Jenkins (IEH)" userId="ae3a07d3-7c51-4381-b786-d01af3331fdb" providerId="ADAL" clId="{32CAB4B5-26DC-45BF-A2D8-0A11ED044873}" dt="2023-09-21T11:39:51.982" v="92" actId="6264"/>
          <ac:spMkLst>
            <pc:docMk/>
            <pc:sldMk cId="4004893328" sldId="301"/>
            <ac:spMk id="11" creationId="{58190F1C-DCDE-092C-3903-44A4E3268857}"/>
          </ac:spMkLst>
        </pc:spChg>
        <pc:picChg chg="mod">
          <ac:chgData name="Laura Jenkins (IEH)" userId="ae3a07d3-7c51-4381-b786-d01af3331fdb" providerId="ADAL" clId="{32CAB4B5-26DC-45BF-A2D8-0A11ED044873}" dt="2023-09-21T11:40:18.613" v="103" actId="1076"/>
          <ac:picMkLst>
            <pc:docMk/>
            <pc:sldMk cId="4004893328" sldId="301"/>
            <ac:picMk id="8" creationId="{E742B409-36E9-4D2D-A099-9D6676225577}"/>
          </ac:picMkLst>
        </pc:picChg>
      </pc:sldChg>
      <pc:sldChg chg="addSp delSp modSp mod modClrScheme addAnim delAnim modAnim chgLayout">
        <pc:chgData name="Laura Jenkins (IEH)" userId="ae3a07d3-7c51-4381-b786-d01af3331fdb" providerId="ADAL" clId="{32CAB4B5-26DC-45BF-A2D8-0A11ED044873}" dt="2023-09-21T11:44:42.508" v="170" actId="1076"/>
        <pc:sldMkLst>
          <pc:docMk/>
          <pc:sldMk cId="2315787144" sldId="302"/>
        </pc:sldMkLst>
        <pc:spChg chg="mod ord">
          <ac:chgData name="Laura Jenkins (IEH)" userId="ae3a07d3-7c51-4381-b786-d01af3331fdb" providerId="ADAL" clId="{32CAB4B5-26DC-45BF-A2D8-0A11ED044873}" dt="2023-09-21T11:44:24.707" v="163" actId="6264"/>
          <ac:spMkLst>
            <pc:docMk/>
            <pc:sldMk cId="2315787144" sldId="302"/>
            <ac:spMk id="2" creationId="{00000000-0000-0000-0000-000000000000}"/>
          </ac:spMkLst>
        </pc:spChg>
        <pc:spChg chg="del mod">
          <ac:chgData name="Laura Jenkins (IEH)" userId="ae3a07d3-7c51-4381-b786-d01af3331fdb" providerId="ADAL" clId="{32CAB4B5-26DC-45BF-A2D8-0A11ED044873}" dt="2023-09-21T11:44:14.701" v="157" actId="478"/>
          <ac:spMkLst>
            <pc:docMk/>
            <pc:sldMk cId="2315787144" sldId="302"/>
            <ac:spMk id="3" creationId="{00000000-0000-0000-0000-000000000000}"/>
          </ac:spMkLst>
        </pc:spChg>
        <pc:spChg chg="del mod">
          <ac:chgData name="Laura Jenkins (IEH)" userId="ae3a07d3-7c51-4381-b786-d01af3331fdb" providerId="ADAL" clId="{32CAB4B5-26DC-45BF-A2D8-0A11ED044873}" dt="2023-09-21T11:44:14.704" v="159"/>
          <ac:spMkLst>
            <pc:docMk/>
            <pc:sldMk cId="2315787144" sldId="302"/>
            <ac:spMk id="4" creationId="{00000000-0000-0000-0000-000000000000}"/>
          </ac:spMkLst>
        </pc:spChg>
        <pc:spChg chg="mod">
          <ac:chgData name="Laura Jenkins (IEH)" userId="ae3a07d3-7c51-4381-b786-d01af3331fdb" providerId="ADAL" clId="{32CAB4B5-26DC-45BF-A2D8-0A11ED044873}" dt="2023-09-21T11:44:42.508" v="170" actId="1076"/>
          <ac:spMkLst>
            <pc:docMk/>
            <pc:sldMk cId="2315787144" sldId="302"/>
            <ac:spMk id="5" creationId="{84BF72B5-8247-49F0-8900-2D2224B0085B}"/>
          </ac:spMkLst>
        </pc:spChg>
        <pc:spChg chg="add del mod">
          <ac:chgData name="Laura Jenkins (IEH)" userId="ae3a07d3-7c51-4381-b786-d01af3331fdb" providerId="ADAL" clId="{32CAB4B5-26DC-45BF-A2D8-0A11ED044873}" dt="2023-09-21T11:43:54.690" v="150" actId="6264"/>
          <ac:spMkLst>
            <pc:docMk/>
            <pc:sldMk cId="2315787144" sldId="302"/>
            <ac:spMk id="6" creationId="{0FB4C77B-F71B-8D35-4CDF-2B975F4207EF}"/>
          </ac:spMkLst>
        </pc:spChg>
        <pc:spChg chg="add mod ord">
          <ac:chgData name="Laura Jenkins (IEH)" userId="ae3a07d3-7c51-4381-b786-d01af3331fdb" providerId="ADAL" clId="{32CAB4B5-26DC-45BF-A2D8-0A11ED044873}" dt="2023-09-21T11:44:24.707" v="163" actId="6264"/>
          <ac:spMkLst>
            <pc:docMk/>
            <pc:sldMk cId="2315787144" sldId="302"/>
            <ac:spMk id="7" creationId="{7C75F9BC-1D84-186B-680F-4572AB136D42}"/>
          </ac:spMkLst>
        </pc:spChg>
        <pc:spChg chg="add del mod">
          <ac:chgData name="Laura Jenkins (IEH)" userId="ae3a07d3-7c51-4381-b786-d01af3331fdb" providerId="ADAL" clId="{32CAB4B5-26DC-45BF-A2D8-0A11ED044873}" dt="2023-09-21T11:44:24.707" v="163" actId="6264"/>
          <ac:spMkLst>
            <pc:docMk/>
            <pc:sldMk cId="2315787144" sldId="302"/>
            <ac:spMk id="8" creationId="{25E8640A-8BFF-3092-9BDB-006C7ABD64D4}"/>
          </ac:spMkLst>
        </pc:spChg>
        <pc:spChg chg="add del mod">
          <ac:chgData name="Laura Jenkins (IEH)" userId="ae3a07d3-7c51-4381-b786-d01af3331fdb" providerId="ADAL" clId="{32CAB4B5-26DC-45BF-A2D8-0A11ED044873}" dt="2023-09-21T11:44:24.707" v="163" actId="6264"/>
          <ac:spMkLst>
            <pc:docMk/>
            <pc:sldMk cId="2315787144" sldId="302"/>
            <ac:spMk id="9" creationId="{638A0427-D1EA-7F57-B530-AB659D1F6713}"/>
          </ac:spMkLst>
        </pc:spChg>
      </pc:sldChg>
      <pc:sldChg chg="addSp delSp modSp mod modClrScheme delAnim modAnim chgLayout">
        <pc:chgData name="Laura Jenkins (IEH)" userId="ae3a07d3-7c51-4381-b786-d01af3331fdb" providerId="ADAL" clId="{32CAB4B5-26DC-45BF-A2D8-0A11ED044873}" dt="2023-09-21T11:46:44.542" v="206"/>
        <pc:sldMkLst>
          <pc:docMk/>
          <pc:sldMk cId="3175597339" sldId="303"/>
        </pc:sldMkLst>
        <pc:spChg chg="mod ord">
          <ac:chgData name="Laura Jenkins (IEH)" userId="ae3a07d3-7c51-4381-b786-d01af3331fdb" providerId="ADAL" clId="{32CAB4B5-26DC-45BF-A2D8-0A11ED044873}" dt="2023-09-21T11:45:23.524" v="189" actId="6264"/>
          <ac:spMkLst>
            <pc:docMk/>
            <pc:sldMk cId="3175597339" sldId="303"/>
            <ac:spMk id="2" creationId="{00000000-0000-0000-0000-000000000000}"/>
          </ac:spMkLst>
        </pc:spChg>
        <pc:spChg chg="add del mod">
          <ac:chgData name="Laura Jenkins (IEH)" userId="ae3a07d3-7c51-4381-b786-d01af3331fdb" providerId="ADAL" clId="{32CAB4B5-26DC-45BF-A2D8-0A11ED044873}" dt="2023-09-21T11:44:49.353" v="171" actId="6264"/>
          <ac:spMkLst>
            <pc:docMk/>
            <pc:sldMk cId="3175597339" sldId="303"/>
            <ac:spMk id="3" creationId="{3968A60C-149E-B036-BA76-14F7BC38D873}"/>
          </ac:spMkLst>
        </pc:spChg>
        <pc:spChg chg="del mod">
          <ac:chgData name="Laura Jenkins (IEH)" userId="ae3a07d3-7c51-4381-b786-d01af3331fdb" providerId="ADAL" clId="{32CAB4B5-26DC-45BF-A2D8-0A11ED044873}" dt="2023-09-21T11:45:02.929" v="178"/>
          <ac:spMkLst>
            <pc:docMk/>
            <pc:sldMk cId="3175597339" sldId="303"/>
            <ac:spMk id="4" creationId="{00000000-0000-0000-0000-000000000000}"/>
          </ac:spMkLst>
        </pc:spChg>
        <pc:spChg chg="mod">
          <ac:chgData name="Laura Jenkins (IEH)" userId="ae3a07d3-7c51-4381-b786-d01af3331fdb" providerId="ADAL" clId="{32CAB4B5-26DC-45BF-A2D8-0A11ED044873}" dt="2023-09-21T11:46:05.850" v="197" actId="14100"/>
          <ac:spMkLst>
            <pc:docMk/>
            <pc:sldMk cId="3175597339" sldId="303"/>
            <ac:spMk id="5" creationId="{84BF72B5-8247-49F0-8900-2D2224B0085B}"/>
          </ac:spMkLst>
        </pc:spChg>
        <pc:spChg chg="del mod">
          <ac:chgData name="Laura Jenkins (IEH)" userId="ae3a07d3-7c51-4381-b786-d01af3331fdb" providerId="ADAL" clId="{32CAB4B5-26DC-45BF-A2D8-0A11ED044873}" dt="2023-09-21T11:45:02.927" v="176" actId="478"/>
          <ac:spMkLst>
            <pc:docMk/>
            <pc:sldMk cId="3175597339" sldId="303"/>
            <ac:spMk id="6" creationId="{FA2E0670-C982-4FD6-BD52-ABD342457FA7}"/>
          </ac:spMkLst>
        </pc:spChg>
        <pc:spChg chg="del mod">
          <ac:chgData name="Laura Jenkins (IEH)" userId="ae3a07d3-7c51-4381-b786-d01af3331fdb" providerId="ADAL" clId="{32CAB4B5-26DC-45BF-A2D8-0A11ED044873}" dt="2023-09-21T11:45:11.344" v="182" actId="478"/>
          <ac:spMkLst>
            <pc:docMk/>
            <pc:sldMk cId="3175597339" sldId="303"/>
            <ac:spMk id="7" creationId="{10520AF6-1577-41A3-9566-1BCBF1FEA383}"/>
          </ac:spMkLst>
        </pc:spChg>
        <pc:spChg chg="mod">
          <ac:chgData name="Laura Jenkins (IEH)" userId="ae3a07d3-7c51-4381-b786-d01af3331fdb" providerId="ADAL" clId="{32CAB4B5-26DC-45BF-A2D8-0A11ED044873}" dt="2023-09-21T11:45:30.320" v="191" actId="1076"/>
          <ac:spMkLst>
            <pc:docMk/>
            <pc:sldMk cId="3175597339" sldId="303"/>
            <ac:spMk id="8" creationId="{2C4092D1-B8FA-4C6F-905F-ADC2CDDCC817}"/>
          </ac:spMkLst>
        </pc:spChg>
        <pc:spChg chg="add mod ord">
          <ac:chgData name="Laura Jenkins (IEH)" userId="ae3a07d3-7c51-4381-b786-d01af3331fdb" providerId="ADAL" clId="{32CAB4B5-26DC-45BF-A2D8-0A11ED044873}" dt="2023-09-21T11:45:23.588" v="190" actId="27636"/>
          <ac:spMkLst>
            <pc:docMk/>
            <pc:sldMk cId="3175597339" sldId="303"/>
            <ac:spMk id="9" creationId="{98CE2709-AE6B-559E-7A81-F630C7A7C542}"/>
          </ac:spMkLst>
        </pc:spChg>
        <pc:spChg chg="add del mod">
          <ac:chgData name="Laura Jenkins (IEH)" userId="ae3a07d3-7c51-4381-b786-d01af3331fdb" providerId="ADAL" clId="{32CAB4B5-26DC-45BF-A2D8-0A11ED044873}" dt="2023-09-21T11:45:23.524" v="189" actId="6264"/>
          <ac:spMkLst>
            <pc:docMk/>
            <pc:sldMk cId="3175597339" sldId="303"/>
            <ac:spMk id="11" creationId="{114186D8-D994-B0FA-FEE4-A7F20B3426AA}"/>
          </ac:spMkLst>
        </pc:spChg>
        <pc:spChg chg="add del mod">
          <ac:chgData name="Laura Jenkins (IEH)" userId="ae3a07d3-7c51-4381-b786-d01af3331fdb" providerId="ADAL" clId="{32CAB4B5-26DC-45BF-A2D8-0A11ED044873}" dt="2023-09-21T11:45:23.524" v="189" actId="6264"/>
          <ac:spMkLst>
            <pc:docMk/>
            <pc:sldMk cId="3175597339" sldId="303"/>
            <ac:spMk id="13" creationId="{59492A04-BCC4-0684-A7B9-FE4798A4FEC9}"/>
          </ac:spMkLst>
        </pc:spChg>
        <pc:picChg chg="mod">
          <ac:chgData name="Laura Jenkins (IEH)" userId="ae3a07d3-7c51-4381-b786-d01af3331fdb" providerId="ADAL" clId="{32CAB4B5-26DC-45BF-A2D8-0A11ED044873}" dt="2023-09-21T11:45:34.878" v="192" actId="1076"/>
          <ac:picMkLst>
            <pc:docMk/>
            <pc:sldMk cId="3175597339" sldId="303"/>
            <ac:picMk id="10" creationId="{CF7714C2-3060-4D33-A849-8BC55DE2B065}"/>
          </ac:picMkLst>
        </pc:picChg>
        <pc:picChg chg="del">
          <ac:chgData name="Laura Jenkins (IEH)" userId="ae3a07d3-7c51-4381-b786-d01af3331fdb" providerId="ADAL" clId="{32CAB4B5-26DC-45BF-A2D8-0A11ED044873}" dt="2023-09-21T11:45:36.562" v="193" actId="478"/>
          <ac:picMkLst>
            <pc:docMk/>
            <pc:sldMk cId="3175597339" sldId="303"/>
            <ac:picMk id="12" creationId="{D51C26DC-040A-4DD0-959E-C0509CB6DCA4}"/>
          </ac:picMkLst>
        </pc:picChg>
      </pc:sldChg>
      <pc:sldChg chg="addSp delSp modSp mod modClrScheme delAnim modAnim chgLayout">
        <pc:chgData name="Laura Jenkins (IEH)" userId="ae3a07d3-7c51-4381-b786-d01af3331fdb" providerId="ADAL" clId="{32CAB4B5-26DC-45BF-A2D8-0A11ED044873}" dt="2023-09-21T11:50:00.694" v="222" actId="6264"/>
        <pc:sldMkLst>
          <pc:docMk/>
          <pc:sldMk cId="415215663" sldId="304"/>
        </pc:sldMkLst>
        <pc:spChg chg="mod ord">
          <ac:chgData name="Laura Jenkins (IEH)" userId="ae3a07d3-7c51-4381-b786-d01af3331fdb" providerId="ADAL" clId="{32CAB4B5-26DC-45BF-A2D8-0A11ED044873}" dt="2023-09-21T11:50:00.694" v="222" actId="6264"/>
          <ac:spMkLst>
            <pc:docMk/>
            <pc:sldMk cId="415215663" sldId="304"/>
            <ac:spMk id="2" creationId="{00000000-0000-0000-0000-000000000000}"/>
          </ac:spMkLst>
        </pc:spChg>
        <pc:spChg chg="del mod">
          <ac:chgData name="Laura Jenkins (IEH)" userId="ae3a07d3-7c51-4381-b786-d01af3331fdb" providerId="ADAL" clId="{32CAB4B5-26DC-45BF-A2D8-0A11ED044873}" dt="2023-09-21T11:47:03.967" v="213" actId="478"/>
          <ac:spMkLst>
            <pc:docMk/>
            <pc:sldMk cId="415215663" sldId="304"/>
            <ac:spMk id="3" creationId="{00000000-0000-0000-0000-000000000000}"/>
          </ac:spMkLst>
        </pc:spChg>
        <pc:spChg chg="del mod">
          <ac:chgData name="Laura Jenkins (IEH)" userId="ae3a07d3-7c51-4381-b786-d01af3331fdb" providerId="ADAL" clId="{32CAB4B5-26DC-45BF-A2D8-0A11ED044873}" dt="2023-09-21T11:47:03.970" v="215"/>
          <ac:spMkLst>
            <pc:docMk/>
            <pc:sldMk cId="415215663" sldId="304"/>
            <ac:spMk id="4" creationId="{00000000-0000-0000-0000-000000000000}"/>
          </ac:spMkLst>
        </pc:spChg>
        <pc:spChg chg="add del mod">
          <ac:chgData name="Laura Jenkins (IEH)" userId="ae3a07d3-7c51-4381-b786-d01af3331fdb" providerId="ADAL" clId="{32CAB4B5-26DC-45BF-A2D8-0A11ED044873}" dt="2023-09-21T11:46:49.325" v="207" actId="6264"/>
          <ac:spMkLst>
            <pc:docMk/>
            <pc:sldMk cId="415215663" sldId="304"/>
            <ac:spMk id="5" creationId="{94322B98-5166-A132-8C29-FEBDAC872E00}"/>
          </ac:spMkLst>
        </pc:spChg>
        <pc:spChg chg="mod">
          <ac:chgData name="Laura Jenkins (IEH)" userId="ae3a07d3-7c51-4381-b786-d01af3331fdb" providerId="ADAL" clId="{32CAB4B5-26DC-45BF-A2D8-0A11ED044873}" dt="2023-09-21T11:47:23.520" v="221" actId="14100"/>
          <ac:spMkLst>
            <pc:docMk/>
            <pc:sldMk cId="415215663" sldId="304"/>
            <ac:spMk id="6" creationId="{1F8FBEB7-53A6-4872-9C5B-4F190D4D2D42}"/>
          </ac:spMkLst>
        </pc:spChg>
        <pc:spChg chg="add mod ord">
          <ac:chgData name="Laura Jenkins (IEH)" userId="ae3a07d3-7c51-4381-b786-d01af3331fdb" providerId="ADAL" clId="{32CAB4B5-26DC-45BF-A2D8-0A11ED044873}" dt="2023-09-21T11:50:00.694" v="222" actId="6264"/>
          <ac:spMkLst>
            <pc:docMk/>
            <pc:sldMk cId="415215663" sldId="304"/>
            <ac:spMk id="7" creationId="{86AE8661-DFD6-6B6E-D791-73AD1E201799}"/>
          </ac:spMkLst>
        </pc:spChg>
        <pc:spChg chg="add del mod">
          <ac:chgData name="Laura Jenkins (IEH)" userId="ae3a07d3-7c51-4381-b786-d01af3331fdb" providerId="ADAL" clId="{32CAB4B5-26DC-45BF-A2D8-0A11ED044873}" dt="2023-09-21T11:47:18.321" v="219" actId="6264"/>
          <ac:spMkLst>
            <pc:docMk/>
            <pc:sldMk cId="415215663" sldId="304"/>
            <ac:spMk id="8" creationId="{7F2BF5BD-6F66-3890-8BDC-3855F0F74997}"/>
          </ac:spMkLst>
        </pc:spChg>
        <pc:spChg chg="add del mod">
          <ac:chgData name="Laura Jenkins (IEH)" userId="ae3a07d3-7c51-4381-b786-d01af3331fdb" providerId="ADAL" clId="{32CAB4B5-26DC-45BF-A2D8-0A11ED044873}" dt="2023-09-21T11:47:18.321" v="219" actId="6264"/>
          <ac:spMkLst>
            <pc:docMk/>
            <pc:sldMk cId="415215663" sldId="304"/>
            <ac:spMk id="9" creationId="{B4CF63C2-9995-AB03-F891-CFC00BBF7736}"/>
          </ac:spMkLst>
        </pc:spChg>
        <pc:spChg chg="add del mod">
          <ac:chgData name="Laura Jenkins (IEH)" userId="ae3a07d3-7c51-4381-b786-d01af3331fdb" providerId="ADAL" clId="{32CAB4B5-26DC-45BF-A2D8-0A11ED044873}" dt="2023-09-21T11:50:00.694" v="222" actId="6264"/>
          <ac:spMkLst>
            <pc:docMk/>
            <pc:sldMk cId="415215663" sldId="304"/>
            <ac:spMk id="10" creationId="{D3386AF1-F734-E04B-3E17-642C676A97BE}"/>
          </ac:spMkLst>
        </pc:spChg>
        <pc:spChg chg="add del mod">
          <ac:chgData name="Laura Jenkins (IEH)" userId="ae3a07d3-7c51-4381-b786-d01af3331fdb" providerId="ADAL" clId="{32CAB4B5-26DC-45BF-A2D8-0A11ED044873}" dt="2023-09-21T11:50:00.694" v="222" actId="6264"/>
          <ac:spMkLst>
            <pc:docMk/>
            <pc:sldMk cId="415215663" sldId="304"/>
            <ac:spMk id="11" creationId="{16D5F65E-09DB-4C34-F09D-960713654B93}"/>
          </ac:spMkLst>
        </pc:spChg>
      </pc:sldChg>
    </pc:docChg>
  </pc:docChgLst>
  <pc:docChgLst>
    <pc:chgData name="Laura Jenkins (IEH)" userId="ae3a07d3-7c51-4381-b786-d01af3331fdb" providerId="ADAL" clId="{A6AE3EF7-3D9D-4010-AB3B-5793B25B62E3}"/>
    <pc:docChg chg="undo custSel delSld modSld">
      <pc:chgData name="Laura Jenkins (IEH)" userId="ae3a07d3-7c51-4381-b786-d01af3331fdb" providerId="ADAL" clId="{A6AE3EF7-3D9D-4010-AB3B-5793B25B62E3}" dt="2023-09-22T08:57:39.383" v="1235" actId="1036"/>
      <pc:docMkLst>
        <pc:docMk/>
      </pc:docMkLst>
      <pc:sldChg chg="del">
        <pc:chgData name="Laura Jenkins (IEH)" userId="ae3a07d3-7c51-4381-b786-d01af3331fdb" providerId="ADAL" clId="{A6AE3EF7-3D9D-4010-AB3B-5793B25B62E3}" dt="2023-09-22T08:55:45.497" v="1215" actId="47"/>
        <pc:sldMkLst>
          <pc:docMk/>
          <pc:sldMk cId="3890871032" sldId="257"/>
        </pc:sldMkLst>
      </pc:sldChg>
      <pc:sldChg chg="addSp delSp modSp mod modClrScheme addAnim delAnim modAnim chgLayout">
        <pc:chgData name="Laura Jenkins (IEH)" userId="ae3a07d3-7c51-4381-b786-d01af3331fdb" providerId="ADAL" clId="{A6AE3EF7-3D9D-4010-AB3B-5793B25B62E3}" dt="2023-09-22T08:21:13.005" v="70"/>
        <pc:sldMkLst>
          <pc:docMk/>
          <pc:sldMk cId="4079249214" sldId="260"/>
        </pc:sldMkLst>
        <pc:spChg chg="add del mod ord">
          <ac:chgData name="Laura Jenkins (IEH)" userId="ae3a07d3-7c51-4381-b786-d01af3331fdb" providerId="ADAL" clId="{A6AE3EF7-3D9D-4010-AB3B-5793B25B62E3}" dt="2023-09-22T08:19:48.250" v="48" actId="6264"/>
          <ac:spMkLst>
            <pc:docMk/>
            <pc:sldMk cId="4079249214" sldId="260"/>
            <ac:spMk id="2" creationId="{00000000-0000-0000-0000-000000000000}"/>
          </ac:spMkLst>
        </pc:spChg>
        <pc:spChg chg="add del mod">
          <ac:chgData name="Laura Jenkins (IEH)" userId="ae3a07d3-7c51-4381-b786-d01af3331fdb" providerId="ADAL" clId="{A6AE3EF7-3D9D-4010-AB3B-5793B25B62E3}" dt="2023-09-22T08:19:44.037" v="42" actId="478"/>
          <ac:spMkLst>
            <pc:docMk/>
            <pc:sldMk cId="4079249214" sldId="260"/>
            <ac:spMk id="3" creationId="{00000000-0000-0000-0000-000000000000}"/>
          </ac:spMkLst>
        </pc:spChg>
        <pc:spChg chg="add del mod">
          <ac:chgData name="Laura Jenkins (IEH)" userId="ae3a07d3-7c51-4381-b786-d01af3331fdb" providerId="ADAL" clId="{A6AE3EF7-3D9D-4010-AB3B-5793B25B62E3}" dt="2023-09-22T08:19:35.571" v="36"/>
          <ac:spMkLst>
            <pc:docMk/>
            <pc:sldMk cId="4079249214" sldId="260"/>
            <ac:spMk id="4" creationId="{00000000-0000-0000-0000-000000000000}"/>
          </ac:spMkLst>
        </pc:spChg>
        <pc:spChg chg="add del mod">
          <ac:chgData name="Laura Jenkins (IEH)" userId="ae3a07d3-7c51-4381-b786-d01af3331fdb" providerId="ADAL" clId="{A6AE3EF7-3D9D-4010-AB3B-5793B25B62E3}" dt="2023-09-22T08:19:35.571" v="38"/>
          <ac:spMkLst>
            <pc:docMk/>
            <pc:sldMk cId="4079249214" sldId="260"/>
            <ac:spMk id="5" creationId="{00000000-0000-0000-0000-000000000000}"/>
          </ac:spMkLst>
        </pc:spChg>
        <pc:spChg chg="add del mod">
          <ac:chgData name="Laura Jenkins (IEH)" userId="ae3a07d3-7c51-4381-b786-d01af3331fdb" providerId="ADAL" clId="{A6AE3EF7-3D9D-4010-AB3B-5793B25B62E3}" dt="2023-09-22T08:20:54.959" v="64" actId="1076"/>
          <ac:spMkLst>
            <pc:docMk/>
            <pc:sldMk cId="4079249214" sldId="260"/>
            <ac:spMk id="7" creationId="{78EA9516-1161-430F-ADB5-666B5366E0FD}"/>
          </ac:spMkLst>
        </pc:spChg>
        <pc:spChg chg="add del mod">
          <ac:chgData name="Laura Jenkins (IEH)" userId="ae3a07d3-7c51-4381-b786-d01af3331fdb" providerId="ADAL" clId="{A6AE3EF7-3D9D-4010-AB3B-5793B25B62E3}" dt="2023-09-22T08:18:59.713" v="20" actId="6264"/>
          <ac:spMkLst>
            <pc:docMk/>
            <pc:sldMk cId="4079249214" sldId="260"/>
            <ac:spMk id="8" creationId="{E033969F-7F0C-7567-5BE7-E587B2FD3439}"/>
          </ac:spMkLst>
        </pc:spChg>
        <pc:spChg chg="add del mod ord">
          <ac:chgData name="Laura Jenkins (IEH)" userId="ae3a07d3-7c51-4381-b786-d01af3331fdb" providerId="ADAL" clId="{A6AE3EF7-3D9D-4010-AB3B-5793B25B62E3}" dt="2023-09-22T08:20:49.428" v="63" actId="404"/>
          <ac:spMkLst>
            <pc:docMk/>
            <pc:sldMk cId="4079249214" sldId="260"/>
            <ac:spMk id="10" creationId="{F79AAC2E-F218-1082-1F01-7B5CE9377B0A}"/>
          </ac:spMkLst>
        </pc:spChg>
        <pc:spChg chg="add del mod">
          <ac:chgData name="Laura Jenkins (IEH)" userId="ae3a07d3-7c51-4381-b786-d01af3331fdb" providerId="ADAL" clId="{A6AE3EF7-3D9D-4010-AB3B-5793B25B62E3}" dt="2023-09-22T08:19:06.769" v="23" actId="21"/>
          <ac:spMkLst>
            <pc:docMk/>
            <pc:sldMk cId="4079249214" sldId="260"/>
            <ac:spMk id="12" creationId="{91FC9160-C352-71EF-5F85-B4DEA467025D}"/>
          </ac:spMkLst>
        </pc:spChg>
        <pc:spChg chg="add del mod">
          <ac:chgData name="Laura Jenkins (IEH)" userId="ae3a07d3-7c51-4381-b786-d01af3331fdb" providerId="ADAL" clId="{A6AE3EF7-3D9D-4010-AB3B-5793B25B62E3}" dt="2023-09-22T08:19:48.250" v="48" actId="6264"/>
          <ac:spMkLst>
            <pc:docMk/>
            <pc:sldMk cId="4079249214" sldId="260"/>
            <ac:spMk id="13" creationId="{85E0EF2A-8807-1B1A-054C-8FB42A33F978}"/>
          </ac:spMkLst>
        </pc:spChg>
        <pc:spChg chg="add del mod">
          <ac:chgData name="Laura Jenkins (IEH)" userId="ae3a07d3-7c51-4381-b786-d01af3331fdb" providerId="ADAL" clId="{A6AE3EF7-3D9D-4010-AB3B-5793B25B62E3}" dt="2023-09-22T08:19:48.250" v="48" actId="6264"/>
          <ac:spMkLst>
            <pc:docMk/>
            <pc:sldMk cId="4079249214" sldId="260"/>
            <ac:spMk id="14" creationId="{0AF3E76A-C41F-4263-1345-87875AB7E852}"/>
          </ac:spMkLst>
        </pc:spChg>
        <pc:picChg chg="add del mod">
          <ac:chgData name="Laura Jenkins (IEH)" userId="ae3a07d3-7c51-4381-b786-d01af3331fdb" providerId="ADAL" clId="{A6AE3EF7-3D9D-4010-AB3B-5793B25B62E3}" dt="2023-09-22T08:20:58.984" v="67" actId="14100"/>
          <ac:picMkLst>
            <pc:docMk/>
            <pc:sldMk cId="4079249214" sldId="260"/>
            <ac:picMk id="6" creationId="{00000000-0000-0000-0000-000000000000}"/>
          </ac:picMkLst>
        </pc:picChg>
        <pc:picChg chg="add del mod">
          <ac:chgData name="Laura Jenkins (IEH)" userId="ae3a07d3-7c51-4381-b786-d01af3331fdb" providerId="ADAL" clId="{A6AE3EF7-3D9D-4010-AB3B-5793B25B62E3}" dt="2023-09-22T08:20:56.517" v="65" actId="1076"/>
          <ac:picMkLst>
            <pc:docMk/>
            <pc:sldMk cId="4079249214" sldId="260"/>
            <ac:picMk id="9" creationId="{78DC222E-7B43-4A75-BFB9-8D79D738175B}"/>
          </ac:picMkLst>
        </pc:picChg>
      </pc:sldChg>
      <pc:sldChg chg="addSp delSp modSp mod modClrScheme delAnim modAnim chgLayout">
        <pc:chgData name="Laura Jenkins (IEH)" userId="ae3a07d3-7c51-4381-b786-d01af3331fdb" providerId="ADAL" clId="{A6AE3EF7-3D9D-4010-AB3B-5793B25B62E3}" dt="2023-09-22T08:23:21.817" v="88" actId="1076"/>
        <pc:sldMkLst>
          <pc:docMk/>
          <pc:sldMk cId="2185257036" sldId="264"/>
        </pc:sldMkLst>
        <pc:spChg chg="mod ord">
          <ac:chgData name="Laura Jenkins (IEH)" userId="ae3a07d3-7c51-4381-b786-d01af3331fdb" providerId="ADAL" clId="{A6AE3EF7-3D9D-4010-AB3B-5793B25B62E3}" dt="2023-09-22T08:23:07.418" v="83" actId="6264"/>
          <ac:spMkLst>
            <pc:docMk/>
            <pc:sldMk cId="2185257036" sldId="264"/>
            <ac:spMk id="2" creationId="{00000000-0000-0000-0000-000000000000}"/>
          </ac:spMkLst>
        </pc:spChg>
        <pc:spChg chg="del">
          <ac:chgData name="Laura Jenkins (IEH)" userId="ae3a07d3-7c51-4381-b786-d01af3331fdb" providerId="ADAL" clId="{A6AE3EF7-3D9D-4010-AB3B-5793B25B62E3}" dt="2023-09-22T08:22:54.433" v="78" actId="478"/>
          <ac:spMkLst>
            <pc:docMk/>
            <pc:sldMk cId="2185257036" sldId="264"/>
            <ac:spMk id="3" creationId="{00000000-0000-0000-0000-000000000000}"/>
          </ac:spMkLst>
        </pc:spChg>
        <pc:spChg chg="del mod">
          <ac:chgData name="Laura Jenkins (IEH)" userId="ae3a07d3-7c51-4381-b786-d01af3331fdb" providerId="ADAL" clId="{A6AE3EF7-3D9D-4010-AB3B-5793B25B62E3}" dt="2023-09-22T08:22:53.415" v="77" actId="478"/>
          <ac:spMkLst>
            <pc:docMk/>
            <pc:sldMk cId="2185257036" sldId="264"/>
            <ac:spMk id="4" creationId="{00000000-0000-0000-0000-000000000000}"/>
          </ac:spMkLst>
        </pc:spChg>
        <pc:spChg chg="mod">
          <ac:chgData name="Laura Jenkins (IEH)" userId="ae3a07d3-7c51-4381-b786-d01af3331fdb" providerId="ADAL" clId="{A6AE3EF7-3D9D-4010-AB3B-5793B25B62E3}" dt="2023-09-22T08:23:21.817" v="88" actId="1076"/>
          <ac:spMkLst>
            <pc:docMk/>
            <pc:sldMk cId="2185257036" sldId="264"/>
            <ac:spMk id="5" creationId="{A9835B6D-E690-4184-87CA-FFF1C612D3B5}"/>
          </ac:spMkLst>
        </pc:spChg>
        <pc:spChg chg="add del mod">
          <ac:chgData name="Laura Jenkins (IEH)" userId="ae3a07d3-7c51-4381-b786-d01af3331fdb" providerId="ADAL" clId="{A6AE3EF7-3D9D-4010-AB3B-5793B25B62E3}" dt="2023-09-22T08:21:22.785" v="71" actId="6264"/>
          <ac:spMkLst>
            <pc:docMk/>
            <pc:sldMk cId="2185257036" sldId="264"/>
            <ac:spMk id="6" creationId="{5B389C87-5521-3B36-6551-1A0724927450}"/>
          </ac:spMkLst>
        </pc:spChg>
        <pc:spChg chg="add del mod">
          <ac:chgData name="Laura Jenkins (IEH)" userId="ae3a07d3-7c51-4381-b786-d01af3331fdb" providerId="ADAL" clId="{A6AE3EF7-3D9D-4010-AB3B-5793B25B62E3}" dt="2023-09-22T08:21:30.824" v="72" actId="6264"/>
          <ac:spMkLst>
            <pc:docMk/>
            <pc:sldMk cId="2185257036" sldId="264"/>
            <ac:spMk id="7" creationId="{ACFBF28C-E45E-701C-35B1-B40158E51ED9}"/>
          </ac:spMkLst>
        </pc:spChg>
        <pc:spChg chg="add del mod ord">
          <ac:chgData name="Laura Jenkins (IEH)" userId="ae3a07d3-7c51-4381-b786-d01af3331fdb" providerId="ADAL" clId="{A6AE3EF7-3D9D-4010-AB3B-5793B25B62E3}" dt="2023-09-22T08:21:53.084" v="76" actId="478"/>
          <ac:spMkLst>
            <pc:docMk/>
            <pc:sldMk cId="2185257036" sldId="264"/>
            <ac:spMk id="8" creationId="{26597BFB-F1D6-36D0-33A0-72594C6B56D1}"/>
          </ac:spMkLst>
        </pc:spChg>
        <pc:spChg chg="add mod ord">
          <ac:chgData name="Laura Jenkins (IEH)" userId="ae3a07d3-7c51-4381-b786-d01af3331fdb" providerId="ADAL" clId="{A6AE3EF7-3D9D-4010-AB3B-5793B25B62E3}" dt="2023-09-22T08:23:07.418" v="83" actId="6264"/>
          <ac:spMkLst>
            <pc:docMk/>
            <pc:sldMk cId="2185257036" sldId="264"/>
            <ac:spMk id="9" creationId="{4301A16C-0980-BAA1-AB93-67EC6E355545}"/>
          </ac:spMkLst>
        </pc:spChg>
        <pc:spChg chg="add del mod">
          <ac:chgData name="Laura Jenkins (IEH)" userId="ae3a07d3-7c51-4381-b786-d01af3331fdb" providerId="ADAL" clId="{A6AE3EF7-3D9D-4010-AB3B-5793B25B62E3}" dt="2023-09-22T08:23:07.418" v="83" actId="6264"/>
          <ac:spMkLst>
            <pc:docMk/>
            <pc:sldMk cId="2185257036" sldId="264"/>
            <ac:spMk id="10" creationId="{DF420F50-78EF-F220-2DCE-25B0C51C153F}"/>
          </ac:spMkLst>
        </pc:spChg>
        <pc:spChg chg="add del mod">
          <ac:chgData name="Laura Jenkins (IEH)" userId="ae3a07d3-7c51-4381-b786-d01af3331fdb" providerId="ADAL" clId="{A6AE3EF7-3D9D-4010-AB3B-5793B25B62E3}" dt="2023-09-22T08:23:07.418" v="83" actId="6264"/>
          <ac:spMkLst>
            <pc:docMk/>
            <pc:sldMk cId="2185257036" sldId="264"/>
            <ac:spMk id="11" creationId="{90C5471A-B3C5-C8E3-2415-7924BBCFF72E}"/>
          </ac:spMkLst>
        </pc:spChg>
      </pc:sldChg>
      <pc:sldChg chg="addSp delSp modSp mod modClrScheme delAnim modAnim chgLayout">
        <pc:chgData name="Laura Jenkins (IEH)" userId="ae3a07d3-7c51-4381-b786-d01af3331fdb" providerId="ADAL" clId="{A6AE3EF7-3D9D-4010-AB3B-5793B25B62E3}" dt="2023-09-22T08:24:36.797" v="151" actId="1076"/>
        <pc:sldMkLst>
          <pc:docMk/>
          <pc:sldMk cId="3484459152" sldId="266"/>
        </pc:sldMkLst>
        <pc:spChg chg="mod ord">
          <ac:chgData name="Laura Jenkins (IEH)" userId="ae3a07d3-7c51-4381-b786-d01af3331fdb" providerId="ADAL" clId="{A6AE3EF7-3D9D-4010-AB3B-5793B25B62E3}" dt="2023-09-22T08:23:32.874" v="90" actId="700"/>
          <ac:spMkLst>
            <pc:docMk/>
            <pc:sldMk cId="3484459152" sldId="266"/>
            <ac:spMk id="2" creationId="{00000000-0000-0000-0000-000000000000}"/>
          </ac:spMkLst>
        </pc:spChg>
        <pc:spChg chg="del mod">
          <ac:chgData name="Laura Jenkins (IEH)" userId="ae3a07d3-7c51-4381-b786-d01af3331fdb" providerId="ADAL" clId="{A6AE3EF7-3D9D-4010-AB3B-5793B25B62E3}" dt="2023-09-22T08:24:01.287" v="136"/>
          <ac:spMkLst>
            <pc:docMk/>
            <pc:sldMk cId="3484459152" sldId="266"/>
            <ac:spMk id="3" creationId="{00000000-0000-0000-0000-000000000000}"/>
          </ac:spMkLst>
        </pc:spChg>
        <pc:spChg chg="del">
          <ac:chgData name="Laura Jenkins (IEH)" userId="ae3a07d3-7c51-4381-b786-d01af3331fdb" providerId="ADAL" clId="{A6AE3EF7-3D9D-4010-AB3B-5793B25B62E3}" dt="2023-09-22T08:23:35.050" v="91" actId="478"/>
          <ac:spMkLst>
            <pc:docMk/>
            <pc:sldMk cId="3484459152" sldId="266"/>
            <ac:spMk id="4" creationId="{00000000-0000-0000-0000-000000000000}"/>
          </ac:spMkLst>
        </pc:spChg>
        <pc:spChg chg="mod">
          <ac:chgData name="Laura Jenkins (IEH)" userId="ae3a07d3-7c51-4381-b786-d01af3331fdb" providerId="ADAL" clId="{A6AE3EF7-3D9D-4010-AB3B-5793B25B62E3}" dt="2023-09-22T08:24:36.797" v="151" actId="1076"/>
          <ac:spMkLst>
            <pc:docMk/>
            <pc:sldMk cId="3484459152" sldId="266"/>
            <ac:spMk id="5" creationId="{DD331F44-612F-4C0F-A30E-662B5F147F56}"/>
          </ac:spMkLst>
        </pc:spChg>
        <pc:spChg chg="add del mod">
          <ac:chgData name="Laura Jenkins (IEH)" userId="ae3a07d3-7c51-4381-b786-d01af3331fdb" providerId="ADAL" clId="{A6AE3EF7-3D9D-4010-AB3B-5793B25B62E3}" dt="2023-09-22T08:23:31.271" v="89" actId="6264"/>
          <ac:spMkLst>
            <pc:docMk/>
            <pc:sldMk cId="3484459152" sldId="266"/>
            <ac:spMk id="6" creationId="{5849DC65-2BD0-270E-BF5D-D9A33A6DC598}"/>
          </ac:spMkLst>
        </pc:spChg>
        <pc:spChg chg="add mod ord">
          <ac:chgData name="Laura Jenkins (IEH)" userId="ae3a07d3-7c51-4381-b786-d01af3331fdb" providerId="ADAL" clId="{A6AE3EF7-3D9D-4010-AB3B-5793B25B62E3}" dt="2023-09-22T08:24:30.598" v="148" actId="27636"/>
          <ac:spMkLst>
            <pc:docMk/>
            <pc:sldMk cId="3484459152" sldId="266"/>
            <ac:spMk id="7" creationId="{7D879429-C188-7B93-03E4-1748131F9502}"/>
          </ac:spMkLst>
        </pc:spChg>
      </pc:sldChg>
      <pc:sldChg chg="addSp delSp modSp mod modClrScheme delAnim modAnim chgLayout">
        <pc:chgData name="Laura Jenkins (IEH)" userId="ae3a07d3-7c51-4381-b786-d01af3331fdb" providerId="ADAL" clId="{A6AE3EF7-3D9D-4010-AB3B-5793B25B62E3}" dt="2023-09-22T08:25:22.862" v="186" actId="1076"/>
        <pc:sldMkLst>
          <pc:docMk/>
          <pc:sldMk cId="3212437110" sldId="267"/>
        </pc:sldMkLst>
        <pc:spChg chg="mod ord">
          <ac:chgData name="Laura Jenkins (IEH)" userId="ae3a07d3-7c51-4381-b786-d01af3331fdb" providerId="ADAL" clId="{A6AE3EF7-3D9D-4010-AB3B-5793B25B62E3}" dt="2023-09-22T08:24:52.990" v="157" actId="700"/>
          <ac:spMkLst>
            <pc:docMk/>
            <pc:sldMk cId="3212437110" sldId="267"/>
            <ac:spMk id="2" creationId="{00000000-0000-0000-0000-000000000000}"/>
          </ac:spMkLst>
        </pc:spChg>
        <pc:spChg chg="del mod">
          <ac:chgData name="Laura Jenkins (IEH)" userId="ae3a07d3-7c51-4381-b786-d01af3331fdb" providerId="ADAL" clId="{A6AE3EF7-3D9D-4010-AB3B-5793B25B62E3}" dt="2023-09-22T08:24:50.315" v="156"/>
          <ac:spMkLst>
            <pc:docMk/>
            <pc:sldMk cId="3212437110" sldId="267"/>
            <ac:spMk id="3" creationId="{00000000-0000-0000-0000-000000000000}"/>
          </ac:spMkLst>
        </pc:spChg>
        <pc:spChg chg="del">
          <ac:chgData name="Laura Jenkins (IEH)" userId="ae3a07d3-7c51-4381-b786-d01af3331fdb" providerId="ADAL" clId="{A6AE3EF7-3D9D-4010-AB3B-5793B25B62E3}" dt="2023-09-22T08:24:50.298" v="154" actId="478"/>
          <ac:spMkLst>
            <pc:docMk/>
            <pc:sldMk cId="3212437110" sldId="267"/>
            <ac:spMk id="4" creationId="{00000000-0000-0000-0000-000000000000}"/>
          </ac:spMkLst>
        </pc:spChg>
        <pc:spChg chg="mod">
          <ac:chgData name="Laura Jenkins (IEH)" userId="ae3a07d3-7c51-4381-b786-d01af3331fdb" providerId="ADAL" clId="{A6AE3EF7-3D9D-4010-AB3B-5793B25B62E3}" dt="2023-09-22T08:25:22.862" v="186" actId="1076"/>
          <ac:spMkLst>
            <pc:docMk/>
            <pc:sldMk cId="3212437110" sldId="267"/>
            <ac:spMk id="5" creationId="{6D000199-63F1-498C-A224-879EAFAB2E65}"/>
          </ac:spMkLst>
        </pc:spChg>
        <pc:spChg chg="add del mod">
          <ac:chgData name="Laura Jenkins (IEH)" userId="ae3a07d3-7c51-4381-b786-d01af3331fdb" providerId="ADAL" clId="{A6AE3EF7-3D9D-4010-AB3B-5793B25B62E3}" dt="2023-09-22T08:24:44.231" v="152" actId="6264"/>
          <ac:spMkLst>
            <pc:docMk/>
            <pc:sldMk cId="3212437110" sldId="267"/>
            <ac:spMk id="6" creationId="{3EC9857F-ACDE-BC6E-D3A1-306D80EEA609}"/>
          </ac:spMkLst>
        </pc:spChg>
        <pc:spChg chg="add mod ord">
          <ac:chgData name="Laura Jenkins (IEH)" userId="ae3a07d3-7c51-4381-b786-d01af3331fdb" providerId="ADAL" clId="{A6AE3EF7-3D9D-4010-AB3B-5793B25B62E3}" dt="2023-09-22T08:25:03.520" v="178" actId="27636"/>
          <ac:spMkLst>
            <pc:docMk/>
            <pc:sldMk cId="3212437110" sldId="267"/>
            <ac:spMk id="7" creationId="{E793CF9F-7B95-9272-C23A-E25B3BFC78B3}"/>
          </ac:spMkLst>
        </pc:spChg>
      </pc:sldChg>
      <pc:sldChg chg="addSp delSp modSp mod modClrScheme delAnim modAnim chgLayout">
        <pc:chgData name="Laura Jenkins (IEH)" userId="ae3a07d3-7c51-4381-b786-d01af3331fdb" providerId="ADAL" clId="{A6AE3EF7-3D9D-4010-AB3B-5793B25B62E3}" dt="2023-09-22T08:26:07.292" v="219" actId="1076"/>
        <pc:sldMkLst>
          <pc:docMk/>
          <pc:sldMk cId="2346815067" sldId="268"/>
        </pc:sldMkLst>
        <pc:spChg chg="mod ord">
          <ac:chgData name="Laura Jenkins (IEH)" userId="ae3a07d3-7c51-4381-b786-d01af3331fdb" providerId="ADAL" clId="{A6AE3EF7-3D9D-4010-AB3B-5793B25B62E3}" dt="2023-09-22T08:25:49.110" v="210" actId="6264"/>
          <ac:spMkLst>
            <pc:docMk/>
            <pc:sldMk cId="2346815067" sldId="268"/>
            <ac:spMk id="2" creationId="{00000000-0000-0000-0000-000000000000}"/>
          </ac:spMkLst>
        </pc:spChg>
        <pc:spChg chg="del mod">
          <ac:chgData name="Laura Jenkins (IEH)" userId="ae3a07d3-7c51-4381-b786-d01af3331fdb" providerId="ADAL" clId="{A6AE3EF7-3D9D-4010-AB3B-5793B25B62E3}" dt="2023-09-22T08:25:48.207" v="209"/>
          <ac:spMkLst>
            <pc:docMk/>
            <pc:sldMk cId="2346815067" sldId="268"/>
            <ac:spMk id="3" creationId="{00000000-0000-0000-0000-000000000000}"/>
          </ac:spMkLst>
        </pc:spChg>
        <pc:spChg chg="del">
          <ac:chgData name="Laura Jenkins (IEH)" userId="ae3a07d3-7c51-4381-b786-d01af3331fdb" providerId="ADAL" clId="{A6AE3EF7-3D9D-4010-AB3B-5793B25B62E3}" dt="2023-09-22T08:25:48.192" v="207" actId="478"/>
          <ac:spMkLst>
            <pc:docMk/>
            <pc:sldMk cId="2346815067" sldId="268"/>
            <ac:spMk id="4" creationId="{00000000-0000-0000-0000-000000000000}"/>
          </ac:spMkLst>
        </pc:spChg>
        <pc:spChg chg="mod">
          <ac:chgData name="Laura Jenkins (IEH)" userId="ae3a07d3-7c51-4381-b786-d01af3331fdb" providerId="ADAL" clId="{A6AE3EF7-3D9D-4010-AB3B-5793B25B62E3}" dt="2023-09-22T08:26:07.292" v="219" actId="1076"/>
          <ac:spMkLst>
            <pc:docMk/>
            <pc:sldMk cId="2346815067" sldId="268"/>
            <ac:spMk id="5" creationId="{F9DD700A-8A4D-4C36-A15D-A1BDA334B47B}"/>
          </ac:spMkLst>
        </pc:spChg>
        <pc:spChg chg="add del mod">
          <ac:chgData name="Laura Jenkins (IEH)" userId="ae3a07d3-7c51-4381-b786-d01af3331fdb" providerId="ADAL" clId="{A6AE3EF7-3D9D-4010-AB3B-5793B25B62E3}" dt="2023-09-22T08:25:31.901" v="187" actId="6264"/>
          <ac:spMkLst>
            <pc:docMk/>
            <pc:sldMk cId="2346815067" sldId="268"/>
            <ac:spMk id="6" creationId="{A26AE31E-746D-B3CD-9CBC-69F3B0C3CE3C}"/>
          </ac:spMkLst>
        </pc:spChg>
        <pc:spChg chg="add mod ord">
          <ac:chgData name="Laura Jenkins (IEH)" userId="ae3a07d3-7c51-4381-b786-d01af3331fdb" providerId="ADAL" clId="{A6AE3EF7-3D9D-4010-AB3B-5793B25B62E3}" dt="2023-09-22T08:25:51.484" v="212" actId="27636"/>
          <ac:spMkLst>
            <pc:docMk/>
            <pc:sldMk cId="2346815067" sldId="268"/>
            <ac:spMk id="7" creationId="{62815935-D508-7C53-3322-9ECEAA8F85FE}"/>
          </ac:spMkLst>
        </pc:spChg>
        <pc:spChg chg="add del mod">
          <ac:chgData name="Laura Jenkins (IEH)" userId="ae3a07d3-7c51-4381-b786-d01af3331fdb" providerId="ADAL" clId="{A6AE3EF7-3D9D-4010-AB3B-5793B25B62E3}" dt="2023-09-22T08:25:49.110" v="210" actId="6264"/>
          <ac:spMkLst>
            <pc:docMk/>
            <pc:sldMk cId="2346815067" sldId="268"/>
            <ac:spMk id="8" creationId="{CD0A7954-A980-4541-EC7C-47521BEB06E5}"/>
          </ac:spMkLst>
        </pc:spChg>
        <pc:spChg chg="add del mod">
          <ac:chgData name="Laura Jenkins (IEH)" userId="ae3a07d3-7c51-4381-b786-d01af3331fdb" providerId="ADAL" clId="{A6AE3EF7-3D9D-4010-AB3B-5793B25B62E3}" dt="2023-09-22T08:25:49.110" v="210" actId="6264"/>
          <ac:spMkLst>
            <pc:docMk/>
            <pc:sldMk cId="2346815067" sldId="268"/>
            <ac:spMk id="9" creationId="{F2441E33-335B-3936-FEDB-272DA6B0425C}"/>
          </ac:spMkLst>
        </pc:spChg>
      </pc:sldChg>
      <pc:sldChg chg="addSp delSp modSp mod modClrScheme delAnim modAnim chgLayout">
        <pc:chgData name="Laura Jenkins (IEH)" userId="ae3a07d3-7c51-4381-b786-d01af3331fdb" providerId="ADAL" clId="{A6AE3EF7-3D9D-4010-AB3B-5793B25B62E3}" dt="2023-09-22T08:26:59.002" v="273" actId="1076"/>
        <pc:sldMkLst>
          <pc:docMk/>
          <pc:sldMk cId="3163620469" sldId="269"/>
        </pc:sldMkLst>
        <pc:spChg chg="mod ord">
          <ac:chgData name="Laura Jenkins (IEH)" userId="ae3a07d3-7c51-4381-b786-d01af3331fdb" providerId="ADAL" clId="{A6AE3EF7-3D9D-4010-AB3B-5793B25B62E3}" dt="2023-09-22T08:26:42.594" v="265" actId="6264"/>
          <ac:spMkLst>
            <pc:docMk/>
            <pc:sldMk cId="3163620469" sldId="269"/>
            <ac:spMk id="2" creationId="{00000000-0000-0000-0000-000000000000}"/>
          </ac:spMkLst>
        </pc:spChg>
        <pc:spChg chg="del mod">
          <ac:chgData name="Laura Jenkins (IEH)" userId="ae3a07d3-7c51-4381-b786-d01af3331fdb" providerId="ADAL" clId="{A6AE3EF7-3D9D-4010-AB3B-5793B25B62E3}" dt="2023-09-22T08:26:32.764" v="258" actId="478"/>
          <ac:spMkLst>
            <pc:docMk/>
            <pc:sldMk cId="3163620469" sldId="269"/>
            <ac:spMk id="3" creationId="{00000000-0000-0000-0000-000000000000}"/>
          </ac:spMkLst>
        </pc:spChg>
        <pc:spChg chg="del">
          <ac:chgData name="Laura Jenkins (IEH)" userId="ae3a07d3-7c51-4381-b786-d01af3331fdb" providerId="ADAL" clId="{A6AE3EF7-3D9D-4010-AB3B-5793B25B62E3}" dt="2023-09-22T08:26:41.406" v="264" actId="478"/>
          <ac:spMkLst>
            <pc:docMk/>
            <pc:sldMk cId="3163620469" sldId="269"/>
            <ac:spMk id="4" creationId="{00000000-0000-0000-0000-000000000000}"/>
          </ac:spMkLst>
        </pc:spChg>
        <pc:spChg chg="mod">
          <ac:chgData name="Laura Jenkins (IEH)" userId="ae3a07d3-7c51-4381-b786-d01af3331fdb" providerId="ADAL" clId="{A6AE3EF7-3D9D-4010-AB3B-5793B25B62E3}" dt="2023-09-22T08:26:59.002" v="273" actId="1076"/>
          <ac:spMkLst>
            <pc:docMk/>
            <pc:sldMk cId="3163620469" sldId="269"/>
            <ac:spMk id="5" creationId="{68A4ECF3-484A-4553-9F92-A35926D80C1F}"/>
          </ac:spMkLst>
        </pc:spChg>
        <pc:spChg chg="add del mod">
          <ac:chgData name="Laura Jenkins (IEH)" userId="ae3a07d3-7c51-4381-b786-d01af3331fdb" providerId="ADAL" clId="{A6AE3EF7-3D9D-4010-AB3B-5793B25B62E3}" dt="2023-09-22T08:26:10.964" v="220" actId="6264"/>
          <ac:spMkLst>
            <pc:docMk/>
            <pc:sldMk cId="3163620469" sldId="269"/>
            <ac:spMk id="6" creationId="{396B8C00-5AC0-E24B-6AAA-C4DC55DDD1FB}"/>
          </ac:spMkLst>
        </pc:spChg>
        <pc:spChg chg="add mod ord">
          <ac:chgData name="Laura Jenkins (IEH)" userId="ae3a07d3-7c51-4381-b786-d01af3331fdb" providerId="ADAL" clId="{A6AE3EF7-3D9D-4010-AB3B-5793B25B62E3}" dt="2023-09-22T08:26:42.625" v="266" actId="27636"/>
          <ac:spMkLst>
            <pc:docMk/>
            <pc:sldMk cId="3163620469" sldId="269"/>
            <ac:spMk id="7" creationId="{9DD1AB1D-221C-443C-6C7A-85576952FE9F}"/>
          </ac:spMkLst>
        </pc:spChg>
        <pc:spChg chg="add del mod">
          <ac:chgData name="Laura Jenkins (IEH)" userId="ae3a07d3-7c51-4381-b786-d01af3331fdb" providerId="ADAL" clId="{A6AE3EF7-3D9D-4010-AB3B-5793B25B62E3}" dt="2023-09-22T08:26:42.594" v="265" actId="6264"/>
          <ac:spMkLst>
            <pc:docMk/>
            <pc:sldMk cId="3163620469" sldId="269"/>
            <ac:spMk id="8" creationId="{486923AC-CB2B-E43B-DDE6-84B1C362E150}"/>
          </ac:spMkLst>
        </pc:spChg>
        <pc:spChg chg="add del mod">
          <ac:chgData name="Laura Jenkins (IEH)" userId="ae3a07d3-7c51-4381-b786-d01af3331fdb" providerId="ADAL" clId="{A6AE3EF7-3D9D-4010-AB3B-5793B25B62E3}" dt="2023-09-22T08:26:42.594" v="265" actId="6264"/>
          <ac:spMkLst>
            <pc:docMk/>
            <pc:sldMk cId="3163620469" sldId="269"/>
            <ac:spMk id="9" creationId="{BA438B8E-9D70-49A5-781A-37CA49BA7C38}"/>
          </ac:spMkLst>
        </pc:spChg>
      </pc:sldChg>
      <pc:sldChg chg="addSp delSp modSp mod modClrScheme delAnim modAnim chgLayout">
        <pc:chgData name="Laura Jenkins (IEH)" userId="ae3a07d3-7c51-4381-b786-d01af3331fdb" providerId="ADAL" clId="{A6AE3EF7-3D9D-4010-AB3B-5793B25B62E3}" dt="2023-09-22T08:28:05.381" v="331" actId="20577"/>
        <pc:sldMkLst>
          <pc:docMk/>
          <pc:sldMk cId="826788624" sldId="272"/>
        </pc:sldMkLst>
        <pc:spChg chg="mod ord">
          <ac:chgData name="Laura Jenkins (IEH)" userId="ae3a07d3-7c51-4381-b786-d01af3331fdb" providerId="ADAL" clId="{A6AE3EF7-3D9D-4010-AB3B-5793B25B62E3}" dt="2023-09-22T08:27:29.255" v="313" actId="6264"/>
          <ac:spMkLst>
            <pc:docMk/>
            <pc:sldMk cId="826788624" sldId="272"/>
            <ac:spMk id="2" creationId="{00000000-0000-0000-0000-000000000000}"/>
          </ac:spMkLst>
        </pc:spChg>
        <pc:spChg chg="del mod">
          <ac:chgData name="Laura Jenkins (IEH)" userId="ae3a07d3-7c51-4381-b786-d01af3331fdb" providerId="ADAL" clId="{A6AE3EF7-3D9D-4010-AB3B-5793B25B62E3}" dt="2023-09-22T08:27:26.578" v="312"/>
          <ac:spMkLst>
            <pc:docMk/>
            <pc:sldMk cId="826788624" sldId="272"/>
            <ac:spMk id="3" creationId="{00000000-0000-0000-0000-000000000000}"/>
          </ac:spMkLst>
        </pc:spChg>
        <pc:spChg chg="del">
          <ac:chgData name="Laura Jenkins (IEH)" userId="ae3a07d3-7c51-4381-b786-d01af3331fdb" providerId="ADAL" clId="{A6AE3EF7-3D9D-4010-AB3B-5793B25B62E3}" dt="2023-09-22T08:28:01.100" v="327" actId="478"/>
          <ac:spMkLst>
            <pc:docMk/>
            <pc:sldMk cId="826788624" sldId="272"/>
            <ac:spMk id="4" creationId="{00000000-0000-0000-0000-000000000000}"/>
          </ac:spMkLst>
        </pc:spChg>
        <pc:spChg chg="del mod">
          <ac:chgData name="Laura Jenkins (IEH)" userId="ae3a07d3-7c51-4381-b786-d01af3331fdb" providerId="ADAL" clId="{A6AE3EF7-3D9D-4010-AB3B-5793B25B62E3}" dt="2023-09-22T08:27:26.563" v="310" actId="478"/>
          <ac:spMkLst>
            <pc:docMk/>
            <pc:sldMk cId="826788624" sldId="272"/>
            <ac:spMk id="5" creationId="{00000000-0000-0000-0000-000000000000}"/>
          </ac:spMkLst>
        </pc:spChg>
        <pc:spChg chg="add del mod">
          <ac:chgData name="Laura Jenkins (IEH)" userId="ae3a07d3-7c51-4381-b786-d01af3331fdb" providerId="ADAL" clId="{A6AE3EF7-3D9D-4010-AB3B-5793B25B62E3}" dt="2023-09-22T08:27:03.729" v="274" actId="6264"/>
          <ac:spMkLst>
            <pc:docMk/>
            <pc:sldMk cId="826788624" sldId="272"/>
            <ac:spMk id="6" creationId="{C7E69C59-4B6E-9A12-72A1-A3BD92109772}"/>
          </ac:spMkLst>
        </pc:spChg>
        <pc:spChg chg="add mod ord">
          <ac:chgData name="Laura Jenkins (IEH)" userId="ae3a07d3-7c51-4381-b786-d01af3331fdb" providerId="ADAL" clId="{A6AE3EF7-3D9D-4010-AB3B-5793B25B62E3}" dt="2023-09-22T08:28:05.381" v="331" actId="20577"/>
          <ac:spMkLst>
            <pc:docMk/>
            <pc:sldMk cId="826788624" sldId="272"/>
            <ac:spMk id="7" creationId="{149B4B96-AC65-A654-8F8E-C32ACDD1CD17}"/>
          </ac:spMkLst>
        </pc:spChg>
        <pc:spChg chg="add del mod">
          <ac:chgData name="Laura Jenkins (IEH)" userId="ae3a07d3-7c51-4381-b786-d01af3331fdb" providerId="ADAL" clId="{A6AE3EF7-3D9D-4010-AB3B-5793B25B62E3}" dt="2023-09-22T08:27:29.255" v="313" actId="6264"/>
          <ac:spMkLst>
            <pc:docMk/>
            <pc:sldMk cId="826788624" sldId="272"/>
            <ac:spMk id="8" creationId="{A998B130-74E7-4C2F-D95D-2DAD54B623A2}"/>
          </ac:spMkLst>
        </pc:spChg>
        <pc:spChg chg="add del mod">
          <ac:chgData name="Laura Jenkins (IEH)" userId="ae3a07d3-7c51-4381-b786-d01af3331fdb" providerId="ADAL" clId="{A6AE3EF7-3D9D-4010-AB3B-5793B25B62E3}" dt="2023-09-22T08:27:29.255" v="313" actId="6264"/>
          <ac:spMkLst>
            <pc:docMk/>
            <pc:sldMk cId="826788624" sldId="272"/>
            <ac:spMk id="9" creationId="{5401D9E7-5281-8A1C-CD4E-0475F093527A}"/>
          </ac:spMkLst>
        </pc:spChg>
        <pc:spChg chg="add mod">
          <ac:chgData name="Laura Jenkins (IEH)" userId="ae3a07d3-7c51-4381-b786-d01af3331fdb" providerId="ADAL" clId="{A6AE3EF7-3D9D-4010-AB3B-5793B25B62E3}" dt="2023-09-22T08:27:44.428" v="321" actId="1076"/>
          <ac:spMkLst>
            <pc:docMk/>
            <pc:sldMk cId="826788624" sldId="272"/>
            <ac:spMk id="11" creationId="{1DFDB618-64A3-36D5-EA40-57891C3E6682}"/>
          </ac:spMkLst>
        </pc:spChg>
      </pc:sldChg>
      <pc:sldChg chg="addSp delSp modSp mod modClrScheme delAnim modAnim chgLayout">
        <pc:chgData name="Laura Jenkins (IEH)" userId="ae3a07d3-7c51-4381-b786-d01af3331fdb" providerId="ADAL" clId="{A6AE3EF7-3D9D-4010-AB3B-5793B25B62E3}" dt="2023-09-22T08:31:00.793" v="363"/>
        <pc:sldMkLst>
          <pc:docMk/>
          <pc:sldMk cId="3837331612" sldId="273"/>
        </pc:sldMkLst>
        <pc:spChg chg="mod ord">
          <ac:chgData name="Laura Jenkins (IEH)" userId="ae3a07d3-7c51-4381-b786-d01af3331fdb" providerId="ADAL" clId="{A6AE3EF7-3D9D-4010-AB3B-5793B25B62E3}" dt="2023-09-22T08:28:13.268" v="334" actId="700"/>
          <ac:spMkLst>
            <pc:docMk/>
            <pc:sldMk cId="3837331612" sldId="273"/>
            <ac:spMk id="2" creationId="{00000000-0000-0000-0000-000000000000}"/>
          </ac:spMkLst>
        </pc:spChg>
        <pc:spChg chg="del mod">
          <ac:chgData name="Laura Jenkins (IEH)" userId="ae3a07d3-7c51-4381-b786-d01af3331fdb" providerId="ADAL" clId="{A6AE3EF7-3D9D-4010-AB3B-5793B25B62E3}" dt="2023-09-22T08:28:35.476" v="358"/>
          <ac:spMkLst>
            <pc:docMk/>
            <pc:sldMk cId="3837331612" sldId="273"/>
            <ac:spMk id="3" creationId="{00000000-0000-0000-0000-000000000000}"/>
          </ac:spMkLst>
        </pc:spChg>
        <pc:spChg chg="del">
          <ac:chgData name="Laura Jenkins (IEH)" userId="ae3a07d3-7c51-4381-b786-d01af3331fdb" providerId="ADAL" clId="{A6AE3EF7-3D9D-4010-AB3B-5793B25B62E3}" dt="2023-09-22T08:28:35.461" v="356" actId="478"/>
          <ac:spMkLst>
            <pc:docMk/>
            <pc:sldMk cId="3837331612" sldId="273"/>
            <ac:spMk id="4" creationId="{00000000-0000-0000-0000-000000000000}"/>
          </ac:spMkLst>
        </pc:spChg>
        <pc:spChg chg="add del mod">
          <ac:chgData name="Laura Jenkins (IEH)" userId="ae3a07d3-7c51-4381-b786-d01af3331fdb" providerId="ADAL" clId="{A6AE3EF7-3D9D-4010-AB3B-5793B25B62E3}" dt="2023-09-22T08:28:10.192" v="332" actId="6264"/>
          <ac:spMkLst>
            <pc:docMk/>
            <pc:sldMk cId="3837331612" sldId="273"/>
            <ac:spMk id="6" creationId="{E3D791B2-8CDB-933A-8273-4DDA23CC017E}"/>
          </ac:spMkLst>
        </pc:spChg>
        <pc:spChg chg="add mod ord">
          <ac:chgData name="Laura Jenkins (IEH)" userId="ae3a07d3-7c51-4381-b786-d01af3331fdb" providerId="ADAL" clId="{A6AE3EF7-3D9D-4010-AB3B-5793B25B62E3}" dt="2023-09-22T08:28:28.711" v="355" actId="27636"/>
          <ac:spMkLst>
            <pc:docMk/>
            <pc:sldMk cId="3837331612" sldId="273"/>
            <ac:spMk id="7" creationId="{2BEF698C-9F42-2748-174A-184F88BCE383}"/>
          </ac:spMkLst>
        </pc:spChg>
      </pc:sldChg>
      <pc:sldChg chg="addSp delSp modSp mod modClrScheme delAnim modAnim chgLayout">
        <pc:chgData name="Laura Jenkins (IEH)" userId="ae3a07d3-7c51-4381-b786-d01af3331fdb" providerId="ADAL" clId="{A6AE3EF7-3D9D-4010-AB3B-5793B25B62E3}" dt="2023-09-22T08:32:40.332" v="413"/>
        <pc:sldMkLst>
          <pc:docMk/>
          <pc:sldMk cId="177389437" sldId="274"/>
        </pc:sldMkLst>
        <pc:spChg chg="mod ord">
          <ac:chgData name="Laura Jenkins (IEH)" userId="ae3a07d3-7c51-4381-b786-d01af3331fdb" providerId="ADAL" clId="{A6AE3EF7-3D9D-4010-AB3B-5793B25B62E3}" dt="2023-09-22T08:31:08.010" v="366" actId="700"/>
          <ac:spMkLst>
            <pc:docMk/>
            <pc:sldMk cId="177389437" sldId="274"/>
            <ac:spMk id="2" creationId="{00000000-0000-0000-0000-000000000000}"/>
          </ac:spMkLst>
        </pc:spChg>
        <pc:spChg chg="del mod">
          <ac:chgData name="Laura Jenkins (IEH)" userId="ae3a07d3-7c51-4381-b786-d01af3331fdb" providerId="ADAL" clId="{A6AE3EF7-3D9D-4010-AB3B-5793B25B62E3}" dt="2023-09-22T08:32:02.810" v="401"/>
          <ac:spMkLst>
            <pc:docMk/>
            <pc:sldMk cId="177389437" sldId="274"/>
            <ac:spMk id="3" creationId="{00000000-0000-0000-0000-000000000000}"/>
          </ac:spMkLst>
        </pc:spChg>
        <pc:spChg chg="del">
          <ac:chgData name="Laura Jenkins (IEH)" userId="ae3a07d3-7c51-4381-b786-d01af3331fdb" providerId="ADAL" clId="{A6AE3EF7-3D9D-4010-AB3B-5793B25B62E3}" dt="2023-09-22T08:32:02.810" v="399" actId="478"/>
          <ac:spMkLst>
            <pc:docMk/>
            <pc:sldMk cId="177389437" sldId="274"/>
            <ac:spMk id="4" creationId="{00000000-0000-0000-0000-000000000000}"/>
          </ac:spMkLst>
        </pc:spChg>
        <pc:spChg chg="mod">
          <ac:chgData name="Laura Jenkins (IEH)" userId="ae3a07d3-7c51-4381-b786-d01af3331fdb" providerId="ADAL" clId="{A6AE3EF7-3D9D-4010-AB3B-5793B25B62E3}" dt="2023-09-22T08:32:20.276" v="408" actId="1076"/>
          <ac:spMkLst>
            <pc:docMk/>
            <pc:sldMk cId="177389437" sldId="274"/>
            <ac:spMk id="5" creationId="{00000000-0000-0000-0000-000000000000}"/>
          </ac:spMkLst>
        </pc:spChg>
        <pc:spChg chg="add del mod">
          <ac:chgData name="Laura Jenkins (IEH)" userId="ae3a07d3-7c51-4381-b786-d01af3331fdb" providerId="ADAL" clId="{A6AE3EF7-3D9D-4010-AB3B-5793B25B62E3}" dt="2023-09-22T08:31:05.667" v="364" actId="6264"/>
          <ac:spMkLst>
            <pc:docMk/>
            <pc:sldMk cId="177389437" sldId="274"/>
            <ac:spMk id="7" creationId="{69345330-65BD-1117-E375-F104D3C43D08}"/>
          </ac:spMkLst>
        </pc:spChg>
        <pc:spChg chg="add mod ord">
          <ac:chgData name="Laura Jenkins (IEH)" userId="ae3a07d3-7c51-4381-b786-d01af3331fdb" providerId="ADAL" clId="{A6AE3EF7-3D9D-4010-AB3B-5793B25B62E3}" dt="2023-09-22T08:31:34.225" v="398" actId="27636"/>
          <ac:spMkLst>
            <pc:docMk/>
            <pc:sldMk cId="177389437" sldId="274"/>
            <ac:spMk id="8" creationId="{6B55126D-55B4-5935-8303-A3D1695A28F1}"/>
          </ac:spMkLst>
        </pc:spChg>
        <pc:picChg chg="mod">
          <ac:chgData name="Laura Jenkins (IEH)" userId="ae3a07d3-7c51-4381-b786-d01af3331fdb" providerId="ADAL" clId="{A6AE3EF7-3D9D-4010-AB3B-5793B25B62E3}" dt="2023-09-22T08:32:12.991" v="405" actId="14100"/>
          <ac:picMkLst>
            <pc:docMk/>
            <pc:sldMk cId="177389437" sldId="274"/>
            <ac:picMk id="6" creationId="{00000000-0000-0000-0000-000000000000}"/>
          </ac:picMkLst>
        </pc:picChg>
      </pc:sldChg>
      <pc:sldChg chg="addSp delSp modSp mod chgLayout">
        <pc:chgData name="Laura Jenkins (IEH)" userId="ae3a07d3-7c51-4381-b786-d01af3331fdb" providerId="ADAL" clId="{A6AE3EF7-3D9D-4010-AB3B-5793B25B62E3}" dt="2023-09-22T08:33:12.882" v="414" actId="6264"/>
        <pc:sldMkLst>
          <pc:docMk/>
          <pc:sldMk cId="1008258736" sldId="275"/>
        </pc:sldMkLst>
        <pc:spChg chg="mod ord">
          <ac:chgData name="Laura Jenkins (IEH)" userId="ae3a07d3-7c51-4381-b786-d01af3331fdb" providerId="ADAL" clId="{A6AE3EF7-3D9D-4010-AB3B-5793B25B62E3}" dt="2023-09-22T08:33:12.882" v="414" actId="6264"/>
          <ac:spMkLst>
            <pc:docMk/>
            <pc:sldMk cId="1008258736" sldId="275"/>
            <ac:spMk id="2" creationId="{00000000-0000-0000-0000-000000000000}"/>
          </ac:spMkLst>
        </pc:spChg>
        <pc:spChg chg="add del mod">
          <ac:chgData name="Laura Jenkins (IEH)" userId="ae3a07d3-7c51-4381-b786-d01af3331fdb" providerId="ADAL" clId="{A6AE3EF7-3D9D-4010-AB3B-5793B25B62E3}" dt="2023-09-22T08:33:12.882" v="414" actId="6264"/>
          <ac:spMkLst>
            <pc:docMk/>
            <pc:sldMk cId="1008258736" sldId="275"/>
            <ac:spMk id="5" creationId="{75C31799-A463-9AB3-0273-C0F3C6B91834}"/>
          </ac:spMkLst>
        </pc:spChg>
      </pc:sldChg>
      <pc:sldChg chg="addSp delSp modSp mod modClrScheme delAnim modAnim chgLayout">
        <pc:chgData name="Laura Jenkins (IEH)" userId="ae3a07d3-7c51-4381-b786-d01af3331fdb" providerId="ADAL" clId="{A6AE3EF7-3D9D-4010-AB3B-5793B25B62E3}" dt="2023-09-22T08:39:17.530" v="465" actId="1076"/>
        <pc:sldMkLst>
          <pc:docMk/>
          <pc:sldMk cId="3171254462" sldId="276"/>
        </pc:sldMkLst>
        <pc:spChg chg="mod ord">
          <ac:chgData name="Laura Jenkins (IEH)" userId="ae3a07d3-7c51-4381-b786-d01af3331fdb" providerId="ADAL" clId="{A6AE3EF7-3D9D-4010-AB3B-5793B25B62E3}" dt="2023-09-22T08:38:32.015" v="423" actId="700"/>
          <ac:spMkLst>
            <pc:docMk/>
            <pc:sldMk cId="3171254462" sldId="276"/>
            <ac:spMk id="2" creationId="{00000000-0000-0000-0000-000000000000}"/>
          </ac:spMkLst>
        </pc:spChg>
        <pc:spChg chg="del">
          <ac:chgData name="Laura Jenkins (IEH)" userId="ae3a07d3-7c51-4381-b786-d01af3331fdb" providerId="ADAL" clId="{A6AE3EF7-3D9D-4010-AB3B-5793B25B62E3}" dt="2023-09-22T08:38:58.253" v="458" actId="478"/>
          <ac:spMkLst>
            <pc:docMk/>
            <pc:sldMk cId="3171254462" sldId="276"/>
            <ac:spMk id="3" creationId="{00000000-0000-0000-0000-000000000000}"/>
          </ac:spMkLst>
        </pc:spChg>
        <pc:spChg chg="del">
          <ac:chgData name="Laura Jenkins (IEH)" userId="ae3a07d3-7c51-4381-b786-d01af3331fdb" providerId="ADAL" clId="{A6AE3EF7-3D9D-4010-AB3B-5793B25B62E3}" dt="2023-09-22T08:38:55.092" v="455" actId="478"/>
          <ac:spMkLst>
            <pc:docMk/>
            <pc:sldMk cId="3171254462" sldId="276"/>
            <ac:spMk id="4" creationId="{00000000-0000-0000-0000-000000000000}"/>
          </ac:spMkLst>
        </pc:spChg>
        <pc:spChg chg="add del mod">
          <ac:chgData name="Laura Jenkins (IEH)" userId="ae3a07d3-7c51-4381-b786-d01af3331fdb" providerId="ADAL" clId="{A6AE3EF7-3D9D-4010-AB3B-5793B25B62E3}" dt="2023-09-22T08:38:29.273" v="421" actId="6264"/>
          <ac:spMkLst>
            <pc:docMk/>
            <pc:sldMk cId="3171254462" sldId="276"/>
            <ac:spMk id="5" creationId="{23752F80-5B55-8031-6C9D-F6AF0386F63F}"/>
          </ac:spMkLst>
        </pc:spChg>
        <pc:spChg chg="mod">
          <ac:chgData name="Laura Jenkins (IEH)" userId="ae3a07d3-7c51-4381-b786-d01af3331fdb" providerId="ADAL" clId="{A6AE3EF7-3D9D-4010-AB3B-5793B25B62E3}" dt="2023-09-22T08:39:17.530" v="465" actId="1076"/>
          <ac:spMkLst>
            <pc:docMk/>
            <pc:sldMk cId="3171254462" sldId="276"/>
            <ac:spMk id="6" creationId="{09188E53-7399-415C-964B-E5AAD8050BB6}"/>
          </ac:spMkLst>
        </pc:spChg>
        <pc:spChg chg="del mod">
          <ac:chgData name="Laura Jenkins (IEH)" userId="ae3a07d3-7c51-4381-b786-d01af3331fdb" providerId="ADAL" clId="{A6AE3EF7-3D9D-4010-AB3B-5793B25B62E3}" dt="2023-09-22T08:38:55.099" v="457"/>
          <ac:spMkLst>
            <pc:docMk/>
            <pc:sldMk cId="3171254462" sldId="276"/>
            <ac:spMk id="7" creationId="{00000000-0000-0000-0000-000000000000}"/>
          </ac:spMkLst>
        </pc:spChg>
        <pc:spChg chg="add mod ord">
          <ac:chgData name="Laura Jenkins (IEH)" userId="ae3a07d3-7c51-4381-b786-d01af3331fdb" providerId="ADAL" clId="{A6AE3EF7-3D9D-4010-AB3B-5793B25B62E3}" dt="2023-09-22T08:38:50.635" v="454" actId="27636"/>
          <ac:spMkLst>
            <pc:docMk/>
            <pc:sldMk cId="3171254462" sldId="276"/>
            <ac:spMk id="8" creationId="{28751130-19DD-5507-FCFD-EDCBB0EB6BF5}"/>
          </ac:spMkLst>
        </pc:spChg>
      </pc:sldChg>
      <pc:sldChg chg="addSp delSp modSp mod modClrScheme delAnim modAnim chgLayout">
        <pc:chgData name="Laura Jenkins (IEH)" userId="ae3a07d3-7c51-4381-b786-d01af3331fdb" providerId="ADAL" clId="{A6AE3EF7-3D9D-4010-AB3B-5793B25B62E3}" dt="2023-09-22T08:41:21.045" v="525"/>
        <pc:sldMkLst>
          <pc:docMk/>
          <pc:sldMk cId="59246636" sldId="277"/>
        </pc:sldMkLst>
        <pc:spChg chg="mod ord">
          <ac:chgData name="Laura Jenkins (IEH)" userId="ae3a07d3-7c51-4381-b786-d01af3331fdb" providerId="ADAL" clId="{A6AE3EF7-3D9D-4010-AB3B-5793B25B62E3}" dt="2023-09-22T08:41:02.112" v="516" actId="6264"/>
          <ac:spMkLst>
            <pc:docMk/>
            <pc:sldMk cId="59246636" sldId="277"/>
            <ac:spMk id="2" creationId="{00000000-0000-0000-0000-000000000000}"/>
          </ac:spMkLst>
        </pc:spChg>
        <pc:spChg chg="del">
          <ac:chgData name="Laura Jenkins (IEH)" userId="ae3a07d3-7c51-4381-b786-d01af3331fdb" providerId="ADAL" clId="{A6AE3EF7-3D9D-4010-AB3B-5793B25B62E3}" dt="2023-09-22T08:41:00.646" v="515" actId="478"/>
          <ac:spMkLst>
            <pc:docMk/>
            <pc:sldMk cId="59246636" sldId="277"/>
            <ac:spMk id="3" creationId="{00000000-0000-0000-0000-000000000000}"/>
          </ac:spMkLst>
        </pc:spChg>
        <pc:spChg chg="add del mod">
          <ac:chgData name="Laura Jenkins (IEH)" userId="ae3a07d3-7c51-4381-b786-d01af3331fdb" providerId="ADAL" clId="{A6AE3EF7-3D9D-4010-AB3B-5793B25B62E3}" dt="2023-09-22T08:40:28.558" v="466" actId="6264"/>
          <ac:spMkLst>
            <pc:docMk/>
            <pc:sldMk cId="59246636" sldId="277"/>
            <ac:spMk id="4" creationId="{AD0E6408-5862-4A09-46B0-31BC1120E328}"/>
          </ac:spMkLst>
        </pc:spChg>
        <pc:spChg chg="del">
          <ac:chgData name="Laura Jenkins (IEH)" userId="ae3a07d3-7c51-4381-b786-d01af3331fdb" providerId="ADAL" clId="{A6AE3EF7-3D9D-4010-AB3B-5793B25B62E3}" dt="2023-09-22T08:40:59.544" v="512" actId="478"/>
          <ac:spMkLst>
            <pc:docMk/>
            <pc:sldMk cId="59246636" sldId="277"/>
            <ac:spMk id="5" creationId="{00000000-0000-0000-0000-000000000000}"/>
          </ac:spMkLst>
        </pc:spChg>
        <pc:spChg chg="mod">
          <ac:chgData name="Laura Jenkins (IEH)" userId="ae3a07d3-7c51-4381-b786-d01af3331fdb" providerId="ADAL" clId="{A6AE3EF7-3D9D-4010-AB3B-5793B25B62E3}" dt="2023-09-22T08:41:12.391" v="521" actId="1076"/>
          <ac:spMkLst>
            <pc:docMk/>
            <pc:sldMk cId="59246636" sldId="277"/>
            <ac:spMk id="6" creationId="{FAE87E87-F562-4AA9-BE43-D6E38C66E7C2}"/>
          </ac:spMkLst>
        </pc:spChg>
        <pc:spChg chg="del mod">
          <ac:chgData name="Laura Jenkins (IEH)" userId="ae3a07d3-7c51-4381-b786-d01af3331fdb" providerId="ADAL" clId="{A6AE3EF7-3D9D-4010-AB3B-5793B25B62E3}" dt="2023-09-22T08:40:59.559" v="514"/>
          <ac:spMkLst>
            <pc:docMk/>
            <pc:sldMk cId="59246636" sldId="277"/>
            <ac:spMk id="7" creationId="{00000000-0000-0000-0000-000000000000}"/>
          </ac:spMkLst>
        </pc:spChg>
        <pc:spChg chg="add mod ord">
          <ac:chgData name="Laura Jenkins (IEH)" userId="ae3a07d3-7c51-4381-b786-d01af3331fdb" providerId="ADAL" clId="{A6AE3EF7-3D9D-4010-AB3B-5793B25B62E3}" dt="2023-09-22T08:41:05.104" v="518" actId="27636"/>
          <ac:spMkLst>
            <pc:docMk/>
            <pc:sldMk cId="59246636" sldId="277"/>
            <ac:spMk id="8" creationId="{80883E4D-E5B3-222F-EDE8-597C2A231CC1}"/>
          </ac:spMkLst>
        </pc:spChg>
        <pc:spChg chg="add del mod">
          <ac:chgData name="Laura Jenkins (IEH)" userId="ae3a07d3-7c51-4381-b786-d01af3331fdb" providerId="ADAL" clId="{A6AE3EF7-3D9D-4010-AB3B-5793B25B62E3}" dt="2023-09-22T08:41:02.112" v="516" actId="6264"/>
          <ac:spMkLst>
            <pc:docMk/>
            <pc:sldMk cId="59246636" sldId="277"/>
            <ac:spMk id="9" creationId="{A4696CA9-6ACB-8FBF-9D03-FDAB9FC6BFDA}"/>
          </ac:spMkLst>
        </pc:spChg>
        <pc:spChg chg="add del mod">
          <ac:chgData name="Laura Jenkins (IEH)" userId="ae3a07d3-7c51-4381-b786-d01af3331fdb" providerId="ADAL" clId="{A6AE3EF7-3D9D-4010-AB3B-5793B25B62E3}" dt="2023-09-22T08:41:02.112" v="516" actId="6264"/>
          <ac:spMkLst>
            <pc:docMk/>
            <pc:sldMk cId="59246636" sldId="277"/>
            <ac:spMk id="10" creationId="{E150290E-9687-505E-9262-D49B55A0F0B8}"/>
          </ac:spMkLst>
        </pc:spChg>
      </pc:sldChg>
      <pc:sldChg chg="addSp delSp modSp mod modClrScheme delAnim modAnim chgLayout">
        <pc:chgData name="Laura Jenkins (IEH)" userId="ae3a07d3-7c51-4381-b786-d01af3331fdb" providerId="ADAL" clId="{A6AE3EF7-3D9D-4010-AB3B-5793B25B62E3}" dt="2023-09-22T08:42:15.993" v="573" actId="1076"/>
        <pc:sldMkLst>
          <pc:docMk/>
          <pc:sldMk cId="887431569" sldId="278"/>
        </pc:sldMkLst>
        <pc:spChg chg="mod ord">
          <ac:chgData name="Laura Jenkins (IEH)" userId="ae3a07d3-7c51-4381-b786-d01af3331fdb" providerId="ADAL" clId="{A6AE3EF7-3D9D-4010-AB3B-5793B25B62E3}" dt="2023-09-22T08:41:49.751" v="563" actId="6264"/>
          <ac:spMkLst>
            <pc:docMk/>
            <pc:sldMk cId="887431569" sldId="278"/>
            <ac:spMk id="2" creationId="{00000000-0000-0000-0000-000000000000}"/>
          </ac:spMkLst>
        </pc:spChg>
        <pc:spChg chg="del">
          <ac:chgData name="Laura Jenkins (IEH)" userId="ae3a07d3-7c51-4381-b786-d01af3331fdb" providerId="ADAL" clId="{A6AE3EF7-3D9D-4010-AB3B-5793B25B62E3}" dt="2023-09-22T08:41:48.830" v="562" actId="478"/>
          <ac:spMkLst>
            <pc:docMk/>
            <pc:sldMk cId="887431569" sldId="278"/>
            <ac:spMk id="3" creationId="{00000000-0000-0000-0000-000000000000}"/>
          </ac:spMkLst>
        </pc:spChg>
        <pc:spChg chg="del mod">
          <ac:chgData name="Laura Jenkins (IEH)" userId="ae3a07d3-7c51-4381-b786-d01af3331fdb" providerId="ADAL" clId="{A6AE3EF7-3D9D-4010-AB3B-5793B25B62E3}" dt="2023-09-22T08:41:47.654" v="561"/>
          <ac:spMkLst>
            <pc:docMk/>
            <pc:sldMk cId="887431569" sldId="278"/>
            <ac:spMk id="4" creationId="{00000000-0000-0000-0000-000000000000}"/>
          </ac:spMkLst>
        </pc:spChg>
        <pc:spChg chg="add del mod">
          <ac:chgData name="Laura Jenkins (IEH)" userId="ae3a07d3-7c51-4381-b786-d01af3331fdb" providerId="ADAL" clId="{A6AE3EF7-3D9D-4010-AB3B-5793B25B62E3}" dt="2023-09-22T08:41:25.556" v="526" actId="6264"/>
          <ac:spMkLst>
            <pc:docMk/>
            <pc:sldMk cId="887431569" sldId="278"/>
            <ac:spMk id="5" creationId="{6FC18044-A82D-E2E2-80A3-F7A9E5B60EC3}"/>
          </ac:spMkLst>
        </pc:spChg>
        <pc:spChg chg="del">
          <ac:chgData name="Laura Jenkins (IEH)" userId="ae3a07d3-7c51-4381-b786-d01af3331fdb" providerId="ADAL" clId="{A6AE3EF7-3D9D-4010-AB3B-5793B25B62E3}" dt="2023-09-22T08:41:47.651" v="559" actId="478"/>
          <ac:spMkLst>
            <pc:docMk/>
            <pc:sldMk cId="887431569" sldId="278"/>
            <ac:spMk id="6" creationId="{00000000-0000-0000-0000-000000000000}"/>
          </ac:spMkLst>
        </pc:spChg>
        <pc:spChg chg="mod">
          <ac:chgData name="Laura Jenkins (IEH)" userId="ae3a07d3-7c51-4381-b786-d01af3331fdb" providerId="ADAL" clId="{A6AE3EF7-3D9D-4010-AB3B-5793B25B62E3}" dt="2023-09-22T08:42:15.993" v="573" actId="1076"/>
          <ac:spMkLst>
            <pc:docMk/>
            <pc:sldMk cId="887431569" sldId="278"/>
            <ac:spMk id="7" creationId="{6E6EF2CD-9F3F-43D6-9D26-0A1896CEA449}"/>
          </ac:spMkLst>
        </pc:spChg>
        <pc:spChg chg="add mod ord">
          <ac:chgData name="Laura Jenkins (IEH)" userId="ae3a07d3-7c51-4381-b786-d01af3331fdb" providerId="ADAL" clId="{A6AE3EF7-3D9D-4010-AB3B-5793B25B62E3}" dt="2023-09-22T08:41:52.905" v="565" actId="27636"/>
          <ac:spMkLst>
            <pc:docMk/>
            <pc:sldMk cId="887431569" sldId="278"/>
            <ac:spMk id="8" creationId="{7AD5D2BE-3A55-6901-C099-8C3CE9D55399}"/>
          </ac:spMkLst>
        </pc:spChg>
        <pc:spChg chg="add del mod">
          <ac:chgData name="Laura Jenkins (IEH)" userId="ae3a07d3-7c51-4381-b786-d01af3331fdb" providerId="ADAL" clId="{A6AE3EF7-3D9D-4010-AB3B-5793B25B62E3}" dt="2023-09-22T08:41:49.751" v="563" actId="6264"/>
          <ac:spMkLst>
            <pc:docMk/>
            <pc:sldMk cId="887431569" sldId="278"/>
            <ac:spMk id="9" creationId="{094B7A5F-C30B-7467-ADC2-900C632C95E3}"/>
          </ac:spMkLst>
        </pc:spChg>
        <pc:spChg chg="add del mod">
          <ac:chgData name="Laura Jenkins (IEH)" userId="ae3a07d3-7c51-4381-b786-d01af3331fdb" providerId="ADAL" clId="{A6AE3EF7-3D9D-4010-AB3B-5793B25B62E3}" dt="2023-09-22T08:41:49.751" v="563" actId="6264"/>
          <ac:spMkLst>
            <pc:docMk/>
            <pc:sldMk cId="887431569" sldId="278"/>
            <ac:spMk id="10" creationId="{63E539B1-4CEE-4932-8B75-945BE8377723}"/>
          </ac:spMkLst>
        </pc:spChg>
      </pc:sldChg>
      <pc:sldChg chg="addSp delSp modSp mod modClrScheme delAnim modAnim chgLayout">
        <pc:chgData name="Laura Jenkins (IEH)" userId="ae3a07d3-7c51-4381-b786-d01af3331fdb" providerId="ADAL" clId="{A6AE3EF7-3D9D-4010-AB3B-5793B25B62E3}" dt="2023-09-22T08:43:29.998" v="632"/>
        <pc:sldMkLst>
          <pc:docMk/>
          <pc:sldMk cId="2658688811" sldId="279"/>
        </pc:sldMkLst>
        <pc:spChg chg="mod ord">
          <ac:chgData name="Laura Jenkins (IEH)" userId="ae3a07d3-7c51-4381-b786-d01af3331fdb" providerId="ADAL" clId="{A6AE3EF7-3D9D-4010-AB3B-5793B25B62E3}" dt="2023-09-22T08:43:16.340" v="626" actId="6264"/>
          <ac:spMkLst>
            <pc:docMk/>
            <pc:sldMk cId="2658688811" sldId="279"/>
            <ac:spMk id="2" creationId="{00000000-0000-0000-0000-000000000000}"/>
          </ac:spMkLst>
        </pc:spChg>
        <pc:spChg chg="del">
          <ac:chgData name="Laura Jenkins (IEH)" userId="ae3a07d3-7c51-4381-b786-d01af3331fdb" providerId="ADAL" clId="{A6AE3EF7-3D9D-4010-AB3B-5793B25B62E3}" dt="2023-09-22T08:43:15.331" v="625" actId="478"/>
          <ac:spMkLst>
            <pc:docMk/>
            <pc:sldMk cId="2658688811" sldId="279"/>
            <ac:spMk id="3" creationId="{00000000-0000-0000-0000-000000000000}"/>
          </ac:spMkLst>
        </pc:spChg>
        <pc:spChg chg="del">
          <ac:chgData name="Laura Jenkins (IEH)" userId="ae3a07d3-7c51-4381-b786-d01af3331fdb" providerId="ADAL" clId="{A6AE3EF7-3D9D-4010-AB3B-5793B25B62E3}" dt="2023-09-22T08:43:14.144" v="622" actId="478"/>
          <ac:spMkLst>
            <pc:docMk/>
            <pc:sldMk cId="2658688811" sldId="279"/>
            <ac:spMk id="4" creationId="{00000000-0000-0000-0000-000000000000}"/>
          </ac:spMkLst>
        </pc:spChg>
        <pc:spChg chg="add del mod">
          <ac:chgData name="Laura Jenkins (IEH)" userId="ae3a07d3-7c51-4381-b786-d01af3331fdb" providerId="ADAL" clId="{A6AE3EF7-3D9D-4010-AB3B-5793B25B62E3}" dt="2023-09-22T08:42:50.080" v="574" actId="6264"/>
          <ac:spMkLst>
            <pc:docMk/>
            <pc:sldMk cId="2658688811" sldId="279"/>
            <ac:spMk id="5" creationId="{1BD6CE77-F540-55CF-61AA-D9E98A01AE04}"/>
          </ac:spMkLst>
        </pc:spChg>
        <pc:spChg chg="mod">
          <ac:chgData name="Laura Jenkins (IEH)" userId="ae3a07d3-7c51-4381-b786-d01af3331fdb" providerId="ADAL" clId="{A6AE3EF7-3D9D-4010-AB3B-5793B25B62E3}" dt="2023-09-22T08:43:29.165" v="631" actId="1076"/>
          <ac:spMkLst>
            <pc:docMk/>
            <pc:sldMk cId="2658688811" sldId="279"/>
            <ac:spMk id="6" creationId="{A65D7D2C-D285-4CF0-BF02-939C58980E4E}"/>
          </ac:spMkLst>
        </pc:spChg>
        <pc:spChg chg="del mod">
          <ac:chgData name="Laura Jenkins (IEH)" userId="ae3a07d3-7c51-4381-b786-d01af3331fdb" providerId="ADAL" clId="{A6AE3EF7-3D9D-4010-AB3B-5793B25B62E3}" dt="2023-09-22T08:43:14.144" v="624"/>
          <ac:spMkLst>
            <pc:docMk/>
            <pc:sldMk cId="2658688811" sldId="279"/>
            <ac:spMk id="7" creationId="{00000000-0000-0000-0000-000000000000}"/>
          </ac:spMkLst>
        </pc:spChg>
        <pc:spChg chg="add mod ord">
          <ac:chgData name="Laura Jenkins (IEH)" userId="ae3a07d3-7c51-4381-b786-d01af3331fdb" providerId="ADAL" clId="{A6AE3EF7-3D9D-4010-AB3B-5793B25B62E3}" dt="2023-09-22T08:43:16.340" v="626" actId="6264"/>
          <ac:spMkLst>
            <pc:docMk/>
            <pc:sldMk cId="2658688811" sldId="279"/>
            <ac:spMk id="8" creationId="{3EC05F47-DC29-E0D8-4433-3E74F6E6C63B}"/>
          </ac:spMkLst>
        </pc:spChg>
        <pc:spChg chg="add del mod">
          <ac:chgData name="Laura Jenkins (IEH)" userId="ae3a07d3-7c51-4381-b786-d01af3331fdb" providerId="ADAL" clId="{A6AE3EF7-3D9D-4010-AB3B-5793B25B62E3}" dt="2023-09-22T08:43:16.340" v="626" actId="6264"/>
          <ac:spMkLst>
            <pc:docMk/>
            <pc:sldMk cId="2658688811" sldId="279"/>
            <ac:spMk id="9" creationId="{24C4E9A5-2DE9-709E-0C74-EEAC8C5E0F08}"/>
          </ac:spMkLst>
        </pc:spChg>
        <pc:spChg chg="add del mod">
          <ac:chgData name="Laura Jenkins (IEH)" userId="ae3a07d3-7c51-4381-b786-d01af3331fdb" providerId="ADAL" clId="{A6AE3EF7-3D9D-4010-AB3B-5793B25B62E3}" dt="2023-09-22T08:43:16.340" v="626" actId="6264"/>
          <ac:spMkLst>
            <pc:docMk/>
            <pc:sldMk cId="2658688811" sldId="279"/>
            <ac:spMk id="10" creationId="{76D68B01-1EEF-E6AA-5C0E-04CBD9C8B5AA}"/>
          </ac:spMkLst>
        </pc:spChg>
      </pc:sldChg>
      <pc:sldChg chg="addSp delSp modSp mod modClrScheme delAnim modAnim chgLayout">
        <pc:chgData name="Laura Jenkins (IEH)" userId="ae3a07d3-7c51-4381-b786-d01af3331fdb" providerId="ADAL" clId="{A6AE3EF7-3D9D-4010-AB3B-5793B25B62E3}" dt="2023-09-22T08:44:28.079" v="694" actId="1076"/>
        <pc:sldMkLst>
          <pc:docMk/>
          <pc:sldMk cId="3154156254" sldId="280"/>
        </pc:sldMkLst>
        <pc:spChg chg="mod ord">
          <ac:chgData name="Laura Jenkins (IEH)" userId="ae3a07d3-7c51-4381-b786-d01af3331fdb" providerId="ADAL" clId="{A6AE3EF7-3D9D-4010-AB3B-5793B25B62E3}" dt="2023-09-22T08:44:02.769" v="685" actId="6264"/>
          <ac:spMkLst>
            <pc:docMk/>
            <pc:sldMk cId="3154156254" sldId="280"/>
            <ac:spMk id="2" creationId="{00000000-0000-0000-0000-000000000000}"/>
          </ac:spMkLst>
        </pc:spChg>
        <pc:spChg chg="del">
          <ac:chgData name="Laura Jenkins (IEH)" userId="ae3a07d3-7c51-4381-b786-d01af3331fdb" providerId="ADAL" clId="{A6AE3EF7-3D9D-4010-AB3B-5793B25B62E3}" dt="2023-09-22T08:44:01.334" v="684" actId="478"/>
          <ac:spMkLst>
            <pc:docMk/>
            <pc:sldMk cId="3154156254" sldId="280"/>
            <ac:spMk id="3" creationId="{00000000-0000-0000-0000-000000000000}"/>
          </ac:spMkLst>
        </pc:spChg>
        <pc:spChg chg="add del mod">
          <ac:chgData name="Laura Jenkins (IEH)" userId="ae3a07d3-7c51-4381-b786-d01af3331fdb" providerId="ADAL" clId="{A6AE3EF7-3D9D-4010-AB3B-5793B25B62E3}" dt="2023-09-22T08:43:34.966" v="633" actId="6264"/>
          <ac:spMkLst>
            <pc:docMk/>
            <pc:sldMk cId="3154156254" sldId="280"/>
            <ac:spMk id="4" creationId="{F61CCF48-02C7-9686-6494-FA68EEE4D1CE}"/>
          </ac:spMkLst>
        </pc:spChg>
        <pc:spChg chg="del">
          <ac:chgData name="Laura Jenkins (IEH)" userId="ae3a07d3-7c51-4381-b786-d01af3331fdb" providerId="ADAL" clId="{A6AE3EF7-3D9D-4010-AB3B-5793B25B62E3}" dt="2023-09-22T08:44:00.216" v="683" actId="478"/>
          <ac:spMkLst>
            <pc:docMk/>
            <pc:sldMk cId="3154156254" sldId="280"/>
            <ac:spMk id="5" creationId="{00000000-0000-0000-0000-000000000000}"/>
          </ac:spMkLst>
        </pc:spChg>
        <pc:spChg chg="mod">
          <ac:chgData name="Laura Jenkins (IEH)" userId="ae3a07d3-7c51-4381-b786-d01af3331fdb" providerId="ADAL" clId="{A6AE3EF7-3D9D-4010-AB3B-5793B25B62E3}" dt="2023-09-22T08:44:28.079" v="694" actId="1076"/>
          <ac:spMkLst>
            <pc:docMk/>
            <pc:sldMk cId="3154156254" sldId="280"/>
            <ac:spMk id="6" creationId="{3CD15711-1DC7-4C2E-A46B-C36EB8E94072}"/>
          </ac:spMkLst>
        </pc:spChg>
        <pc:spChg chg="del mod">
          <ac:chgData name="Laura Jenkins (IEH)" userId="ae3a07d3-7c51-4381-b786-d01af3331fdb" providerId="ADAL" clId="{A6AE3EF7-3D9D-4010-AB3B-5793B25B62E3}" dt="2023-09-22T08:43:53.777" v="676" actId="478"/>
          <ac:spMkLst>
            <pc:docMk/>
            <pc:sldMk cId="3154156254" sldId="280"/>
            <ac:spMk id="7" creationId="{00000000-0000-0000-0000-000000000000}"/>
          </ac:spMkLst>
        </pc:spChg>
        <pc:spChg chg="add mod ord">
          <ac:chgData name="Laura Jenkins (IEH)" userId="ae3a07d3-7c51-4381-b786-d01af3331fdb" providerId="ADAL" clId="{A6AE3EF7-3D9D-4010-AB3B-5793B25B62E3}" dt="2023-09-22T08:44:09.973" v="687" actId="27636"/>
          <ac:spMkLst>
            <pc:docMk/>
            <pc:sldMk cId="3154156254" sldId="280"/>
            <ac:spMk id="8" creationId="{19A1795A-EE24-42D7-DF41-663E3EFE2CBF}"/>
          </ac:spMkLst>
        </pc:spChg>
        <pc:spChg chg="add del mod">
          <ac:chgData name="Laura Jenkins (IEH)" userId="ae3a07d3-7c51-4381-b786-d01af3331fdb" providerId="ADAL" clId="{A6AE3EF7-3D9D-4010-AB3B-5793B25B62E3}" dt="2023-09-22T08:44:02.769" v="685" actId="6264"/>
          <ac:spMkLst>
            <pc:docMk/>
            <pc:sldMk cId="3154156254" sldId="280"/>
            <ac:spMk id="9" creationId="{1841E851-4CB6-BED6-BAE8-3B6C20BD1971}"/>
          </ac:spMkLst>
        </pc:spChg>
        <pc:spChg chg="add del mod">
          <ac:chgData name="Laura Jenkins (IEH)" userId="ae3a07d3-7c51-4381-b786-d01af3331fdb" providerId="ADAL" clId="{A6AE3EF7-3D9D-4010-AB3B-5793B25B62E3}" dt="2023-09-22T08:44:02.769" v="685" actId="6264"/>
          <ac:spMkLst>
            <pc:docMk/>
            <pc:sldMk cId="3154156254" sldId="280"/>
            <ac:spMk id="10" creationId="{C1619F0F-02E5-5C51-A776-25B74B079D6F}"/>
          </ac:spMkLst>
        </pc:spChg>
      </pc:sldChg>
      <pc:sldChg chg="addSp delSp modSp mod modClrScheme delAnim modAnim chgLayout">
        <pc:chgData name="Laura Jenkins (IEH)" userId="ae3a07d3-7c51-4381-b786-d01af3331fdb" providerId="ADAL" clId="{A6AE3EF7-3D9D-4010-AB3B-5793B25B62E3}" dt="2023-09-22T08:45:29.788" v="754" actId="1076"/>
        <pc:sldMkLst>
          <pc:docMk/>
          <pc:sldMk cId="2231610007" sldId="281"/>
        </pc:sldMkLst>
        <pc:spChg chg="mod ord">
          <ac:chgData name="Laura Jenkins (IEH)" userId="ae3a07d3-7c51-4381-b786-d01af3331fdb" providerId="ADAL" clId="{A6AE3EF7-3D9D-4010-AB3B-5793B25B62E3}" dt="2023-09-22T08:45:05.831" v="744" actId="6264"/>
          <ac:spMkLst>
            <pc:docMk/>
            <pc:sldMk cId="2231610007" sldId="281"/>
            <ac:spMk id="2" creationId="{00000000-0000-0000-0000-000000000000}"/>
          </ac:spMkLst>
        </pc:spChg>
        <pc:spChg chg="del">
          <ac:chgData name="Laura Jenkins (IEH)" userId="ae3a07d3-7c51-4381-b786-d01af3331fdb" providerId="ADAL" clId="{A6AE3EF7-3D9D-4010-AB3B-5793B25B62E3}" dt="2023-09-22T08:44:55.248" v="739" actId="478"/>
          <ac:spMkLst>
            <pc:docMk/>
            <pc:sldMk cId="2231610007" sldId="281"/>
            <ac:spMk id="3" creationId="{00000000-0000-0000-0000-000000000000}"/>
          </ac:spMkLst>
        </pc:spChg>
        <pc:spChg chg="del mod">
          <ac:chgData name="Laura Jenkins (IEH)" userId="ae3a07d3-7c51-4381-b786-d01af3331fdb" providerId="ADAL" clId="{A6AE3EF7-3D9D-4010-AB3B-5793B25B62E3}" dt="2023-09-22T08:44:53.929" v="738"/>
          <ac:spMkLst>
            <pc:docMk/>
            <pc:sldMk cId="2231610007" sldId="281"/>
            <ac:spMk id="4" creationId="{00000000-0000-0000-0000-000000000000}"/>
          </ac:spMkLst>
        </pc:spChg>
        <pc:spChg chg="add del mod">
          <ac:chgData name="Laura Jenkins (IEH)" userId="ae3a07d3-7c51-4381-b786-d01af3331fdb" providerId="ADAL" clId="{A6AE3EF7-3D9D-4010-AB3B-5793B25B62E3}" dt="2023-09-22T08:44:34.564" v="695" actId="6264"/>
          <ac:spMkLst>
            <pc:docMk/>
            <pc:sldMk cId="2231610007" sldId="281"/>
            <ac:spMk id="5" creationId="{FE19C87B-61ED-B3AB-9FA8-01F420CB6709}"/>
          </ac:spMkLst>
        </pc:spChg>
        <pc:spChg chg="del">
          <ac:chgData name="Laura Jenkins (IEH)" userId="ae3a07d3-7c51-4381-b786-d01af3331fdb" providerId="ADAL" clId="{A6AE3EF7-3D9D-4010-AB3B-5793B25B62E3}" dt="2023-09-22T08:44:53.929" v="736" actId="478"/>
          <ac:spMkLst>
            <pc:docMk/>
            <pc:sldMk cId="2231610007" sldId="281"/>
            <ac:spMk id="6" creationId="{00000000-0000-0000-0000-000000000000}"/>
          </ac:spMkLst>
        </pc:spChg>
        <pc:spChg chg="mod">
          <ac:chgData name="Laura Jenkins (IEH)" userId="ae3a07d3-7c51-4381-b786-d01af3331fdb" providerId="ADAL" clId="{A6AE3EF7-3D9D-4010-AB3B-5793B25B62E3}" dt="2023-09-22T08:45:29.788" v="754" actId="1076"/>
          <ac:spMkLst>
            <pc:docMk/>
            <pc:sldMk cId="2231610007" sldId="281"/>
            <ac:spMk id="7" creationId="{D7B00267-FBDA-42C2-B3D3-B79AA0ACCEC0}"/>
          </ac:spMkLst>
        </pc:spChg>
        <pc:spChg chg="add mod ord">
          <ac:chgData name="Laura Jenkins (IEH)" userId="ae3a07d3-7c51-4381-b786-d01af3331fdb" providerId="ADAL" clId="{A6AE3EF7-3D9D-4010-AB3B-5793B25B62E3}" dt="2023-09-22T08:45:09.658" v="746" actId="27636"/>
          <ac:spMkLst>
            <pc:docMk/>
            <pc:sldMk cId="2231610007" sldId="281"/>
            <ac:spMk id="8" creationId="{384D2450-3815-4FC1-6452-2F2F36E6E5AB}"/>
          </ac:spMkLst>
        </pc:spChg>
        <pc:spChg chg="add del mod">
          <ac:chgData name="Laura Jenkins (IEH)" userId="ae3a07d3-7c51-4381-b786-d01af3331fdb" providerId="ADAL" clId="{A6AE3EF7-3D9D-4010-AB3B-5793B25B62E3}" dt="2023-09-22T08:45:05.831" v="744" actId="6264"/>
          <ac:spMkLst>
            <pc:docMk/>
            <pc:sldMk cId="2231610007" sldId="281"/>
            <ac:spMk id="9" creationId="{C6FE7E6F-C4DC-A4D7-D89A-22310CA8B3F6}"/>
          </ac:spMkLst>
        </pc:spChg>
        <pc:spChg chg="add del mod">
          <ac:chgData name="Laura Jenkins (IEH)" userId="ae3a07d3-7c51-4381-b786-d01af3331fdb" providerId="ADAL" clId="{A6AE3EF7-3D9D-4010-AB3B-5793B25B62E3}" dt="2023-09-22T08:45:05.831" v="744" actId="6264"/>
          <ac:spMkLst>
            <pc:docMk/>
            <pc:sldMk cId="2231610007" sldId="281"/>
            <ac:spMk id="10" creationId="{E6719681-F938-F1DD-3D73-C8B40AF46598}"/>
          </ac:spMkLst>
        </pc:spChg>
      </pc:sldChg>
      <pc:sldChg chg="addSp delSp modSp mod modClrScheme delAnim modAnim chgLayout">
        <pc:chgData name="Laura Jenkins (IEH)" userId="ae3a07d3-7c51-4381-b786-d01af3331fdb" providerId="ADAL" clId="{A6AE3EF7-3D9D-4010-AB3B-5793B25B62E3}" dt="2023-09-22T08:46:16.518" v="811"/>
        <pc:sldMkLst>
          <pc:docMk/>
          <pc:sldMk cId="4209422258" sldId="282"/>
        </pc:sldMkLst>
        <pc:spChg chg="mod ord">
          <ac:chgData name="Laura Jenkins (IEH)" userId="ae3a07d3-7c51-4381-b786-d01af3331fdb" providerId="ADAL" clId="{A6AE3EF7-3D9D-4010-AB3B-5793B25B62E3}" dt="2023-09-22T08:45:36.135" v="757" actId="700"/>
          <ac:spMkLst>
            <pc:docMk/>
            <pc:sldMk cId="4209422258" sldId="282"/>
            <ac:spMk id="2" creationId="{00000000-0000-0000-0000-000000000000}"/>
          </ac:spMkLst>
        </pc:spChg>
        <pc:spChg chg="del">
          <ac:chgData name="Laura Jenkins (IEH)" userId="ae3a07d3-7c51-4381-b786-d01af3331fdb" providerId="ADAL" clId="{A6AE3EF7-3D9D-4010-AB3B-5793B25B62E3}" dt="2023-09-22T08:45:51.677" v="797" actId="478"/>
          <ac:spMkLst>
            <pc:docMk/>
            <pc:sldMk cId="4209422258" sldId="282"/>
            <ac:spMk id="3" creationId="{00000000-0000-0000-0000-000000000000}"/>
          </ac:spMkLst>
        </pc:spChg>
        <pc:spChg chg="del">
          <ac:chgData name="Laura Jenkins (IEH)" userId="ae3a07d3-7c51-4381-b786-d01af3331fdb" providerId="ADAL" clId="{A6AE3EF7-3D9D-4010-AB3B-5793B25B62E3}" dt="2023-09-22T08:45:50.829" v="796" actId="478"/>
          <ac:spMkLst>
            <pc:docMk/>
            <pc:sldMk cId="4209422258" sldId="282"/>
            <ac:spMk id="4" creationId="{00000000-0000-0000-0000-000000000000}"/>
          </ac:spMkLst>
        </pc:spChg>
        <pc:spChg chg="add del mod">
          <ac:chgData name="Laura Jenkins (IEH)" userId="ae3a07d3-7c51-4381-b786-d01af3331fdb" providerId="ADAL" clId="{A6AE3EF7-3D9D-4010-AB3B-5793B25B62E3}" dt="2023-09-22T08:45:33.681" v="755" actId="6264"/>
          <ac:spMkLst>
            <pc:docMk/>
            <pc:sldMk cId="4209422258" sldId="282"/>
            <ac:spMk id="5" creationId="{146F94E3-1A32-547C-25FA-5453A1CE9CA9}"/>
          </ac:spMkLst>
        </pc:spChg>
        <pc:spChg chg="mod">
          <ac:chgData name="Laura Jenkins (IEH)" userId="ae3a07d3-7c51-4381-b786-d01af3331fdb" providerId="ADAL" clId="{A6AE3EF7-3D9D-4010-AB3B-5793B25B62E3}" dt="2023-09-22T08:46:09.451" v="808" actId="1076"/>
          <ac:spMkLst>
            <pc:docMk/>
            <pc:sldMk cId="4209422258" sldId="282"/>
            <ac:spMk id="6" creationId="{73E5ADF5-AFE1-42A6-BA61-85FAAA4687A3}"/>
          </ac:spMkLst>
        </pc:spChg>
        <pc:spChg chg="del mod">
          <ac:chgData name="Laura Jenkins (IEH)" userId="ae3a07d3-7c51-4381-b786-d01af3331fdb" providerId="ADAL" clId="{A6AE3EF7-3D9D-4010-AB3B-5793B25B62E3}" dt="2023-09-22T08:46:00.400" v="804" actId="478"/>
          <ac:spMkLst>
            <pc:docMk/>
            <pc:sldMk cId="4209422258" sldId="282"/>
            <ac:spMk id="7" creationId="{00000000-0000-0000-0000-000000000000}"/>
          </ac:spMkLst>
        </pc:spChg>
        <pc:spChg chg="add mod ord">
          <ac:chgData name="Laura Jenkins (IEH)" userId="ae3a07d3-7c51-4381-b786-d01af3331fdb" providerId="ADAL" clId="{A6AE3EF7-3D9D-4010-AB3B-5793B25B62E3}" dt="2023-09-22T08:45:57.676" v="802" actId="15"/>
          <ac:spMkLst>
            <pc:docMk/>
            <pc:sldMk cId="4209422258" sldId="282"/>
            <ac:spMk id="8" creationId="{69B5B01A-F8C5-FEC8-E7BF-CB17B49FA181}"/>
          </ac:spMkLst>
        </pc:spChg>
      </pc:sldChg>
      <pc:sldChg chg="addSp delSp modSp mod modClrScheme delAnim modAnim chgLayout">
        <pc:chgData name="Laura Jenkins (IEH)" userId="ae3a07d3-7c51-4381-b786-d01af3331fdb" providerId="ADAL" clId="{A6AE3EF7-3D9D-4010-AB3B-5793B25B62E3}" dt="2023-09-22T08:47:08.220" v="876"/>
        <pc:sldMkLst>
          <pc:docMk/>
          <pc:sldMk cId="2324613000" sldId="283"/>
        </pc:sldMkLst>
        <pc:spChg chg="mod ord">
          <ac:chgData name="Laura Jenkins (IEH)" userId="ae3a07d3-7c51-4381-b786-d01af3331fdb" providerId="ADAL" clId="{A6AE3EF7-3D9D-4010-AB3B-5793B25B62E3}" dt="2023-09-22T08:46:22.084" v="814" actId="700"/>
          <ac:spMkLst>
            <pc:docMk/>
            <pc:sldMk cId="2324613000" sldId="283"/>
            <ac:spMk id="2" creationId="{00000000-0000-0000-0000-000000000000}"/>
          </ac:spMkLst>
        </pc:spChg>
        <pc:spChg chg="del">
          <ac:chgData name="Laura Jenkins (IEH)" userId="ae3a07d3-7c51-4381-b786-d01af3331fdb" providerId="ADAL" clId="{A6AE3EF7-3D9D-4010-AB3B-5793B25B62E3}" dt="2023-09-22T08:46:49.653" v="869" actId="478"/>
          <ac:spMkLst>
            <pc:docMk/>
            <pc:sldMk cId="2324613000" sldId="283"/>
            <ac:spMk id="3" creationId="{00000000-0000-0000-0000-000000000000}"/>
          </ac:spMkLst>
        </pc:spChg>
        <pc:spChg chg="add del mod">
          <ac:chgData name="Laura Jenkins (IEH)" userId="ae3a07d3-7c51-4381-b786-d01af3331fdb" providerId="ADAL" clId="{A6AE3EF7-3D9D-4010-AB3B-5793B25B62E3}" dt="2023-09-22T08:46:20.141" v="812" actId="6264"/>
          <ac:spMkLst>
            <pc:docMk/>
            <pc:sldMk cId="2324613000" sldId="283"/>
            <ac:spMk id="4" creationId="{F3CEF43C-EA94-1F1A-1949-70F8D976F854}"/>
          </ac:spMkLst>
        </pc:spChg>
        <pc:spChg chg="del">
          <ac:chgData name="Laura Jenkins (IEH)" userId="ae3a07d3-7c51-4381-b786-d01af3331fdb" providerId="ADAL" clId="{A6AE3EF7-3D9D-4010-AB3B-5793B25B62E3}" dt="2023-09-22T08:46:48.419" v="866" actId="478"/>
          <ac:spMkLst>
            <pc:docMk/>
            <pc:sldMk cId="2324613000" sldId="283"/>
            <ac:spMk id="5" creationId="{00000000-0000-0000-0000-000000000000}"/>
          </ac:spMkLst>
        </pc:spChg>
        <pc:spChg chg="mod">
          <ac:chgData name="Laura Jenkins (IEH)" userId="ae3a07d3-7c51-4381-b786-d01af3331fdb" providerId="ADAL" clId="{A6AE3EF7-3D9D-4010-AB3B-5793B25B62E3}" dt="2023-09-22T08:46:58.334" v="873" actId="1076"/>
          <ac:spMkLst>
            <pc:docMk/>
            <pc:sldMk cId="2324613000" sldId="283"/>
            <ac:spMk id="6" creationId="{8CA60849-8510-43D1-A89A-C96217AA47E5}"/>
          </ac:spMkLst>
        </pc:spChg>
        <pc:spChg chg="del mod">
          <ac:chgData name="Laura Jenkins (IEH)" userId="ae3a07d3-7c51-4381-b786-d01af3331fdb" providerId="ADAL" clId="{A6AE3EF7-3D9D-4010-AB3B-5793B25B62E3}" dt="2023-09-22T08:46:48.419" v="868"/>
          <ac:spMkLst>
            <pc:docMk/>
            <pc:sldMk cId="2324613000" sldId="283"/>
            <ac:spMk id="7" creationId="{00000000-0000-0000-0000-000000000000}"/>
          </ac:spMkLst>
        </pc:spChg>
        <pc:spChg chg="add mod ord">
          <ac:chgData name="Laura Jenkins (IEH)" userId="ae3a07d3-7c51-4381-b786-d01af3331fdb" providerId="ADAL" clId="{A6AE3EF7-3D9D-4010-AB3B-5793B25B62E3}" dt="2023-09-22T08:46:46.112" v="865" actId="27636"/>
          <ac:spMkLst>
            <pc:docMk/>
            <pc:sldMk cId="2324613000" sldId="283"/>
            <ac:spMk id="8" creationId="{052EC7F1-3170-8AFE-D0CC-822AEA4142C9}"/>
          </ac:spMkLst>
        </pc:spChg>
      </pc:sldChg>
      <pc:sldChg chg="addSp delSp modSp mod modClrScheme delAnim modAnim chgLayout">
        <pc:chgData name="Laura Jenkins (IEH)" userId="ae3a07d3-7c51-4381-b786-d01af3331fdb" providerId="ADAL" clId="{A6AE3EF7-3D9D-4010-AB3B-5793B25B62E3}" dt="2023-09-22T08:48:00.142" v="928" actId="1076"/>
        <pc:sldMkLst>
          <pc:docMk/>
          <pc:sldMk cId="960279607" sldId="284"/>
        </pc:sldMkLst>
        <pc:spChg chg="mod ord">
          <ac:chgData name="Laura Jenkins (IEH)" userId="ae3a07d3-7c51-4381-b786-d01af3331fdb" providerId="ADAL" clId="{A6AE3EF7-3D9D-4010-AB3B-5793B25B62E3}" dt="2023-09-22T08:47:40.067" v="919" actId="6264"/>
          <ac:spMkLst>
            <pc:docMk/>
            <pc:sldMk cId="960279607" sldId="284"/>
            <ac:spMk id="2" creationId="{00000000-0000-0000-0000-000000000000}"/>
          </ac:spMkLst>
        </pc:spChg>
        <pc:spChg chg="del">
          <ac:chgData name="Laura Jenkins (IEH)" userId="ae3a07d3-7c51-4381-b786-d01af3331fdb" providerId="ADAL" clId="{A6AE3EF7-3D9D-4010-AB3B-5793B25B62E3}" dt="2023-09-22T08:47:39.134" v="918" actId="478"/>
          <ac:spMkLst>
            <pc:docMk/>
            <pc:sldMk cId="960279607" sldId="284"/>
            <ac:spMk id="3" creationId="{00000000-0000-0000-0000-000000000000}"/>
          </ac:spMkLst>
        </pc:spChg>
        <pc:spChg chg="del mod">
          <ac:chgData name="Laura Jenkins (IEH)" userId="ae3a07d3-7c51-4381-b786-d01af3331fdb" providerId="ADAL" clId="{A6AE3EF7-3D9D-4010-AB3B-5793B25B62E3}" dt="2023-09-22T08:47:38.193" v="917"/>
          <ac:spMkLst>
            <pc:docMk/>
            <pc:sldMk cId="960279607" sldId="284"/>
            <ac:spMk id="4" creationId="{00000000-0000-0000-0000-000000000000}"/>
          </ac:spMkLst>
        </pc:spChg>
        <pc:spChg chg="add del mod">
          <ac:chgData name="Laura Jenkins (IEH)" userId="ae3a07d3-7c51-4381-b786-d01af3331fdb" providerId="ADAL" clId="{A6AE3EF7-3D9D-4010-AB3B-5793B25B62E3}" dt="2023-09-22T08:47:12.407" v="877" actId="6264"/>
          <ac:spMkLst>
            <pc:docMk/>
            <pc:sldMk cId="960279607" sldId="284"/>
            <ac:spMk id="5" creationId="{B8267E48-92EF-99F2-B676-2F2502F91326}"/>
          </ac:spMkLst>
        </pc:spChg>
        <pc:spChg chg="del">
          <ac:chgData name="Laura Jenkins (IEH)" userId="ae3a07d3-7c51-4381-b786-d01af3331fdb" providerId="ADAL" clId="{A6AE3EF7-3D9D-4010-AB3B-5793B25B62E3}" dt="2023-09-22T08:47:38.193" v="915" actId="478"/>
          <ac:spMkLst>
            <pc:docMk/>
            <pc:sldMk cId="960279607" sldId="284"/>
            <ac:spMk id="6" creationId="{00000000-0000-0000-0000-000000000000}"/>
          </ac:spMkLst>
        </pc:spChg>
        <pc:spChg chg="mod">
          <ac:chgData name="Laura Jenkins (IEH)" userId="ae3a07d3-7c51-4381-b786-d01af3331fdb" providerId="ADAL" clId="{A6AE3EF7-3D9D-4010-AB3B-5793B25B62E3}" dt="2023-09-22T08:48:00.142" v="928" actId="1076"/>
          <ac:spMkLst>
            <pc:docMk/>
            <pc:sldMk cId="960279607" sldId="284"/>
            <ac:spMk id="7" creationId="{BEB29810-138A-438E-B8FE-8E1D5EE1B487}"/>
          </ac:spMkLst>
        </pc:spChg>
        <pc:spChg chg="add mod ord">
          <ac:chgData name="Laura Jenkins (IEH)" userId="ae3a07d3-7c51-4381-b786-d01af3331fdb" providerId="ADAL" clId="{A6AE3EF7-3D9D-4010-AB3B-5793B25B62E3}" dt="2023-09-22T08:47:49.056" v="923" actId="20578"/>
          <ac:spMkLst>
            <pc:docMk/>
            <pc:sldMk cId="960279607" sldId="284"/>
            <ac:spMk id="8" creationId="{8A81992C-7DB4-E56E-079F-F024BBF9324E}"/>
          </ac:spMkLst>
        </pc:spChg>
        <pc:spChg chg="add del mod">
          <ac:chgData name="Laura Jenkins (IEH)" userId="ae3a07d3-7c51-4381-b786-d01af3331fdb" providerId="ADAL" clId="{A6AE3EF7-3D9D-4010-AB3B-5793B25B62E3}" dt="2023-09-22T08:47:40.067" v="919" actId="6264"/>
          <ac:spMkLst>
            <pc:docMk/>
            <pc:sldMk cId="960279607" sldId="284"/>
            <ac:spMk id="9" creationId="{FE12DFA7-D256-8B0B-DF99-A4CFF2283155}"/>
          </ac:spMkLst>
        </pc:spChg>
        <pc:spChg chg="add del mod">
          <ac:chgData name="Laura Jenkins (IEH)" userId="ae3a07d3-7c51-4381-b786-d01af3331fdb" providerId="ADAL" clId="{A6AE3EF7-3D9D-4010-AB3B-5793B25B62E3}" dt="2023-09-22T08:47:40.067" v="919" actId="6264"/>
          <ac:spMkLst>
            <pc:docMk/>
            <pc:sldMk cId="960279607" sldId="284"/>
            <ac:spMk id="10" creationId="{DD9DBAE6-584E-7A90-E127-C16D922A4108}"/>
          </ac:spMkLst>
        </pc:spChg>
      </pc:sldChg>
      <pc:sldChg chg="addSp delSp modSp mod modClrScheme delAnim modAnim chgLayout">
        <pc:chgData name="Laura Jenkins (IEH)" userId="ae3a07d3-7c51-4381-b786-d01af3331fdb" providerId="ADAL" clId="{A6AE3EF7-3D9D-4010-AB3B-5793B25B62E3}" dt="2023-09-22T08:48:54.525" v="992" actId="6264"/>
        <pc:sldMkLst>
          <pc:docMk/>
          <pc:sldMk cId="3560783437" sldId="285"/>
        </pc:sldMkLst>
        <pc:spChg chg="mod ord">
          <ac:chgData name="Laura Jenkins (IEH)" userId="ae3a07d3-7c51-4381-b786-d01af3331fdb" providerId="ADAL" clId="{A6AE3EF7-3D9D-4010-AB3B-5793B25B62E3}" dt="2023-09-22T08:48:54.525" v="992" actId="6264"/>
          <ac:spMkLst>
            <pc:docMk/>
            <pc:sldMk cId="3560783437" sldId="285"/>
            <ac:spMk id="2" creationId="{00000000-0000-0000-0000-000000000000}"/>
          </ac:spMkLst>
        </pc:spChg>
        <pc:spChg chg="del">
          <ac:chgData name="Laura Jenkins (IEH)" userId="ae3a07d3-7c51-4381-b786-d01af3331fdb" providerId="ADAL" clId="{A6AE3EF7-3D9D-4010-AB3B-5793B25B62E3}" dt="2023-09-22T08:48:30.242" v="982" actId="478"/>
          <ac:spMkLst>
            <pc:docMk/>
            <pc:sldMk cId="3560783437" sldId="285"/>
            <ac:spMk id="3" creationId="{00000000-0000-0000-0000-000000000000}"/>
          </ac:spMkLst>
        </pc:spChg>
        <pc:spChg chg="add del mod">
          <ac:chgData name="Laura Jenkins (IEH)" userId="ae3a07d3-7c51-4381-b786-d01af3331fdb" providerId="ADAL" clId="{A6AE3EF7-3D9D-4010-AB3B-5793B25B62E3}" dt="2023-09-22T08:48:04.554" v="929" actId="6264"/>
          <ac:spMkLst>
            <pc:docMk/>
            <pc:sldMk cId="3560783437" sldId="285"/>
            <ac:spMk id="4" creationId="{71FC3D06-96BF-E13B-44F9-B4DC4DED69B7}"/>
          </ac:spMkLst>
        </pc:spChg>
        <pc:spChg chg="del">
          <ac:chgData name="Laura Jenkins (IEH)" userId="ae3a07d3-7c51-4381-b786-d01af3331fdb" providerId="ADAL" clId="{A6AE3EF7-3D9D-4010-AB3B-5793B25B62E3}" dt="2023-09-22T08:48:29.061" v="979" actId="478"/>
          <ac:spMkLst>
            <pc:docMk/>
            <pc:sldMk cId="3560783437" sldId="285"/>
            <ac:spMk id="5" creationId="{00000000-0000-0000-0000-000000000000}"/>
          </ac:spMkLst>
        </pc:spChg>
        <pc:spChg chg="mod">
          <ac:chgData name="Laura Jenkins (IEH)" userId="ae3a07d3-7c51-4381-b786-d01af3331fdb" providerId="ADAL" clId="{A6AE3EF7-3D9D-4010-AB3B-5793B25B62E3}" dt="2023-09-22T08:48:49.289" v="989" actId="1076"/>
          <ac:spMkLst>
            <pc:docMk/>
            <pc:sldMk cId="3560783437" sldId="285"/>
            <ac:spMk id="6" creationId="{74615F07-125C-45F3-B252-55A005DA3A41}"/>
          </ac:spMkLst>
        </pc:spChg>
        <pc:spChg chg="del mod">
          <ac:chgData name="Laura Jenkins (IEH)" userId="ae3a07d3-7c51-4381-b786-d01af3331fdb" providerId="ADAL" clId="{A6AE3EF7-3D9D-4010-AB3B-5793B25B62E3}" dt="2023-09-22T08:48:29.077" v="981"/>
          <ac:spMkLst>
            <pc:docMk/>
            <pc:sldMk cId="3560783437" sldId="285"/>
            <ac:spMk id="7" creationId="{00000000-0000-0000-0000-000000000000}"/>
          </ac:spMkLst>
        </pc:spChg>
        <pc:spChg chg="add mod ord">
          <ac:chgData name="Laura Jenkins (IEH)" userId="ae3a07d3-7c51-4381-b786-d01af3331fdb" providerId="ADAL" clId="{A6AE3EF7-3D9D-4010-AB3B-5793B25B62E3}" dt="2023-09-22T08:48:54.525" v="992" actId="6264"/>
          <ac:spMkLst>
            <pc:docMk/>
            <pc:sldMk cId="3560783437" sldId="285"/>
            <ac:spMk id="8" creationId="{CF620238-17D7-E247-2D47-E4C0399FB9F5}"/>
          </ac:spMkLst>
        </pc:spChg>
        <pc:spChg chg="add del mod">
          <ac:chgData name="Laura Jenkins (IEH)" userId="ae3a07d3-7c51-4381-b786-d01af3331fdb" providerId="ADAL" clId="{A6AE3EF7-3D9D-4010-AB3B-5793B25B62E3}" dt="2023-09-22T08:48:54.525" v="992" actId="6264"/>
          <ac:spMkLst>
            <pc:docMk/>
            <pc:sldMk cId="3560783437" sldId="285"/>
            <ac:spMk id="9" creationId="{6C373283-6BF0-B75F-7AB2-4262C0B327B7}"/>
          </ac:spMkLst>
        </pc:spChg>
        <pc:spChg chg="add del mod">
          <ac:chgData name="Laura Jenkins (IEH)" userId="ae3a07d3-7c51-4381-b786-d01af3331fdb" providerId="ADAL" clId="{A6AE3EF7-3D9D-4010-AB3B-5793B25B62E3}" dt="2023-09-22T08:48:54.525" v="992" actId="6264"/>
          <ac:spMkLst>
            <pc:docMk/>
            <pc:sldMk cId="3560783437" sldId="285"/>
            <ac:spMk id="10" creationId="{BC1CC352-2096-9B0B-7EA1-339F63A306A0}"/>
          </ac:spMkLst>
        </pc:spChg>
      </pc:sldChg>
      <pc:sldChg chg="addSp delSp modSp mod modClrScheme delAnim modAnim chgLayout">
        <pc:chgData name="Laura Jenkins (IEH)" userId="ae3a07d3-7c51-4381-b786-d01af3331fdb" providerId="ADAL" clId="{A6AE3EF7-3D9D-4010-AB3B-5793B25B62E3}" dt="2023-09-22T08:49:52.682" v="1057"/>
        <pc:sldMkLst>
          <pc:docMk/>
          <pc:sldMk cId="3136571543" sldId="286"/>
        </pc:sldMkLst>
        <pc:spChg chg="mod ord">
          <ac:chgData name="Laura Jenkins (IEH)" userId="ae3a07d3-7c51-4381-b786-d01af3331fdb" providerId="ADAL" clId="{A6AE3EF7-3D9D-4010-AB3B-5793B25B62E3}" dt="2023-09-22T08:49:39.028" v="1051" actId="6264"/>
          <ac:spMkLst>
            <pc:docMk/>
            <pc:sldMk cId="3136571543" sldId="286"/>
            <ac:spMk id="2" creationId="{00000000-0000-0000-0000-000000000000}"/>
          </ac:spMkLst>
        </pc:spChg>
        <pc:spChg chg="del">
          <ac:chgData name="Laura Jenkins (IEH)" userId="ae3a07d3-7c51-4381-b786-d01af3331fdb" providerId="ADAL" clId="{A6AE3EF7-3D9D-4010-AB3B-5793B25B62E3}" dt="2023-09-22T08:49:28.167" v="1047" actId="478"/>
          <ac:spMkLst>
            <pc:docMk/>
            <pc:sldMk cId="3136571543" sldId="286"/>
            <ac:spMk id="3" creationId="{00000000-0000-0000-0000-000000000000}"/>
          </ac:spMkLst>
        </pc:spChg>
        <pc:spChg chg="add del mod">
          <ac:chgData name="Laura Jenkins (IEH)" userId="ae3a07d3-7c51-4381-b786-d01af3331fdb" providerId="ADAL" clId="{A6AE3EF7-3D9D-4010-AB3B-5793B25B62E3}" dt="2023-09-22T08:48:58.952" v="993" actId="6264"/>
          <ac:spMkLst>
            <pc:docMk/>
            <pc:sldMk cId="3136571543" sldId="286"/>
            <ac:spMk id="4" creationId="{D6DB0430-DBF7-0845-1142-47F16300FF0B}"/>
          </ac:spMkLst>
        </pc:spChg>
        <pc:spChg chg="del">
          <ac:chgData name="Laura Jenkins (IEH)" userId="ae3a07d3-7c51-4381-b786-d01af3331fdb" providerId="ADAL" clId="{A6AE3EF7-3D9D-4010-AB3B-5793B25B62E3}" dt="2023-09-22T08:49:27.064" v="1044" actId="478"/>
          <ac:spMkLst>
            <pc:docMk/>
            <pc:sldMk cId="3136571543" sldId="286"/>
            <ac:spMk id="5" creationId="{00000000-0000-0000-0000-000000000000}"/>
          </ac:spMkLst>
        </pc:spChg>
        <pc:spChg chg="mod">
          <ac:chgData name="Laura Jenkins (IEH)" userId="ae3a07d3-7c51-4381-b786-d01af3331fdb" providerId="ADAL" clId="{A6AE3EF7-3D9D-4010-AB3B-5793B25B62E3}" dt="2023-09-22T08:49:33.851" v="1048" actId="1076"/>
          <ac:spMkLst>
            <pc:docMk/>
            <pc:sldMk cId="3136571543" sldId="286"/>
            <ac:spMk id="6" creationId="{6C687CC0-C2F2-451B-9212-E5A393257E59}"/>
          </ac:spMkLst>
        </pc:spChg>
        <pc:spChg chg="del mod">
          <ac:chgData name="Laura Jenkins (IEH)" userId="ae3a07d3-7c51-4381-b786-d01af3331fdb" providerId="ADAL" clId="{A6AE3EF7-3D9D-4010-AB3B-5793B25B62E3}" dt="2023-09-22T08:49:27.064" v="1046"/>
          <ac:spMkLst>
            <pc:docMk/>
            <pc:sldMk cId="3136571543" sldId="286"/>
            <ac:spMk id="7" creationId="{00000000-0000-0000-0000-000000000000}"/>
          </ac:spMkLst>
        </pc:spChg>
        <pc:spChg chg="add mod ord">
          <ac:chgData name="Laura Jenkins (IEH)" userId="ae3a07d3-7c51-4381-b786-d01af3331fdb" providerId="ADAL" clId="{A6AE3EF7-3D9D-4010-AB3B-5793B25B62E3}" dt="2023-09-22T08:49:39.028" v="1051" actId="6264"/>
          <ac:spMkLst>
            <pc:docMk/>
            <pc:sldMk cId="3136571543" sldId="286"/>
            <ac:spMk id="8" creationId="{D7BE43C7-A043-E1C0-CA71-2BB54D8D6FF7}"/>
          </ac:spMkLst>
        </pc:spChg>
        <pc:spChg chg="add del mod">
          <ac:chgData name="Laura Jenkins (IEH)" userId="ae3a07d3-7c51-4381-b786-d01af3331fdb" providerId="ADAL" clId="{A6AE3EF7-3D9D-4010-AB3B-5793B25B62E3}" dt="2023-09-22T08:49:39.028" v="1051" actId="6264"/>
          <ac:spMkLst>
            <pc:docMk/>
            <pc:sldMk cId="3136571543" sldId="286"/>
            <ac:spMk id="9" creationId="{519FAC95-AB28-6B59-DCB5-FEBAD21F47D8}"/>
          </ac:spMkLst>
        </pc:spChg>
        <pc:spChg chg="add del mod">
          <ac:chgData name="Laura Jenkins (IEH)" userId="ae3a07d3-7c51-4381-b786-d01af3331fdb" providerId="ADAL" clId="{A6AE3EF7-3D9D-4010-AB3B-5793B25B62E3}" dt="2023-09-22T08:49:39.028" v="1051" actId="6264"/>
          <ac:spMkLst>
            <pc:docMk/>
            <pc:sldMk cId="3136571543" sldId="286"/>
            <ac:spMk id="10" creationId="{306B88D9-2F30-AEE4-5D5A-2417857DCC8F}"/>
          </ac:spMkLst>
        </pc:spChg>
      </pc:sldChg>
      <pc:sldChg chg="addSp delSp modSp mod modClrScheme delAnim modAnim chgLayout">
        <pc:chgData name="Laura Jenkins (IEH)" userId="ae3a07d3-7c51-4381-b786-d01af3331fdb" providerId="ADAL" clId="{A6AE3EF7-3D9D-4010-AB3B-5793B25B62E3}" dt="2023-09-22T08:50:41.912" v="1086"/>
        <pc:sldMkLst>
          <pc:docMk/>
          <pc:sldMk cId="678218469" sldId="287"/>
        </pc:sldMkLst>
        <pc:spChg chg="mod ord">
          <ac:chgData name="Laura Jenkins (IEH)" userId="ae3a07d3-7c51-4381-b786-d01af3331fdb" providerId="ADAL" clId="{A6AE3EF7-3D9D-4010-AB3B-5793B25B62E3}" dt="2023-09-22T08:50:09.090" v="1068" actId="6264"/>
          <ac:spMkLst>
            <pc:docMk/>
            <pc:sldMk cId="678218469" sldId="287"/>
            <ac:spMk id="2" creationId="{00000000-0000-0000-0000-000000000000}"/>
          </ac:spMkLst>
        </pc:spChg>
        <pc:spChg chg="del mod">
          <ac:chgData name="Laura Jenkins (IEH)" userId="ae3a07d3-7c51-4381-b786-d01af3331fdb" providerId="ADAL" clId="{A6AE3EF7-3D9D-4010-AB3B-5793B25B62E3}" dt="2023-09-22T08:50:18.855" v="1074"/>
          <ac:spMkLst>
            <pc:docMk/>
            <pc:sldMk cId="678218469" sldId="287"/>
            <ac:spMk id="3" creationId="{00000000-0000-0000-0000-000000000000}"/>
          </ac:spMkLst>
        </pc:spChg>
        <pc:spChg chg="add del mod">
          <ac:chgData name="Laura Jenkins (IEH)" userId="ae3a07d3-7c51-4381-b786-d01af3331fdb" providerId="ADAL" clId="{A6AE3EF7-3D9D-4010-AB3B-5793B25B62E3}" dt="2023-09-22T08:49:56.539" v="1058" actId="6264"/>
          <ac:spMkLst>
            <pc:docMk/>
            <pc:sldMk cId="678218469" sldId="287"/>
            <ac:spMk id="4" creationId="{4CE1CE42-0706-5826-FAF8-FB2B48DD0B5D}"/>
          </ac:spMkLst>
        </pc:spChg>
        <pc:spChg chg="del mod">
          <ac:chgData name="Laura Jenkins (IEH)" userId="ae3a07d3-7c51-4381-b786-d01af3331fdb" providerId="ADAL" clId="{A6AE3EF7-3D9D-4010-AB3B-5793B25B62E3}" dt="2023-09-22T08:50:18.855" v="1076"/>
          <ac:spMkLst>
            <pc:docMk/>
            <pc:sldMk cId="678218469" sldId="287"/>
            <ac:spMk id="5" creationId="{00000000-0000-0000-0000-000000000000}"/>
          </ac:spMkLst>
        </pc:spChg>
        <pc:spChg chg="mod">
          <ac:chgData name="Laura Jenkins (IEH)" userId="ae3a07d3-7c51-4381-b786-d01af3331fdb" providerId="ADAL" clId="{A6AE3EF7-3D9D-4010-AB3B-5793B25B62E3}" dt="2023-09-22T08:50:25.605" v="1081" actId="1076"/>
          <ac:spMkLst>
            <pc:docMk/>
            <pc:sldMk cId="678218469" sldId="287"/>
            <ac:spMk id="6" creationId="{C9F62FD3-0DED-4282-A35D-CB643C34EE6D}"/>
          </ac:spMkLst>
        </pc:spChg>
        <pc:spChg chg="del mod">
          <ac:chgData name="Laura Jenkins (IEH)" userId="ae3a07d3-7c51-4381-b786-d01af3331fdb" providerId="ADAL" clId="{A6AE3EF7-3D9D-4010-AB3B-5793B25B62E3}" dt="2023-09-22T08:50:18.855" v="1078"/>
          <ac:spMkLst>
            <pc:docMk/>
            <pc:sldMk cId="678218469" sldId="287"/>
            <ac:spMk id="7" creationId="{00000000-0000-0000-0000-000000000000}"/>
          </ac:spMkLst>
        </pc:spChg>
        <pc:spChg chg="add mod ord">
          <ac:chgData name="Laura Jenkins (IEH)" userId="ae3a07d3-7c51-4381-b786-d01af3331fdb" providerId="ADAL" clId="{A6AE3EF7-3D9D-4010-AB3B-5793B25B62E3}" dt="2023-09-22T08:50:11.550" v="1070" actId="27636"/>
          <ac:spMkLst>
            <pc:docMk/>
            <pc:sldMk cId="678218469" sldId="287"/>
            <ac:spMk id="8" creationId="{18134F0C-2222-6478-7654-DF935035AA02}"/>
          </ac:spMkLst>
        </pc:spChg>
        <pc:spChg chg="add del mod">
          <ac:chgData name="Laura Jenkins (IEH)" userId="ae3a07d3-7c51-4381-b786-d01af3331fdb" providerId="ADAL" clId="{A6AE3EF7-3D9D-4010-AB3B-5793B25B62E3}" dt="2023-09-22T08:50:09.090" v="1068" actId="6264"/>
          <ac:spMkLst>
            <pc:docMk/>
            <pc:sldMk cId="678218469" sldId="287"/>
            <ac:spMk id="9" creationId="{73167360-0AC1-8D6D-4EE6-E81608FAC1E3}"/>
          </ac:spMkLst>
        </pc:spChg>
        <pc:spChg chg="add del mod">
          <ac:chgData name="Laura Jenkins (IEH)" userId="ae3a07d3-7c51-4381-b786-d01af3331fdb" providerId="ADAL" clId="{A6AE3EF7-3D9D-4010-AB3B-5793B25B62E3}" dt="2023-09-22T08:50:09.090" v="1068" actId="6264"/>
          <ac:spMkLst>
            <pc:docMk/>
            <pc:sldMk cId="678218469" sldId="287"/>
            <ac:spMk id="10" creationId="{D7FBD4C4-9E86-9B91-0CE9-A984D7F27DDE}"/>
          </ac:spMkLst>
        </pc:spChg>
      </pc:sldChg>
      <pc:sldChg chg="addSp delSp modSp mod modClrScheme delAnim modAnim chgLayout">
        <pc:chgData name="Laura Jenkins (IEH)" userId="ae3a07d3-7c51-4381-b786-d01af3331fdb" providerId="ADAL" clId="{A6AE3EF7-3D9D-4010-AB3B-5793B25B62E3}" dt="2023-09-22T08:51:21.979" v="1113" actId="1076"/>
        <pc:sldMkLst>
          <pc:docMk/>
          <pc:sldMk cId="2040674109" sldId="288"/>
        </pc:sldMkLst>
        <pc:spChg chg="mod ord">
          <ac:chgData name="Laura Jenkins (IEH)" userId="ae3a07d3-7c51-4381-b786-d01af3331fdb" providerId="ADAL" clId="{A6AE3EF7-3D9D-4010-AB3B-5793B25B62E3}" dt="2023-09-22T08:51:00.919" v="1100" actId="6264"/>
          <ac:spMkLst>
            <pc:docMk/>
            <pc:sldMk cId="2040674109" sldId="288"/>
            <ac:spMk id="2" creationId="{00000000-0000-0000-0000-000000000000}"/>
          </ac:spMkLst>
        </pc:spChg>
        <pc:spChg chg="del mod">
          <ac:chgData name="Laura Jenkins (IEH)" userId="ae3a07d3-7c51-4381-b786-d01af3331fdb" providerId="ADAL" clId="{A6AE3EF7-3D9D-4010-AB3B-5793B25B62E3}" dt="2023-09-22T08:51:05.648" v="1102"/>
          <ac:spMkLst>
            <pc:docMk/>
            <pc:sldMk cId="2040674109" sldId="288"/>
            <ac:spMk id="3" creationId="{00000000-0000-0000-0000-000000000000}"/>
          </ac:spMkLst>
        </pc:spChg>
        <pc:spChg chg="add del mod">
          <ac:chgData name="Laura Jenkins (IEH)" userId="ae3a07d3-7c51-4381-b786-d01af3331fdb" providerId="ADAL" clId="{A6AE3EF7-3D9D-4010-AB3B-5793B25B62E3}" dt="2023-09-22T08:50:45.072" v="1087" actId="6264"/>
          <ac:spMkLst>
            <pc:docMk/>
            <pc:sldMk cId="2040674109" sldId="288"/>
            <ac:spMk id="4" creationId="{C3CCD5B4-199B-0E9F-B26A-9C0DBF9DD7D6}"/>
          </ac:spMkLst>
        </pc:spChg>
        <pc:spChg chg="del mod">
          <ac:chgData name="Laura Jenkins (IEH)" userId="ae3a07d3-7c51-4381-b786-d01af3331fdb" providerId="ADAL" clId="{A6AE3EF7-3D9D-4010-AB3B-5793B25B62E3}" dt="2023-09-22T08:51:05.663" v="1104"/>
          <ac:spMkLst>
            <pc:docMk/>
            <pc:sldMk cId="2040674109" sldId="288"/>
            <ac:spMk id="5" creationId="{00000000-0000-0000-0000-000000000000}"/>
          </ac:spMkLst>
        </pc:spChg>
        <pc:spChg chg="mod">
          <ac:chgData name="Laura Jenkins (IEH)" userId="ae3a07d3-7c51-4381-b786-d01af3331fdb" providerId="ADAL" clId="{A6AE3EF7-3D9D-4010-AB3B-5793B25B62E3}" dt="2023-09-22T08:51:21.979" v="1113" actId="1076"/>
          <ac:spMkLst>
            <pc:docMk/>
            <pc:sldMk cId="2040674109" sldId="288"/>
            <ac:spMk id="6" creationId="{0867933F-A1C2-4EB0-A14C-F7B8F4946071}"/>
          </ac:spMkLst>
        </pc:spChg>
        <pc:spChg chg="del mod">
          <ac:chgData name="Laura Jenkins (IEH)" userId="ae3a07d3-7c51-4381-b786-d01af3331fdb" providerId="ADAL" clId="{A6AE3EF7-3D9D-4010-AB3B-5793B25B62E3}" dt="2023-09-22T08:51:05.663" v="1106"/>
          <ac:spMkLst>
            <pc:docMk/>
            <pc:sldMk cId="2040674109" sldId="288"/>
            <ac:spMk id="7" creationId="{00000000-0000-0000-0000-000000000000}"/>
          </ac:spMkLst>
        </pc:spChg>
        <pc:spChg chg="add mod ord">
          <ac:chgData name="Laura Jenkins (IEH)" userId="ae3a07d3-7c51-4381-b786-d01af3331fdb" providerId="ADAL" clId="{A6AE3EF7-3D9D-4010-AB3B-5793B25B62E3}" dt="2023-09-22T08:51:00.919" v="1100" actId="6264"/>
          <ac:spMkLst>
            <pc:docMk/>
            <pc:sldMk cId="2040674109" sldId="288"/>
            <ac:spMk id="8" creationId="{9D4283F8-FBB9-F928-88E6-3CB9C9D1AA91}"/>
          </ac:spMkLst>
        </pc:spChg>
        <pc:spChg chg="add del mod">
          <ac:chgData name="Laura Jenkins (IEH)" userId="ae3a07d3-7c51-4381-b786-d01af3331fdb" providerId="ADAL" clId="{A6AE3EF7-3D9D-4010-AB3B-5793B25B62E3}" dt="2023-09-22T08:50:57.821" v="1097" actId="6264"/>
          <ac:spMkLst>
            <pc:docMk/>
            <pc:sldMk cId="2040674109" sldId="288"/>
            <ac:spMk id="9" creationId="{F7D1313E-05D9-ADC7-CC8D-26D11FC2082A}"/>
          </ac:spMkLst>
        </pc:spChg>
        <pc:spChg chg="add del mod">
          <ac:chgData name="Laura Jenkins (IEH)" userId="ae3a07d3-7c51-4381-b786-d01af3331fdb" providerId="ADAL" clId="{A6AE3EF7-3D9D-4010-AB3B-5793B25B62E3}" dt="2023-09-22T08:50:57.821" v="1097" actId="6264"/>
          <ac:spMkLst>
            <pc:docMk/>
            <pc:sldMk cId="2040674109" sldId="288"/>
            <ac:spMk id="10" creationId="{5371F6FC-87A4-600E-F3BC-F644CBBE20E3}"/>
          </ac:spMkLst>
        </pc:spChg>
        <pc:spChg chg="add del mod">
          <ac:chgData name="Laura Jenkins (IEH)" userId="ae3a07d3-7c51-4381-b786-d01af3331fdb" providerId="ADAL" clId="{A6AE3EF7-3D9D-4010-AB3B-5793B25B62E3}" dt="2023-09-22T08:51:00.919" v="1100" actId="6264"/>
          <ac:spMkLst>
            <pc:docMk/>
            <pc:sldMk cId="2040674109" sldId="288"/>
            <ac:spMk id="11" creationId="{7117AEEE-D0EA-EB3C-AD5D-3C284DE18702}"/>
          </ac:spMkLst>
        </pc:spChg>
        <pc:spChg chg="add del mod">
          <ac:chgData name="Laura Jenkins (IEH)" userId="ae3a07d3-7c51-4381-b786-d01af3331fdb" providerId="ADAL" clId="{A6AE3EF7-3D9D-4010-AB3B-5793B25B62E3}" dt="2023-09-22T08:51:00.919" v="1100" actId="6264"/>
          <ac:spMkLst>
            <pc:docMk/>
            <pc:sldMk cId="2040674109" sldId="288"/>
            <ac:spMk id="12" creationId="{7514B1F4-1872-5238-9E9B-125F4DAC8FEE}"/>
          </ac:spMkLst>
        </pc:spChg>
      </pc:sldChg>
      <pc:sldChg chg="addSp delSp modSp mod modClrScheme delAnim modAnim chgLayout">
        <pc:chgData name="Laura Jenkins (IEH)" userId="ae3a07d3-7c51-4381-b786-d01af3331fdb" providerId="ADAL" clId="{A6AE3EF7-3D9D-4010-AB3B-5793B25B62E3}" dt="2023-09-22T08:52:01.888" v="1138"/>
        <pc:sldMkLst>
          <pc:docMk/>
          <pc:sldMk cId="595247962" sldId="289"/>
        </pc:sldMkLst>
        <pc:spChg chg="mod ord">
          <ac:chgData name="Laura Jenkins (IEH)" userId="ae3a07d3-7c51-4381-b786-d01af3331fdb" providerId="ADAL" clId="{A6AE3EF7-3D9D-4010-AB3B-5793B25B62E3}" dt="2023-09-22T08:51:42.223" v="1126" actId="6264"/>
          <ac:spMkLst>
            <pc:docMk/>
            <pc:sldMk cId="595247962" sldId="289"/>
            <ac:spMk id="2" creationId="{00000000-0000-0000-0000-000000000000}"/>
          </ac:spMkLst>
        </pc:spChg>
        <pc:spChg chg="del mod">
          <ac:chgData name="Laura Jenkins (IEH)" userId="ae3a07d3-7c51-4381-b786-d01af3331fdb" providerId="ADAL" clId="{A6AE3EF7-3D9D-4010-AB3B-5793B25B62E3}" dt="2023-09-22T08:51:44.815" v="1129"/>
          <ac:spMkLst>
            <pc:docMk/>
            <pc:sldMk cId="595247962" sldId="289"/>
            <ac:spMk id="3" creationId="{00000000-0000-0000-0000-000000000000}"/>
          </ac:spMkLst>
        </pc:spChg>
        <pc:spChg chg="del mod">
          <ac:chgData name="Laura Jenkins (IEH)" userId="ae3a07d3-7c51-4381-b786-d01af3331fdb" providerId="ADAL" clId="{A6AE3EF7-3D9D-4010-AB3B-5793B25B62E3}" dt="2023-09-22T08:51:44.846" v="1131"/>
          <ac:spMkLst>
            <pc:docMk/>
            <pc:sldMk cId="595247962" sldId="289"/>
            <ac:spMk id="4" creationId="{00000000-0000-0000-0000-000000000000}"/>
          </ac:spMkLst>
        </pc:spChg>
        <pc:spChg chg="add del mod">
          <ac:chgData name="Laura Jenkins (IEH)" userId="ae3a07d3-7c51-4381-b786-d01af3331fdb" providerId="ADAL" clId="{A6AE3EF7-3D9D-4010-AB3B-5793B25B62E3}" dt="2023-09-22T08:51:25.043" v="1114" actId="6264"/>
          <ac:spMkLst>
            <pc:docMk/>
            <pc:sldMk cId="595247962" sldId="289"/>
            <ac:spMk id="5" creationId="{15687AA4-AC6E-75D0-A934-DF0F2CC3C053}"/>
          </ac:spMkLst>
        </pc:spChg>
        <pc:spChg chg="mod">
          <ac:chgData name="Laura Jenkins (IEH)" userId="ae3a07d3-7c51-4381-b786-d01af3331fdb" providerId="ADAL" clId="{A6AE3EF7-3D9D-4010-AB3B-5793B25B62E3}" dt="2023-09-22T08:52:00.022" v="1137" actId="1076"/>
          <ac:spMkLst>
            <pc:docMk/>
            <pc:sldMk cId="595247962" sldId="289"/>
            <ac:spMk id="6" creationId="{79E596D9-4369-44FE-8A78-D07AD8286204}"/>
          </ac:spMkLst>
        </pc:spChg>
        <pc:spChg chg="del mod">
          <ac:chgData name="Laura Jenkins (IEH)" userId="ae3a07d3-7c51-4381-b786-d01af3331fdb" providerId="ADAL" clId="{A6AE3EF7-3D9D-4010-AB3B-5793B25B62E3}" dt="2023-09-22T08:51:44.815" v="1127" actId="478"/>
          <ac:spMkLst>
            <pc:docMk/>
            <pc:sldMk cId="595247962" sldId="289"/>
            <ac:spMk id="7" creationId="{00000000-0000-0000-0000-000000000000}"/>
          </ac:spMkLst>
        </pc:spChg>
        <pc:spChg chg="add mod ord">
          <ac:chgData name="Laura Jenkins (IEH)" userId="ae3a07d3-7c51-4381-b786-d01af3331fdb" providerId="ADAL" clId="{A6AE3EF7-3D9D-4010-AB3B-5793B25B62E3}" dt="2023-09-22T08:51:42.223" v="1126" actId="6264"/>
          <ac:spMkLst>
            <pc:docMk/>
            <pc:sldMk cId="595247962" sldId="289"/>
            <ac:spMk id="8" creationId="{77A6EF60-9D1A-13CB-E294-39243C222217}"/>
          </ac:spMkLst>
        </pc:spChg>
        <pc:spChg chg="add del mod">
          <ac:chgData name="Laura Jenkins (IEH)" userId="ae3a07d3-7c51-4381-b786-d01af3331fdb" providerId="ADAL" clId="{A6AE3EF7-3D9D-4010-AB3B-5793B25B62E3}" dt="2023-09-22T08:51:38.483" v="1124" actId="6264"/>
          <ac:spMkLst>
            <pc:docMk/>
            <pc:sldMk cId="595247962" sldId="289"/>
            <ac:spMk id="9" creationId="{D6AD989A-0215-9788-522F-0ED1BA88EEA7}"/>
          </ac:spMkLst>
        </pc:spChg>
        <pc:spChg chg="add del mod">
          <ac:chgData name="Laura Jenkins (IEH)" userId="ae3a07d3-7c51-4381-b786-d01af3331fdb" providerId="ADAL" clId="{A6AE3EF7-3D9D-4010-AB3B-5793B25B62E3}" dt="2023-09-22T08:51:38.483" v="1124" actId="6264"/>
          <ac:spMkLst>
            <pc:docMk/>
            <pc:sldMk cId="595247962" sldId="289"/>
            <ac:spMk id="10" creationId="{1D4B233D-21C3-CCC0-AFC7-D0F75DD1F3B2}"/>
          </ac:spMkLst>
        </pc:spChg>
        <pc:spChg chg="add del mod">
          <ac:chgData name="Laura Jenkins (IEH)" userId="ae3a07d3-7c51-4381-b786-d01af3331fdb" providerId="ADAL" clId="{A6AE3EF7-3D9D-4010-AB3B-5793B25B62E3}" dt="2023-09-22T08:51:42.223" v="1126" actId="6264"/>
          <ac:spMkLst>
            <pc:docMk/>
            <pc:sldMk cId="595247962" sldId="289"/>
            <ac:spMk id="11" creationId="{62EA6280-D4A8-965B-F94E-3FC59F34F66F}"/>
          </ac:spMkLst>
        </pc:spChg>
        <pc:spChg chg="add del mod">
          <ac:chgData name="Laura Jenkins (IEH)" userId="ae3a07d3-7c51-4381-b786-d01af3331fdb" providerId="ADAL" clId="{A6AE3EF7-3D9D-4010-AB3B-5793B25B62E3}" dt="2023-09-22T08:51:42.223" v="1126" actId="6264"/>
          <ac:spMkLst>
            <pc:docMk/>
            <pc:sldMk cId="595247962" sldId="289"/>
            <ac:spMk id="12" creationId="{B94C6C1B-CA41-1BC1-3A9A-DBAE8752A1C6}"/>
          </ac:spMkLst>
        </pc:spChg>
      </pc:sldChg>
      <pc:sldChg chg="addSp delSp modSp mod modClrScheme delAnim modAnim chgLayout">
        <pc:chgData name="Laura Jenkins (IEH)" userId="ae3a07d3-7c51-4381-b786-d01af3331fdb" providerId="ADAL" clId="{A6AE3EF7-3D9D-4010-AB3B-5793B25B62E3}" dt="2023-09-22T08:52:54.365" v="1165" actId="1076"/>
        <pc:sldMkLst>
          <pc:docMk/>
          <pc:sldMk cId="2726958735" sldId="290"/>
        </pc:sldMkLst>
        <pc:spChg chg="mod ord">
          <ac:chgData name="Laura Jenkins (IEH)" userId="ae3a07d3-7c51-4381-b786-d01af3331fdb" providerId="ADAL" clId="{A6AE3EF7-3D9D-4010-AB3B-5793B25B62E3}" dt="2023-09-22T08:52:25.712" v="1152" actId="6264"/>
          <ac:spMkLst>
            <pc:docMk/>
            <pc:sldMk cId="2726958735" sldId="290"/>
            <ac:spMk id="2" creationId="{00000000-0000-0000-0000-000000000000}"/>
          </ac:spMkLst>
        </pc:spChg>
        <pc:spChg chg="del mod">
          <ac:chgData name="Laura Jenkins (IEH)" userId="ae3a07d3-7c51-4381-b786-d01af3331fdb" providerId="ADAL" clId="{A6AE3EF7-3D9D-4010-AB3B-5793B25B62E3}" dt="2023-09-22T08:52:28.181" v="1155"/>
          <ac:spMkLst>
            <pc:docMk/>
            <pc:sldMk cId="2726958735" sldId="290"/>
            <ac:spMk id="3" creationId="{00000000-0000-0000-0000-000000000000}"/>
          </ac:spMkLst>
        </pc:spChg>
        <pc:spChg chg="del mod">
          <ac:chgData name="Laura Jenkins (IEH)" userId="ae3a07d3-7c51-4381-b786-d01af3331fdb" providerId="ADAL" clId="{A6AE3EF7-3D9D-4010-AB3B-5793B25B62E3}" dt="2023-09-22T08:52:28.212" v="1157"/>
          <ac:spMkLst>
            <pc:docMk/>
            <pc:sldMk cId="2726958735" sldId="290"/>
            <ac:spMk id="4" creationId="{00000000-0000-0000-0000-000000000000}"/>
          </ac:spMkLst>
        </pc:spChg>
        <pc:spChg chg="add del mod">
          <ac:chgData name="Laura Jenkins (IEH)" userId="ae3a07d3-7c51-4381-b786-d01af3331fdb" providerId="ADAL" clId="{A6AE3EF7-3D9D-4010-AB3B-5793B25B62E3}" dt="2023-09-22T08:52:07.303" v="1139" actId="6264"/>
          <ac:spMkLst>
            <pc:docMk/>
            <pc:sldMk cId="2726958735" sldId="290"/>
            <ac:spMk id="5" creationId="{FA9861CF-B430-E252-17CB-2A3FD250097B}"/>
          </ac:spMkLst>
        </pc:spChg>
        <pc:spChg chg="mod">
          <ac:chgData name="Laura Jenkins (IEH)" userId="ae3a07d3-7c51-4381-b786-d01af3331fdb" providerId="ADAL" clId="{A6AE3EF7-3D9D-4010-AB3B-5793B25B62E3}" dt="2023-09-22T08:52:54.365" v="1165" actId="1076"/>
          <ac:spMkLst>
            <pc:docMk/>
            <pc:sldMk cId="2726958735" sldId="290"/>
            <ac:spMk id="6" creationId="{EB1787C6-D25B-4EE4-8EB3-800C3410FD92}"/>
          </ac:spMkLst>
        </pc:spChg>
        <pc:spChg chg="del mod">
          <ac:chgData name="Laura Jenkins (IEH)" userId="ae3a07d3-7c51-4381-b786-d01af3331fdb" providerId="ADAL" clId="{A6AE3EF7-3D9D-4010-AB3B-5793B25B62E3}" dt="2023-09-22T08:52:28.181" v="1153" actId="478"/>
          <ac:spMkLst>
            <pc:docMk/>
            <pc:sldMk cId="2726958735" sldId="290"/>
            <ac:spMk id="7" creationId="{00000000-0000-0000-0000-000000000000}"/>
          </ac:spMkLst>
        </pc:spChg>
        <pc:spChg chg="add mod ord">
          <ac:chgData name="Laura Jenkins (IEH)" userId="ae3a07d3-7c51-4381-b786-d01af3331fdb" providerId="ADAL" clId="{A6AE3EF7-3D9D-4010-AB3B-5793B25B62E3}" dt="2023-09-22T08:52:42.750" v="1160" actId="13926"/>
          <ac:spMkLst>
            <pc:docMk/>
            <pc:sldMk cId="2726958735" sldId="290"/>
            <ac:spMk id="8" creationId="{C2EAE276-668B-DAF2-5F4D-F8076FC4417E}"/>
          </ac:spMkLst>
        </pc:spChg>
        <pc:spChg chg="add del mod">
          <ac:chgData name="Laura Jenkins (IEH)" userId="ae3a07d3-7c51-4381-b786-d01af3331fdb" providerId="ADAL" clId="{A6AE3EF7-3D9D-4010-AB3B-5793B25B62E3}" dt="2023-09-22T08:52:19.993" v="1149" actId="6264"/>
          <ac:spMkLst>
            <pc:docMk/>
            <pc:sldMk cId="2726958735" sldId="290"/>
            <ac:spMk id="9" creationId="{5FE931D9-5CA6-D8D7-8368-04F222807D85}"/>
          </ac:spMkLst>
        </pc:spChg>
        <pc:spChg chg="add del mod">
          <ac:chgData name="Laura Jenkins (IEH)" userId="ae3a07d3-7c51-4381-b786-d01af3331fdb" providerId="ADAL" clId="{A6AE3EF7-3D9D-4010-AB3B-5793B25B62E3}" dt="2023-09-22T08:52:19.993" v="1149" actId="6264"/>
          <ac:spMkLst>
            <pc:docMk/>
            <pc:sldMk cId="2726958735" sldId="290"/>
            <ac:spMk id="10" creationId="{93328D18-0636-CE77-260D-43E546B46BB1}"/>
          </ac:spMkLst>
        </pc:spChg>
        <pc:spChg chg="add del mod">
          <ac:chgData name="Laura Jenkins (IEH)" userId="ae3a07d3-7c51-4381-b786-d01af3331fdb" providerId="ADAL" clId="{A6AE3EF7-3D9D-4010-AB3B-5793B25B62E3}" dt="2023-09-22T08:52:25.712" v="1152" actId="6264"/>
          <ac:spMkLst>
            <pc:docMk/>
            <pc:sldMk cId="2726958735" sldId="290"/>
            <ac:spMk id="11" creationId="{9458FFDF-8C2E-BC06-25F2-05FDAB843012}"/>
          </ac:spMkLst>
        </pc:spChg>
        <pc:spChg chg="add del mod">
          <ac:chgData name="Laura Jenkins (IEH)" userId="ae3a07d3-7c51-4381-b786-d01af3331fdb" providerId="ADAL" clId="{A6AE3EF7-3D9D-4010-AB3B-5793B25B62E3}" dt="2023-09-22T08:52:25.712" v="1152" actId="6264"/>
          <ac:spMkLst>
            <pc:docMk/>
            <pc:sldMk cId="2726958735" sldId="290"/>
            <ac:spMk id="12" creationId="{7454760B-88C2-39B7-AC94-8FA8AE2A7378}"/>
          </ac:spMkLst>
        </pc:spChg>
      </pc:sldChg>
      <pc:sldChg chg="addSp delSp modSp mod chgLayout">
        <pc:chgData name="Laura Jenkins (IEH)" userId="ae3a07d3-7c51-4381-b786-d01af3331fdb" providerId="ADAL" clId="{A6AE3EF7-3D9D-4010-AB3B-5793B25B62E3}" dt="2023-09-22T08:54:07.754" v="1186" actId="27636"/>
        <pc:sldMkLst>
          <pc:docMk/>
          <pc:sldMk cId="2763638718" sldId="291"/>
        </pc:sldMkLst>
        <pc:spChg chg="mod ord">
          <ac:chgData name="Laura Jenkins (IEH)" userId="ae3a07d3-7c51-4381-b786-d01af3331fdb" providerId="ADAL" clId="{A6AE3EF7-3D9D-4010-AB3B-5793B25B62E3}" dt="2023-09-22T08:54:07.754" v="1186" actId="27636"/>
          <ac:spMkLst>
            <pc:docMk/>
            <pc:sldMk cId="2763638718" sldId="291"/>
            <ac:spMk id="2" creationId="{00000000-0000-0000-0000-000000000000}"/>
          </ac:spMkLst>
        </pc:spChg>
        <pc:spChg chg="mod">
          <ac:chgData name="Laura Jenkins (IEH)" userId="ae3a07d3-7c51-4381-b786-d01af3331fdb" providerId="ADAL" clId="{A6AE3EF7-3D9D-4010-AB3B-5793B25B62E3}" dt="2023-09-22T08:53:28.718" v="1171" actId="14100"/>
          <ac:spMkLst>
            <pc:docMk/>
            <pc:sldMk cId="2763638718" sldId="291"/>
            <ac:spMk id="3" creationId="{00000000-0000-0000-0000-000000000000}"/>
          </ac:spMkLst>
        </pc:spChg>
        <pc:spChg chg="add del mod">
          <ac:chgData name="Laura Jenkins (IEH)" userId="ae3a07d3-7c51-4381-b786-d01af3331fdb" providerId="ADAL" clId="{A6AE3EF7-3D9D-4010-AB3B-5793B25B62E3}" dt="2023-09-22T08:54:07.724" v="1185" actId="6264"/>
          <ac:spMkLst>
            <pc:docMk/>
            <pc:sldMk cId="2763638718" sldId="291"/>
            <ac:spMk id="5" creationId="{7B52F6E9-5E78-650A-B683-6B413462542B}"/>
          </ac:spMkLst>
        </pc:spChg>
        <pc:spChg chg="mod">
          <ac:chgData name="Laura Jenkins (IEH)" userId="ae3a07d3-7c51-4381-b786-d01af3331fdb" providerId="ADAL" clId="{A6AE3EF7-3D9D-4010-AB3B-5793B25B62E3}" dt="2023-09-22T08:53:31.396" v="1172" actId="1076"/>
          <ac:spMkLst>
            <pc:docMk/>
            <pc:sldMk cId="2763638718" sldId="291"/>
            <ac:spMk id="7" creationId="{00000000-0000-0000-0000-000000000000}"/>
          </ac:spMkLst>
        </pc:spChg>
        <pc:spChg chg="mod">
          <ac:chgData name="Laura Jenkins (IEH)" userId="ae3a07d3-7c51-4381-b786-d01af3331fdb" providerId="ADAL" clId="{A6AE3EF7-3D9D-4010-AB3B-5793B25B62E3}" dt="2023-09-22T08:53:41.623" v="1178" actId="1076"/>
          <ac:spMkLst>
            <pc:docMk/>
            <pc:sldMk cId="2763638718" sldId="291"/>
            <ac:spMk id="8" creationId="{00000000-0000-0000-0000-000000000000}"/>
          </ac:spMkLst>
        </pc:spChg>
        <pc:spChg chg="mod">
          <ac:chgData name="Laura Jenkins (IEH)" userId="ae3a07d3-7c51-4381-b786-d01af3331fdb" providerId="ADAL" clId="{A6AE3EF7-3D9D-4010-AB3B-5793B25B62E3}" dt="2023-09-22T08:53:44.529" v="1179" actId="1076"/>
          <ac:spMkLst>
            <pc:docMk/>
            <pc:sldMk cId="2763638718" sldId="291"/>
            <ac:spMk id="10" creationId="{00000000-0000-0000-0000-000000000000}"/>
          </ac:spMkLst>
        </pc:spChg>
        <pc:spChg chg="mod">
          <ac:chgData name="Laura Jenkins (IEH)" userId="ae3a07d3-7c51-4381-b786-d01af3331fdb" providerId="ADAL" clId="{A6AE3EF7-3D9D-4010-AB3B-5793B25B62E3}" dt="2023-09-22T08:53:51.185" v="1180" actId="1076"/>
          <ac:spMkLst>
            <pc:docMk/>
            <pc:sldMk cId="2763638718" sldId="291"/>
            <ac:spMk id="12" creationId="{00000000-0000-0000-0000-000000000000}"/>
          </ac:spMkLst>
        </pc:spChg>
        <pc:spChg chg="mod">
          <ac:chgData name="Laura Jenkins (IEH)" userId="ae3a07d3-7c51-4381-b786-d01af3331fdb" providerId="ADAL" clId="{A6AE3EF7-3D9D-4010-AB3B-5793B25B62E3}" dt="2023-09-22T08:53:56.190" v="1181" actId="1076"/>
          <ac:spMkLst>
            <pc:docMk/>
            <pc:sldMk cId="2763638718" sldId="291"/>
            <ac:spMk id="14" creationId="{00000000-0000-0000-0000-000000000000}"/>
          </ac:spMkLst>
        </pc:spChg>
        <pc:spChg chg="mod">
          <ac:chgData name="Laura Jenkins (IEH)" userId="ae3a07d3-7c51-4381-b786-d01af3331fdb" providerId="ADAL" clId="{A6AE3EF7-3D9D-4010-AB3B-5793B25B62E3}" dt="2023-09-22T08:54:04.535" v="1184" actId="1076"/>
          <ac:spMkLst>
            <pc:docMk/>
            <pc:sldMk cId="2763638718" sldId="291"/>
            <ac:spMk id="15" creationId="{00000000-0000-0000-0000-000000000000}"/>
          </ac:spMkLst>
        </pc:spChg>
        <pc:picChg chg="mod">
          <ac:chgData name="Laura Jenkins (IEH)" userId="ae3a07d3-7c51-4381-b786-d01af3331fdb" providerId="ADAL" clId="{A6AE3EF7-3D9D-4010-AB3B-5793B25B62E3}" dt="2023-09-22T08:53:34.876" v="1174" actId="1076"/>
          <ac:picMkLst>
            <pc:docMk/>
            <pc:sldMk cId="2763638718" sldId="291"/>
            <ac:picMk id="4" creationId="{00000000-0000-0000-0000-000000000000}"/>
          </ac:picMkLst>
        </pc:picChg>
        <pc:picChg chg="mod">
          <ac:chgData name="Laura Jenkins (IEH)" userId="ae3a07d3-7c51-4381-b786-d01af3331fdb" providerId="ADAL" clId="{A6AE3EF7-3D9D-4010-AB3B-5793B25B62E3}" dt="2023-09-22T08:53:33.734" v="1173" actId="1076"/>
          <ac:picMkLst>
            <pc:docMk/>
            <pc:sldMk cId="2763638718" sldId="291"/>
            <ac:picMk id="6" creationId="{00000000-0000-0000-0000-000000000000}"/>
          </ac:picMkLst>
        </pc:picChg>
        <pc:picChg chg="mod">
          <ac:chgData name="Laura Jenkins (IEH)" userId="ae3a07d3-7c51-4381-b786-d01af3331fdb" providerId="ADAL" clId="{A6AE3EF7-3D9D-4010-AB3B-5793B25B62E3}" dt="2023-09-22T08:53:36.256" v="1175" actId="1076"/>
          <ac:picMkLst>
            <pc:docMk/>
            <pc:sldMk cId="2763638718" sldId="291"/>
            <ac:picMk id="9" creationId="{00000000-0000-0000-0000-000000000000}"/>
          </ac:picMkLst>
        </pc:picChg>
        <pc:picChg chg="mod">
          <ac:chgData name="Laura Jenkins (IEH)" userId="ae3a07d3-7c51-4381-b786-d01af3331fdb" providerId="ADAL" clId="{A6AE3EF7-3D9D-4010-AB3B-5793B25B62E3}" dt="2023-09-22T08:53:37.836" v="1176" actId="1076"/>
          <ac:picMkLst>
            <pc:docMk/>
            <pc:sldMk cId="2763638718" sldId="291"/>
            <ac:picMk id="11" creationId="{00000000-0000-0000-0000-000000000000}"/>
          </ac:picMkLst>
        </pc:picChg>
        <pc:picChg chg="mod">
          <ac:chgData name="Laura Jenkins (IEH)" userId="ae3a07d3-7c51-4381-b786-d01af3331fdb" providerId="ADAL" clId="{A6AE3EF7-3D9D-4010-AB3B-5793B25B62E3}" dt="2023-09-22T08:53:39.245" v="1177" actId="1076"/>
          <ac:picMkLst>
            <pc:docMk/>
            <pc:sldMk cId="2763638718" sldId="291"/>
            <ac:picMk id="13" creationId="{00000000-0000-0000-0000-000000000000}"/>
          </ac:picMkLst>
        </pc:picChg>
      </pc:sldChg>
      <pc:sldChg chg="addSp delSp modSp mod chgLayout">
        <pc:chgData name="Laura Jenkins (IEH)" userId="ae3a07d3-7c51-4381-b786-d01af3331fdb" providerId="ADAL" clId="{A6AE3EF7-3D9D-4010-AB3B-5793B25B62E3}" dt="2023-09-22T08:55:06.121" v="1200" actId="1076"/>
        <pc:sldMkLst>
          <pc:docMk/>
          <pc:sldMk cId="3365705953" sldId="292"/>
        </pc:sldMkLst>
        <pc:spChg chg="mod ord">
          <ac:chgData name="Laura Jenkins (IEH)" userId="ae3a07d3-7c51-4381-b786-d01af3331fdb" providerId="ADAL" clId="{A6AE3EF7-3D9D-4010-AB3B-5793B25B62E3}" dt="2023-09-22T08:54:24.290" v="1188" actId="27636"/>
          <ac:spMkLst>
            <pc:docMk/>
            <pc:sldMk cId="3365705953" sldId="292"/>
            <ac:spMk id="2" creationId="{00000000-0000-0000-0000-000000000000}"/>
          </ac:spMkLst>
        </pc:spChg>
        <pc:spChg chg="mod">
          <ac:chgData name="Laura Jenkins (IEH)" userId="ae3a07d3-7c51-4381-b786-d01af3331fdb" providerId="ADAL" clId="{A6AE3EF7-3D9D-4010-AB3B-5793B25B62E3}" dt="2023-09-22T08:54:58.702" v="1197" actId="14100"/>
          <ac:spMkLst>
            <pc:docMk/>
            <pc:sldMk cId="3365705953" sldId="292"/>
            <ac:spMk id="3" creationId="{00000000-0000-0000-0000-000000000000}"/>
          </ac:spMkLst>
        </pc:spChg>
        <pc:spChg chg="add del mod">
          <ac:chgData name="Laura Jenkins (IEH)" userId="ae3a07d3-7c51-4381-b786-d01af3331fdb" providerId="ADAL" clId="{A6AE3EF7-3D9D-4010-AB3B-5793B25B62E3}" dt="2023-09-22T08:54:24.249" v="1187" actId="6264"/>
          <ac:spMkLst>
            <pc:docMk/>
            <pc:sldMk cId="3365705953" sldId="292"/>
            <ac:spMk id="4" creationId="{08AD7147-9D04-6FDF-7993-6044C029A48F}"/>
          </ac:spMkLst>
        </pc:spChg>
        <pc:spChg chg="mod">
          <ac:chgData name="Laura Jenkins (IEH)" userId="ae3a07d3-7c51-4381-b786-d01af3331fdb" providerId="ADAL" clId="{A6AE3EF7-3D9D-4010-AB3B-5793B25B62E3}" dt="2023-09-22T08:54:49.326" v="1193" actId="14100"/>
          <ac:spMkLst>
            <pc:docMk/>
            <pc:sldMk cId="3365705953" sldId="292"/>
            <ac:spMk id="6" creationId="{00000000-0000-0000-0000-000000000000}"/>
          </ac:spMkLst>
        </pc:spChg>
        <pc:spChg chg="mod">
          <ac:chgData name="Laura Jenkins (IEH)" userId="ae3a07d3-7c51-4381-b786-d01af3331fdb" providerId="ADAL" clId="{A6AE3EF7-3D9D-4010-AB3B-5793B25B62E3}" dt="2023-09-22T08:54:53.671" v="1195" actId="14100"/>
          <ac:spMkLst>
            <pc:docMk/>
            <pc:sldMk cId="3365705953" sldId="292"/>
            <ac:spMk id="7" creationId="{ACE51F46-4545-4039-8624-1A7CE4FD8EF2}"/>
          </ac:spMkLst>
        </pc:spChg>
        <pc:spChg chg="mod">
          <ac:chgData name="Laura Jenkins (IEH)" userId="ae3a07d3-7c51-4381-b786-d01af3331fdb" providerId="ADAL" clId="{A6AE3EF7-3D9D-4010-AB3B-5793B25B62E3}" dt="2023-09-22T08:54:51.021" v="1194" actId="14100"/>
          <ac:spMkLst>
            <pc:docMk/>
            <pc:sldMk cId="3365705953" sldId="292"/>
            <ac:spMk id="8" creationId="{89D54094-BE44-4B73-A093-135428ADEEC3}"/>
          </ac:spMkLst>
        </pc:spChg>
        <pc:spChg chg="mod">
          <ac:chgData name="Laura Jenkins (IEH)" userId="ae3a07d3-7c51-4381-b786-d01af3331fdb" providerId="ADAL" clId="{A6AE3EF7-3D9D-4010-AB3B-5793B25B62E3}" dt="2023-09-22T08:55:06.121" v="1200" actId="1076"/>
          <ac:spMkLst>
            <pc:docMk/>
            <pc:sldMk cId="3365705953" sldId="292"/>
            <ac:spMk id="10" creationId="{CD85B0B5-8D4D-47F5-9662-0C811CF984EF}"/>
          </ac:spMkLst>
        </pc:spChg>
      </pc:sldChg>
      <pc:sldChg chg="addSp delSp modSp mod chgLayout">
        <pc:chgData name="Laura Jenkins (IEH)" userId="ae3a07d3-7c51-4381-b786-d01af3331fdb" providerId="ADAL" clId="{A6AE3EF7-3D9D-4010-AB3B-5793B25B62E3}" dt="2023-09-22T08:57:33.033" v="1226" actId="1036"/>
        <pc:sldMkLst>
          <pc:docMk/>
          <pc:sldMk cId="164381386" sldId="295"/>
        </pc:sldMkLst>
        <pc:spChg chg="mod ord">
          <ac:chgData name="Laura Jenkins (IEH)" userId="ae3a07d3-7c51-4381-b786-d01af3331fdb" providerId="ADAL" clId="{A6AE3EF7-3D9D-4010-AB3B-5793B25B62E3}" dt="2023-09-22T08:57:27.150" v="1217" actId="27636"/>
          <ac:spMkLst>
            <pc:docMk/>
            <pc:sldMk cId="164381386" sldId="295"/>
            <ac:spMk id="2" creationId="{00000000-0000-0000-0000-000000000000}"/>
          </ac:spMkLst>
        </pc:spChg>
        <pc:spChg chg="add del mod">
          <ac:chgData name="Laura Jenkins (IEH)" userId="ae3a07d3-7c51-4381-b786-d01af3331fdb" providerId="ADAL" clId="{A6AE3EF7-3D9D-4010-AB3B-5793B25B62E3}" dt="2023-09-22T08:57:27.126" v="1216" actId="6264"/>
          <ac:spMkLst>
            <pc:docMk/>
            <pc:sldMk cId="164381386" sldId="295"/>
            <ac:spMk id="3" creationId="{B4E020A5-F821-6533-CFF8-4994351A5F11}"/>
          </ac:spMkLst>
        </pc:spChg>
        <pc:spChg chg="mod">
          <ac:chgData name="Laura Jenkins (IEH)" userId="ae3a07d3-7c51-4381-b786-d01af3331fdb" providerId="ADAL" clId="{A6AE3EF7-3D9D-4010-AB3B-5793B25B62E3}" dt="2023-09-22T08:57:33.033" v="1226" actId="1036"/>
          <ac:spMkLst>
            <pc:docMk/>
            <pc:sldMk cId="164381386" sldId="295"/>
            <ac:spMk id="6" creationId="{5A30D072-8148-4FD2-B891-69DB0EC75476}"/>
          </ac:spMkLst>
        </pc:spChg>
        <pc:spChg chg="mod">
          <ac:chgData name="Laura Jenkins (IEH)" userId="ae3a07d3-7c51-4381-b786-d01af3331fdb" providerId="ADAL" clId="{A6AE3EF7-3D9D-4010-AB3B-5793B25B62E3}" dt="2023-09-22T08:57:33.033" v="1226" actId="1036"/>
          <ac:spMkLst>
            <pc:docMk/>
            <pc:sldMk cId="164381386" sldId="295"/>
            <ac:spMk id="9" creationId="{01EF8485-0895-48EF-B36B-4120686B2580}"/>
          </ac:spMkLst>
        </pc:spChg>
        <pc:spChg chg="mod">
          <ac:chgData name="Laura Jenkins (IEH)" userId="ae3a07d3-7c51-4381-b786-d01af3331fdb" providerId="ADAL" clId="{A6AE3EF7-3D9D-4010-AB3B-5793B25B62E3}" dt="2023-09-22T08:57:33.033" v="1226" actId="1036"/>
          <ac:spMkLst>
            <pc:docMk/>
            <pc:sldMk cId="164381386" sldId="295"/>
            <ac:spMk id="10" creationId="{A79E352A-C051-4C1C-B339-034FA867DB95}"/>
          </ac:spMkLst>
        </pc:spChg>
        <pc:spChg chg="mod">
          <ac:chgData name="Laura Jenkins (IEH)" userId="ae3a07d3-7c51-4381-b786-d01af3331fdb" providerId="ADAL" clId="{A6AE3EF7-3D9D-4010-AB3B-5793B25B62E3}" dt="2023-09-22T08:57:33.033" v="1226" actId="1036"/>
          <ac:spMkLst>
            <pc:docMk/>
            <pc:sldMk cId="164381386" sldId="295"/>
            <ac:spMk id="11" creationId="{70A812B8-1CEC-49A5-AB2E-4BDD3D1B798B}"/>
          </ac:spMkLst>
        </pc:spChg>
      </pc:sldChg>
      <pc:sldChg chg="addSp delSp modSp mod modClrScheme delAnim modAnim chgLayout">
        <pc:chgData name="Laura Jenkins (IEH)" userId="ae3a07d3-7c51-4381-b786-d01af3331fdb" providerId="ADAL" clId="{A6AE3EF7-3D9D-4010-AB3B-5793B25B62E3}" dt="2023-09-22T08:18:55.782" v="19" actId="1076"/>
        <pc:sldMkLst>
          <pc:docMk/>
          <pc:sldMk cId="1402441777" sldId="305"/>
        </pc:sldMkLst>
        <pc:spChg chg="mod ord">
          <ac:chgData name="Laura Jenkins (IEH)" userId="ae3a07d3-7c51-4381-b786-d01af3331fdb" providerId="ADAL" clId="{A6AE3EF7-3D9D-4010-AB3B-5793B25B62E3}" dt="2023-09-22T08:18:29.163" v="7" actId="6264"/>
          <ac:spMkLst>
            <pc:docMk/>
            <pc:sldMk cId="1402441777" sldId="305"/>
            <ac:spMk id="2" creationId="{00000000-0000-0000-0000-000000000000}"/>
          </ac:spMkLst>
        </pc:spChg>
        <pc:spChg chg="del mod">
          <ac:chgData name="Laura Jenkins (IEH)" userId="ae3a07d3-7c51-4381-b786-d01af3331fdb" providerId="ADAL" clId="{A6AE3EF7-3D9D-4010-AB3B-5793B25B62E3}" dt="2023-09-22T08:18:32.955" v="10"/>
          <ac:spMkLst>
            <pc:docMk/>
            <pc:sldMk cId="1402441777" sldId="305"/>
            <ac:spMk id="3" creationId="{00000000-0000-0000-0000-000000000000}"/>
          </ac:spMkLst>
        </pc:spChg>
        <pc:spChg chg="del mod">
          <ac:chgData name="Laura Jenkins (IEH)" userId="ae3a07d3-7c51-4381-b786-d01af3331fdb" providerId="ADAL" clId="{A6AE3EF7-3D9D-4010-AB3B-5793B25B62E3}" dt="2023-09-22T08:18:32.955" v="8" actId="478"/>
          <ac:spMkLst>
            <pc:docMk/>
            <pc:sldMk cId="1402441777" sldId="305"/>
            <ac:spMk id="4" creationId="{00000000-0000-0000-0000-000000000000}"/>
          </ac:spMkLst>
        </pc:spChg>
        <pc:spChg chg="add del mod">
          <ac:chgData name="Laura Jenkins (IEH)" userId="ae3a07d3-7c51-4381-b786-d01af3331fdb" providerId="ADAL" clId="{A6AE3EF7-3D9D-4010-AB3B-5793B25B62E3}" dt="2023-09-22T08:18:14.475" v="0" actId="6264"/>
          <ac:spMkLst>
            <pc:docMk/>
            <pc:sldMk cId="1402441777" sldId="305"/>
            <ac:spMk id="5" creationId="{E3898B9F-DCD2-1C9C-9E36-3C88E96B5100}"/>
          </ac:spMkLst>
        </pc:spChg>
        <pc:spChg chg="mod">
          <ac:chgData name="Laura Jenkins (IEH)" userId="ae3a07d3-7c51-4381-b786-d01af3331fdb" providerId="ADAL" clId="{A6AE3EF7-3D9D-4010-AB3B-5793B25B62E3}" dt="2023-09-22T08:18:55.782" v="19" actId="1076"/>
          <ac:spMkLst>
            <pc:docMk/>
            <pc:sldMk cId="1402441777" sldId="305"/>
            <ac:spMk id="6" creationId="{1F8FBEB7-53A6-4872-9C5B-4F190D4D2D42}"/>
          </ac:spMkLst>
        </pc:spChg>
        <pc:spChg chg="add mod ord">
          <ac:chgData name="Laura Jenkins (IEH)" userId="ae3a07d3-7c51-4381-b786-d01af3331fdb" providerId="ADAL" clId="{A6AE3EF7-3D9D-4010-AB3B-5793B25B62E3}" dt="2023-09-22T08:18:42.209" v="13" actId="15"/>
          <ac:spMkLst>
            <pc:docMk/>
            <pc:sldMk cId="1402441777" sldId="305"/>
            <ac:spMk id="7" creationId="{9AD00E8F-8D82-C558-8274-F2EB99367194}"/>
          </ac:spMkLst>
        </pc:spChg>
        <pc:spChg chg="add del mod">
          <ac:chgData name="Laura Jenkins (IEH)" userId="ae3a07d3-7c51-4381-b786-d01af3331fdb" providerId="ADAL" clId="{A6AE3EF7-3D9D-4010-AB3B-5793B25B62E3}" dt="2023-09-22T08:18:29.163" v="7" actId="6264"/>
          <ac:spMkLst>
            <pc:docMk/>
            <pc:sldMk cId="1402441777" sldId="305"/>
            <ac:spMk id="8" creationId="{37EBE82D-EEAB-E59D-46C3-648D6E06F480}"/>
          </ac:spMkLst>
        </pc:spChg>
        <pc:spChg chg="add del mod">
          <ac:chgData name="Laura Jenkins (IEH)" userId="ae3a07d3-7c51-4381-b786-d01af3331fdb" providerId="ADAL" clId="{A6AE3EF7-3D9D-4010-AB3B-5793B25B62E3}" dt="2023-09-22T08:18:29.163" v="7" actId="6264"/>
          <ac:spMkLst>
            <pc:docMk/>
            <pc:sldMk cId="1402441777" sldId="305"/>
            <ac:spMk id="9" creationId="{B88E7454-59FB-CAAC-387C-AA8541019A57}"/>
          </ac:spMkLst>
        </pc:spChg>
      </pc:sldChg>
      <pc:sldChg chg="addSp delSp modSp mod chgLayout">
        <pc:chgData name="Laura Jenkins (IEH)" userId="ae3a07d3-7c51-4381-b786-d01af3331fdb" providerId="ADAL" clId="{A6AE3EF7-3D9D-4010-AB3B-5793B25B62E3}" dt="2023-09-22T08:36:12.328" v="420" actId="1076"/>
        <pc:sldMkLst>
          <pc:docMk/>
          <pc:sldMk cId="3807770199" sldId="306"/>
        </pc:sldMkLst>
        <pc:spChg chg="mod ord">
          <ac:chgData name="Laura Jenkins (IEH)" userId="ae3a07d3-7c51-4381-b786-d01af3331fdb" providerId="ADAL" clId="{A6AE3EF7-3D9D-4010-AB3B-5793B25B62E3}" dt="2023-09-22T08:36:00.597" v="415" actId="6264"/>
          <ac:spMkLst>
            <pc:docMk/>
            <pc:sldMk cId="3807770199" sldId="306"/>
            <ac:spMk id="2" creationId="{849D2E5F-63EB-4E04-A05F-C8DA01051977}"/>
          </ac:spMkLst>
        </pc:spChg>
        <pc:spChg chg="mod">
          <ac:chgData name="Laura Jenkins (IEH)" userId="ae3a07d3-7c51-4381-b786-d01af3331fdb" providerId="ADAL" clId="{A6AE3EF7-3D9D-4010-AB3B-5793B25B62E3}" dt="2023-09-22T08:36:03.808" v="416" actId="1076"/>
          <ac:spMkLst>
            <pc:docMk/>
            <pc:sldMk cId="3807770199" sldId="306"/>
            <ac:spMk id="3" creationId="{F5222971-706C-4BFF-A0D8-B85370CAC22E}"/>
          </ac:spMkLst>
        </pc:spChg>
        <pc:spChg chg="add del mod">
          <ac:chgData name="Laura Jenkins (IEH)" userId="ae3a07d3-7c51-4381-b786-d01af3331fdb" providerId="ADAL" clId="{A6AE3EF7-3D9D-4010-AB3B-5793B25B62E3}" dt="2023-09-22T08:36:00.597" v="415" actId="6264"/>
          <ac:spMkLst>
            <pc:docMk/>
            <pc:sldMk cId="3807770199" sldId="306"/>
            <ac:spMk id="4" creationId="{25BC2E96-52EE-5264-504F-C3718A95FDF3}"/>
          </ac:spMkLst>
        </pc:spChg>
        <pc:spChg chg="mod">
          <ac:chgData name="Laura Jenkins (IEH)" userId="ae3a07d3-7c51-4381-b786-d01af3331fdb" providerId="ADAL" clId="{A6AE3EF7-3D9D-4010-AB3B-5793B25B62E3}" dt="2023-09-22T08:36:12.328" v="420" actId="1076"/>
          <ac:spMkLst>
            <pc:docMk/>
            <pc:sldMk cId="3807770199" sldId="306"/>
            <ac:spMk id="6" creationId="{551268BC-E76A-4CAE-A705-DE1E7FA64B16}"/>
          </ac:spMkLst>
        </pc:spChg>
        <pc:picChg chg="mod">
          <ac:chgData name="Laura Jenkins (IEH)" userId="ae3a07d3-7c51-4381-b786-d01af3331fdb" providerId="ADAL" clId="{A6AE3EF7-3D9D-4010-AB3B-5793B25B62E3}" dt="2023-09-22T08:36:05.372" v="417" actId="1076"/>
          <ac:picMkLst>
            <pc:docMk/>
            <pc:sldMk cId="3807770199" sldId="306"/>
            <ac:picMk id="5" creationId="{5071937B-9D28-47CE-93E0-65316DCA5AC1}"/>
          </ac:picMkLst>
        </pc:picChg>
        <pc:picChg chg="mod">
          <ac:chgData name="Laura Jenkins (IEH)" userId="ae3a07d3-7c51-4381-b786-d01af3331fdb" providerId="ADAL" clId="{A6AE3EF7-3D9D-4010-AB3B-5793B25B62E3}" dt="2023-09-22T08:36:10.474" v="419" actId="1076"/>
          <ac:picMkLst>
            <pc:docMk/>
            <pc:sldMk cId="3807770199" sldId="306"/>
            <ac:picMk id="8" creationId="{04A2AC8A-E58C-446F-AA3B-A05DD345F659}"/>
          </ac:picMkLst>
        </pc:picChg>
      </pc:sldChg>
      <pc:sldChg chg="addSp delSp modSp mod chgLayout">
        <pc:chgData name="Laura Jenkins (IEH)" userId="ae3a07d3-7c51-4381-b786-d01af3331fdb" providerId="ADAL" clId="{A6AE3EF7-3D9D-4010-AB3B-5793B25B62E3}" dt="2023-09-22T08:57:39.383" v="1235" actId="1036"/>
        <pc:sldMkLst>
          <pc:docMk/>
          <pc:sldMk cId="2141683429" sldId="307"/>
        </pc:sldMkLst>
        <pc:spChg chg="mod ord">
          <ac:chgData name="Laura Jenkins (IEH)" userId="ae3a07d3-7c51-4381-b786-d01af3331fdb" providerId="ADAL" clId="{A6AE3EF7-3D9D-4010-AB3B-5793B25B62E3}" dt="2023-09-22T08:57:36.136" v="1228" actId="27636"/>
          <ac:spMkLst>
            <pc:docMk/>
            <pc:sldMk cId="2141683429" sldId="307"/>
            <ac:spMk id="2" creationId="{00000000-0000-0000-0000-000000000000}"/>
          </ac:spMkLst>
        </pc:spChg>
        <pc:spChg chg="add del mod">
          <ac:chgData name="Laura Jenkins (IEH)" userId="ae3a07d3-7c51-4381-b786-d01af3331fdb" providerId="ADAL" clId="{A6AE3EF7-3D9D-4010-AB3B-5793B25B62E3}" dt="2023-09-22T08:57:36.118" v="1227" actId="6264"/>
          <ac:spMkLst>
            <pc:docMk/>
            <pc:sldMk cId="2141683429" sldId="307"/>
            <ac:spMk id="3" creationId="{C4F075B4-8063-316D-BC42-E6625789A2AF}"/>
          </ac:spMkLst>
        </pc:spChg>
        <pc:spChg chg="mod">
          <ac:chgData name="Laura Jenkins (IEH)" userId="ae3a07d3-7c51-4381-b786-d01af3331fdb" providerId="ADAL" clId="{A6AE3EF7-3D9D-4010-AB3B-5793B25B62E3}" dt="2023-09-22T08:57:39.383" v="1235" actId="1036"/>
          <ac:spMkLst>
            <pc:docMk/>
            <pc:sldMk cId="2141683429" sldId="307"/>
            <ac:spMk id="5" creationId="{00000000-0000-0000-0000-000000000000}"/>
          </ac:spMkLst>
        </pc:spChg>
        <pc:spChg chg="mod">
          <ac:chgData name="Laura Jenkins (IEH)" userId="ae3a07d3-7c51-4381-b786-d01af3331fdb" providerId="ADAL" clId="{A6AE3EF7-3D9D-4010-AB3B-5793B25B62E3}" dt="2023-09-22T08:57:39.383" v="1235" actId="1036"/>
          <ac:spMkLst>
            <pc:docMk/>
            <pc:sldMk cId="2141683429" sldId="307"/>
            <ac:spMk id="8" creationId="{00000000-0000-0000-0000-000000000000}"/>
          </ac:spMkLst>
        </pc:spChg>
      </pc:sldChg>
    </pc:docChg>
  </pc:docChgLst>
  <pc:docChgLst>
    <pc:chgData name="Laura Jenkins (IEH)" userId="ae3a07d3-7c51-4381-b786-d01af3331fdb" providerId="ADAL" clId="{AE01A3C4-8888-4990-927B-29265C26CBAF}"/>
    <pc:docChg chg="modSld">
      <pc:chgData name="Laura Jenkins (IEH)" userId="ae3a07d3-7c51-4381-b786-d01af3331fdb" providerId="ADAL" clId="{AE01A3C4-8888-4990-927B-29265C26CBAF}" dt="2024-10-09T09:32:00.344" v="3" actId="20577"/>
      <pc:docMkLst>
        <pc:docMk/>
      </pc:docMkLst>
      <pc:sldChg chg="modSp mod">
        <pc:chgData name="Laura Jenkins (IEH)" userId="ae3a07d3-7c51-4381-b786-d01af3331fdb" providerId="ADAL" clId="{AE01A3C4-8888-4990-927B-29265C26CBAF}" dt="2024-10-09T09:32:00.344" v="3" actId="20577"/>
        <pc:sldMkLst>
          <pc:docMk/>
          <pc:sldMk cId="3899016586" sldId="258"/>
        </pc:sldMkLst>
        <pc:spChg chg="mod">
          <ac:chgData name="Laura Jenkins (IEH)" userId="ae3a07d3-7c51-4381-b786-d01af3331fdb" providerId="ADAL" clId="{AE01A3C4-8888-4990-927B-29265C26CBAF}" dt="2024-10-09T09:31:58.339" v="1" actId="20577"/>
          <ac:spMkLst>
            <pc:docMk/>
            <pc:sldMk cId="3899016586" sldId="258"/>
            <ac:spMk id="17" creationId="{00000000-0000-0000-0000-000000000000}"/>
          </ac:spMkLst>
        </pc:spChg>
        <pc:spChg chg="mod">
          <ac:chgData name="Laura Jenkins (IEH)" userId="ae3a07d3-7c51-4381-b786-d01af3331fdb" providerId="ADAL" clId="{AE01A3C4-8888-4990-927B-29265C26CBAF}" dt="2024-10-09T09:32:00.344" v="3" actId="20577"/>
          <ac:spMkLst>
            <pc:docMk/>
            <pc:sldMk cId="3899016586" sldId="258"/>
            <ac:spMk id="18"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assets.publishing.service.gov.uk/government/uploads/system/uploads/attachment_data/file/851152/Marriage_and_Civil_Partnership_in_England_and_Wales.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ov.uk/government/statistics/forced-marriage-unit-statistics-2020"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researchbriefings.files.parliament.uk/documents/SN03372/SN03372.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ons.gov.uk/peoplepopulationandcommunity/birthsdeathsandmarriages/marriagecohabitationandcivilpartnerships"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www.youtube.com/watch?v=MdvcxKRIKwY" TargetMode="External"/><Relationship Id="rId2" Type="http://schemas.openxmlformats.org/officeDocument/2006/relationships/hyperlink" Target="https://www.youtube.com/watch?v=toJebvHNM1U&amp;t=30s" TargetMode="External"/><Relationship Id="rId1" Type="http://schemas.openxmlformats.org/officeDocument/2006/relationships/slideLayout" Target="../slideLayouts/slideLayout6.xml"/><Relationship Id="rId6" Type="http://schemas.openxmlformats.org/officeDocument/2006/relationships/hyperlink" Target="https://www.youtube.com/watch?v=_l2sx3IIpWg" TargetMode="External"/><Relationship Id="rId5" Type="http://schemas.openxmlformats.org/officeDocument/2006/relationships/hyperlink" Target="https://www.youtube.com/watch?v=brzzg6TEJic&amp;t=91s" TargetMode="External"/><Relationship Id="rId4" Type="http://schemas.openxmlformats.org/officeDocument/2006/relationships/image" Target="../media/image17.png"/></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publications/cohabitation-the-financial-consequences-of-relationship-breakdown" TargetMode="External"/><Relationship Id="rId2" Type="http://schemas.openxmlformats.org/officeDocument/2006/relationships/hyperlink" Target="https://www.gov.uk/marriages-civil-partnerships/what-you-need-to-do" TargetMode="External"/><Relationship Id="rId1" Type="http://schemas.openxmlformats.org/officeDocument/2006/relationships/slideLayout" Target="../slideLayouts/slideLayout6.xml"/><Relationship Id="rId6" Type="http://schemas.openxmlformats.org/officeDocument/2006/relationships/hyperlink" Target="https://www.citizensadvice.org.uk/family/living-together-marriage-and-civil-partnership/living-together-and-marriage-legal-differences" TargetMode="External"/><Relationship Id="rId5" Type="http://schemas.openxmlformats.org/officeDocument/2006/relationships/hyperlink" Target="https://assets.publishing.service.gov.uk/government/uploads/system/uploads/attachment_data/file/306000/140423_M_SSC_Act_factsheet__web_version_.pdf" TargetMode="External"/><Relationship Id="rId4" Type="http://schemas.openxmlformats.org/officeDocument/2006/relationships/hyperlink" Target="http://www.cilexlawschool.ac.uk/wp-content/uploads/2018/10/UQ07-Family-Law-Sample-2018.pdf"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gov.uk/government/statistics/forced-marriage-unit-statistics-2020" TargetMode="External"/><Relationship Id="rId2" Type="http://schemas.openxmlformats.org/officeDocument/2006/relationships/hyperlink" Target="https://www.gov.uk/government/publications/marriage-and-civil-partnership-in-england-and-wales" TargetMode="External"/><Relationship Id="rId1" Type="http://schemas.openxmlformats.org/officeDocument/2006/relationships/slideLayout" Target="../slideLayouts/slideLayout6.xml"/><Relationship Id="rId5" Type="http://schemas.openxmlformats.org/officeDocument/2006/relationships/hyperlink" Target="https://researchbriefings.files.parliament.uk/documents/SN03372/SN03372.pdf" TargetMode="External"/><Relationship Id="rId4" Type="http://schemas.openxmlformats.org/officeDocument/2006/relationships/hyperlink" Target="https://commonslibrary.parliament.uk/research-briefings/sn03752/"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28881/7182.pdf" TargetMode="External"/><Relationship Id="rId2" Type="http://schemas.openxmlformats.org/officeDocument/2006/relationships/hyperlink" Target="https://www.ons.gov.uk/peoplepopulationandcommunity/birthsdeathsandmarriages/marriagecohabitationandcivilpartnership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1810752"/>
            <a:ext cx="2232248" cy="104218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088232"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97010" y="1873940"/>
            <a:ext cx="1538951" cy="91908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661505" y="332656"/>
            <a:ext cx="1656184" cy="2160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847528" y="332656"/>
            <a:ext cx="2664296" cy="137810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847528" y="2996952"/>
            <a:ext cx="244827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5" y="3140968"/>
            <a:ext cx="443771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915979" y="1873940"/>
            <a:ext cx="2597234"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5915980" y="2623136"/>
            <a:ext cx="4401709" cy="42922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430182" y="2924944"/>
            <a:ext cx="1305778"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9746"/>
            <a:ext cx="8496944" cy="830997"/>
          </a:xfrm>
          <a:prstGeom prst="rect">
            <a:avLst/>
          </a:prstGeom>
          <a:noFill/>
        </p:spPr>
        <p:txBody>
          <a:bodyPr wrap="square" rtlCol="0">
            <a:spAutoFit/>
          </a:bodyPr>
          <a:lstStyle/>
          <a:p>
            <a:pPr algn="ctr"/>
            <a:r>
              <a:rPr lang="en-GB" sz="2400" b="1" dirty="0"/>
              <a:t>ECAY6005: Relationships, Communication and Families in Contemporary Society </a:t>
            </a:r>
          </a:p>
        </p:txBody>
      </p:sp>
      <p:sp>
        <p:nvSpPr>
          <p:cNvPr id="18" name="TextBox 17"/>
          <p:cNvSpPr txBox="1"/>
          <p:nvPr/>
        </p:nvSpPr>
        <p:spPr>
          <a:xfrm>
            <a:off x="1847528" y="5574432"/>
            <a:ext cx="8496944" cy="830997"/>
          </a:xfrm>
          <a:prstGeom prst="rect">
            <a:avLst/>
          </a:prstGeom>
          <a:noFill/>
        </p:spPr>
        <p:txBody>
          <a:bodyPr wrap="square" rtlCol="0">
            <a:spAutoFit/>
          </a:bodyPr>
          <a:lstStyle/>
          <a:p>
            <a:pPr algn="ctr"/>
            <a:r>
              <a:rPr lang="en-GB" sz="2400" b="1" dirty="0"/>
              <a:t>Marriage, Civil Partnership and Cohabitation</a:t>
            </a:r>
          </a:p>
          <a:p>
            <a:pPr algn="ctr"/>
            <a:r>
              <a:rPr lang="en-GB" sz="2400" b="1" dirty="0"/>
              <a:t>2024</a:t>
            </a:r>
          </a:p>
        </p:txBody>
      </p:sp>
      <p:pic>
        <p:nvPicPr>
          <p:cNvPr id="2" name="Picture 1">
            <a:extLst>
              <a:ext uri="{FF2B5EF4-FFF2-40B4-BE49-F238E27FC236}">
                <a16:creationId xmlns:a16="http://schemas.microsoft.com/office/drawing/2014/main" id="{3B9D6DAC-114F-4DCC-B8D7-156639C91F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46706" y="438244"/>
            <a:ext cx="1853550" cy="1228984"/>
          </a:xfrm>
          <a:prstGeom prst="rect">
            <a:avLst/>
          </a:prstGeom>
        </p:spPr>
      </p:pic>
      <p:pic>
        <p:nvPicPr>
          <p:cNvPr id="3" name="Picture 2">
            <a:extLst>
              <a:ext uri="{FF2B5EF4-FFF2-40B4-BE49-F238E27FC236}">
                <a16:creationId xmlns:a16="http://schemas.microsoft.com/office/drawing/2014/main" id="{9770139C-1121-4782-B5B8-EA8542F701E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60204" y="3131981"/>
            <a:ext cx="2179935" cy="1279689"/>
          </a:xfrm>
          <a:prstGeom prst="rect">
            <a:avLst/>
          </a:prstGeom>
        </p:spPr>
      </p:pic>
      <p:pic>
        <p:nvPicPr>
          <p:cNvPr id="11" name="Picture 10">
            <a:extLst>
              <a:ext uri="{FF2B5EF4-FFF2-40B4-BE49-F238E27FC236}">
                <a16:creationId xmlns:a16="http://schemas.microsoft.com/office/drawing/2014/main" id="{F595D0C7-6F25-4D06-AB9E-64DE9FF75716}"/>
              </a:ext>
            </a:extLst>
          </p:cNvPr>
          <p:cNvPicPr>
            <a:picLocks noChangeAspect="1"/>
          </p:cNvPicPr>
          <p:nvPr/>
        </p:nvPicPr>
        <p:blipFill>
          <a:blip r:embed="rId4"/>
          <a:stretch>
            <a:fillRect/>
          </a:stretch>
        </p:blipFill>
        <p:spPr>
          <a:xfrm>
            <a:off x="6170020" y="3254716"/>
            <a:ext cx="3857625" cy="1181100"/>
          </a:xfrm>
          <a:prstGeom prst="rect">
            <a:avLst/>
          </a:prstGeom>
        </p:spPr>
      </p:pic>
      <p:pic>
        <p:nvPicPr>
          <p:cNvPr id="16" name="Picture 15">
            <a:extLst>
              <a:ext uri="{FF2B5EF4-FFF2-40B4-BE49-F238E27FC236}">
                <a16:creationId xmlns:a16="http://schemas.microsoft.com/office/drawing/2014/main" id="{CECB8448-F5FC-4132-A110-68382380BBA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910502" y="432646"/>
            <a:ext cx="2504341" cy="1179414"/>
          </a:xfrm>
          <a:prstGeom prst="rect">
            <a:avLst/>
          </a:prstGeom>
        </p:spPr>
      </p:pic>
      <p:sp>
        <p:nvSpPr>
          <p:cNvPr id="19" name="Rectangle 18">
            <a:extLst>
              <a:ext uri="{FF2B5EF4-FFF2-40B4-BE49-F238E27FC236}">
                <a16:creationId xmlns:a16="http://schemas.microsoft.com/office/drawing/2014/main" id="{123C2B13-3204-45EB-9C30-8D17D3E4B7AF}"/>
              </a:ext>
            </a:extLst>
          </p:cNvPr>
          <p:cNvSpPr/>
          <p:nvPr/>
        </p:nvSpPr>
        <p:spPr>
          <a:xfrm>
            <a:off x="4631068" y="330927"/>
            <a:ext cx="1656184" cy="1378105"/>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F698A-7175-43F5-B6CC-A91FCCF9ED1C}"/>
              </a:ext>
            </a:extLst>
          </p:cNvPr>
          <p:cNvSpPr>
            <a:spLocks noGrp="1"/>
          </p:cNvSpPr>
          <p:nvPr>
            <p:ph type="title"/>
          </p:nvPr>
        </p:nvSpPr>
        <p:spPr>
          <a:xfrm>
            <a:off x="609600" y="274638"/>
            <a:ext cx="10972800" cy="1143000"/>
          </a:xfrm>
        </p:spPr>
        <p:txBody>
          <a:bodyPr/>
          <a:lstStyle/>
          <a:p>
            <a:r>
              <a:rPr lang="en-GB"/>
              <a:t>Learning Review</a:t>
            </a:r>
          </a:p>
        </p:txBody>
      </p:sp>
      <p:sp>
        <p:nvSpPr>
          <p:cNvPr id="3" name="TextBox 2">
            <a:extLst>
              <a:ext uri="{FF2B5EF4-FFF2-40B4-BE49-F238E27FC236}">
                <a16:creationId xmlns:a16="http://schemas.microsoft.com/office/drawing/2014/main" id="{13D1F6EB-A668-4CA7-B35E-EE21425C0B38}"/>
              </a:ext>
            </a:extLst>
          </p:cNvPr>
          <p:cNvSpPr txBox="1"/>
          <p:nvPr/>
        </p:nvSpPr>
        <p:spPr>
          <a:xfrm>
            <a:off x="2495600" y="2492896"/>
            <a:ext cx="7715200" cy="523220"/>
          </a:xfrm>
          <a:prstGeom prst="rect">
            <a:avLst/>
          </a:prstGeom>
          <a:noFill/>
        </p:spPr>
        <p:txBody>
          <a:bodyPr wrap="square" rtlCol="0">
            <a:spAutoFit/>
          </a:bodyPr>
          <a:lstStyle/>
          <a:p>
            <a:pPr algn="ctr"/>
            <a:r>
              <a:rPr lang="en-GB" sz="2800" i="1"/>
              <a:t>What did we cover in our previous Session?</a:t>
            </a:r>
          </a:p>
        </p:txBody>
      </p:sp>
      <p:pic>
        <p:nvPicPr>
          <p:cNvPr id="5" name="Picture 4" descr="A close up of a sign&#10;&#10;Description automatically generated">
            <a:extLst>
              <a:ext uri="{FF2B5EF4-FFF2-40B4-BE49-F238E27FC236}">
                <a16:creationId xmlns:a16="http://schemas.microsoft.com/office/drawing/2014/main" id="{D2C23ED6-1A9E-43C1-9B0A-14BD76FE8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9936" y="3841885"/>
            <a:ext cx="1348988" cy="1348988"/>
          </a:xfrm>
          <a:prstGeom prst="rect">
            <a:avLst/>
          </a:prstGeom>
        </p:spPr>
      </p:pic>
    </p:spTree>
    <p:extLst>
      <p:ext uri="{BB962C8B-B14F-4D97-AF65-F5344CB8AC3E}">
        <p14:creationId xmlns:p14="http://schemas.microsoft.com/office/powerpoint/2010/main" val="79589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5323FC-103B-431B-96F5-512D2F3A2658}"/>
              </a:ext>
            </a:extLst>
          </p:cNvPr>
          <p:cNvSpPr txBox="1"/>
          <p:nvPr/>
        </p:nvSpPr>
        <p:spPr>
          <a:xfrm>
            <a:off x="1055440" y="2321441"/>
            <a:ext cx="2340260" cy="461665"/>
          </a:xfrm>
          <a:prstGeom prst="rect">
            <a:avLst/>
          </a:prstGeom>
          <a:noFill/>
        </p:spPr>
        <p:txBody>
          <a:bodyPr wrap="square" rtlCol="0">
            <a:spAutoFit/>
          </a:bodyPr>
          <a:lstStyle/>
          <a:p>
            <a:pPr algn="ctr"/>
            <a:r>
              <a:rPr lang="en-GB" sz="2400" b="1"/>
              <a:t>Marriage</a:t>
            </a:r>
          </a:p>
        </p:txBody>
      </p:sp>
      <p:sp>
        <p:nvSpPr>
          <p:cNvPr id="4" name="TextBox 3">
            <a:extLst>
              <a:ext uri="{FF2B5EF4-FFF2-40B4-BE49-F238E27FC236}">
                <a16:creationId xmlns:a16="http://schemas.microsoft.com/office/drawing/2014/main" id="{B5A6171B-21D0-4167-B89A-9695EEDFAB02}"/>
              </a:ext>
            </a:extLst>
          </p:cNvPr>
          <p:cNvSpPr txBox="1"/>
          <p:nvPr/>
        </p:nvSpPr>
        <p:spPr>
          <a:xfrm>
            <a:off x="4462356" y="2315557"/>
            <a:ext cx="3267288" cy="461665"/>
          </a:xfrm>
          <a:prstGeom prst="rect">
            <a:avLst/>
          </a:prstGeom>
          <a:noFill/>
        </p:spPr>
        <p:txBody>
          <a:bodyPr wrap="square" rtlCol="0">
            <a:spAutoFit/>
          </a:bodyPr>
          <a:lstStyle/>
          <a:p>
            <a:pPr algn="ctr"/>
            <a:r>
              <a:rPr lang="en-GB" sz="2400" b="1"/>
              <a:t>Civil Partnership</a:t>
            </a:r>
          </a:p>
        </p:txBody>
      </p:sp>
      <p:sp>
        <p:nvSpPr>
          <p:cNvPr id="6" name="TextBox 5">
            <a:extLst>
              <a:ext uri="{FF2B5EF4-FFF2-40B4-BE49-F238E27FC236}">
                <a16:creationId xmlns:a16="http://schemas.microsoft.com/office/drawing/2014/main" id="{D93D5208-C178-440A-92EA-2DDF8EA85EFF}"/>
              </a:ext>
            </a:extLst>
          </p:cNvPr>
          <p:cNvSpPr txBox="1"/>
          <p:nvPr/>
        </p:nvSpPr>
        <p:spPr>
          <a:xfrm>
            <a:off x="8796300" y="2315557"/>
            <a:ext cx="2340260" cy="461665"/>
          </a:xfrm>
          <a:prstGeom prst="rect">
            <a:avLst/>
          </a:prstGeom>
          <a:noFill/>
        </p:spPr>
        <p:txBody>
          <a:bodyPr wrap="square" rtlCol="0">
            <a:spAutoFit/>
          </a:bodyPr>
          <a:lstStyle/>
          <a:p>
            <a:pPr algn="ctr"/>
            <a:r>
              <a:rPr lang="en-GB" sz="2400" b="1"/>
              <a:t>Co-habitation</a:t>
            </a:r>
          </a:p>
        </p:txBody>
      </p:sp>
      <p:sp>
        <p:nvSpPr>
          <p:cNvPr id="7" name="TextBox 6">
            <a:extLst>
              <a:ext uri="{FF2B5EF4-FFF2-40B4-BE49-F238E27FC236}">
                <a16:creationId xmlns:a16="http://schemas.microsoft.com/office/drawing/2014/main" id="{05B4CAAC-6A2B-4FF1-AB3E-A4E9B7958411}"/>
              </a:ext>
            </a:extLst>
          </p:cNvPr>
          <p:cNvSpPr txBox="1"/>
          <p:nvPr/>
        </p:nvSpPr>
        <p:spPr>
          <a:xfrm>
            <a:off x="1775520" y="908721"/>
            <a:ext cx="8424936" cy="830997"/>
          </a:xfrm>
          <a:prstGeom prst="rect">
            <a:avLst/>
          </a:prstGeom>
          <a:noFill/>
        </p:spPr>
        <p:txBody>
          <a:bodyPr wrap="square" rtlCol="0">
            <a:spAutoFit/>
          </a:bodyPr>
          <a:lstStyle/>
          <a:p>
            <a:r>
              <a:rPr lang="en-GB" sz="2400"/>
              <a:t>Take a moment to consider what you understand these three terms to mean:</a:t>
            </a:r>
          </a:p>
        </p:txBody>
      </p:sp>
      <p:pic>
        <p:nvPicPr>
          <p:cNvPr id="10" name="Picture 9" descr="Icon&#10;&#10;Description automatically generated">
            <a:extLst>
              <a:ext uri="{FF2B5EF4-FFF2-40B4-BE49-F238E27FC236}">
                <a16:creationId xmlns:a16="http://schemas.microsoft.com/office/drawing/2014/main" id="{D5854DA0-9A72-43C6-850B-6FE3EE9989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1904" y="3068960"/>
            <a:ext cx="1219200" cy="1219200"/>
          </a:xfrm>
          <a:prstGeom prst="rect">
            <a:avLst/>
          </a:prstGeom>
        </p:spPr>
      </p:pic>
      <p:sp>
        <p:nvSpPr>
          <p:cNvPr id="13" name="TextBox 12">
            <a:extLst>
              <a:ext uri="{FF2B5EF4-FFF2-40B4-BE49-F238E27FC236}">
                <a16:creationId xmlns:a16="http://schemas.microsoft.com/office/drawing/2014/main" id="{74A0B5FF-EE23-444C-97CB-499B0F08DC72}"/>
              </a:ext>
            </a:extLst>
          </p:cNvPr>
          <p:cNvSpPr txBox="1"/>
          <p:nvPr/>
        </p:nvSpPr>
        <p:spPr>
          <a:xfrm>
            <a:off x="2495600" y="4288160"/>
            <a:ext cx="6984776" cy="461665"/>
          </a:xfrm>
          <a:prstGeom prst="rect">
            <a:avLst/>
          </a:prstGeom>
          <a:noFill/>
        </p:spPr>
        <p:txBody>
          <a:bodyPr wrap="square" rtlCol="0">
            <a:spAutoFit/>
          </a:bodyPr>
          <a:lstStyle/>
          <a:p>
            <a:pPr algn="ctr"/>
            <a:r>
              <a:rPr lang="en-GB" sz="2400"/>
              <a:t>Share your initial thoughts with the group</a:t>
            </a:r>
          </a:p>
        </p:txBody>
      </p:sp>
      <p:sp>
        <p:nvSpPr>
          <p:cNvPr id="2" name="Title 1">
            <a:extLst>
              <a:ext uri="{FF2B5EF4-FFF2-40B4-BE49-F238E27FC236}">
                <a16:creationId xmlns:a16="http://schemas.microsoft.com/office/drawing/2014/main" id="{129BE587-9E5C-C42A-93C3-7E39B68CDC24}"/>
              </a:ext>
            </a:extLst>
          </p:cNvPr>
          <p:cNvSpPr>
            <a:spLocks noGrp="1"/>
          </p:cNvSpPr>
          <p:nvPr>
            <p:ph type="title"/>
          </p:nvPr>
        </p:nvSpPr>
        <p:spPr>
          <a:xfrm>
            <a:off x="609600" y="74148"/>
            <a:ext cx="10972800" cy="1143000"/>
          </a:xfrm>
        </p:spPr>
        <p:txBody>
          <a:bodyPr/>
          <a:lstStyle/>
          <a:p>
            <a:r>
              <a:rPr lang="en-GB"/>
              <a:t>Guided Study Activity</a:t>
            </a:r>
          </a:p>
        </p:txBody>
      </p:sp>
    </p:spTree>
    <p:extLst>
      <p:ext uri="{BB962C8B-B14F-4D97-AF65-F5344CB8AC3E}">
        <p14:creationId xmlns:p14="http://schemas.microsoft.com/office/powerpoint/2010/main" val="53986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Marriage &amp; Civil Partnership</a:t>
            </a:r>
          </a:p>
        </p:txBody>
      </p:sp>
      <p:sp>
        <p:nvSpPr>
          <p:cNvPr id="3" name="TextBox 2"/>
          <p:cNvSpPr txBox="1"/>
          <p:nvPr/>
        </p:nvSpPr>
        <p:spPr>
          <a:xfrm>
            <a:off x="1785864" y="2060849"/>
            <a:ext cx="8640960" cy="461665"/>
          </a:xfrm>
          <a:prstGeom prst="rect">
            <a:avLst/>
          </a:prstGeom>
          <a:noFill/>
        </p:spPr>
        <p:txBody>
          <a:bodyPr wrap="square" rtlCol="0">
            <a:spAutoFit/>
          </a:bodyPr>
          <a:lstStyle/>
          <a:p>
            <a:pPr algn="ctr">
              <a:spcBef>
                <a:spcPts val="600"/>
              </a:spcBef>
              <a:spcAft>
                <a:spcPts val="600"/>
              </a:spcAft>
            </a:pPr>
            <a:r>
              <a:rPr lang="en-GB" sz="2400" b="1"/>
              <a:t>Research Skills Discussion (1)</a:t>
            </a:r>
          </a:p>
        </p:txBody>
      </p:sp>
      <p:sp>
        <p:nvSpPr>
          <p:cNvPr id="4" name="TextBox 3"/>
          <p:cNvSpPr txBox="1"/>
          <p:nvPr/>
        </p:nvSpPr>
        <p:spPr>
          <a:xfrm>
            <a:off x="3472410" y="1409804"/>
            <a:ext cx="5503910" cy="461665"/>
          </a:xfrm>
          <a:prstGeom prst="rect">
            <a:avLst/>
          </a:prstGeom>
          <a:noFill/>
        </p:spPr>
        <p:txBody>
          <a:bodyPr wrap="square" rtlCol="0">
            <a:spAutoFit/>
          </a:bodyPr>
          <a:lstStyle/>
          <a:p>
            <a:r>
              <a:rPr lang="en-GB" sz="2400" b="1"/>
              <a:t>What is current Government policy?</a:t>
            </a:r>
          </a:p>
        </p:txBody>
      </p:sp>
      <p:sp>
        <p:nvSpPr>
          <p:cNvPr id="5" name="TextBox 4">
            <a:extLst>
              <a:ext uri="{FF2B5EF4-FFF2-40B4-BE49-F238E27FC236}">
                <a16:creationId xmlns:a16="http://schemas.microsoft.com/office/drawing/2014/main" id="{9574EC1B-BB31-450D-A7AE-A71746DFB592}"/>
              </a:ext>
            </a:extLst>
          </p:cNvPr>
          <p:cNvSpPr txBox="1"/>
          <p:nvPr/>
        </p:nvSpPr>
        <p:spPr>
          <a:xfrm>
            <a:off x="1769803" y="2967336"/>
            <a:ext cx="8640960" cy="830997"/>
          </a:xfrm>
          <a:prstGeom prst="rect">
            <a:avLst/>
          </a:prstGeom>
          <a:noFill/>
        </p:spPr>
        <p:txBody>
          <a:bodyPr wrap="square" rtlCol="0">
            <a:spAutoFit/>
          </a:bodyPr>
          <a:lstStyle/>
          <a:p>
            <a:pPr algn="ctr">
              <a:spcBef>
                <a:spcPts val="600"/>
              </a:spcBef>
              <a:spcAft>
                <a:spcPts val="600"/>
              </a:spcAft>
            </a:pPr>
            <a:r>
              <a:rPr lang="en-GB" sz="2400" i="1"/>
              <a:t>Why would I begin this Theme by looking at Government Policy?</a:t>
            </a:r>
          </a:p>
        </p:txBody>
      </p:sp>
      <p:pic>
        <p:nvPicPr>
          <p:cNvPr id="7" name="Picture 6" descr="Icon&#10;&#10;Description automatically generated">
            <a:extLst>
              <a:ext uri="{FF2B5EF4-FFF2-40B4-BE49-F238E27FC236}">
                <a16:creationId xmlns:a16="http://schemas.microsoft.com/office/drawing/2014/main" id="{5137F1D2-67A3-45CF-831C-427C1F568D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28448" y="1056329"/>
            <a:ext cx="1219200" cy="1219200"/>
          </a:xfrm>
          <a:prstGeom prst="rect">
            <a:avLst/>
          </a:prstGeom>
        </p:spPr>
      </p:pic>
      <p:sp>
        <p:nvSpPr>
          <p:cNvPr id="9" name="TextBox 8">
            <a:extLst>
              <a:ext uri="{FF2B5EF4-FFF2-40B4-BE49-F238E27FC236}">
                <a16:creationId xmlns:a16="http://schemas.microsoft.com/office/drawing/2014/main" id="{B500DB39-271B-4CBF-81CD-9D82DD32E47B}"/>
              </a:ext>
            </a:extLst>
          </p:cNvPr>
          <p:cNvSpPr txBox="1"/>
          <p:nvPr/>
        </p:nvSpPr>
        <p:spPr>
          <a:xfrm>
            <a:off x="2513861" y="4523563"/>
            <a:ext cx="6984776" cy="461665"/>
          </a:xfrm>
          <a:prstGeom prst="rect">
            <a:avLst/>
          </a:prstGeom>
          <a:noFill/>
        </p:spPr>
        <p:txBody>
          <a:bodyPr wrap="square" rtlCol="0">
            <a:spAutoFit/>
          </a:bodyPr>
          <a:lstStyle/>
          <a:p>
            <a:pPr algn="ctr"/>
            <a:r>
              <a:rPr lang="en-GB" sz="2400"/>
              <a:t>Share your initial thoughts with the group</a:t>
            </a:r>
          </a:p>
        </p:txBody>
      </p:sp>
    </p:spTree>
    <p:extLst>
      <p:ext uri="{BB962C8B-B14F-4D97-AF65-F5344CB8AC3E}">
        <p14:creationId xmlns:p14="http://schemas.microsoft.com/office/powerpoint/2010/main" val="283225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Marriage &amp; Civil Partnership</a:t>
            </a:r>
          </a:p>
        </p:txBody>
      </p:sp>
      <p:sp>
        <p:nvSpPr>
          <p:cNvPr id="3" name="TextBox 2"/>
          <p:cNvSpPr txBox="1"/>
          <p:nvPr/>
        </p:nvSpPr>
        <p:spPr>
          <a:xfrm>
            <a:off x="1785864" y="2060849"/>
            <a:ext cx="8640960" cy="461665"/>
          </a:xfrm>
          <a:prstGeom prst="rect">
            <a:avLst/>
          </a:prstGeom>
          <a:noFill/>
        </p:spPr>
        <p:txBody>
          <a:bodyPr wrap="square" rtlCol="0">
            <a:spAutoFit/>
          </a:bodyPr>
          <a:lstStyle/>
          <a:p>
            <a:pPr algn="ctr">
              <a:spcBef>
                <a:spcPts val="600"/>
              </a:spcBef>
              <a:spcAft>
                <a:spcPts val="600"/>
              </a:spcAft>
            </a:pPr>
            <a:r>
              <a:rPr lang="en-GB" sz="2400" b="1"/>
              <a:t>Research Skills Discussion (2)</a:t>
            </a:r>
          </a:p>
        </p:txBody>
      </p:sp>
      <p:sp>
        <p:nvSpPr>
          <p:cNvPr id="4" name="TextBox 3"/>
          <p:cNvSpPr txBox="1"/>
          <p:nvPr/>
        </p:nvSpPr>
        <p:spPr>
          <a:xfrm>
            <a:off x="3446979" y="1309410"/>
            <a:ext cx="7795125" cy="461665"/>
          </a:xfrm>
          <a:prstGeom prst="rect">
            <a:avLst/>
          </a:prstGeom>
          <a:noFill/>
        </p:spPr>
        <p:txBody>
          <a:bodyPr wrap="square" rtlCol="0">
            <a:spAutoFit/>
          </a:bodyPr>
          <a:lstStyle/>
          <a:p>
            <a:r>
              <a:rPr lang="en-GB" sz="2400" b="1"/>
              <a:t>What is current Government policy?</a:t>
            </a:r>
          </a:p>
        </p:txBody>
      </p:sp>
      <p:sp>
        <p:nvSpPr>
          <p:cNvPr id="5" name="TextBox 4">
            <a:extLst>
              <a:ext uri="{FF2B5EF4-FFF2-40B4-BE49-F238E27FC236}">
                <a16:creationId xmlns:a16="http://schemas.microsoft.com/office/drawing/2014/main" id="{9574EC1B-BB31-450D-A7AE-A71746DFB592}"/>
              </a:ext>
            </a:extLst>
          </p:cNvPr>
          <p:cNvSpPr txBox="1"/>
          <p:nvPr/>
        </p:nvSpPr>
        <p:spPr>
          <a:xfrm>
            <a:off x="1703512" y="2967336"/>
            <a:ext cx="8773542" cy="830997"/>
          </a:xfrm>
          <a:prstGeom prst="rect">
            <a:avLst/>
          </a:prstGeom>
          <a:noFill/>
        </p:spPr>
        <p:txBody>
          <a:bodyPr wrap="square" rtlCol="0">
            <a:spAutoFit/>
          </a:bodyPr>
          <a:lstStyle/>
          <a:p>
            <a:pPr algn="ctr">
              <a:spcBef>
                <a:spcPts val="600"/>
              </a:spcBef>
              <a:spcAft>
                <a:spcPts val="600"/>
              </a:spcAft>
            </a:pPr>
            <a:r>
              <a:rPr lang="en-GB" sz="2400" i="1"/>
              <a:t>The Policy is only for </a:t>
            </a:r>
            <a:r>
              <a:rPr lang="en-GB" sz="2400" b="1" i="1" u="sng"/>
              <a:t>England and Wales</a:t>
            </a:r>
            <a:r>
              <a:rPr lang="en-GB" sz="2400" i="1"/>
              <a:t>, why might this be the case?</a:t>
            </a:r>
          </a:p>
        </p:txBody>
      </p:sp>
      <p:pic>
        <p:nvPicPr>
          <p:cNvPr id="7" name="Picture 6" descr="Icon&#10;&#10;Description automatically generated">
            <a:extLst>
              <a:ext uri="{FF2B5EF4-FFF2-40B4-BE49-F238E27FC236}">
                <a16:creationId xmlns:a16="http://schemas.microsoft.com/office/drawing/2014/main" id="{5137F1D2-67A3-45CF-831C-427C1F568D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2504" y="930643"/>
            <a:ext cx="1219200" cy="1219200"/>
          </a:xfrm>
          <a:prstGeom prst="rect">
            <a:avLst/>
          </a:prstGeom>
        </p:spPr>
      </p:pic>
      <p:sp>
        <p:nvSpPr>
          <p:cNvPr id="9" name="TextBox 8">
            <a:extLst>
              <a:ext uri="{FF2B5EF4-FFF2-40B4-BE49-F238E27FC236}">
                <a16:creationId xmlns:a16="http://schemas.microsoft.com/office/drawing/2014/main" id="{B500DB39-271B-4CBF-81CD-9D82DD32E47B}"/>
              </a:ext>
            </a:extLst>
          </p:cNvPr>
          <p:cNvSpPr txBox="1"/>
          <p:nvPr/>
        </p:nvSpPr>
        <p:spPr>
          <a:xfrm>
            <a:off x="2513861" y="4523563"/>
            <a:ext cx="6984776" cy="461665"/>
          </a:xfrm>
          <a:prstGeom prst="rect">
            <a:avLst/>
          </a:prstGeom>
          <a:noFill/>
        </p:spPr>
        <p:txBody>
          <a:bodyPr wrap="square" rtlCol="0">
            <a:spAutoFit/>
          </a:bodyPr>
          <a:lstStyle/>
          <a:p>
            <a:pPr algn="ctr"/>
            <a:r>
              <a:rPr lang="en-GB" sz="2400"/>
              <a:t>Share your initial thoughts with the group</a:t>
            </a:r>
          </a:p>
        </p:txBody>
      </p:sp>
    </p:spTree>
    <p:extLst>
      <p:ext uri="{BB962C8B-B14F-4D97-AF65-F5344CB8AC3E}">
        <p14:creationId xmlns:p14="http://schemas.microsoft.com/office/powerpoint/2010/main" val="1563617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 Opposite Sex Marriage</a:t>
            </a:r>
          </a:p>
        </p:txBody>
      </p:sp>
      <p:sp>
        <p:nvSpPr>
          <p:cNvPr id="10" name="Content Placeholder 9">
            <a:extLst>
              <a:ext uri="{FF2B5EF4-FFF2-40B4-BE49-F238E27FC236}">
                <a16:creationId xmlns:a16="http://schemas.microsoft.com/office/drawing/2014/main" id="{E04B2009-A990-F6B8-22DC-DD621F1E0B58}"/>
              </a:ext>
            </a:extLst>
          </p:cNvPr>
          <p:cNvSpPr>
            <a:spLocks noGrp="1"/>
          </p:cNvSpPr>
          <p:nvPr>
            <p:ph idx="1"/>
          </p:nvPr>
        </p:nvSpPr>
        <p:spPr>
          <a:xfrm>
            <a:off x="609600" y="1600201"/>
            <a:ext cx="10972800" cy="3917032"/>
          </a:xfrm>
        </p:spPr>
        <p:txBody>
          <a:bodyPr/>
          <a:lstStyle/>
          <a:p>
            <a:r>
              <a:rPr lang="en-GB"/>
              <a:t>What Legislation covers this form of relationship?</a:t>
            </a:r>
          </a:p>
          <a:p>
            <a:r>
              <a:rPr lang="en-GB"/>
              <a:t>Provisions set out in the Marriage Act 1949 and the Matrimonial Causes Act 1973.</a:t>
            </a:r>
          </a:p>
          <a:p>
            <a:r>
              <a:rPr lang="en-GB"/>
              <a:t>Separate legal regime from civil partnership.</a:t>
            </a:r>
          </a:p>
          <a:p>
            <a:r>
              <a:rPr lang="en-GB"/>
              <a:t>Married couples cannot call themselves civil partners for legal purposes.</a:t>
            </a:r>
          </a:p>
          <a:p>
            <a:endParaRPr lang="en-GB"/>
          </a:p>
        </p:txBody>
      </p:sp>
      <p:sp>
        <p:nvSpPr>
          <p:cNvPr id="5" name="TextBox 4">
            <a:extLst>
              <a:ext uri="{FF2B5EF4-FFF2-40B4-BE49-F238E27FC236}">
                <a16:creationId xmlns:a16="http://schemas.microsoft.com/office/drawing/2014/main" id="{FDCAA4B7-B0F8-4F89-A50C-E7FDFF9B07CC}"/>
              </a:ext>
            </a:extLst>
          </p:cNvPr>
          <p:cNvSpPr txBox="1"/>
          <p:nvPr/>
        </p:nvSpPr>
        <p:spPr>
          <a:xfrm>
            <a:off x="609600" y="5126501"/>
            <a:ext cx="6552728" cy="369332"/>
          </a:xfrm>
          <a:prstGeom prst="rect">
            <a:avLst/>
          </a:prstGeom>
          <a:noFill/>
        </p:spPr>
        <p:txBody>
          <a:bodyPr wrap="square" rtlCol="0">
            <a:spAutoFit/>
          </a:bodyPr>
          <a:lstStyle/>
          <a:p>
            <a:r>
              <a:rPr lang="en-GB"/>
              <a:t>Handout: Marriage and Civil Partnership in England and Wales</a:t>
            </a:r>
          </a:p>
        </p:txBody>
      </p:sp>
      <p:pic>
        <p:nvPicPr>
          <p:cNvPr id="8" name="Picture 7" descr="Icon&#10;&#10;Description automatically generated">
            <a:hlinkClick r:id="rId2"/>
            <a:extLst>
              <a:ext uri="{FF2B5EF4-FFF2-40B4-BE49-F238E27FC236}">
                <a16:creationId xmlns:a16="http://schemas.microsoft.com/office/drawing/2014/main" id="{F1271E2A-5452-489A-94E5-161D4C4945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32104" y="4842698"/>
            <a:ext cx="710809" cy="710809"/>
          </a:xfrm>
          <a:prstGeom prst="rect">
            <a:avLst/>
          </a:prstGeom>
        </p:spPr>
      </p:pic>
      <p:sp>
        <p:nvSpPr>
          <p:cNvPr id="9" name="TextBox 8">
            <a:extLst>
              <a:ext uri="{FF2B5EF4-FFF2-40B4-BE49-F238E27FC236}">
                <a16:creationId xmlns:a16="http://schemas.microsoft.com/office/drawing/2014/main" id="{98CE666B-AF21-45EF-A5DF-5E3678E7378E}"/>
              </a:ext>
            </a:extLst>
          </p:cNvPr>
          <p:cNvSpPr txBox="1"/>
          <p:nvPr/>
        </p:nvSpPr>
        <p:spPr>
          <a:xfrm>
            <a:off x="9624392" y="5198103"/>
            <a:ext cx="2871049"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154375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 Same Sex Marriage</a:t>
            </a:r>
          </a:p>
        </p:txBody>
      </p:sp>
      <p:sp>
        <p:nvSpPr>
          <p:cNvPr id="8" name="Content Placeholder 7">
            <a:extLst>
              <a:ext uri="{FF2B5EF4-FFF2-40B4-BE49-F238E27FC236}">
                <a16:creationId xmlns:a16="http://schemas.microsoft.com/office/drawing/2014/main" id="{A2D42E61-31A8-5D72-21C4-7C959B0921BE}"/>
              </a:ext>
            </a:extLst>
          </p:cNvPr>
          <p:cNvSpPr>
            <a:spLocks noGrp="1"/>
          </p:cNvSpPr>
          <p:nvPr>
            <p:ph idx="1"/>
          </p:nvPr>
        </p:nvSpPr>
        <p:spPr>
          <a:xfrm>
            <a:off x="609600" y="1600201"/>
            <a:ext cx="10972800" cy="3917032"/>
          </a:xfrm>
        </p:spPr>
        <p:txBody>
          <a:bodyPr>
            <a:normAutofit/>
          </a:bodyPr>
          <a:lstStyle/>
          <a:p>
            <a:r>
              <a:rPr lang="en-GB"/>
              <a:t>What Legislation covers this form of relationship?</a:t>
            </a:r>
          </a:p>
          <a:p>
            <a:r>
              <a:rPr lang="en-GB"/>
              <a:t>Provisions set out in the Marriage Act 1949, the Matrimonial Causes Act 1973 and Marriage (Same Sex Couples) Act 2013.</a:t>
            </a:r>
          </a:p>
          <a:p>
            <a:r>
              <a:rPr lang="en-GB"/>
              <a:t>Separate legal regime from civil partnership.</a:t>
            </a:r>
          </a:p>
          <a:p>
            <a:r>
              <a:rPr lang="en-GB"/>
              <a:t>Married couples cannot call themselves civil partners for legal purposes.</a:t>
            </a:r>
          </a:p>
          <a:p>
            <a:endParaRPr lang="en-GB"/>
          </a:p>
          <a:p>
            <a:endParaRPr lang="en-GB"/>
          </a:p>
        </p:txBody>
      </p:sp>
      <p:sp>
        <p:nvSpPr>
          <p:cNvPr id="6" name="TextBox 5">
            <a:extLst>
              <a:ext uri="{FF2B5EF4-FFF2-40B4-BE49-F238E27FC236}">
                <a16:creationId xmlns:a16="http://schemas.microsoft.com/office/drawing/2014/main" id="{1F8FBEB7-53A6-4872-9C5B-4F190D4D2D42}"/>
              </a:ext>
            </a:extLst>
          </p:cNvPr>
          <p:cNvSpPr txBox="1"/>
          <p:nvPr/>
        </p:nvSpPr>
        <p:spPr>
          <a:xfrm>
            <a:off x="8400256" y="5257800"/>
            <a:ext cx="3024336"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420033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 Opposite Sex Civil Partnership</a:t>
            </a:r>
          </a:p>
        </p:txBody>
      </p:sp>
      <p:sp>
        <p:nvSpPr>
          <p:cNvPr id="7" name="Content Placeholder 6">
            <a:extLst>
              <a:ext uri="{FF2B5EF4-FFF2-40B4-BE49-F238E27FC236}">
                <a16:creationId xmlns:a16="http://schemas.microsoft.com/office/drawing/2014/main" id="{47666A60-76F0-6AFF-22D5-299F10F2968A}"/>
              </a:ext>
            </a:extLst>
          </p:cNvPr>
          <p:cNvSpPr>
            <a:spLocks noGrp="1"/>
          </p:cNvSpPr>
          <p:nvPr>
            <p:ph idx="1"/>
          </p:nvPr>
        </p:nvSpPr>
        <p:spPr>
          <a:xfrm>
            <a:off x="609600" y="1600201"/>
            <a:ext cx="10972800" cy="3917032"/>
          </a:xfrm>
        </p:spPr>
        <p:txBody>
          <a:bodyPr>
            <a:normAutofit/>
          </a:bodyPr>
          <a:lstStyle/>
          <a:p>
            <a:r>
              <a:rPr lang="en-GB"/>
              <a:t>What Legislation covers this form of relationship?</a:t>
            </a:r>
          </a:p>
          <a:p>
            <a:r>
              <a:rPr lang="en-GB"/>
              <a:t>Separate legal regime from marriage. Provisions set out in the Civil Partnership Act 2004 and the Civil Partnership (Opposite sex Couples) Regulations 2019.</a:t>
            </a:r>
          </a:p>
          <a:p>
            <a:r>
              <a:rPr lang="en-GB"/>
              <a:t>Civil partners cannot call themselves married for legal purposes.</a:t>
            </a:r>
          </a:p>
          <a:p>
            <a:endParaRPr lang="en-GB"/>
          </a:p>
          <a:p>
            <a:endParaRPr lang="en-GB"/>
          </a:p>
        </p:txBody>
      </p:sp>
      <p:sp>
        <p:nvSpPr>
          <p:cNvPr id="6" name="TextBox 5">
            <a:extLst>
              <a:ext uri="{FF2B5EF4-FFF2-40B4-BE49-F238E27FC236}">
                <a16:creationId xmlns:a16="http://schemas.microsoft.com/office/drawing/2014/main" id="{1F8FBEB7-53A6-4872-9C5B-4F190D4D2D42}"/>
              </a:ext>
            </a:extLst>
          </p:cNvPr>
          <p:cNvSpPr txBox="1"/>
          <p:nvPr/>
        </p:nvSpPr>
        <p:spPr>
          <a:xfrm>
            <a:off x="9012324" y="5312777"/>
            <a:ext cx="2952328"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160239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 Same Sex Civil Partnership</a:t>
            </a:r>
          </a:p>
        </p:txBody>
      </p:sp>
      <p:sp>
        <p:nvSpPr>
          <p:cNvPr id="9" name="Content Placeholder 8">
            <a:extLst>
              <a:ext uri="{FF2B5EF4-FFF2-40B4-BE49-F238E27FC236}">
                <a16:creationId xmlns:a16="http://schemas.microsoft.com/office/drawing/2014/main" id="{B3529D9E-26CE-EECC-0660-DA36FD9AA368}"/>
              </a:ext>
            </a:extLst>
          </p:cNvPr>
          <p:cNvSpPr>
            <a:spLocks noGrp="1"/>
          </p:cNvSpPr>
          <p:nvPr>
            <p:ph idx="1"/>
          </p:nvPr>
        </p:nvSpPr>
        <p:spPr>
          <a:xfrm>
            <a:off x="609600" y="1600201"/>
            <a:ext cx="10972800" cy="3917032"/>
          </a:xfrm>
        </p:spPr>
        <p:txBody>
          <a:bodyPr/>
          <a:lstStyle/>
          <a:p>
            <a:r>
              <a:rPr lang="en-GB"/>
              <a:t>What Legislation covers this form of relationship?</a:t>
            </a:r>
          </a:p>
          <a:p>
            <a:r>
              <a:rPr lang="en-GB"/>
              <a:t>Separate legal regime from marriage. Provisions set out in the Civil Partnership Act 2004.</a:t>
            </a:r>
          </a:p>
          <a:p>
            <a:r>
              <a:rPr lang="en-GB"/>
              <a:t>Civil partners cannot call themselves married for legal purposes.</a:t>
            </a:r>
          </a:p>
          <a:p>
            <a:endParaRPr lang="en-GB"/>
          </a:p>
          <a:p>
            <a:endParaRPr lang="en-GB"/>
          </a:p>
        </p:txBody>
      </p:sp>
      <p:sp>
        <p:nvSpPr>
          <p:cNvPr id="6" name="TextBox 5">
            <a:extLst>
              <a:ext uri="{FF2B5EF4-FFF2-40B4-BE49-F238E27FC236}">
                <a16:creationId xmlns:a16="http://schemas.microsoft.com/office/drawing/2014/main" id="{1F8FBEB7-53A6-4872-9C5B-4F190D4D2D42}"/>
              </a:ext>
            </a:extLst>
          </p:cNvPr>
          <p:cNvSpPr txBox="1"/>
          <p:nvPr/>
        </p:nvSpPr>
        <p:spPr>
          <a:xfrm>
            <a:off x="9120336" y="5331897"/>
            <a:ext cx="2880320" cy="369332"/>
          </a:xfrm>
          <a:prstGeom prst="rect">
            <a:avLst/>
          </a:prstGeom>
          <a:noFill/>
        </p:spPr>
        <p:txBody>
          <a:bodyPr wrap="square" rtlCol="0">
            <a:spAutoFit/>
          </a:bodyPr>
          <a:lstStyle/>
          <a:p>
            <a:r>
              <a:rPr lang="en-GB"/>
              <a:t>UK Government (2019)</a:t>
            </a:r>
          </a:p>
        </p:txBody>
      </p:sp>
      <p:sp>
        <p:nvSpPr>
          <p:cNvPr id="5" name="TextBox 4">
            <a:extLst>
              <a:ext uri="{FF2B5EF4-FFF2-40B4-BE49-F238E27FC236}">
                <a16:creationId xmlns:a16="http://schemas.microsoft.com/office/drawing/2014/main" id="{D1A6A21D-6B84-44BE-B222-83067CAEB584}"/>
              </a:ext>
            </a:extLst>
          </p:cNvPr>
          <p:cNvSpPr txBox="1"/>
          <p:nvPr/>
        </p:nvSpPr>
        <p:spPr>
          <a:xfrm>
            <a:off x="839416" y="4739758"/>
            <a:ext cx="6192688" cy="646331"/>
          </a:xfrm>
          <a:prstGeom prst="rect">
            <a:avLst/>
          </a:prstGeom>
          <a:noFill/>
        </p:spPr>
        <p:txBody>
          <a:bodyPr wrap="square" rtlCol="0">
            <a:spAutoFit/>
          </a:bodyPr>
          <a:lstStyle/>
          <a:p>
            <a:r>
              <a:rPr lang="en-GB"/>
              <a:t>Q. Why are Same Sex Civil Partnerships and Opposite Sex Civil Partnerships covered by different legislation?</a:t>
            </a:r>
          </a:p>
        </p:txBody>
      </p:sp>
      <p:pic>
        <p:nvPicPr>
          <p:cNvPr id="8" name="Picture 7" descr="Icon&#10;&#10;Description automatically generated">
            <a:extLst>
              <a:ext uri="{FF2B5EF4-FFF2-40B4-BE49-F238E27FC236}">
                <a16:creationId xmlns:a16="http://schemas.microsoft.com/office/drawing/2014/main" id="{E742B409-36E9-4D2D-A099-9D667622557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28727" y="4708263"/>
            <a:ext cx="638801" cy="638801"/>
          </a:xfrm>
          <a:prstGeom prst="rect">
            <a:avLst/>
          </a:prstGeom>
        </p:spPr>
      </p:pic>
    </p:spTree>
    <p:extLst>
      <p:ext uri="{BB962C8B-B14F-4D97-AF65-F5344CB8AC3E}">
        <p14:creationId xmlns:p14="http://schemas.microsoft.com/office/powerpoint/2010/main" val="4004893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 Opposite Sex Marriage</a:t>
            </a:r>
          </a:p>
        </p:txBody>
      </p:sp>
      <p:sp>
        <p:nvSpPr>
          <p:cNvPr id="9" name="Content Placeholder 8">
            <a:extLst>
              <a:ext uri="{FF2B5EF4-FFF2-40B4-BE49-F238E27FC236}">
                <a16:creationId xmlns:a16="http://schemas.microsoft.com/office/drawing/2014/main" id="{34B71589-73C7-81CF-58C4-655F3C5491B8}"/>
              </a:ext>
            </a:extLst>
          </p:cNvPr>
          <p:cNvSpPr>
            <a:spLocks noGrp="1"/>
          </p:cNvSpPr>
          <p:nvPr>
            <p:ph idx="1"/>
          </p:nvPr>
        </p:nvSpPr>
        <p:spPr>
          <a:xfrm>
            <a:off x="609600" y="1600201"/>
            <a:ext cx="10972800" cy="3917032"/>
          </a:xfrm>
        </p:spPr>
        <p:txBody>
          <a:bodyPr/>
          <a:lstStyle/>
          <a:p>
            <a:r>
              <a:rPr lang="en-GB"/>
              <a:t>Who can get married?</a:t>
            </a:r>
          </a:p>
          <a:p>
            <a:r>
              <a:rPr lang="en-GB"/>
              <a:t>Two people of the opposite sex can form a marriage if they are:</a:t>
            </a:r>
          </a:p>
          <a:p>
            <a:pPr lvl="1"/>
            <a:r>
              <a:rPr lang="en-GB"/>
              <a:t>16 or over (with parents’ permission if under 18)</a:t>
            </a:r>
          </a:p>
          <a:p>
            <a:pPr lvl="1"/>
            <a:r>
              <a:rPr lang="en-GB"/>
              <a:t>Not already married or in a civil partnership</a:t>
            </a:r>
          </a:p>
          <a:p>
            <a:pPr lvl="1"/>
            <a:r>
              <a:rPr lang="en-GB"/>
              <a:t>Not closely related*</a:t>
            </a:r>
          </a:p>
          <a:p>
            <a:endParaRPr lang="en-GB"/>
          </a:p>
        </p:txBody>
      </p:sp>
      <p:sp>
        <p:nvSpPr>
          <p:cNvPr id="6" name="TextBox 5">
            <a:extLst>
              <a:ext uri="{FF2B5EF4-FFF2-40B4-BE49-F238E27FC236}">
                <a16:creationId xmlns:a16="http://schemas.microsoft.com/office/drawing/2014/main" id="{51E60914-9CFB-4A95-BB57-5EC1078DDA6D}"/>
              </a:ext>
            </a:extLst>
          </p:cNvPr>
          <p:cNvSpPr txBox="1"/>
          <p:nvPr/>
        </p:nvSpPr>
        <p:spPr>
          <a:xfrm>
            <a:off x="9143851" y="5272707"/>
            <a:ext cx="2768781" cy="369332"/>
          </a:xfrm>
          <a:prstGeom prst="rect">
            <a:avLst/>
          </a:prstGeom>
          <a:noFill/>
        </p:spPr>
        <p:txBody>
          <a:bodyPr wrap="square" rtlCol="0">
            <a:spAutoFit/>
          </a:bodyPr>
          <a:lstStyle/>
          <a:p>
            <a:r>
              <a:rPr lang="en-GB"/>
              <a:t>UK Government (2019)</a:t>
            </a:r>
          </a:p>
        </p:txBody>
      </p:sp>
      <p:sp>
        <p:nvSpPr>
          <p:cNvPr id="7" name="TextBox 6">
            <a:extLst>
              <a:ext uri="{FF2B5EF4-FFF2-40B4-BE49-F238E27FC236}">
                <a16:creationId xmlns:a16="http://schemas.microsoft.com/office/drawing/2014/main" id="{F0538EDE-3EF6-40A9-A1C2-CAEBAD335412}"/>
              </a:ext>
            </a:extLst>
          </p:cNvPr>
          <p:cNvSpPr txBox="1"/>
          <p:nvPr/>
        </p:nvSpPr>
        <p:spPr>
          <a:xfrm>
            <a:off x="836246" y="5249686"/>
            <a:ext cx="6192688" cy="369332"/>
          </a:xfrm>
          <a:prstGeom prst="rect">
            <a:avLst/>
          </a:prstGeom>
          <a:noFill/>
        </p:spPr>
        <p:txBody>
          <a:bodyPr wrap="square" rtlCol="0">
            <a:spAutoFit/>
          </a:bodyPr>
          <a:lstStyle/>
          <a:p>
            <a:r>
              <a:rPr lang="en-GB"/>
              <a:t>Q. What do we mean by ‘not closely related’?</a:t>
            </a:r>
          </a:p>
        </p:txBody>
      </p:sp>
      <p:pic>
        <p:nvPicPr>
          <p:cNvPr id="8" name="Picture 7" descr="Icon&#10;&#10;Description automatically generated">
            <a:extLst>
              <a:ext uri="{FF2B5EF4-FFF2-40B4-BE49-F238E27FC236}">
                <a16:creationId xmlns:a16="http://schemas.microsoft.com/office/drawing/2014/main" id="{B61BAB98-91E5-4A10-B3BD-15F3B9E358B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29668" y="5063097"/>
            <a:ext cx="638801" cy="638801"/>
          </a:xfrm>
          <a:prstGeom prst="rect">
            <a:avLst/>
          </a:prstGeom>
        </p:spPr>
      </p:pic>
    </p:spTree>
    <p:extLst>
      <p:ext uri="{BB962C8B-B14F-4D97-AF65-F5344CB8AC3E}">
        <p14:creationId xmlns:p14="http://schemas.microsoft.com/office/powerpoint/2010/main" val="421535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Same Sex Marriage</a:t>
            </a:r>
          </a:p>
        </p:txBody>
      </p:sp>
      <p:sp>
        <p:nvSpPr>
          <p:cNvPr id="7" name="Content Placeholder 6">
            <a:extLst>
              <a:ext uri="{FF2B5EF4-FFF2-40B4-BE49-F238E27FC236}">
                <a16:creationId xmlns:a16="http://schemas.microsoft.com/office/drawing/2014/main" id="{7C75F9BC-1D84-186B-680F-4572AB136D42}"/>
              </a:ext>
            </a:extLst>
          </p:cNvPr>
          <p:cNvSpPr>
            <a:spLocks noGrp="1"/>
          </p:cNvSpPr>
          <p:nvPr>
            <p:ph idx="1"/>
          </p:nvPr>
        </p:nvSpPr>
        <p:spPr>
          <a:xfrm>
            <a:off x="609600" y="1600201"/>
            <a:ext cx="10972800" cy="3917032"/>
          </a:xfrm>
        </p:spPr>
        <p:txBody>
          <a:bodyPr/>
          <a:lstStyle/>
          <a:p>
            <a:r>
              <a:rPr lang="en-GB"/>
              <a:t>Who can get married?</a:t>
            </a:r>
          </a:p>
          <a:p>
            <a:r>
              <a:rPr lang="en-GB"/>
              <a:t>Two people of the same sex can form a marriage if they are:</a:t>
            </a:r>
          </a:p>
          <a:p>
            <a:pPr lvl="1"/>
            <a:r>
              <a:rPr lang="en-GB"/>
              <a:t>16 or over (with parents’ permission if under 18)</a:t>
            </a:r>
          </a:p>
          <a:p>
            <a:pPr lvl="1"/>
            <a:r>
              <a:rPr lang="en-GB"/>
              <a:t>Not already married or in a civil partnership</a:t>
            </a:r>
          </a:p>
          <a:p>
            <a:pPr lvl="1"/>
            <a:r>
              <a:rPr lang="en-GB"/>
              <a:t>Not closely related</a:t>
            </a:r>
          </a:p>
          <a:p>
            <a:endParaRPr lang="en-GB"/>
          </a:p>
          <a:p>
            <a:endParaRPr lang="en-GB"/>
          </a:p>
        </p:txBody>
      </p:sp>
      <p:sp>
        <p:nvSpPr>
          <p:cNvPr id="5" name="TextBox 4">
            <a:extLst>
              <a:ext uri="{FF2B5EF4-FFF2-40B4-BE49-F238E27FC236}">
                <a16:creationId xmlns:a16="http://schemas.microsoft.com/office/drawing/2014/main" id="{84BF72B5-8247-49F0-8900-2D2224B0085B}"/>
              </a:ext>
            </a:extLst>
          </p:cNvPr>
          <p:cNvSpPr txBox="1"/>
          <p:nvPr/>
        </p:nvSpPr>
        <p:spPr>
          <a:xfrm>
            <a:off x="8544272" y="5331897"/>
            <a:ext cx="3384376"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231578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Same Sex Marriage</a:t>
            </a:r>
          </a:p>
        </p:txBody>
      </p:sp>
      <p:sp>
        <p:nvSpPr>
          <p:cNvPr id="9" name="Content Placeholder 8">
            <a:extLst>
              <a:ext uri="{FF2B5EF4-FFF2-40B4-BE49-F238E27FC236}">
                <a16:creationId xmlns:a16="http://schemas.microsoft.com/office/drawing/2014/main" id="{98CE2709-AE6B-559E-7A81-F630C7A7C542}"/>
              </a:ext>
            </a:extLst>
          </p:cNvPr>
          <p:cNvSpPr>
            <a:spLocks noGrp="1"/>
          </p:cNvSpPr>
          <p:nvPr>
            <p:ph idx="1"/>
          </p:nvPr>
        </p:nvSpPr>
        <p:spPr>
          <a:xfrm>
            <a:off x="609600" y="1600201"/>
            <a:ext cx="10972800" cy="3917032"/>
          </a:xfrm>
        </p:spPr>
        <p:txBody>
          <a:bodyPr>
            <a:normAutofit fontScale="85000" lnSpcReduction="20000"/>
          </a:bodyPr>
          <a:lstStyle/>
          <a:p>
            <a:r>
              <a:rPr lang="en-GB"/>
              <a:t>Who can get married?</a:t>
            </a:r>
          </a:p>
          <a:p>
            <a:r>
              <a:rPr lang="en-GB"/>
              <a:t>There is one additional qualification if a same sex couple want to have a religious marriage ceremony</a:t>
            </a:r>
          </a:p>
          <a:p>
            <a:r>
              <a:rPr lang="en-GB"/>
              <a:t>This is known as the ‘quadruple lock’ which states that a same sex religious marriage is only possible if:</a:t>
            </a:r>
          </a:p>
          <a:p>
            <a:pPr lvl="1"/>
            <a:r>
              <a:rPr lang="en-GB"/>
              <a:t>the governing body of the religious organisation has opted in by giving explicit consent to marriages of same sex couples; and</a:t>
            </a:r>
          </a:p>
          <a:p>
            <a:pPr lvl="1"/>
            <a:r>
              <a:rPr lang="en-GB"/>
              <a:t>the individual minister is willing to conduct the marriage, and</a:t>
            </a:r>
          </a:p>
          <a:p>
            <a:pPr lvl="1"/>
            <a:r>
              <a:rPr lang="en-GB"/>
              <a:t>if the ceremony takes place in a place of worship, those premises have been registered for marriages of same sex couples.</a:t>
            </a:r>
          </a:p>
          <a:p>
            <a:endParaRPr lang="en-GB"/>
          </a:p>
          <a:p>
            <a:endParaRPr lang="en-GB"/>
          </a:p>
          <a:p>
            <a:endParaRPr lang="en-GB"/>
          </a:p>
        </p:txBody>
      </p:sp>
      <p:sp>
        <p:nvSpPr>
          <p:cNvPr id="5" name="TextBox 4">
            <a:extLst>
              <a:ext uri="{FF2B5EF4-FFF2-40B4-BE49-F238E27FC236}">
                <a16:creationId xmlns:a16="http://schemas.microsoft.com/office/drawing/2014/main" id="{84BF72B5-8247-49F0-8900-2D2224B0085B}"/>
              </a:ext>
            </a:extLst>
          </p:cNvPr>
          <p:cNvSpPr txBox="1"/>
          <p:nvPr/>
        </p:nvSpPr>
        <p:spPr>
          <a:xfrm>
            <a:off x="9120336" y="5283154"/>
            <a:ext cx="2880320" cy="369332"/>
          </a:xfrm>
          <a:prstGeom prst="rect">
            <a:avLst/>
          </a:prstGeom>
          <a:noFill/>
        </p:spPr>
        <p:txBody>
          <a:bodyPr wrap="square" rtlCol="0">
            <a:spAutoFit/>
          </a:bodyPr>
          <a:lstStyle/>
          <a:p>
            <a:r>
              <a:rPr lang="en-GB"/>
              <a:t>UK Government (2014)</a:t>
            </a:r>
          </a:p>
        </p:txBody>
      </p:sp>
      <p:sp>
        <p:nvSpPr>
          <p:cNvPr id="8" name="TextBox 7">
            <a:extLst>
              <a:ext uri="{FF2B5EF4-FFF2-40B4-BE49-F238E27FC236}">
                <a16:creationId xmlns:a16="http://schemas.microsoft.com/office/drawing/2014/main" id="{2C4092D1-B8FA-4C6F-905F-ADC2CDDCC817}"/>
              </a:ext>
            </a:extLst>
          </p:cNvPr>
          <p:cNvSpPr txBox="1"/>
          <p:nvPr/>
        </p:nvSpPr>
        <p:spPr>
          <a:xfrm>
            <a:off x="1271464" y="5236987"/>
            <a:ext cx="4248472" cy="369332"/>
          </a:xfrm>
          <a:prstGeom prst="rect">
            <a:avLst/>
          </a:prstGeom>
          <a:noFill/>
        </p:spPr>
        <p:txBody>
          <a:bodyPr wrap="square" rtlCol="0">
            <a:spAutoFit/>
          </a:bodyPr>
          <a:lstStyle/>
          <a:p>
            <a:r>
              <a:rPr lang="en-GB"/>
              <a:t>Why do you think this exception exists?</a:t>
            </a:r>
          </a:p>
        </p:txBody>
      </p:sp>
      <p:pic>
        <p:nvPicPr>
          <p:cNvPr id="10" name="Picture 9">
            <a:extLst>
              <a:ext uri="{FF2B5EF4-FFF2-40B4-BE49-F238E27FC236}">
                <a16:creationId xmlns:a16="http://schemas.microsoft.com/office/drawing/2014/main" id="{CF7714C2-3060-4D33-A849-8BC55DE2B06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47982" y="5136960"/>
            <a:ext cx="562165" cy="562165"/>
          </a:xfrm>
          <a:prstGeom prst="rect">
            <a:avLst/>
          </a:prstGeom>
        </p:spPr>
      </p:pic>
    </p:spTree>
    <p:extLst>
      <p:ext uri="{BB962C8B-B14F-4D97-AF65-F5344CB8AC3E}">
        <p14:creationId xmlns:p14="http://schemas.microsoft.com/office/powerpoint/2010/main" val="3175597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 Opposite Sex Civil Partnership</a:t>
            </a:r>
          </a:p>
        </p:txBody>
      </p:sp>
      <p:sp>
        <p:nvSpPr>
          <p:cNvPr id="7" name="Content Placeholder 6">
            <a:extLst>
              <a:ext uri="{FF2B5EF4-FFF2-40B4-BE49-F238E27FC236}">
                <a16:creationId xmlns:a16="http://schemas.microsoft.com/office/drawing/2014/main" id="{86AE8661-DFD6-6B6E-D791-73AD1E201799}"/>
              </a:ext>
            </a:extLst>
          </p:cNvPr>
          <p:cNvSpPr>
            <a:spLocks noGrp="1"/>
          </p:cNvSpPr>
          <p:nvPr>
            <p:ph idx="1"/>
          </p:nvPr>
        </p:nvSpPr>
        <p:spPr>
          <a:xfrm>
            <a:off x="609600" y="1600201"/>
            <a:ext cx="10972800" cy="3917032"/>
          </a:xfrm>
        </p:spPr>
        <p:txBody>
          <a:bodyPr/>
          <a:lstStyle/>
          <a:p>
            <a:r>
              <a:rPr lang="en-GB"/>
              <a:t>Who can form a civil partnership?</a:t>
            </a:r>
          </a:p>
          <a:p>
            <a:r>
              <a:rPr lang="en-GB"/>
              <a:t>Two people of the opposite sex can form a civil partnership if they are:</a:t>
            </a:r>
          </a:p>
          <a:p>
            <a:pPr lvl="1"/>
            <a:r>
              <a:rPr lang="en-GB"/>
              <a:t>16 or over (with parents’ permission if under 18)</a:t>
            </a:r>
          </a:p>
          <a:p>
            <a:pPr lvl="1"/>
            <a:r>
              <a:rPr lang="en-GB"/>
              <a:t>Not already married or in a civil partnership</a:t>
            </a:r>
          </a:p>
          <a:p>
            <a:pPr lvl="1"/>
            <a:r>
              <a:rPr lang="en-GB"/>
              <a:t>Not closely related</a:t>
            </a:r>
          </a:p>
          <a:p>
            <a:endParaRPr lang="en-GB"/>
          </a:p>
          <a:p>
            <a:endParaRPr lang="en-GB"/>
          </a:p>
        </p:txBody>
      </p:sp>
      <p:sp>
        <p:nvSpPr>
          <p:cNvPr id="6" name="TextBox 5">
            <a:extLst>
              <a:ext uri="{FF2B5EF4-FFF2-40B4-BE49-F238E27FC236}">
                <a16:creationId xmlns:a16="http://schemas.microsoft.com/office/drawing/2014/main" id="{1F8FBEB7-53A6-4872-9C5B-4F190D4D2D42}"/>
              </a:ext>
            </a:extLst>
          </p:cNvPr>
          <p:cNvSpPr txBox="1"/>
          <p:nvPr/>
        </p:nvSpPr>
        <p:spPr>
          <a:xfrm>
            <a:off x="8616280" y="5257800"/>
            <a:ext cx="3096344"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415215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 Same Sex Civil Partnership</a:t>
            </a:r>
          </a:p>
        </p:txBody>
      </p:sp>
      <p:sp>
        <p:nvSpPr>
          <p:cNvPr id="7" name="Content Placeholder 6">
            <a:extLst>
              <a:ext uri="{FF2B5EF4-FFF2-40B4-BE49-F238E27FC236}">
                <a16:creationId xmlns:a16="http://schemas.microsoft.com/office/drawing/2014/main" id="{9AD00E8F-8D82-C558-8274-F2EB99367194}"/>
              </a:ext>
            </a:extLst>
          </p:cNvPr>
          <p:cNvSpPr>
            <a:spLocks noGrp="1"/>
          </p:cNvSpPr>
          <p:nvPr>
            <p:ph idx="1"/>
          </p:nvPr>
        </p:nvSpPr>
        <p:spPr>
          <a:xfrm>
            <a:off x="609600" y="1600201"/>
            <a:ext cx="10972800" cy="3917032"/>
          </a:xfrm>
        </p:spPr>
        <p:txBody>
          <a:bodyPr/>
          <a:lstStyle/>
          <a:p>
            <a:r>
              <a:rPr lang="en-GB"/>
              <a:t>Who can form a civil partnership?</a:t>
            </a:r>
          </a:p>
          <a:p>
            <a:r>
              <a:rPr lang="en-GB"/>
              <a:t>Two people of the opposite sex can form a civil partnership if they are:</a:t>
            </a:r>
          </a:p>
          <a:p>
            <a:pPr lvl="1"/>
            <a:r>
              <a:rPr lang="en-GB"/>
              <a:t>16 or over (with parents’ permission if under 18)</a:t>
            </a:r>
          </a:p>
          <a:p>
            <a:pPr lvl="1"/>
            <a:r>
              <a:rPr lang="en-GB"/>
              <a:t>Not already married or in a civil partnership</a:t>
            </a:r>
          </a:p>
          <a:p>
            <a:pPr lvl="1"/>
            <a:r>
              <a:rPr lang="en-GB"/>
              <a:t>Not closely related</a:t>
            </a:r>
          </a:p>
          <a:p>
            <a:endParaRPr lang="en-GB"/>
          </a:p>
        </p:txBody>
      </p:sp>
      <p:sp>
        <p:nvSpPr>
          <p:cNvPr id="6" name="TextBox 5">
            <a:extLst>
              <a:ext uri="{FF2B5EF4-FFF2-40B4-BE49-F238E27FC236}">
                <a16:creationId xmlns:a16="http://schemas.microsoft.com/office/drawing/2014/main" id="{1F8FBEB7-53A6-4872-9C5B-4F190D4D2D42}"/>
              </a:ext>
            </a:extLst>
          </p:cNvPr>
          <p:cNvSpPr txBox="1"/>
          <p:nvPr/>
        </p:nvSpPr>
        <p:spPr>
          <a:xfrm>
            <a:off x="8558064" y="5329793"/>
            <a:ext cx="3024336"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140244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Marriage</a:t>
            </a:r>
          </a:p>
        </p:txBody>
      </p:sp>
      <p:sp>
        <p:nvSpPr>
          <p:cNvPr id="10" name="Content Placeholder 9">
            <a:extLst>
              <a:ext uri="{FF2B5EF4-FFF2-40B4-BE49-F238E27FC236}">
                <a16:creationId xmlns:a16="http://schemas.microsoft.com/office/drawing/2014/main" id="{F79AAC2E-F218-1082-1F01-7B5CE9377B0A}"/>
              </a:ext>
            </a:extLst>
          </p:cNvPr>
          <p:cNvSpPr>
            <a:spLocks noGrp="1"/>
          </p:cNvSpPr>
          <p:nvPr>
            <p:ph idx="1"/>
          </p:nvPr>
        </p:nvSpPr>
        <p:spPr>
          <a:xfrm>
            <a:off x="767408" y="1470818"/>
            <a:ext cx="10972800" cy="3916363"/>
          </a:xfrm>
        </p:spPr>
        <p:txBody>
          <a:bodyPr>
            <a:normAutofit/>
          </a:bodyPr>
          <a:lstStyle/>
          <a:p>
            <a:r>
              <a:rPr lang="en-GB" sz="2400"/>
              <a:t>Who cannot get married?</a:t>
            </a:r>
          </a:p>
          <a:p>
            <a:r>
              <a:rPr lang="en-GB" sz="2400"/>
              <a:t>Young People</a:t>
            </a:r>
          </a:p>
          <a:p>
            <a:r>
              <a:rPr lang="en-GB" sz="2400"/>
              <a:t>In England and Wales (and Northern Ireland) if you are 16 or 17 you must have parental consent in order to marry.</a:t>
            </a:r>
          </a:p>
          <a:p>
            <a:r>
              <a:rPr lang="en-GB" sz="2400"/>
              <a:t>In  Scotland young people aged 16-17 do not need parental consent.</a:t>
            </a:r>
          </a:p>
          <a:p>
            <a:r>
              <a:rPr lang="en-GB" sz="2400"/>
              <a:t>However, it has been reported that the UK Government is considering raising the minimum age to 18? </a:t>
            </a:r>
          </a:p>
          <a:p>
            <a:endParaRPr lang="en-GB" sz="2400"/>
          </a:p>
          <a:p>
            <a:endParaRPr lang="en-GB" sz="2400"/>
          </a:p>
          <a:p>
            <a:endParaRPr lang="en-GB" sz="2400"/>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80376" y="692695"/>
            <a:ext cx="1152128" cy="1144343"/>
          </a:xfrm>
          <a:prstGeom prst="rect">
            <a:avLst/>
          </a:prstGeom>
        </p:spPr>
      </p:pic>
      <p:sp>
        <p:nvSpPr>
          <p:cNvPr id="7" name="TextBox 6">
            <a:hlinkClick r:id="rId2"/>
            <a:extLst>
              <a:ext uri="{FF2B5EF4-FFF2-40B4-BE49-F238E27FC236}">
                <a16:creationId xmlns:a16="http://schemas.microsoft.com/office/drawing/2014/main" id="{78EA9516-1161-430F-ADB5-666B5366E0FD}"/>
              </a:ext>
            </a:extLst>
          </p:cNvPr>
          <p:cNvSpPr txBox="1"/>
          <p:nvPr/>
        </p:nvSpPr>
        <p:spPr>
          <a:xfrm>
            <a:off x="1343472" y="4797236"/>
            <a:ext cx="4392488" cy="400110"/>
          </a:xfrm>
          <a:prstGeom prst="rect">
            <a:avLst/>
          </a:prstGeom>
          <a:noFill/>
        </p:spPr>
        <p:txBody>
          <a:bodyPr wrap="square" rtlCol="0">
            <a:spAutoFit/>
          </a:bodyPr>
          <a:lstStyle/>
          <a:p>
            <a:r>
              <a:rPr lang="en-GB" sz="2000"/>
              <a:t>Why do you think this is?</a:t>
            </a:r>
          </a:p>
        </p:txBody>
      </p:sp>
      <p:pic>
        <p:nvPicPr>
          <p:cNvPr id="9" name="Picture 8" descr="Icon&#10;&#10;Description automatically generated">
            <a:extLst>
              <a:ext uri="{FF2B5EF4-FFF2-40B4-BE49-F238E27FC236}">
                <a16:creationId xmlns:a16="http://schemas.microsoft.com/office/drawing/2014/main" id="{78DC222E-7B43-4A75-BFB9-8D79D738175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83832" y="4630553"/>
            <a:ext cx="566793" cy="566793"/>
          </a:xfrm>
          <a:prstGeom prst="rect">
            <a:avLst/>
          </a:prstGeom>
        </p:spPr>
      </p:pic>
    </p:spTree>
    <p:extLst>
      <p:ext uri="{BB962C8B-B14F-4D97-AF65-F5344CB8AC3E}">
        <p14:creationId xmlns:p14="http://schemas.microsoft.com/office/powerpoint/2010/main" val="407924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Marriage</a:t>
            </a:r>
          </a:p>
        </p:txBody>
      </p:sp>
      <p:sp>
        <p:nvSpPr>
          <p:cNvPr id="9" name="Content Placeholder 8">
            <a:extLst>
              <a:ext uri="{FF2B5EF4-FFF2-40B4-BE49-F238E27FC236}">
                <a16:creationId xmlns:a16="http://schemas.microsoft.com/office/drawing/2014/main" id="{4301A16C-0980-BAA1-AB93-67EC6E355545}"/>
              </a:ext>
            </a:extLst>
          </p:cNvPr>
          <p:cNvSpPr>
            <a:spLocks noGrp="1"/>
          </p:cNvSpPr>
          <p:nvPr>
            <p:ph idx="1"/>
          </p:nvPr>
        </p:nvSpPr>
        <p:spPr>
          <a:xfrm>
            <a:off x="609600" y="1600201"/>
            <a:ext cx="10972800" cy="3917032"/>
          </a:xfrm>
        </p:spPr>
        <p:txBody>
          <a:bodyPr>
            <a:normAutofit fontScale="92500" lnSpcReduction="20000"/>
          </a:bodyPr>
          <a:lstStyle/>
          <a:p>
            <a:r>
              <a:rPr lang="en-GB"/>
              <a:t>Pre-nuptial and post-nuptial agreements</a:t>
            </a:r>
          </a:p>
          <a:p>
            <a:r>
              <a:rPr lang="en-GB"/>
              <a:t>A pre-nuptial agreement is a contract entered into before marriage which outlines how a couple wish to divide their money and property if they get divorced. A post-nuptial agreement is similar but entered into after marriage.</a:t>
            </a:r>
          </a:p>
          <a:p>
            <a:r>
              <a:rPr lang="en-GB"/>
              <a:t>Pre-nuptial and post-nuptial agreements are now legally binding unless considered to be unfair by the court.</a:t>
            </a:r>
          </a:p>
          <a:p>
            <a:r>
              <a:rPr lang="en-GB"/>
              <a:t>However, you should get legal advice if you are thinking about entering into one of these agreements.</a:t>
            </a:r>
          </a:p>
          <a:p>
            <a:endParaRPr lang="en-GB"/>
          </a:p>
        </p:txBody>
      </p:sp>
      <p:sp>
        <p:nvSpPr>
          <p:cNvPr id="5" name="TextBox 4">
            <a:extLst>
              <a:ext uri="{FF2B5EF4-FFF2-40B4-BE49-F238E27FC236}">
                <a16:creationId xmlns:a16="http://schemas.microsoft.com/office/drawing/2014/main" id="{A9835B6D-E690-4184-87CA-FFF1C612D3B5}"/>
              </a:ext>
            </a:extLst>
          </p:cNvPr>
          <p:cNvSpPr txBox="1"/>
          <p:nvPr/>
        </p:nvSpPr>
        <p:spPr>
          <a:xfrm>
            <a:off x="7104112" y="5257800"/>
            <a:ext cx="4845224" cy="369332"/>
          </a:xfrm>
          <a:prstGeom prst="rect">
            <a:avLst/>
          </a:prstGeom>
          <a:noFill/>
        </p:spPr>
        <p:txBody>
          <a:bodyPr wrap="square" rtlCol="0">
            <a:spAutoFit/>
          </a:bodyPr>
          <a:lstStyle/>
          <a:p>
            <a:pPr algn="r"/>
            <a:r>
              <a:rPr lang="en-GB"/>
              <a:t>House of Commons Library (2017)</a:t>
            </a:r>
          </a:p>
        </p:txBody>
      </p:sp>
    </p:spTree>
    <p:extLst>
      <p:ext uri="{BB962C8B-B14F-4D97-AF65-F5344CB8AC3E}">
        <p14:creationId xmlns:p14="http://schemas.microsoft.com/office/powerpoint/2010/main" val="2185257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Marriage</a:t>
            </a:r>
          </a:p>
        </p:txBody>
      </p:sp>
      <p:sp>
        <p:nvSpPr>
          <p:cNvPr id="7" name="Content Placeholder 6">
            <a:extLst>
              <a:ext uri="{FF2B5EF4-FFF2-40B4-BE49-F238E27FC236}">
                <a16:creationId xmlns:a16="http://schemas.microsoft.com/office/drawing/2014/main" id="{7D879429-C188-7B93-03E4-1748131F9502}"/>
              </a:ext>
            </a:extLst>
          </p:cNvPr>
          <p:cNvSpPr>
            <a:spLocks noGrp="1"/>
          </p:cNvSpPr>
          <p:nvPr>
            <p:ph idx="1"/>
          </p:nvPr>
        </p:nvSpPr>
        <p:spPr/>
        <p:txBody>
          <a:bodyPr>
            <a:normAutofit fontScale="62500" lnSpcReduction="20000"/>
          </a:bodyPr>
          <a:lstStyle/>
          <a:p>
            <a:pPr marL="342900" indent="-342900">
              <a:spcBef>
                <a:spcPts val="600"/>
              </a:spcBef>
              <a:buFont typeface="Arial" panose="020B0604020202020204" pitchFamily="34" charset="0"/>
              <a:buChar char="•"/>
            </a:pPr>
            <a:r>
              <a:rPr lang="en-GB"/>
              <a:t>Where can a Marriage take place?</a:t>
            </a:r>
          </a:p>
          <a:p>
            <a:pPr lvl="1" indent="-342900">
              <a:spcBef>
                <a:spcPts val="600"/>
              </a:spcBef>
              <a:buFont typeface="Arial" panose="020B0604020202020204" pitchFamily="34" charset="0"/>
              <a:buChar char="•"/>
            </a:pPr>
            <a:r>
              <a:rPr lang="en-GB"/>
              <a:t>a Register Office</a:t>
            </a:r>
          </a:p>
          <a:p>
            <a:pPr lvl="1" indent="-342900">
              <a:spcBef>
                <a:spcPts val="600"/>
              </a:spcBef>
              <a:buFont typeface="Arial" panose="020B0604020202020204" pitchFamily="34" charset="0"/>
              <a:buChar char="•"/>
            </a:pPr>
            <a:r>
              <a:rPr lang="en-GB"/>
              <a:t>premises approved by the local authority such as a hotel</a:t>
            </a:r>
          </a:p>
          <a:p>
            <a:pPr lvl="1" indent="-342900">
              <a:spcBef>
                <a:spcPts val="600"/>
              </a:spcBef>
              <a:buFont typeface="Arial" panose="020B0604020202020204" pitchFamily="34" charset="0"/>
              <a:buChar char="•"/>
            </a:pPr>
            <a:r>
              <a:rPr lang="en-GB"/>
              <a:t>a church of the Church of England, Church in Wales, Church of Ireland, Presbyterian or Roman Catholic Church in N. Ireland (opposite sex couples only)</a:t>
            </a:r>
          </a:p>
          <a:p>
            <a:pPr lvl="1" indent="-342900">
              <a:spcBef>
                <a:spcPts val="600"/>
              </a:spcBef>
              <a:buFont typeface="Arial" panose="020B0604020202020204" pitchFamily="34" charset="0"/>
              <a:buChar char="•"/>
            </a:pPr>
            <a:r>
              <a:rPr lang="en-GB"/>
              <a:t>a synagogue or any other private place if both partners are Jewish</a:t>
            </a:r>
          </a:p>
          <a:p>
            <a:pPr lvl="1" indent="-342900">
              <a:spcBef>
                <a:spcPts val="600"/>
              </a:spcBef>
              <a:buFont typeface="Arial" panose="020B0604020202020204" pitchFamily="34" charset="0"/>
              <a:buChar char="•"/>
            </a:pPr>
            <a:r>
              <a:rPr lang="en-GB"/>
              <a:t>a Meeting House if one or both partners are either members of the Society of Friends (Quakers) or are associated with the Society by attending meetings</a:t>
            </a:r>
          </a:p>
          <a:p>
            <a:pPr lvl="1" indent="-342900">
              <a:spcBef>
                <a:spcPts val="600"/>
              </a:spcBef>
              <a:buFont typeface="Arial" panose="020B0604020202020204" pitchFamily="34" charset="0"/>
              <a:buChar char="•"/>
            </a:pPr>
            <a:r>
              <a:rPr lang="en-GB"/>
              <a:t>any registered religious building (England and Wales only)</a:t>
            </a:r>
          </a:p>
          <a:p>
            <a:pPr lvl="1" indent="-342900">
              <a:spcBef>
                <a:spcPts val="600"/>
              </a:spcBef>
              <a:buFont typeface="Arial" panose="020B0604020202020204" pitchFamily="34" charset="0"/>
              <a:buChar char="•"/>
            </a:pPr>
            <a:r>
              <a:rPr lang="en-GB"/>
              <a:t>the home of one of the partners if the partner is housebound or detained, for example, in prison</a:t>
            </a:r>
          </a:p>
          <a:p>
            <a:pPr lvl="1" indent="-342900">
              <a:spcBef>
                <a:spcPts val="600"/>
              </a:spcBef>
              <a:buFont typeface="Arial" panose="020B0604020202020204" pitchFamily="34" charset="0"/>
              <a:buChar char="•"/>
            </a:pPr>
            <a:r>
              <a:rPr lang="en-GB"/>
              <a:t>a place where one partner is seriously ill and not expected to recover, for example, in hospital</a:t>
            </a:r>
          </a:p>
          <a:p>
            <a:pPr lvl="1" indent="-342900">
              <a:spcBef>
                <a:spcPts val="600"/>
              </a:spcBef>
              <a:buFont typeface="Arial" panose="020B0604020202020204" pitchFamily="34" charset="0"/>
              <a:buChar char="•"/>
            </a:pPr>
            <a:r>
              <a:rPr lang="en-GB"/>
              <a:t>a licensed naval, military or air force chapel.</a:t>
            </a:r>
          </a:p>
          <a:p>
            <a:endParaRPr lang="en-GB"/>
          </a:p>
        </p:txBody>
      </p:sp>
      <p:sp>
        <p:nvSpPr>
          <p:cNvPr id="5" name="TextBox 4">
            <a:extLst>
              <a:ext uri="{FF2B5EF4-FFF2-40B4-BE49-F238E27FC236}">
                <a16:creationId xmlns:a16="http://schemas.microsoft.com/office/drawing/2014/main" id="{DD331F44-612F-4C0F-A30E-662B5F147F56}"/>
              </a:ext>
            </a:extLst>
          </p:cNvPr>
          <p:cNvSpPr txBox="1"/>
          <p:nvPr/>
        </p:nvSpPr>
        <p:spPr>
          <a:xfrm>
            <a:off x="8832304" y="5257799"/>
            <a:ext cx="2880320"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348445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Marriage</a:t>
            </a:r>
          </a:p>
        </p:txBody>
      </p:sp>
      <p:sp>
        <p:nvSpPr>
          <p:cNvPr id="7" name="Content Placeholder 6">
            <a:extLst>
              <a:ext uri="{FF2B5EF4-FFF2-40B4-BE49-F238E27FC236}">
                <a16:creationId xmlns:a16="http://schemas.microsoft.com/office/drawing/2014/main" id="{E793CF9F-7B95-9272-C23A-E25B3BFC78B3}"/>
              </a:ext>
            </a:extLst>
          </p:cNvPr>
          <p:cNvSpPr>
            <a:spLocks noGrp="1"/>
          </p:cNvSpPr>
          <p:nvPr>
            <p:ph idx="1"/>
          </p:nvPr>
        </p:nvSpPr>
        <p:spPr/>
        <p:txBody>
          <a:bodyPr>
            <a:normAutofit lnSpcReduction="10000"/>
          </a:bodyPr>
          <a:lstStyle/>
          <a:p>
            <a:r>
              <a:rPr lang="en-GB"/>
              <a:t>How to Marry?</a:t>
            </a:r>
          </a:p>
          <a:p>
            <a:pPr lvl="1" indent="-342900">
              <a:spcBef>
                <a:spcPts val="600"/>
              </a:spcBef>
              <a:spcAft>
                <a:spcPts val="600"/>
              </a:spcAft>
              <a:buFont typeface="Arial" panose="020B0604020202020204" pitchFamily="34" charset="0"/>
              <a:buChar char="•"/>
            </a:pPr>
            <a:r>
              <a:rPr lang="en-GB" sz="2400"/>
              <a:t>You can get married by a civil ceremony or a religious ceremony.</a:t>
            </a:r>
          </a:p>
          <a:p>
            <a:pPr lvl="1" indent="-342900">
              <a:spcBef>
                <a:spcPts val="600"/>
              </a:spcBef>
              <a:spcAft>
                <a:spcPts val="600"/>
              </a:spcAft>
              <a:buFont typeface="Arial" panose="020B0604020202020204" pitchFamily="34" charset="0"/>
              <a:buChar char="•"/>
            </a:pPr>
            <a:r>
              <a:rPr lang="en-GB" sz="2400"/>
              <a:t>In both cases, the following legal requirements must be met:-</a:t>
            </a:r>
          </a:p>
          <a:p>
            <a:pPr lvl="1" indent="-342900">
              <a:spcBef>
                <a:spcPts val="600"/>
              </a:spcBef>
              <a:spcAft>
                <a:spcPts val="600"/>
              </a:spcAft>
              <a:buFont typeface="Arial" panose="020B0604020202020204" pitchFamily="34" charset="0"/>
              <a:buChar char="•"/>
            </a:pPr>
            <a:r>
              <a:rPr lang="en-GB" sz="2400"/>
              <a:t>the marriage must be conducted by a person or in the presence of a person authorised to register marriages in the district</a:t>
            </a:r>
          </a:p>
          <a:p>
            <a:pPr lvl="1" indent="-342900">
              <a:spcBef>
                <a:spcPts val="600"/>
              </a:spcBef>
              <a:spcAft>
                <a:spcPts val="600"/>
              </a:spcAft>
              <a:buFont typeface="Arial" panose="020B0604020202020204" pitchFamily="34" charset="0"/>
              <a:buChar char="•"/>
            </a:pPr>
            <a:r>
              <a:rPr lang="en-GB" sz="2400"/>
              <a:t>the marriage must be entered in the marriage register and signed by both parties, two witnesses, the person who conducted the ceremony and, if that person is not authorised to register marriages, the person who is registering the marriage.</a:t>
            </a:r>
          </a:p>
          <a:p>
            <a:pPr lvl="1"/>
            <a:endParaRPr lang="en-GB"/>
          </a:p>
        </p:txBody>
      </p:sp>
      <p:sp>
        <p:nvSpPr>
          <p:cNvPr id="5" name="TextBox 4">
            <a:extLst>
              <a:ext uri="{FF2B5EF4-FFF2-40B4-BE49-F238E27FC236}">
                <a16:creationId xmlns:a16="http://schemas.microsoft.com/office/drawing/2014/main" id="{6D000199-63F1-498C-A224-879EAFAB2E65}"/>
              </a:ext>
            </a:extLst>
          </p:cNvPr>
          <p:cNvSpPr txBox="1"/>
          <p:nvPr/>
        </p:nvSpPr>
        <p:spPr>
          <a:xfrm>
            <a:off x="8544272" y="5311588"/>
            <a:ext cx="3168352"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321243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Marriage</a:t>
            </a:r>
          </a:p>
        </p:txBody>
      </p:sp>
      <p:sp>
        <p:nvSpPr>
          <p:cNvPr id="7" name="Content Placeholder 6">
            <a:extLst>
              <a:ext uri="{FF2B5EF4-FFF2-40B4-BE49-F238E27FC236}">
                <a16:creationId xmlns:a16="http://schemas.microsoft.com/office/drawing/2014/main" id="{62815935-D508-7C53-3322-9ECEAA8F85FE}"/>
              </a:ext>
            </a:extLst>
          </p:cNvPr>
          <p:cNvSpPr>
            <a:spLocks noGrp="1"/>
          </p:cNvSpPr>
          <p:nvPr>
            <p:ph idx="1"/>
          </p:nvPr>
        </p:nvSpPr>
        <p:spPr>
          <a:xfrm>
            <a:off x="609600" y="1600201"/>
            <a:ext cx="10972800" cy="3917032"/>
          </a:xfrm>
        </p:spPr>
        <p:txBody>
          <a:bodyPr>
            <a:normAutofit/>
          </a:bodyPr>
          <a:lstStyle/>
          <a:p>
            <a:r>
              <a:rPr lang="en-GB"/>
              <a:t>Bigamy</a:t>
            </a:r>
          </a:p>
          <a:p>
            <a:pPr lvl="1"/>
            <a:r>
              <a:rPr lang="en-GB"/>
              <a:t>If you marry in the United Kingdom and are already legally married, the marriage will be bigamous and therefore is void. </a:t>
            </a:r>
          </a:p>
          <a:p>
            <a:pPr lvl="1"/>
            <a:r>
              <a:rPr lang="en-GB"/>
              <a:t>Although it is a criminal offence to marry someone when you are already married, prosecution is not automatic.</a:t>
            </a:r>
          </a:p>
          <a:p>
            <a:pPr lvl="1"/>
            <a:r>
              <a:rPr lang="en-GB"/>
              <a:t>If you who think you may be about to enter into a bigamous marriage you should seek advice from a specialist solicitor.</a:t>
            </a:r>
          </a:p>
          <a:p>
            <a:endParaRPr lang="en-GB"/>
          </a:p>
          <a:p>
            <a:endParaRPr lang="en-GB"/>
          </a:p>
        </p:txBody>
      </p:sp>
      <p:sp>
        <p:nvSpPr>
          <p:cNvPr id="5" name="TextBox 4">
            <a:extLst>
              <a:ext uri="{FF2B5EF4-FFF2-40B4-BE49-F238E27FC236}">
                <a16:creationId xmlns:a16="http://schemas.microsoft.com/office/drawing/2014/main" id="{F9DD700A-8A4D-4C36-A15D-A1BDA334B47B}"/>
              </a:ext>
            </a:extLst>
          </p:cNvPr>
          <p:cNvSpPr txBox="1"/>
          <p:nvPr/>
        </p:nvSpPr>
        <p:spPr>
          <a:xfrm>
            <a:off x="8832304" y="5327696"/>
            <a:ext cx="3096344"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234681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Marriage</a:t>
            </a:r>
          </a:p>
        </p:txBody>
      </p:sp>
      <p:sp>
        <p:nvSpPr>
          <p:cNvPr id="7" name="Content Placeholder 6">
            <a:extLst>
              <a:ext uri="{FF2B5EF4-FFF2-40B4-BE49-F238E27FC236}">
                <a16:creationId xmlns:a16="http://schemas.microsoft.com/office/drawing/2014/main" id="{9DD1AB1D-221C-443C-6C7A-85576952FE9F}"/>
              </a:ext>
            </a:extLst>
          </p:cNvPr>
          <p:cNvSpPr>
            <a:spLocks noGrp="1"/>
          </p:cNvSpPr>
          <p:nvPr>
            <p:ph idx="1"/>
          </p:nvPr>
        </p:nvSpPr>
        <p:spPr>
          <a:xfrm>
            <a:off x="609600" y="1600201"/>
            <a:ext cx="10972800" cy="3917032"/>
          </a:xfrm>
        </p:spPr>
        <p:txBody>
          <a:bodyPr>
            <a:normAutofit fontScale="92500" lnSpcReduction="20000"/>
          </a:bodyPr>
          <a:lstStyle/>
          <a:p>
            <a:r>
              <a:rPr lang="en-GB"/>
              <a:t>Remarriage/ Second Marriage</a:t>
            </a:r>
          </a:p>
          <a:p>
            <a:pPr lvl="1"/>
            <a:r>
              <a:rPr lang="en-GB"/>
              <a:t>As long as the legal requirements described earlier are met, there is nothing to prevent you from marrying again in a civil ceremony in the UK if you are widowed or divorced or if you were in a civil partnership that has been dissolved.</a:t>
            </a:r>
          </a:p>
          <a:p>
            <a:pPr lvl="1"/>
            <a:r>
              <a:rPr lang="en-GB"/>
              <a:t>Religions have different rules about whether someone can remarry in a religious ceremony. </a:t>
            </a:r>
          </a:p>
          <a:p>
            <a:pPr lvl="1"/>
            <a:r>
              <a:rPr lang="en-GB"/>
              <a:t>If people have been married before, or have been in a civil partnership that is now dissolved, and you want a religious ceremony, you will need to check with an official of the relevant religion.</a:t>
            </a:r>
          </a:p>
          <a:p>
            <a:endParaRPr lang="en-GB"/>
          </a:p>
          <a:p>
            <a:endParaRPr lang="en-GB"/>
          </a:p>
        </p:txBody>
      </p:sp>
      <p:sp>
        <p:nvSpPr>
          <p:cNvPr id="5" name="TextBox 4">
            <a:extLst>
              <a:ext uri="{FF2B5EF4-FFF2-40B4-BE49-F238E27FC236}">
                <a16:creationId xmlns:a16="http://schemas.microsoft.com/office/drawing/2014/main" id="{68A4ECF3-484A-4553-9F92-A35926D80C1F}"/>
              </a:ext>
            </a:extLst>
          </p:cNvPr>
          <p:cNvSpPr txBox="1"/>
          <p:nvPr/>
        </p:nvSpPr>
        <p:spPr>
          <a:xfrm>
            <a:off x="8328248" y="5329793"/>
            <a:ext cx="2736304" cy="369332"/>
          </a:xfrm>
          <a:prstGeom prst="rect">
            <a:avLst/>
          </a:prstGeom>
          <a:noFill/>
        </p:spPr>
        <p:txBody>
          <a:bodyPr wrap="square" rtlCol="0">
            <a:spAutoFit/>
          </a:bodyPr>
          <a:lstStyle/>
          <a:p>
            <a:r>
              <a:rPr lang="en-GB"/>
              <a:t>UK Government (2019)</a:t>
            </a:r>
          </a:p>
        </p:txBody>
      </p:sp>
    </p:spTree>
    <p:extLst>
      <p:ext uri="{BB962C8B-B14F-4D97-AF65-F5344CB8AC3E}">
        <p14:creationId xmlns:p14="http://schemas.microsoft.com/office/powerpoint/2010/main" val="316362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Cohabitation / Living Together</a:t>
            </a:r>
          </a:p>
        </p:txBody>
      </p:sp>
      <p:sp>
        <p:nvSpPr>
          <p:cNvPr id="7" name="Content Placeholder 6">
            <a:extLst>
              <a:ext uri="{FF2B5EF4-FFF2-40B4-BE49-F238E27FC236}">
                <a16:creationId xmlns:a16="http://schemas.microsoft.com/office/drawing/2014/main" id="{149B4B96-AC65-A654-8F8E-C32ACDD1CD17}"/>
              </a:ext>
            </a:extLst>
          </p:cNvPr>
          <p:cNvSpPr>
            <a:spLocks noGrp="1"/>
          </p:cNvSpPr>
          <p:nvPr>
            <p:ph idx="1"/>
          </p:nvPr>
        </p:nvSpPr>
        <p:spPr>
          <a:xfrm>
            <a:off x="609600" y="1600201"/>
            <a:ext cx="10972800" cy="3917032"/>
          </a:xfrm>
        </p:spPr>
        <p:txBody>
          <a:bodyPr>
            <a:normAutofit/>
          </a:bodyPr>
          <a:lstStyle/>
          <a:p>
            <a:r>
              <a:rPr lang="en-GB"/>
              <a:t>What is cohabitation?</a:t>
            </a:r>
          </a:p>
          <a:p>
            <a:pPr lvl="1"/>
            <a:r>
              <a:rPr lang="en-GB"/>
              <a:t>Cohabiting relationships are not formalised, and since “cohabitation” can be described and defined in different ways, it is difficult to collect entirely accurate data about it. </a:t>
            </a:r>
          </a:p>
          <a:p>
            <a:pPr lvl="1"/>
            <a:r>
              <a:rPr lang="en-GB"/>
              <a:t>Although there is no legal definition of living together, it generally means to live together as a couple without being married or in a civil partnership.</a:t>
            </a:r>
          </a:p>
        </p:txBody>
      </p:sp>
      <p:sp>
        <p:nvSpPr>
          <p:cNvPr id="11" name="TextBox 10">
            <a:extLst>
              <a:ext uri="{FF2B5EF4-FFF2-40B4-BE49-F238E27FC236}">
                <a16:creationId xmlns:a16="http://schemas.microsoft.com/office/drawing/2014/main" id="{1DFDB618-64A3-36D5-EA40-57891C3E6682}"/>
              </a:ext>
            </a:extLst>
          </p:cNvPr>
          <p:cNvSpPr txBox="1"/>
          <p:nvPr/>
        </p:nvSpPr>
        <p:spPr>
          <a:xfrm>
            <a:off x="9408368" y="5323548"/>
            <a:ext cx="2328619" cy="369332"/>
          </a:xfrm>
          <a:prstGeom prst="rect">
            <a:avLst/>
          </a:prstGeom>
          <a:noFill/>
        </p:spPr>
        <p:txBody>
          <a:bodyPr wrap="square">
            <a:spAutoFit/>
          </a:bodyPr>
          <a:lstStyle/>
          <a:p>
            <a:r>
              <a:rPr lang="en-GB"/>
              <a:t>(Gov.UK, No date: a)</a:t>
            </a:r>
          </a:p>
        </p:txBody>
      </p:sp>
    </p:spTree>
    <p:extLst>
      <p:ext uri="{BB962C8B-B14F-4D97-AF65-F5344CB8AC3E}">
        <p14:creationId xmlns:p14="http://schemas.microsoft.com/office/powerpoint/2010/main" val="826788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Cohabitation / Living Together</a:t>
            </a:r>
          </a:p>
        </p:txBody>
      </p:sp>
      <p:sp>
        <p:nvSpPr>
          <p:cNvPr id="7" name="Content Placeholder 6">
            <a:extLst>
              <a:ext uri="{FF2B5EF4-FFF2-40B4-BE49-F238E27FC236}">
                <a16:creationId xmlns:a16="http://schemas.microsoft.com/office/drawing/2014/main" id="{2BEF698C-9F42-2748-174A-184F88BCE383}"/>
              </a:ext>
            </a:extLst>
          </p:cNvPr>
          <p:cNvSpPr>
            <a:spLocks noGrp="1"/>
          </p:cNvSpPr>
          <p:nvPr>
            <p:ph idx="1"/>
          </p:nvPr>
        </p:nvSpPr>
        <p:spPr/>
        <p:txBody>
          <a:bodyPr>
            <a:normAutofit fontScale="77500" lnSpcReduction="20000"/>
          </a:bodyPr>
          <a:lstStyle/>
          <a:p>
            <a:r>
              <a:rPr lang="en-GB"/>
              <a:t>Living Together</a:t>
            </a:r>
          </a:p>
          <a:p>
            <a:pPr lvl="1" indent="-342900">
              <a:spcBef>
                <a:spcPts val="600"/>
              </a:spcBef>
              <a:spcAft>
                <a:spcPts val="600"/>
              </a:spcAft>
              <a:buFont typeface="Arial" panose="020B0604020202020204" pitchFamily="34" charset="0"/>
              <a:buChar char="•"/>
            </a:pPr>
            <a:r>
              <a:rPr lang="en-GB"/>
              <a:t>You can formalise aspects of your status with a partner by drawing up a legal agreement called a cohabitation contract or living together agreement. </a:t>
            </a:r>
          </a:p>
          <a:p>
            <a:pPr lvl="1" indent="-342900">
              <a:spcBef>
                <a:spcPts val="600"/>
              </a:spcBef>
              <a:spcAft>
                <a:spcPts val="600"/>
              </a:spcAft>
              <a:buFont typeface="Arial" panose="020B0604020202020204" pitchFamily="34" charset="0"/>
              <a:buChar char="•"/>
            </a:pPr>
            <a:r>
              <a:rPr lang="en-GB"/>
              <a:t>A living together agreement outlines the rights and obligations of each partner towards each other. It is not clear whether living together agreements are legally enforceable but they can be useful to remind a couple of their original intentions. </a:t>
            </a:r>
          </a:p>
          <a:p>
            <a:pPr lvl="1" indent="-342900">
              <a:spcBef>
                <a:spcPts val="600"/>
              </a:spcBef>
              <a:spcAft>
                <a:spcPts val="600"/>
              </a:spcAft>
              <a:buFont typeface="Arial" panose="020B0604020202020204" pitchFamily="34" charset="0"/>
              <a:buChar char="•"/>
            </a:pPr>
            <a:r>
              <a:rPr lang="en-GB"/>
              <a:t>In practice, instead of a living together agreement, or as well as, it's possible to make a series of legally enforceable agreements on specific matters, for example, how a jointly-owned house is shared. This should always be done following legal advice.</a:t>
            </a:r>
          </a:p>
          <a:p>
            <a:endParaRPr lang="en-GB"/>
          </a:p>
        </p:txBody>
      </p:sp>
      <p:sp>
        <p:nvSpPr>
          <p:cNvPr id="5" name="TextBox 4">
            <a:extLst>
              <a:ext uri="{FF2B5EF4-FFF2-40B4-BE49-F238E27FC236}">
                <a16:creationId xmlns:a16="http://schemas.microsoft.com/office/drawing/2014/main" id="{723BFB4C-4385-4C0D-895E-0A1FD7D0B7AE}"/>
              </a:ext>
            </a:extLst>
          </p:cNvPr>
          <p:cNvSpPr txBox="1"/>
          <p:nvPr/>
        </p:nvSpPr>
        <p:spPr>
          <a:xfrm>
            <a:off x="6528048" y="6309320"/>
            <a:ext cx="3456384" cy="369332"/>
          </a:xfrm>
          <a:prstGeom prst="rect">
            <a:avLst/>
          </a:prstGeom>
          <a:noFill/>
        </p:spPr>
        <p:txBody>
          <a:bodyPr wrap="square" rtlCol="0">
            <a:spAutoFit/>
          </a:bodyPr>
          <a:lstStyle/>
          <a:p>
            <a:pPr algn="r"/>
            <a:r>
              <a:rPr lang="en-GB"/>
              <a:t>Law Commission (2007)</a:t>
            </a:r>
          </a:p>
        </p:txBody>
      </p:sp>
    </p:spTree>
    <p:extLst>
      <p:ext uri="{BB962C8B-B14F-4D97-AF65-F5344CB8AC3E}">
        <p14:creationId xmlns:p14="http://schemas.microsoft.com/office/powerpoint/2010/main" val="383733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Cohabitation / Living Together</a:t>
            </a:r>
          </a:p>
        </p:txBody>
      </p:sp>
      <p:sp>
        <p:nvSpPr>
          <p:cNvPr id="8" name="Content Placeholder 7">
            <a:extLst>
              <a:ext uri="{FF2B5EF4-FFF2-40B4-BE49-F238E27FC236}">
                <a16:creationId xmlns:a16="http://schemas.microsoft.com/office/drawing/2014/main" id="{6B55126D-55B4-5935-8303-A3D1695A28F1}"/>
              </a:ext>
            </a:extLst>
          </p:cNvPr>
          <p:cNvSpPr>
            <a:spLocks noGrp="1"/>
          </p:cNvSpPr>
          <p:nvPr>
            <p:ph idx="1"/>
          </p:nvPr>
        </p:nvSpPr>
        <p:spPr/>
        <p:txBody>
          <a:bodyPr>
            <a:normAutofit fontScale="85000" lnSpcReduction="20000"/>
          </a:bodyPr>
          <a:lstStyle/>
          <a:p>
            <a:r>
              <a:rPr lang="en-GB"/>
              <a:t>Common-law spouses</a:t>
            </a:r>
          </a:p>
          <a:p>
            <a:pPr lvl="1" indent="-342900">
              <a:spcBef>
                <a:spcPts val="600"/>
              </a:spcBef>
              <a:spcAft>
                <a:spcPts val="600"/>
              </a:spcAft>
              <a:buFont typeface="Arial" panose="020B0604020202020204" pitchFamily="34" charset="0"/>
              <a:buChar char="•"/>
            </a:pPr>
            <a:r>
              <a:rPr lang="en-GB"/>
              <a:t>Although the terms common-law wife or husband are frequently used to describe a couple who live together, these relationships do not have legal recognition.</a:t>
            </a:r>
          </a:p>
          <a:p>
            <a:pPr lvl="1" indent="-342900">
              <a:spcBef>
                <a:spcPts val="600"/>
              </a:spcBef>
              <a:spcAft>
                <a:spcPts val="600"/>
              </a:spcAft>
              <a:buFont typeface="Arial" panose="020B0604020202020204" pitchFamily="34" charset="0"/>
              <a:buChar char="•"/>
            </a:pPr>
            <a:r>
              <a:rPr lang="en-GB"/>
              <a:t>Although cohabitants do have some legal protection in several areas, cohabitation gives no general legal status to a couple, unlike marriage and civil partnership from which many legal rights and responsibilities flow. </a:t>
            </a:r>
          </a:p>
          <a:p>
            <a:pPr lvl="1" indent="-342900">
              <a:spcBef>
                <a:spcPts val="600"/>
              </a:spcBef>
              <a:spcAft>
                <a:spcPts val="600"/>
              </a:spcAft>
              <a:buFont typeface="Arial" panose="020B0604020202020204" pitchFamily="34" charset="0"/>
              <a:buChar char="•"/>
            </a:pPr>
            <a:r>
              <a:rPr lang="en-GB"/>
              <a:t>Many people are unaware that there is no specific</a:t>
            </a:r>
          </a:p>
          <a:p>
            <a:pPr lvl="1" indent="-342900">
              <a:spcBef>
                <a:spcPts val="600"/>
              </a:spcBef>
              <a:spcAft>
                <a:spcPts val="600"/>
              </a:spcAft>
              <a:buFont typeface="Arial" panose="020B0604020202020204" pitchFamily="34" charset="0"/>
              <a:buChar char="•"/>
            </a:pPr>
            <a:r>
              <a:rPr lang="en-GB"/>
              <a:t>legal status for what is often referred to as a “common law marriage”. This is the case no matter how long the couple lived together and even if they had children together.</a:t>
            </a:r>
          </a:p>
        </p:txBody>
      </p:sp>
      <p:sp>
        <p:nvSpPr>
          <p:cNvPr id="5" name="TextBox 4"/>
          <p:cNvSpPr txBox="1"/>
          <p:nvPr/>
        </p:nvSpPr>
        <p:spPr>
          <a:xfrm>
            <a:off x="7609749" y="5330464"/>
            <a:ext cx="3825506" cy="369332"/>
          </a:xfrm>
          <a:prstGeom prst="rect">
            <a:avLst/>
          </a:prstGeom>
          <a:noFill/>
        </p:spPr>
        <p:txBody>
          <a:bodyPr wrap="square" rtlCol="0">
            <a:spAutoFit/>
          </a:bodyPr>
          <a:lstStyle/>
          <a:p>
            <a:r>
              <a:rPr lang="en-GB"/>
              <a:t>House of Commons Library (2021)</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16480" y="476672"/>
            <a:ext cx="1043782" cy="1036729"/>
          </a:xfrm>
          <a:prstGeom prst="rect">
            <a:avLst/>
          </a:prstGeom>
        </p:spPr>
      </p:pic>
    </p:spTree>
    <p:extLst>
      <p:ext uri="{BB962C8B-B14F-4D97-AF65-F5344CB8AC3E}">
        <p14:creationId xmlns:p14="http://schemas.microsoft.com/office/powerpoint/2010/main" val="17738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What are the statistics telling us?</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47929" y="2996953"/>
            <a:ext cx="1047211" cy="1040135"/>
          </a:xfrm>
          <a:prstGeom prst="rect">
            <a:avLst/>
          </a:prstGeom>
        </p:spPr>
      </p:pic>
      <p:sp>
        <p:nvSpPr>
          <p:cNvPr id="4" name="TextBox 3"/>
          <p:cNvSpPr txBox="1"/>
          <p:nvPr/>
        </p:nvSpPr>
        <p:spPr>
          <a:xfrm>
            <a:off x="3071664" y="1988841"/>
            <a:ext cx="6264696" cy="954107"/>
          </a:xfrm>
          <a:prstGeom prst="rect">
            <a:avLst/>
          </a:prstGeom>
          <a:noFill/>
        </p:spPr>
        <p:txBody>
          <a:bodyPr wrap="square" rtlCol="0">
            <a:spAutoFit/>
          </a:bodyPr>
          <a:lstStyle/>
          <a:p>
            <a:pPr algn="ctr"/>
            <a:r>
              <a:rPr lang="en-GB" sz="2800" b="1"/>
              <a:t>ONS Statistics: Marriage, cohabitation and civil partnerships</a:t>
            </a:r>
          </a:p>
        </p:txBody>
      </p:sp>
    </p:spTree>
    <p:extLst>
      <p:ext uri="{BB962C8B-B14F-4D97-AF65-F5344CB8AC3E}">
        <p14:creationId xmlns:p14="http://schemas.microsoft.com/office/powerpoint/2010/main" val="100825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D2E5F-63EB-4E04-A05F-C8DA01051977}"/>
              </a:ext>
            </a:extLst>
          </p:cNvPr>
          <p:cNvSpPr>
            <a:spLocks noGrp="1"/>
          </p:cNvSpPr>
          <p:nvPr>
            <p:ph type="title"/>
          </p:nvPr>
        </p:nvSpPr>
        <p:spPr>
          <a:xfrm>
            <a:off x="609600" y="274638"/>
            <a:ext cx="10972800" cy="1143000"/>
          </a:xfrm>
        </p:spPr>
        <p:txBody>
          <a:bodyPr>
            <a:normAutofit fontScale="90000"/>
          </a:bodyPr>
          <a:lstStyle/>
          <a:p>
            <a:r>
              <a:rPr lang="en-GB"/>
              <a:t>Guided Study Activity</a:t>
            </a:r>
            <a:br>
              <a:rPr lang="en-GB"/>
            </a:br>
            <a:br>
              <a:rPr lang="en-GB"/>
            </a:br>
            <a:r>
              <a:rPr lang="en-GB"/>
              <a:t>Moral, ideological and sociological influences on family policy.</a:t>
            </a:r>
            <a:br>
              <a:rPr lang="en-GB"/>
            </a:br>
            <a:endParaRPr lang="en-GB"/>
          </a:p>
        </p:txBody>
      </p:sp>
      <p:sp>
        <p:nvSpPr>
          <p:cNvPr id="3" name="TextBox 2">
            <a:extLst>
              <a:ext uri="{FF2B5EF4-FFF2-40B4-BE49-F238E27FC236}">
                <a16:creationId xmlns:a16="http://schemas.microsoft.com/office/drawing/2014/main" id="{F5222971-706C-4BFF-A0D8-B85370CAC22E}"/>
              </a:ext>
            </a:extLst>
          </p:cNvPr>
          <p:cNvSpPr txBox="1"/>
          <p:nvPr/>
        </p:nvSpPr>
        <p:spPr>
          <a:xfrm>
            <a:off x="2423592" y="1968041"/>
            <a:ext cx="7128792" cy="1846659"/>
          </a:xfrm>
          <a:prstGeom prst="rect">
            <a:avLst/>
          </a:prstGeom>
          <a:noFill/>
        </p:spPr>
        <p:txBody>
          <a:bodyPr wrap="square" rtlCol="0">
            <a:spAutoFit/>
          </a:bodyPr>
          <a:lstStyle/>
          <a:p>
            <a:pPr algn="ctr"/>
            <a:r>
              <a:rPr lang="en-GB" sz="2400" i="1">
                <a:latin typeface="Calibri" panose="020F0502020204030204" pitchFamily="34" charset="0"/>
                <a:ea typeface="Calibri" panose="020F0502020204030204" pitchFamily="34" charset="0"/>
                <a:cs typeface="Times New Roman" panose="02020603050405020304" pitchFamily="18" charset="0"/>
              </a:rPr>
              <a:t>Look back at the slides and your notes from the first part of this Theme and identify where you feel you can detect moral, ideological or sociological attitudes to the family in what we have discussed.</a:t>
            </a:r>
          </a:p>
          <a:p>
            <a:endParaRPr lang="en-GB"/>
          </a:p>
        </p:txBody>
      </p:sp>
      <p:pic>
        <p:nvPicPr>
          <p:cNvPr id="5" name="Picture 4" descr="Icon&#10;&#10;Description automatically generated">
            <a:extLst>
              <a:ext uri="{FF2B5EF4-FFF2-40B4-BE49-F238E27FC236}">
                <a16:creationId xmlns:a16="http://schemas.microsoft.com/office/drawing/2014/main" id="{5071937B-9D28-47CE-93E0-65316DCA5A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6033" y="3417170"/>
            <a:ext cx="1363910" cy="1363910"/>
          </a:xfrm>
          <a:prstGeom prst="rect">
            <a:avLst/>
          </a:prstGeom>
        </p:spPr>
      </p:pic>
      <p:sp>
        <p:nvSpPr>
          <p:cNvPr id="6" name="TextBox 5">
            <a:extLst>
              <a:ext uri="{FF2B5EF4-FFF2-40B4-BE49-F238E27FC236}">
                <a16:creationId xmlns:a16="http://schemas.microsoft.com/office/drawing/2014/main" id="{551268BC-E76A-4CAE-A705-DE1E7FA64B16}"/>
              </a:ext>
            </a:extLst>
          </p:cNvPr>
          <p:cNvSpPr txBox="1"/>
          <p:nvPr/>
        </p:nvSpPr>
        <p:spPr>
          <a:xfrm>
            <a:off x="4583832" y="5009251"/>
            <a:ext cx="1800200" cy="369332"/>
          </a:xfrm>
          <a:prstGeom prst="rect">
            <a:avLst/>
          </a:prstGeom>
          <a:noFill/>
        </p:spPr>
        <p:txBody>
          <a:bodyPr wrap="square" rtlCol="0">
            <a:spAutoFit/>
          </a:bodyPr>
          <a:lstStyle/>
          <a:p>
            <a:r>
              <a:rPr lang="en-GB"/>
              <a:t>Guided Study 2:</a:t>
            </a:r>
          </a:p>
        </p:txBody>
      </p:sp>
      <p:pic>
        <p:nvPicPr>
          <p:cNvPr id="8" name="Picture 7" descr="Icon&#10;&#10;Description automatically generated">
            <a:extLst>
              <a:ext uri="{FF2B5EF4-FFF2-40B4-BE49-F238E27FC236}">
                <a16:creationId xmlns:a16="http://schemas.microsoft.com/office/drawing/2014/main" id="{04A2AC8A-E58C-446F-AA3B-A05DD345F65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28048" y="4963708"/>
            <a:ext cx="460419" cy="460419"/>
          </a:xfrm>
          <a:prstGeom prst="rect">
            <a:avLst/>
          </a:prstGeom>
        </p:spPr>
      </p:pic>
    </p:spTree>
    <p:extLst>
      <p:ext uri="{BB962C8B-B14F-4D97-AF65-F5344CB8AC3E}">
        <p14:creationId xmlns:p14="http://schemas.microsoft.com/office/powerpoint/2010/main" val="380777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28751130-19DD-5507-FCFD-EDCBB0EB6BF5}"/>
              </a:ext>
            </a:extLst>
          </p:cNvPr>
          <p:cNvSpPr>
            <a:spLocks noGrp="1"/>
          </p:cNvSpPr>
          <p:nvPr>
            <p:ph idx="1"/>
          </p:nvPr>
        </p:nvSpPr>
        <p:spPr/>
        <p:txBody>
          <a:bodyPr>
            <a:normAutofit fontScale="70000" lnSpcReduction="20000"/>
          </a:bodyPr>
          <a:lstStyle/>
          <a:p>
            <a:r>
              <a:rPr lang="en-GB"/>
              <a:t>Banking</a:t>
            </a:r>
          </a:p>
          <a:p>
            <a:r>
              <a:rPr lang="en-GB"/>
              <a:t>Married Couples</a:t>
            </a:r>
          </a:p>
          <a:p>
            <a:pPr lvl="1" indent="-342900">
              <a:buFont typeface="Arial" panose="020B0604020202020204" pitchFamily="34" charset="0"/>
              <a:buChar char="•"/>
            </a:pPr>
            <a:r>
              <a:rPr lang="en-GB"/>
              <a:t>If a married couple has a joint bank account, the money is owned jointly regardless of who put it into the account. On the death of one partner, the whole account immediately becomes the property of the other. Debts and overdrafts relating to a joint bank account will be the responsibility of both or either partner, irrespective of who incurred them.</a:t>
            </a:r>
          </a:p>
          <a:p>
            <a:pPr lvl="1"/>
            <a:endParaRPr lang="en-GB"/>
          </a:p>
          <a:p>
            <a:pPr lvl="1" indent="-342900">
              <a:buFont typeface="Arial" panose="020B0604020202020204" pitchFamily="34" charset="0"/>
              <a:buChar char="•"/>
            </a:pPr>
            <a:r>
              <a:rPr lang="en-GB"/>
              <a:t>If each partner in a married couple has a separate bank account and one dies, the bank may allow the other partner to withdraw the balance providing the amount is small.</a:t>
            </a:r>
          </a:p>
          <a:p>
            <a:pPr lvl="1" indent="-342900">
              <a:buFont typeface="Arial" panose="020B0604020202020204" pitchFamily="34" charset="0"/>
              <a:buChar char="•"/>
            </a:pPr>
            <a:endParaRPr lang="en-GB"/>
          </a:p>
          <a:p>
            <a:pPr lvl="1" indent="-342900">
              <a:buFont typeface="Arial" panose="020B0604020202020204" pitchFamily="34" charset="0"/>
              <a:buChar char="•"/>
            </a:pPr>
            <a:r>
              <a:rPr lang="en-GB"/>
              <a:t>If you separate from your partner, you should consider closing an account in joint names to avoid your partner accessing the funds or running up debts which will be your responsibility.</a:t>
            </a:r>
          </a:p>
        </p:txBody>
      </p:sp>
      <p:sp>
        <p:nvSpPr>
          <p:cNvPr id="6" name="TextBox 5">
            <a:extLst>
              <a:ext uri="{FF2B5EF4-FFF2-40B4-BE49-F238E27FC236}">
                <a16:creationId xmlns:a16="http://schemas.microsoft.com/office/drawing/2014/main" id="{09188E53-7399-415C-964B-E5AAD8050BB6}"/>
              </a:ext>
            </a:extLst>
          </p:cNvPr>
          <p:cNvSpPr txBox="1"/>
          <p:nvPr/>
        </p:nvSpPr>
        <p:spPr>
          <a:xfrm>
            <a:off x="8101635" y="5283765"/>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317125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80883E4D-E5B3-222F-EDE8-597C2A231CC1}"/>
              </a:ext>
            </a:extLst>
          </p:cNvPr>
          <p:cNvSpPr>
            <a:spLocks noGrp="1"/>
          </p:cNvSpPr>
          <p:nvPr>
            <p:ph idx="1"/>
          </p:nvPr>
        </p:nvSpPr>
        <p:spPr>
          <a:xfrm>
            <a:off x="609600" y="1600201"/>
            <a:ext cx="10972800" cy="3917032"/>
          </a:xfrm>
        </p:spPr>
        <p:txBody>
          <a:bodyPr>
            <a:normAutofit fontScale="70000" lnSpcReduction="20000"/>
          </a:bodyPr>
          <a:lstStyle/>
          <a:p>
            <a:r>
              <a:rPr lang="en-GB"/>
              <a:t>Banking</a:t>
            </a:r>
          </a:p>
          <a:p>
            <a:r>
              <a:rPr lang="en-GB"/>
              <a:t>Civil Partners</a:t>
            </a:r>
          </a:p>
          <a:p>
            <a:pPr lvl="1"/>
            <a:r>
              <a:rPr lang="en-GB"/>
              <a:t>If you and your civil partner have separate bank accounts and one of you dies, the bank may allow the other one to withdraw any money left in the account. The amount left would need to be small. The bank would probably require proof of your relationship and also proof that your partner has died.</a:t>
            </a:r>
          </a:p>
          <a:p>
            <a:pPr lvl="1"/>
            <a:endParaRPr lang="en-GB"/>
          </a:p>
          <a:p>
            <a:pPr lvl="1"/>
            <a:r>
              <a:rPr lang="en-GB"/>
              <a:t>If you have a joint bank account, the money is owned jointly regardless of who put it into the account. Debts and overdrafts relating to a joint bank account are the responsibility of both you and your partner. This is regardless of whose debt it is.</a:t>
            </a:r>
          </a:p>
          <a:p>
            <a:pPr lvl="1"/>
            <a:endParaRPr lang="en-GB"/>
          </a:p>
          <a:p>
            <a:pPr lvl="1"/>
            <a:r>
              <a:rPr lang="en-GB"/>
              <a:t>If one of you dies, the whole account immediately becomes the property of the other.</a:t>
            </a:r>
          </a:p>
          <a:p>
            <a:endParaRPr lang="en-GB"/>
          </a:p>
          <a:p>
            <a:endParaRPr lang="en-GB"/>
          </a:p>
        </p:txBody>
      </p:sp>
      <p:sp>
        <p:nvSpPr>
          <p:cNvPr id="6" name="TextBox 5">
            <a:extLst>
              <a:ext uri="{FF2B5EF4-FFF2-40B4-BE49-F238E27FC236}">
                <a16:creationId xmlns:a16="http://schemas.microsoft.com/office/drawing/2014/main" id="{FAE87E87-F562-4AA9-BE43-D6E38C66E7C2}"/>
              </a:ext>
            </a:extLst>
          </p:cNvPr>
          <p:cNvSpPr txBox="1"/>
          <p:nvPr/>
        </p:nvSpPr>
        <p:spPr>
          <a:xfrm>
            <a:off x="8472264" y="5250210"/>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5924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7AD5D2BE-3A55-6901-C099-8C3CE9D55399}"/>
              </a:ext>
            </a:extLst>
          </p:cNvPr>
          <p:cNvSpPr>
            <a:spLocks noGrp="1"/>
          </p:cNvSpPr>
          <p:nvPr>
            <p:ph idx="1"/>
          </p:nvPr>
        </p:nvSpPr>
        <p:spPr>
          <a:xfrm>
            <a:off x="609600" y="1600201"/>
            <a:ext cx="10972800" cy="3917032"/>
          </a:xfrm>
        </p:spPr>
        <p:txBody>
          <a:bodyPr>
            <a:normAutofit fontScale="70000" lnSpcReduction="20000"/>
          </a:bodyPr>
          <a:lstStyle/>
          <a:p>
            <a:r>
              <a:rPr lang="en-GB"/>
              <a:t>Banking </a:t>
            </a:r>
          </a:p>
          <a:p>
            <a:r>
              <a:rPr lang="en-GB"/>
              <a:t>Cohabitants</a:t>
            </a:r>
          </a:p>
          <a:p>
            <a:pPr lvl="1"/>
            <a:r>
              <a:rPr lang="en-GB"/>
              <a:t>If you are living together with your partner and you both have separate bank accounts, neither of you can have access to money held in the other one's account.</a:t>
            </a:r>
          </a:p>
          <a:p>
            <a:pPr lvl="1"/>
            <a:endParaRPr lang="en-GB"/>
          </a:p>
          <a:p>
            <a:pPr lvl="1"/>
            <a:r>
              <a:rPr lang="en-GB"/>
              <a:t>If one of you dies, any balance in the account will be the property of the person who died and cannot be used until the estate is settled.</a:t>
            </a:r>
          </a:p>
          <a:p>
            <a:pPr lvl="1"/>
            <a:endParaRPr lang="en-GB"/>
          </a:p>
          <a:p>
            <a:pPr lvl="1"/>
            <a:r>
              <a:rPr lang="en-GB"/>
              <a:t>If you and your partner have a joint bank account, you both have access to the money in the account.</a:t>
            </a:r>
          </a:p>
          <a:p>
            <a:pPr lvl="1"/>
            <a:endParaRPr lang="en-GB"/>
          </a:p>
          <a:p>
            <a:pPr lvl="1"/>
            <a:r>
              <a:rPr lang="en-GB"/>
              <a:t>If the account is in joint names and one of you dies, the whole account immediately becomes the property of the other partner.</a:t>
            </a:r>
          </a:p>
          <a:p>
            <a:endParaRPr lang="en-GB"/>
          </a:p>
        </p:txBody>
      </p:sp>
      <p:sp>
        <p:nvSpPr>
          <p:cNvPr id="7" name="TextBox 6">
            <a:extLst>
              <a:ext uri="{FF2B5EF4-FFF2-40B4-BE49-F238E27FC236}">
                <a16:creationId xmlns:a16="http://schemas.microsoft.com/office/drawing/2014/main" id="{6E6EF2CD-9F3F-43D6-9D26-0A1896CEA449}"/>
              </a:ext>
            </a:extLst>
          </p:cNvPr>
          <p:cNvSpPr txBox="1"/>
          <p:nvPr/>
        </p:nvSpPr>
        <p:spPr>
          <a:xfrm>
            <a:off x="8616280" y="5308918"/>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88743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3EC05F47-DC29-E0D8-4433-3E74F6E6C63B}"/>
              </a:ext>
            </a:extLst>
          </p:cNvPr>
          <p:cNvSpPr>
            <a:spLocks noGrp="1"/>
          </p:cNvSpPr>
          <p:nvPr>
            <p:ph idx="1"/>
          </p:nvPr>
        </p:nvSpPr>
        <p:spPr>
          <a:xfrm>
            <a:off x="609600" y="1600201"/>
            <a:ext cx="10972800" cy="3917032"/>
          </a:xfrm>
        </p:spPr>
        <p:txBody>
          <a:bodyPr/>
          <a:lstStyle/>
          <a:p>
            <a:r>
              <a:rPr lang="en-GB"/>
              <a:t>Death and Inheritance</a:t>
            </a:r>
          </a:p>
          <a:p>
            <a:r>
              <a:rPr lang="en-GB"/>
              <a:t>Married Couples</a:t>
            </a:r>
          </a:p>
          <a:p>
            <a:pPr lvl="1"/>
            <a:r>
              <a:rPr lang="en-GB"/>
              <a:t>When your married partner dies, you will inherit under the will of the dead partner if it makes provision for you.</a:t>
            </a:r>
          </a:p>
          <a:p>
            <a:pPr lvl="1"/>
            <a:endParaRPr lang="en-GB"/>
          </a:p>
          <a:p>
            <a:pPr lvl="1"/>
            <a:r>
              <a:rPr lang="en-GB"/>
              <a:t>If either married partner dies without making a will, the other will inherit all or some of the estate.</a:t>
            </a:r>
          </a:p>
          <a:p>
            <a:endParaRPr lang="en-GB"/>
          </a:p>
        </p:txBody>
      </p:sp>
      <p:sp>
        <p:nvSpPr>
          <p:cNvPr id="6" name="TextBox 5">
            <a:extLst>
              <a:ext uri="{FF2B5EF4-FFF2-40B4-BE49-F238E27FC236}">
                <a16:creationId xmlns:a16="http://schemas.microsoft.com/office/drawing/2014/main" id="{A65D7D2C-D285-4CF0-BF02-939C58980E4E}"/>
              </a:ext>
            </a:extLst>
          </p:cNvPr>
          <p:cNvSpPr txBox="1"/>
          <p:nvPr/>
        </p:nvSpPr>
        <p:spPr>
          <a:xfrm>
            <a:off x="8328248" y="5257800"/>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265868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19A1795A-EE24-42D7-DF41-663E3EFE2CBF}"/>
              </a:ext>
            </a:extLst>
          </p:cNvPr>
          <p:cNvSpPr>
            <a:spLocks noGrp="1"/>
          </p:cNvSpPr>
          <p:nvPr>
            <p:ph idx="1"/>
          </p:nvPr>
        </p:nvSpPr>
        <p:spPr>
          <a:xfrm>
            <a:off x="609600" y="1600201"/>
            <a:ext cx="10972800" cy="3917032"/>
          </a:xfrm>
        </p:spPr>
        <p:txBody>
          <a:bodyPr>
            <a:normAutofit fontScale="92500" lnSpcReduction="20000"/>
          </a:bodyPr>
          <a:lstStyle/>
          <a:p>
            <a:r>
              <a:rPr lang="en-GB"/>
              <a:t>Death and Inheritance</a:t>
            </a:r>
          </a:p>
          <a:p>
            <a:r>
              <a:rPr lang="en-GB"/>
              <a:t>Civil Partners</a:t>
            </a:r>
          </a:p>
          <a:p>
            <a:pPr lvl="1"/>
            <a:r>
              <a:rPr lang="en-GB"/>
              <a:t>If either you or your partner dies without making a will, the other partner will still inherit some or possibly all of your property.</a:t>
            </a:r>
          </a:p>
          <a:p>
            <a:pPr lvl="1"/>
            <a:endParaRPr lang="en-GB"/>
          </a:p>
          <a:p>
            <a:pPr lvl="1"/>
            <a:r>
              <a:rPr lang="en-GB"/>
              <a:t>If your civil partner dies and has made a will, you will inherit under the terms of the will if it makes provision for you.</a:t>
            </a:r>
          </a:p>
          <a:p>
            <a:pPr lvl="1"/>
            <a:endParaRPr lang="en-GB"/>
          </a:p>
          <a:p>
            <a:pPr lvl="1"/>
            <a:r>
              <a:rPr lang="en-GB"/>
              <a:t>If property is left to you by your civil partner, you do not have to pay inheritance tax on it. </a:t>
            </a:r>
          </a:p>
        </p:txBody>
      </p:sp>
      <p:sp>
        <p:nvSpPr>
          <p:cNvPr id="6" name="TextBox 5">
            <a:extLst>
              <a:ext uri="{FF2B5EF4-FFF2-40B4-BE49-F238E27FC236}">
                <a16:creationId xmlns:a16="http://schemas.microsoft.com/office/drawing/2014/main" id="{3CD15711-1DC7-4C2E-A46B-C36EB8E94072}"/>
              </a:ext>
            </a:extLst>
          </p:cNvPr>
          <p:cNvSpPr txBox="1"/>
          <p:nvPr/>
        </p:nvSpPr>
        <p:spPr>
          <a:xfrm>
            <a:off x="8400256" y="5257800"/>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315415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384D2450-3815-4FC1-6452-2F2F36E6E5AB}"/>
              </a:ext>
            </a:extLst>
          </p:cNvPr>
          <p:cNvSpPr>
            <a:spLocks noGrp="1"/>
          </p:cNvSpPr>
          <p:nvPr>
            <p:ph idx="1"/>
          </p:nvPr>
        </p:nvSpPr>
        <p:spPr>
          <a:xfrm>
            <a:off x="609600" y="1600201"/>
            <a:ext cx="10972800" cy="3917032"/>
          </a:xfrm>
        </p:spPr>
        <p:txBody>
          <a:bodyPr>
            <a:normAutofit fontScale="62500" lnSpcReduction="20000"/>
          </a:bodyPr>
          <a:lstStyle/>
          <a:p>
            <a:r>
              <a:rPr lang="en-GB"/>
              <a:t>Death and Inheritance </a:t>
            </a:r>
          </a:p>
          <a:p>
            <a:r>
              <a:rPr lang="en-GB"/>
              <a:t>Cohabitants</a:t>
            </a:r>
          </a:p>
          <a:p>
            <a:pPr lvl="1"/>
            <a:r>
              <a:rPr lang="en-GB"/>
              <a:t>If one of you dies without leaving a will, there are rules about how your property will be distributed. The surviving partner will not automatically inherit anything unless you and your partner owned property together.</a:t>
            </a:r>
          </a:p>
          <a:p>
            <a:pPr lvl="1"/>
            <a:endParaRPr lang="en-GB"/>
          </a:p>
          <a:p>
            <a:pPr lvl="1"/>
            <a:r>
              <a:rPr lang="en-GB"/>
              <a:t>When one of you dies and you there is a valid will, the surviving partner will inherit under the terms of the will if it makes provision for them.</a:t>
            </a:r>
          </a:p>
          <a:p>
            <a:pPr lvl="1"/>
            <a:endParaRPr lang="en-GB"/>
          </a:p>
          <a:p>
            <a:pPr lvl="1"/>
            <a:r>
              <a:rPr lang="en-GB"/>
              <a:t>If you and your partner are living together, you will each need to make wills to make sure that your partner is provided for.</a:t>
            </a:r>
          </a:p>
          <a:p>
            <a:pPr lvl="1"/>
            <a:endParaRPr lang="en-GB"/>
          </a:p>
          <a:p>
            <a:pPr lvl="1"/>
            <a:r>
              <a:rPr lang="en-GB"/>
              <a:t>If property is left to you by your partner, you may have to pay inheritance tax on it if it is valued at over a certain amount.</a:t>
            </a:r>
          </a:p>
        </p:txBody>
      </p:sp>
      <p:sp>
        <p:nvSpPr>
          <p:cNvPr id="7" name="TextBox 6">
            <a:extLst>
              <a:ext uri="{FF2B5EF4-FFF2-40B4-BE49-F238E27FC236}">
                <a16:creationId xmlns:a16="http://schemas.microsoft.com/office/drawing/2014/main" id="{D7B00267-FBDA-42C2-B3D3-B79AA0ACCEC0}"/>
              </a:ext>
            </a:extLst>
          </p:cNvPr>
          <p:cNvSpPr txBox="1"/>
          <p:nvPr/>
        </p:nvSpPr>
        <p:spPr>
          <a:xfrm>
            <a:off x="8400256" y="5257800"/>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2231610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69B5B01A-F8C5-FEC8-E7BF-CB17B49FA181}"/>
              </a:ext>
            </a:extLst>
          </p:cNvPr>
          <p:cNvSpPr>
            <a:spLocks noGrp="1"/>
          </p:cNvSpPr>
          <p:nvPr>
            <p:ph idx="1"/>
          </p:nvPr>
        </p:nvSpPr>
        <p:spPr/>
        <p:txBody>
          <a:bodyPr>
            <a:normAutofit fontScale="62500" lnSpcReduction="20000"/>
          </a:bodyPr>
          <a:lstStyle/>
          <a:p>
            <a:r>
              <a:rPr lang="en-GB"/>
              <a:t>Housing – tenants</a:t>
            </a:r>
          </a:p>
          <a:p>
            <a:r>
              <a:rPr lang="en-GB"/>
              <a:t>Married Couples</a:t>
            </a:r>
          </a:p>
          <a:p>
            <a:pPr lvl="1" indent="-342900">
              <a:buFont typeface="Arial" panose="020B0604020202020204" pitchFamily="34" charset="0"/>
              <a:buChar char="•"/>
            </a:pPr>
            <a:r>
              <a:rPr lang="en-GB"/>
              <a:t>Both married partners have the right to live in the matrimonial home. It does not matter in whose name the tenancy agreement was made. This applies unless a court has ordered otherwise, for example, in the course of separation or divorce proceedings.</a:t>
            </a:r>
          </a:p>
          <a:p>
            <a:pPr lvl="1" indent="-342900">
              <a:buFont typeface="Arial" panose="020B0604020202020204" pitchFamily="34" charset="0"/>
              <a:buChar char="•"/>
            </a:pPr>
            <a:endParaRPr lang="en-GB"/>
          </a:p>
          <a:p>
            <a:pPr lvl="1" indent="-342900">
              <a:buFont typeface="Arial" panose="020B0604020202020204" pitchFamily="34" charset="0"/>
              <a:buChar char="•"/>
            </a:pPr>
            <a:r>
              <a:rPr lang="en-GB"/>
              <a:t>If you and your ex-partner both agree on who should stay in the home, you can ask the landlord to transfer the tenancy into the name of the partner who is staying. If both names are on the tenancy, you can ask for one of the names to be taken off.</a:t>
            </a:r>
          </a:p>
          <a:p>
            <a:pPr lvl="1" indent="-342900">
              <a:buFont typeface="Arial" panose="020B0604020202020204" pitchFamily="34" charset="0"/>
              <a:buChar char="•"/>
            </a:pPr>
            <a:endParaRPr lang="en-GB"/>
          </a:p>
          <a:p>
            <a:pPr lvl="1" indent="-342900">
              <a:buFont typeface="Arial" panose="020B0604020202020204" pitchFamily="34" charset="0"/>
              <a:buChar char="•"/>
            </a:pPr>
            <a:r>
              <a:rPr lang="en-GB"/>
              <a:t>If you can't agree on who should stay and you are divorcing, the long-term right to your tenancy can be decided alongside divorce proceedings. The court can transfer the tenancy to your name, even if your partner is the sole tenant, or you and your partner were joint tenants. </a:t>
            </a:r>
          </a:p>
          <a:p>
            <a:endParaRPr lang="en-GB"/>
          </a:p>
        </p:txBody>
      </p:sp>
      <p:sp>
        <p:nvSpPr>
          <p:cNvPr id="6" name="TextBox 5">
            <a:extLst>
              <a:ext uri="{FF2B5EF4-FFF2-40B4-BE49-F238E27FC236}">
                <a16:creationId xmlns:a16="http://schemas.microsoft.com/office/drawing/2014/main" id="{73E5ADF5-AFE1-42A6-BA61-85FAAA4687A3}"/>
              </a:ext>
            </a:extLst>
          </p:cNvPr>
          <p:cNvSpPr txBox="1"/>
          <p:nvPr/>
        </p:nvSpPr>
        <p:spPr>
          <a:xfrm>
            <a:off x="8328248" y="5257799"/>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420942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052EC7F1-3170-8AFE-D0CC-822AEA4142C9}"/>
              </a:ext>
            </a:extLst>
          </p:cNvPr>
          <p:cNvSpPr>
            <a:spLocks noGrp="1"/>
          </p:cNvSpPr>
          <p:nvPr>
            <p:ph idx="1"/>
          </p:nvPr>
        </p:nvSpPr>
        <p:spPr/>
        <p:txBody>
          <a:bodyPr>
            <a:normAutofit fontScale="70000" lnSpcReduction="20000"/>
          </a:bodyPr>
          <a:lstStyle/>
          <a:p>
            <a:r>
              <a:rPr lang="en-GB"/>
              <a:t>Housing – tenants</a:t>
            </a:r>
          </a:p>
          <a:p>
            <a:r>
              <a:rPr lang="en-GB"/>
              <a:t>Civil Partners</a:t>
            </a:r>
          </a:p>
          <a:p>
            <a:pPr marL="685800" lvl="1">
              <a:buFont typeface="Arial" panose="020B0604020202020204" pitchFamily="34" charset="0"/>
              <a:buChar char="•"/>
            </a:pPr>
            <a:r>
              <a:rPr lang="en-GB"/>
              <a:t>Both you and your civil partner have the right to stay in your home, regardless of whose name is on the tenancy agreement. If your partner asks you to leave, you don't have to go unless a court has ordered you to. A court can order you to leave your home when dealing with the breakdown of your civil partnership.</a:t>
            </a:r>
          </a:p>
          <a:p>
            <a:pPr marL="685800" lvl="1">
              <a:buFont typeface="Arial" panose="020B0604020202020204" pitchFamily="34" charset="0"/>
              <a:buChar char="•"/>
            </a:pPr>
            <a:endParaRPr lang="en-GB"/>
          </a:p>
          <a:p>
            <a:pPr marL="685800" lvl="1">
              <a:buFont typeface="Arial" panose="020B0604020202020204" pitchFamily="34" charset="0"/>
              <a:buChar char="•"/>
            </a:pPr>
            <a:r>
              <a:rPr lang="en-GB"/>
              <a:t>If your partner dies and your name is not on the tenancy, you may have the right to continue living in the accommodation. If you are in this position, you should get legal advice.</a:t>
            </a:r>
          </a:p>
          <a:p>
            <a:pPr marL="685800" lvl="1">
              <a:buFont typeface="Arial" panose="020B0604020202020204" pitchFamily="34" charset="0"/>
              <a:buChar char="•"/>
            </a:pPr>
            <a:endParaRPr lang="en-GB"/>
          </a:p>
          <a:p>
            <a:pPr marL="685800" lvl="1">
              <a:buFont typeface="Arial" panose="020B0604020202020204" pitchFamily="34" charset="0"/>
              <a:buChar char="•"/>
            </a:pPr>
            <a:r>
              <a:rPr lang="en-GB"/>
              <a:t>If you are living in rented accommodation, you may need advice about you rights to stay in the accommodation if your civil partnership ends or if you or your partner dies.</a:t>
            </a:r>
          </a:p>
          <a:p>
            <a:endParaRPr lang="en-GB"/>
          </a:p>
        </p:txBody>
      </p:sp>
      <p:sp>
        <p:nvSpPr>
          <p:cNvPr id="6" name="TextBox 5">
            <a:extLst>
              <a:ext uri="{FF2B5EF4-FFF2-40B4-BE49-F238E27FC236}">
                <a16:creationId xmlns:a16="http://schemas.microsoft.com/office/drawing/2014/main" id="{8CA60849-8510-43D1-A89A-C96217AA47E5}"/>
              </a:ext>
            </a:extLst>
          </p:cNvPr>
          <p:cNvSpPr txBox="1"/>
          <p:nvPr/>
        </p:nvSpPr>
        <p:spPr>
          <a:xfrm>
            <a:off x="8472264" y="5257799"/>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232461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8A81992C-7DB4-E56E-079F-F024BBF9324E}"/>
              </a:ext>
            </a:extLst>
          </p:cNvPr>
          <p:cNvSpPr>
            <a:spLocks noGrp="1"/>
          </p:cNvSpPr>
          <p:nvPr>
            <p:ph idx="1"/>
          </p:nvPr>
        </p:nvSpPr>
        <p:spPr>
          <a:xfrm>
            <a:off x="609600" y="1600201"/>
            <a:ext cx="10972800" cy="3917032"/>
          </a:xfrm>
        </p:spPr>
        <p:txBody>
          <a:bodyPr>
            <a:normAutofit fontScale="62500" lnSpcReduction="20000"/>
          </a:bodyPr>
          <a:lstStyle/>
          <a:p>
            <a:r>
              <a:rPr lang="en-GB"/>
              <a:t>Housing – tenants</a:t>
            </a:r>
          </a:p>
          <a:p>
            <a:r>
              <a:rPr lang="en-GB"/>
              <a:t>Cohabitants</a:t>
            </a:r>
          </a:p>
          <a:p>
            <a:pPr lvl="1"/>
            <a:r>
              <a:rPr lang="en-GB"/>
              <a:t>If you live in rented accommodation with your partner, one or both of you may be tenants. If your partner leaves, or asks you to leave and you aren't named on the tenancy agreement, you will usually have no right to stay in the accommodation. This applies whether you live in privately rented or social housing accommodation.</a:t>
            </a:r>
          </a:p>
          <a:p>
            <a:pPr lvl="1"/>
            <a:endParaRPr lang="en-GB"/>
          </a:p>
          <a:p>
            <a:pPr lvl="1"/>
            <a:r>
              <a:rPr lang="en-GB"/>
              <a:t>However, you may, in some circumstances, be able to ask a court to give you short-term rights to stay in the accommodation or to transfer the tenancy into your name. You should get legal advice before doing this.</a:t>
            </a:r>
          </a:p>
          <a:p>
            <a:pPr lvl="1"/>
            <a:endParaRPr lang="en-GB"/>
          </a:p>
          <a:p>
            <a:pPr lvl="1"/>
            <a:r>
              <a:rPr lang="en-GB"/>
              <a:t>If you are living together with your partner in rented accommodation, it is usually advisable for you to be joint tenants. This will give you both the same rights and responsibilities. </a:t>
            </a:r>
          </a:p>
          <a:p>
            <a:endParaRPr lang="en-GB"/>
          </a:p>
        </p:txBody>
      </p:sp>
      <p:sp>
        <p:nvSpPr>
          <p:cNvPr id="7" name="TextBox 6">
            <a:extLst>
              <a:ext uri="{FF2B5EF4-FFF2-40B4-BE49-F238E27FC236}">
                <a16:creationId xmlns:a16="http://schemas.microsoft.com/office/drawing/2014/main" id="{BEB29810-138A-438E-B8FE-8E1D5EE1B487}"/>
              </a:ext>
            </a:extLst>
          </p:cNvPr>
          <p:cNvSpPr txBox="1"/>
          <p:nvPr/>
        </p:nvSpPr>
        <p:spPr>
          <a:xfrm>
            <a:off x="8472264" y="5257800"/>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96027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CF620238-17D7-E247-2D47-E4C0399FB9F5}"/>
              </a:ext>
            </a:extLst>
          </p:cNvPr>
          <p:cNvSpPr>
            <a:spLocks noGrp="1"/>
          </p:cNvSpPr>
          <p:nvPr>
            <p:ph idx="1"/>
          </p:nvPr>
        </p:nvSpPr>
        <p:spPr>
          <a:xfrm>
            <a:off x="609600" y="1600201"/>
            <a:ext cx="10972800" cy="3917032"/>
          </a:xfrm>
        </p:spPr>
        <p:txBody>
          <a:bodyPr>
            <a:normAutofit fontScale="62500" lnSpcReduction="20000"/>
          </a:bodyPr>
          <a:lstStyle/>
          <a:p>
            <a:r>
              <a:rPr lang="en-GB"/>
              <a:t>Housing – Owner Occupiers</a:t>
            </a:r>
          </a:p>
          <a:p>
            <a:r>
              <a:rPr lang="en-GB"/>
              <a:t>Married Couples</a:t>
            </a:r>
          </a:p>
          <a:p>
            <a:pPr lvl="1"/>
            <a:r>
              <a:rPr lang="en-GB"/>
              <a:t>Both married partners have a right to remain in the matrimonial home, regardless of who bought it or has a mortgage on it. This is known as home rights. You will have the right to stay in the home until a court has ordered otherwise, for example, in the course of a separation or divorce settlement.</a:t>
            </a:r>
          </a:p>
          <a:p>
            <a:pPr lvl="1"/>
            <a:endParaRPr lang="en-GB"/>
          </a:p>
          <a:p>
            <a:pPr lvl="1"/>
            <a:r>
              <a:rPr lang="en-GB"/>
              <a:t>If you and your partner are divorcing, the long-term right to ownership of your property can be decided alongside divorce proceedings. The court has the power to transfer property regardless of original ownership. However, if you are not separating legally, the court will only agree to transfer ownership of a property if it is in the best interests of your children.</a:t>
            </a:r>
          </a:p>
          <a:p>
            <a:pPr lvl="1"/>
            <a:endParaRPr lang="en-GB"/>
          </a:p>
          <a:p>
            <a:pPr lvl="1"/>
            <a:r>
              <a:rPr lang="en-GB"/>
              <a:t>If you are the sole or joint owner of the home, your partner will not be able to sell it without your agreement.</a:t>
            </a:r>
          </a:p>
        </p:txBody>
      </p:sp>
      <p:sp>
        <p:nvSpPr>
          <p:cNvPr id="6" name="TextBox 5">
            <a:extLst>
              <a:ext uri="{FF2B5EF4-FFF2-40B4-BE49-F238E27FC236}">
                <a16:creationId xmlns:a16="http://schemas.microsoft.com/office/drawing/2014/main" id="{74615F07-125C-45F3-B252-55A005DA3A41}"/>
              </a:ext>
            </a:extLst>
          </p:cNvPr>
          <p:cNvSpPr txBox="1"/>
          <p:nvPr/>
        </p:nvSpPr>
        <p:spPr>
          <a:xfrm>
            <a:off x="8544272" y="5266987"/>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356078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D7BE43C7-A043-E1C0-CA71-2BB54D8D6FF7}"/>
              </a:ext>
            </a:extLst>
          </p:cNvPr>
          <p:cNvSpPr>
            <a:spLocks noGrp="1"/>
          </p:cNvSpPr>
          <p:nvPr>
            <p:ph idx="1"/>
          </p:nvPr>
        </p:nvSpPr>
        <p:spPr>
          <a:xfrm>
            <a:off x="609600" y="1600201"/>
            <a:ext cx="10972800" cy="3917032"/>
          </a:xfrm>
        </p:spPr>
        <p:txBody>
          <a:bodyPr>
            <a:normAutofit fontScale="70000" lnSpcReduction="20000"/>
          </a:bodyPr>
          <a:lstStyle/>
          <a:p>
            <a:r>
              <a:rPr lang="en-GB"/>
              <a:t>Housing – Owner Occupiers</a:t>
            </a:r>
          </a:p>
          <a:p>
            <a:r>
              <a:rPr lang="en-GB"/>
              <a:t>Married Couples</a:t>
            </a:r>
          </a:p>
          <a:p>
            <a:pPr lvl="1"/>
            <a:r>
              <a:rPr lang="en-GB"/>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lvl="1"/>
            <a:endParaRPr lang="en-GB"/>
          </a:p>
          <a:p>
            <a:pPr lvl="1"/>
            <a:r>
              <a:rPr lang="en-GB"/>
              <a:t>You can register your home rights, regardless of whether or not you are still living in the home.</a:t>
            </a:r>
          </a:p>
          <a:p>
            <a:pPr lvl="1"/>
            <a:endParaRPr lang="en-GB"/>
          </a:p>
          <a:p>
            <a:pPr lvl="1"/>
            <a:r>
              <a:rPr lang="en-GB"/>
              <a:t>You will need to register your home rights with either the Land Registry or at the Land Charges Department, depending on whether your home has already been registered or not.</a:t>
            </a:r>
          </a:p>
          <a:p>
            <a:endParaRPr lang="en-GB"/>
          </a:p>
        </p:txBody>
      </p:sp>
      <p:sp>
        <p:nvSpPr>
          <p:cNvPr id="6" name="TextBox 5">
            <a:extLst>
              <a:ext uri="{FF2B5EF4-FFF2-40B4-BE49-F238E27FC236}">
                <a16:creationId xmlns:a16="http://schemas.microsoft.com/office/drawing/2014/main" id="{6C687CC0-C2F2-451B-9212-E5A393257E59}"/>
              </a:ext>
            </a:extLst>
          </p:cNvPr>
          <p:cNvSpPr txBox="1"/>
          <p:nvPr/>
        </p:nvSpPr>
        <p:spPr>
          <a:xfrm>
            <a:off x="8040216" y="5322874"/>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313657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18134F0C-2222-6478-7654-DF935035AA02}"/>
              </a:ext>
            </a:extLst>
          </p:cNvPr>
          <p:cNvSpPr>
            <a:spLocks noGrp="1"/>
          </p:cNvSpPr>
          <p:nvPr>
            <p:ph idx="1"/>
          </p:nvPr>
        </p:nvSpPr>
        <p:spPr>
          <a:xfrm>
            <a:off x="609600" y="1600201"/>
            <a:ext cx="10972800" cy="3917032"/>
          </a:xfrm>
        </p:spPr>
        <p:txBody>
          <a:bodyPr>
            <a:normAutofit fontScale="77500" lnSpcReduction="20000"/>
          </a:bodyPr>
          <a:lstStyle/>
          <a:p>
            <a:r>
              <a:rPr lang="en-GB"/>
              <a:t>Housing – owner occupiers</a:t>
            </a:r>
          </a:p>
          <a:p>
            <a:r>
              <a:rPr lang="en-GB"/>
              <a:t>Civil Partners</a:t>
            </a:r>
          </a:p>
          <a:p>
            <a:pPr lvl="1"/>
            <a:r>
              <a:rPr lang="en-GB"/>
              <a:t>Both civil partners have a right to remain in the home, regardless of who bought it or has a mortgage on it. This is known as home rights. You will have the right to stay in the home until a court has ordered otherwise, for example, when dealing with the breakdown of your civil partnership.</a:t>
            </a:r>
          </a:p>
          <a:p>
            <a:pPr lvl="1"/>
            <a:endParaRPr lang="en-GB"/>
          </a:p>
          <a:p>
            <a:pPr lvl="1"/>
            <a:r>
              <a:rPr lang="en-GB"/>
              <a:t>If you and your partner are ending your civil partnership, the long-term right to ownership of your property can be decided alongside dissolution proceedings. The court has the power to transfer property regardless of original ownership. However, if you are not separating legally, the court will only agree to transfer ownership of a property if it is in the best interests of your children.</a:t>
            </a:r>
          </a:p>
          <a:p>
            <a:endParaRPr lang="en-GB"/>
          </a:p>
        </p:txBody>
      </p:sp>
      <p:sp>
        <p:nvSpPr>
          <p:cNvPr id="6" name="TextBox 5">
            <a:extLst>
              <a:ext uri="{FF2B5EF4-FFF2-40B4-BE49-F238E27FC236}">
                <a16:creationId xmlns:a16="http://schemas.microsoft.com/office/drawing/2014/main" id="{C9F62FD3-0DED-4282-A35D-CB643C34EE6D}"/>
              </a:ext>
            </a:extLst>
          </p:cNvPr>
          <p:cNvSpPr txBox="1"/>
          <p:nvPr/>
        </p:nvSpPr>
        <p:spPr>
          <a:xfrm>
            <a:off x="8400256" y="5258599"/>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67821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9D4283F8-FBB9-F928-88E6-3CB9C9D1AA91}"/>
              </a:ext>
            </a:extLst>
          </p:cNvPr>
          <p:cNvSpPr>
            <a:spLocks noGrp="1"/>
          </p:cNvSpPr>
          <p:nvPr>
            <p:ph idx="1"/>
          </p:nvPr>
        </p:nvSpPr>
        <p:spPr>
          <a:xfrm>
            <a:off x="609600" y="1600201"/>
            <a:ext cx="10972800" cy="3917032"/>
          </a:xfrm>
        </p:spPr>
        <p:txBody>
          <a:bodyPr>
            <a:normAutofit fontScale="77500" lnSpcReduction="20000"/>
          </a:bodyPr>
          <a:lstStyle/>
          <a:p>
            <a:r>
              <a:rPr lang="en-GB"/>
              <a:t>Housing – owner occupiers</a:t>
            </a:r>
          </a:p>
          <a:p>
            <a:r>
              <a:rPr lang="en-GB"/>
              <a:t>Civil Partners</a:t>
            </a:r>
          </a:p>
          <a:p>
            <a:pPr lvl="1"/>
            <a:r>
              <a:rPr lang="en-GB"/>
              <a:t>If you are the sole or joint owner of the home, your partner will not be able to sell it without your agreement.</a:t>
            </a:r>
          </a:p>
          <a:p>
            <a:pPr lvl="1"/>
            <a:endParaRPr lang="en-GB"/>
          </a:p>
          <a:p>
            <a:pPr lvl="1"/>
            <a:r>
              <a:rPr lang="en-GB"/>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lvl="1"/>
            <a:endParaRPr lang="en-GB"/>
          </a:p>
          <a:p>
            <a:pPr lvl="1"/>
            <a:r>
              <a:rPr lang="en-GB"/>
              <a:t>You can register your home rights, regardless of whether or not you are still living in the home.</a:t>
            </a:r>
          </a:p>
          <a:p>
            <a:endParaRPr lang="en-GB"/>
          </a:p>
        </p:txBody>
      </p:sp>
      <p:sp>
        <p:nvSpPr>
          <p:cNvPr id="6" name="TextBox 5">
            <a:extLst>
              <a:ext uri="{FF2B5EF4-FFF2-40B4-BE49-F238E27FC236}">
                <a16:creationId xmlns:a16="http://schemas.microsoft.com/office/drawing/2014/main" id="{0867933F-A1C2-4EB0-A14C-F7B8F4946071}"/>
              </a:ext>
            </a:extLst>
          </p:cNvPr>
          <p:cNvSpPr txBox="1"/>
          <p:nvPr/>
        </p:nvSpPr>
        <p:spPr>
          <a:xfrm>
            <a:off x="8544272" y="5329793"/>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204067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77A6EF60-9D1A-13CB-E294-39243C222217}"/>
              </a:ext>
            </a:extLst>
          </p:cNvPr>
          <p:cNvSpPr>
            <a:spLocks noGrp="1"/>
          </p:cNvSpPr>
          <p:nvPr>
            <p:ph idx="1"/>
          </p:nvPr>
        </p:nvSpPr>
        <p:spPr>
          <a:xfrm>
            <a:off x="609600" y="1600201"/>
            <a:ext cx="10972800" cy="3917032"/>
          </a:xfrm>
        </p:spPr>
        <p:txBody>
          <a:bodyPr>
            <a:normAutofit fontScale="70000" lnSpcReduction="20000"/>
          </a:bodyPr>
          <a:lstStyle/>
          <a:p>
            <a:r>
              <a:rPr lang="en-GB"/>
              <a:t>Housing – owner occupiers</a:t>
            </a:r>
          </a:p>
          <a:p>
            <a:r>
              <a:rPr lang="en-GB"/>
              <a:t>Cohabitants</a:t>
            </a:r>
          </a:p>
          <a:p>
            <a:pPr lvl="1"/>
            <a:r>
              <a:rPr lang="en-GB"/>
              <a:t>A property may be owned in the sole name of one partner or may be owned jointly.</a:t>
            </a:r>
          </a:p>
          <a:p>
            <a:pPr lvl="1"/>
            <a:endParaRPr lang="en-GB"/>
          </a:p>
          <a:p>
            <a:pPr lvl="1"/>
            <a:r>
              <a:rPr lang="en-GB"/>
              <a:t>If you are the sole owner, you have a right to stay in the home. However, your partner may be able to claim a 'beneficial interest' in it – see below.</a:t>
            </a:r>
          </a:p>
          <a:p>
            <a:pPr lvl="1"/>
            <a:endParaRPr lang="en-GB"/>
          </a:p>
          <a:p>
            <a:pPr lvl="1"/>
            <a:r>
              <a:rPr lang="en-GB"/>
              <a:t>If you are joint owners, you and your partner have equal rights to stay in the home.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endParaRPr lang="en-GB"/>
          </a:p>
          <a:p>
            <a:endParaRPr lang="en-GB"/>
          </a:p>
        </p:txBody>
      </p:sp>
      <p:sp>
        <p:nvSpPr>
          <p:cNvPr id="6" name="TextBox 5">
            <a:extLst>
              <a:ext uri="{FF2B5EF4-FFF2-40B4-BE49-F238E27FC236}">
                <a16:creationId xmlns:a16="http://schemas.microsoft.com/office/drawing/2014/main" id="{79E596D9-4369-44FE-8A78-D07AD8286204}"/>
              </a:ext>
            </a:extLst>
          </p:cNvPr>
          <p:cNvSpPr txBox="1"/>
          <p:nvPr/>
        </p:nvSpPr>
        <p:spPr>
          <a:xfrm>
            <a:off x="8544272" y="5257800"/>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59524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So, what difference does it make?</a:t>
            </a:r>
          </a:p>
        </p:txBody>
      </p:sp>
      <p:sp>
        <p:nvSpPr>
          <p:cNvPr id="8" name="Content Placeholder 7">
            <a:extLst>
              <a:ext uri="{FF2B5EF4-FFF2-40B4-BE49-F238E27FC236}">
                <a16:creationId xmlns:a16="http://schemas.microsoft.com/office/drawing/2014/main" id="{C2EAE276-668B-DAF2-5F4D-F8076FC4417E}"/>
              </a:ext>
            </a:extLst>
          </p:cNvPr>
          <p:cNvSpPr>
            <a:spLocks noGrp="1"/>
          </p:cNvSpPr>
          <p:nvPr>
            <p:ph idx="1"/>
          </p:nvPr>
        </p:nvSpPr>
        <p:spPr>
          <a:xfrm>
            <a:off x="609600" y="1600201"/>
            <a:ext cx="10972800" cy="3917032"/>
          </a:xfrm>
        </p:spPr>
        <p:txBody>
          <a:bodyPr>
            <a:normAutofit fontScale="77500" lnSpcReduction="20000"/>
          </a:bodyPr>
          <a:lstStyle/>
          <a:p>
            <a:r>
              <a:rPr lang="en-GB"/>
              <a:t>Housing – owner occupiers</a:t>
            </a:r>
          </a:p>
          <a:p>
            <a:r>
              <a:rPr lang="en-GB"/>
              <a:t>Cohabitants</a:t>
            </a:r>
          </a:p>
          <a:p>
            <a:pPr lvl="1"/>
            <a:r>
              <a:rPr lang="en-GB"/>
              <a:t>If your partner is the sole owner, you may have no rights to remain in the home if you are asked to leave.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pPr lvl="1"/>
            <a:endParaRPr lang="en-GB"/>
          </a:p>
          <a:p>
            <a:pPr lvl="1"/>
            <a:r>
              <a:rPr lang="en-GB"/>
              <a:t>If you don't have children and your partner is the sole owner, the only way you may be able to claim long-term rights to the property is if you are able to show you have a 'beneficial interest' in it. This is a way of getting a court to formally recognise contributions you have made towards the home.</a:t>
            </a:r>
          </a:p>
          <a:p>
            <a:endParaRPr lang="en-GB"/>
          </a:p>
          <a:p>
            <a:endParaRPr lang="en-GB"/>
          </a:p>
        </p:txBody>
      </p:sp>
      <p:sp>
        <p:nvSpPr>
          <p:cNvPr id="6" name="TextBox 5">
            <a:extLst>
              <a:ext uri="{FF2B5EF4-FFF2-40B4-BE49-F238E27FC236}">
                <a16:creationId xmlns:a16="http://schemas.microsoft.com/office/drawing/2014/main" id="{EB1787C6-D25B-4EE4-8EB3-800C3410FD92}"/>
              </a:ext>
            </a:extLst>
          </p:cNvPr>
          <p:cNvSpPr txBox="1"/>
          <p:nvPr/>
        </p:nvSpPr>
        <p:spPr>
          <a:xfrm>
            <a:off x="8400256" y="5329793"/>
            <a:ext cx="3456384" cy="369332"/>
          </a:xfrm>
          <a:prstGeom prst="rect">
            <a:avLst/>
          </a:prstGeom>
          <a:noFill/>
        </p:spPr>
        <p:txBody>
          <a:bodyPr wrap="square" rtlCol="0">
            <a:spAutoFit/>
          </a:bodyPr>
          <a:lstStyle/>
          <a:p>
            <a:pPr algn="r"/>
            <a:r>
              <a:rPr lang="en-GB"/>
              <a:t>Citizen’s Advice Bureau (2019)</a:t>
            </a:r>
          </a:p>
        </p:txBody>
      </p:sp>
    </p:spTree>
    <p:extLst>
      <p:ext uri="{BB962C8B-B14F-4D97-AF65-F5344CB8AC3E}">
        <p14:creationId xmlns:p14="http://schemas.microsoft.com/office/powerpoint/2010/main" val="27269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Marriage / Cohabitation Debate</a:t>
            </a:r>
          </a:p>
        </p:txBody>
      </p:sp>
      <p:sp>
        <p:nvSpPr>
          <p:cNvPr id="3" name="TextBox 2"/>
          <p:cNvSpPr txBox="1"/>
          <p:nvPr/>
        </p:nvSpPr>
        <p:spPr>
          <a:xfrm>
            <a:off x="14818" y="1244535"/>
            <a:ext cx="11913830" cy="830997"/>
          </a:xfrm>
          <a:prstGeom prst="rect">
            <a:avLst/>
          </a:prstGeom>
          <a:noFill/>
        </p:spPr>
        <p:txBody>
          <a:bodyPr wrap="square" rtlCol="0">
            <a:spAutoFit/>
          </a:bodyPr>
          <a:lstStyle/>
          <a:p>
            <a:pPr algn="ctr"/>
            <a:r>
              <a:rPr lang="en-GB" sz="2400" i="1"/>
              <a:t>Watch the following videos and summarise the key points in the marriage / cohabitation debate.</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26617" y="2754238"/>
            <a:ext cx="981046" cy="103480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75134" y="1841915"/>
            <a:ext cx="820459" cy="820459"/>
          </a:xfrm>
          <a:prstGeom prst="rect">
            <a:avLst/>
          </a:prstGeom>
        </p:spPr>
      </p:pic>
      <p:sp>
        <p:nvSpPr>
          <p:cNvPr id="7" name="TextBox 6"/>
          <p:cNvSpPr txBox="1"/>
          <p:nvPr/>
        </p:nvSpPr>
        <p:spPr>
          <a:xfrm>
            <a:off x="3035660" y="2059425"/>
            <a:ext cx="6120680" cy="369332"/>
          </a:xfrm>
          <a:prstGeom prst="rect">
            <a:avLst/>
          </a:prstGeom>
          <a:noFill/>
        </p:spPr>
        <p:txBody>
          <a:bodyPr wrap="square" rtlCol="0">
            <a:spAutoFit/>
          </a:bodyPr>
          <a:lstStyle/>
          <a:p>
            <a:r>
              <a:rPr lang="en-GB"/>
              <a:t>Guided Study Activity: The Marriage Cohabitation Debate</a:t>
            </a:r>
          </a:p>
        </p:txBody>
      </p:sp>
      <p:sp>
        <p:nvSpPr>
          <p:cNvPr id="8" name="TextBox 7"/>
          <p:cNvSpPr txBox="1"/>
          <p:nvPr/>
        </p:nvSpPr>
        <p:spPr>
          <a:xfrm>
            <a:off x="1101016" y="3806696"/>
            <a:ext cx="2232248" cy="369332"/>
          </a:xfrm>
          <a:prstGeom prst="rect">
            <a:avLst/>
          </a:prstGeom>
          <a:noFill/>
        </p:spPr>
        <p:txBody>
          <a:bodyPr wrap="square" rtlCol="0">
            <a:spAutoFit/>
          </a:bodyPr>
          <a:lstStyle/>
          <a:p>
            <a:pPr algn="ctr"/>
            <a:r>
              <a:rPr lang="en-GB"/>
              <a:t>BBC News 2011</a:t>
            </a:r>
          </a:p>
        </p:txBody>
      </p:sp>
      <p:pic>
        <p:nvPicPr>
          <p:cNvPr id="9" name="Picture 8">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67809" y="2760094"/>
            <a:ext cx="981046" cy="1034802"/>
          </a:xfrm>
          <a:prstGeom prst="rect">
            <a:avLst/>
          </a:prstGeom>
        </p:spPr>
      </p:pic>
      <p:sp>
        <p:nvSpPr>
          <p:cNvPr id="10" name="TextBox 9"/>
          <p:cNvSpPr txBox="1"/>
          <p:nvPr/>
        </p:nvSpPr>
        <p:spPr>
          <a:xfrm>
            <a:off x="3880729" y="3781914"/>
            <a:ext cx="2232248" cy="646331"/>
          </a:xfrm>
          <a:prstGeom prst="rect">
            <a:avLst/>
          </a:prstGeom>
          <a:noFill/>
        </p:spPr>
        <p:txBody>
          <a:bodyPr wrap="square" rtlCol="0">
            <a:spAutoFit/>
          </a:bodyPr>
          <a:lstStyle/>
          <a:p>
            <a:pPr algn="ctr"/>
            <a:r>
              <a:rPr lang="en-GB"/>
              <a:t>Catholic News Agency 2011</a:t>
            </a:r>
          </a:p>
        </p:txBody>
      </p:sp>
      <p:pic>
        <p:nvPicPr>
          <p:cNvPr id="11" name="Picture 10">
            <a:hlinkClick r:id="rId6"/>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77098" y="2775631"/>
            <a:ext cx="981046" cy="1034802"/>
          </a:xfrm>
          <a:prstGeom prst="rect">
            <a:avLst/>
          </a:prstGeom>
        </p:spPr>
      </p:pic>
      <p:sp>
        <p:nvSpPr>
          <p:cNvPr id="12" name="TextBox 11"/>
          <p:cNvSpPr txBox="1"/>
          <p:nvPr/>
        </p:nvSpPr>
        <p:spPr>
          <a:xfrm>
            <a:off x="6251497" y="3806696"/>
            <a:ext cx="2232248" cy="646331"/>
          </a:xfrm>
          <a:prstGeom prst="rect">
            <a:avLst/>
          </a:prstGeom>
          <a:noFill/>
        </p:spPr>
        <p:txBody>
          <a:bodyPr wrap="square" rtlCol="0">
            <a:spAutoFit/>
          </a:bodyPr>
          <a:lstStyle/>
          <a:p>
            <a:pPr algn="ctr"/>
            <a:r>
              <a:rPr lang="en-GB"/>
              <a:t>The Atheist Voice 2014</a:t>
            </a:r>
          </a:p>
        </p:txBody>
      </p:sp>
      <p:pic>
        <p:nvPicPr>
          <p:cNvPr id="13" name="Picture 12">
            <a:hlinkClick r:id="rId7"/>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49515" y="2747112"/>
            <a:ext cx="981046" cy="1034802"/>
          </a:xfrm>
          <a:prstGeom prst="rect">
            <a:avLst/>
          </a:prstGeom>
        </p:spPr>
      </p:pic>
      <p:sp>
        <p:nvSpPr>
          <p:cNvPr id="14" name="TextBox 13"/>
          <p:cNvSpPr txBox="1"/>
          <p:nvPr/>
        </p:nvSpPr>
        <p:spPr>
          <a:xfrm>
            <a:off x="8760296" y="3806696"/>
            <a:ext cx="2232248" cy="646331"/>
          </a:xfrm>
          <a:prstGeom prst="rect">
            <a:avLst/>
          </a:prstGeom>
          <a:noFill/>
        </p:spPr>
        <p:txBody>
          <a:bodyPr wrap="square" rtlCol="0">
            <a:spAutoFit/>
          </a:bodyPr>
          <a:lstStyle/>
          <a:p>
            <a:pPr algn="ctr"/>
            <a:r>
              <a:rPr lang="en-GB"/>
              <a:t>Resolution Solicitors 2017</a:t>
            </a:r>
          </a:p>
        </p:txBody>
      </p:sp>
      <p:sp>
        <p:nvSpPr>
          <p:cNvPr id="15" name="TextBox 14"/>
          <p:cNvSpPr txBox="1"/>
          <p:nvPr/>
        </p:nvSpPr>
        <p:spPr>
          <a:xfrm>
            <a:off x="765559" y="4989858"/>
            <a:ext cx="10971876" cy="523220"/>
          </a:xfrm>
          <a:prstGeom prst="rect">
            <a:avLst/>
          </a:prstGeom>
          <a:noFill/>
        </p:spPr>
        <p:txBody>
          <a:bodyPr wrap="square" rtlCol="0">
            <a:spAutoFit/>
          </a:bodyPr>
          <a:lstStyle/>
          <a:p>
            <a:pPr algn="ctr"/>
            <a:r>
              <a:rPr lang="en-GB" sz="2800" b="1"/>
              <a:t>What bias can you detect in any of the contributions?</a:t>
            </a:r>
          </a:p>
        </p:txBody>
      </p:sp>
    </p:spTree>
    <p:extLst>
      <p:ext uri="{BB962C8B-B14F-4D97-AF65-F5344CB8AC3E}">
        <p14:creationId xmlns:p14="http://schemas.microsoft.com/office/powerpoint/2010/main" val="276363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10" grpId="0"/>
      <p:bldP spid="12" grpId="0"/>
      <p:bldP spid="14" grpId="0"/>
      <p:bldP spid="1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References</a:t>
            </a:r>
          </a:p>
        </p:txBody>
      </p:sp>
      <p:sp>
        <p:nvSpPr>
          <p:cNvPr id="3" name="TextBox 2"/>
          <p:cNvSpPr txBox="1"/>
          <p:nvPr/>
        </p:nvSpPr>
        <p:spPr>
          <a:xfrm>
            <a:off x="370378" y="3822140"/>
            <a:ext cx="11212022" cy="584775"/>
          </a:xfrm>
          <a:prstGeom prst="rect">
            <a:avLst/>
          </a:prstGeom>
          <a:noFill/>
        </p:spPr>
        <p:txBody>
          <a:bodyPr wrap="square" rtlCol="0">
            <a:spAutoFit/>
          </a:bodyPr>
          <a:lstStyle/>
          <a:p>
            <a:r>
              <a:rPr lang="en-GB" sz="1600"/>
              <a:t>Gov.UK (No Date: b) Marriages and civil partnerships in the UK </a:t>
            </a:r>
          </a:p>
          <a:p>
            <a:pPr lvl="1"/>
            <a:r>
              <a:rPr lang="en-GB" sz="1600"/>
              <a:t>Available at: </a:t>
            </a:r>
            <a:r>
              <a:rPr lang="en-GB" sz="1600">
                <a:hlinkClick r:id="rId2"/>
              </a:rPr>
              <a:t>https://www.gov.uk/marriages-civil-partnerships/what-you-need-to-do</a:t>
            </a:r>
            <a:r>
              <a:rPr lang="en-GB" sz="1600"/>
              <a:t> [Accessed 06/10/2021]</a:t>
            </a:r>
          </a:p>
        </p:txBody>
      </p:sp>
      <p:sp>
        <p:nvSpPr>
          <p:cNvPr id="6" name="TextBox 5"/>
          <p:cNvSpPr txBox="1"/>
          <p:nvPr/>
        </p:nvSpPr>
        <p:spPr>
          <a:xfrm>
            <a:off x="370378" y="2742020"/>
            <a:ext cx="11486261" cy="830997"/>
          </a:xfrm>
          <a:prstGeom prst="rect">
            <a:avLst/>
          </a:prstGeom>
          <a:noFill/>
        </p:spPr>
        <p:txBody>
          <a:bodyPr wrap="square" rtlCol="0">
            <a:spAutoFit/>
          </a:bodyPr>
          <a:lstStyle/>
          <a:p>
            <a:r>
              <a:rPr lang="en-GB" sz="1600"/>
              <a:t>Gov.UK (No Date: a) Cohabitation: the financial consequences of relationship breakdown</a:t>
            </a:r>
          </a:p>
          <a:p>
            <a:pPr lvl="1"/>
            <a:r>
              <a:rPr lang="en-GB" sz="1600"/>
              <a:t>Available at: </a:t>
            </a:r>
            <a:r>
              <a:rPr lang="en-GB" sz="1600">
                <a:hlinkClick r:id="rId3"/>
              </a:rPr>
              <a:t>https://www.gov.uk/government/publications/cohabitation-the-financial-consequences-of-relationship-breakdown</a:t>
            </a:r>
            <a:r>
              <a:rPr lang="en-GB" sz="1600"/>
              <a:t> [Accessed 12/10/2021]</a:t>
            </a:r>
          </a:p>
        </p:txBody>
      </p:sp>
      <p:sp>
        <p:nvSpPr>
          <p:cNvPr id="7" name="TextBox 6">
            <a:extLst>
              <a:ext uri="{FF2B5EF4-FFF2-40B4-BE49-F238E27FC236}">
                <a16:creationId xmlns:a16="http://schemas.microsoft.com/office/drawing/2014/main" id="{ACE51F46-4545-4039-8624-1A7CE4FD8EF2}"/>
              </a:ext>
            </a:extLst>
          </p:cNvPr>
          <p:cNvSpPr txBox="1"/>
          <p:nvPr/>
        </p:nvSpPr>
        <p:spPr>
          <a:xfrm>
            <a:off x="263352" y="1002139"/>
            <a:ext cx="10972800" cy="830997"/>
          </a:xfrm>
          <a:prstGeom prst="rect">
            <a:avLst/>
          </a:prstGeom>
          <a:noFill/>
        </p:spPr>
        <p:txBody>
          <a:bodyPr wrap="square" rtlCol="0">
            <a:spAutoFit/>
          </a:bodyPr>
          <a:lstStyle/>
          <a:p>
            <a:r>
              <a:rPr lang="en-GB" sz="1600" err="1"/>
              <a:t>Cilex</a:t>
            </a:r>
            <a:r>
              <a:rPr lang="en-GB" sz="1600"/>
              <a:t> Law School (2018) Marriage</a:t>
            </a:r>
          </a:p>
          <a:p>
            <a:pPr lvl="1"/>
            <a:r>
              <a:rPr lang="en-GB" sz="1600"/>
              <a:t>Available at: </a:t>
            </a:r>
            <a:r>
              <a:rPr lang="en-GB" sz="1600">
                <a:hlinkClick r:id="rId4"/>
              </a:rPr>
              <a:t>http://www.cilexlawschool.ac.uk/wp-content/uploads/2018/10/UQ07-Family-Law-Sample-2018.pdf</a:t>
            </a:r>
            <a:r>
              <a:rPr lang="en-GB" sz="1600"/>
              <a:t>  [Accessed 12/10/2021]</a:t>
            </a:r>
          </a:p>
        </p:txBody>
      </p:sp>
      <p:sp>
        <p:nvSpPr>
          <p:cNvPr id="10" name="TextBox 9">
            <a:extLst>
              <a:ext uri="{FF2B5EF4-FFF2-40B4-BE49-F238E27FC236}">
                <a16:creationId xmlns:a16="http://schemas.microsoft.com/office/drawing/2014/main" id="{CD85B0B5-8D4D-47F5-9662-0C811CF984EF}"/>
              </a:ext>
            </a:extLst>
          </p:cNvPr>
          <p:cNvSpPr txBox="1"/>
          <p:nvPr/>
        </p:nvSpPr>
        <p:spPr>
          <a:xfrm>
            <a:off x="370378" y="4481901"/>
            <a:ext cx="11774294" cy="1077218"/>
          </a:xfrm>
          <a:prstGeom prst="rect">
            <a:avLst/>
          </a:prstGeom>
          <a:noFill/>
        </p:spPr>
        <p:txBody>
          <a:bodyPr wrap="square" rtlCol="0">
            <a:spAutoFit/>
          </a:bodyPr>
          <a:lstStyle/>
          <a:p>
            <a:r>
              <a:rPr lang="en-GB" sz="1600"/>
              <a:t>Gov.UK (2014) Marriage (Same Sex Couples) Act: A factsheet</a:t>
            </a:r>
          </a:p>
          <a:p>
            <a:pPr lvl="1"/>
            <a:r>
              <a:rPr lang="en-GB" sz="1600"/>
              <a:t>Available at: </a:t>
            </a:r>
            <a:r>
              <a:rPr lang="en-GB" sz="1600">
                <a:hlinkClick r:id="rId5"/>
              </a:rPr>
              <a:t>https://assets.publishing.service.gov.uk/government/uploads/system/uploads/attachment_data/file/306000/140423_M_SSC_Act_factsheet__web_version_.pdf</a:t>
            </a:r>
            <a:r>
              <a:rPr lang="en-GB" sz="1600"/>
              <a:t>  [Accessed 12/10/2021]</a:t>
            </a:r>
          </a:p>
        </p:txBody>
      </p:sp>
      <p:sp>
        <p:nvSpPr>
          <p:cNvPr id="8" name="TextBox 7">
            <a:extLst>
              <a:ext uri="{FF2B5EF4-FFF2-40B4-BE49-F238E27FC236}">
                <a16:creationId xmlns:a16="http://schemas.microsoft.com/office/drawing/2014/main" id="{89D54094-BE44-4B73-A093-135428ADEEC3}"/>
              </a:ext>
            </a:extLst>
          </p:cNvPr>
          <p:cNvSpPr txBox="1"/>
          <p:nvPr/>
        </p:nvSpPr>
        <p:spPr>
          <a:xfrm>
            <a:off x="335360" y="1764105"/>
            <a:ext cx="10873208" cy="830997"/>
          </a:xfrm>
          <a:prstGeom prst="rect">
            <a:avLst/>
          </a:prstGeom>
          <a:noFill/>
        </p:spPr>
        <p:txBody>
          <a:bodyPr wrap="square" rtlCol="0">
            <a:spAutoFit/>
          </a:bodyPr>
          <a:lstStyle/>
          <a:p>
            <a:r>
              <a:rPr lang="en-GB" sz="1600"/>
              <a:t>Citizens Advice Bureau (2019) Living together and marriage: legal differences Available at: </a:t>
            </a:r>
            <a:r>
              <a:rPr lang="en-GB" sz="1600">
                <a:hlinkClick r:id="rId6"/>
              </a:rPr>
              <a:t>https://www.citizensadvice.org.uk/family/living-together-marriage-and-civil-partnership/living-together-and-marriage-legal-differences</a:t>
            </a:r>
            <a:r>
              <a:rPr lang="en-GB" sz="1600"/>
              <a:t>  [Accessed 12/10/2021]</a:t>
            </a:r>
          </a:p>
        </p:txBody>
      </p:sp>
    </p:spTree>
    <p:extLst>
      <p:ext uri="{BB962C8B-B14F-4D97-AF65-F5344CB8AC3E}">
        <p14:creationId xmlns:p14="http://schemas.microsoft.com/office/powerpoint/2010/main" val="33657059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References</a:t>
            </a:r>
          </a:p>
        </p:txBody>
      </p:sp>
      <p:sp>
        <p:nvSpPr>
          <p:cNvPr id="6" name="TextBox 5">
            <a:extLst>
              <a:ext uri="{FF2B5EF4-FFF2-40B4-BE49-F238E27FC236}">
                <a16:creationId xmlns:a16="http://schemas.microsoft.com/office/drawing/2014/main" id="{5A30D072-8148-4FD2-B891-69DB0EC75476}"/>
              </a:ext>
            </a:extLst>
          </p:cNvPr>
          <p:cNvSpPr txBox="1"/>
          <p:nvPr/>
        </p:nvSpPr>
        <p:spPr>
          <a:xfrm>
            <a:off x="479376" y="1365157"/>
            <a:ext cx="11305256" cy="830997"/>
          </a:xfrm>
          <a:prstGeom prst="rect">
            <a:avLst/>
          </a:prstGeom>
          <a:noFill/>
        </p:spPr>
        <p:txBody>
          <a:bodyPr wrap="square" rtlCol="0">
            <a:spAutoFit/>
          </a:bodyPr>
          <a:lstStyle/>
          <a:p>
            <a:r>
              <a:rPr lang="en-GB" sz="1600"/>
              <a:t>Gov.UK (2019) Marriage and civil partnership in England and Wales: Policy Paper</a:t>
            </a:r>
          </a:p>
          <a:p>
            <a:pPr lvl="1"/>
            <a:r>
              <a:rPr lang="en-GB" sz="1600"/>
              <a:t>Available at: </a:t>
            </a:r>
            <a:r>
              <a:rPr lang="en-GB" sz="1600">
                <a:hlinkClick r:id="rId2"/>
              </a:rPr>
              <a:t>https://www.gov.uk/government/publications/marriage-and-civil-partnership-in-england-and-wales</a:t>
            </a:r>
            <a:r>
              <a:rPr lang="en-GB" sz="1600"/>
              <a:t>  [Accessed 06/10/2021]</a:t>
            </a:r>
          </a:p>
        </p:txBody>
      </p:sp>
      <p:sp>
        <p:nvSpPr>
          <p:cNvPr id="9" name="TextBox 8">
            <a:extLst>
              <a:ext uri="{FF2B5EF4-FFF2-40B4-BE49-F238E27FC236}">
                <a16:creationId xmlns:a16="http://schemas.microsoft.com/office/drawing/2014/main" id="{01EF8485-0895-48EF-B36B-4120686B2580}"/>
              </a:ext>
            </a:extLst>
          </p:cNvPr>
          <p:cNvSpPr txBox="1"/>
          <p:nvPr/>
        </p:nvSpPr>
        <p:spPr>
          <a:xfrm>
            <a:off x="479376" y="2350286"/>
            <a:ext cx="10801200" cy="830997"/>
          </a:xfrm>
          <a:prstGeom prst="rect">
            <a:avLst/>
          </a:prstGeom>
          <a:noFill/>
        </p:spPr>
        <p:txBody>
          <a:bodyPr wrap="square" rtlCol="0">
            <a:spAutoFit/>
          </a:bodyPr>
          <a:lstStyle/>
          <a:p>
            <a:r>
              <a:rPr lang="en-GB" sz="1600"/>
              <a:t>Home Office, The (2020) Forced Marriage Unit statistics 2020</a:t>
            </a:r>
          </a:p>
          <a:p>
            <a:pPr lvl="1"/>
            <a:r>
              <a:rPr lang="en-GB" sz="1600"/>
              <a:t>Available at: </a:t>
            </a:r>
            <a:r>
              <a:rPr lang="en-GB" sz="1600">
                <a:hlinkClick r:id="rId3"/>
              </a:rPr>
              <a:t>https://www.gov.uk/government/statistics/forced-marriage-unit-statistics-2020</a:t>
            </a:r>
            <a:r>
              <a:rPr lang="en-GB" sz="1600"/>
              <a:t>  [Accessed 06/10/2021]</a:t>
            </a:r>
          </a:p>
        </p:txBody>
      </p:sp>
      <p:sp>
        <p:nvSpPr>
          <p:cNvPr id="10" name="TextBox 9">
            <a:extLst>
              <a:ext uri="{FF2B5EF4-FFF2-40B4-BE49-F238E27FC236}">
                <a16:creationId xmlns:a16="http://schemas.microsoft.com/office/drawing/2014/main" id="{A79E352A-C051-4C1C-B339-034FA867DB95}"/>
              </a:ext>
            </a:extLst>
          </p:cNvPr>
          <p:cNvSpPr txBox="1"/>
          <p:nvPr/>
        </p:nvSpPr>
        <p:spPr>
          <a:xfrm>
            <a:off x="479376" y="3420289"/>
            <a:ext cx="11161240" cy="584775"/>
          </a:xfrm>
          <a:prstGeom prst="rect">
            <a:avLst/>
          </a:prstGeom>
          <a:noFill/>
        </p:spPr>
        <p:txBody>
          <a:bodyPr wrap="square" rtlCol="0">
            <a:spAutoFit/>
          </a:bodyPr>
          <a:lstStyle/>
          <a:p>
            <a:r>
              <a:rPr lang="en-GB" sz="1600"/>
              <a:t>House of Commons Library (2017) Research Briefing: Pre-nuptial agreements</a:t>
            </a:r>
          </a:p>
          <a:p>
            <a:pPr lvl="1"/>
            <a:r>
              <a:rPr lang="en-GB" sz="1600"/>
              <a:t>Available at: </a:t>
            </a:r>
            <a:r>
              <a:rPr lang="en-GB" sz="1600">
                <a:hlinkClick r:id="rId4"/>
              </a:rPr>
              <a:t>https://commonslibrary.parliament.uk/research-briefings/sn03752/</a:t>
            </a:r>
            <a:r>
              <a:rPr lang="en-GB" sz="1600"/>
              <a:t> [Accessed 12/10/2021]</a:t>
            </a:r>
          </a:p>
        </p:txBody>
      </p:sp>
      <p:sp>
        <p:nvSpPr>
          <p:cNvPr id="11" name="TextBox 10">
            <a:extLst>
              <a:ext uri="{FF2B5EF4-FFF2-40B4-BE49-F238E27FC236}">
                <a16:creationId xmlns:a16="http://schemas.microsoft.com/office/drawing/2014/main" id="{70A812B8-1CEC-49A5-AB2E-4BDD3D1B798B}"/>
              </a:ext>
            </a:extLst>
          </p:cNvPr>
          <p:cNvSpPr txBox="1"/>
          <p:nvPr/>
        </p:nvSpPr>
        <p:spPr>
          <a:xfrm>
            <a:off x="479376" y="4284385"/>
            <a:ext cx="11233248" cy="584775"/>
          </a:xfrm>
          <a:prstGeom prst="rect">
            <a:avLst/>
          </a:prstGeom>
          <a:noFill/>
        </p:spPr>
        <p:txBody>
          <a:bodyPr wrap="square" rtlCol="0">
            <a:spAutoFit/>
          </a:bodyPr>
          <a:lstStyle/>
          <a:p>
            <a:r>
              <a:rPr lang="en-GB" sz="1600"/>
              <a:t>House of Commons Library (2021) Briefing Paper: “Common Law marriage” and cohabitation</a:t>
            </a:r>
          </a:p>
          <a:p>
            <a:pPr lvl="1"/>
            <a:r>
              <a:rPr lang="en-GB" sz="1600"/>
              <a:t>Available at: </a:t>
            </a:r>
            <a:r>
              <a:rPr lang="en-GB" sz="1600">
                <a:hlinkClick r:id="rId5"/>
              </a:rPr>
              <a:t>https://researchbriefings.files.parliament.uk/documents/SN03372/SN03372.pdf</a:t>
            </a:r>
            <a:r>
              <a:rPr lang="en-GB" sz="1600"/>
              <a:t>  [Accessed 12/10/2021]</a:t>
            </a:r>
          </a:p>
        </p:txBody>
      </p:sp>
    </p:spTree>
    <p:extLst>
      <p:ext uri="{BB962C8B-B14F-4D97-AF65-F5344CB8AC3E}">
        <p14:creationId xmlns:p14="http://schemas.microsoft.com/office/powerpoint/2010/main" val="1643813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a:t>References</a:t>
            </a:r>
          </a:p>
        </p:txBody>
      </p:sp>
      <p:sp>
        <p:nvSpPr>
          <p:cNvPr id="5" name="TextBox 4"/>
          <p:cNvSpPr txBox="1"/>
          <p:nvPr/>
        </p:nvSpPr>
        <p:spPr>
          <a:xfrm>
            <a:off x="531690" y="2598003"/>
            <a:ext cx="10820894" cy="830997"/>
          </a:xfrm>
          <a:prstGeom prst="rect">
            <a:avLst/>
          </a:prstGeom>
          <a:noFill/>
        </p:spPr>
        <p:txBody>
          <a:bodyPr wrap="square" rtlCol="0">
            <a:spAutoFit/>
          </a:bodyPr>
          <a:lstStyle/>
          <a:p>
            <a:r>
              <a:rPr lang="en-GB" sz="1600"/>
              <a:t>Office for National Statistics (No Date: ) Marriage, cohabitation and civil partnerships Available at: </a:t>
            </a:r>
            <a:r>
              <a:rPr lang="en-GB" sz="1600">
                <a:hlinkClick r:id="rId2"/>
              </a:rPr>
              <a:t>https://www.ons.gov.uk/peoplepopulationandcommunity/birthsdeathsandmarriages/marriagecohabitationandcivilpartnerships</a:t>
            </a:r>
            <a:r>
              <a:rPr lang="en-GB" sz="1600"/>
              <a:t>  [Accessed 12/10/2021]</a:t>
            </a:r>
          </a:p>
        </p:txBody>
      </p:sp>
      <p:sp>
        <p:nvSpPr>
          <p:cNvPr id="8" name="TextBox 7"/>
          <p:cNvSpPr txBox="1"/>
          <p:nvPr/>
        </p:nvSpPr>
        <p:spPr>
          <a:xfrm>
            <a:off x="551384" y="1301859"/>
            <a:ext cx="11017224" cy="1077218"/>
          </a:xfrm>
          <a:prstGeom prst="rect">
            <a:avLst/>
          </a:prstGeom>
          <a:noFill/>
        </p:spPr>
        <p:txBody>
          <a:bodyPr wrap="square" rtlCol="0">
            <a:spAutoFit/>
          </a:bodyPr>
          <a:lstStyle/>
          <a:p>
            <a:r>
              <a:rPr lang="en-GB" sz="1600"/>
              <a:t>Law Commission, The (2007) Cohabitation: The Financial Consequences of Relationship</a:t>
            </a:r>
          </a:p>
          <a:p>
            <a:r>
              <a:rPr lang="en-GB" sz="1600"/>
              <a:t>Breakdown Available at: </a:t>
            </a:r>
            <a:r>
              <a:rPr lang="en-GB" sz="1600">
                <a:hlinkClick r:id="rId3"/>
              </a:rPr>
              <a:t>https://assets.publishing.service.gov.uk/government/uploads/system/uploads/attachment_data/file/228881/7182.pdf</a:t>
            </a:r>
            <a:r>
              <a:rPr lang="en-GB" sz="1600"/>
              <a:t> [Accessed 12/10/2021]</a:t>
            </a:r>
          </a:p>
        </p:txBody>
      </p:sp>
    </p:spTree>
    <p:extLst>
      <p:ext uri="{BB962C8B-B14F-4D97-AF65-F5344CB8AC3E}">
        <p14:creationId xmlns:p14="http://schemas.microsoft.com/office/powerpoint/2010/main" val="21416834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0</TotalTime>
  <Words>4280</Words>
  <Application>Microsoft Office PowerPoint</Application>
  <PresentationFormat>Widescreen</PresentationFormat>
  <Paragraphs>316</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Myriad Pro</vt:lpstr>
      <vt:lpstr>20140311PresentationUWTSDTemplate</vt:lpstr>
      <vt:lpstr>PowerPoint Presentation</vt:lpstr>
      <vt:lpstr>Learning Review</vt:lpstr>
      <vt:lpstr>Guided Study Activity</vt:lpstr>
      <vt:lpstr>Marriage &amp; Civil Partnership</vt:lpstr>
      <vt:lpstr>Marriage &amp; Civil Partnership</vt:lpstr>
      <vt:lpstr> Opposite Sex Marriage</vt:lpstr>
      <vt:lpstr> Same Sex Marriage</vt:lpstr>
      <vt:lpstr> Opposite Sex Civil Partnership</vt:lpstr>
      <vt:lpstr> Same Sex Civil Partnership</vt:lpstr>
      <vt:lpstr> Opposite Sex Marriage</vt:lpstr>
      <vt:lpstr>Same Sex Marriage</vt:lpstr>
      <vt:lpstr>Same Sex Marriage</vt:lpstr>
      <vt:lpstr> Opposite Sex Civil Partnership</vt:lpstr>
      <vt:lpstr> Same Sex Civil Partnership</vt:lpstr>
      <vt:lpstr>Marriage</vt:lpstr>
      <vt:lpstr>Marriage</vt:lpstr>
      <vt:lpstr>Marriage</vt:lpstr>
      <vt:lpstr>Marriage</vt:lpstr>
      <vt:lpstr>Marriage</vt:lpstr>
      <vt:lpstr>Marriage</vt:lpstr>
      <vt:lpstr>Cohabitation / Living Together</vt:lpstr>
      <vt:lpstr>Cohabitation / Living Together</vt:lpstr>
      <vt:lpstr>Cohabitation / Living Together</vt:lpstr>
      <vt:lpstr>What are the statistics telling us?</vt:lpstr>
      <vt:lpstr>Guided Study Activity  Moral, ideological and sociological influences on family policy. </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Marriage / Cohabitation Debate</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2023-09-20T15:14:26Z</dcterms:created>
  <dcterms:modified xsi:type="dcterms:W3CDTF">2024-10-09T09:32:04Z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