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475F82-66D8-766B-1EF4-60C4FB127035}" v="1976" dt="2025-11-21T21:54:56.4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lip Latigo (2504781)" userId="S::2504781@student.uwtsd.ac.uk::dc5a1967-682b-42ad-bd69-a7551fa1c917" providerId="AD" clId="Web-{D8475F82-66D8-766B-1EF4-60C4FB127035}"/>
    <pc:docChg chg="mod addSld delSld modSld addMainMaster delMainMaster">
      <pc:chgData name="Phillip Latigo (2504781)" userId="S::2504781@student.uwtsd.ac.uk::dc5a1967-682b-42ad-bd69-a7551fa1c917" providerId="AD" clId="Web-{D8475F82-66D8-766B-1EF4-60C4FB127035}" dt="2025-11-21T21:54:56.409" v="1967" actId="20577"/>
      <pc:docMkLst>
        <pc:docMk/>
      </pc:docMkLst>
      <pc:sldChg chg="modSp mod modClrScheme chgLayout">
        <pc:chgData name="Phillip Latigo (2504781)" userId="S::2504781@student.uwtsd.ac.uk::dc5a1967-682b-42ad-bd69-a7551fa1c917" providerId="AD" clId="Web-{D8475F82-66D8-766B-1EF4-60C4FB127035}" dt="2025-11-21T21:17:14.342" v="1834"/>
        <pc:sldMkLst>
          <pc:docMk/>
          <pc:sldMk cId="109857222" sldId="256"/>
        </pc:sldMkLst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109857222" sldId="256"/>
            <ac:spMk id="3" creationId="{00000000-0000-0000-0000-000000000000}"/>
          </ac:spMkLst>
        </pc:spChg>
      </pc:sldChg>
      <pc:sldChg chg="modSp new mod modClrScheme chgLayout">
        <pc:chgData name="Phillip Latigo (2504781)" userId="S::2504781@student.uwtsd.ac.uk::dc5a1967-682b-42ad-bd69-a7551fa1c917" providerId="AD" clId="Web-{D8475F82-66D8-766B-1EF4-60C4FB127035}" dt="2025-11-21T21:27:18.095" v="1843" actId="20577"/>
        <pc:sldMkLst>
          <pc:docMk/>
          <pc:sldMk cId="1940639208" sldId="257"/>
        </pc:sldMkLst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1940639208" sldId="257"/>
            <ac:spMk id="2" creationId="{661B0AE3-0A60-44AB-59AA-5D16EB34E637}"/>
          </ac:spMkLst>
        </pc:spChg>
        <pc:spChg chg="mod ord">
          <ac:chgData name="Phillip Latigo (2504781)" userId="S::2504781@student.uwtsd.ac.uk::dc5a1967-682b-42ad-bd69-a7551fa1c917" providerId="AD" clId="Web-{D8475F82-66D8-766B-1EF4-60C4FB127035}" dt="2025-11-21T21:27:18.095" v="1843" actId="20577"/>
          <ac:spMkLst>
            <pc:docMk/>
            <pc:sldMk cId="1940639208" sldId="257"/>
            <ac:spMk id="3" creationId="{5EA69E1C-9CE4-F489-6585-1568635DF607}"/>
          </ac:spMkLst>
        </pc:spChg>
      </pc:sldChg>
      <pc:sldChg chg="modSp new mod modClrScheme chgLayout">
        <pc:chgData name="Phillip Latigo (2504781)" userId="S::2504781@student.uwtsd.ac.uk::dc5a1967-682b-42ad-bd69-a7551fa1c917" providerId="AD" clId="Web-{D8475F82-66D8-766B-1EF4-60C4FB127035}" dt="2025-11-21T21:17:14.342" v="1834"/>
        <pc:sldMkLst>
          <pc:docMk/>
          <pc:sldMk cId="1152143625" sldId="258"/>
        </pc:sldMkLst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1152143625" sldId="258"/>
            <ac:spMk id="2" creationId="{D84E6B5F-C61D-1B92-8167-2926E19C9413}"/>
          </ac:spMkLst>
        </pc:spChg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1152143625" sldId="258"/>
            <ac:spMk id="3" creationId="{DD3BA7D1-AD9F-DFBF-8300-9E0835598A9F}"/>
          </ac:spMkLst>
        </pc:spChg>
      </pc:sldChg>
      <pc:sldChg chg="modSp new mod modClrScheme chgLayout">
        <pc:chgData name="Phillip Latigo (2504781)" userId="S::2504781@student.uwtsd.ac.uk::dc5a1967-682b-42ad-bd69-a7551fa1c917" providerId="AD" clId="Web-{D8475F82-66D8-766B-1EF4-60C4FB127035}" dt="2025-11-21T21:51:36.244" v="1956" actId="20577"/>
        <pc:sldMkLst>
          <pc:docMk/>
          <pc:sldMk cId="1778208938" sldId="259"/>
        </pc:sldMkLst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1778208938" sldId="259"/>
            <ac:spMk id="2" creationId="{59640841-5C7D-442C-23B5-1CF0745BB462}"/>
          </ac:spMkLst>
        </pc:spChg>
        <pc:spChg chg="mod ord">
          <ac:chgData name="Phillip Latigo (2504781)" userId="S::2504781@student.uwtsd.ac.uk::dc5a1967-682b-42ad-bd69-a7551fa1c917" providerId="AD" clId="Web-{D8475F82-66D8-766B-1EF4-60C4FB127035}" dt="2025-11-21T21:51:36.244" v="1956" actId="20577"/>
          <ac:spMkLst>
            <pc:docMk/>
            <pc:sldMk cId="1778208938" sldId="259"/>
            <ac:spMk id="3" creationId="{71B8AD7B-9E4B-FE91-B4DD-E9EBEC892561}"/>
          </ac:spMkLst>
        </pc:spChg>
      </pc:sldChg>
      <pc:sldChg chg="modSp new mod modClrScheme chgLayout">
        <pc:chgData name="Phillip Latigo (2504781)" userId="S::2504781@student.uwtsd.ac.uk::dc5a1967-682b-42ad-bd69-a7551fa1c917" providerId="AD" clId="Web-{D8475F82-66D8-766B-1EF4-60C4FB127035}" dt="2025-11-21T21:54:56.409" v="1967" actId="20577"/>
        <pc:sldMkLst>
          <pc:docMk/>
          <pc:sldMk cId="1207466694" sldId="260"/>
        </pc:sldMkLst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1207466694" sldId="260"/>
            <ac:spMk id="2" creationId="{97C4C70B-001C-EFB7-4FE0-CD844FD82542}"/>
          </ac:spMkLst>
        </pc:spChg>
        <pc:spChg chg="mod ord">
          <ac:chgData name="Phillip Latigo (2504781)" userId="S::2504781@student.uwtsd.ac.uk::dc5a1967-682b-42ad-bd69-a7551fa1c917" providerId="AD" clId="Web-{D8475F82-66D8-766B-1EF4-60C4FB127035}" dt="2025-11-21T21:54:56.409" v="1967" actId="20577"/>
          <ac:spMkLst>
            <pc:docMk/>
            <pc:sldMk cId="1207466694" sldId="260"/>
            <ac:spMk id="3" creationId="{6A49541C-63B1-43C4-5941-DAC88B309607}"/>
          </ac:spMkLst>
        </pc:spChg>
      </pc:sldChg>
      <pc:sldChg chg="modSp new mod modClrScheme chgLayout">
        <pc:chgData name="Phillip Latigo (2504781)" userId="S::2504781@student.uwtsd.ac.uk::dc5a1967-682b-42ad-bd69-a7551fa1c917" providerId="AD" clId="Web-{D8475F82-66D8-766B-1EF4-60C4FB127035}" dt="2025-11-21T21:17:14.342" v="1834"/>
        <pc:sldMkLst>
          <pc:docMk/>
          <pc:sldMk cId="2290514496" sldId="261"/>
        </pc:sldMkLst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2290514496" sldId="261"/>
            <ac:spMk id="2" creationId="{DAD357E7-1BE5-FD5C-6B85-491815BFF281}"/>
          </ac:spMkLst>
        </pc:spChg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2290514496" sldId="261"/>
            <ac:spMk id="3" creationId="{1C826E1B-7D97-8E2F-8742-BBB18669D381}"/>
          </ac:spMkLst>
        </pc:spChg>
      </pc:sldChg>
      <pc:sldChg chg="modSp new mod modClrScheme chgLayout">
        <pc:chgData name="Phillip Latigo (2504781)" userId="S::2504781@student.uwtsd.ac.uk::dc5a1967-682b-42ad-bd69-a7551fa1c917" providerId="AD" clId="Web-{D8475F82-66D8-766B-1EF4-60C4FB127035}" dt="2025-11-21T21:17:14.342" v="1834"/>
        <pc:sldMkLst>
          <pc:docMk/>
          <pc:sldMk cId="449538100" sldId="262"/>
        </pc:sldMkLst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449538100" sldId="262"/>
            <ac:spMk id="2" creationId="{AFB6653E-C430-17AA-6C4E-D06FA55E529A}"/>
          </ac:spMkLst>
        </pc:spChg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449538100" sldId="262"/>
            <ac:spMk id="3" creationId="{A9B8113B-D066-DD5F-E310-9BEC1270275D}"/>
          </ac:spMkLst>
        </pc:spChg>
      </pc:sldChg>
      <pc:sldChg chg="modSp new del">
        <pc:chgData name="Phillip Latigo (2504781)" userId="S::2504781@student.uwtsd.ac.uk::dc5a1967-682b-42ad-bd69-a7551fa1c917" providerId="AD" clId="Web-{D8475F82-66D8-766B-1EF4-60C4FB127035}" dt="2025-11-21T21:15:41.164" v="1830"/>
        <pc:sldMkLst>
          <pc:docMk/>
          <pc:sldMk cId="3281659761" sldId="263"/>
        </pc:sldMkLst>
        <pc:spChg chg="mod">
          <ac:chgData name="Phillip Latigo (2504781)" userId="S::2504781@student.uwtsd.ac.uk::dc5a1967-682b-42ad-bd69-a7551fa1c917" providerId="AD" clId="Web-{D8475F82-66D8-766B-1EF4-60C4FB127035}" dt="2025-11-21T21:15:11.475" v="1828" actId="20577"/>
          <ac:spMkLst>
            <pc:docMk/>
            <pc:sldMk cId="3281659761" sldId="263"/>
            <ac:spMk id="2" creationId="{B6E2CCE6-B299-B0B6-863A-A491BB64767D}"/>
          </ac:spMkLst>
        </pc:spChg>
        <pc:spChg chg="mod">
          <ac:chgData name="Phillip Latigo (2504781)" userId="S::2504781@student.uwtsd.ac.uk::dc5a1967-682b-42ad-bd69-a7551fa1c917" providerId="AD" clId="Web-{D8475F82-66D8-766B-1EF4-60C4FB127035}" dt="2025-11-21T21:15:15.272" v="1829" actId="20577"/>
          <ac:spMkLst>
            <pc:docMk/>
            <pc:sldMk cId="3281659761" sldId="263"/>
            <ac:spMk id="3" creationId="{DA0F2CAA-ABE5-ABBF-75D6-1F6C28811C45}"/>
          </ac:spMkLst>
        </pc:spChg>
      </pc:sldChg>
      <pc:sldChg chg="modSp new mod modClrScheme chgLayout">
        <pc:chgData name="Phillip Latigo (2504781)" userId="S::2504781@student.uwtsd.ac.uk::dc5a1967-682b-42ad-bd69-a7551fa1c917" providerId="AD" clId="Web-{D8475F82-66D8-766B-1EF4-60C4FB127035}" dt="2025-11-21T21:40:03.351" v="1938" actId="20577"/>
        <pc:sldMkLst>
          <pc:docMk/>
          <pc:sldMk cId="950720657" sldId="264"/>
        </pc:sldMkLst>
        <pc:spChg chg="mod ord">
          <ac:chgData name="Phillip Latigo (2504781)" userId="S::2504781@student.uwtsd.ac.uk::dc5a1967-682b-42ad-bd69-a7551fa1c917" providerId="AD" clId="Web-{D8475F82-66D8-766B-1EF4-60C4FB127035}" dt="2025-11-21T21:40:03.351" v="1938" actId="20577"/>
          <ac:spMkLst>
            <pc:docMk/>
            <pc:sldMk cId="950720657" sldId="264"/>
            <ac:spMk id="2" creationId="{FFFA7595-ABCC-A41C-6B33-F0BD11D1987F}"/>
          </ac:spMkLst>
        </pc:spChg>
        <pc:spChg chg="mod ord">
          <ac:chgData name="Phillip Latigo (2504781)" userId="S::2504781@student.uwtsd.ac.uk::dc5a1967-682b-42ad-bd69-a7551fa1c917" providerId="AD" clId="Web-{D8475F82-66D8-766B-1EF4-60C4FB127035}" dt="2025-11-21T21:17:14.342" v="1834"/>
          <ac:spMkLst>
            <pc:docMk/>
            <pc:sldMk cId="950720657" sldId="264"/>
            <ac:spMk id="3" creationId="{E063A16D-AAA1-1E73-2BEB-111BAC4A5626}"/>
          </ac:spMkLst>
        </pc:spChg>
      </pc:sldChg>
      <pc:sldMasterChg chg="del delSldLayout">
        <pc:chgData name="Phillip Latigo (2504781)" userId="S::2504781@student.uwtsd.ac.uk::dc5a1967-682b-42ad-bd69-a7551fa1c917" providerId="AD" clId="Web-{D8475F82-66D8-766B-1EF4-60C4FB127035}" dt="2025-11-21T21:16:28.261" v="1831"/>
        <pc:sldMasterMkLst>
          <pc:docMk/>
          <pc:sldMasterMk cId="2460954070" sldId="2147483660"/>
        </pc:sldMasterMkLst>
        <pc:sldLayoutChg chg="del">
          <pc:chgData name="Phillip Latigo (2504781)" userId="S::2504781@student.uwtsd.ac.uk::dc5a1967-682b-42ad-bd69-a7551fa1c917" providerId="AD" clId="Web-{D8475F82-66D8-766B-1EF4-60C4FB127035}" dt="2025-11-21T21:16:28.261" v="183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Phillip Latigo (2504781)" userId="S::2504781@student.uwtsd.ac.uk::dc5a1967-682b-42ad-bd69-a7551fa1c917" providerId="AD" clId="Web-{D8475F82-66D8-766B-1EF4-60C4FB127035}" dt="2025-11-21T21:16:28.261" v="183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Phillip Latigo (2504781)" userId="S::2504781@student.uwtsd.ac.uk::dc5a1967-682b-42ad-bd69-a7551fa1c917" providerId="AD" clId="Web-{D8475F82-66D8-766B-1EF4-60C4FB127035}" dt="2025-11-21T21:16:28.261" v="183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Phillip Latigo (2504781)" userId="S::2504781@student.uwtsd.ac.uk::dc5a1967-682b-42ad-bd69-a7551fa1c917" providerId="AD" clId="Web-{D8475F82-66D8-766B-1EF4-60C4FB127035}" dt="2025-11-21T21:16:28.261" v="183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Phillip Latigo (2504781)" userId="S::2504781@student.uwtsd.ac.uk::dc5a1967-682b-42ad-bd69-a7551fa1c917" providerId="AD" clId="Web-{D8475F82-66D8-766B-1EF4-60C4FB127035}" dt="2025-11-21T21:16:28.261" v="183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Phillip Latigo (2504781)" userId="S::2504781@student.uwtsd.ac.uk::dc5a1967-682b-42ad-bd69-a7551fa1c917" providerId="AD" clId="Web-{D8475F82-66D8-766B-1EF4-60C4FB127035}" dt="2025-11-21T21:16:28.261" v="183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Phillip Latigo (2504781)" userId="S::2504781@student.uwtsd.ac.uk::dc5a1967-682b-42ad-bd69-a7551fa1c917" providerId="AD" clId="Web-{D8475F82-66D8-766B-1EF4-60C4FB127035}" dt="2025-11-21T21:16:28.261" v="183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Phillip Latigo (2504781)" userId="S::2504781@student.uwtsd.ac.uk::dc5a1967-682b-42ad-bd69-a7551fa1c917" providerId="AD" clId="Web-{D8475F82-66D8-766B-1EF4-60C4FB127035}" dt="2025-11-21T21:16:28.261" v="183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Phillip Latigo (2504781)" userId="S::2504781@student.uwtsd.ac.uk::dc5a1967-682b-42ad-bd69-a7551fa1c917" providerId="AD" clId="Web-{D8475F82-66D8-766B-1EF4-60C4FB127035}" dt="2025-11-21T21:16:28.261" v="183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Phillip Latigo (2504781)" userId="S::2504781@student.uwtsd.ac.uk::dc5a1967-682b-42ad-bd69-a7551fa1c917" providerId="AD" clId="Web-{D8475F82-66D8-766B-1EF4-60C4FB127035}" dt="2025-11-21T21:16:28.261" v="183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Phillip Latigo (2504781)" userId="S::2504781@student.uwtsd.ac.uk::dc5a1967-682b-42ad-bd69-a7551fa1c917" providerId="AD" clId="Web-{D8475F82-66D8-766B-1EF4-60C4FB127035}" dt="2025-11-21T21:16:28.261" v="1831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Phillip Latigo (2504781)" userId="S::2504781@student.uwtsd.ac.uk::dc5a1967-682b-42ad-bd69-a7551fa1c917" providerId="AD" clId="Web-{D8475F82-66D8-766B-1EF4-60C4FB127035}" dt="2025-11-21T21:16:40.559" v="1832"/>
        <pc:sldMasterMkLst>
          <pc:docMk/>
          <pc:sldMasterMk cId="1693481263" sldId="2147483672"/>
        </pc:sldMasterMkLst>
        <pc:sldLayoutChg chg="add del mod replId">
          <pc:chgData name="Phillip Latigo (2504781)" userId="S::2504781@student.uwtsd.ac.uk::dc5a1967-682b-42ad-bd69-a7551fa1c917" providerId="AD" clId="Web-{D8475F82-66D8-766B-1EF4-60C4FB127035}" dt="2025-11-21T21:16:40.559" v="1832"/>
          <pc:sldLayoutMkLst>
            <pc:docMk/>
            <pc:sldMasterMk cId="1693481263" sldId="2147483672"/>
            <pc:sldLayoutMk cId="1538589554" sldId="2147483673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6:40.559" v="1832"/>
          <pc:sldLayoutMkLst>
            <pc:docMk/>
            <pc:sldMasterMk cId="1693481263" sldId="2147483672"/>
            <pc:sldLayoutMk cId="2749059049" sldId="2147483674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6:40.559" v="1832"/>
          <pc:sldLayoutMkLst>
            <pc:docMk/>
            <pc:sldMasterMk cId="1693481263" sldId="2147483672"/>
            <pc:sldLayoutMk cId="3679159754" sldId="2147483675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6:40.559" v="1832"/>
          <pc:sldLayoutMkLst>
            <pc:docMk/>
            <pc:sldMasterMk cId="1693481263" sldId="2147483672"/>
            <pc:sldLayoutMk cId="4064964831" sldId="2147483676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6:40.559" v="1832"/>
          <pc:sldLayoutMkLst>
            <pc:docMk/>
            <pc:sldMasterMk cId="1693481263" sldId="2147483672"/>
            <pc:sldLayoutMk cId="345763679" sldId="2147483677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6:40.559" v="1832"/>
          <pc:sldLayoutMkLst>
            <pc:docMk/>
            <pc:sldMasterMk cId="1693481263" sldId="2147483672"/>
            <pc:sldLayoutMk cId="1060205920" sldId="2147483678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6:40.559" v="1832"/>
          <pc:sldLayoutMkLst>
            <pc:docMk/>
            <pc:sldMasterMk cId="1693481263" sldId="2147483672"/>
            <pc:sldLayoutMk cId="1258769799" sldId="2147483679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6:40.559" v="1832"/>
          <pc:sldLayoutMkLst>
            <pc:docMk/>
            <pc:sldMasterMk cId="1693481263" sldId="2147483672"/>
            <pc:sldLayoutMk cId="2854728013" sldId="2147483680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6:40.559" v="1832"/>
          <pc:sldLayoutMkLst>
            <pc:docMk/>
            <pc:sldMasterMk cId="1693481263" sldId="2147483672"/>
            <pc:sldLayoutMk cId="3762840683" sldId="2147483681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6:40.559" v="1832"/>
          <pc:sldLayoutMkLst>
            <pc:docMk/>
            <pc:sldMasterMk cId="1693481263" sldId="2147483672"/>
            <pc:sldLayoutMk cId="2732882970" sldId="2147483682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6:40.559" v="1832"/>
          <pc:sldLayoutMkLst>
            <pc:docMk/>
            <pc:sldMasterMk cId="1693481263" sldId="2147483672"/>
            <pc:sldLayoutMk cId="1621005259" sldId="2147483683"/>
          </pc:sldLayoutMkLst>
        </pc:sldLayoutChg>
      </pc:sldMasterChg>
      <pc:sldMasterChg chg="add del addSldLayout delSldLayout modSldLayout">
        <pc:chgData name="Phillip Latigo (2504781)" userId="S::2504781@student.uwtsd.ac.uk::dc5a1967-682b-42ad-bd69-a7551fa1c917" providerId="AD" clId="Web-{D8475F82-66D8-766B-1EF4-60C4FB127035}" dt="2025-11-21T21:17:03.638" v="1833"/>
        <pc:sldMasterMkLst>
          <pc:docMk/>
          <pc:sldMasterMk cId="384642718" sldId="2147483684"/>
        </pc:sldMasterMkLst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4179759168" sldId="2147483685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511618845" sldId="2147483686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3273353233" sldId="2147483687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2996402225" sldId="2147483688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2146449153" sldId="2147483689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1611882799" sldId="2147483690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1106127097" sldId="2147483691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2960155896" sldId="2147483692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1582630682" sldId="2147483693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196095639" sldId="2147483694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1818490276" sldId="2147483695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373858979" sldId="2147483696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1764387588" sldId="2147483697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4180037111" sldId="2147483698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3298671791" sldId="2147483699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115242473" sldId="2147483700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03.638" v="1833"/>
          <pc:sldLayoutMkLst>
            <pc:docMk/>
            <pc:sldMasterMk cId="384642718" sldId="2147483684"/>
            <pc:sldLayoutMk cId="4194962704" sldId="2147483701"/>
          </pc:sldLayoutMkLst>
        </pc:sldLayoutChg>
      </pc:sldMasterChg>
      <pc:sldMasterChg chg="add del addSldLayout delSldLayout modSldLayout">
        <pc:chgData name="Phillip Latigo (2504781)" userId="S::2504781@student.uwtsd.ac.uk::dc5a1967-682b-42ad-bd69-a7551fa1c917" providerId="AD" clId="Web-{D8475F82-66D8-766B-1EF4-60C4FB127035}" dt="2025-11-21T21:17:14.342" v="1834"/>
        <pc:sldMasterMkLst>
          <pc:docMk/>
          <pc:sldMasterMk cId="3575247844" sldId="2147483702"/>
        </pc:sldMasterMkLst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1366204597" sldId="2147483703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2158474420" sldId="2147483704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4271060220" sldId="2147483705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2756480143" sldId="2147483706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968081722" sldId="2147483707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4140517106" sldId="2147483708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373588251" sldId="2147483709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2498887107" sldId="2147483710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1923831851" sldId="2147483711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655552635" sldId="2147483712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1217259778" sldId="2147483713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1143677384" sldId="2147483714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3777879998" sldId="2147483715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2256602139" sldId="2147483716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2286427632" sldId="2147483717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2741936714" sldId="2147483718"/>
          </pc:sldLayoutMkLst>
        </pc:sldLayoutChg>
        <pc:sldLayoutChg chg="add del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575247844" sldId="2147483702"/>
            <pc:sldLayoutMk cId="4011246247" sldId="2147483719"/>
          </pc:sldLayoutMkLst>
        </pc:sldLayoutChg>
      </pc:sldMasterChg>
      <pc:sldMasterChg chg="add addSldLayout modSldLayout">
        <pc:chgData name="Phillip Latigo (2504781)" userId="S::2504781@student.uwtsd.ac.uk::dc5a1967-682b-42ad-bd69-a7551fa1c917" providerId="AD" clId="Web-{D8475F82-66D8-766B-1EF4-60C4FB127035}" dt="2025-11-21T21:17:14.342" v="1834"/>
        <pc:sldMasterMkLst>
          <pc:docMk/>
          <pc:sldMasterMk cId="3833717812" sldId="2147483720"/>
        </pc:sldMasterMkLst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368593359" sldId="2147483721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2102642113" sldId="2147483722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4057276924" sldId="2147483723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590139701" sldId="2147483724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3030716051" sldId="2147483725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2064660766" sldId="2147483726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243745535" sldId="2147483727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4239144636" sldId="2147483728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128178384" sldId="2147483729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371774773" sldId="2147483730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111498561" sldId="2147483731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665757257" sldId="2147483732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1705804881" sldId="2147483733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3838695248" sldId="2147483734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3254536231" sldId="2147483735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2968080743" sldId="2147483736"/>
          </pc:sldLayoutMkLst>
        </pc:sldLayoutChg>
        <pc:sldLayoutChg chg="add mod replId">
          <pc:chgData name="Phillip Latigo (2504781)" userId="S::2504781@student.uwtsd.ac.uk::dc5a1967-682b-42ad-bd69-a7551fa1c917" providerId="AD" clId="Web-{D8475F82-66D8-766B-1EF4-60C4FB127035}" dt="2025-11-21T21:17:14.342" v="1834"/>
          <pc:sldLayoutMkLst>
            <pc:docMk/>
            <pc:sldMasterMk cId="3833717812" sldId="2147483720"/>
            <pc:sldLayoutMk cId="3635525785" sldId="214748373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593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26421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276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139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07160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4660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745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9144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1783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7747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4985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575725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580488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86952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5362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08074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5525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11/21/2025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37178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  <p:sldLayoutId id="2147483737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overview</a:t>
            </a:r>
            <a:endParaRPr lang="en-GB" sz="20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4000" dirty="0"/>
              <a:t>REFLECTIVE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B0AE3-0A60-44AB-59AA-5D16EB34E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A69E1C-9CE4-F489-6585-1568635DF6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Challenges and Opportunities for Students in the digital Era</a:t>
            </a:r>
          </a:p>
          <a:p>
            <a:endParaRPr lang="en-GB" dirty="0"/>
          </a:p>
          <a:p>
            <a:r>
              <a:rPr lang="en-GB" dirty="0"/>
              <a:t>Students with digital skills enable them learn effectively using of technology for easy access of information for the best positioned to succeed in today's education.</a:t>
            </a:r>
          </a:p>
        </p:txBody>
      </p:sp>
    </p:spTree>
    <p:extLst>
      <p:ext uri="{BB962C8B-B14F-4D97-AF65-F5344CB8AC3E}">
        <p14:creationId xmlns:p14="http://schemas.microsoft.com/office/powerpoint/2010/main" val="19406392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6B5F-C61D-1B92-8167-2926E19C9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BA7D1-AD9F-DFBF-8300-9E0835598A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I found my source through published article on the internet, online reports, listening to podcast and educational journals.</a:t>
            </a:r>
          </a:p>
          <a:p>
            <a:endParaRPr lang="en-GB" sz="2400" dirty="0"/>
          </a:p>
          <a:p>
            <a:r>
              <a:rPr lang="en-GB" sz="2400" dirty="0"/>
              <a:t>Information was available but the authenticity of the information was hard to determine.</a:t>
            </a:r>
          </a:p>
          <a:p>
            <a:endParaRPr lang="en-GB" sz="2400" dirty="0"/>
          </a:p>
          <a:p>
            <a:r>
              <a:rPr lang="en-GB" sz="2400" dirty="0"/>
              <a:t>The research helped me </a:t>
            </a:r>
            <a:r>
              <a:rPr lang="en-GB" sz="2400" dirty="0" err="1"/>
              <a:t>undestand</a:t>
            </a:r>
            <a:r>
              <a:rPr lang="en-GB" sz="2400" dirty="0"/>
              <a:t> the impact of digital literacy in this generation for student and learning success.</a:t>
            </a:r>
          </a:p>
        </p:txBody>
      </p:sp>
    </p:spTree>
    <p:extLst>
      <p:ext uri="{BB962C8B-B14F-4D97-AF65-F5344CB8AC3E}">
        <p14:creationId xmlns:p14="http://schemas.microsoft.com/office/powerpoint/2010/main" val="11521436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40841-5C7D-442C-23B5-1CF0745BB4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PLANNING AND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8AD7B-9E4B-FE91-B4DD-E9EBEC8925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began with understanding the task, noting down the main points such as challenges, opportunities and how to adapt the use of technology.</a:t>
            </a:r>
          </a:p>
          <a:p>
            <a:endParaRPr lang="en-GB" dirty="0"/>
          </a:p>
          <a:p>
            <a:r>
              <a:rPr lang="en-GB" dirty="0"/>
              <a:t>I used simple heading and organised sentences into paragraphs to make my paragraphs with references in my report.</a:t>
            </a:r>
          </a:p>
          <a:p>
            <a:endParaRPr lang="en-GB" dirty="0"/>
          </a:p>
          <a:p>
            <a:r>
              <a:rPr lang="en-GB" dirty="0"/>
              <a:t>It was difficult </a:t>
            </a:r>
            <a:r>
              <a:rPr lang="en-GB" dirty="0" err="1"/>
              <a:t>summerising</a:t>
            </a:r>
            <a:r>
              <a:rPr lang="en-GB" dirty="0"/>
              <a:t> chapters of words into paragraphs.</a:t>
            </a:r>
          </a:p>
        </p:txBody>
      </p:sp>
    </p:spTree>
    <p:extLst>
      <p:ext uri="{BB962C8B-B14F-4D97-AF65-F5344CB8AC3E}">
        <p14:creationId xmlns:p14="http://schemas.microsoft.com/office/powerpoint/2010/main" val="17782089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C4C70B-001C-EFB7-4FE0-CD844FD82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9541C-63B1-43C4-5941-DAC88B3096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The biggest challenge was finding the right information from a variety of sources and how to manage it was hard.</a:t>
            </a:r>
          </a:p>
          <a:p>
            <a:endParaRPr lang="en-GB" dirty="0"/>
          </a:p>
          <a:p>
            <a:r>
              <a:rPr lang="en-GB" dirty="0"/>
              <a:t>I managed this by keeping my focus only on the important information for my report.</a:t>
            </a:r>
          </a:p>
        </p:txBody>
      </p:sp>
    </p:spTree>
    <p:extLst>
      <p:ext uri="{BB962C8B-B14F-4D97-AF65-F5344CB8AC3E}">
        <p14:creationId xmlns:p14="http://schemas.microsoft.com/office/powerpoint/2010/main" val="1207466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357E7-1BE5-FD5C-6B85-491815BFF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SUCCESSES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26E1B-7D97-8E2F-8742-BBB18669D3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am more than </a:t>
            </a:r>
            <a:r>
              <a:rPr lang="en-GB" dirty="0" err="1"/>
              <a:t>fullfilled</a:t>
            </a:r>
            <a:r>
              <a:rPr lang="en-GB" dirty="0"/>
              <a:t> to have managed to produce a well researched report that looks at challenges and opportunities of digital learning.</a:t>
            </a:r>
          </a:p>
        </p:txBody>
      </p:sp>
    </p:spTree>
    <p:extLst>
      <p:ext uri="{BB962C8B-B14F-4D97-AF65-F5344CB8AC3E}">
        <p14:creationId xmlns:p14="http://schemas.microsoft.com/office/powerpoint/2010/main" val="22905144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B6653E-C430-17AA-6C4E-D06FA55E52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LOOKING FORWARD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8113B-D066-DD5F-E310-9BEC127027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In the future I will look for raw information by using </a:t>
            </a:r>
            <a:r>
              <a:rPr lang="en-GB" sz="2400" dirty="0" err="1"/>
              <a:t>questionaires</a:t>
            </a:r>
            <a:r>
              <a:rPr lang="en-GB" sz="2400" dirty="0"/>
              <a:t> to find credible sources to authenticate my research.</a:t>
            </a:r>
          </a:p>
          <a:p>
            <a:endParaRPr lang="en-GB" sz="2400" dirty="0"/>
          </a:p>
          <a:p>
            <a:r>
              <a:rPr lang="en-GB" sz="2400" dirty="0"/>
              <a:t>I will use clear and simple yet organised sentences to make writing easier.</a:t>
            </a:r>
          </a:p>
        </p:txBody>
      </p:sp>
    </p:spTree>
    <p:extLst>
      <p:ext uri="{BB962C8B-B14F-4D97-AF65-F5344CB8AC3E}">
        <p14:creationId xmlns:p14="http://schemas.microsoft.com/office/powerpoint/2010/main" val="4495381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A7595-ABCC-A41C-6B33-F0BD11D19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                   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b="1" dirty="0"/>
              <a:t>                        THANK YOU</a:t>
            </a:r>
            <a:br>
              <a:rPr lang="en-GB" b="1" dirty="0"/>
            </a:br>
            <a:br>
              <a:rPr lang="en-GB" dirty="0"/>
            </a:br>
            <a:r>
              <a:rPr lang="en-GB" sz="2000" b="1" dirty="0"/>
              <a:t>                                                            </a:t>
            </a:r>
            <a:br>
              <a:rPr lang="en-GB" sz="2000" b="1" dirty="0"/>
            </a:br>
            <a:r>
              <a:rPr lang="en-GB" sz="2000" b="1" dirty="0"/>
              <a:t>                                                           Phillip .J. Latigo</a:t>
            </a:r>
            <a:br>
              <a:rPr lang="en-GB" dirty="0"/>
            </a:br>
            <a:r>
              <a:rPr lang="en-GB" sz="1600" dirty="0"/>
              <a:t>                                                                                                                                     </a:t>
            </a:r>
            <a:r>
              <a:rPr lang="en-GB" dirty="0"/>
              <a:t>                                                                                     </a:t>
            </a:r>
            <a:r>
              <a:rPr lang="en-GB" sz="1200" dirty="0"/>
              <a:t> </a:t>
            </a:r>
            <a:r>
              <a:rPr lang="en-GB" dirty="0"/>
              <a:t>                                                                         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3A16D-AAA1-1E73-2BEB-111BAC4A56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4400" dirty="0"/>
              <a:t>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  </a:t>
            </a:r>
          </a:p>
        </p:txBody>
      </p:sp>
    </p:spTree>
    <p:extLst>
      <p:ext uri="{BB962C8B-B14F-4D97-AF65-F5344CB8AC3E}">
        <p14:creationId xmlns:p14="http://schemas.microsoft.com/office/powerpoint/2010/main" val="9507206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overview</vt:lpstr>
      <vt:lpstr>INTRODUCTION</vt:lpstr>
      <vt:lpstr>RESEARCH</vt:lpstr>
      <vt:lpstr>PLANNING AND WRITING</vt:lpstr>
      <vt:lpstr>CHALLENGES</vt:lpstr>
      <vt:lpstr>SUCCESSES</vt:lpstr>
      <vt:lpstr>LOOKING FORWARD</vt:lpstr>
      <vt:lpstr>                                               THANK YOU                                                                                                                          Phillip .J. Latigo                                                                                                                                                                                                                                                                                                          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475</cp:revision>
  <dcterms:created xsi:type="dcterms:W3CDTF">2025-11-21T13:36:29Z</dcterms:created>
  <dcterms:modified xsi:type="dcterms:W3CDTF">2025-11-21T21:54:56Z</dcterms:modified>
</cp:coreProperties>
</file>