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 id="2147483660" r:id="rId5"/>
    <p:sldMasterId id="2147483672" r:id="rId6"/>
    <p:sldMasterId id="2147483684" r:id="rId7"/>
    <p:sldMasterId id="2147483696" r:id="rId8"/>
  </p:sldMasterIdLst>
  <p:sldIdLst>
    <p:sldId id="256" r:id="rId9"/>
    <p:sldId id="257" r:id="rId10"/>
    <p:sldId id="259" r:id="rId11"/>
    <p:sldId id="258" r:id="rId12"/>
    <p:sldId id="260" r:id="rId13"/>
    <p:sldId id="261" r:id="rId14"/>
    <p:sldId id="262" r:id="rId15"/>
    <p:sldId id="26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75ABCF-3C4E-45DE-9B8E-2098BCBDB4D7}" v="42" dt="2024-02-26T11:10:36.5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5" Type="http://schemas.openxmlformats.org/officeDocument/2006/relationships/slideMaster" Target="slideMasters/slideMaster2.xml"/><Relationship Id="rId15" Type="http://schemas.openxmlformats.org/officeDocument/2006/relationships/slide" Target="slides/slide7.xml"/><Relationship Id="rId10" Type="http://schemas.openxmlformats.org/officeDocument/2006/relationships/slide" Target="slides/slide2.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Mcgowan- Boswell (2203790)" userId="b6f170f4-94c4-47e8-ae77-6031c77a12cc" providerId="ADAL" clId="{C475ABCF-3C4E-45DE-9B8E-2098BCBDB4D7}"/>
    <pc:docChg chg="undo custSel addSld delSld modSld sldOrd addMainMaster delMainMaster modMainMaster">
      <pc:chgData name="Morgan Mcgowan- Boswell (2203790)" userId="b6f170f4-94c4-47e8-ae77-6031c77a12cc" providerId="ADAL" clId="{C475ABCF-3C4E-45DE-9B8E-2098BCBDB4D7}" dt="2024-02-26T11:10:44.047" v="8159" actId="1076"/>
      <pc:docMkLst>
        <pc:docMk/>
      </pc:docMkLst>
      <pc:sldChg chg="addSp delSp modSp mod setBg modClrScheme chgLayout">
        <pc:chgData name="Morgan Mcgowan- Boswell (2203790)" userId="b6f170f4-94c4-47e8-ae77-6031c77a12cc" providerId="ADAL" clId="{C475ABCF-3C4E-45DE-9B8E-2098BCBDB4D7}" dt="2024-02-22T19:53:25.487" v="273" actId="255"/>
        <pc:sldMkLst>
          <pc:docMk/>
          <pc:sldMk cId="1774624660" sldId="256"/>
        </pc:sldMkLst>
        <pc:spChg chg="mod">
          <ac:chgData name="Morgan Mcgowan- Boswell (2203790)" userId="b6f170f4-94c4-47e8-ae77-6031c77a12cc" providerId="ADAL" clId="{C475ABCF-3C4E-45DE-9B8E-2098BCBDB4D7}" dt="2024-02-22T19:52:25.787" v="267" actId="207"/>
          <ac:spMkLst>
            <pc:docMk/>
            <pc:sldMk cId="1774624660" sldId="256"/>
            <ac:spMk id="2" creationId="{7E295290-71C4-A53C-2264-B1DA45B81CD6}"/>
          </ac:spMkLst>
        </pc:spChg>
        <pc:spChg chg="mod">
          <ac:chgData name="Morgan Mcgowan- Boswell (2203790)" userId="b6f170f4-94c4-47e8-ae77-6031c77a12cc" providerId="ADAL" clId="{C475ABCF-3C4E-45DE-9B8E-2098BCBDB4D7}" dt="2024-02-22T19:53:25.487" v="273" actId="255"/>
          <ac:spMkLst>
            <pc:docMk/>
            <pc:sldMk cId="1774624660" sldId="256"/>
            <ac:spMk id="3" creationId="{D3CE7D80-3DA6-F317-467C-A800C94F84BC}"/>
          </ac:spMkLst>
        </pc:spChg>
        <pc:spChg chg="add">
          <ac:chgData name="Morgan Mcgowan- Boswell (2203790)" userId="b6f170f4-94c4-47e8-ae77-6031c77a12cc" providerId="ADAL" clId="{C475ABCF-3C4E-45DE-9B8E-2098BCBDB4D7}" dt="2024-02-22T19:44:05.198" v="27" actId="26606"/>
          <ac:spMkLst>
            <pc:docMk/>
            <pc:sldMk cId="1774624660" sldId="256"/>
            <ac:spMk id="5" creationId="{8EF32ACB-37F7-4E27-BDBC-67A94864F506}"/>
          </ac:spMkLst>
        </pc:spChg>
        <pc:spChg chg="add">
          <ac:chgData name="Morgan Mcgowan- Boswell (2203790)" userId="b6f170f4-94c4-47e8-ae77-6031c77a12cc" providerId="ADAL" clId="{C475ABCF-3C4E-45DE-9B8E-2098BCBDB4D7}" dt="2024-02-22T19:44:05.198" v="27" actId="26606"/>
          <ac:spMkLst>
            <pc:docMk/>
            <pc:sldMk cId="1774624660" sldId="256"/>
            <ac:spMk id="6" creationId="{DEAF34AB-AE16-45B5-ABC1-801F062234F5}"/>
          </ac:spMkLst>
        </pc:spChg>
        <pc:spChg chg="add">
          <ac:chgData name="Morgan Mcgowan- Boswell (2203790)" userId="b6f170f4-94c4-47e8-ae77-6031c77a12cc" providerId="ADAL" clId="{C475ABCF-3C4E-45DE-9B8E-2098BCBDB4D7}" dt="2024-02-22T19:44:05.198" v="27" actId="26606"/>
          <ac:spMkLst>
            <pc:docMk/>
            <pc:sldMk cId="1774624660" sldId="256"/>
            <ac:spMk id="8" creationId="{640449D5-DE6C-45AB-811E-29321C591CD6}"/>
          </ac:spMkLst>
        </pc:spChg>
        <pc:spChg chg="add del">
          <ac:chgData name="Morgan Mcgowan- Boswell (2203790)" userId="b6f170f4-94c4-47e8-ae77-6031c77a12cc" providerId="ADAL" clId="{C475ABCF-3C4E-45DE-9B8E-2098BCBDB4D7}" dt="2024-02-22T19:43:25.971" v="9" actId="26606"/>
          <ac:spMkLst>
            <pc:docMk/>
            <pc:sldMk cId="1774624660" sldId="256"/>
            <ac:spMk id="9" creationId="{956C5C09-0043-4549-B800-2101B70D667D}"/>
          </ac:spMkLst>
        </pc:spChg>
        <pc:spChg chg="add del">
          <ac:chgData name="Morgan Mcgowan- Boswell (2203790)" userId="b6f170f4-94c4-47e8-ae77-6031c77a12cc" providerId="ADAL" clId="{C475ABCF-3C4E-45DE-9B8E-2098BCBDB4D7}" dt="2024-02-22T19:43:25.971" v="9" actId="26606"/>
          <ac:spMkLst>
            <pc:docMk/>
            <pc:sldMk cId="1774624660" sldId="256"/>
            <ac:spMk id="11" creationId="{B7E2F724-2FB3-4D1D-A730-739B8654C030}"/>
          </ac:spMkLst>
        </pc:spChg>
        <pc:spChg chg="add del">
          <ac:chgData name="Morgan Mcgowan- Boswell (2203790)" userId="b6f170f4-94c4-47e8-ae77-6031c77a12cc" providerId="ADAL" clId="{C475ABCF-3C4E-45DE-9B8E-2098BCBDB4D7}" dt="2024-02-22T19:43:25.971" v="9" actId="26606"/>
          <ac:spMkLst>
            <pc:docMk/>
            <pc:sldMk cId="1774624660" sldId="256"/>
            <ac:spMk id="13" creationId="{B2C335F7-F61C-4EB4-80F2-4B1438FE66BB}"/>
          </ac:spMkLst>
        </pc:spChg>
        <pc:grpChg chg="add">
          <ac:chgData name="Morgan Mcgowan- Boswell (2203790)" userId="b6f170f4-94c4-47e8-ae77-6031c77a12cc" providerId="ADAL" clId="{C475ABCF-3C4E-45DE-9B8E-2098BCBDB4D7}" dt="2024-02-22T19:44:05.198" v="27" actId="26606"/>
          <ac:grpSpMkLst>
            <pc:docMk/>
            <pc:sldMk cId="1774624660" sldId="256"/>
            <ac:grpSpMk id="15" creationId="{222480C3-21A7-43F5-9070-D4ACB7435A94}"/>
          </ac:grpSpMkLst>
        </pc:grpChg>
        <pc:picChg chg="add del">
          <ac:chgData name="Morgan Mcgowan- Boswell (2203790)" userId="b6f170f4-94c4-47e8-ae77-6031c77a12cc" providerId="ADAL" clId="{C475ABCF-3C4E-45DE-9B8E-2098BCBDB4D7}" dt="2024-02-22T19:43:25.971" v="9" actId="26606"/>
          <ac:picMkLst>
            <pc:docMk/>
            <pc:sldMk cId="1774624660" sldId="256"/>
            <ac:picMk id="4" creationId="{54A3C665-07AB-D916-542D-C0A20F8A4E2B}"/>
          </ac:picMkLst>
        </pc:picChg>
        <pc:picChg chg="add">
          <ac:chgData name="Morgan Mcgowan- Boswell (2203790)" userId="b6f170f4-94c4-47e8-ae77-6031c77a12cc" providerId="ADAL" clId="{C475ABCF-3C4E-45DE-9B8E-2098BCBDB4D7}" dt="2024-02-22T19:44:05.198" v="27" actId="26606"/>
          <ac:picMkLst>
            <pc:docMk/>
            <pc:sldMk cId="1774624660" sldId="256"/>
            <ac:picMk id="7" creationId="{03B86B85-2A93-D43D-2C68-EFECCC6EF415}"/>
          </ac:picMkLst>
        </pc:picChg>
      </pc:sldChg>
      <pc:sldChg chg="addSp delSp modSp add mod">
        <pc:chgData name="Morgan Mcgowan- Boswell (2203790)" userId="b6f170f4-94c4-47e8-ae77-6031c77a12cc" providerId="ADAL" clId="{C475ABCF-3C4E-45DE-9B8E-2098BCBDB4D7}" dt="2024-02-25T21:14:24.880" v="3693" actId="207"/>
        <pc:sldMkLst>
          <pc:docMk/>
          <pc:sldMk cId="1247154626" sldId="257"/>
        </pc:sldMkLst>
        <pc:spChg chg="mod">
          <ac:chgData name="Morgan Mcgowan- Boswell (2203790)" userId="b6f170f4-94c4-47e8-ae77-6031c77a12cc" providerId="ADAL" clId="{C475ABCF-3C4E-45DE-9B8E-2098BCBDB4D7}" dt="2024-02-22T20:01:21.808" v="311" actId="1076"/>
          <ac:spMkLst>
            <pc:docMk/>
            <pc:sldMk cId="1247154626" sldId="257"/>
            <ac:spMk id="2" creationId="{662C9843-6FB1-F969-9E32-F2B6EF92A88D}"/>
          </ac:spMkLst>
        </pc:spChg>
        <pc:spChg chg="del">
          <ac:chgData name="Morgan Mcgowan- Boswell (2203790)" userId="b6f170f4-94c4-47e8-ae77-6031c77a12cc" providerId="ADAL" clId="{C475ABCF-3C4E-45DE-9B8E-2098BCBDB4D7}" dt="2024-02-22T20:01:29.588" v="312" actId="21"/>
          <ac:spMkLst>
            <pc:docMk/>
            <pc:sldMk cId="1247154626" sldId="257"/>
            <ac:spMk id="3" creationId="{A1BEBD73-0C1F-A30B-14E2-85A0F95777B0}"/>
          </ac:spMkLst>
        </pc:spChg>
        <pc:spChg chg="add mod">
          <ac:chgData name="Morgan Mcgowan- Boswell (2203790)" userId="b6f170f4-94c4-47e8-ae77-6031c77a12cc" providerId="ADAL" clId="{C475ABCF-3C4E-45DE-9B8E-2098BCBDB4D7}" dt="2024-02-22T20:19:34.754" v="540" actId="1076"/>
          <ac:spMkLst>
            <pc:docMk/>
            <pc:sldMk cId="1247154626" sldId="257"/>
            <ac:spMk id="4" creationId="{5EE25502-BE3F-3DCE-7172-9A5B48B80E73}"/>
          </ac:spMkLst>
        </pc:spChg>
        <pc:spChg chg="add mod">
          <ac:chgData name="Morgan Mcgowan- Boswell (2203790)" userId="b6f170f4-94c4-47e8-ae77-6031c77a12cc" providerId="ADAL" clId="{C475ABCF-3C4E-45DE-9B8E-2098BCBDB4D7}" dt="2024-02-22T20:26:07.386" v="723" actId="1076"/>
          <ac:spMkLst>
            <pc:docMk/>
            <pc:sldMk cId="1247154626" sldId="257"/>
            <ac:spMk id="9" creationId="{7C02E3A8-6093-F3AE-368C-9F6A850CB223}"/>
          </ac:spMkLst>
        </pc:spChg>
        <pc:spChg chg="add mod">
          <ac:chgData name="Morgan Mcgowan- Boswell (2203790)" userId="b6f170f4-94c4-47e8-ae77-6031c77a12cc" providerId="ADAL" clId="{C475ABCF-3C4E-45DE-9B8E-2098BCBDB4D7}" dt="2024-02-22T20:26:42.326" v="727" actId="1076"/>
          <ac:spMkLst>
            <pc:docMk/>
            <pc:sldMk cId="1247154626" sldId="257"/>
            <ac:spMk id="10" creationId="{2AC31789-38E3-A8D3-893D-F7CE3D21934C}"/>
          </ac:spMkLst>
        </pc:spChg>
        <pc:spChg chg="add mod">
          <ac:chgData name="Morgan Mcgowan- Boswell (2203790)" userId="b6f170f4-94c4-47e8-ae77-6031c77a12cc" providerId="ADAL" clId="{C475ABCF-3C4E-45DE-9B8E-2098BCBDB4D7}" dt="2024-02-22T20:26:54.097" v="728" actId="1076"/>
          <ac:spMkLst>
            <pc:docMk/>
            <pc:sldMk cId="1247154626" sldId="257"/>
            <ac:spMk id="11" creationId="{F4EEBBFC-5996-D132-1DCE-F2D5C4E81A9E}"/>
          </ac:spMkLst>
        </pc:spChg>
        <pc:spChg chg="add mod">
          <ac:chgData name="Morgan Mcgowan- Boswell (2203790)" userId="b6f170f4-94c4-47e8-ae77-6031c77a12cc" providerId="ADAL" clId="{C475ABCF-3C4E-45DE-9B8E-2098BCBDB4D7}" dt="2024-02-22T20:27:01.801" v="729" actId="1076"/>
          <ac:spMkLst>
            <pc:docMk/>
            <pc:sldMk cId="1247154626" sldId="257"/>
            <ac:spMk id="12" creationId="{144FDD50-B4CA-ACCC-CCB1-58F90143F17E}"/>
          </ac:spMkLst>
        </pc:spChg>
        <pc:spChg chg="add mod">
          <ac:chgData name="Morgan Mcgowan- Boswell (2203790)" userId="b6f170f4-94c4-47e8-ae77-6031c77a12cc" providerId="ADAL" clId="{C475ABCF-3C4E-45DE-9B8E-2098BCBDB4D7}" dt="2024-02-25T21:14:24.880" v="3693" actId="207"/>
          <ac:spMkLst>
            <pc:docMk/>
            <pc:sldMk cId="1247154626" sldId="257"/>
            <ac:spMk id="13" creationId="{90F80061-FDF1-EF5E-3A69-81DA7AA88319}"/>
          </ac:spMkLst>
        </pc:spChg>
      </pc:sldChg>
      <pc:sldChg chg="add del">
        <pc:chgData name="Morgan Mcgowan- Boswell (2203790)" userId="b6f170f4-94c4-47e8-ae77-6031c77a12cc" providerId="ADAL" clId="{C475ABCF-3C4E-45DE-9B8E-2098BCBDB4D7}" dt="2024-02-22T19:42:06.240" v="6" actId="2890"/>
        <pc:sldMkLst>
          <pc:docMk/>
          <pc:sldMk cId="1851803174" sldId="257"/>
        </pc:sldMkLst>
      </pc:sldChg>
      <pc:sldChg chg="addSp modSp add mod">
        <pc:chgData name="Morgan Mcgowan- Boswell (2203790)" userId="b6f170f4-94c4-47e8-ae77-6031c77a12cc" providerId="ADAL" clId="{C475ABCF-3C4E-45DE-9B8E-2098BCBDB4D7}" dt="2024-02-25T23:26:17.381" v="6467" actId="20577"/>
        <pc:sldMkLst>
          <pc:docMk/>
          <pc:sldMk cId="1733831351" sldId="258"/>
        </pc:sldMkLst>
        <pc:spChg chg="mod">
          <ac:chgData name="Morgan Mcgowan- Boswell (2203790)" userId="b6f170f4-94c4-47e8-ae77-6031c77a12cc" providerId="ADAL" clId="{C475ABCF-3C4E-45DE-9B8E-2098BCBDB4D7}" dt="2024-02-22T20:52:27.836" v="1618" actId="1076"/>
          <ac:spMkLst>
            <pc:docMk/>
            <pc:sldMk cId="1733831351" sldId="258"/>
            <ac:spMk id="2" creationId="{ED15259D-C3BB-1992-F220-8A004F2A5B11}"/>
          </ac:spMkLst>
        </pc:spChg>
        <pc:spChg chg="mod">
          <ac:chgData name="Morgan Mcgowan- Boswell (2203790)" userId="b6f170f4-94c4-47e8-ae77-6031c77a12cc" providerId="ADAL" clId="{C475ABCF-3C4E-45DE-9B8E-2098BCBDB4D7}" dt="2024-02-22T21:48:23.511" v="1959" actId="20577"/>
          <ac:spMkLst>
            <pc:docMk/>
            <pc:sldMk cId="1733831351" sldId="258"/>
            <ac:spMk id="3" creationId="{D0FA17C8-AF01-4215-7A26-0A94FCD9F15D}"/>
          </ac:spMkLst>
        </pc:spChg>
        <pc:spChg chg="add mod">
          <ac:chgData name="Morgan Mcgowan- Boswell (2203790)" userId="b6f170f4-94c4-47e8-ae77-6031c77a12cc" providerId="ADAL" clId="{C475ABCF-3C4E-45DE-9B8E-2098BCBDB4D7}" dt="2024-02-25T23:26:17.381" v="6467" actId="20577"/>
          <ac:spMkLst>
            <pc:docMk/>
            <pc:sldMk cId="1733831351" sldId="258"/>
            <ac:spMk id="4" creationId="{62202EAE-7462-9273-E0AB-4AC9BB8B80C1}"/>
          </ac:spMkLst>
        </pc:spChg>
      </pc:sldChg>
      <pc:sldChg chg="addSp delSp modSp add mod ord">
        <pc:chgData name="Morgan Mcgowan- Boswell (2203790)" userId="b6f170f4-94c4-47e8-ae77-6031c77a12cc" providerId="ADAL" clId="{C475ABCF-3C4E-45DE-9B8E-2098BCBDB4D7}" dt="2024-02-25T23:24:32.129" v="6465" actId="113"/>
        <pc:sldMkLst>
          <pc:docMk/>
          <pc:sldMk cId="425921107" sldId="259"/>
        </pc:sldMkLst>
        <pc:spChg chg="mod">
          <ac:chgData name="Morgan Mcgowan- Boswell (2203790)" userId="b6f170f4-94c4-47e8-ae77-6031c77a12cc" providerId="ADAL" clId="{C475ABCF-3C4E-45DE-9B8E-2098BCBDB4D7}" dt="2024-02-25T23:24:32.129" v="6465" actId="113"/>
          <ac:spMkLst>
            <pc:docMk/>
            <pc:sldMk cId="425921107" sldId="259"/>
            <ac:spMk id="2" creationId="{4CDEF40A-2217-E959-93C7-CB1F108B551F}"/>
          </ac:spMkLst>
        </pc:spChg>
        <pc:spChg chg="mod">
          <ac:chgData name="Morgan Mcgowan- Boswell (2203790)" userId="b6f170f4-94c4-47e8-ae77-6031c77a12cc" providerId="ADAL" clId="{C475ABCF-3C4E-45DE-9B8E-2098BCBDB4D7}" dt="2024-02-25T21:36:41.781" v="4663" actId="20577"/>
          <ac:spMkLst>
            <pc:docMk/>
            <pc:sldMk cId="425921107" sldId="259"/>
            <ac:spMk id="3" creationId="{4EC54B82-F8C4-4DD6-AF3D-82B6AF6AD6FC}"/>
          </ac:spMkLst>
        </pc:spChg>
        <pc:spChg chg="add del mod">
          <ac:chgData name="Morgan Mcgowan- Boswell (2203790)" userId="b6f170f4-94c4-47e8-ae77-6031c77a12cc" providerId="ADAL" clId="{C475ABCF-3C4E-45DE-9B8E-2098BCBDB4D7}" dt="2024-02-25T21:05:54.620" v="3413"/>
          <ac:spMkLst>
            <pc:docMk/>
            <pc:sldMk cId="425921107" sldId="259"/>
            <ac:spMk id="4" creationId="{41CD55CD-FB77-CF44-BCBD-DD9B6C556FF0}"/>
          </ac:spMkLst>
        </pc:spChg>
        <pc:spChg chg="add del mod">
          <ac:chgData name="Morgan Mcgowan- Boswell (2203790)" userId="b6f170f4-94c4-47e8-ae77-6031c77a12cc" providerId="ADAL" clId="{C475ABCF-3C4E-45DE-9B8E-2098BCBDB4D7}" dt="2024-02-25T21:06:44.463" v="3416"/>
          <ac:spMkLst>
            <pc:docMk/>
            <pc:sldMk cId="425921107" sldId="259"/>
            <ac:spMk id="9" creationId="{1EBB3FE1-28A2-4C94-EF72-D8D8D5C6B258}"/>
          </ac:spMkLst>
        </pc:spChg>
        <pc:spChg chg="add mod">
          <ac:chgData name="Morgan Mcgowan- Boswell (2203790)" userId="b6f170f4-94c4-47e8-ae77-6031c77a12cc" providerId="ADAL" clId="{C475ABCF-3C4E-45DE-9B8E-2098BCBDB4D7}" dt="2024-02-25T21:10:14.253" v="3495" actId="14100"/>
          <ac:spMkLst>
            <pc:docMk/>
            <pc:sldMk cId="425921107" sldId="259"/>
            <ac:spMk id="10" creationId="{E56D9972-590B-0618-1053-D6BA1D014A95}"/>
          </ac:spMkLst>
        </pc:spChg>
        <pc:spChg chg="add mod">
          <ac:chgData name="Morgan Mcgowan- Boswell (2203790)" userId="b6f170f4-94c4-47e8-ae77-6031c77a12cc" providerId="ADAL" clId="{C475ABCF-3C4E-45DE-9B8E-2098BCBDB4D7}" dt="2024-02-25T21:11:48.471" v="3591" actId="14100"/>
          <ac:spMkLst>
            <pc:docMk/>
            <pc:sldMk cId="425921107" sldId="259"/>
            <ac:spMk id="11" creationId="{AFFAEB79-E5C4-F604-B227-DF179AB15786}"/>
          </ac:spMkLst>
        </pc:spChg>
        <pc:spChg chg="add mod">
          <ac:chgData name="Morgan Mcgowan- Boswell (2203790)" userId="b6f170f4-94c4-47e8-ae77-6031c77a12cc" providerId="ADAL" clId="{C475ABCF-3C4E-45DE-9B8E-2098BCBDB4D7}" dt="2024-02-25T21:11:56.828" v="3592" actId="1076"/>
          <ac:spMkLst>
            <pc:docMk/>
            <pc:sldMk cId="425921107" sldId="259"/>
            <ac:spMk id="12" creationId="{EACA6251-6F29-9D57-0F8F-3BBB5B13AA7D}"/>
          </ac:spMkLst>
        </pc:spChg>
        <pc:spChg chg="add mod">
          <ac:chgData name="Morgan Mcgowan- Boswell (2203790)" userId="b6f170f4-94c4-47e8-ae77-6031c77a12cc" providerId="ADAL" clId="{C475ABCF-3C4E-45DE-9B8E-2098BCBDB4D7}" dt="2024-02-25T21:12:56.788" v="3692" actId="1076"/>
          <ac:spMkLst>
            <pc:docMk/>
            <pc:sldMk cId="425921107" sldId="259"/>
            <ac:spMk id="13" creationId="{AEF271CF-EACE-AFE2-556B-657962A6CB5E}"/>
          </ac:spMkLst>
        </pc:spChg>
        <pc:spChg chg="add mod">
          <ac:chgData name="Morgan Mcgowan- Boswell (2203790)" userId="b6f170f4-94c4-47e8-ae77-6031c77a12cc" providerId="ADAL" clId="{C475ABCF-3C4E-45DE-9B8E-2098BCBDB4D7}" dt="2024-02-25T21:12:24.948" v="3634" actId="1076"/>
          <ac:spMkLst>
            <pc:docMk/>
            <pc:sldMk cId="425921107" sldId="259"/>
            <ac:spMk id="14" creationId="{35EF7445-2F15-941E-EFDB-D86C4CE31B86}"/>
          </ac:spMkLst>
        </pc:spChg>
        <pc:spChg chg="add mod">
          <ac:chgData name="Morgan Mcgowan- Boswell (2203790)" userId="b6f170f4-94c4-47e8-ae77-6031c77a12cc" providerId="ADAL" clId="{C475ABCF-3C4E-45DE-9B8E-2098BCBDB4D7}" dt="2024-02-25T21:38:07.504" v="4667" actId="207"/>
          <ac:spMkLst>
            <pc:docMk/>
            <pc:sldMk cId="425921107" sldId="259"/>
            <ac:spMk id="20" creationId="{59674E83-7C74-465E-34F8-2DF3A16052F6}"/>
          </ac:spMkLst>
        </pc:spChg>
      </pc:sldChg>
      <pc:sldChg chg="addSp modSp add mod">
        <pc:chgData name="Morgan Mcgowan- Boswell (2203790)" userId="b6f170f4-94c4-47e8-ae77-6031c77a12cc" providerId="ADAL" clId="{C475ABCF-3C4E-45DE-9B8E-2098BCBDB4D7}" dt="2024-02-26T11:07:25.739" v="8147" actId="20577"/>
        <pc:sldMkLst>
          <pc:docMk/>
          <pc:sldMk cId="2008953062" sldId="260"/>
        </pc:sldMkLst>
        <pc:spChg chg="mod">
          <ac:chgData name="Morgan Mcgowan- Boswell (2203790)" userId="b6f170f4-94c4-47e8-ae77-6031c77a12cc" providerId="ADAL" clId="{C475ABCF-3C4E-45DE-9B8E-2098BCBDB4D7}" dt="2024-02-25T23:24:06.055" v="6462" actId="113"/>
          <ac:spMkLst>
            <pc:docMk/>
            <pc:sldMk cId="2008953062" sldId="260"/>
            <ac:spMk id="2" creationId="{31BCDC94-36A0-F147-AE71-540775FDB701}"/>
          </ac:spMkLst>
        </pc:spChg>
        <pc:spChg chg="mod">
          <ac:chgData name="Morgan Mcgowan- Boswell (2203790)" userId="b6f170f4-94c4-47e8-ae77-6031c77a12cc" providerId="ADAL" clId="{C475ABCF-3C4E-45DE-9B8E-2098BCBDB4D7}" dt="2024-02-25T22:23:37.682" v="5395" actId="339"/>
          <ac:spMkLst>
            <pc:docMk/>
            <pc:sldMk cId="2008953062" sldId="260"/>
            <ac:spMk id="3" creationId="{ED3B68B4-E070-B4DE-C744-ED2232D52CF3}"/>
          </ac:spMkLst>
        </pc:spChg>
        <pc:spChg chg="add mod">
          <ac:chgData name="Morgan Mcgowan- Boswell (2203790)" userId="b6f170f4-94c4-47e8-ae77-6031c77a12cc" providerId="ADAL" clId="{C475ABCF-3C4E-45DE-9B8E-2098BCBDB4D7}" dt="2024-02-26T11:07:25.739" v="8147" actId="20577"/>
          <ac:spMkLst>
            <pc:docMk/>
            <pc:sldMk cId="2008953062" sldId="260"/>
            <ac:spMk id="4" creationId="{AAC0F829-BEA6-B101-5262-4848FA268C35}"/>
          </ac:spMkLst>
        </pc:spChg>
      </pc:sldChg>
      <pc:sldChg chg="addSp modSp add mod">
        <pc:chgData name="Morgan Mcgowan- Boswell (2203790)" userId="b6f170f4-94c4-47e8-ae77-6031c77a12cc" providerId="ADAL" clId="{C475ABCF-3C4E-45DE-9B8E-2098BCBDB4D7}" dt="2024-02-26T10:46:01.504" v="7563" actId="114"/>
        <pc:sldMkLst>
          <pc:docMk/>
          <pc:sldMk cId="2707308994" sldId="261"/>
        </pc:sldMkLst>
        <pc:spChg chg="mod">
          <ac:chgData name="Morgan Mcgowan- Boswell (2203790)" userId="b6f170f4-94c4-47e8-ae77-6031c77a12cc" providerId="ADAL" clId="{C475ABCF-3C4E-45DE-9B8E-2098BCBDB4D7}" dt="2024-02-25T23:24:12.278" v="6463" actId="113"/>
          <ac:spMkLst>
            <pc:docMk/>
            <pc:sldMk cId="2707308994" sldId="261"/>
            <ac:spMk id="2" creationId="{727CBF7C-6D31-F001-AA23-8C8AC4732023}"/>
          </ac:spMkLst>
        </pc:spChg>
        <pc:spChg chg="mod">
          <ac:chgData name="Morgan Mcgowan- Boswell (2203790)" userId="b6f170f4-94c4-47e8-ae77-6031c77a12cc" providerId="ADAL" clId="{C475ABCF-3C4E-45DE-9B8E-2098BCBDB4D7}" dt="2024-02-26T10:27:08.968" v="7039" actId="339"/>
          <ac:spMkLst>
            <pc:docMk/>
            <pc:sldMk cId="2707308994" sldId="261"/>
            <ac:spMk id="3" creationId="{DFF60572-248F-C187-7D0C-429240687205}"/>
          </ac:spMkLst>
        </pc:spChg>
        <pc:spChg chg="add mod">
          <ac:chgData name="Morgan Mcgowan- Boswell (2203790)" userId="b6f170f4-94c4-47e8-ae77-6031c77a12cc" providerId="ADAL" clId="{C475ABCF-3C4E-45DE-9B8E-2098BCBDB4D7}" dt="2024-02-26T10:46:01.504" v="7563" actId="114"/>
          <ac:spMkLst>
            <pc:docMk/>
            <pc:sldMk cId="2707308994" sldId="261"/>
            <ac:spMk id="4" creationId="{6DA81453-6FC3-101F-C8AB-AB48D99B1231}"/>
          </ac:spMkLst>
        </pc:spChg>
      </pc:sldChg>
      <pc:sldChg chg="modSp add mod">
        <pc:chgData name="Morgan Mcgowan- Boswell (2203790)" userId="b6f170f4-94c4-47e8-ae77-6031c77a12cc" providerId="ADAL" clId="{C475ABCF-3C4E-45DE-9B8E-2098BCBDB4D7}" dt="2024-02-26T10:58:40.031" v="8145" actId="20577"/>
        <pc:sldMkLst>
          <pc:docMk/>
          <pc:sldMk cId="145122416" sldId="262"/>
        </pc:sldMkLst>
        <pc:spChg chg="mod">
          <ac:chgData name="Morgan Mcgowan- Boswell (2203790)" userId="b6f170f4-94c4-47e8-ae77-6031c77a12cc" providerId="ADAL" clId="{C475ABCF-3C4E-45DE-9B8E-2098BCBDB4D7}" dt="2024-02-25T23:24:21.466" v="6464" actId="113"/>
          <ac:spMkLst>
            <pc:docMk/>
            <pc:sldMk cId="145122416" sldId="262"/>
            <ac:spMk id="2" creationId="{AF69354D-DB08-81D9-3D24-38C383D7D0DA}"/>
          </ac:spMkLst>
        </pc:spChg>
        <pc:spChg chg="mod">
          <ac:chgData name="Morgan Mcgowan- Boswell (2203790)" userId="b6f170f4-94c4-47e8-ae77-6031c77a12cc" providerId="ADAL" clId="{C475ABCF-3C4E-45DE-9B8E-2098BCBDB4D7}" dt="2024-02-26T10:58:40.031" v="8145" actId="20577"/>
          <ac:spMkLst>
            <pc:docMk/>
            <pc:sldMk cId="145122416" sldId="262"/>
            <ac:spMk id="3" creationId="{B13FBBDD-035E-BB7C-75FF-0E164405B57B}"/>
          </ac:spMkLst>
        </pc:spChg>
      </pc:sldChg>
      <pc:sldChg chg="addSp delSp modSp add mod">
        <pc:chgData name="Morgan Mcgowan- Boswell (2203790)" userId="b6f170f4-94c4-47e8-ae77-6031c77a12cc" providerId="ADAL" clId="{C475ABCF-3C4E-45DE-9B8E-2098BCBDB4D7}" dt="2024-02-26T11:10:44.047" v="8159" actId="1076"/>
        <pc:sldMkLst>
          <pc:docMk/>
          <pc:sldMk cId="1157022946" sldId="263"/>
        </pc:sldMkLst>
        <pc:spChg chg="mod">
          <ac:chgData name="Morgan Mcgowan- Boswell (2203790)" userId="b6f170f4-94c4-47e8-ae77-6031c77a12cc" providerId="ADAL" clId="{C475ABCF-3C4E-45DE-9B8E-2098BCBDB4D7}" dt="2024-02-22T20:50:47.120" v="1590" actId="1076"/>
          <ac:spMkLst>
            <pc:docMk/>
            <pc:sldMk cId="1157022946" sldId="263"/>
            <ac:spMk id="2" creationId="{7355FCF3-3396-59EE-E030-8A11981B4566}"/>
          </ac:spMkLst>
        </pc:spChg>
        <pc:spChg chg="del">
          <ac:chgData name="Morgan Mcgowan- Boswell (2203790)" userId="b6f170f4-94c4-47e8-ae77-6031c77a12cc" providerId="ADAL" clId="{C475ABCF-3C4E-45DE-9B8E-2098BCBDB4D7}" dt="2024-02-22T20:46:35.321" v="1566" actId="21"/>
          <ac:spMkLst>
            <pc:docMk/>
            <pc:sldMk cId="1157022946" sldId="263"/>
            <ac:spMk id="3" creationId="{412C54D1-327F-8099-DF48-FC79F9B9D3AC}"/>
          </ac:spMkLst>
        </pc:spChg>
        <pc:spChg chg="add mod">
          <ac:chgData name="Morgan Mcgowan- Boswell (2203790)" userId="b6f170f4-94c4-47e8-ae77-6031c77a12cc" providerId="ADAL" clId="{C475ABCF-3C4E-45DE-9B8E-2098BCBDB4D7}" dt="2024-02-26T11:10:44.047" v="8159" actId="1076"/>
          <ac:spMkLst>
            <pc:docMk/>
            <pc:sldMk cId="1157022946" sldId="263"/>
            <ac:spMk id="3" creationId="{C76BFB58-EAE6-C049-49DF-F60B38C9FB69}"/>
          </ac:spMkLst>
        </pc:spChg>
      </pc:sldChg>
      <pc:sldMasterChg chg="add del addSldLayout delSldLayout">
        <pc:chgData name="Morgan Mcgowan- Boswell (2203790)" userId="b6f170f4-94c4-47e8-ae77-6031c77a12cc" providerId="ADAL" clId="{C475ABCF-3C4E-45DE-9B8E-2098BCBDB4D7}" dt="2024-02-22T19:44:05.198" v="27" actId="26606"/>
        <pc:sldMasterMkLst>
          <pc:docMk/>
          <pc:sldMasterMk cId="2995564238" sldId="2147483648"/>
        </pc:sldMasterMkLst>
        <pc:sldLayoutChg chg="add del">
          <pc:chgData name="Morgan Mcgowan- Boswell (2203790)" userId="b6f170f4-94c4-47e8-ae77-6031c77a12cc" providerId="ADAL" clId="{C475ABCF-3C4E-45DE-9B8E-2098BCBDB4D7}" dt="2024-02-22T19:44:05.198" v="27" actId="26606"/>
          <pc:sldLayoutMkLst>
            <pc:docMk/>
            <pc:sldMasterMk cId="2995564238" sldId="2147483648"/>
            <pc:sldLayoutMk cId="1632260219" sldId="2147483649"/>
          </pc:sldLayoutMkLst>
        </pc:sldLayoutChg>
        <pc:sldLayoutChg chg="add del">
          <pc:chgData name="Morgan Mcgowan- Boswell (2203790)" userId="b6f170f4-94c4-47e8-ae77-6031c77a12cc" providerId="ADAL" clId="{C475ABCF-3C4E-45DE-9B8E-2098BCBDB4D7}" dt="2024-02-22T19:44:05.198" v="27" actId="26606"/>
          <pc:sldLayoutMkLst>
            <pc:docMk/>
            <pc:sldMasterMk cId="2995564238" sldId="2147483648"/>
            <pc:sldLayoutMk cId="1503694435" sldId="2147483650"/>
          </pc:sldLayoutMkLst>
        </pc:sldLayoutChg>
        <pc:sldLayoutChg chg="add del">
          <pc:chgData name="Morgan Mcgowan- Boswell (2203790)" userId="b6f170f4-94c4-47e8-ae77-6031c77a12cc" providerId="ADAL" clId="{C475ABCF-3C4E-45DE-9B8E-2098BCBDB4D7}" dt="2024-02-22T19:44:05.198" v="27" actId="26606"/>
          <pc:sldLayoutMkLst>
            <pc:docMk/>
            <pc:sldMasterMk cId="2995564238" sldId="2147483648"/>
            <pc:sldLayoutMk cId="3135800858" sldId="2147483651"/>
          </pc:sldLayoutMkLst>
        </pc:sldLayoutChg>
        <pc:sldLayoutChg chg="add del">
          <pc:chgData name="Morgan Mcgowan- Boswell (2203790)" userId="b6f170f4-94c4-47e8-ae77-6031c77a12cc" providerId="ADAL" clId="{C475ABCF-3C4E-45DE-9B8E-2098BCBDB4D7}" dt="2024-02-22T19:44:05.198" v="27" actId="26606"/>
          <pc:sldLayoutMkLst>
            <pc:docMk/>
            <pc:sldMasterMk cId="2995564238" sldId="2147483648"/>
            <pc:sldLayoutMk cId="540642737" sldId="2147483652"/>
          </pc:sldLayoutMkLst>
        </pc:sldLayoutChg>
        <pc:sldLayoutChg chg="add del">
          <pc:chgData name="Morgan Mcgowan- Boswell (2203790)" userId="b6f170f4-94c4-47e8-ae77-6031c77a12cc" providerId="ADAL" clId="{C475ABCF-3C4E-45DE-9B8E-2098BCBDB4D7}" dt="2024-02-22T19:44:05.198" v="27" actId="26606"/>
          <pc:sldLayoutMkLst>
            <pc:docMk/>
            <pc:sldMasterMk cId="2995564238" sldId="2147483648"/>
            <pc:sldLayoutMk cId="2786141740" sldId="2147483653"/>
          </pc:sldLayoutMkLst>
        </pc:sldLayoutChg>
        <pc:sldLayoutChg chg="add del">
          <pc:chgData name="Morgan Mcgowan- Boswell (2203790)" userId="b6f170f4-94c4-47e8-ae77-6031c77a12cc" providerId="ADAL" clId="{C475ABCF-3C4E-45DE-9B8E-2098BCBDB4D7}" dt="2024-02-22T19:44:05.198" v="27" actId="26606"/>
          <pc:sldLayoutMkLst>
            <pc:docMk/>
            <pc:sldMasterMk cId="2995564238" sldId="2147483648"/>
            <pc:sldLayoutMk cId="3734296837" sldId="2147483654"/>
          </pc:sldLayoutMkLst>
        </pc:sldLayoutChg>
        <pc:sldLayoutChg chg="add del">
          <pc:chgData name="Morgan Mcgowan- Boswell (2203790)" userId="b6f170f4-94c4-47e8-ae77-6031c77a12cc" providerId="ADAL" clId="{C475ABCF-3C4E-45DE-9B8E-2098BCBDB4D7}" dt="2024-02-22T19:44:05.198" v="27" actId="26606"/>
          <pc:sldLayoutMkLst>
            <pc:docMk/>
            <pc:sldMasterMk cId="2995564238" sldId="2147483648"/>
            <pc:sldLayoutMk cId="3390958686" sldId="2147483655"/>
          </pc:sldLayoutMkLst>
        </pc:sldLayoutChg>
        <pc:sldLayoutChg chg="add del">
          <pc:chgData name="Morgan Mcgowan- Boswell (2203790)" userId="b6f170f4-94c4-47e8-ae77-6031c77a12cc" providerId="ADAL" clId="{C475ABCF-3C4E-45DE-9B8E-2098BCBDB4D7}" dt="2024-02-22T19:44:05.198" v="27" actId="26606"/>
          <pc:sldLayoutMkLst>
            <pc:docMk/>
            <pc:sldMasterMk cId="2995564238" sldId="2147483648"/>
            <pc:sldLayoutMk cId="2361343216" sldId="2147483656"/>
          </pc:sldLayoutMkLst>
        </pc:sldLayoutChg>
        <pc:sldLayoutChg chg="add del">
          <pc:chgData name="Morgan Mcgowan- Boswell (2203790)" userId="b6f170f4-94c4-47e8-ae77-6031c77a12cc" providerId="ADAL" clId="{C475ABCF-3C4E-45DE-9B8E-2098BCBDB4D7}" dt="2024-02-22T19:44:05.198" v="27" actId="26606"/>
          <pc:sldLayoutMkLst>
            <pc:docMk/>
            <pc:sldMasterMk cId="2995564238" sldId="2147483648"/>
            <pc:sldLayoutMk cId="4095376798" sldId="2147483657"/>
          </pc:sldLayoutMkLst>
        </pc:sldLayoutChg>
        <pc:sldLayoutChg chg="add del">
          <pc:chgData name="Morgan Mcgowan- Boswell (2203790)" userId="b6f170f4-94c4-47e8-ae77-6031c77a12cc" providerId="ADAL" clId="{C475ABCF-3C4E-45DE-9B8E-2098BCBDB4D7}" dt="2024-02-22T19:44:05.198" v="27" actId="26606"/>
          <pc:sldLayoutMkLst>
            <pc:docMk/>
            <pc:sldMasterMk cId="2995564238" sldId="2147483648"/>
            <pc:sldLayoutMk cId="2377806468" sldId="2147483658"/>
          </pc:sldLayoutMkLst>
        </pc:sldLayoutChg>
        <pc:sldLayoutChg chg="add del">
          <pc:chgData name="Morgan Mcgowan- Boswell (2203790)" userId="b6f170f4-94c4-47e8-ae77-6031c77a12cc" providerId="ADAL" clId="{C475ABCF-3C4E-45DE-9B8E-2098BCBDB4D7}" dt="2024-02-22T19:44:05.198" v="27" actId="26606"/>
          <pc:sldLayoutMkLst>
            <pc:docMk/>
            <pc:sldMasterMk cId="2995564238" sldId="2147483648"/>
            <pc:sldLayoutMk cId="1685926054" sldId="2147483659"/>
          </pc:sldLayoutMkLst>
        </pc:sldLayoutChg>
      </pc:sldMasterChg>
      <pc:sldMasterChg chg="new mod addSldLayout">
        <pc:chgData name="Morgan Mcgowan- Boswell (2203790)" userId="b6f170f4-94c4-47e8-ae77-6031c77a12cc" providerId="ADAL" clId="{C475ABCF-3C4E-45DE-9B8E-2098BCBDB4D7}" dt="2024-02-22T19:43:41.296" v="10" actId="6938"/>
        <pc:sldMasterMkLst>
          <pc:docMk/>
          <pc:sldMasterMk cId="1831248009" sldId="2147483660"/>
        </pc:sldMasterMkLst>
        <pc:sldLayoutChg chg="new replId">
          <pc:chgData name="Morgan Mcgowan- Boswell (2203790)" userId="b6f170f4-94c4-47e8-ae77-6031c77a12cc" providerId="ADAL" clId="{C475ABCF-3C4E-45DE-9B8E-2098BCBDB4D7}" dt="2024-02-22T19:43:41.296" v="10" actId="6938"/>
          <pc:sldLayoutMkLst>
            <pc:docMk/>
            <pc:sldMasterMk cId="1831248009" sldId="2147483660"/>
            <pc:sldLayoutMk cId="436119805" sldId="2147483661"/>
          </pc:sldLayoutMkLst>
        </pc:sldLayoutChg>
        <pc:sldLayoutChg chg="new replId">
          <pc:chgData name="Morgan Mcgowan- Boswell (2203790)" userId="b6f170f4-94c4-47e8-ae77-6031c77a12cc" providerId="ADAL" clId="{C475ABCF-3C4E-45DE-9B8E-2098BCBDB4D7}" dt="2024-02-22T19:43:41.296" v="10" actId="6938"/>
          <pc:sldLayoutMkLst>
            <pc:docMk/>
            <pc:sldMasterMk cId="1831248009" sldId="2147483660"/>
            <pc:sldLayoutMk cId="3652839667" sldId="2147483662"/>
          </pc:sldLayoutMkLst>
        </pc:sldLayoutChg>
        <pc:sldLayoutChg chg="new replId">
          <pc:chgData name="Morgan Mcgowan- Boswell (2203790)" userId="b6f170f4-94c4-47e8-ae77-6031c77a12cc" providerId="ADAL" clId="{C475ABCF-3C4E-45DE-9B8E-2098BCBDB4D7}" dt="2024-02-22T19:43:41.296" v="10" actId="6938"/>
          <pc:sldLayoutMkLst>
            <pc:docMk/>
            <pc:sldMasterMk cId="1831248009" sldId="2147483660"/>
            <pc:sldLayoutMk cId="2910829081" sldId="2147483663"/>
          </pc:sldLayoutMkLst>
        </pc:sldLayoutChg>
        <pc:sldLayoutChg chg="new replId">
          <pc:chgData name="Morgan Mcgowan- Boswell (2203790)" userId="b6f170f4-94c4-47e8-ae77-6031c77a12cc" providerId="ADAL" clId="{C475ABCF-3C4E-45DE-9B8E-2098BCBDB4D7}" dt="2024-02-22T19:43:41.296" v="10" actId="6938"/>
          <pc:sldLayoutMkLst>
            <pc:docMk/>
            <pc:sldMasterMk cId="1831248009" sldId="2147483660"/>
            <pc:sldLayoutMk cId="1488265418" sldId="2147483664"/>
          </pc:sldLayoutMkLst>
        </pc:sldLayoutChg>
        <pc:sldLayoutChg chg="new replId">
          <pc:chgData name="Morgan Mcgowan- Boswell (2203790)" userId="b6f170f4-94c4-47e8-ae77-6031c77a12cc" providerId="ADAL" clId="{C475ABCF-3C4E-45DE-9B8E-2098BCBDB4D7}" dt="2024-02-22T19:43:41.296" v="10" actId="6938"/>
          <pc:sldLayoutMkLst>
            <pc:docMk/>
            <pc:sldMasterMk cId="1831248009" sldId="2147483660"/>
            <pc:sldLayoutMk cId="2489473120" sldId="2147483665"/>
          </pc:sldLayoutMkLst>
        </pc:sldLayoutChg>
        <pc:sldLayoutChg chg="new replId">
          <pc:chgData name="Morgan Mcgowan- Boswell (2203790)" userId="b6f170f4-94c4-47e8-ae77-6031c77a12cc" providerId="ADAL" clId="{C475ABCF-3C4E-45DE-9B8E-2098BCBDB4D7}" dt="2024-02-22T19:43:41.296" v="10" actId="6938"/>
          <pc:sldLayoutMkLst>
            <pc:docMk/>
            <pc:sldMasterMk cId="1831248009" sldId="2147483660"/>
            <pc:sldLayoutMk cId="874244051" sldId="2147483666"/>
          </pc:sldLayoutMkLst>
        </pc:sldLayoutChg>
        <pc:sldLayoutChg chg="new replId">
          <pc:chgData name="Morgan Mcgowan- Boswell (2203790)" userId="b6f170f4-94c4-47e8-ae77-6031c77a12cc" providerId="ADAL" clId="{C475ABCF-3C4E-45DE-9B8E-2098BCBDB4D7}" dt="2024-02-22T19:43:41.296" v="10" actId="6938"/>
          <pc:sldLayoutMkLst>
            <pc:docMk/>
            <pc:sldMasterMk cId="1831248009" sldId="2147483660"/>
            <pc:sldLayoutMk cId="579593891" sldId="2147483667"/>
          </pc:sldLayoutMkLst>
        </pc:sldLayoutChg>
        <pc:sldLayoutChg chg="new replId">
          <pc:chgData name="Morgan Mcgowan- Boswell (2203790)" userId="b6f170f4-94c4-47e8-ae77-6031c77a12cc" providerId="ADAL" clId="{C475ABCF-3C4E-45DE-9B8E-2098BCBDB4D7}" dt="2024-02-22T19:43:41.296" v="10" actId="6938"/>
          <pc:sldLayoutMkLst>
            <pc:docMk/>
            <pc:sldMasterMk cId="1831248009" sldId="2147483660"/>
            <pc:sldLayoutMk cId="3222526850" sldId="2147483668"/>
          </pc:sldLayoutMkLst>
        </pc:sldLayoutChg>
        <pc:sldLayoutChg chg="new replId">
          <pc:chgData name="Morgan Mcgowan- Boswell (2203790)" userId="b6f170f4-94c4-47e8-ae77-6031c77a12cc" providerId="ADAL" clId="{C475ABCF-3C4E-45DE-9B8E-2098BCBDB4D7}" dt="2024-02-22T19:43:41.296" v="10" actId="6938"/>
          <pc:sldLayoutMkLst>
            <pc:docMk/>
            <pc:sldMasterMk cId="1831248009" sldId="2147483660"/>
            <pc:sldLayoutMk cId="3580735291" sldId="2147483669"/>
          </pc:sldLayoutMkLst>
        </pc:sldLayoutChg>
        <pc:sldLayoutChg chg="new replId">
          <pc:chgData name="Morgan Mcgowan- Boswell (2203790)" userId="b6f170f4-94c4-47e8-ae77-6031c77a12cc" providerId="ADAL" clId="{C475ABCF-3C4E-45DE-9B8E-2098BCBDB4D7}" dt="2024-02-22T19:43:41.296" v="10" actId="6938"/>
          <pc:sldLayoutMkLst>
            <pc:docMk/>
            <pc:sldMasterMk cId="1831248009" sldId="2147483660"/>
            <pc:sldLayoutMk cId="1641174657" sldId="2147483670"/>
          </pc:sldLayoutMkLst>
        </pc:sldLayoutChg>
        <pc:sldLayoutChg chg="new replId">
          <pc:chgData name="Morgan Mcgowan- Boswell (2203790)" userId="b6f170f4-94c4-47e8-ae77-6031c77a12cc" providerId="ADAL" clId="{C475ABCF-3C4E-45DE-9B8E-2098BCBDB4D7}" dt="2024-02-22T19:43:41.296" v="10" actId="6938"/>
          <pc:sldLayoutMkLst>
            <pc:docMk/>
            <pc:sldMasterMk cId="1831248009" sldId="2147483660"/>
            <pc:sldLayoutMk cId="2612528242" sldId="2147483671"/>
          </pc:sldLayoutMkLst>
        </pc:sldLayoutChg>
      </pc:sldMasterChg>
      <pc:sldMasterChg chg="addSp delSp add del mod replId addSldLayout delSldLayout modSldLayout">
        <pc:chgData name="Morgan Mcgowan- Boswell (2203790)" userId="b6f170f4-94c4-47e8-ae77-6031c77a12cc" providerId="ADAL" clId="{C475ABCF-3C4E-45DE-9B8E-2098BCBDB4D7}" dt="2024-02-22T19:43:25.971" v="9" actId="26606"/>
        <pc:sldMasterMkLst>
          <pc:docMk/>
          <pc:sldMasterMk cId="4042305184" sldId="2147483660"/>
        </pc:sldMasterMkLst>
        <pc:spChg chg="add del">
          <ac:chgData name="Morgan Mcgowan- Boswell (2203790)" userId="b6f170f4-94c4-47e8-ae77-6031c77a12cc" providerId="ADAL" clId="{C475ABCF-3C4E-45DE-9B8E-2098BCBDB4D7}" dt="2024-02-22T19:42:05.538" v="5" actId="21"/>
          <ac:spMkLst>
            <pc:docMk/>
            <pc:sldMasterMk cId="4042305184" sldId="2147483660"/>
            <ac:spMk id="14" creationId="{ADE57300-C7FF-4578-99A0-42B0295B123C}"/>
          </ac:spMkLst>
        </pc:spChg>
        <pc:sldLayoutChg chg="add del">
          <pc:chgData name="Morgan Mcgowan- Boswell (2203790)" userId="b6f170f4-94c4-47e8-ae77-6031c77a12cc" providerId="ADAL" clId="{C475ABCF-3C4E-45DE-9B8E-2098BCBDB4D7}" dt="2024-02-22T19:43:25.971" v="9" actId="26606"/>
          <pc:sldLayoutMkLst>
            <pc:docMk/>
            <pc:sldMasterMk cId="4042305184" sldId="2147483660"/>
            <pc:sldLayoutMk cId="1947557968" sldId="2147483661"/>
          </pc:sldLayoutMkLst>
        </pc:sldLayoutChg>
        <pc:sldLayoutChg chg="add del replId">
          <pc:chgData name="Morgan Mcgowan- Boswell (2203790)" userId="b6f170f4-94c4-47e8-ae77-6031c77a12cc" providerId="ADAL" clId="{C475ABCF-3C4E-45DE-9B8E-2098BCBDB4D7}" dt="2024-02-22T19:43:25.971" v="9" actId="26606"/>
          <pc:sldLayoutMkLst>
            <pc:docMk/>
            <pc:sldMasterMk cId="4042305184" sldId="2147483660"/>
            <pc:sldLayoutMk cId="4134717759" sldId="2147483662"/>
          </pc:sldLayoutMkLst>
        </pc:sldLayoutChg>
        <pc:sldLayoutChg chg="add del replId">
          <pc:chgData name="Morgan Mcgowan- Boswell (2203790)" userId="b6f170f4-94c4-47e8-ae77-6031c77a12cc" providerId="ADAL" clId="{C475ABCF-3C4E-45DE-9B8E-2098BCBDB4D7}" dt="2024-02-22T19:43:25.971" v="9" actId="26606"/>
          <pc:sldLayoutMkLst>
            <pc:docMk/>
            <pc:sldMasterMk cId="4042305184" sldId="2147483660"/>
            <pc:sldLayoutMk cId="700189725" sldId="2147483663"/>
          </pc:sldLayoutMkLst>
        </pc:sldLayoutChg>
        <pc:sldLayoutChg chg="add del replId">
          <pc:chgData name="Morgan Mcgowan- Boswell (2203790)" userId="b6f170f4-94c4-47e8-ae77-6031c77a12cc" providerId="ADAL" clId="{C475ABCF-3C4E-45DE-9B8E-2098BCBDB4D7}" dt="2024-02-22T19:43:25.971" v="9" actId="26606"/>
          <pc:sldLayoutMkLst>
            <pc:docMk/>
            <pc:sldMasterMk cId="4042305184" sldId="2147483660"/>
            <pc:sldLayoutMk cId="3778390198" sldId="2147483664"/>
          </pc:sldLayoutMkLst>
        </pc:sldLayoutChg>
        <pc:sldLayoutChg chg="add del replId">
          <pc:chgData name="Morgan Mcgowan- Boswell (2203790)" userId="b6f170f4-94c4-47e8-ae77-6031c77a12cc" providerId="ADAL" clId="{C475ABCF-3C4E-45DE-9B8E-2098BCBDB4D7}" dt="2024-02-22T19:43:25.971" v="9" actId="26606"/>
          <pc:sldLayoutMkLst>
            <pc:docMk/>
            <pc:sldMasterMk cId="4042305184" sldId="2147483660"/>
            <pc:sldLayoutMk cId="520418023" sldId="2147483665"/>
          </pc:sldLayoutMkLst>
        </pc:sldLayoutChg>
        <pc:sldLayoutChg chg="add del replId">
          <pc:chgData name="Morgan Mcgowan- Boswell (2203790)" userId="b6f170f4-94c4-47e8-ae77-6031c77a12cc" providerId="ADAL" clId="{C475ABCF-3C4E-45DE-9B8E-2098BCBDB4D7}" dt="2024-02-22T19:43:25.971" v="9" actId="26606"/>
          <pc:sldLayoutMkLst>
            <pc:docMk/>
            <pc:sldMasterMk cId="4042305184" sldId="2147483660"/>
            <pc:sldLayoutMk cId="2302441128" sldId="2147483666"/>
          </pc:sldLayoutMkLst>
        </pc:sldLayoutChg>
        <pc:sldLayoutChg chg="add del replId">
          <pc:chgData name="Morgan Mcgowan- Boswell (2203790)" userId="b6f170f4-94c4-47e8-ae77-6031c77a12cc" providerId="ADAL" clId="{C475ABCF-3C4E-45DE-9B8E-2098BCBDB4D7}" dt="2024-02-22T19:43:25.971" v="9" actId="26606"/>
          <pc:sldLayoutMkLst>
            <pc:docMk/>
            <pc:sldMasterMk cId="4042305184" sldId="2147483660"/>
            <pc:sldLayoutMk cId="1185659513" sldId="2147483667"/>
          </pc:sldLayoutMkLst>
        </pc:sldLayoutChg>
        <pc:sldLayoutChg chg="add del replId">
          <pc:chgData name="Morgan Mcgowan- Boswell (2203790)" userId="b6f170f4-94c4-47e8-ae77-6031c77a12cc" providerId="ADAL" clId="{C475ABCF-3C4E-45DE-9B8E-2098BCBDB4D7}" dt="2024-02-22T19:43:25.971" v="9" actId="26606"/>
          <pc:sldLayoutMkLst>
            <pc:docMk/>
            <pc:sldMasterMk cId="4042305184" sldId="2147483660"/>
            <pc:sldLayoutMk cId="2257647943" sldId="2147483668"/>
          </pc:sldLayoutMkLst>
        </pc:sldLayoutChg>
        <pc:sldLayoutChg chg="add del replId">
          <pc:chgData name="Morgan Mcgowan- Boswell (2203790)" userId="b6f170f4-94c4-47e8-ae77-6031c77a12cc" providerId="ADAL" clId="{C475ABCF-3C4E-45DE-9B8E-2098BCBDB4D7}" dt="2024-02-22T19:43:25.971" v="9" actId="26606"/>
          <pc:sldLayoutMkLst>
            <pc:docMk/>
            <pc:sldMasterMk cId="4042305184" sldId="2147483660"/>
            <pc:sldLayoutMk cId="3555384913" sldId="2147483669"/>
          </pc:sldLayoutMkLst>
        </pc:sldLayoutChg>
        <pc:sldLayoutChg chg="add del replId">
          <pc:chgData name="Morgan Mcgowan- Boswell (2203790)" userId="b6f170f4-94c4-47e8-ae77-6031c77a12cc" providerId="ADAL" clId="{C475ABCF-3C4E-45DE-9B8E-2098BCBDB4D7}" dt="2024-02-22T19:43:25.971" v="9" actId="26606"/>
          <pc:sldLayoutMkLst>
            <pc:docMk/>
            <pc:sldMasterMk cId="4042305184" sldId="2147483660"/>
            <pc:sldLayoutMk cId="2781640575" sldId="2147483670"/>
          </pc:sldLayoutMkLst>
        </pc:sldLayoutChg>
        <pc:sldLayoutChg chg="addSp delSp add del mod replId">
          <pc:chgData name="Morgan Mcgowan- Boswell (2203790)" userId="b6f170f4-94c4-47e8-ae77-6031c77a12cc" providerId="ADAL" clId="{C475ABCF-3C4E-45DE-9B8E-2098BCBDB4D7}" dt="2024-02-22T19:43:25.971" v="9" actId="26606"/>
          <pc:sldLayoutMkLst>
            <pc:docMk/>
            <pc:sldMasterMk cId="4042305184" sldId="2147483660"/>
            <pc:sldLayoutMk cId="489932164" sldId="2147483671"/>
          </pc:sldLayoutMkLst>
          <pc:spChg chg="add del">
            <ac:chgData name="Morgan Mcgowan- Boswell (2203790)" userId="b6f170f4-94c4-47e8-ae77-6031c77a12cc" providerId="ADAL" clId="{C475ABCF-3C4E-45DE-9B8E-2098BCBDB4D7}" dt="2024-02-22T19:43:25.488" v="8" actId="21"/>
            <ac:spMkLst>
              <pc:docMk/>
              <pc:sldMasterMk cId="4042305184" sldId="2147483660"/>
              <pc:sldLayoutMk cId="489932164" sldId="2147483671"/>
              <ac:spMk id="5" creationId="{78806724-A87A-4231-BFD9-277482AF78CF}"/>
            </ac:spMkLst>
          </pc:spChg>
        </pc:sldLayoutChg>
      </pc:sldMasterChg>
      <pc:sldMasterChg chg="new del mod addSldLayout delSldLayout">
        <pc:chgData name="Morgan Mcgowan- Boswell (2203790)" userId="b6f170f4-94c4-47e8-ae77-6031c77a12cc" providerId="ADAL" clId="{C475ABCF-3C4E-45DE-9B8E-2098BCBDB4D7}" dt="2024-02-22T19:42:04.956" v="4" actId="6938"/>
        <pc:sldMasterMkLst>
          <pc:docMk/>
          <pc:sldMasterMk cId="591779536" sldId="2147483672"/>
        </pc:sldMasterMkLst>
        <pc:sldLayoutChg chg="new del replId">
          <pc:chgData name="Morgan Mcgowan- Boswell (2203790)" userId="b6f170f4-94c4-47e8-ae77-6031c77a12cc" providerId="ADAL" clId="{C475ABCF-3C4E-45DE-9B8E-2098BCBDB4D7}" dt="2024-02-22T19:42:04.956" v="4" actId="6938"/>
          <pc:sldLayoutMkLst>
            <pc:docMk/>
            <pc:sldMasterMk cId="591779536" sldId="2147483672"/>
            <pc:sldLayoutMk cId="3461096150" sldId="2147483673"/>
          </pc:sldLayoutMkLst>
        </pc:sldLayoutChg>
        <pc:sldLayoutChg chg="new del replId">
          <pc:chgData name="Morgan Mcgowan- Boswell (2203790)" userId="b6f170f4-94c4-47e8-ae77-6031c77a12cc" providerId="ADAL" clId="{C475ABCF-3C4E-45DE-9B8E-2098BCBDB4D7}" dt="2024-02-22T19:42:04.956" v="4" actId="6938"/>
          <pc:sldLayoutMkLst>
            <pc:docMk/>
            <pc:sldMasterMk cId="591779536" sldId="2147483672"/>
            <pc:sldLayoutMk cId="2844212167" sldId="2147483674"/>
          </pc:sldLayoutMkLst>
        </pc:sldLayoutChg>
        <pc:sldLayoutChg chg="new del replId">
          <pc:chgData name="Morgan Mcgowan- Boswell (2203790)" userId="b6f170f4-94c4-47e8-ae77-6031c77a12cc" providerId="ADAL" clId="{C475ABCF-3C4E-45DE-9B8E-2098BCBDB4D7}" dt="2024-02-22T19:42:04.956" v="4" actId="6938"/>
          <pc:sldLayoutMkLst>
            <pc:docMk/>
            <pc:sldMasterMk cId="591779536" sldId="2147483672"/>
            <pc:sldLayoutMk cId="1227103200" sldId="2147483675"/>
          </pc:sldLayoutMkLst>
        </pc:sldLayoutChg>
        <pc:sldLayoutChg chg="new del replId">
          <pc:chgData name="Morgan Mcgowan- Boswell (2203790)" userId="b6f170f4-94c4-47e8-ae77-6031c77a12cc" providerId="ADAL" clId="{C475ABCF-3C4E-45DE-9B8E-2098BCBDB4D7}" dt="2024-02-22T19:42:04.956" v="4" actId="6938"/>
          <pc:sldLayoutMkLst>
            <pc:docMk/>
            <pc:sldMasterMk cId="591779536" sldId="2147483672"/>
            <pc:sldLayoutMk cId="707142214" sldId="2147483676"/>
          </pc:sldLayoutMkLst>
        </pc:sldLayoutChg>
        <pc:sldLayoutChg chg="new del replId">
          <pc:chgData name="Morgan Mcgowan- Boswell (2203790)" userId="b6f170f4-94c4-47e8-ae77-6031c77a12cc" providerId="ADAL" clId="{C475ABCF-3C4E-45DE-9B8E-2098BCBDB4D7}" dt="2024-02-22T19:42:04.956" v="4" actId="6938"/>
          <pc:sldLayoutMkLst>
            <pc:docMk/>
            <pc:sldMasterMk cId="591779536" sldId="2147483672"/>
            <pc:sldLayoutMk cId="3366641881" sldId="2147483677"/>
          </pc:sldLayoutMkLst>
        </pc:sldLayoutChg>
        <pc:sldLayoutChg chg="new del replId">
          <pc:chgData name="Morgan Mcgowan- Boswell (2203790)" userId="b6f170f4-94c4-47e8-ae77-6031c77a12cc" providerId="ADAL" clId="{C475ABCF-3C4E-45DE-9B8E-2098BCBDB4D7}" dt="2024-02-22T19:42:04.956" v="4" actId="6938"/>
          <pc:sldLayoutMkLst>
            <pc:docMk/>
            <pc:sldMasterMk cId="591779536" sldId="2147483672"/>
            <pc:sldLayoutMk cId="970472430" sldId="2147483678"/>
          </pc:sldLayoutMkLst>
        </pc:sldLayoutChg>
        <pc:sldLayoutChg chg="new del replId">
          <pc:chgData name="Morgan Mcgowan- Boswell (2203790)" userId="b6f170f4-94c4-47e8-ae77-6031c77a12cc" providerId="ADAL" clId="{C475ABCF-3C4E-45DE-9B8E-2098BCBDB4D7}" dt="2024-02-22T19:42:04.956" v="4" actId="6938"/>
          <pc:sldLayoutMkLst>
            <pc:docMk/>
            <pc:sldMasterMk cId="591779536" sldId="2147483672"/>
            <pc:sldLayoutMk cId="3229126619" sldId="2147483679"/>
          </pc:sldLayoutMkLst>
        </pc:sldLayoutChg>
        <pc:sldLayoutChg chg="new del replId">
          <pc:chgData name="Morgan Mcgowan- Boswell (2203790)" userId="b6f170f4-94c4-47e8-ae77-6031c77a12cc" providerId="ADAL" clId="{C475ABCF-3C4E-45DE-9B8E-2098BCBDB4D7}" dt="2024-02-22T19:42:04.956" v="4" actId="6938"/>
          <pc:sldLayoutMkLst>
            <pc:docMk/>
            <pc:sldMasterMk cId="591779536" sldId="2147483672"/>
            <pc:sldLayoutMk cId="3281831123" sldId="2147483680"/>
          </pc:sldLayoutMkLst>
        </pc:sldLayoutChg>
        <pc:sldLayoutChg chg="new del replId">
          <pc:chgData name="Morgan Mcgowan- Boswell (2203790)" userId="b6f170f4-94c4-47e8-ae77-6031c77a12cc" providerId="ADAL" clId="{C475ABCF-3C4E-45DE-9B8E-2098BCBDB4D7}" dt="2024-02-22T19:42:04.956" v="4" actId="6938"/>
          <pc:sldLayoutMkLst>
            <pc:docMk/>
            <pc:sldMasterMk cId="591779536" sldId="2147483672"/>
            <pc:sldLayoutMk cId="1586901317" sldId="2147483681"/>
          </pc:sldLayoutMkLst>
        </pc:sldLayoutChg>
        <pc:sldLayoutChg chg="new del replId">
          <pc:chgData name="Morgan Mcgowan- Boswell (2203790)" userId="b6f170f4-94c4-47e8-ae77-6031c77a12cc" providerId="ADAL" clId="{C475ABCF-3C4E-45DE-9B8E-2098BCBDB4D7}" dt="2024-02-22T19:42:04.956" v="4" actId="6938"/>
          <pc:sldLayoutMkLst>
            <pc:docMk/>
            <pc:sldMasterMk cId="591779536" sldId="2147483672"/>
            <pc:sldLayoutMk cId="1904584778" sldId="2147483682"/>
          </pc:sldLayoutMkLst>
        </pc:sldLayoutChg>
        <pc:sldLayoutChg chg="new del replId">
          <pc:chgData name="Morgan Mcgowan- Boswell (2203790)" userId="b6f170f4-94c4-47e8-ae77-6031c77a12cc" providerId="ADAL" clId="{C475ABCF-3C4E-45DE-9B8E-2098BCBDB4D7}" dt="2024-02-22T19:42:04.956" v="4" actId="6938"/>
          <pc:sldLayoutMkLst>
            <pc:docMk/>
            <pc:sldMasterMk cId="591779536" sldId="2147483672"/>
            <pc:sldLayoutMk cId="2219645334" sldId="2147483683"/>
          </pc:sldLayoutMkLst>
        </pc:sldLayoutChg>
      </pc:sldMasterChg>
      <pc:sldMasterChg chg="new mod addSldLayout">
        <pc:chgData name="Morgan Mcgowan- Boswell (2203790)" userId="b6f170f4-94c4-47e8-ae77-6031c77a12cc" providerId="ADAL" clId="{C475ABCF-3C4E-45DE-9B8E-2098BCBDB4D7}" dt="2024-02-22T19:43:51.392" v="24" actId="6938"/>
        <pc:sldMasterMkLst>
          <pc:docMk/>
          <pc:sldMasterMk cId="2063141275" sldId="2147483672"/>
        </pc:sldMasterMkLst>
        <pc:sldLayoutChg chg="new replId">
          <pc:chgData name="Morgan Mcgowan- Boswell (2203790)" userId="b6f170f4-94c4-47e8-ae77-6031c77a12cc" providerId="ADAL" clId="{C475ABCF-3C4E-45DE-9B8E-2098BCBDB4D7}" dt="2024-02-22T19:43:51.392" v="24" actId="6938"/>
          <pc:sldLayoutMkLst>
            <pc:docMk/>
            <pc:sldMasterMk cId="2063141275" sldId="2147483672"/>
            <pc:sldLayoutMk cId="3288081951" sldId="2147483673"/>
          </pc:sldLayoutMkLst>
        </pc:sldLayoutChg>
        <pc:sldLayoutChg chg="new replId">
          <pc:chgData name="Morgan Mcgowan- Boswell (2203790)" userId="b6f170f4-94c4-47e8-ae77-6031c77a12cc" providerId="ADAL" clId="{C475ABCF-3C4E-45DE-9B8E-2098BCBDB4D7}" dt="2024-02-22T19:43:51.392" v="24" actId="6938"/>
          <pc:sldLayoutMkLst>
            <pc:docMk/>
            <pc:sldMasterMk cId="2063141275" sldId="2147483672"/>
            <pc:sldLayoutMk cId="3654127172" sldId="2147483674"/>
          </pc:sldLayoutMkLst>
        </pc:sldLayoutChg>
        <pc:sldLayoutChg chg="new replId">
          <pc:chgData name="Morgan Mcgowan- Boswell (2203790)" userId="b6f170f4-94c4-47e8-ae77-6031c77a12cc" providerId="ADAL" clId="{C475ABCF-3C4E-45DE-9B8E-2098BCBDB4D7}" dt="2024-02-22T19:43:51.392" v="24" actId="6938"/>
          <pc:sldLayoutMkLst>
            <pc:docMk/>
            <pc:sldMasterMk cId="2063141275" sldId="2147483672"/>
            <pc:sldLayoutMk cId="2177847827" sldId="2147483675"/>
          </pc:sldLayoutMkLst>
        </pc:sldLayoutChg>
        <pc:sldLayoutChg chg="new replId">
          <pc:chgData name="Morgan Mcgowan- Boswell (2203790)" userId="b6f170f4-94c4-47e8-ae77-6031c77a12cc" providerId="ADAL" clId="{C475ABCF-3C4E-45DE-9B8E-2098BCBDB4D7}" dt="2024-02-22T19:43:51.392" v="24" actId="6938"/>
          <pc:sldLayoutMkLst>
            <pc:docMk/>
            <pc:sldMasterMk cId="2063141275" sldId="2147483672"/>
            <pc:sldLayoutMk cId="2070948517" sldId="2147483676"/>
          </pc:sldLayoutMkLst>
        </pc:sldLayoutChg>
        <pc:sldLayoutChg chg="new replId">
          <pc:chgData name="Morgan Mcgowan- Boswell (2203790)" userId="b6f170f4-94c4-47e8-ae77-6031c77a12cc" providerId="ADAL" clId="{C475ABCF-3C4E-45DE-9B8E-2098BCBDB4D7}" dt="2024-02-22T19:43:51.392" v="24" actId="6938"/>
          <pc:sldLayoutMkLst>
            <pc:docMk/>
            <pc:sldMasterMk cId="2063141275" sldId="2147483672"/>
            <pc:sldLayoutMk cId="82424631" sldId="2147483677"/>
          </pc:sldLayoutMkLst>
        </pc:sldLayoutChg>
        <pc:sldLayoutChg chg="new replId">
          <pc:chgData name="Morgan Mcgowan- Boswell (2203790)" userId="b6f170f4-94c4-47e8-ae77-6031c77a12cc" providerId="ADAL" clId="{C475ABCF-3C4E-45DE-9B8E-2098BCBDB4D7}" dt="2024-02-22T19:43:51.392" v="24" actId="6938"/>
          <pc:sldLayoutMkLst>
            <pc:docMk/>
            <pc:sldMasterMk cId="2063141275" sldId="2147483672"/>
            <pc:sldLayoutMk cId="2317653848" sldId="2147483678"/>
          </pc:sldLayoutMkLst>
        </pc:sldLayoutChg>
        <pc:sldLayoutChg chg="new replId">
          <pc:chgData name="Morgan Mcgowan- Boswell (2203790)" userId="b6f170f4-94c4-47e8-ae77-6031c77a12cc" providerId="ADAL" clId="{C475ABCF-3C4E-45DE-9B8E-2098BCBDB4D7}" dt="2024-02-22T19:43:51.392" v="24" actId="6938"/>
          <pc:sldLayoutMkLst>
            <pc:docMk/>
            <pc:sldMasterMk cId="2063141275" sldId="2147483672"/>
            <pc:sldLayoutMk cId="1983876918" sldId="2147483679"/>
          </pc:sldLayoutMkLst>
        </pc:sldLayoutChg>
        <pc:sldLayoutChg chg="new replId">
          <pc:chgData name="Morgan Mcgowan- Boswell (2203790)" userId="b6f170f4-94c4-47e8-ae77-6031c77a12cc" providerId="ADAL" clId="{C475ABCF-3C4E-45DE-9B8E-2098BCBDB4D7}" dt="2024-02-22T19:43:51.392" v="24" actId="6938"/>
          <pc:sldLayoutMkLst>
            <pc:docMk/>
            <pc:sldMasterMk cId="2063141275" sldId="2147483672"/>
            <pc:sldLayoutMk cId="601663446" sldId="2147483680"/>
          </pc:sldLayoutMkLst>
        </pc:sldLayoutChg>
        <pc:sldLayoutChg chg="new replId">
          <pc:chgData name="Morgan Mcgowan- Boswell (2203790)" userId="b6f170f4-94c4-47e8-ae77-6031c77a12cc" providerId="ADAL" clId="{C475ABCF-3C4E-45DE-9B8E-2098BCBDB4D7}" dt="2024-02-22T19:43:51.392" v="24" actId="6938"/>
          <pc:sldLayoutMkLst>
            <pc:docMk/>
            <pc:sldMasterMk cId="2063141275" sldId="2147483672"/>
            <pc:sldLayoutMk cId="6280750" sldId="2147483681"/>
          </pc:sldLayoutMkLst>
        </pc:sldLayoutChg>
        <pc:sldLayoutChg chg="new replId">
          <pc:chgData name="Morgan Mcgowan- Boswell (2203790)" userId="b6f170f4-94c4-47e8-ae77-6031c77a12cc" providerId="ADAL" clId="{C475ABCF-3C4E-45DE-9B8E-2098BCBDB4D7}" dt="2024-02-22T19:43:51.392" v="24" actId="6938"/>
          <pc:sldLayoutMkLst>
            <pc:docMk/>
            <pc:sldMasterMk cId="2063141275" sldId="2147483672"/>
            <pc:sldLayoutMk cId="2194832023" sldId="2147483682"/>
          </pc:sldLayoutMkLst>
        </pc:sldLayoutChg>
        <pc:sldLayoutChg chg="new replId">
          <pc:chgData name="Morgan Mcgowan- Boswell (2203790)" userId="b6f170f4-94c4-47e8-ae77-6031c77a12cc" providerId="ADAL" clId="{C475ABCF-3C4E-45DE-9B8E-2098BCBDB4D7}" dt="2024-02-22T19:43:51.392" v="24" actId="6938"/>
          <pc:sldLayoutMkLst>
            <pc:docMk/>
            <pc:sldMasterMk cId="2063141275" sldId="2147483672"/>
            <pc:sldLayoutMk cId="2770283072" sldId="2147483683"/>
          </pc:sldLayoutMkLst>
        </pc:sldLayoutChg>
      </pc:sldMasterChg>
      <pc:sldMasterChg chg="new mod addSldLayout">
        <pc:chgData name="Morgan Mcgowan- Boswell (2203790)" userId="b6f170f4-94c4-47e8-ae77-6031c77a12cc" providerId="ADAL" clId="{C475ABCF-3C4E-45DE-9B8E-2098BCBDB4D7}" dt="2024-02-22T19:43:42.851" v="11" actId="6938"/>
        <pc:sldMasterMkLst>
          <pc:docMk/>
          <pc:sldMasterMk cId="2842480410" sldId="2147483672"/>
        </pc:sldMasterMkLst>
        <pc:sldLayoutChg chg="new replId">
          <pc:chgData name="Morgan Mcgowan- Boswell (2203790)" userId="b6f170f4-94c4-47e8-ae77-6031c77a12cc" providerId="ADAL" clId="{C475ABCF-3C4E-45DE-9B8E-2098BCBDB4D7}" dt="2024-02-22T19:43:42.851" v="11" actId="6938"/>
          <pc:sldLayoutMkLst>
            <pc:docMk/>
            <pc:sldMasterMk cId="2842480410" sldId="2147483672"/>
            <pc:sldLayoutMk cId="2689519651" sldId="2147483673"/>
          </pc:sldLayoutMkLst>
        </pc:sldLayoutChg>
        <pc:sldLayoutChg chg="new replId">
          <pc:chgData name="Morgan Mcgowan- Boswell (2203790)" userId="b6f170f4-94c4-47e8-ae77-6031c77a12cc" providerId="ADAL" clId="{C475ABCF-3C4E-45DE-9B8E-2098BCBDB4D7}" dt="2024-02-22T19:43:42.851" v="11" actId="6938"/>
          <pc:sldLayoutMkLst>
            <pc:docMk/>
            <pc:sldMasterMk cId="2842480410" sldId="2147483672"/>
            <pc:sldLayoutMk cId="3844372278" sldId="2147483674"/>
          </pc:sldLayoutMkLst>
        </pc:sldLayoutChg>
        <pc:sldLayoutChg chg="new replId">
          <pc:chgData name="Morgan Mcgowan- Boswell (2203790)" userId="b6f170f4-94c4-47e8-ae77-6031c77a12cc" providerId="ADAL" clId="{C475ABCF-3C4E-45DE-9B8E-2098BCBDB4D7}" dt="2024-02-22T19:43:42.851" v="11" actId="6938"/>
          <pc:sldLayoutMkLst>
            <pc:docMk/>
            <pc:sldMasterMk cId="2842480410" sldId="2147483672"/>
            <pc:sldLayoutMk cId="242456146" sldId="2147483675"/>
          </pc:sldLayoutMkLst>
        </pc:sldLayoutChg>
        <pc:sldLayoutChg chg="new replId">
          <pc:chgData name="Morgan Mcgowan- Boswell (2203790)" userId="b6f170f4-94c4-47e8-ae77-6031c77a12cc" providerId="ADAL" clId="{C475ABCF-3C4E-45DE-9B8E-2098BCBDB4D7}" dt="2024-02-22T19:43:42.851" v="11" actId="6938"/>
          <pc:sldLayoutMkLst>
            <pc:docMk/>
            <pc:sldMasterMk cId="2842480410" sldId="2147483672"/>
            <pc:sldLayoutMk cId="912740754" sldId="2147483676"/>
          </pc:sldLayoutMkLst>
        </pc:sldLayoutChg>
        <pc:sldLayoutChg chg="new replId">
          <pc:chgData name="Morgan Mcgowan- Boswell (2203790)" userId="b6f170f4-94c4-47e8-ae77-6031c77a12cc" providerId="ADAL" clId="{C475ABCF-3C4E-45DE-9B8E-2098BCBDB4D7}" dt="2024-02-22T19:43:42.851" v="11" actId="6938"/>
          <pc:sldLayoutMkLst>
            <pc:docMk/>
            <pc:sldMasterMk cId="2842480410" sldId="2147483672"/>
            <pc:sldLayoutMk cId="2556771458" sldId="2147483677"/>
          </pc:sldLayoutMkLst>
        </pc:sldLayoutChg>
        <pc:sldLayoutChg chg="new replId">
          <pc:chgData name="Morgan Mcgowan- Boswell (2203790)" userId="b6f170f4-94c4-47e8-ae77-6031c77a12cc" providerId="ADAL" clId="{C475ABCF-3C4E-45DE-9B8E-2098BCBDB4D7}" dt="2024-02-22T19:43:42.851" v="11" actId="6938"/>
          <pc:sldLayoutMkLst>
            <pc:docMk/>
            <pc:sldMasterMk cId="2842480410" sldId="2147483672"/>
            <pc:sldLayoutMk cId="55981861" sldId="2147483678"/>
          </pc:sldLayoutMkLst>
        </pc:sldLayoutChg>
        <pc:sldLayoutChg chg="new replId">
          <pc:chgData name="Morgan Mcgowan- Boswell (2203790)" userId="b6f170f4-94c4-47e8-ae77-6031c77a12cc" providerId="ADAL" clId="{C475ABCF-3C4E-45DE-9B8E-2098BCBDB4D7}" dt="2024-02-22T19:43:42.851" v="11" actId="6938"/>
          <pc:sldLayoutMkLst>
            <pc:docMk/>
            <pc:sldMasterMk cId="2842480410" sldId="2147483672"/>
            <pc:sldLayoutMk cId="3879195349" sldId="2147483679"/>
          </pc:sldLayoutMkLst>
        </pc:sldLayoutChg>
        <pc:sldLayoutChg chg="new replId">
          <pc:chgData name="Morgan Mcgowan- Boswell (2203790)" userId="b6f170f4-94c4-47e8-ae77-6031c77a12cc" providerId="ADAL" clId="{C475ABCF-3C4E-45DE-9B8E-2098BCBDB4D7}" dt="2024-02-22T19:43:42.851" v="11" actId="6938"/>
          <pc:sldLayoutMkLst>
            <pc:docMk/>
            <pc:sldMasterMk cId="2842480410" sldId="2147483672"/>
            <pc:sldLayoutMk cId="2394428754" sldId="2147483680"/>
          </pc:sldLayoutMkLst>
        </pc:sldLayoutChg>
        <pc:sldLayoutChg chg="new replId">
          <pc:chgData name="Morgan Mcgowan- Boswell (2203790)" userId="b6f170f4-94c4-47e8-ae77-6031c77a12cc" providerId="ADAL" clId="{C475ABCF-3C4E-45DE-9B8E-2098BCBDB4D7}" dt="2024-02-22T19:43:42.851" v="11" actId="6938"/>
          <pc:sldLayoutMkLst>
            <pc:docMk/>
            <pc:sldMasterMk cId="2842480410" sldId="2147483672"/>
            <pc:sldLayoutMk cId="1045666784" sldId="2147483681"/>
          </pc:sldLayoutMkLst>
        </pc:sldLayoutChg>
        <pc:sldLayoutChg chg="new replId">
          <pc:chgData name="Morgan Mcgowan- Boswell (2203790)" userId="b6f170f4-94c4-47e8-ae77-6031c77a12cc" providerId="ADAL" clId="{C475ABCF-3C4E-45DE-9B8E-2098BCBDB4D7}" dt="2024-02-22T19:43:42.851" v="11" actId="6938"/>
          <pc:sldLayoutMkLst>
            <pc:docMk/>
            <pc:sldMasterMk cId="2842480410" sldId="2147483672"/>
            <pc:sldLayoutMk cId="3390785571" sldId="2147483682"/>
          </pc:sldLayoutMkLst>
        </pc:sldLayoutChg>
        <pc:sldLayoutChg chg="new replId">
          <pc:chgData name="Morgan Mcgowan- Boswell (2203790)" userId="b6f170f4-94c4-47e8-ae77-6031c77a12cc" providerId="ADAL" clId="{C475ABCF-3C4E-45DE-9B8E-2098BCBDB4D7}" dt="2024-02-22T19:43:42.851" v="11" actId="6938"/>
          <pc:sldLayoutMkLst>
            <pc:docMk/>
            <pc:sldMasterMk cId="2842480410" sldId="2147483672"/>
            <pc:sldLayoutMk cId="1094366612" sldId="2147483683"/>
          </pc:sldLayoutMkLst>
        </pc:sldLayoutChg>
      </pc:sldMasterChg>
      <pc:sldMasterChg chg="new mod addSldLayout">
        <pc:chgData name="Morgan Mcgowan- Boswell (2203790)" userId="b6f170f4-94c4-47e8-ae77-6031c77a12cc" providerId="ADAL" clId="{C475ABCF-3C4E-45DE-9B8E-2098BCBDB4D7}" dt="2024-02-22T19:43:52.823" v="25" actId="6938"/>
        <pc:sldMasterMkLst>
          <pc:docMk/>
          <pc:sldMasterMk cId="1069371329" sldId="2147483684"/>
        </pc:sldMasterMkLst>
        <pc:sldLayoutChg chg="new replId">
          <pc:chgData name="Morgan Mcgowan- Boswell (2203790)" userId="b6f170f4-94c4-47e8-ae77-6031c77a12cc" providerId="ADAL" clId="{C475ABCF-3C4E-45DE-9B8E-2098BCBDB4D7}" dt="2024-02-22T19:43:52.823" v="25" actId="6938"/>
          <pc:sldLayoutMkLst>
            <pc:docMk/>
            <pc:sldMasterMk cId="1069371329" sldId="2147483684"/>
            <pc:sldLayoutMk cId="3431791628" sldId="2147483685"/>
          </pc:sldLayoutMkLst>
        </pc:sldLayoutChg>
        <pc:sldLayoutChg chg="new replId">
          <pc:chgData name="Morgan Mcgowan- Boswell (2203790)" userId="b6f170f4-94c4-47e8-ae77-6031c77a12cc" providerId="ADAL" clId="{C475ABCF-3C4E-45DE-9B8E-2098BCBDB4D7}" dt="2024-02-22T19:43:52.823" v="25" actId="6938"/>
          <pc:sldLayoutMkLst>
            <pc:docMk/>
            <pc:sldMasterMk cId="1069371329" sldId="2147483684"/>
            <pc:sldLayoutMk cId="4134465019" sldId="2147483686"/>
          </pc:sldLayoutMkLst>
        </pc:sldLayoutChg>
        <pc:sldLayoutChg chg="new replId">
          <pc:chgData name="Morgan Mcgowan- Boswell (2203790)" userId="b6f170f4-94c4-47e8-ae77-6031c77a12cc" providerId="ADAL" clId="{C475ABCF-3C4E-45DE-9B8E-2098BCBDB4D7}" dt="2024-02-22T19:43:52.823" v="25" actId="6938"/>
          <pc:sldLayoutMkLst>
            <pc:docMk/>
            <pc:sldMasterMk cId="1069371329" sldId="2147483684"/>
            <pc:sldLayoutMk cId="2410625082" sldId="2147483687"/>
          </pc:sldLayoutMkLst>
        </pc:sldLayoutChg>
        <pc:sldLayoutChg chg="new replId">
          <pc:chgData name="Morgan Mcgowan- Boswell (2203790)" userId="b6f170f4-94c4-47e8-ae77-6031c77a12cc" providerId="ADAL" clId="{C475ABCF-3C4E-45DE-9B8E-2098BCBDB4D7}" dt="2024-02-22T19:43:52.823" v="25" actId="6938"/>
          <pc:sldLayoutMkLst>
            <pc:docMk/>
            <pc:sldMasterMk cId="1069371329" sldId="2147483684"/>
            <pc:sldLayoutMk cId="444794649" sldId="2147483688"/>
          </pc:sldLayoutMkLst>
        </pc:sldLayoutChg>
        <pc:sldLayoutChg chg="new replId">
          <pc:chgData name="Morgan Mcgowan- Boswell (2203790)" userId="b6f170f4-94c4-47e8-ae77-6031c77a12cc" providerId="ADAL" clId="{C475ABCF-3C4E-45DE-9B8E-2098BCBDB4D7}" dt="2024-02-22T19:43:52.823" v="25" actId="6938"/>
          <pc:sldLayoutMkLst>
            <pc:docMk/>
            <pc:sldMasterMk cId="1069371329" sldId="2147483684"/>
            <pc:sldLayoutMk cId="1268029985" sldId="2147483689"/>
          </pc:sldLayoutMkLst>
        </pc:sldLayoutChg>
        <pc:sldLayoutChg chg="new replId">
          <pc:chgData name="Morgan Mcgowan- Boswell (2203790)" userId="b6f170f4-94c4-47e8-ae77-6031c77a12cc" providerId="ADAL" clId="{C475ABCF-3C4E-45DE-9B8E-2098BCBDB4D7}" dt="2024-02-22T19:43:52.823" v="25" actId="6938"/>
          <pc:sldLayoutMkLst>
            <pc:docMk/>
            <pc:sldMasterMk cId="1069371329" sldId="2147483684"/>
            <pc:sldLayoutMk cId="1076705715" sldId="2147483690"/>
          </pc:sldLayoutMkLst>
        </pc:sldLayoutChg>
        <pc:sldLayoutChg chg="new replId">
          <pc:chgData name="Morgan Mcgowan- Boswell (2203790)" userId="b6f170f4-94c4-47e8-ae77-6031c77a12cc" providerId="ADAL" clId="{C475ABCF-3C4E-45DE-9B8E-2098BCBDB4D7}" dt="2024-02-22T19:43:52.823" v="25" actId="6938"/>
          <pc:sldLayoutMkLst>
            <pc:docMk/>
            <pc:sldMasterMk cId="1069371329" sldId="2147483684"/>
            <pc:sldLayoutMk cId="3421592022" sldId="2147483691"/>
          </pc:sldLayoutMkLst>
        </pc:sldLayoutChg>
        <pc:sldLayoutChg chg="new replId">
          <pc:chgData name="Morgan Mcgowan- Boswell (2203790)" userId="b6f170f4-94c4-47e8-ae77-6031c77a12cc" providerId="ADAL" clId="{C475ABCF-3C4E-45DE-9B8E-2098BCBDB4D7}" dt="2024-02-22T19:43:52.823" v="25" actId="6938"/>
          <pc:sldLayoutMkLst>
            <pc:docMk/>
            <pc:sldMasterMk cId="1069371329" sldId="2147483684"/>
            <pc:sldLayoutMk cId="3062662425" sldId="2147483692"/>
          </pc:sldLayoutMkLst>
        </pc:sldLayoutChg>
        <pc:sldLayoutChg chg="new replId">
          <pc:chgData name="Morgan Mcgowan- Boswell (2203790)" userId="b6f170f4-94c4-47e8-ae77-6031c77a12cc" providerId="ADAL" clId="{C475ABCF-3C4E-45DE-9B8E-2098BCBDB4D7}" dt="2024-02-22T19:43:52.823" v="25" actId="6938"/>
          <pc:sldLayoutMkLst>
            <pc:docMk/>
            <pc:sldMasterMk cId="1069371329" sldId="2147483684"/>
            <pc:sldLayoutMk cId="4156097631" sldId="2147483693"/>
          </pc:sldLayoutMkLst>
        </pc:sldLayoutChg>
        <pc:sldLayoutChg chg="new replId">
          <pc:chgData name="Morgan Mcgowan- Boswell (2203790)" userId="b6f170f4-94c4-47e8-ae77-6031c77a12cc" providerId="ADAL" clId="{C475ABCF-3C4E-45DE-9B8E-2098BCBDB4D7}" dt="2024-02-22T19:43:52.823" v="25" actId="6938"/>
          <pc:sldLayoutMkLst>
            <pc:docMk/>
            <pc:sldMasterMk cId="1069371329" sldId="2147483684"/>
            <pc:sldLayoutMk cId="374564889" sldId="2147483694"/>
          </pc:sldLayoutMkLst>
        </pc:sldLayoutChg>
        <pc:sldLayoutChg chg="new replId">
          <pc:chgData name="Morgan Mcgowan- Boswell (2203790)" userId="b6f170f4-94c4-47e8-ae77-6031c77a12cc" providerId="ADAL" clId="{C475ABCF-3C4E-45DE-9B8E-2098BCBDB4D7}" dt="2024-02-22T19:43:52.823" v="25" actId="6938"/>
          <pc:sldLayoutMkLst>
            <pc:docMk/>
            <pc:sldMasterMk cId="1069371329" sldId="2147483684"/>
            <pc:sldLayoutMk cId="2144417186" sldId="2147483695"/>
          </pc:sldLayoutMkLst>
        </pc:sldLayoutChg>
      </pc:sldMasterChg>
      <pc:sldMasterChg chg="new mod addSldLayout">
        <pc:chgData name="Morgan Mcgowan- Boswell (2203790)" userId="b6f170f4-94c4-47e8-ae77-6031c77a12cc" providerId="ADAL" clId="{C475ABCF-3C4E-45DE-9B8E-2098BCBDB4D7}" dt="2024-02-22T19:43:43.825" v="12" actId="6938"/>
        <pc:sldMasterMkLst>
          <pc:docMk/>
          <pc:sldMasterMk cId="1512155293" sldId="2147483684"/>
        </pc:sldMasterMkLst>
        <pc:sldLayoutChg chg="new replId">
          <pc:chgData name="Morgan Mcgowan- Boswell (2203790)" userId="b6f170f4-94c4-47e8-ae77-6031c77a12cc" providerId="ADAL" clId="{C475ABCF-3C4E-45DE-9B8E-2098BCBDB4D7}" dt="2024-02-22T19:43:43.825" v="12" actId="6938"/>
          <pc:sldLayoutMkLst>
            <pc:docMk/>
            <pc:sldMasterMk cId="1512155293" sldId="2147483684"/>
            <pc:sldLayoutMk cId="2195422253" sldId="2147483685"/>
          </pc:sldLayoutMkLst>
        </pc:sldLayoutChg>
        <pc:sldLayoutChg chg="new replId">
          <pc:chgData name="Morgan Mcgowan- Boswell (2203790)" userId="b6f170f4-94c4-47e8-ae77-6031c77a12cc" providerId="ADAL" clId="{C475ABCF-3C4E-45DE-9B8E-2098BCBDB4D7}" dt="2024-02-22T19:43:43.825" v="12" actId="6938"/>
          <pc:sldLayoutMkLst>
            <pc:docMk/>
            <pc:sldMasterMk cId="1512155293" sldId="2147483684"/>
            <pc:sldLayoutMk cId="3650834587" sldId="2147483686"/>
          </pc:sldLayoutMkLst>
        </pc:sldLayoutChg>
        <pc:sldLayoutChg chg="new replId">
          <pc:chgData name="Morgan Mcgowan- Boswell (2203790)" userId="b6f170f4-94c4-47e8-ae77-6031c77a12cc" providerId="ADAL" clId="{C475ABCF-3C4E-45DE-9B8E-2098BCBDB4D7}" dt="2024-02-22T19:43:43.825" v="12" actId="6938"/>
          <pc:sldLayoutMkLst>
            <pc:docMk/>
            <pc:sldMasterMk cId="1512155293" sldId="2147483684"/>
            <pc:sldLayoutMk cId="4288091102" sldId="2147483687"/>
          </pc:sldLayoutMkLst>
        </pc:sldLayoutChg>
        <pc:sldLayoutChg chg="new replId">
          <pc:chgData name="Morgan Mcgowan- Boswell (2203790)" userId="b6f170f4-94c4-47e8-ae77-6031c77a12cc" providerId="ADAL" clId="{C475ABCF-3C4E-45DE-9B8E-2098BCBDB4D7}" dt="2024-02-22T19:43:43.825" v="12" actId="6938"/>
          <pc:sldLayoutMkLst>
            <pc:docMk/>
            <pc:sldMasterMk cId="1512155293" sldId="2147483684"/>
            <pc:sldLayoutMk cId="1884019288" sldId="2147483688"/>
          </pc:sldLayoutMkLst>
        </pc:sldLayoutChg>
        <pc:sldLayoutChg chg="new replId">
          <pc:chgData name="Morgan Mcgowan- Boswell (2203790)" userId="b6f170f4-94c4-47e8-ae77-6031c77a12cc" providerId="ADAL" clId="{C475ABCF-3C4E-45DE-9B8E-2098BCBDB4D7}" dt="2024-02-22T19:43:43.825" v="12" actId="6938"/>
          <pc:sldLayoutMkLst>
            <pc:docMk/>
            <pc:sldMasterMk cId="1512155293" sldId="2147483684"/>
            <pc:sldLayoutMk cId="2750202950" sldId="2147483689"/>
          </pc:sldLayoutMkLst>
        </pc:sldLayoutChg>
        <pc:sldLayoutChg chg="new replId">
          <pc:chgData name="Morgan Mcgowan- Boswell (2203790)" userId="b6f170f4-94c4-47e8-ae77-6031c77a12cc" providerId="ADAL" clId="{C475ABCF-3C4E-45DE-9B8E-2098BCBDB4D7}" dt="2024-02-22T19:43:43.825" v="12" actId="6938"/>
          <pc:sldLayoutMkLst>
            <pc:docMk/>
            <pc:sldMasterMk cId="1512155293" sldId="2147483684"/>
            <pc:sldLayoutMk cId="161847471" sldId="2147483690"/>
          </pc:sldLayoutMkLst>
        </pc:sldLayoutChg>
        <pc:sldLayoutChg chg="new replId">
          <pc:chgData name="Morgan Mcgowan- Boswell (2203790)" userId="b6f170f4-94c4-47e8-ae77-6031c77a12cc" providerId="ADAL" clId="{C475ABCF-3C4E-45DE-9B8E-2098BCBDB4D7}" dt="2024-02-22T19:43:43.825" v="12" actId="6938"/>
          <pc:sldLayoutMkLst>
            <pc:docMk/>
            <pc:sldMasterMk cId="1512155293" sldId="2147483684"/>
            <pc:sldLayoutMk cId="3318464242" sldId="2147483691"/>
          </pc:sldLayoutMkLst>
        </pc:sldLayoutChg>
        <pc:sldLayoutChg chg="new replId">
          <pc:chgData name="Morgan Mcgowan- Boswell (2203790)" userId="b6f170f4-94c4-47e8-ae77-6031c77a12cc" providerId="ADAL" clId="{C475ABCF-3C4E-45DE-9B8E-2098BCBDB4D7}" dt="2024-02-22T19:43:43.825" v="12" actId="6938"/>
          <pc:sldLayoutMkLst>
            <pc:docMk/>
            <pc:sldMasterMk cId="1512155293" sldId="2147483684"/>
            <pc:sldLayoutMk cId="738179035" sldId="2147483692"/>
          </pc:sldLayoutMkLst>
        </pc:sldLayoutChg>
        <pc:sldLayoutChg chg="new replId">
          <pc:chgData name="Morgan Mcgowan- Boswell (2203790)" userId="b6f170f4-94c4-47e8-ae77-6031c77a12cc" providerId="ADAL" clId="{C475ABCF-3C4E-45DE-9B8E-2098BCBDB4D7}" dt="2024-02-22T19:43:43.825" v="12" actId="6938"/>
          <pc:sldLayoutMkLst>
            <pc:docMk/>
            <pc:sldMasterMk cId="1512155293" sldId="2147483684"/>
            <pc:sldLayoutMk cId="2824116336" sldId="2147483693"/>
          </pc:sldLayoutMkLst>
        </pc:sldLayoutChg>
        <pc:sldLayoutChg chg="new replId">
          <pc:chgData name="Morgan Mcgowan- Boswell (2203790)" userId="b6f170f4-94c4-47e8-ae77-6031c77a12cc" providerId="ADAL" clId="{C475ABCF-3C4E-45DE-9B8E-2098BCBDB4D7}" dt="2024-02-22T19:43:43.825" v="12" actId="6938"/>
          <pc:sldLayoutMkLst>
            <pc:docMk/>
            <pc:sldMasterMk cId="1512155293" sldId="2147483684"/>
            <pc:sldLayoutMk cId="540208741" sldId="2147483694"/>
          </pc:sldLayoutMkLst>
        </pc:sldLayoutChg>
        <pc:sldLayoutChg chg="new replId">
          <pc:chgData name="Morgan Mcgowan- Boswell (2203790)" userId="b6f170f4-94c4-47e8-ae77-6031c77a12cc" providerId="ADAL" clId="{C475ABCF-3C4E-45DE-9B8E-2098BCBDB4D7}" dt="2024-02-22T19:43:43.825" v="12" actId="6938"/>
          <pc:sldLayoutMkLst>
            <pc:docMk/>
            <pc:sldMasterMk cId="1512155293" sldId="2147483684"/>
            <pc:sldLayoutMk cId="4052566579" sldId="2147483695"/>
          </pc:sldLayoutMkLst>
        </pc:sldLayoutChg>
      </pc:sldMasterChg>
      <pc:sldMasterChg chg="new mod addSldLayout">
        <pc:chgData name="Morgan Mcgowan- Boswell (2203790)" userId="b6f170f4-94c4-47e8-ae77-6031c77a12cc" providerId="ADAL" clId="{C475ABCF-3C4E-45DE-9B8E-2098BCBDB4D7}" dt="2024-02-22T19:43:53.698" v="26" actId="6938"/>
        <pc:sldMasterMkLst>
          <pc:docMk/>
          <pc:sldMasterMk cId="3360993401" sldId="2147483696"/>
        </pc:sldMasterMkLst>
        <pc:sldLayoutChg chg="new replId">
          <pc:chgData name="Morgan Mcgowan- Boswell (2203790)" userId="b6f170f4-94c4-47e8-ae77-6031c77a12cc" providerId="ADAL" clId="{C475ABCF-3C4E-45DE-9B8E-2098BCBDB4D7}" dt="2024-02-22T19:43:53.698" v="26" actId="6938"/>
          <pc:sldLayoutMkLst>
            <pc:docMk/>
            <pc:sldMasterMk cId="3360993401" sldId="2147483696"/>
            <pc:sldLayoutMk cId="3691810197" sldId="2147483697"/>
          </pc:sldLayoutMkLst>
        </pc:sldLayoutChg>
        <pc:sldLayoutChg chg="new replId">
          <pc:chgData name="Morgan Mcgowan- Boswell (2203790)" userId="b6f170f4-94c4-47e8-ae77-6031c77a12cc" providerId="ADAL" clId="{C475ABCF-3C4E-45DE-9B8E-2098BCBDB4D7}" dt="2024-02-22T19:43:53.698" v="26" actId="6938"/>
          <pc:sldLayoutMkLst>
            <pc:docMk/>
            <pc:sldMasterMk cId="3360993401" sldId="2147483696"/>
            <pc:sldLayoutMk cId="1107050948" sldId="2147483698"/>
          </pc:sldLayoutMkLst>
        </pc:sldLayoutChg>
        <pc:sldLayoutChg chg="new replId">
          <pc:chgData name="Morgan Mcgowan- Boswell (2203790)" userId="b6f170f4-94c4-47e8-ae77-6031c77a12cc" providerId="ADAL" clId="{C475ABCF-3C4E-45DE-9B8E-2098BCBDB4D7}" dt="2024-02-22T19:43:53.698" v="26" actId="6938"/>
          <pc:sldLayoutMkLst>
            <pc:docMk/>
            <pc:sldMasterMk cId="3360993401" sldId="2147483696"/>
            <pc:sldLayoutMk cId="2067888874" sldId="2147483699"/>
          </pc:sldLayoutMkLst>
        </pc:sldLayoutChg>
        <pc:sldLayoutChg chg="new replId">
          <pc:chgData name="Morgan Mcgowan- Boswell (2203790)" userId="b6f170f4-94c4-47e8-ae77-6031c77a12cc" providerId="ADAL" clId="{C475ABCF-3C4E-45DE-9B8E-2098BCBDB4D7}" dt="2024-02-22T19:43:53.698" v="26" actId="6938"/>
          <pc:sldLayoutMkLst>
            <pc:docMk/>
            <pc:sldMasterMk cId="3360993401" sldId="2147483696"/>
            <pc:sldLayoutMk cId="3641078325" sldId="2147483700"/>
          </pc:sldLayoutMkLst>
        </pc:sldLayoutChg>
        <pc:sldLayoutChg chg="new replId">
          <pc:chgData name="Morgan Mcgowan- Boswell (2203790)" userId="b6f170f4-94c4-47e8-ae77-6031c77a12cc" providerId="ADAL" clId="{C475ABCF-3C4E-45DE-9B8E-2098BCBDB4D7}" dt="2024-02-22T19:43:53.698" v="26" actId="6938"/>
          <pc:sldLayoutMkLst>
            <pc:docMk/>
            <pc:sldMasterMk cId="3360993401" sldId="2147483696"/>
            <pc:sldLayoutMk cId="3367041887" sldId="2147483701"/>
          </pc:sldLayoutMkLst>
        </pc:sldLayoutChg>
        <pc:sldLayoutChg chg="new replId">
          <pc:chgData name="Morgan Mcgowan- Boswell (2203790)" userId="b6f170f4-94c4-47e8-ae77-6031c77a12cc" providerId="ADAL" clId="{C475ABCF-3C4E-45DE-9B8E-2098BCBDB4D7}" dt="2024-02-22T19:43:53.698" v="26" actId="6938"/>
          <pc:sldLayoutMkLst>
            <pc:docMk/>
            <pc:sldMasterMk cId="3360993401" sldId="2147483696"/>
            <pc:sldLayoutMk cId="3764574023" sldId="2147483702"/>
          </pc:sldLayoutMkLst>
        </pc:sldLayoutChg>
        <pc:sldLayoutChg chg="new replId">
          <pc:chgData name="Morgan Mcgowan- Boswell (2203790)" userId="b6f170f4-94c4-47e8-ae77-6031c77a12cc" providerId="ADAL" clId="{C475ABCF-3C4E-45DE-9B8E-2098BCBDB4D7}" dt="2024-02-22T19:43:53.698" v="26" actId="6938"/>
          <pc:sldLayoutMkLst>
            <pc:docMk/>
            <pc:sldMasterMk cId="3360993401" sldId="2147483696"/>
            <pc:sldLayoutMk cId="2281386741" sldId="2147483703"/>
          </pc:sldLayoutMkLst>
        </pc:sldLayoutChg>
        <pc:sldLayoutChg chg="new replId">
          <pc:chgData name="Morgan Mcgowan- Boswell (2203790)" userId="b6f170f4-94c4-47e8-ae77-6031c77a12cc" providerId="ADAL" clId="{C475ABCF-3C4E-45DE-9B8E-2098BCBDB4D7}" dt="2024-02-22T19:43:53.698" v="26" actId="6938"/>
          <pc:sldLayoutMkLst>
            <pc:docMk/>
            <pc:sldMasterMk cId="3360993401" sldId="2147483696"/>
            <pc:sldLayoutMk cId="1259971934" sldId="2147483704"/>
          </pc:sldLayoutMkLst>
        </pc:sldLayoutChg>
        <pc:sldLayoutChg chg="new replId">
          <pc:chgData name="Morgan Mcgowan- Boswell (2203790)" userId="b6f170f4-94c4-47e8-ae77-6031c77a12cc" providerId="ADAL" clId="{C475ABCF-3C4E-45DE-9B8E-2098BCBDB4D7}" dt="2024-02-22T19:43:53.698" v="26" actId="6938"/>
          <pc:sldLayoutMkLst>
            <pc:docMk/>
            <pc:sldMasterMk cId="3360993401" sldId="2147483696"/>
            <pc:sldLayoutMk cId="3451405233" sldId="2147483705"/>
          </pc:sldLayoutMkLst>
        </pc:sldLayoutChg>
        <pc:sldLayoutChg chg="new replId">
          <pc:chgData name="Morgan Mcgowan- Boswell (2203790)" userId="b6f170f4-94c4-47e8-ae77-6031c77a12cc" providerId="ADAL" clId="{C475ABCF-3C4E-45DE-9B8E-2098BCBDB4D7}" dt="2024-02-22T19:43:53.698" v="26" actId="6938"/>
          <pc:sldLayoutMkLst>
            <pc:docMk/>
            <pc:sldMasterMk cId="3360993401" sldId="2147483696"/>
            <pc:sldLayoutMk cId="3144687177" sldId="2147483706"/>
          </pc:sldLayoutMkLst>
        </pc:sldLayoutChg>
        <pc:sldLayoutChg chg="new replId">
          <pc:chgData name="Morgan Mcgowan- Boswell (2203790)" userId="b6f170f4-94c4-47e8-ae77-6031c77a12cc" providerId="ADAL" clId="{C475ABCF-3C4E-45DE-9B8E-2098BCBDB4D7}" dt="2024-02-22T19:43:53.698" v="26" actId="6938"/>
          <pc:sldLayoutMkLst>
            <pc:docMk/>
            <pc:sldMasterMk cId="3360993401" sldId="2147483696"/>
            <pc:sldLayoutMk cId="763784940" sldId="2147483707"/>
          </pc:sldLayoutMkLst>
        </pc:sldLayoutChg>
      </pc:sldMasterChg>
      <pc:sldMasterChg chg="new mod addSldLayout">
        <pc:chgData name="Morgan Mcgowan- Boswell (2203790)" userId="b6f170f4-94c4-47e8-ae77-6031c77a12cc" providerId="ADAL" clId="{C475ABCF-3C4E-45DE-9B8E-2098BCBDB4D7}" dt="2024-02-22T19:43:44.411" v="13" actId="6938"/>
        <pc:sldMasterMkLst>
          <pc:docMk/>
          <pc:sldMasterMk cId="4024802671" sldId="2147483696"/>
        </pc:sldMasterMkLst>
        <pc:sldLayoutChg chg="new replId">
          <pc:chgData name="Morgan Mcgowan- Boswell (2203790)" userId="b6f170f4-94c4-47e8-ae77-6031c77a12cc" providerId="ADAL" clId="{C475ABCF-3C4E-45DE-9B8E-2098BCBDB4D7}" dt="2024-02-22T19:43:44.411" v="13" actId="6938"/>
          <pc:sldLayoutMkLst>
            <pc:docMk/>
            <pc:sldMasterMk cId="4024802671" sldId="2147483696"/>
            <pc:sldLayoutMk cId="2956401015" sldId="2147483697"/>
          </pc:sldLayoutMkLst>
        </pc:sldLayoutChg>
        <pc:sldLayoutChg chg="new replId">
          <pc:chgData name="Morgan Mcgowan- Boswell (2203790)" userId="b6f170f4-94c4-47e8-ae77-6031c77a12cc" providerId="ADAL" clId="{C475ABCF-3C4E-45DE-9B8E-2098BCBDB4D7}" dt="2024-02-22T19:43:44.411" v="13" actId="6938"/>
          <pc:sldLayoutMkLst>
            <pc:docMk/>
            <pc:sldMasterMk cId="4024802671" sldId="2147483696"/>
            <pc:sldLayoutMk cId="1410384961" sldId="2147483698"/>
          </pc:sldLayoutMkLst>
        </pc:sldLayoutChg>
        <pc:sldLayoutChg chg="new replId">
          <pc:chgData name="Morgan Mcgowan- Boswell (2203790)" userId="b6f170f4-94c4-47e8-ae77-6031c77a12cc" providerId="ADAL" clId="{C475ABCF-3C4E-45DE-9B8E-2098BCBDB4D7}" dt="2024-02-22T19:43:44.411" v="13" actId="6938"/>
          <pc:sldLayoutMkLst>
            <pc:docMk/>
            <pc:sldMasterMk cId="4024802671" sldId="2147483696"/>
            <pc:sldLayoutMk cId="517194814" sldId="2147483699"/>
          </pc:sldLayoutMkLst>
        </pc:sldLayoutChg>
        <pc:sldLayoutChg chg="new replId">
          <pc:chgData name="Morgan Mcgowan- Boswell (2203790)" userId="b6f170f4-94c4-47e8-ae77-6031c77a12cc" providerId="ADAL" clId="{C475ABCF-3C4E-45DE-9B8E-2098BCBDB4D7}" dt="2024-02-22T19:43:44.411" v="13" actId="6938"/>
          <pc:sldLayoutMkLst>
            <pc:docMk/>
            <pc:sldMasterMk cId="4024802671" sldId="2147483696"/>
            <pc:sldLayoutMk cId="2204967338" sldId="2147483700"/>
          </pc:sldLayoutMkLst>
        </pc:sldLayoutChg>
        <pc:sldLayoutChg chg="new replId">
          <pc:chgData name="Morgan Mcgowan- Boswell (2203790)" userId="b6f170f4-94c4-47e8-ae77-6031c77a12cc" providerId="ADAL" clId="{C475ABCF-3C4E-45DE-9B8E-2098BCBDB4D7}" dt="2024-02-22T19:43:44.411" v="13" actId="6938"/>
          <pc:sldLayoutMkLst>
            <pc:docMk/>
            <pc:sldMasterMk cId="4024802671" sldId="2147483696"/>
            <pc:sldLayoutMk cId="2547775628" sldId="2147483701"/>
          </pc:sldLayoutMkLst>
        </pc:sldLayoutChg>
        <pc:sldLayoutChg chg="new replId">
          <pc:chgData name="Morgan Mcgowan- Boswell (2203790)" userId="b6f170f4-94c4-47e8-ae77-6031c77a12cc" providerId="ADAL" clId="{C475ABCF-3C4E-45DE-9B8E-2098BCBDB4D7}" dt="2024-02-22T19:43:44.411" v="13" actId="6938"/>
          <pc:sldLayoutMkLst>
            <pc:docMk/>
            <pc:sldMasterMk cId="4024802671" sldId="2147483696"/>
            <pc:sldLayoutMk cId="4113241275" sldId="2147483702"/>
          </pc:sldLayoutMkLst>
        </pc:sldLayoutChg>
        <pc:sldLayoutChg chg="new replId">
          <pc:chgData name="Morgan Mcgowan- Boswell (2203790)" userId="b6f170f4-94c4-47e8-ae77-6031c77a12cc" providerId="ADAL" clId="{C475ABCF-3C4E-45DE-9B8E-2098BCBDB4D7}" dt="2024-02-22T19:43:44.411" v="13" actId="6938"/>
          <pc:sldLayoutMkLst>
            <pc:docMk/>
            <pc:sldMasterMk cId="4024802671" sldId="2147483696"/>
            <pc:sldLayoutMk cId="1654876798" sldId="2147483703"/>
          </pc:sldLayoutMkLst>
        </pc:sldLayoutChg>
        <pc:sldLayoutChg chg="new replId">
          <pc:chgData name="Morgan Mcgowan- Boswell (2203790)" userId="b6f170f4-94c4-47e8-ae77-6031c77a12cc" providerId="ADAL" clId="{C475ABCF-3C4E-45DE-9B8E-2098BCBDB4D7}" dt="2024-02-22T19:43:44.411" v="13" actId="6938"/>
          <pc:sldLayoutMkLst>
            <pc:docMk/>
            <pc:sldMasterMk cId="4024802671" sldId="2147483696"/>
            <pc:sldLayoutMk cId="2058287186" sldId="2147483704"/>
          </pc:sldLayoutMkLst>
        </pc:sldLayoutChg>
        <pc:sldLayoutChg chg="new replId">
          <pc:chgData name="Morgan Mcgowan- Boswell (2203790)" userId="b6f170f4-94c4-47e8-ae77-6031c77a12cc" providerId="ADAL" clId="{C475ABCF-3C4E-45DE-9B8E-2098BCBDB4D7}" dt="2024-02-22T19:43:44.411" v="13" actId="6938"/>
          <pc:sldLayoutMkLst>
            <pc:docMk/>
            <pc:sldMasterMk cId="4024802671" sldId="2147483696"/>
            <pc:sldLayoutMk cId="3902777664" sldId="2147483705"/>
          </pc:sldLayoutMkLst>
        </pc:sldLayoutChg>
        <pc:sldLayoutChg chg="new replId">
          <pc:chgData name="Morgan Mcgowan- Boswell (2203790)" userId="b6f170f4-94c4-47e8-ae77-6031c77a12cc" providerId="ADAL" clId="{C475ABCF-3C4E-45DE-9B8E-2098BCBDB4D7}" dt="2024-02-22T19:43:44.411" v="13" actId="6938"/>
          <pc:sldLayoutMkLst>
            <pc:docMk/>
            <pc:sldMasterMk cId="4024802671" sldId="2147483696"/>
            <pc:sldLayoutMk cId="278032840" sldId="2147483706"/>
          </pc:sldLayoutMkLst>
        </pc:sldLayoutChg>
        <pc:sldLayoutChg chg="new replId">
          <pc:chgData name="Morgan Mcgowan- Boswell (2203790)" userId="b6f170f4-94c4-47e8-ae77-6031c77a12cc" providerId="ADAL" clId="{C475ABCF-3C4E-45DE-9B8E-2098BCBDB4D7}" dt="2024-02-22T19:43:44.411" v="13" actId="6938"/>
          <pc:sldLayoutMkLst>
            <pc:docMk/>
            <pc:sldMasterMk cId="4024802671" sldId="2147483696"/>
            <pc:sldLayoutMk cId="2277004795" sldId="2147483707"/>
          </pc:sldLayoutMkLst>
        </pc:sldLayoutChg>
      </pc:sldMasterChg>
      <pc:sldMasterChg chg="add replId addSldLayout">
        <pc:chgData name="Morgan Mcgowan- Boswell (2203790)" userId="b6f170f4-94c4-47e8-ae77-6031c77a12cc" providerId="ADAL" clId="{C475ABCF-3C4E-45DE-9B8E-2098BCBDB4D7}" dt="2024-02-22T19:44:05.198" v="27" actId="26606"/>
        <pc:sldMasterMkLst>
          <pc:docMk/>
          <pc:sldMasterMk cId="2102295074" sldId="2147483708"/>
        </pc:sldMasterMkLst>
        <pc:sldLayoutChg chg="add replId">
          <pc:chgData name="Morgan Mcgowan- Boswell (2203790)" userId="b6f170f4-94c4-47e8-ae77-6031c77a12cc" providerId="ADAL" clId="{C475ABCF-3C4E-45DE-9B8E-2098BCBDB4D7}" dt="2024-02-22T19:44:05.198" v="27" actId="26606"/>
          <pc:sldLayoutMkLst>
            <pc:docMk/>
            <pc:sldMasterMk cId="2102295074" sldId="2147483708"/>
            <pc:sldLayoutMk cId="980860545" sldId="2147483709"/>
          </pc:sldLayoutMkLst>
        </pc:sldLayoutChg>
        <pc:sldLayoutChg chg="add replId">
          <pc:chgData name="Morgan Mcgowan- Boswell (2203790)" userId="b6f170f4-94c4-47e8-ae77-6031c77a12cc" providerId="ADAL" clId="{C475ABCF-3C4E-45DE-9B8E-2098BCBDB4D7}" dt="2024-02-22T19:44:05.198" v="27" actId="26606"/>
          <pc:sldLayoutMkLst>
            <pc:docMk/>
            <pc:sldMasterMk cId="2102295074" sldId="2147483708"/>
            <pc:sldLayoutMk cId="2644760777" sldId="2147483710"/>
          </pc:sldLayoutMkLst>
        </pc:sldLayoutChg>
        <pc:sldLayoutChg chg="add replId">
          <pc:chgData name="Morgan Mcgowan- Boswell (2203790)" userId="b6f170f4-94c4-47e8-ae77-6031c77a12cc" providerId="ADAL" clId="{C475ABCF-3C4E-45DE-9B8E-2098BCBDB4D7}" dt="2024-02-22T19:44:05.198" v="27" actId="26606"/>
          <pc:sldLayoutMkLst>
            <pc:docMk/>
            <pc:sldMasterMk cId="2102295074" sldId="2147483708"/>
            <pc:sldLayoutMk cId="1241151238" sldId="2147483711"/>
          </pc:sldLayoutMkLst>
        </pc:sldLayoutChg>
        <pc:sldLayoutChg chg="add replId">
          <pc:chgData name="Morgan Mcgowan- Boswell (2203790)" userId="b6f170f4-94c4-47e8-ae77-6031c77a12cc" providerId="ADAL" clId="{C475ABCF-3C4E-45DE-9B8E-2098BCBDB4D7}" dt="2024-02-22T19:44:05.198" v="27" actId="26606"/>
          <pc:sldLayoutMkLst>
            <pc:docMk/>
            <pc:sldMasterMk cId="2102295074" sldId="2147483708"/>
            <pc:sldLayoutMk cId="1522592494" sldId="2147483712"/>
          </pc:sldLayoutMkLst>
        </pc:sldLayoutChg>
        <pc:sldLayoutChg chg="add replId">
          <pc:chgData name="Morgan Mcgowan- Boswell (2203790)" userId="b6f170f4-94c4-47e8-ae77-6031c77a12cc" providerId="ADAL" clId="{C475ABCF-3C4E-45DE-9B8E-2098BCBDB4D7}" dt="2024-02-22T19:44:05.198" v="27" actId="26606"/>
          <pc:sldLayoutMkLst>
            <pc:docMk/>
            <pc:sldMasterMk cId="2102295074" sldId="2147483708"/>
            <pc:sldLayoutMk cId="37684782" sldId="2147483713"/>
          </pc:sldLayoutMkLst>
        </pc:sldLayoutChg>
        <pc:sldLayoutChg chg="add replId">
          <pc:chgData name="Morgan Mcgowan- Boswell (2203790)" userId="b6f170f4-94c4-47e8-ae77-6031c77a12cc" providerId="ADAL" clId="{C475ABCF-3C4E-45DE-9B8E-2098BCBDB4D7}" dt="2024-02-22T19:44:05.198" v="27" actId="26606"/>
          <pc:sldLayoutMkLst>
            <pc:docMk/>
            <pc:sldMasterMk cId="2102295074" sldId="2147483708"/>
            <pc:sldLayoutMk cId="1474954743" sldId="2147483714"/>
          </pc:sldLayoutMkLst>
        </pc:sldLayoutChg>
        <pc:sldLayoutChg chg="add replId">
          <pc:chgData name="Morgan Mcgowan- Boswell (2203790)" userId="b6f170f4-94c4-47e8-ae77-6031c77a12cc" providerId="ADAL" clId="{C475ABCF-3C4E-45DE-9B8E-2098BCBDB4D7}" dt="2024-02-22T19:44:05.198" v="27" actId="26606"/>
          <pc:sldLayoutMkLst>
            <pc:docMk/>
            <pc:sldMasterMk cId="2102295074" sldId="2147483708"/>
            <pc:sldLayoutMk cId="1105146790" sldId="2147483715"/>
          </pc:sldLayoutMkLst>
        </pc:sldLayoutChg>
        <pc:sldLayoutChg chg="add replId">
          <pc:chgData name="Morgan Mcgowan- Boswell (2203790)" userId="b6f170f4-94c4-47e8-ae77-6031c77a12cc" providerId="ADAL" clId="{C475ABCF-3C4E-45DE-9B8E-2098BCBDB4D7}" dt="2024-02-22T19:44:05.198" v="27" actId="26606"/>
          <pc:sldLayoutMkLst>
            <pc:docMk/>
            <pc:sldMasterMk cId="2102295074" sldId="2147483708"/>
            <pc:sldLayoutMk cId="1281197698" sldId="2147483716"/>
          </pc:sldLayoutMkLst>
        </pc:sldLayoutChg>
        <pc:sldLayoutChg chg="add replId">
          <pc:chgData name="Morgan Mcgowan- Boswell (2203790)" userId="b6f170f4-94c4-47e8-ae77-6031c77a12cc" providerId="ADAL" clId="{C475ABCF-3C4E-45DE-9B8E-2098BCBDB4D7}" dt="2024-02-22T19:44:05.198" v="27" actId="26606"/>
          <pc:sldLayoutMkLst>
            <pc:docMk/>
            <pc:sldMasterMk cId="2102295074" sldId="2147483708"/>
            <pc:sldLayoutMk cId="1183264874" sldId="2147483717"/>
          </pc:sldLayoutMkLst>
        </pc:sldLayoutChg>
        <pc:sldLayoutChg chg="add replId">
          <pc:chgData name="Morgan Mcgowan- Boswell (2203790)" userId="b6f170f4-94c4-47e8-ae77-6031c77a12cc" providerId="ADAL" clId="{C475ABCF-3C4E-45DE-9B8E-2098BCBDB4D7}" dt="2024-02-22T19:44:05.198" v="27" actId="26606"/>
          <pc:sldLayoutMkLst>
            <pc:docMk/>
            <pc:sldMasterMk cId="2102295074" sldId="2147483708"/>
            <pc:sldLayoutMk cId="153217299" sldId="2147483718"/>
          </pc:sldLayoutMkLst>
        </pc:sldLayoutChg>
        <pc:sldLayoutChg chg="add replId">
          <pc:chgData name="Morgan Mcgowan- Boswell (2203790)" userId="b6f170f4-94c4-47e8-ae77-6031c77a12cc" providerId="ADAL" clId="{C475ABCF-3C4E-45DE-9B8E-2098BCBDB4D7}" dt="2024-02-22T19:44:05.198" v="27" actId="26606"/>
          <pc:sldLayoutMkLst>
            <pc:docMk/>
            <pc:sldMasterMk cId="2102295074" sldId="2147483708"/>
            <pc:sldLayoutMk cId="2318129113" sldId="2147483719"/>
          </pc:sldLayoutMkLst>
        </pc:sldLayoutChg>
      </pc:sldMasterChg>
      <pc:sldMasterChg chg="new mod addSldLayout">
        <pc:chgData name="Morgan Mcgowan- Boswell (2203790)" userId="b6f170f4-94c4-47e8-ae77-6031c77a12cc" providerId="ADAL" clId="{C475ABCF-3C4E-45DE-9B8E-2098BCBDB4D7}" dt="2024-02-22T19:43:44.936" v="14" actId="6938"/>
        <pc:sldMasterMkLst>
          <pc:docMk/>
          <pc:sldMasterMk cId="3122634986" sldId="2147483708"/>
        </pc:sldMasterMkLst>
        <pc:sldLayoutChg chg="new replId">
          <pc:chgData name="Morgan Mcgowan- Boswell (2203790)" userId="b6f170f4-94c4-47e8-ae77-6031c77a12cc" providerId="ADAL" clId="{C475ABCF-3C4E-45DE-9B8E-2098BCBDB4D7}" dt="2024-02-22T19:43:44.936" v="14" actId="6938"/>
          <pc:sldLayoutMkLst>
            <pc:docMk/>
            <pc:sldMasterMk cId="3122634986" sldId="2147483708"/>
            <pc:sldLayoutMk cId="1698376131" sldId="2147483709"/>
          </pc:sldLayoutMkLst>
        </pc:sldLayoutChg>
        <pc:sldLayoutChg chg="new replId">
          <pc:chgData name="Morgan Mcgowan- Boswell (2203790)" userId="b6f170f4-94c4-47e8-ae77-6031c77a12cc" providerId="ADAL" clId="{C475ABCF-3C4E-45DE-9B8E-2098BCBDB4D7}" dt="2024-02-22T19:43:44.936" v="14" actId="6938"/>
          <pc:sldLayoutMkLst>
            <pc:docMk/>
            <pc:sldMasterMk cId="3122634986" sldId="2147483708"/>
            <pc:sldLayoutMk cId="4283546646" sldId="2147483710"/>
          </pc:sldLayoutMkLst>
        </pc:sldLayoutChg>
        <pc:sldLayoutChg chg="new replId">
          <pc:chgData name="Morgan Mcgowan- Boswell (2203790)" userId="b6f170f4-94c4-47e8-ae77-6031c77a12cc" providerId="ADAL" clId="{C475ABCF-3C4E-45DE-9B8E-2098BCBDB4D7}" dt="2024-02-22T19:43:44.936" v="14" actId="6938"/>
          <pc:sldLayoutMkLst>
            <pc:docMk/>
            <pc:sldMasterMk cId="3122634986" sldId="2147483708"/>
            <pc:sldLayoutMk cId="1098448927" sldId="2147483711"/>
          </pc:sldLayoutMkLst>
        </pc:sldLayoutChg>
        <pc:sldLayoutChg chg="new replId">
          <pc:chgData name="Morgan Mcgowan- Boswell (2203790)" userId="b6f170f4-94c4-47e8-ae77-6031c77a12cc" providerId="ADAL" clId="{C475ABCF-3C4E-45DE-9B8E-2098BCBDB4D7}" dt="2024-02-22T19:43:44.936" v="14" actId="6938"/>
          <pc:sldLayoutMkLst>
            <pc:docMk/>
            <pc:sldMasterMk cId="3122634986" sldId="2147483708"/>
            <pc:sldLayoutMk cId="1526804898" sldId="2147483712"/>
          </pc:sldLayoutMkLst>
        </pc:sldLayoutChg>
        <pc:sldLayoutChg chg="new replId">
          <pc:chgData name="Morgan Mcgowan- Boswell (2203790)" userId="b6f170f4-94c4-47e8-ae77-6031c77a12cc" providerId="ADAL" clId="{C475ABCF-3C4E-45DE-9B8E-2098BCBDB4D7}" dt="2024-02-22T19:43:44.936" v="14" actId="6938"/>
          <pc:sldLayoutMkLst>
            <pc:docMk/>
            <pc:sldMasterMk cId="3122634986" sldId="2147483708"/>
            <pc:sldLayoutMk cId="1966302823" sldId="2147483713"/>
          </pc:sldLayoutMkLst>
        </pc:sldLayoutChg>
        <pc:sldLayoutChg chg="new replId">
          <pc:chgData name="Morgan Mcgowan- Boswell (2203790)" userId="b6f170f4-94c4-47e8-ae77-6031c77a12cc" providerId="ADAL" clId="{C475ABCF-3C4E-45DE-9B8E-2098BCBDB4D7}" dt="2024-02-22T19:43:44.936" v="14" actId="6938"/>
          <pc:sldLayoutMkLst>
            <pc:docMk/>
            <pc:sldMasterMk cId="3122634986" sldId="2147483708"/>
            <pc:sldLayoutMk cId="65542179" sldId="2147483714"/>
          </pc:sldLayoutMkLst>
        </pc:sldLayoutChg>
        <pc:sldLayoutChg chg="new replId">
          <pc:chgData name="Morgan Mcgowan- Boswell (2203790)" userId="b6f170f4-94c4-47e8-ae77-6031c77a12cc" providerId="ADAL" clId="{C475ABCF-3C4E-45DE-9B8E-2098BCBDB4D7}" dt="2024-02-22T19:43:44.936" v="14" actId="6938"/>
          <pc:sldLayoutMkLst>
            <pc:docMk/>
            <pc:sldMasterMk cId="3122634986" sldId="2147483708"/>
            <pc:sldLayoutMk cId="24020314" sldId="2147483715"/>
          </pc:sldLayoutMkLst>
        </pc:sldLayoutChg>
        <pc:sldLayoutChg chg="new replId">
          <pc:chgData name="Morgan Mcgowan- Boswell (2203790)" userId="b6f170f4-94c4-47e8-ae77-6031c77a12cc" providerId="ADAL" clId="{C475ABCF-3C4E-45DE-9B8E-2098BCBDB4D7}" dt="2024-02-22T19:43:44.936" v="14" actId="6938"/>
          <pc:sldLayoutMkLst>
            <pc:docMk/>
            <pc:sldMasterMk cId="3122634986" sldId="2147483708"/>
            <pc:sldLayoutMk cId="3539036031" sldId="2147483716"/>
          </pc:sldLayoutMkLst>
        </pc:sldLayoutChg>
        <pc:sldLayoutChg chg="new replId">
          <pc:chgData name="Morgan Mcgowan- Boswell (2203790)" userId="b6f170f4-94c4-47e8-ae77-6031c77a12cc" providerId="ADAL" clId="{C475ABCF-3C4E-45DE-9B8E-2098BCBDB4D7}" dt="2024-02-22T19:43:44.936" v="14" actId="6938"/>
          <pc:sldLayoutMkLst>
            <pc:docMk/>
            <pc:sldMasterMk cId="3122634986" sldId="2147483708"/>
            <pc:sldLayoutMk cId="4180789880" sldId="2147483717"/>
          </pc:sldLayoutMkLst>
        </pc:sldLayoutChg>
        <pc:sldLayoutChg chg="new replId">
          <pc:chgData name="Morgan Mcgowan- Boswell (2203790)" userId="b6f170f4-94c4-47e8-ae77-6031c77a12cc" providerId="ADAL" clId="{C475ABCF-3C4E-45DE-9B8E-2098BCBDB4D7}" dt="2024-02-22T19:43:44.936" v="14" actId="6938"/>
          <pc:sldLayoutMkLst>
            <pc:docMk/>
            <pc:sldMasterMk cId="3122634986" sldId="2147483708"/>
            <pc:sldLayoutMk cId="1190022111" sldId="2147483718"/>
          </pc:sldLayoutMkLst>
        </pc:sldLayoutChg>
        <pc:sldLayoutChg chg="new replId">
          <pc:chgData name="Morgan Mcgowan- Boswell (2203790)" userId="b6f170f4-94c4-47e8-ae77-6031c77a12cc" providerId="ADAL" clId="{C475ABCF-3C4E-45DE-9B8E-2098BCBDB4D7}" dt="2024-02-22T19:43:44.936" v="14" actId="6938"/>
          <pc:sldLayoutMkLst>
            <pc:docMk/>
            <pc:sldMasterMk cId="3122634986" sldId="2147483708"/>
            <pc:sldLayoutMk cId="639178523" sldId="2147483719"/>
          </pc:sldLayoutMkLst>
        </pc:sldLayoutChg>
      </pc:sldMasterChg>
      <pc:sldMasterChg chg="new mod addSldLayout">
        <pc:chgData name="Morgan Mcgowan- Boswell (2203790)" userId="b6f170f4-94c4-47e8-ae77-6031c77a12cc" providerId="ADAL" clId="{C475ABCF-3C4E-45DE-9B8E-2098BCBDB4D7}" dt="2024-02-22T19:43:45.474" v="15" actId="6938"/>
        <pc:sldMasterMkLst>
          <pc:docMk/>
          <pc:sldMasterMk cId="1870472505" sldId="2147483720"/>
        </pc:sldMasterMkLst>
        <pc:sldLayoutChg chg="new replId">
          <pc:chgData name="Morgan Mcgowan- Boswell (2203790)" userId="b6f170f4-94c4-47e8-ae77-6031c77a12cc" providerId="ADAL" clId="{C475ABCF-3C4E-45DE-9B8E-2098BCBDB4D7}" dt="2024-02-22T19:43:45.474" v="15" actId="6938"/>
          <pc:sldLayoutMkLst>
            <pc:docMk/>
            <pc:sldMasterMk cId="1870472505" sldId="2147483720"/>
            <pc:sldLayoutMk cId="3430478641" sldId="2147483721"/>
          </pc:sldLayoutMkLst>
        </pc:sldLayoutChg>
        <pc:sldLayoutChg chg="new replId">
          <pc:chgData name="Morgan Mcgowan- Boswell (2203790)" userId="b6f170f4-94c4-47e8-ae77-6031c77a12cc" providerId="ADAL" clId="{C475ABCF-3C4E-45DE-9B8E-2098BCBDB4D7}" dt="2024-02-22T19:43:45.474" v="15" actId="6938"/>
          <pc:sldLayoutMkLst>
            <pc:docMk/>
            <pc:sldMasterMk cId="1870472505" sldId="2147483720"/>
            <pc:sldLayoutMk cId="2936582563" sldId="2147483722"/>
          </pc:sldLayoutMkLst>
        </pc:sldLayoutChg>
        <pc:sldLayoutChg chg="new replId">
          <pc:chgData name="Morgan Mcgowan- Boswell (2203790)" userId="b6f170f4-94c4-47e8-ae77-6031c77a12cc" providerId="ADAL" clId="{C475ABCF-3C4E-45DE-9B8E-2098BCBDB4D7}" dt="2024-02-22T19:43:45.474" v="15" actId="6938"/>
          <pc:sldLayoutMkLst>
            <pc:docMk/>
            <pc:sldMasterMk cId="1870472505" sldId="2147483720"/>
            <pc:sldLayoutMk cId="1047284594" sldId="2147483723"/>
          </pc:sldLayoutMkLst>
        </pc:sldLayoutChg>
        <pc:sldLayoutChg chg="new replId">
          <pc:chgData name="Morgan Mcgowan- Boswell (2203790)" userId="b6f170f4-94c4-47e8-ae77-6031c77a12cc" providerId="ADAL" clId="{C475ABCF-3C4E-45DE-9B8E-2098BCBDB4D7}" dt="2024-02-22T19:43:45.474" v="15" actId="6938"/>
          <pc:sldLayoutMkLst>
            <pc:docMk/>
            <pc:sldMasterMk cId="1870472505" sldId="2147483720"/>
            <pc:sldLayoutMk cId="1282738198" sldId="2147483724"/>
          </pc:sldLayoutMkLst>
        </pc:sldLayoutChg>
        <pc:sldLayoutChg chg="new replId">
          <pc:chgData name="Morgan Mcgowan- Boswell (2203790)" userId="b6f170f4-94c4-47e8-ae77-6031c77a12cc" providerId="ADAL" clId="{C475ABCF-3C4E-45DE-9B8E-2098BCBDB4D7}" dt="2024-02-22T19:43:45.474" v="15" actId="6938"/>
          <pc:sldLayoutMkLst>
            <pc:docMk/>
            <pc:sldMasterMk cId="1870472505" sldId="2147483720"/>
            <pc:sldLayoutMk cId="2850923665" sldId="2147483725"/>
          </pc:sldLayoutMkLst>
        </pc:sldLayoutChg>
        <pc:sldLayoutChg chg="new replId">
          <pc:chgData name="Morgan Mcgowan- Boswell (2203790)" userId="b6f170f4-94c4-47e8-ae77-6031c77a12cc" providerId="ADAL" clId="{C475ABCF-3C4E-45DE-9B8E-2098BCBDB4D7}" dt="2024-02-22T19:43:45.474" v="15" actId="6938"/>
          <pc:sldLayoutMkLst>
            <pc:docMk/>
            <pc:sldMasterMk cId="1870472505" sldId="2147483720"/>
            <pc:sldLayoutMk cId="1226429218" sldId="2147483726"/>
          </pc:sldLayoutMkLst>
        </pc:sldLayoutChg>
        <pc:sldLayoutChg chg="new replId">
          <pc:chgData name="Morgan Mcgowan- Boswell (2203790)" userId="b6f170f4-94c4-47e8-ae77-6031c77a12cc" providerId="ADAL" clId="{C475ABCF-3C4E-45DE-9B8E-2098BCBDB4D7}" dt="2024-02-22T19:43:45.474" v="15" actId="6938"/>
          <pc:sldLayoutMkLst>
            <pc:docMk/>
            <pc:sldMasterMk cId="1870472505" sldId="2147483720"/>
            <pc:sldLayoutMk cId="3850185572" sldId="2147483727"/>
          </pc:sldLayoutMkLst>
        </pc:sldLayoutChg>
        <pc:sldLayoutChg chg="new replId">
          <pc:chgData name="Morgan Mcgowan- Boswell (2203790)" userId="b6f170f4-94c4-47e8-ae77-6031c77a12cc" providerId="ADAL" clId="{C475ABCF-3C4E-45DE-9B8E-2098BCBDB4D7}" dt="2024-02-22T19:43:45.474" v="15" actId="6938"/>
          <pc:sldLayoutMkLst>
            <pc:docMk/>
            <pc:sldMasterMk cId="1870472505" sldId="2147483720"/>
            <pc:sldLayoutMk cId="3835904323" sldId="2147483728"/>
          </pc:sldLayoutMkLst>
        </pc:sldLayoutChg>
        <pc:sldLayoutChg chg="new replId">
          <pc:chgData name="Morgan Mcgowan- Boswell (2203790)" userId="b6f170f4-94c4-47e8-ae77-6031c77a12cc" providerId="ADAL" clId="{C475ABCF-3C4E-45DE-9B8E-2098BCBDB4D7}" dt="2024-02-22T19:43:45.474" v="15" actId="6938"/>
          <pc:sldLayoutMkLst>
            <pc:docMk/>
            <pc:sldMasterMk cId="1870472505" sldId="2147483720"/>
            <pc:sldLayoutMk cId="3219633258" sldId="2147483729"/>
          </pc:sldLayoutMkLst>
        </pc:sldLayoutChg>
        <pc:sldLayoutChg chg="new replId">
          <pc:chgData name="Morgan Mcgowan- Boswell (2203790)" userId="b6f170f4-94c4-47e8-ae77-6031c77a12cc" providerId="ADAL" clId="{C475ABCF-3C4E-45DE-9B8E-2098BCBDB4D7}" dt="2024-02-22T19:43:45.474" v="15" actId="6938"/>
          <pc:sldLayoutMkLst>
            <pc:docMk/>
            <pc:sldMasterMk cId="1870472505" sldId="2147483720"/>
            <pc:sldLayoutMk cId="2589047783" sldId="2147483730"/>
          </pc:sldLayoutMkLst>
        </pc:sldLayoutChg>
        <pc:sldLayoutChg chg="new replId">
          <pc:chgData name="Morgan Mcgowan- Boswell (2203790)" userId="b6f170f4-94c4-47e8-ae77-6031c77a12cc" providerId="ADAL" clId="{C475ABCF-3C4E-45DE-9B8E-2098BCBDB4D7}" dt="2024-02-22T19:43:45.474" v="15" actId="6938"/>
          <pc:sldLayoutMkLst>
            <pc:docMk/>
            <pc:sldMasterMk cId="1870472505" sldId="2147483720"/>
            <pc:sldLayoutMk cId="3680094044" sldId="2147483731"/>
          </pc:sldLayoutMkLst>
        </pc:sldLayoutChg>
      </pc:sldMasterChg>
      <pc:sldMasterChg chg="new mod addSldLayout">
        <pc:chgData name="Morgan Mcgowan- Boswell (2203790)" userId="b6f170f4-94c4-47e8-ae77-6031c77a12cc" providerId="ADAL" clId="{C475ABCF-3C4E-45DE-9B8E-2098BCBDB4D7}" dt="2024-02-22T19:43:46.097" v="16" actId="6938"/>
        <pc:sldMasterMkLst>
          <pc:docMk/>
          <pc:sldMasterMk cId="410109935" sldId="2147483732"/>
        </pc:sldMasterMkLst>
        <pc:sldLayoutChg chg="new replId">
          <pc:chgData name="Morgan Mcgowan- Boswell (2203790)" userId="b6f170f4-94c4-47e8-ae77-6031c77a12cc" providerId="ADAL" clId="{C475ABCF-3C4E-45DE-9B8E-2098BCBDB4D7}" dt="2024-02-22T19:43:46.097" v="16" actId="6938"/>
          <pc:sldLayoutMkLst>
            <pc:docMk/>
            <pc:sldMasterMk cId="410109935" sldId="2147483732"/>
            <pc:sldLayoutMk cId="2416565584" sldId="2147483733"/>
          </pc:sldLayoutMkLst>
        </pc:sldLayoutChg>
        <pc:sldLayoutChg chg="new replId">
          <pc:chgData name="Morgan Mcgowan- Boswell (2203790)" userId="b6f170f4-94c4-47e8-ae77-6031c77a12cc" providerId="ADAL" clId="{C475ABCF-3C4E-45DE-9B8E-2098BCBDB4D7}" dt="2024-02-22T19:43:46.097" v="16" actId="6938"/>
          <pc:sldLayoutMkLst>
            <pc:docMk/>
            <pc:sldMasterMk cId="410109935" sldId="2147483732"/>
            <pc:sldLayoutMk cId="2794389458" sldId="2147483734"/>
          </pc:sldLayoutMkLst>
        </pc:sldLayoutChg>
        <pc:sldLayoutChg chg="new replId">
          <pc:chgData name="Morgan Mcgowan- Boswell (2203790)" userId="b6f170f4-94c4-47e8-ae77-6031c77a12cc" providerId="ADAL" clId="{C475ABCF-3C4E-45DE-9B8E-2098BCBDB4D7}" dt="2024-02-22T19:43:46.097" v="16" actId="6938"/>
          <pc:sldLayoutMkLst>
            <pc:docMk/>
            <pc:sldMasterMk cId="410109935" sldId="2147483732"/>
            <pc:sldLayoutMk cId="171296427" sldId="2147483735"/>
          </pc:sldLayoutMkLst>
        </pc:sldLayoutChg>
        <pc:sldLayoutChg chg="new replId">
          <pc:chgData name="Morgan Mcgowan- Boswell (2203790)" userId="b6f170f4-94c4-47e8-ae77-6031c77a12cc" providerId="ADAL" clId="{C475ABCF-3C4E-45DE-9B8E-2098BCBDB4D7}" dt="2024-02-22T19:43:46.097" v="16" actId="6938"/>
          <pc:sldLayoutMkLst>
            <pc:docMk/>
            <pc:sldMasterMk cId="410109935" sldId="2147483732"/>
            <pc:sldLayoutMk cId="3805943014" sldId="2147483736"/>
          </pc:sldLayoutMkLst>
        </pc:sldLayoutChg>
        <pc:sldLayoutChg chg="new replId">
          <pc:chgData name="Morgan Mcgowan- Boswell (2203790)" userId="b6f170f4-94c4-47e8-ae77-6031c77a12cc" providerId="ADAL" clId="{C475ABCF-3C4E-45DE-9B8E-2098BCBDB4D7}" dt="2024-02-22T19:43:46.097" v="16" actId="6938"/>
          <pc:sldLayoutMkLst>
            <pc:docMk/>
            <pc:sldMasterMk cId="410109935" sldId="2147483732"/>
            <pc:sldLayoutMk cId="3374185209" sldId="2147483737"/>
          </pc:sldLayoutMkLst>
        </pc:sldLayoutChg>
        <pc:sldLayoutChg chg="new replId">
          <pc:chgData name="Morgan Mcgowan- Boswell (2203790)" userId="b6f170f4-94c4-47e8-ae77-6031c77a12cc" providerId="ADAL" clId="{C475ABCF-3C4E-45DE-9B8E-2098BCBDB4D7}" dt="2024-02-22T19:43:46.097" v="16" actId="6938"/>
          <pc:sldLayoutMkLst>
            <pc:docMk/>
            <pc:sldMasterMk cId="410109935" sldId="2147483732"/>
            <pc:sldLayoutMk cId="2872142494" sldId="2147483738"/>
          </pc:sldLayoutMkLst>
        </pc:sldLayoutChg>
        <pc:sldLayoutChg chg="new replId">
          <pc:chgData name="Morgan Mcgowan- Boswell (2203790)" userId="b6f170f4-94c4-47e8-ae77-6031c77a12cc" providerId="ADAL" clId="{C475ABCF-3C4E-45DE-9B8E-2098BCBDB4D7}" dt="2024-02-22T19:43:46.097" v="16" actId="6938"/>
          <pc:sldLayoutMkLst>
            <pc:docMk/>
            <pc:sldMasterMk cId="410109935" sldId="2147483732"/>
            <pc:sldLayoutMk cId="1548450454" sldId="2147483739"/>
          </pc:sldLayoutMkLst>
        </pc:sldLayoutChg>
        <pc:sldLayoutChg chg="new replId">
          <pc:chgData name="Morgan Mcgowan- Boswell (2203790)" userId="b6f170f4-94c4-47e8-ae77-6031c77a12cc" providerId="ADAL" clId="{C475ABCF-3C4E-45DE-9B8E-2098BCBDB4D7}" dt="2024-02-22T19:43:46.097" v="16" actId="6938"/>
          <pc:sldLayoutMkLst>
            <pc:docMk/>
            <pc:sldMasterMk cId="410109935" sldId="2147483732"/>
            <pc:sldLayoutMk cId="1619483612" sldId="2147483740"/>
          </pc:sldLayoutMkLst>
        </pc:sldLayoutChg>
        <pc:sldLayoutChg chg="new replId">
          <pc:chgData name="Morgan Mcgowan- Boswell (2203790)" userId="b6f170f4-94c4-47e8-ae77-6031c77a12cc" providerId="ADAL" clId="{C475ABCF-3C4E-45DE-9B8E-2098BCBDB4D7}" dt="2024-02-22T19:43:46.097" v="16" actId="6938"/>
          <pc:sldLayoutMkLst>
            <pc:docMk/>
            <pc:sldMasterMk cId="410109935" sldId="2147483732"/>
            <pc:sldLayoutMk cId="340478437" sldId="2147483741"/>
          </pc:sldLayoutMkLst>
        </pc:sldLayoutChg>
        <pc:sldLayoutChg chg="new replId">
          <pc:chgData name="Morgan Mcgowan- Boswell (2203790)" userId="b6f170f4-94c4-47e8-ae77-6031c77a12cc" providerId="ADAL" clId="{C475ABCF-3C4E-45DE-9B8E-2098BCBDB4D7}" dt="2024-02-22T19:43:46.097" v="16" actId="6938"/>
          <pc:sldLayoutMkLst>
            <pc:docMk/>
            <pc:sldMasterMk cId="410109935" sldId="2147483732"/>
            <pc:sldLayoutMk cId="1348148933" sldId="2147483742"/>
          </pc:sldLayoutMkLst>
        </pc:sldLayoutChg>
        <pc:sldLayoutChg chg="new replId">
          <pc:chgData name="Morgan Mcgowan- Boswell (2203790)" userId="b6f170f4-94c4-47e8-ae77-6031c77a12cc" providerId="ADAL" clId="{C475ABCF-3C4E-45DE-9B8E-2098BCBDB4D7}" dt="2024-02-22T19:43:46.097" v="16" actId="6938"/>
          <pc:sldLayoutMkLst>
            <pc:docMk/>
            <pc:sldMasterMk cId="410109935" sldId="2147483732"/>
            <pc:sldLayoutMk cId="4028135959" sldId="2147483743"/>
          </pc:sldLayoutMkLst>
        </pc:sldLayoutChg>
      </pc:sldMasterChg>
      <pc:sldMasterChg chg="new mod addSldLayout">
        <pc:chgData name="Morgan Mcgowan- Boswell (2203790)" userId="b6f170f4-94c4-47e8-ae77-6031c77a12cc" providerId="ADAL" clId="{C475ABCF-3C4E-45DE-9B8E-2098BCBDB4D7}" dt="2024-02-22T19:43:46.839" v="17" actId="6938"/>
        <pc:sldMasterMkLst>
          <pc:docMk/>
          <pc:sldMasterMk cId="3839373260" sldId="2147483744"/>
        </pc:sldMasterMkLst>
        <pc:sldLayoutChg chg="new replId">
          <pc:chgData name="Morgan Mcgowan- Boswell (2203790)" userId="b6f170f4-94c4-47e8-ae77-6031c77a12cc" providerId="ADAL" clId="{C475ABCF-3C4E-45DE-9B8E-2098BCBDB4D7}" dt="2024-02-22T19:43:46.839" v="17" actId="6938"/>
          <pc:sldLayoutMkLst>
            <pc:docMk/>
            <pc:sldMasterMk cId="3839373260" sldId="2147483744"/>
            <pc:sldLayoutMk cId="1954525269" sldId="2147483745"/>
          </pc:sldLayoutMkLst>
        </pc:sldLayoutChg>
        <pc:sldLayoutChg chg="new replId">
          <pc:chgData name="Morgan Mcgowan- Boswell (2203790)" userId="b6f170f4-94c4-47e8-ae77-6031c77a12cc" providerId="ADAL" clId="{C475ABCF-3C4E-45DE-9B8E-2098BCBDB4D7}" dt="2024-02-22T19:43:46.839" v="17" actId="6938"/>
          <pc:sldLayoutMkLst>
            <pc:docMk/>
            <pc:sldMasterMk cId="3839373260" sldId="2147483744"/>
            <pc:sldLayoutMk cId="2138730810" sldId="2147483746"/>
          </pc:sldLayoutMkLst>
        </pc:sldLayoutChg>
        <pc:sldLayoutChg chg="new replId">
          <pc:chgData name="Morgan Mcgowan- Boswell (2203790)" userId="b6f170f4-94c4-47e8-ae77-6031c77a12cc" providerId="ADAL" clId="{C475ABCF-3C4E-45DE-9B8E-2098BCBDB4D7}" dt="2024-02-22T19:43:46.839" v="17" actId="6938"/>
          <pc:sldLayoutMkLst>
            <pc:docMk/>
            <pc:sldMasterMk cId="3839373260" sldId="2147483744"/>
            <pc:sldLayoutMk cId="116038191" sldId="2147483747"/>
          </pc:sldLayoutMkLst>
        </pc:sldLayoutChg>
        <pc:sldLayoutChg chg="new replId">
          <pc:chgData name="Morgan Mcgowan- Boswell (2203790)" userId="b6f170f4-94c4-47e8-ae77-6031c77a12cc" providerId="ADAL" clId="{C475ABCF-3C4E-45DE-9B8E-2098BCBDB4D7}" dt="2024-02-22T19:43:46.839" v="17" actId="6938"/>
          <pc:sldLayoutMkLst>
            <pc:docMk/>
            <pc:sldMasterMk cId="3839373260" sldId="2147483744"/>
            <pc:sldLayoutMk cId="2976420524" sldId="2147483748"/>
          </pc:sldLayoutMkLst>
        </pc:sldLayoutChg>
        <pc:sldLayoutChg chg="new replId">
          <pc:chgData name="Morgan Mcgowan- Boswell (2203790)" userId="b6f170f4-94c4-47e8-ae77-6031c77a12cc" providerId="ADAL" clId="{C475ABCF-3C4E-45DE-9B8E-2098BCBDB4D7}" dt="2024-02-22T19:43:46.839" v="17" actId="6938"/>
          <pc:sldLayoutMkLst>
            <pc:docMk/>
            <pc:sldMasterMk cId="3839373260" sldId="2147483744"/>
            <pc:sldLayoutMk cId="758051277" sldId="2147483749"/>
          </pc:sldLayoutMkLst>
        </pc:sldLayoutChg>
        <pc:sldLayoutChg chg="new replId">
          <pc:chgData name="Morgan Mcgowan- Boswell (2203790)" userId="b6f170f4-94c4-47e8-ae77-6031c77a12cc" providerId="ADAL" clId="{C475ABCF-3C4E-45DE-9B8E-2098BCBDB4D7}" dt="2024-02-22T19:43:46.839" v="17" actId="6938"/>
          <pc:sldLayoutMkLst>
            <pc:docMk/>
            <pc:sldMasterMk cId="3839373260" sldId="2147483744"/>
            <pc:sldLayoutMk cId="3538808126" sldId="2147483750"/>
          </pc:sldLayoutMkLst>
        </pc:sldLayoutChg>
        <pc:sldLayoutChg chg="new replId">
          <pc:chgData name="Morgan Mcgowan- Boswell (2203790)" userId="b6f170f4-94c4-47e8-ae77-6031c77a12cc" providerId="ADAL" clId="{C475ABCF-3C4E-45DE-9B8E-2098BCBDB4D7}" dt="2024-02-22T19:43:46.839" v="17" actId="6938"/>
          <pc:sldLayoutMkLst>
            <pc:docMk/>
            <pc:sldMasterMk cId="3839373260" sldId="2147483744"/>
            <pc:sldLayoutMk cId="1573367911" sldId="2147483751"/>
          </pc:sldLayoutMkLst>
        </pc:sldLayoutChg>
        <pc:sldLayoutChg chg="new replId">
          <pc:chgData name="Morgan Mcgowan- Boswell (2203790)" userId="b6f170f4-94c4-47e8-ae77-6031c77a12cc" providerId="ADAL" clId="{C475ABCF-3C4E-45DE-9B8E-2098BCBDB4D7}" dt="2024-02-22T19:43:46.839" v="17" actId="6938"/>
          <pc:sldLayoutMkLst>
            <pc:docMk/>
            <pc:sldMasterMk cId="3839373260" sldId="2147483744"/>
            <pc:sldLayoutMk cId="879454909" sldId="2147483752"/>
          </pc:sldLayoutMkLst>
        </pc:sldLayoutChg>
        <pc:sldLayoutChg chg="new replId">
          <pc:chgData name="Morgan Mcgowan- Boswell (2203790)" userId="b6f170f4-94c4-47e8-ae77-6031c77a12cc" providerId="ADAL" clId="{C475ABCF-3C4E-45DE-9B8E-2098BCBDB4D7}" dt="2024-02-22T19:43:46.839" v="17" actId="6938"/>
          <pc:sldLayoutMkLst>
            <pc:docMk/>
            <pc:sldMasterMk cId="3839373260" sldId="2147483744"/>
            <pc:sldLayoutMk cId="195033399" sldId="2147483753"/>
          </pc:sldLayoutMkLst>
        </pc:sldLayoutChg>
        <pc:sldLayoutChg chg="new replId">
          <pc:chgData name="Morgan Mcgowan- Boswell (2203790)" userId="b6f170f4-94c4-47e8-ae77-6031c77a12cc" providerId="ADAL" clId="{C475ABCF-3C4E-45DE-9B8E-2098BCBDB4D7}" dt="2024-02-22T19:43:46.839" v="17" actId="6938"/>
          <pc:sldLayoutMkLst>
            <pc:docMk/>
            <pc:sldMasterMk cId="3839373260" sldId="2147483744"/>
            <pc:sldLayoutMk cId="1653889454" sldId="2147483754"/>
          </pc:sldLayoutMkLst>
        </pc:sldLayoutChg>
        <pc:sldLayoutChg chg="new replId">
          <pc:chgData name="Morgan Mcgowan- Boswell (2203790)" userId="b6f170f4-94c4-47e8-ae77-6031c77a12cc" providerId="ADAL" clId="{C475ABCF-3C4E-45DE-9B8E-2098BCBDB4D7}" dt="2024-02-22T19:43:46.839" v="17" actId="6938"/>
          <pc:sldLayoutMkLst>
            <pc:docMk/>
            <pc:sldMasterMk cId="3839373260" sldId="2147483744"/>
            <pc:sldLayoutMk cId="533298058" sldId="2147483755"/>
          </pc:sldLayoutMkLst>
        </pc:sldLayoutChg>
      </pc:sldMasterChg>
      <pc:sldMasterChg chg="new mod addSldLayout">
        <pc:chgData name="Morgan Mcgowan- Boswell (2203790)" userId="b6f170f4-94c4-47e8-ae77-6031c77a12cc" providerId="ADAL" clId="{C475ABCF-3C4E-45DE-9B8E-2098BCBDB4D7}" dt="2024-02-22T19:43:47.428" v="18" actId="6938"/>
        <pc:sldMasterMkLst>
          <pc:docMk/>
          <pc:sldMasterMk cId="1846080874" sldId="2147483756"/>
        </pc:sldMasterMkLst>
        <pc:sldLayoutChg chg="new replId">
          <pc:chgData name="Morgan Mcgowan- Boswell (2203790)" userId="b6f170f4-94c4-47e8-ae77-6031c77a12cc" providerId="ADAL" clId="{C475ABCF-3C4E-45DE-9B8E-2098BCBDB4D7}" dt="2024-02-22T19:43:47.428" v="18" actId="6938"/>
          <pc:sldLayoutMkLst>
            <pc:docMk/>
            <pc:sldMasterMk cId="1846080874" sldId="2147483756"/>
            <pc:sldLayoutMk cId="3963308422" sldId="2147483757"/>
          </pc:sldLayoutMkLst>
        </pc:sldLayoutChg>
        <pc:sldLayoutChg chg="new replId">
          <pc:chgData name="Morgan Mcgowan- Boswell (2203790)" userId="b6f170f4-94c4-47e8-ae77-6031c77a12cc" providerId="ADAL" clId="{C475ABCF-3C4E-45DE-9B8E-2098BCBDB4D7}" dt="2024-02-22T19:43:47.428" v="18" actId="6938"/>
          <pc:sldLayoutMkLst>
            <pc:docMk/>
            <pc:sldMasterMk cId="1846080874" sldId="2147483756"/>
            <pc:sldLayoutMk cId="2910738917" sldId="2147483758"/>
          </pc:sldLayoutMkLst>
        </pc:sldLayoutChg>
        <pc:sldLayoutChg chg="new replId">
          <pc:chgData name="Morgan Mcgowan- Boswell (2203790)" userId="b6f170f4-94c4-47e8-ae77-6031c77a12cc" providerId="ADAL" clId="{C475ABCF-3C4E-45DE-9B8E-2098BCBDB4D7}" dt="2024-02-22T19:43:47.428" v="18" actId="6938"/>
          <pc:sldLayoutMkLst>
            <pc:docMk/>
            <pc:sldMasterMk cId="1846080874" sldId="2147483756"/>
            <pc:sldLayoutMk cId="3741666028" sldId="2147483759"/>
          </pc:sldLayoutMkLst>
        </pc:sldLayoutChg>
        <pc:sldLayoutChg chg="new replId">
          <pc:chgData name="Morgan Mcgowan- Boswell (2203790)" userId="b6f170f4-94c4-47e8-ae77-6031c77a12cc" providerId="ADAL" clId="{C475ABCF-3C4E-45DE-9B8E-2098BCBDB4D7}" dt="2024-02-22T19:43:47.428" v="18" actId="6938"/>
          <pc:sldLayoutMkLst>
            <pc:docMk/>
            <pc:sldMasterMk cId="1846080874" sldId="2147483756"/>
            <pc:sldLayoutMk cId="2743012869" sldId="2147483760"/>
          </pc:sldLayoutMkLst>
        </pc:sldLayoutChg>
        <pc:sldLayoutChg chg="new replId">
          <pc:chgData name="Morgan Mcgowan- Boswell (2203790)" userId="b6f170f4-94c4-47e8-ae77-6031c77a12cc" providerId="ADAL" clId="{C475ABCF-3C4E-45DE-9B8E-2098BCBDB4D7}" dt="2024-02-22T19:43:47.428" v="18" actId="6938"/>
          <pc:sldLayoutMkLst>
            <pc:docMk/>
            <pc:sldMasterMk cId="1846080874" sldId="2147483756"/>
            <pc:sldLayoutMk cId="3491464679" sldId="2147483761"/>
          </pc:sldLayoutMkLst>
        </pc:sldLayoutChg>
        <pc:sldLayoutChg chg="new replId">
          <pc:chgData name="Morgan Mcgowan- Boswell (2203790)" userId="b6f170f4-94c4-47e8-ae77-6031c77a12cc" providerId="ADAL" clId="{C475ABCF-3C4E-45DE-9B8E-2098BCBDB4D7}" dt="2024-02-22T19:43:47.428" v="18" actId="6938"/>
          <pc:sldLayoutMkLst>
            <pc:docMk/>
            <pc:sldMasterMk cId="1846080874" sldId="2147483756"/>
            <pc:sldLayoutMk cId="3266722747" sldId="2147483762"/>
          </pc:sldLayoutMkLst>
        </pc:sldLayoutChg>
        <pc:sldLayoutChg chg="new replId">
          <pc:chgData name="Morgan Mcgowan- Boswell (2203790)" userId="b6f170f4-94c4-47e8-ae77-6031c77a12cc" providerId="ADAL" clId="{C475ABCF-3C4E-45DE-9B8E-2098BCBDB4D7}" dt="2024-02-22T19:43:47.428" v="18" actId="6938"/>
          <pc:sldLayoutMkLst>
            <pc:docMk/>
            <pc:sldMasterMk cId="1846080874" sldId="2147483756"/>
            <pc:sldLayoutMk cId="3835457669" sldId="2147483763"/>
          </pc:sldLayoutMkLst>
        </pc:sldLayoutChg>
        <pc:sldLayoutChg chg="new replId">
          <pc:chgData name="Morgan Mcgowan- Boswell (2203790)" userId="b6f170f4-94c4-47e8-ae77-6031c77a12cc" providerId="ADAL" clId="{C475ABCF-3C4E-45DE-9B8E-2098BCBDB4D7}" dt="2024-02-22T19:43:47.428" v="18" actId="6938"/>
          <pc:sldLayoutMkLst>
            <pc:docMk/>
            <pc:sldMasterMk cId="1846080874" sldId="2147483756"/>
            <pc:sldLayoutMk cId="4050635272" sldId="2147483764"/>
          </pc:sldLayoutMkLst>
        </pc:sldLayoutChg>
        <pc:sldLayoutChg chg="new replId">
          <pc:chgData name="Morgan Mcgowan- Boswell (2203790)" userId="b6f170f4-94c4-47e8-ae77-6031c77a12cc" providerId="ADAL" clId="{C475ABCF-3C4E-45DE-9B8E-2098BCBDB4D7}" dt="2024-02-22T19:43:47.428" v="18" actId="6938"/>
          <pc:sldLayoutMkLst>
            <pc:docMk/>
            <pc:sldMasterMk cId="1846080874" sldId="2147483756"/>
            <pc:sldLayoutMk cId="122120191" sldId="2147483765"/>
          </pc:sldLayoutMkLst>
        </pc:sldLayoutChg>
        <pc:sldLayoutChg chg="new replId">
          <pc:chgData name="Morgan Mcgowan- Boswell (2203790)" userId="b6f170f4-94c4-47e8-ae77-6031c77a12cc" providerId="ADAL" clId="{C475ABCF-3C4E-45DE-9B8E-2098BCBDB4D7}" dt="2024-02-22T19:43:47.428" v="18" actId="6938"/>
          <pc:sldLayoutMkLst>
            <pc:docMk/>
            <pc:sldMasterMk cId="1846080874" sldId="2147483756"/>
            <pc:sldLayoutMk cId="2063743946" sldId="2147483766"/>
          </pc:sldLayoutMkLst>
        </pc:sldLayoutChg>
        <pc:sldLayoutChg chg="new replId">
          <pc:chgData name="Morgan Mcgowan- Boswell (2203790)" userId="b6f170f4-94c4-47e8-ae77-6031c77a12cc" providerId="ADAL" clId="{C475ABCF-3C4E-45DE-9B8E-2098BCBDB4D7}" dt="2024-02-22T19:43:47.428" v="18" actId="6938"/>
          <pc:sldLayoutMkLst>
            <pc:docMk/>
            <pc:sldMasterMk cId="1846080874" sldId="2147483756"/>
            <pc:sldLayoutMk cId="4150192353" sldId="2147483767"/>
          </pc:sldLayoutMkLst>
        </pc:sldLayoutChg>
      </pc:sldMasterChg>
      <pc:sldMasterChg chg="new mod addSldLayout">
        <pc:chgData name="Morgan Mcgowan- Boswell (2203790)" userId="b6f170f4-94c4-47e8-ae77-6031c77a12cc" providerId="ADAL" clId="{C475ABCF-3C4E-45DE-9B8E-2098BCBDB4D7}" dt="2024-02-22T19:43:48.041" v="19" actId="6938"/>
        <pc:sldMasterMkLst>
          <pc:docMk/>
          <pc:sldMasterMk cId="615103193" sldId="2147483768"/>
        </pc:sldMasterMkLst>
        <pc:sldLayoutChg chg="new replId">
          <pc:chgData name="Morgan Mcgowan- Boswell (2203790)" userId="b6f170f4-94c4-47e8-ae77-6031c77a12cc" providerId="ADAL" clId="{C475ABCF-3C4E-45DE-9B8E-2098BCBDB4D7}" dt="2024-02-22T19:43:48.041" v="19" actId="6938"/>
          <pc:sldLayoutMkLst>
            <pc:docMk/>
            <pc:sldMasterMk cId="615103193" sldId="2147483768"/>
            <pc:sldLayoutMk cId="2066525414" sldId="2147483769"/>
          </pc:sldLayoutMkLst>
        </pc:sldLayoutChg>
        <pc:sldLayoutChg chg="new replId">
          <pc:chgData name="Morgan Mcgowan- Boswell (2203790)" userId="b6f170f4-94c4-47e8-ae77-6031c77a12cc" providerId="ADAL" clId="{C475ABCF-3C4E-45DE-9B8E-2098BCBDB4D7}" dt="2024-02-22T19:43:48.041" v="19" actId="6938"/>
          <pc:sldLayoutMkLst>
            <pc:docMk/>
            <pc:sldMasterMk cId="615103193" sldId="2147483768"/>
            <pc:sldLayoutMk cId="1440067574" sldId="2147483770"/>
          </pc:sldLayoutMkLst>
        </pc:sldLayoutChg>
        <pc:sldLayoutChg chg="new replId">
          <pc:chgData name="Morgan Mcgowan- Boswell (2203790)" userId="b6f170f4-94c4-47e8-ae77-6031c77a12cc" providerId="ADAL" clId="{C475ABCF-3C4E-45DE-9B8E-2098BCBDB4D7}" dt="2024-02-22T19:43:48.041" v="19" actId="6938"/>
          <pc:sldLayoutMkLst>
            <pc:docMk/>
            <pc:sldMasterMk cId="615103193" sldId="2147483768"/>
            <pc:sldLayoutMk cId="3113151406" sldId="2147483771"/>
          </pc:sldLayoutMkLst>
        </pc:sldLayoutChg>
        <pc:sldLayoutChg chg="new replId">
          <pc:chgData name="Morgan Mcgowan- Boswell (2203790)" userId="b6f170f4-94c4-47e8-ae77-6031c77a12cc" providerId="ADAL" clId="{C475ABCF-3C4E-45DE-9B8E-2098BCBDB4D7}" dt="2024-02-22T19:43:48.041" v="19" actId="6938"/>
          <pc:sldLayoutMkLst>
            <pc:docMk/>
            <pc:sldMasterMk cId="615103193" sldId="2147483768"/>
            <pc:sldLayoutMk cId="2014030801" sldId="2147483772"/>
          </pc:sldLayoutMkLst>
        </pc:sldLayoutChg>
        <pc:sldLayoutChg chg="new replId">
          <pc:chgData name="Morgan Mcgowan- Boswell (2203790)" userId="b6f170f4-94c4-47e8-ae77-6031c77a12cc" providerId="ADAL" clId="{C475ABCF-3C4E-45DE-9B8E-2098BCBDB4D7}" dt="2024-02-22T19:43:48.041" v="19" actId="6938"/>
          <pc:sldLayoutMkLst>
            <pc:docMk/>
            <pc:sldMasterMk cId="615103193" sldId="2147483768"/>
            <pc:sldLayoutMk cId="1716172385" sldId="2147483773"/>
          </pc:sldLayoutMkLst>
        </pc:sldLayoutChg>
        <pc:sldLayoutChg chg="new replId">
          <pc:chgData name="Morgan Mcgowan- Boswell (2203790)" userId="b6f170f4-94c4-47e8-ae77-6031c77a12cc" providerId="ADAL" clId="{C475ABCF-3C4E-45DE-9B8E-2098BCBDB4D7}" dt="2024-02-22T19:43:48.041" v="19" actId="6938"/>
          <pc:sldLayoutMkLst>
            <pc:docMk/>
            <pc:sldMasterMk cId="615103193" sldId="2147483768"/>
            <pc:sldLayoutMk cId="2838480243" sldId="2147483774"/>
          </pc:sldLayoutMkLst>
        </pc:sldLayoutChg>
        <pc:sldLayoutChg chg="new replId">
          <pc:chgData name="Morgan Mcgowan- Boswell (2203790)" userId="b6f170f4-94c4-47e8-ae77-6031c77a12cc" providerId="ADAL" clId="{C475ABCF-3C4E-45DE-9B8E-2098BCBDB4D7}" dt="2024-02-22T19:43:48.041" v="19" actId="6938"/>
          <pc:sldLayoutMkLst>
            <pc:docMk/>
            <pc:sldMasterMk cId="615103193" sldId="2147483768"/>
            <pc:sldLayoutMk cId="2863721646" sldId="2147483775"/>
          </pc:sldLayoutMkLst>
        </pc:sldLayoutChg>
        <pc:sldLayoutChg chg="new replId">
          <pc:chgData name="Morgan Mcgowan- Boswell (2203790)" userId="b6f170f4-94c4-47e8-ae77-6031c77a12cc" providerId="ADAL" clId="{C475ABCF-3C4E-45DE-9B8E-2098BCBDB4D7}" dt="2024-02-22T19:43:48.041" v="19" actId="6938"/>
          <pc:sldLayoutMkLst>
            <pc:docMk/>
            <pc:sldMasterMk cId="615103193" sldId="2147483768"/>
            <pc:sldLayoutMk cId="2817655647" sldId="2147483776"/>
          </pc:sldLayoutMkLst>
        </pc:sldLayoutChg>
        <pc:sldLayoutChg chg="new replId">
          <pc:chgData name="Morgan Mcgowan- Boswell (2203790)" userId="b6f170f4-94c4-47e8-ae77-6031c77a12cc" providerId="ADAL" clId="{C475ABCF-3C4E-45DE-9B8E-2098BCBDB4D7}" dt="2024-02-22T19:43:48.041" v="19" actId="6938"/>
          <pc:sldLayoutMkLst>
            <pc:docMk/>
            <pc:sldMasterMk cId="615103193" sldId="2147483768"/>
            <pc:sldLayoutMk cId="663674127" sldId="2147483777"/>
          </pc:sldLayoutMkLst>
        </pc:sldLayoutChg>
        <pc:sldLayoutChg chg="new replId">
          <pc:chgData name="Morgan Mcgowan- Boswell (2203790)" userId="b6f170f4-94c4-47e8-ae77-6031c77a12cc" providerId="ADAL" clId="{C475ABCF-3C4E-45DE-9B8E-2098BCBDB4D7}" dt="2024-02-22T19:43:48.041" v="19" actId="6938"/>
          <pc:sldLayoutMkLst>
            <pc:docMk/>
            <pc:sldMasterMk cId="615103193" sldId="2147483768"/>
            <pc:sldLayoutMk cId="2260481068" sldId="2147483778"/>
          </pc:sldLayoutMkLst>
        </pc:sldLayoutChg>
        <pc:sldLayoutChg chg="new replId">
          <pc:chgData name="Morgan Mcgowan- Boswell (2203790)" userId="b6f170f4-94c4-47e8-ae77-6031c77a12cc" providerId="ADAL" clId="{C475ABCF-3C4E-45DE-9B8E-2098BCBDB4D7}" dt="2024-02-22T19:43:48.041" v="19" actId="6938"/>
          <pc:sldLayoutMkLst>
            <pc:docMk/>
            <pc:sldMasterMk cId="615103193" sldId="2147483768"/>
            <pc:sldLayoutMk cId="3299421860" sldId="2147483779"/>
          </pc:sldLayoutMkLst>
        </pc:sldLayoutChg>
      </pc:sldMasterChg>
      <pc:sldMasterChg chg="new mod addSldLayout">
        <pc:chgData name="Morgan Mcgowan- Boswell (2203790)" userId="b6f170f4-94c4-47e8-ae77-6031c77a12cc" providerId="ADAL" clId="{C475ABCF-3C4E-45DE-9B8E-2098BCBDB4D7}" dt="2024-02-22T19:43:48.500" v="20" actId="6938"/>
        <pc:sldMasterMkLst>
          <pc:docMk/>
          <pc:sldMasterMk cId="1058096571" sldId="2147483780"/>
        </pc:sldMasterMkLst>
        <pc:sldLayoutChg chg="new replId">
          <pc:chgData name="Morgan Mcgowan- Boswell (2203790)" userId="b6f170f4-94c4-47e8-ae77-6031c77a12cc" providerId="ADAL" clId="{C475ABCF-3C4E-45DE-9B8E-2098BCBDB4D7}" dt="2024-02-22T19:43:48.500" v="20" actId="6938"/>
          <pc:sldLayoutMkLst>
            <pc:docMk/>
            <pc:sldMasterMk cId="1058096571" sldId="2147483780"/>
            <pc:sldLayoutMk cId="3600137317" sldId="2147483781"/>
          </pc:sldLayoutMkLst>
        </pc:sldLayoutChg>
        <pc:sldLayoutChg chg="new replId">
          <pc:chgData name="Morgan Mcgowan- Boswell (2203790)" userId="b6f170f4-94c4-47e8-ae77-6031c77a12cc" providerId="ADAL" clId="{C475ABCF-3C4E-45DE-9B8E-2098BCBDB4D7}" dt="2024-02-22T19:43:48.500" v="20" actId="6938"/>
          <pc:sldLayoutMkLst>
            <pc:docMk/>
            <pc:sldMasterMk cId="1058096571" sldId="2147483780"/>
            <pc:sldLayoutMk cId="3012643953" sldId="2147483782"/>
          </pc:sldLayoutMkLst>
        </pc:sldLayoutChg>
        <pc:sldLayoutChg chg="new replId">
          <pc:chgData name="Morgan Mcgowan- Boswell (2203790)" userId="b6f170f4-94c4-47e8-ae77-6031c77a12cc" providerId="ADAL" clId="{C475ABCF-3C4E-45DE-9B8E-2098BCBDB4D7}" dt="2024-02-22T19:43:48.500" v="20" actId="6938"/>
          <pc:sldLayoutMkLst>
            <pc:docMk/>
            <pc:sldMasterMk cId="1058096571" sldId="2147483780"/>
            <pc:sldLayoutMk cId="3483121399" sldId="2147483783"/>
          </pc:sldLayoutMkLst>
        </pc:sldLayoutChg>
        <pc:sldLayoutChg chg="new replId">
          <pc:chgData name="Morgan Mcgowan- Boswell (2203790)" userId="b6f170f4-94c4-47e8-ae77-6031c77a12cc" providerId="ADAL" clId="{C475ABCF-3C4E-45DE-9B8E-2098BCBDB4D7}" dt="2024-02-22T19:43:48.500" v="20" actId="6938"/>
          <pc:sldLayoutMkLst>
            <pc:docMk/>
            <pc:sldMasterMk cId="1058096571" sldId="2147483780"/>
            <pc:sldLayoutMk cId="3421333156" sldId="2147483784"/>
          </pc:sldLayoutMkLst>
        </pc:sldLayoutChg>
        <pc:sldLayoutChg chg="new replId">
          <pc:chgData name="Morgan Mcgowan- Boswell (2203790)" userId="b6f170f4-94c4-47e8-ae77-6031c77a12cc" providerId="ADAL" clId="{C475ABCF-3C4E-45DE-9B8E-2098BCBDB4D7}" dt="2024-02-22T19:43:48.500" v="20" actId="6938"/>
          <pc:sldLayoutMkLst>
            <pc:docMk/>
            <pc:sldMasterMk cId="1058096571" sldId="2147483780"/>
            <pc:sldLayoutMk cId="1766510979" sldId="2147483785"/>
          </pc:sldLayoutMkLst>
        </pc:sldLayoutChg>
        <pc:sldLayoutChg chg="new replId">
          <pc:chgData name="Morgan Mcgowan- Boswell (2203790)" userId="b6f170f4-94c4-47e8-ae77-6031c77a12cc" providerId="ADAL" clId="{C475ABCF-3C4E-45DE-9B8E-2098BCBDB4D7}" dt="2024-02-22T19:43:48.500" v="20" actId="6938"/>
          <pc:sldLayoutMkLst>
            <pc:docMk/>
            <pc:sldMasterMk cId="1058096571" sldId="2147483780"/>
            <pc:sldLayoutMk cId="1384173098" sldId="2147483786"/>
          </pc:sldLayoutMkLst>
        </pc:sldLayoutChg>
        <pc:sldLayoutChg chg="new replId">
          <pc:chgData name="Morgan Mcgowan- Boswell (2203790)" userId="b6f170f4-94c4-47e8-ae77-6031c77a12cc" providerId="ADAL" clId="{C475ABCF-3C4E-45DE-9B8E-2098BCBDB4D7}" dt="2024-02-22T19:43:48.500" v="20" actId="6938"/>
          <pc:sldLayoutMkLst>
            <pc:docMk/>
            <pc:sldMasterMk cId="1058096571" sldId="2147483780"/>
            <pc:sldLayoutMk cId="2767664232" sldId="2147483787"/>
          </pc:sldLayoutMkLst>
        </pc:sldLayoutChg>
        <pc:sldLayoutChg chg="new replId">
          <pc:chgData name="Morgan Mcgowan- Boswell (2203790)" userId="b6f170f4-94c4-47e8-ae77-6031c77a12cc" providerId="ADAL" clId="{C475ABCF-3C4E-45DE-9B8E-2098BCBDB4D7}" dt="2024-02-22T19:43:48.500" v="20" actId="6938"/>
          <pc:sldLayoutMkLst>
            <pc:docMk/>
            <pc:sldMasterMk cId="1058096571" sldId="2147483780"/>
            <pc:sldLayoutMk cId="832007827" sldId="2147483788"/>
          </pc:sldLayoutMkLst>
        </pc:sldLayoutChg>
        <pc:sldLayoutChg chg="new replId">
          <pc:chgData name="Morgan Mcgowan- Boswell (2203790)" userId="b6f170f4-94c4-47e8-ae77-6031c77a12cc" providerId="ADAL" clId="{C475ABCF-3C4E-45DE-9B8E-2098BCBDB4D7}" dt="2024-02-22T19:43:48.500" v="20" actId="6938"/>
          <pc:sldLayoutMkLst>
            <pc:docMk/>
            <pc:sldMasterMk cId="1058096571" sldId="2147483780"/>
            <pc:sldLayoutMk cId="3730523991" sldId="2147483789"/>
          </pc:sldLayoutMkLst>
        </pc:sldLayoutChg>
        <pc:sldLayoutChg chg="new replId">
          <pc:chgData name="Morgan Mcgowan- Boswell (2203790)" userId="b6f170f4-94c4-47e8-ae77-6031c77a12cc" providerId="ADAL" clId="{C475ABCF-3C4E-45DE-9B8E-2098BCBDB4D7}" dt="2024-02-22T19:43:48.500" v="20" actId="6938"/>
          <pc:sldLayoutMkLst>
            <pc:docMk/>
            <pc:sldMasterMk cId="1058096571" sldId="2147483780"/>
            <pc:sldLayoutMk cId="2312059659" sldId="2147483790"/>
          </pc:sldLayoutMkLst>
        </pc:sldLayoutChg>
        <pc:sldLayoutChg chg="new replId">
          <pc:chgData name="Morgan Mcgowan- Boswell (2203790)" userId="b6f170f4-94c4-47e8-ae77-6031c77a12cc" providerId="ADAL" clId="{C475ABCF-3C4E-45DE-9B8E-2098BCBDB4D7}" dt="2024-02-22T19:43:48.500" v="20" actId="6938"/>
          <pc:sldLayoutMkLst>
            <pc:docMk/>
            <pc:sldMasterMk cId="1058096571" sldId="2147483780"/>
            <pc:sldLayoutMk cId="164310687" sldId="2147483791"/>
          </pc:sldLayoutMkLst>
        </pc:sldLayoutChg>
      </pc:sldMasterChg>
      <pc:sldMasterChg chg="new mod addSldLayout">
        <pc:chgData name="Morgan Mcgowan- Boswell (2203790)" userId="b6f170f4-94c4-47e8-ae77-6031c77a12cc" providerId="ADAL" clId="{C475ABCF-3C4E-45DE-9B8E-2098BCBDB4D7}" dt="2024-02-22T19:43:49.004" v="21" actId="6938"/>
        <pc:sldMasterMkLst>
          <pc:docMk/>
          <pc:sldMasterMk cId="2472742867" sldId="2147483792"/>
        </pc:sldMasterMkLst>
        <pc:sldLayoutChg chg="new replId">
          <pc:chgData name="Morgan Mcgowan- Boswell (2203790)" userId="b6f170f4-94c4-47e8-ae77-6031c77a12cc" providerId="ADAL" clId="{C475ABCF-3C4E-45DE-9B8E-2098BCBDB4D7}" dt="2024-02-22T19:43:49.004" v="21" actId="6938"/>
          <pc:sldLayoutMkLst>
            <pc:docMk/>
            <pc:sldMasterMk cId="2472742867" sldId="2147483792"/>
            <pc:sldLayoutMk cId="3760364363" sldId="2147483793"/>
          </pc:sldLayoutMkLst>
        </pc:sldLayoutChg>
        <pc:sldLayoutChg chg="new replId">
          <pc:chgData name="Morgan Mcgowan- Boswell (2203790)" userId="b6f170f4-94c4-47e8-ae77-6031c77a12cc" providerId="ADAL" clId="{C475ABCF-3C4E-45DE-9B8E-2098BCBDB4D7}" dt="2024-02-22T19:43:49.004" v="21" actId="6938"/>
          <pc:sldLayoutMkLst>
            <pc:docMk/>
            <pc:sldMasterMk cId="2472742867" sldId="2147483792"/>
            <pc:sldLayoutMk cId="3016806836" sldId="2147483794"/>
          </pc:sldLayoutMkLst>
        </pc:sldLayoutChg>
        <pc:sldLayoutChg chg="new replId">
          <pc:chgData name="Morgan Mcgowan- Boswell (2203790)" userId="b6f170f4-94c4-47e8-ae77-6031c77a12cc" providerId="ADAL" clId="{C475ABCF-3C4E-45DE-9B8E-2098BCBDB4D7}" dt="2024-02-22T19:43:49.004" v="21" actId="6938"/>
          <pc:sldLayoutMkLst>
            <pc:docMk/>
            <pc:sldMasterMk cId="2472742867" sldId="2147483792"/>
            <pc:sldLayoutMk cId="1312411219" sldId="2147483795"/>
          </pc:sldLayoutMkLst>
        </pc:sldLayoutChg>
        <pc:sldLayoutChg chg="new replId">
          <pc:chgData name="Morgan Mcgowan- Boswell (2203790)" userId="b6f170f4-94c4-47e8-ae77-6031c77a12cc" providerId="ADAL" clId="{C475ABCF-3C4E-45DE-9B8E-2098BCBDB4D7}" dt="2024-02-22T19:43:49.004" v="21" actId="6938"/>
          <pc:sldLayoutMkLst>
            <pc:docMk/>
            <pc:sldMasterMk cId="2472742867" sldId="2147483792"/>
            <pc:sldLayoutMk cId="2091741797" sldId="2147483796"/>
          </pc:sldLayoutMkLst>
        </pc:sldLayoutChg>
        <pc:sldLayoutChg chg="new replId">
          <pc:chgData name="Morgan Mcgowan- Boswell (2203790)" userId="b6f170f4-94c4-47e8-ae77-6031c77a12cc" providerId="ADAL" clId="{C475ABCF-3C4E-45DE-9B8E-2098BCBDB4D7}" dt="2024-02-22T19:43:49.004" v="21" actId="6938"/>
          <pc:sldLayoutMkLst>
            <pc:docMk/>
            <pc:sldMasterMk cId="2472742867" sldId="2147483792"/>
            <pc:sldLayoutMk cId="248198372" sldId="2147483797"/>
          </pc:sldLayoutMkLst>
        </pc:sldLayoutChg>
        <pc:sldLayoutChg chg="new replId">
          <pc:chgData name="Morgan Mcgowan- Boswell (2203790)" userId="b6f170f4-94c4-47e8-ae77-6031c77a12cc" providerId="ADAL" clId="{C475ABCF-3C4E-45DE-9B8E-2098BCBDB4D7}" dt="2024-02-22T19:43:49.004" v="21" actId="6938"/>
          <pc:sldLayoutMkLst>
            <pc:docMk/>
            <pc:sldMasterMk cId="2472742867" sldId="2147483792"/>
            <pc:sldLayoutMk cId="3922009900" sldId="2147483798"/>
          </pc:sldLayoutMkLst>
        </pc:sldLayoutChg>
        <pc:sldLayoutChg chg="new replId">
          <pc:chgData name="Morgan Mcgowan- Boswell (2203790)" userId="b6f170f4-94c4-47e8-ae77-6031c77a12cc" providerId="ADAL" clId="{C475ABCF-3C4E-45DE-9B8E-2098BCBDB4D7}" dt="2024-02-22T19:43:49.004" v="21" actId="6938"/>
          <pc:sldLayoutMkLst>
            <pc:docMk/>
            <pc:sldMasterMk cId="2472742867" sldId="2147483792"/>
            <pc:sldLayoutMk cId="376577727" sldId="2147483799"/>
          </pc:sldLayoutMkLst>
        </pc:sldLayoutChg>
        <pc:sldLayoutChg chg="new replId">
          <pc:chgData name="Morgan Mcgowan- Boswell (2203790)" userId="b6f170f4-94c4-47e8-ae77-6031c77a12cc" providerId="ADAL" clId="{C475ABCF-3C4E-45DE-9B8E-2098BCBDB4D7}" dt="2024-02-22T19:43:49.004" v="21" actId="6938"/>
          <pc:sldLayoutMkLst>
            <pc:docMk/>
            <pc:sldMasterMk cId="2472742867" sldId="2147483792"/>
            <pc:sldLayoutMk cId="1979997406" sldId="2147483800"/>
          </pc:sldLayoutMkLst>
        </pc:sldLayoutChg>
        <pc:sldLayoutChg chg="new replId">
          <pc:chgData name="Morgan Mcgowan- Boswell (2203790)" userId="b6f170f4-94c4-47e8-ae77-6031c77a12cc" providerId="ADAL" clId="{C475ABCF-3C4E-45DE-9B8E-2098BCBDB4D7}" dt="2024-02-22T19:43:49.004" v="21" actId="6938"/>
          <pc:sldLayoutMkLst>
            <pc:docMk/>
            <pc:sldMasterMk cId="2472742867" sldId="2147483792"/>
            <pc:sldLayoutMk cId="2770331739" sldId="2147483801"/>
          </pc:sldLayoutMkLst>
        </pc:sldLayoutChg>
        <pc:sldLayoutChg chg="new replId">
          <pc:chgData name="Morgan Mcgowan- Boswell (2203790)" userId="b6f170f4-94c4-47e8-ae77-6031c77a12cc" providerId="ADAL" clId="{C475ABCF-3C4E-45DE-9B8E-2098BCBDB4D7}" dt="2024-02-22T19:43:49.004" v="21" actId="6938"/>
          <pc:sldLayoutMkLst>
            <pc:docMk/>
            <pc:sldMasterMk cId="2472742867" sldId="2147483792"/>
            <pc:sldLayoutMk cId="3231864352" sldId="2147483802"/>
          </pc:sldLayoutMkLst>
        </pc:sldLayoutChg>
        <pc:sldLayoutChg chg="new replId">
          <pc:chgData name="Morgan Mcgowan- Boswell (2203790)" userId="b6f170f4-94c4-47e8-ae77-6031c77a12cc" providerId="ADAL" clId="{C475ABCF-3C4E-45DE-9B8E-2098BCBDB4D7}" dt="2024-02-22T19:43:49.004" v="21" actId="6938"/>
          <pc:sldLayoutMkLst>
            <pc:docMk/>
            <pc:sldMasterMk cId="2472742867" sldId="2147483792"/>
            <pc:sldLayoutMk cId="83187670" sldId="2147483803"/>
          </pc:sldLayoutMkLst>
        </pc:sldLayoutChg>
      </pc:sldMasterChg>
      <pc:sldMasterChg chg="new mod addSldLayout">
        <pc:chgData name="Morgan Mcgowan- Boswell (2203790)" userId="b6f170f4-94c4-47e8-ae77-6031c77a12cc" providerId="ADAL" clId="{C475ABCF-3C4E-45DE-9B8E-2098BCBDB4D7}" dt="2024-02-22T19:43:49.480" v="22" actId="6938"/>
        <pc:sldMasterMkLst>
          <pc:docMk/>
          <pc:sldMasterMk cId="690954047" sldId="2147483804"/>
        </pc:sldMasterMkLst>
        <pc:sldLayoutChg chg="new replId">
          <pc:chgData name="Morgan Mcgowan- Boswell (2203790)" userId="b6f170f4-94c4-47e8-ae77-6031c77a12cc" providerId="ADAL" clId="{C475ABCF-3C4E-45DE-9B8E-2098BCBDB4D7}" dt="2024-02-22T19:43:49.480" v="22" actId="6938"/>
          <pc:sldLayoutMkLst>
            <pc:docMk/>
            <pc:sldMasterMk cId="690954047" sldId="2147483804"/>
            <pc:sldLayoutMk cId="3297665006" sldId="2147483805"/>
          </pc:sldLayoutMkLst>
        </pc:sldLayoutChg>
        <pc:sldLayoutChg chg="new replId">
          <pc:chgData name="Morgan Mcgowan- Boswell (2203790)" userId="b6f170f4-94c4-47e8-ae77-6031c77a12cc" providerId="ADAL" clId="{C475ABCF-3C4E-45DE-9B8E-2098BCBDB4D7}" dt="2024-02-22T19:43:49.480" v="22" actId="6938"/>
          <pc:sldLayoutMkLst>
            <pc:docMk/>
            <pc:sldMasterMk cId="690954047" sldId="2147483804"/>
            <pc:sldLayoutMk cId="437947333" sldId="2147483806"/>
          </pc:sldLayoutMkLst>
        </pc:sldLayoutChg>
        <pc:sldLayoutChg chg="new replId">
          <pc:chgData name="Morgan Mcgowan- Boswell (2203790)" userId="b6f170f4-94c4-47e8-ae77-6031c77a12cc" providerId="ADAL" clId="{C475ABCF-3C4E-45DE-9B8E-2098BCBDB4D7}" dt="2024-02-22T19:43:49.480" v="22" actId="6938"/>
          <pc:sldLayoutMkLst>
            <pc:docMk/>
            <pc:sldMasterMk cId="690954047" sldId="2147483804"/>
            <pc:sldLayoutMk cId="2162733886" sldId="2147483807"/>
          </pc:sldLayoutMkLst>
        </pc:sldLayoutChg>
        <pc:sldLayoutChg chg="new replId">
          <pc:chgData name="Morgan Mcgowan- Boswell (2203790)" userId="b6f170f4-94c4-47e8-ae77-6031c77a12cc" providerId="ADAL" clId="{C475ABCF-3C4E-45DE-9B8E-2098BCBDB4D7}" dt="2024-02-22T19:43:49.480" v="22" actId="6938"/>
          <pc:sldLayoutMkLst>
            <pc:docMk/>
            <pc:sldMasterMk cId="690954047" sldId="2147483804"/>
            <pc:sldLayoutMk cId="1704151772" sldId="2147483808"/>
          </pc:sldLayoutMkLst>
        </pc:sldLayoutChg>
        <pc:sldLayoutChg chg="new replId">
          <pc:chgData name="Morgan Mcgowan- Boswell (2203790)" userId="b6f170f4-94c4-47e8-ae77-6031c77a12cc" providerId="ADAL" clId="{C475ABCF-3C4E-45DE-9B8E-2098BCBDB4D7}" dt="2024-02-22T19:43:49.480" v="22" actId="6938"/>
          <pc:sldLayoutMkLst>
            <pc:docMk/>
            <pc:sldMasterMk cId="690954047" sldId="2147483804"/>
            <pc:sldLayoutMk cId="2728770362" sldId="2147483809"/>
          </pc:sldLayoutMkLst>
        </pc:sldLayoutChg>
        <pc:sldLayoutChg chg="new replId">
          <pc:chgData name="Morgan Mcgowan- Boswell (2203790)" userId="b6f170f4-94c4-47e8-ae77-6031c77a12cc" providerId="ADAL" clId="{C475ABCF-3C4E-45DE-9B8E-2098BCBDB4D7}" dt="2024-02-22T19:43:49.480" v="22" actId="6938"/>
          <pc:sldLayoutMkLst>
            <pc:docMk/>
            <pc:sldMasterMk cId="690954047" sldId="2147483804"/>
            <pc:sldLayoutMk cId="3159792729" sldId="2147483810"/>
          </pc:sldLayoutMkLst>
        </pc:sldLayoutChg>
        <pc:sldLayoutChg chg="new replId">
          <pc:chgData name="Morgan Mcgowan- Boswell (2203790)" userId="b6f170f4-94c4-47e8-ae77-6031c77a12cc" providerId="ADAL" clId="{C475ABCF-3C4E-45DE-9B8E-2098BCBDB4D7}" dt="2024-02-22T19:43:49.480" v="22" actId="6938"/>
          <pc:sldLayoutMkLst>
            <pc:docMk/>
            <pc:sldMasterMk cId="690954047" sldId="2147483804"/>
            <pc:sldLayoutMk cId="2305352929" sldId="2147483811"/>
          </pc:sldLayoutMkLst>
        </pc:sldLayoutChg>
        <pc:sldLayoutChg chg="new replId">
          <pc:chgData name="Morgan Mcgowan- Boswell (2203790)" userId="b6f170f4-94c4-47e8-ae77-6031c77a12cc" providerId="ADAL" clId="{C475ABCF-3C4E-45DE-9B8E-2098BCBDB4D7}" dt="2024-02-22T19:43:49.480" v="22" actId="6938"/>
          <pc:sldLayoutMkLst>
            <pc:docMk/>
            <pc:sldMasterMk cId="690954047" sldId="2147483804"/>
            <pc:sldLayoutMk cId="214461190" sldId="2147483812"/>
          </pc:sldLayoutMkLst>
        </pc:sldLayoutChg>
        <pc:sldLayoutChg chg="new replId">
          <pc:chgData name="Morgan Mcgowan- Boswell (2203790)" userId="b6f170f4-94c4-47e8-ae77-6031c77a12cc" providerId="ADAL" clId="{C475ABCF-3C4E-45DE-9B8E-2098BCBDB4D7}" dt="2024-02-22T19:43:49.480" v="22" actId="6938"/>
          <pc:sldLayoutMkLst>
            <pc:docMk/>
            <pc:sldMasterMk cId="690954047" sldId="2147483804"/>
            <pc:sldLayoutMk cId="654103687" sldId="2147483813"/>
          </pc:sldLayoutMkLst>
        </pc:sldLayoutChg>
        <pc:sldLayoutChg chg="new replId">
          <pc:chgData name="Morgan Mcgowan- Boswell (2203790)" userId="b6f170f4-94c4-47e8-ae77-6031c77a12cc" providerId="ADAL" clId="{C475ABCF-3C4E-45DE-9B8E-2098BCBDB4D7}" dt="2024-02-22T19:43:49.480" v="22" actId="6938"/>
          <pc:sldLayoutMkLst>
            <pc:docMk/>
            <pc:sldMasterMk cId="690954047" sldId="2147483804"/>
            <pc:sldLayoutMk cId="549102064" sldId="2147483814"/>
          </pc:sldLayoutMkLst>
        </pc:sldLayoutChg>
        <pc:sldLayoutChg chg="new replId">
          <pc:chgData name="Morgan Mcgowan- Boswell (2203790)" userId="b6f170f4-94c4-47e8-ae77-6031c77a12cc" providerId="ADAL" clId="{C475ABCF-3C4E-45DE-9B8E-2098BCBDB4D7}" dt="2024-02-22T19:43:49.480" v="22" actId="6938"/>
          <pc:sldLayoutMkLst>
            <pc:docMk/>
            <pc:sldMasterMk cId="690954047" sldId="2147483804"/>
            <pc:sldLayoutMk cId="3919545755" sldId="2147483815"/>
          </pc:sldLayoutMkLst>
        </pc:sldLayoutChg>
      </pc:sldMasterChg>
      <pc:sldMasterChg chg="new mod addSldLayout">
        <pc:chgData name="Morgan Mcgowan- Boswell (2203790)" userId="b6f170f4-94c4-47e8-ae77-6031c77a12cc" providerId="ADAL" clId="{C475ABCF-3C4E-45DE-9B8E-2098BCBDB4D7}" dt="2024-02-22T19:43:49.965" v="23" actId="6938"/>
        <pc:sldMasterMkLst>
          <pc:docMk/>
          <pc:sldMasterMk cId="2472320849" sldId="2147483816"/>
        </pc:sldMasterMkLst>
        <pc:sldLayoutChg chg="new replId">
          <pc:chgData name="Morgan Mcgowan- Boswell (2203790)" userId="b6f170f4-94c4-47e8-ae77-6031c77a12cc" providerId="ADAL" clId="{C475ABCF-3C4E-45DE-9B8E-2098BCBDB4D7}" dt="2024-02-22T19:43:49.965" v="23" actId="6938"/>
          <pc:sldLayoutMkLst>
            <pc:docMk/>
            <pc:sldMasterMk cId="2472320849" sldId="2147483816"/>
            <pc:sldLayoutMk cId="2147503535" sldId="2147483817"/>
          </pc:sldLayoutMkLst>
        </pc:sldLayoutChg>
        <pc:sldLayoutChg chg="new replId">
          <pc:chgData name="Morgan Mcgowan- Boswell (2203790)" userId="b6f170f4-94c4-47e8-ae77-6031c77a12cc" providerId="ADAL" clId="{C475ABCF-3C4E-45DE-9B8E-2098BCBDB4D7}" dt="2024-02-22T19:43:49.965" v="23" actId="6938"/>
          <pc:sldLayoutMkLst>
            <pc:docMk/>
            <pc:sldMasterMk cId="2472320849" sldId="2147483816"/>
            <pc:sldLayoutMk cId="4171163670" sldId="2147483818"/>
          </pc:sldLayoutMkLst>
        </pc:sldLayoutChg>
        <pc:sldLayoutChg chg="new replId">
          <pc:chgData name="Morgan Mcgowan- Boswell (2203790)" userId="b6f170f4-94c4-47e8-ae77-6031c77a12cc" providerId="ADAL" clId="{C475ABCF-3C4E-45DE-9B8E-2098BCBDB4D7}" dt="2024-02-22T19:43:49.965" v="23" actId="6938"/>
          <pc:sldLayoutMkLst>
            <pc:docMk/>
            <pc:sldMasterMk cId="2472320849" sldId="2147483816"/>
            <pc:sldLayoutMk cId="3560728805" sldId="2147483819"/>
          </pc:sldLayoutMkLst>
        </pc:sldLayoutChg>
        <pc:sldLayoutChg chg="new replId">
          <pc:chgData name="Morgan Mcgowan- Boswell (2203790)" userId="b6f170f4-94c4-47e8-ae77-6031c77a12cc" providerId="ADAL" clId="{C475ABCF-3C4E-45DE-9B8E-2098BCBDB4D7}" dt="2024-02-22T19:43:49.965" v="23" actId="6938"/>
          <pc:sldLayoutMkLst>
            <pc:docMk/>
            <pc:sldMasterMk cId="2472320849" sldId="2147483816"/>
            <pc:sldLayoutMk cId="647888059" sldId="2147483820"/>
          </pc:sldLayoutMkLst>
        </pc:sldLayoutChg>
        <pc:sldLayoutChg chg="new replId">
          <pc:chgData name="Morgan Mcgowan- Boswell (2203790)" userId="b6f170f4-94c4-47e8-ae77-6031c77a12cc" providerId="ADAL" clId="{C475ABCF-3C4E-45DE-9B8E-2098BCBDB4D7}" dt="2024-02-22T19:43:49.965" v="23" actId="6938"/>
          <pc:sldLayoutMkLst>
            <pc:docMk/>
            <pc:sldMasterMk cId="2472320849" sldId="2147483816"/>
            <pc:sldLayoutMk cId="1709492949" sldId="2147483821"/>
          </pc:sldLayoutMkLst>
        </pc:sldLayoutChg>
        <pc:sldLayoutChg chg="new replId">
          <pc:chgData name="Morgan Mcgowan- Boswell (2203790)" userId="b6f170f4-94c4-47e8-ae77-6031c77a12cc" providerId="ADAL" clId="{C475ABCF-3C4E-45DE-9B8E-2098BCBDB4D7}" dt="2024-02-22T19:43:49.965" v="23" actId="6938"/>
          <pc:sldLayoutMkLst>
            <pc:docMk/>
            <pc:sldMasterMk cId="2472320849" sldId="2147483816"/>
            <pc:sldLayoutMk cId="3418349274" sldId="2147483822"/>
          </pc:sldLayoutMkLst>
        </pc:sldLayoutChg>
        <pc:sldLayoutChg chg="new replId">
          <pc:chgData name="Morgan Mcgowan- Boswell (2203790)" userId="b6f170f4-94c4-47e8-ae77-6031c77a12cc" providerId="ADAL" clId="{C475ABCF-3C4E-45DE-9B8E-2098BCBDB4D7}" dt="2024-02-22T19:43:49.965" v="23" actId="6938"/>
          <pc:sldLayoutMkLst>
            <pc:docMk/>
            <pc:sldMasterMk cId="2472320849" sldId="2147483816"/>
            <pc:sldLayoutMk cId="918362746" sldId="2147483823"/>
          </pc:sldLayoutMkLst>
        </pc:sldLayoutChg>
        <pc:sldLayoutChg chg="new replId">
          <pc:chgData name="Morgan Mcgowan- Boswell (2203790)" userId="b6f170f4-94c4-47e8-ae77-6031c77a12cc" providerId="ADAL" clId="{C475ABCF-3C4E-45DE-9B8E-2098BCBDB4D7}" dt="2024-02-22T19:43:49.965" v="23" actId="6938"/>
          <pc:sldLayoutMkLst>
            <pc:docMk/>
            <pc:sldMasterMk cId="2472320849" sldId="2147483816"/>
            <pc:sldLayoutMk cId="2728464794" sldId="2147483824"/>
          </pc:sldLayoutMkLst>
        </pc:sldLayoutChg>
        <pc:sldLayoutChg chg="new replId">
          <pc:chgData name="Morgan Mcgowan- Boswell (2203790)" userId="b6f170f4-94c4-47e8-ae77-6031c77a12cc" providerId="ADAL" clId="{C475ABCF-3C4E-45DE-9B8E-2098BCBDB4D7}" dt="2024-02-22T19:43:49.965" v="23" actId="6938"/>
          <pc:sldLayoutMkLst>
            <pc:docMk/>
            <pc:sldMasterMk cId="2472320849" sldId="2147483816"/>
            <pc:sldLayoutMk cId="1997934888" sldId="2147483825"/>
          </pc:sldLayoutMkLst>
        </pc:sldLayoutChg>
        <pc:sldLayoutChg chg="new replId">
          <pc:chgData name="Morgan Mcgowan- Boswell (2203790)" userId="b6f170f4-94c4-47e8-ae77-6031c77a12cc" providerId="ADAL" clId="{C475ABCF-3C4E-45DE-9B8E-2098BCBDB4D7}" dt="2024-02-22T19:43:49.965" v="23" actId="6938"/>
          <pc:sldLayoutMkLst>
            <pc:docMk/>
            <pc:sldMasterMk cId="2472320849" sldId="2147483816"/>
            <pc:sldLayoutMk cId="3224793421" sldId="2147483826"/>
          </pc:sldLayoutMkLst>
        </pc:sldLayoutChg>
        <pc:sldLayoutChg chg="new replId">
          <pc:chgData name="Morgan Mcgowan- Boswell (2203790)" userId="b6f170f4-94c4-47e8-ae77-6031c77a12cc" providerId="ADAL" clId="{C475ABCF-3C4E-45DE-9B8E-2098BCBDB4D7}" dt="2024-02-22T19:43:49.965" v="23" actId="6938"/>
          <pc:sldLayoutMkLst>
            <pc:docMk/>
            <pc:sldMasterMk cId="2472320849" sldId="2147483816"/>
            <pc:sldLayoutMk cId="661289445" sldId="214748382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2/26/2024</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318129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2/26/2024</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3217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2/26/2024</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183264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2/26/2024</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281197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2/26/2024</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105146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2/26/2024</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474954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2/26/2024</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7684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2/26/2024</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22592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2/26/2024</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241151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2/26/2024</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644760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2/26/2024</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9808605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8BCA-471D-F2A4-1D0D-291A6F00D1B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30DC721-3888-F657-EE59-53C5B28C79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E3BD564-921F-55FA-DCA6-DF8F6BD2962E}"/>
              </a:ext>
            </a:extLst>
          </p:cNvPr>
          <p:cNvSpPr>
            <a:spLocks noGrp="1"/>
          </p:cNvSpPr>
          <p:nvPr>
            <p:ph type="dt" sz="half" idx="10"/>
          </p:nvPr>
        </p:nvSpPr>
        <p:spPr/>
        <p:txBody>
          <a:bodyPr/>
          <a:lstStyle/>
          <a:p>
            <a:fld id="{58BAB4A1-0F2C-47FF-A681-B7B70CF3E772}" type="datetimeFigureOut">
              <a:rPr lang="en-GB" smtClean="0"/>
              <a:t>26/02/2024</a:t>
            </a:fld>
            <a:endParaRPr lang="en-GB"/>
          </a:p>
        </p:txBody>
      </p:sp>
      <p:sp>
        <p:nvSpPr>
          <p:cNvPr id="5" name="Footer Placeholder 4">
            <a:extLst>
              <a:ext uri="{FF2B5EF4-FFF2-40B4-BE49-F238E27FC236}">
                <a16:creationId xmlns:a16="http://schemas.microsoft.com/office/drawing/2014/main" id="{A3BE3EE8-A9E6-CC4B-A1A8-F7036C0EA5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535596-F435-8E13-9F33-D8C228B401BA}"/>
              </a:ext>
            </a:extLst>
          </p:cNvPr>
          <p:cNvSpPr>
            <a:spLocks noGrp="1"/>
          </p:cNvSpPr>
          <p:nvPr>
            <p:ph type="sldNum" sz="quarter" idx="12"/>
          </p:nvPr>
        </p:nvSpPr>
        <p:spPr/>
        <p:txBody>
          <a:bodyPr/>
          <a:lstStyle/>
          <a:p>
            <a:fld id="{AD65665B-F395-472E-B09C-B59683798AEE}" type="slidenum">
              <a:rPr lang="en-GB" smtClean="0"/>
              <a:t>‹#›</a:t>
            </a:fld>
            <a:endParaRPr lang="en-GB"/>
          </a:p>
        </p:txBody>
      </p:sp>
    </p:spTree>
    <p:extLst>
      <p:ext uri="{BB962C8B-B14F-4D97-AF65-F5344CB8AC3E}">
        <p14:creationId xmlns:p14="http://schemas.microsoft.com/office/powerpoint/2010/main" val="4361198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3ADE8-9E9D-592D-3470-2A37ACB634E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BE285A1-E315-44FD-514A-36EE8C3C0B6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8720A6-BF9A-7B31-DB45-4C91CA2959CB}"/>
              </a:ext>
            </a:extLst>
          </p:cNvPr>
          <p:cNvSpPr>
            <a:spLocks noGrp="1"/>
          </p:cNvSpPr>
          <p:nvPr>
            <p:ph type="dt" sz="half" idx="10"/>
          </p:nvPr>
        </p:nvSpPr>
        <p:spPr/>
        <p:txBody>
          <a:bodyPr/>
          <a:lstStyle/>
          <a:p>
            <a:fld id="{58BAB4A1-0F2C-47FF-A681-B7B70CF3E772}" type="datetimeFigureOut">
              <a:rPr lang="en-GB" smtClean="0"/>
              <a:t>26/02/2024</a:t>
            </a:fld>
            <a:endParaRPr lang="en-GB"/>
          </a:p>
        </p:txBody>
      </p:sp>
      <p:sp>
        <p:nvSpPr>
          <p:cNvPr id="5" name="Footer Placeholder 4">
            <a:extLst>
              <a:ext uri="{FF2B5EF4-FFF2-40B4-BE49-F238E27FC236}">
                <a16:creationId xmlns:a16="http://schemas.microsoft.com/office/drawing/2014/main" id="{276F9CA7-D32E-E4B8-0B5D-E12E59A6C5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6737C6-B3B9-8B97-B37A-AC25C3E55D14}"/>
              </a:ext>
            </a:extLst>
          </p:cNvPr>
          <p:cNvSpPr>
            <a:spLocks noGrp="1"/>
          </p:cNvSpPr>
          <p:nvPr>
            <p:ph type="sldNum" sz="quarter" idx="12"/>
          </p:nvPr>
        </p:nvSpPr>
        <p:spPr/>
        <p:txBody>
          <a:bodyPr/>
          <a:lstStyle/>
          <a:p>
            <a:fld id="{AD65665B-F395-472E-B09C-B59683798AEE}" type="slidenum">
              <a:rPr lang="en-GB" smtClean="0"/>
              <a:t>‹#›</a:t>
            </a:fld>
            <a:endParaRPr lang="en-GB"/>
          </a:p>
        </p:txBody>
      </p:sp>
    </p:spTree>
    <p:extLst>
      <p:ext uri="{BB962C8B-B14F-4D97-AF65-F5344CB8AC3E}">
        <p14:creationId xmlns:p14="http://schemas.microsoft.com/office/powerpoint/2010/main" val="3652839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61913-A1D0-5359-51C0-A8569696B0E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1AABD1B-2653-4720-1C02-903C64FE6F0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5F4008F-ABB3-244C-F39B-03DD67AB30B9}"/>
              </a:ext>
            </a:extLst>
          </p:cNvPr>
          <p:cNvSpPr>
            <a:spLocks noGrp="1"/>
          </p:cNvSpPr>
          <p:nvPr>
            <p:ph type="dt" sz="half" idx="10"/>
          </p:nvPr>
        </p:nvSpPr>
        <p:spPr/>
        <p:txBody>
          <a:bodyPr/>
          <a:lstStyle/>
          <a:p>
            <a:fld id="{58BAB4A1-0F2C-47FF-A681-B7B70CF3E772}" type="datetimeFigureOut">
              <a:rPr lang="en-GB" smtClean="0"/>
              <a:t>26/02/2024</a:t>
            </a:fld>
            <a:endParaRPr lang="en-GB"/>
          </a:p>
        </p:txBody>
      </p:sp>
      <p:sp>
        <p:nvSpPr>
          <p:cNvPr id="5" name="Footer Placeholder 4">
            <a:extLst>
              <a:ext uri="{FF2B5EF4-FFF2-40B4-BE49-F238E27FC236}">
                <a16:creationId xmlns:a16="http://schemas.microsoft.com/office/drawing/2014/main" id="{AA2D6E64-83C0-B3B6-64AB-EC7EC286C8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2C046C-CA6A-6246-A5C3-1AEDD6BDE30E}"/>
              </a:ext>
            </a:extLst>
          </p:cNvPr>
          <p:cNvSpPr>
            <a:spLocks noGrp="1"/>
          </p:cNvSpPr>
          <p:nvPr>
            <p:ph type="sldNum" sz="quarter" idx="12"/>
          </p:nvPr>
        </p:nvSpPr>
        <p:spPr/>
        <p:txBody>
          <a:bodyPr/>
          <a:lstStyle/>
          <a:p>
            <a:fld id="{AD65665B-F395-472E-B09C-B59683798AEE}" type="slidenum">
              <a:rPr lang="en-GB" smtClean="0"/>
              <a:t>‹#›</a:t>
            </a:fld>
            <a:endParaRPr lang="en-GB"/>
          </a:p>
        </p:txBody>
      </p:sp>
    </p:spTree>
    <p:extLst>
      <p:ext uri="{BB962C8B-B14F-4D97-AF65-F5344CB8AC3E}">
        <p14:creationId xmlns:p14="http://schemas.microsoft.com/office/powerpoint/2010/main" val="2910829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33528-242D-1384-B968-AF1A2383623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2E3537-0D49-D116-AF14-08CF1F03B23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70A93C1-D4BA-B1E7-C9E3-A91744B2078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BFC4360-7CD6-1D90-A3A6-C623CFFE5E0C}"/>
              </a:ext>
            </a:extLst>
          </p:cNvPr>
          <p:cNvSpPr>
            <a:spLocks noGrp="1"/>
          </p:cNvSpPr>
          <p:nvPr>
            <p:ph type="dt" sz="half" idx="10"/>
          </p:nvPr>
        </p:nvSpPr>
        <p:spPr/>
        <p:txBody>
          <a:bodyPr/>
          <a:lstStyle/>
          <a:p>
            <a:fld id="{58BAB4A1-0F2C-47FF-A681-B7B70CF3E772}" type="datetimeFigureOut">
              <a:rPr lang="en-GB" smtClean="0"/>
              <a:t>26/02/2024</a:t>
            </a:fld>
            <a:endParaRPr lang="en-GB"/>
          </a:p>
        </p:txBody>
      </p:sp>
      <p:sp>
        <p:nvSpPr>
          <p:cNvPr id="6" name="Footer Placeholder 5">
            <a:extLst>
              <a:ext uri="{FF2B5EF4-FFF2-40B4-BE49-F238E27FC236}">
                <a16:creationId xmlns:a16="http://schemas.microsoft.com/office/drawing/2014/main" id="{6A7F294E-094A-7D37-5CC1-01597F348D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880F01-DF73-70C7-C310-094F1F1B794E}"/>
              </a:ext>
            </a:extLst>
          </p:cNvPr>
          <p:cNvSpPr>
            <a:spLocks noGrp="1"/>
          </p:cNvSpPr>
          <p:nvPr>
            <p:ph type="sldNum" sz="quarter" idx="12"/>
          </p:nvPr>
        </p:nvSpPr>
        <p:spPr/>
        <p:txBody>
          <a:bodyPr/>
          <a:lstStyle/>
          <a:p>
            <a:fld id="{AD65665B-F395-472E-B09C-B59683798AEE}" type="slidenum">
              <a:rPr lang="en-GB" smtClean="0"/>
              <a:t>‹#›</a:t>
            </a:fld>
            <a:endParaRPr lang="en-GB"/>
          </a:p>
        </p:txBody>
      </p:sp>
    </p:spTree>
    <p:extLst>
      <p:ext uri="{BB962C8B-B14F-4D97-AF65-F5344CB8AC3E}">
        <p14:creationId xmlns:p14="http://schemas.microsoft.com/office/powerpoint/2010/main" val="14882654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75A04-6BBF-B770-E919-7B00DC182B8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C104BA2-0EA3-F8AE-1A56-9BAE87E3E9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1B34CA4-D42A-EC9C-344C-019C6D90396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66A7FC8-F1D2-F759-8534-EF871B34A7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A7C943E-B49E-D7A8-1C03-B9DE8BF553B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34E2BBE-179C-4504-E7B9-9F91C1A033A2}"/>
              </a:ext>
            </a:extLst>
          </p:cNvPr>
          <p:cNvSpPr>
            <a:spLocks noGrp="1"/>
          </p:cNvSpPr>
          <p:nvPr>
            <p:ph type="dt" sz="half" idx="10"/>
          </p:nvPr>
        </p:nvSpPr>
        <p:spPr/>
        <p:txBody>
          <a:bodyPr/>
          <a:lstStyle/>
          <a:p>
            <a:fld id="{58BAB4A1-0F2C-47FF-A681-B7B70CF3E772}" type="datetimeFigureOut">
              <a:rPr lang="en-GB" smtClean="0"/>
              <a:t>26/02/2024</a:t>
            </a:fld>
            <a:endParaRPr lang="en-GB"/>
          </a:p>
        </p:txBody>
      </p:sp>
      <p:sp>
        <p:nvSpPr>
          <p:cNvPr id="8" name="Footer Placeholder 7">
            <a:extLst>
              <a:ext uri="{FF2B5EF4-FFF2-40B4-BE49-F238E27FC236}">
                <a16:creationId xmlns:a16="http://schemas.microsoft.com/office/drawing/2014/main" id="{C8BE8171-884C-3921-44BC-479C91408E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CC63FF-7E7B-77AA-E9F9-55B26220BADC}"/>
              </a:ext>
            </a:extLst>
          </p:cNvPr>
          <p:cNvSpPr>
            <a:spLocks noGrp="1"/>
          </p:cNvSpPr>
          <p:nvPr>
            <p:ph type="sldNum" sz="quarter" idx="12"/>
          </p:nvPr>
        </p:nvSpPr>
        <p:spPr/>
        <p:txBody>
          <a:bodyPr/>
          <a:lstStyle/>
          <a:p>
            <a:fld id="{AD65665B-F395-472E-B09C-B59683798AEE}" type="slidenum">
              <a:rPr lang="en-GB" smtClean="0"/>
              <a:t>‹#›</a:t>
            </a:fld>
            <a:endParaRPr lang="en-GB"/>
          </a:p>
        </p:txBody>
      </p:sp>
    </p:spTree>
    <p:extLst>
      <p:ext uri="{BB962C8B-B14F-4D97-AF65-F5344CB8AC3E}">
        <p14:creationId xmlns:p14="http://schemas.microsoft.com/office/powerpoint/2010/main" val="24894731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DF29B-F9E3-3261-1FB5-CBB75C6628E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F1A53FB-0D68-BEE8-91B7-4EF2B0981A30}"/>
              </a:ext>
            </a:extLst>
          </p:cNvPr>
          <p:cNvSpPr>
            <a:spLocks noGrp="1"/>
          </p:cNvSpPr>
          <p:nvPr>
            <p:ph type="dt" sz="half" idx="10"/>
          </p:nvPr>
        </p:nvSpPr>
        <p:spPr/>
        <p:txBody>
          <a:bodyPr/>
          <a:lstStyle/>
          <a:p>
            <a:fld id="{58BAB4A1-0F2C-47FF-A681-B7B70CF3E772}" type="datetimeFigureOut">
              <a:rPr lang="en-GB" smtClean="0"/>
              <a:t>26/02/2024</a:t>
            </a:fld>
            <a:endParaRPr lang="en-GB"/>
          </a:p>
        </p:txBody>
      </p:sp>
      <p:sp>
        <p:nvSpPr>
          <p:cNvPr id="4" name="Footer Placeholder 3">
            <a:extLst>
              <a:ext uri="{FF2B5EF4-FFF2-40B4-BE49-F238E27FC236}">
                <a16:creationId xmlns:a16="http://schemas.microsoft.com/office/drawing/2014/main" id="{AEFB8ABA-602E-400D-BF26-5F0D9D6219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43139D-5B8A-9A33-6C83-1FC2184090E5}"/>
              </a:ext>
            </a:extLst>
          </p:cNvPr>
          <p:cNvSpPr>
            <a:spLocks noGrp="1"/>
          </p:cNvSpPr>
          <p:nvPr>
            <p:ph type="sldNum" sz="quarter" idx="12"/>
          </p:nvPr>
        </p:nvSpPr>
        <p:spPr/>
        <p:txBody>
          <a:bodyPr/>
          <a:lstStyle/>
          <a:p>
            <a:fld id="{AD65665B-F395-472E-B09C-B59683798AEE}" type="slidenum">
              <a:rPr lang="en-GB" smtClean="0"/>
              <a:t>‹#›</a:t>
            </a:fld>
            <a:endParaRPr lang="en-GB"/>
          </a:p>
        </p:txBody>
      </p:sp>
    </p:spTree>
    <p:extLst>
      <p:ext uri="{BB962C8B-B14F-4D97-AF65-F5344CB8AC3E}">
        <p14:creationId xmlns:p14="http://schemas.microsoft.com/office/powerpoint/2010/main" val="8742440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21123C-24EA-2D2C-D2BF-239EDCC1EFD9}"/>
              </a:ext>
            </a:extLst>
          </p:cNvPr>
          <p:cNvSpPr>
            <a:spLocks noGrp="1"/>
          </p:cNvSpPr>
          <p:nvPr>
            <p:ph type="dt" sz="half" idx="10"/>
          </p:nvPr>
        </p:nvSpPr>
        <p:spPr/>
        <p:txBody>
          <a:bodyPr/>
          <a:lstStyle/>
          <a:p>
            <a:fld id="{58BAB4A1-0F2C-47FF-A681-B7B70CF3E772}" type="datetimeFigureOut">
              <a:rPr lang="en-GB" smtClean="0"/>
              <a:t>26/02/2024</a:t>
            </a:fld>
            <a:endParaRPr lang="en-GB"/>
          </a:p>
        </p:txBody>
      </p:sp>
      <p:sp>
        <p:nvSpPr>
          <p:cNvPr id="3" name="Footer Placeholder 2">
            <a:extLst>
              <a:ext uri="{FF2B5EF4-FFF2-40B4-BE49-F238E27FC236}">
                <a16:creationId xmlns:a16="http://schemas.microsoft.com/office/drawing/2014/main" id="{ECEA5F46-717F-53F1-56F1-88451F82A4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965037-C1C1-F9F4-27AE-DEA04E363DB1}"/>
              </a:ext>
            </a:extLst>
          </p:cNvPr>
          <p:cNvSpPr>
            <a:spLocks noGrp="1"/>
          </p:cNvSpPr>
          <p:nvPr>
            <p:ph type="sldNum" sz="quarter" idx="12"/>
          </p:nvPr>
        </p:nvSpPr>
        <p:spPr/>
        <p:txBody>
          <a:bodyPr/>
          <a:lstStyle/>
          <a:p>
            <a:fld id="{AD65665B-F395-472E-B09C-B59683798AEE}" type="slidenum">
              <a:rPr lang="en-GB" smtClean="0"/>
              <a:t>‹#›</a:t>
            </a:fld>
            <a:endParaRPr lang="en-GB"/>
          </a:p>
        </p:txBody>
      </p:sp>
    </p:spTree>
    <p:extLst>
      <p:ext uri="{BB962C8B-B14F-4D97-AF65-F5344CB8AC3E}">
        <p14:creationId xmlns:p14="http://schemas.microsoft.com/office/powerpoint/2010/main" val="5795938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F8F02-852A-16FB-9076-56986AD3E4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E07B9A2-579B-18C5-443A-F56F58B715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DF63182-603B-1D47-B6C4-6D17A9D4D2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76E52C-668B-FFED-0C95-49598DBA84E6}"/>
              </a:ext>
            </a:extLst>
          </p:cNvPr>
          <p:cNvSpPr>
            <a:spLocks noGrp="1"/>
          </p:cNvSpPr>
          <p:nvPr>
            <p:ph type="dt" sz="half" idx="10"/>
          </p:nvPr>
        </p:nvSpPr>
        <p:spPr/>
        <p:txBody>
          <a:bodyPr/>
          <a:lstStyle/>
          <a:p>
            <a:fld id="{58BAB4A1-0F2C-47FF-A681-B7B70CF3E772}" type="datetimeFigureOut">
              <a:rPr lang="en-GB" smtClean="0"/>
              <a:t>26/02/2024</a:t>
            </a:fld>
            <a:endParaRPr lang="en-GB"/>
          </a:p>
        </p:txBody>
      </p:sp>
      <p:sp>
        <p:nvSpPr>
          <p:cNvPr id="6" name="Footer Placeholder 5">
            <a:extLst>
              <a:ext uri="{FF2B5EF4-FFF2-40B4-BE49-F238E27FC236}">
                <a16:creationId xmlns:a16="http://schemas.microsoft.com/office/drawing/2014/main" id="{402B0E94-FD66-B96C-717E-1D8CA0A9E4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878A83-A178-420B-3076-0CB9BACE69D5}"/>
              </a:ext>
            </a:extLst>
          </p:cNvPr>
          <p:cNvSpPr>
            <a:spLocks noGrp="1"/>
          </p:cNvSpPr>
          <p:nvPr>
            <p:ph type="sldNum" sz="quarter" idx="12"/>
          </p:nvPr>
        </p:nvSpPr>
        <p:spPr/>
        <p:txBody>
          <a:bodyPr/>
          <a:lstStyle/>
          <a:p>
            <a:fld id="{AD65665B-F395-472E-B09C-B59683798AEE}" type="slidenum">
              <a:rPr lang="en-GB" smtClean="0"/>
              <a:t>‹#›</a:t>
            </a:fld>
            <a:endParaRPr lang="en-GB"/>
          </a:p>
        </p:txBody>
      </p:sp>
    </p:spTree>
    <p:extLst>
      <p:ext uri="{BB962C8B-B14F-4D97-AF65-F5344CB8AC3E}">
        <p14:creationId xmlns:p14="http://schemas.microsoft.com/office/powerpoint/2010/main" val="32225268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FFCC0-2171-BA21-71B8-95FDE47AAC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00CE07D-AF5C-0A40-2101-B9E0DB8B79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04C8BD-AC51-182A-40F2-6AA357AAC4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45EA98-5BF1-4C1B-BB9C-BD7FD7E73F4C}"/>
              </a:ext>
            </a:extLst>
          </p:cNvPr>
          <p:cNvSpPr>
            <a:spLocks noGrp="1"/>
          </p:cNvSpPr>
          <p:nvPr>
            <p:ph type="dt" sz="half" idx="10"/>
          </p:nvPr>
        </p:nvSpPr>
        <p:spPr/>
        <p:txBody>
          <a:bodyPr/>
          <a:lstStyle/>
          <a:p>
            <a:fld id="{58BAB4A1-0F2C-47FF-A681-B7B70CF3E772}" type="datetimeFigureOut">
              <a:rPr lang="en-GB" smtClean="0"/>
              <a:t>26/02/2024</a:t>
            </a:fld>
            <a:endParaRPr lang="en-GB"/>
          </a:p>
        </p:txBody>
      </p:sp>
      <p:sp>
        <p:nvSpPr>
          <p:cNvPr id="6" name="Footer Placeholder 5">
            <a:extLst>
              <a:ext uri="{FF2B5EF4-FFF2-40B4-BE49-F238E27FC236}">
                <a16:creationId xmlns:a16="http://schemas.microsoft.com/office/drawing/2014/main" id="{A30734D9-504E-B212-828C-B2A5368720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367B2D-0678-652D-D759-FDC2D77524F0}"/>
              </a:ext>
            </a:extLst>
          </p:cNvPr>
          <p:cNvSpPr>
            <a:spLocks noGrp="1"/>
          </p:cNvSpPr>
          <p:nvPr>
            <p:ph type="sldNum" sz="quarter" idx="12"/>
          </p:nvPr>
        </p:nvSpPr>
        <p:spPr/>
        <p:txBody>
          <a:bodyPr/>
          <a:lstStyle/>
          <a:p>
            <a:fld id="{AD65665B-F395-472E-B09C-B59683798AEE}" type="slidenum">
              <a:rPr lang="en-GB" smtClean="0"/>
              <a:t>‹#›</a:t>
            </a:fld>
            <a:endParaRPr lang="en-GB"/>
          </a:p>
        </p:txBody>
      </p:sp>
    </p:spTree>
    <p:extLst>
      <p:ext uri="{BB962C8B-B14F-4D97-AF65-F5344CB8AC3E}">
        <p14:creationId xmlns:p14="http://schemas.microsoft.com/office/powerpoint/2010/main" val="35807352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C7B14-0BB8-8486-A130-3E01FE8B72F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77BCC25-2396-CD84-F6C0-02472A40575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55B4B2-1FC3-29FE-448C-55D0AFE0A174}"/>
              </a:ext>
            </a:extLst>
          </p:cNvPr>
          <p:cNvSpPr>
            <a:spLocks noGrp="1"/>
          </p:cNvSpPr>
          <p:nvPr>
            <p:ph type="dt" sz="half" idx="10"/>
          </p:nvPr>
        </p:nvSpPr>
        <p:spPr/>
        <p:txBody>
          <a:bodyPr/>
          <a:lstStyle/>
          <a:p>
            <a:fld id="{58BAB4A1-0F2C-47FF-A681-B7B70CF3E772}" type="datetimeFigureOut">
              <a:rPr lang="en-GB" smtClean="0"/>
              <a:t>26/02/2024</a:t>
            </a:fld>
            <a:endParaRPr lang="en-GB"/>
          </a:p>
        </p:txBody>
      </p:sp>
      <p:sp>
        <p:nvSpPr>
          <p:cNvPr id="5" name="Footer Placeholder 4">
            <a:extLst>
              <a:ext uri="{FF2B5EF4-FFF2-40B4-BE49-F238E27FC236}">
                <a16:creationId xmlns:a16="http://schemas.microsoft.com/office/drawing/2014/main" id="{39F33DC2-9B09-8EF3-9575-AA1920DDAF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926681-CF1F-BFDC-4379-9DA64E633E44}"/>
              </a:ext>
            </a:extLst>
          </p:cNvPr>
          <p:cNvSpPr>
            <a:spLocks noGrp="1"/>
          </p:cNvSpPr>
          <p:nvPr>
            <p:ph type="sldNum" sz="quarter" idx="12"/>
          </p:nvPr>
        </p:nvSpPr>
        <p:spPr/>
        <p:txBody>
          <a:bodyPr/>
          <a:lstStyle/>
          <a:p>
            <a:fld id="{AD65665B-F395-472E-B09C-B59683798AEE}" type="slidenum">
              <a:rPr lang="en-GB" smtClean="0"/>
              <a:t>‹#›</a:t>
            </a:fld>
            <a:endParaRPr lang="en-GB"/>
          </a:p>
        </p:txBody>
      </p:sp>
    </p:spTree>
    <p:extLst>
      <p:ext uri="{BB962C8B-B14F-4D97-AF65-F5344CB8AC3E}">
        <p14:creationId xmlns:p14="http://schemas.microsoft.com/office/powerpoint/2010/main" val="16411746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8438CE-D2ED-8CAF-8DAC-0EF7AE35B1B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89A359C-32F9-8C5A-990B-885CCD3E36F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F531D4B-275B-13DC-B4D2-0162CBF37AAA}"/>
              </a:ext>
            </a:extLst>
          </p:cNvPr>
          <p:cNvSpPr>
            <a:spLocks noGrp="1"/>
          </p:cNvSpPr>
          <p:nvPr>
            <p:ph type="dt" sz="half" idx="10"/>
          </p:nvPr>
        </p:nvSpPr>
        <p:spPr/>
        <p:txBody>
          <a:bodyPr/>
          <a:lstStyle/>
          <a:p>
            <a:fld id="{58BAB4A1-0F2C-47FF-A681-B7B70CF3E772}" type="datetimeFigureOut">
              <a:rPr lang="en-GB" smtClean="0"/>
              <a:t>26/02/2024</a:t>
            </a:fld>
            <a:endParaRPr lang="en-GB"/>
          </a:p>
        </p:txBody>
      </p:sp>
      <p:sp>
        <p:nvSpPr>
          <p:cNvPr id="5" name="Footer Placeholder 4">
            <a:extLst>
              <a:ext uri="{FF2B5EF4-FFF2-40B4-BE49-F238E27FC236}">
                <a16:creationId xmlns:a16="http://schemas.microsoft.com/office/drawing/2014/main" id="{98A2AEC4-F086-CE31-DA67-D4A97FA69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131F95-2895-2D3D-37D0-D4528991BE0D}"/>
              </a:ext>
            </a:extLst>
          </p:cNvPr>
          <p:cNvSpPr>
            <a:spLocks noGrp="1"/>
          </p:cNvSpPr>
          <p:nvPr>
            <p:ph type="sldNum" sz="quarter" idx="12"/>
          </p:nvPr>
        </p:nvSpPr>
        <p:spPr/>
        <p:txBody>
          <a:bodyPr/>
          <a:lstStyle/>
          <a:p>
            <a:fld id="{AD65665B-F395-472E-B09C-B59683798AEE}" type="slidenum">
              <a:rPr lang="en-GB" smtClean="0"/>
              <a:t>‹#›</a:t>
            </a:fld>
            <a:endParaRPr lang="en-GB"/>
          </a:p>
        </p:txBody>
      </p:sp>
    </p:spTree>
    <p:extLst>
      <p:ext uri="{BB962C8B-B14F-4D97-AF65-F5344CB8AC3E}">
        <p14:creationId xmlns:p14="http://schemas.microsoft.com/office/powerpoint/2010/main" val="26125282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06E6D-A894-F78B-579E-D85C14DE75F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AE328D7-0124-455C-C58D-3170F0A9F7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813CA3E-DE5B-6B2F-8F3D-358DB10E6FF8}"/>
              </a:ext>
            </a:extLst>
          </p:cNvPr>
          <p:cNvSpPr>
            <a:spLocks noGrp="1"/>
          </p:cNvSpPr>
          <p:nvPr>
            <p:ph type="dt" sz="half" idx="10"/>
          </p:nvPr>
        </p:nvSpPr>
        <p:spPr/>
        <p:txBody>
          <a:bodyPr/>
          <a:lstStyle/>
          <a:p>
            <a:fld id="{D6028D36-AEF3-4A9F-9366-B7C290197CB8}" type="datetimeFigureOut">
              <a:rPr lang="en-GB" smtClean="0"/>
              <a:t>26/02/2024</a:t>
            </a:fld>
            <a:endParaRPr lang="en-GB"/>
          </a:p>
        </p:txBody>
      </p:sp>
      <p:sp>
        <p:nvSpPr>
          <p:cNvPr id="5" name="Footer Placeholder 4">
            <a:extLst>
              <a:ext uri="{FF2B5EF4-FFF2-40B4-BE49-F238E27FC236}">
                <a16:creationId xmlns:a16="http://schemas.microsoft.com/office/drawing/2014/main" id="{5803B186-5315-0009-D522-A057A61012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FF2B5F-AF50-6F16-F8F9-46375727EE86}"/>
              </a:ext>
            </a:extLst>
          </p:cNvPr>
          <p:cNvSpPr>
            <a:spLocks noGrp="1"/>
          </p:cNvSpPr>
          <p:nvPr>
            <p:ph type="sldNum" sz="quarter" idx="12"/>
          </p:nvPr>
        </p:nvSpPr>
        <p:spPr/>
        <p:txBody>
          <a:bodyPr/>
          <a:lstStyle/>
          <a:p>
            <a:fld id="{9DDD8E60-7475-4706-93B4-A8B673AFEBA1}" type="slidenum">
              <a:rPr lang="en-GB" smtClean="0"/>
              <a:t>‹#›</a:t>
            </a:fld>
            <a:endParaRPr lang="en-GB"/>
          </a:p>
        </p:txBody>
      </p:sp>
    </p:spTree>
    <p:extLst>
      <p:ext uri="{BB962C8B-B14F-4D97-AF65-F5344CB8AC3E}">
        <p14:creationId xmlns:p14="http://schemas.microsoft.com/office/powerpoint/2010/main" val="328808195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4C365-3F1D-5AF1-AD7E-72BE08365A4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C9B1C0C-DEA1-8E61-8CA0-3452F75E633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8FEC9E3-898B-73DC-D4FE-82F4EDA52740}"/>
              </a:ext>
            </a:extLst>
          </p:cNvPr>
          <p:cNvSpPr>
            <a:spLocks noGrp="1"/>
          </p:cNvSpPr>
          <p:nvPr>
            <p:ph type="dt" sz="half" idx="10"/>
          </p:nvPr>
        </p:nvSpPr>
        <p:spPr/>
        <p:txBody>
          <a:bodyPr/>
          <a:lstStyle/>
          <a:p>
            <a:fld id="{D6028D36-AEF3-4A9F-9366-B7C290197CB8}" type="datetimeFigureOut">
              <a:rPr lang="en-GB" smtClean="0"/>
              <a:t>26/02/2024</a:t>
            </a:fld>
            <a:endParaRPr lang="en-GB"/>
          </a:p>
        </p:txBody>
      </p:sp>
      <p:sp>
        <p:nvSpPr>
          <p:cNvPr id="5" name="Footer Placeholder 4">
            <a:extLst>
              <a:ext uri="{FF2B5EF4-FFF2-40B4-BE49-F238E27FC236}">
                <a16:creationId xmlns:a16="http://schemas.microsoft.com/office/drawing/2014/main" id="{1C16C465-0B49-AE89-433E-2E59D2A9F7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699122-A44C-DD57-02CE-70FE086323E0}"/>
              </a:ext>
            </a:extLst>
          </p:cNvPr>
          <p:cNvSpPr>
            <a:spLocks noGrp="1"/>
          </p:cNvSpPr>
          <p:nvPr>
            <p:ph type="sldNum" sz="quarter" idx="12"/>
          </p:nvPr>
        </p:nvSpPr>
        <p:spPr/>
        <p:txBody>
          <a:bodyPr/>
          <a:lstStyle/>
          <a:p>
            <a:fld id="{9DDD8E60-7475-4706-93B4-A8B673AFEBA1}" type="slidenum">
              <a:rPr lang="en-GB" smtClean="0"/>
              <a:t>‹#›</a:t>
            </a:fld>
            <a:endParaRPr lang="en-GB"/>
          </a:p>
        </p:txBody>
      </p:sp>
    </p:spTree>
    <p:extLst>
      <p:ext uri="{BB962C8B-B14F-4D97-AF65-F5344CB8AC3E}">
        <p14:creationId xmlns:p14="http://schemas.microsoft.com/office/powerpoint/2010/main" val="36541271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5A4E-D57F-EE43-8FD1-8C9CEB50A0E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D59182F-D988-EE79-19A9-484938E3A1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98C999-DBC6-43FB-E601-54F6756331BF}"/>
              </a:ext>
            </a:extLst>
          </p:cNvPr>
          <p:cNvSpPr>
            <a:spLocks noGrp="1"/>
          </p:cNvSpPr>
          <p:nvPr>
            <p:ph type="dt" sz="half" idx="10"/>
          </p:nvPr>
        </p:nvSpPr>
        <p:spPr/>
        <p:txBody>
          <a:bodyPr/>
          <a:lstStyle/>
          <a:p>
            <a:fld id="{D6028D36-AEF3-4A9F-9366-B7C290197CB8}" type="datetimeFigureOut">
              <a:rPr lang="en-GB" smtClean="0"/>
              <a:t>26/02/2024</a:t>
            </a:fld>
            <a:endParaRPr lang="en-GB"/>
          </a:p>
        </p:txBody>
      </p:sp>
      <p:sp>
        <p:nvSpPr>
          <p:cNvPr id="5" name="Footer Placeholder 4">
            <a:extLst>
              <a:ext uri="{FF2B5EF4-FFF2-40B4-BE49-F238E27FC236}">
                <a16:creationId xmlns:a16="http://schemas.microsoft.com/office/drawing/2014/main" id="{F1A17DC9-0944-47A4-3FEF-3A1A5863C7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E64764-2698-57EC-B23F-D4EEB370B846}"/>
              </a:ext>
            </a:extLst>
          </p:cNvPr>
          <p:cNvSpPr>
            <a:spLocks noGrp="1"/>
          </p:cNvSpPr>
          <p:nvPr>
            <p:ph type="sldNum" sz="quarter" idx="12"/>
          </p:nvPr>
        </p:nvSpPr>
        <p:spPr/>
        <p:txBody>
          <a:bodyPr/>
          <a:lstStyle/>
          <a:p>
            <a:fld id="{9DDD8E60-7475-4706-93B4-A8B673AFEBA1}" type="slidenum">
              <a:rPr lang="en-GB" smtClean="0"/>
              <a:t>‹#›</a:t>
            </a:fld>
            <a:endParaRPr lang="en-GB"/>
          </a:p>
        </p:txBody>
      </p:sp>
    </p:spTree>
    <p:extLst>
      <p:ext uri="{BB962C8B-B14F-4D97-AF65-F5344CB8AC3E}">
        <p14:creationId xmlns:p14="http://schemas.microsoft.com/office/powerpoint/2010/main" val="21778478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0400F-3044-CD92-AF51-E55E76E4B13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2AEC2F9-3101-2E5C-A267-CB022E35579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F7693EB-F520-ACF7-B0D2-A5235688800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2591392-1EBF-A09D-D44E-B38D9A83BFD2}"/>
              </a:ext>
            </a:extLst>
          </p:cNvPr>
          <p:cNvSpPr>
            <a:spLocks noGrp="1"/>
          </p:cNvSpPr>
          <p:nvPr>
            <p:ph type="dt" sz="half" idx="10"/>
          </p:nvPr>
        </p:nvSpPr>
        <p:spPr/>
        <p:txBody>
          <a:bodyPr/>
          <a:lstStyle/>
          <a:p>
            <a:fld id="{D6028D36-AEF3-4A9F-9366-B7C290197CB8}" type="datetimeFigureOut">
              <a:rPr lang="en-GB" smtClean="0"/>
              <a:t>26/02/2024</a:t>
            </a:fld>
            <a:endParaRPr lang="en-GB"/>
          </a:p>
        </p:txBody>
      </p:sp>
      <p:sp>
        <p:nvSpPr>
          <p:cNvPr id="6" name="Footer Placeholder 5">
            <a:extLst>
              <a:ext uri="{FF2B5EF4-FFF2-40B4-BE49-F238E27FC236}">
                <a16:creationId xmlns:a16="http://schemas.microsoft.com/office/drawing/2014/main" id="{4CAF5540-0DC3-2B3A-EFFD-B55FBB4712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6A5635-77FF-0F26-9C26-443B67CDD27F}"/>
              </a:ext>
            </a:extLst>
          </p:cNvPr>
          <p:cNvSpPr>
            <a:spLocks noGrp="1"/>
          </p:cNvSpPr>
          <p:nvPr>
            <p:ph type="sldNum" sz="quarter" idx="12"/>
          </p:nvPr>
        </p:nvSpPr>
        <p:spPr/>
        <p:txBody>
          <a:bodyPr/>
          <a:lstStyle/>
          <a:p>
            <a:fld id="{9DDD8E60-7475-4706-93B4-A8B673AFEBA1}" type="slidenum">
              <a:rPr lang="en-GB" smtClean="0"/>
              <a:t>‹#›</a:t>
            </a:fld>
            <a:endParaRPr lang="en-GB"/>
          </a:p>
        </p:txBody>
      </p:sp>
    </p:spTree>
    <p:extLst>
      <p:ext uri="{BB962C8B-B14F-4D97-AF65-F5344CB8AC3E}">
        <p14:creationId xmlns:p14="http://schemas.microsoft.com/office/powerpoint/2010/main" val="2070948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6AB1C-E02E-7120-3F96-7BA47FE9AE1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954B389-71EB-FA2A-104C-46A4D36071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C4A1213-F603-4E4C-09E3-ADDB123B0DE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992B30C-36CB-956D-D490-D66131BC1E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1E65D4F-3F95-520A-3EF6-27E6D2A3E7A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BB88538-D20C-BA0B-23FE-ADF798BCCD92}"/>
              </a:ext>
            </a:extLst>
          </p:cNvPr>
          <p:cNvSpPr>
            <a:spLocks noGrp="1"/>
          </p:cNvSpPr>
          <p:nvPr>
            <p:ph type="dt" sz="half" idx="10"/>
          </p:nvPr>
        </p:nvSpPr>
        <p:spPr/>
        <p:txBody>
          <a:bodyPr/>
          <a:lstStyle/>
          <a:p>
            <a:fld id="{D6028D36-AEF3-4A9F-9366-B7C290197CB8}" type="datetimeFigureOut">
              <a:rPr lang="en-GB" smtClean="0"/>
              <a:t>26/02/2024</a:t>
            </a:fld>
            <a:endParaRPr lang="en-GB"/>
          </a:p>
        </p:txBody>
      </p:sp>
      <p:sp>
        <p:nvSpPr>
          <p:cNvPr id="8" name="Footer Placeholder 7">
            <a:extLst>
              <a:ext uri="{FF2B5EF4-FFF2-40B4-BE49-F238E27FC236}">
                <a16:creationId xmlns:a16="http://schemas.microsoft.com/office/drawing/2014/main" id="{31695CCD-F0C5-30EB-90C9-80C2A91FCA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1AE9B61-450C-7076-AE79-0EDC8EA2D942}"/>
              </a:ext>
            </a:extLst>
          </p:cNvPr>
          <p:cNvSpPr>
            <a:spLocks noGrp="1"/>
          </p:cNvSpPr>
          <p:nvPr>
            <p:ph type="sldNum" sz="quarter" idx="12"/>
          </p:nvPr>
        </p:nvSpPr>
        <p:spPr/>
        <p:txBody>
          <a:bodyPr/>
          <a:lstStyle/>
          <a:p>
            <a:fld id="{9DDD8E60-7475-4706-93B4-A8B673AFEBA1}" type="slidenum">
              <a:rPr lang="en-GB" smtClean="0"/>
              <a:t>‹#›</a:t>
            </a:fld>
            <a:endParaRPr lang="en-GB"/>
          </a:p>
        </p:txBody>
      </p:sp>
    </p:spTree>
    <p:extLst>
      <p:ext uri="{BB962C8B-B14F-4D97-AF65-F5344CB8AC3E}">
        <p14:creationId xmlns:p14="http://schemas.microsoft.com/office/powerpoint/2010/main" val="824246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0B5C5-8F80-1BFC-F92A-80CCD21B8C1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B17109B-B7DA-09D5-9F6A-C8C14525F736}"/>
              </a:ext>
            </a:extLst>
          </p:cNvPr>
          <p:cNvSpPr>
            <a:spLocks noGrp="1"/>
          </p:cNvSpPr>
          <p:nvPr>
            <p:ph type="dt" sz="half" idx="10"/>
          </p:nvPr>
        </p:nvSpPr>
        <p:spPr/>
        <p:txBody>
          <a:bodyPr/>
          <a:lstStyle/>
          <a:p>
            <a:fld id="{D6028D36-AEF3-4A9F-9366-B7C290197CB8}" type="datetimeFigureOut">
              <a:rPr lang="en-GB" smtClean="0"/>
              <a:t>26/02/2024</a:t>
            </a:fld>
            <a:endParaRPr lang="en-GB"/>
          </a:p>
        </p:txBody>
      </p:sp>
      <p:sp>
        <p:nvSpPr>
          <p:cNvPr id="4" name="Footer Placeholder 3">
            <a:extLst>
              <a:ext uri="{FF2B5EF4-FFF2-40B4-BE49-F238E27FC236}">
                <a16:creationId xmlns:a16="http://schemas.microsoft.com/office/drawing/2014/main" id="{58C2050B-8A7F-B729-270F-950EEA1E63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F6629A-7C89-CD91-A15B-05273E2F22A0}"/>
              </a:ext>
            </a:extLst>
          </p:cNvPr>
          <p:cNvSpPr>
            <a:spLocks noGrp="1"/>
          </p:cNvSpPr>
          <p:nvPr>
            <p:ph type="sldNum" sz="quarter" idx="12"/>
          </p:nvPr>
        </p:nvSpPr>
        <p:spPr/>
        <p:txBody>
          <a:bodyPr/>
          <a:lstStyle/>
          <a:p>
            <a:fld id="{9DDD8E60-7475-4706-93B4-A8B673AFEBA1}" type="slidenum">
              <a:rPr lang="en-GB" smtClean="0"/>
              <a:t>‹#›</a:t>
            </a:fld>
            <a:endParaRPr lang="en-GB"/>
          </a:p>
        </p:txBody>
      </p:sp>
    </p:spTree>
    <p:extLst>
      <p:ext uri="{BB962C8B-B14F-4D97-AF65-F5344CB8AC3E}">
        <p14:creationId xmlns:p14="http://schemas.microsoft.com/office/powerpoint/2010/main" val="23176538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32CA9B-DF77-9F80-EFC5-3F689098ECD5}"/>
              </a:ext>
            </a:extLst>
          </p:cNvPr>
          <p:cNvSpPr>
            <a:spLocks noGrp="1"/>
          </p:cNvSpPr>
          <p:nvPr>
            <p:ph type="dt" sz="half" idx="10"/>
          </p:nvPr>
        </p:nvSpPr>
        <p:spPr/>
        <p:txBody>
          <a:bodyPr/>
          <a:lstStyle/>
          <a:p>
            <a:fld id="{D6028D36-AEF3-4A9F-9366-B7C290197CB8}" type="datetimeFigureOut">
              <a:rPr lang="en-GB" smtClean="0"/>
              <a:t>26/02/2024</a:t>
            </a:fld>
            <a:endParaRPr lang="en-GB"/>
          </a:p>
        </p:txBody>
      </p:sp>
      <p:sp>
        <p:nvSpPr>
          <p:cNvPr id="3" name="Footer Placeholder 2">
            <a:extLst>
              <a:ext uri="{FF2B5EF4-FFF2-40B4-BE49-F238E27FC236}">
                <a16:creationId xmlns:a16="http://schemas.microsoft.com/office/drawing/2014/main" id="{DC1DA7DB-F089-EA0F-1A70-A2507779DF4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2E4CB17-605E-910C-923A-59EB9AFECB76}"/>
              </a:ext>
            </a:extLst>
          </p:cNvPr>
          <p:cNvSpPr>
            <a:spLocks noGrp="1"/>
          </p:cNvSpPr>
          <p:nvPr>
            <p:ph type="sldNum" sz="quarter" idx="12"/>
          </p:nvPr>
        </p:nvSpPr>
        <p:spPr/>
        <p:txBody>
          <a:bodyPr/>
          <a:lstStyle/>
          <a:p>
            <a:fld id="{9DDD8E60-7475-4706-93B4-A8B673AFEBA1}" type="slidenum">
              <a:rPr lang="en-GB" smtClean="0"/>
              <a:t>‹#›</a:t>
            </a:fld>
            <a:endParaRPr lang="en-GB"/>
          </a:p>
        </p:txBody>
      </p:sp>
    </p:spTree>
    <p:extLst>
      <p:ext uri="{BB962C8B-B14F-4D97-AF65-F5344CB8AC3E}">
        <p14:creationId xmlns:p14="http://schemas.microsoft.com/office/powerpoint/2010/main" val="19838769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EDA33-189E-A4DD-BF0A-51C520F9BE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09550D9-5B3F-2DB6-85C8-55539B7157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08AB3D6-A19D-C13D-B158-B2D27FC40A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00D369-BB06-A2CD-782E-F19F6B8BB388}"/>
              </a:ext>
            </a:extLst>
          </p:cNvPr>
          <p:cNvSpPr>
            <a:spLocks noGrp="1"/>
          </p:cNvSpPr>
          <p:nvPr>
            <p:ph type="dt" sz="half" idx="10"/>
          </p:nvPr>
        </p:nvSpPr>
        <p:spPr/>
        <p:txBody>
          <a:bodyPr/>
          <a:lstStyle/>
          <a:p>
            <a:fld id="{D6028D36-AEF3-4A9F-9366-B7C290197CB8}" type="datetimeFigureOut">
              <a:rPr lang="en-GB" smtClean="0"/>
              <a:t>26/02/2024</a:t>
            </a:fld>
            <a:endParaRPr lang="en-GB"/>
          </a:p>
        </p:txBody>
      </p:sp>
      <p:sp>
        <p:nvSpPr>
          <p:cNvPr id="6" name="Footer Placeholder 5">
            <a:extLst>
              <a:ext uri="{FF2B5EF4-FFF2-40B4-BE49-F238E27FC236}">
                <a16:creationId xmlns:a16="http://schemas.microsoft.com/office/drawing/2014/main" id="{A7B14084-9394-5F37-5649-DFCB6F84F6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217E36-7C66-527F-AA45-8539CBBFDE98}"/>
              </a:ext>
            </a:extLst>
          </p:cNvPr>
          <p:cNvSpPr>
            <a:spLocks noGrp="1"/>
          </p:cNvSpPr>
          <p:nvPr>
            <p:ph type="sldNum" sz="quarter" idx="12"/>
          </p:nvPr>
        </p:nvSpPr>
        <p:spPr/>
        <p:txBody>
          <a:bodyPr/>
          <a:lstStyle/>
          <a:p>
            <a:fld id="{9DDD8E60-7475-4706-93B4-A8B673AFEBA1}" type="slidenum">
              <a:rPr lang="en-GB" smtClean="0"/>
              <a:t>‹#›</a:t>
            </a:fld>
            <a:endParaRPr lang="en-GB"/>
          </a:p>
        </p:txBody>
      </p:sp>
    </p:spTree>
    <p:extLst>
      <p:ext uri="{BB962C8B-B14F-4D97-AF65-F5344CB8AC3E}">
        <p14:creationId xmlns:p14="http://schemas.microsoft.com/office/powerpoint/2010/main" val="6016634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CFCE0-EE55-2C68-348F-EA655A89E7A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5391495-BFBB-89A3-AAF6-7255E4612D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AA1E11-4BEB-A33E-9EB1-B8E80A6694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8930D7C-BDB1-7615-5411-EB413B55687C}"/>
              </a:ext>
            </a:extLst>
          </p:cNvPr>
          <p:cNvSpPr>
            <a:spLocks noGrp="1"/>
          </p:cNvSpPr>
          <p:nvPr>
            <p:ph type="dt" sz="half" idx="10"/>
          </p:nvPr>
        </p:nvSpPr>
        <p:spPr/>
        <p:txBody>
          <a:bodyPr/>
          <a:lstStyle/>
          <a:p>
            <a:fld id="{D6028D36-AEF3-4A9F-9366-B7C290197CB8}" type="datetimeFigureOut">
              <a:rPr lang="en-GB" smtClean="0"/>
              <a:t>26/02/2024</a:t>
            </a:fld>
            <a:endParaRPr lang="en-GB"/>
          </a:p>
        </p:txBody>
      </p:sp>
      <p:sp>
        <p:nvSpPr>
          <p:cNvPr id="6" name="Footer Placeholder 5">
            <a:extLst>
              <a:ext uri="{FF2B5EF4-FFF2-40B4-BE49-F238E27FC236}">
                <a16:creationId xmlns:a16="http://schemas.microsoft.com/office/drawing/2014/main" id="{D05A460E-93E3-1E21-0290-AAD3D03792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CCB0CD-D3AC-517D-447B-687BB830548D}"/>
              </a:ext>
            </a:extLst>
          </p:cNvPr>
          <p:cNvSpPr>
            <a:spLocks noGrp="1"/>
          </p:cNvSpPr>
          <p:nvPr>
            <p:ph type="sldNum" sz="quarter" idx="12"/>
          </p:nvPr>
        </p:nvSpPr>
        <p:spPr/>
        <p:txBody>
          <a:bodyPr/>
          <a:lstStyle/>
          <a:p>
            <a:fld id="{9DDD8E60-7475-4706-93B4-A8B673AFEBA1}" type="slidenum">
              <a:rPr lang="en-GB" smtClean="0"/>
              <a:t>‹#›</a:t>
            </a:fld>
            <a:endParaRPr lang="en-GB"/>
          </a:p>
        </p:txBody>
      </p:sp>
    </p:spTree>
    <p:extLst>
      <p:ext uri="{BB962C8B-B14F-4D97-AF65-F5344CB8AC3E}">
        <p14:creationId xmlns:p14="http://schemas.microsoft.com/office/powerpoint/2010/main" val="62807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BDA7F-34D1-62E6-E191-E41E03044EF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B532983-9611-5AAB-3820-A344971446A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F769AF7-EE64-2D30-43CC-E84D052E26E8}"/>
              </a:ext>
            </a:extLst>
          </p:cNvPr>
          <p:cNvSpPr>
            <a:spLocks noGrp="1"/>
          </p:cNvSpPr>
          <p:nvPr>
            <p:ph type="dt" sz="half" idx="10"/>
          </p:nvPr>
        </p:nvSpPr>
        <p:spPr/>
        <p:txBody>
          <a:bodyPr/>
          <a:lstStyle/>
          <a:p>
            <a:fld id="{D6028D36-AEF3-4A9F-9366-B7C290197CB8}" type="datetimeFigureOut">
              <a:rPr lang="en-GB" smtClean="0"/>
              <a:t>26/02/2024</a:t>
            </a:fld>
            <a:endParaRPr lang="en-GB"/>
          </a:p>
        </p:txBody>
      </p:sp>
      <p:sp>
        <p:nvSpPr>
          <p:cNvPr id="5" name="Footer Placeholder 4">
            <a:extLst>
              <a:ext uri="{FF2B5EF4-FFF2-40B4-BE49-F238E27FC236}">
                <a16:creationId xmlns:a16="http://schemas.microsoft.com/office/drawing/2014/main" id="{4D4ABAE7-5A5B-85A0-56A0-C32D77E972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ECFC2A-E187-3369-DFC7-5120142A536D}"/>
              </a:ext>
            </a:extLst>
          </p:cNvPr>
          <p:cNvSpPr>
            <a:spLocks noGrp="1"/>
          </p:cNvSpPr>
          <p:nvPr>
            <p:ph type="sldNum" sz="quarter" idx="12"/>
          </p:nvPr>
        </p:nvSpPr>
        <p:spPr/>
        <p:txBody>
          <a:bodyPr/>
          <a:lstStyle/>
          <a:p>
            <a:fld id="{9DDD8E60-7475-4706-93B4-A8B673AFEBA1}" type="slidenum">
              <a:rPr lang="en-GB" smtClean="0"/>
              <a:t>‹#›</a:t>
            </a:fld>
            <a:endParaRPr lang="en-GB"/>
          </a:p>
        </p:txBody>
      </p:sp>
    </p:spTree>
    <p:extLst>
      <p:ext uri="{BB962C8B-B14F-4D97-AF65-F5344CB8AC3E}">
        <p14:creationId xmlns:p14="http://schemas.microsoft.com/office/powerpoint/2010/main" val="21948320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FCDCCB-2CAE-BA91-013C-9E20A4D2F3C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72D49CB-A453-8C66-DA21-699009FEDAE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CFF93E-A560-F7D2-691B-70B32AB7D845}"/>
              </a:ext>
            </a:extLst>
          </p:cNvPr>
          <p:cNvSpPr>
            <a:spLocks noGrp="1"/>
          </p:cNvSpPr>
          <p:nvPr>
            <p:ph type="dt" sz="half" idx="10"/>
          </p:nvPr>
        </p:nvSpPr>
        <p:spPr/>
        <p:txBody>
          <a:bodyPr/>
          <a:lstStyle/>
          <a:p>
            <a:fld id="{D6028D36-AEF3-4A9F-9366-B7C290197CB8}" type="datetimeFigureOut">
              <a:rPr lang="en-GB" smtClean="0"/>
              <a:t>26/02/2024</a:t>
            </a:fld>
            <a:endParaRPr lang="en-GB"/>
          </a:p>
        </p:txBody>
      </p:sp>
      <p:sp>
        <p:nvSpPr>
          <p:cNvPr id="5" name="Footer Placeholder 4">
            <a:extLst>
              <a:ext uri="{FF2B5EF4-FFF2-40B4-BE49-F238E27FC236}">
                <a16:creationId xmlns:a16="http://schemas.microsoft.com/office/drawing/2014/main" id="{79A54501-D13C-C731-935F-CB6EE41160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C2DBB7-1216-321F-D7D5-F9C7F78721D4}"/>
              </a:ext>
            </a:extLst>
          </p:cNvPr>
          <p:cNvSpPr>
            <a:spLocks noGrp="1"/>
          </p:cNvSpPr>
          <p:nvPr>
            <p:ph type="sldNum" sz="quarter" idx="12"/>
          </p:nvPr>
        </p:nvSpPr>
        <p:spPr/>
        <p:txBody>
          <a:bodyPr/>
          <a:lstStyle/>
          <a:p>
            <a:fld id="{9DDD8E60-7475-4706-93B4-A8B673AFEBA1}" type="slidenum">
              <a:rPr lang="en-GB" smtClean="0"/>
              <a:t>‹#›</a:t>
            </a:fld>
            <a:endParaRPr lang="en-GB"/>
          </a:p>
        </p:txBody>
      </p:sp>
    </p:spTree>
    <p:extLst>
      <p:ext uri="{BB962C8B-B14F-4D97-AF65-F5344CB8AC3E}">
        <p14:creationId xmlns:p14="http://schemas.microsoft.com/office/powerpoint/2010/main" val="27702830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59A85-452B-6DC5-3EEE-11510F83043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C59AA38-37C0-515A-2A6E-A93F81F84B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CFF17F4-0626-A696-E1B6-0AB310CB22DD}"/>
              </a:ext>
            </a:extLst>
          </p:cNvPr>
          <p:cNvSpPr>
            <a:spLocks noGrp="1"/>
          </p:cNvSpPr>
          <p:nvPr>
            <p:ph type="dt" sz="half" idx="10"/>
          </p:nvPr>
        </p:nvSpPr>
        <p:spPr/>
        <p:txBody>
          <a:bodyPr/>
          <a:lstStyle/>
          <a:p>
            <a:fld id="{3593339B-D9CA-432B-8B3F-D37763FEE50B}" type="datetimeFigureOut">
              <a:rPr lang="en-GB" smtClean="0"/>
              <a:t>26/02/2024</a:t>
            </a:fld>
            <a:endParaRPr lang="en-GB"/>
          </a:p>
        </p:txBody>
      </p:sp>
      <p:sp>
        <p:nvSpPr>
          <p:cNvPr id="5" name="Footer Placeholder 4">
            <a:extLst>
              <a:ext uri="{FF2B5EF4-FFF2-40B4-BE49-F238E27FC236}">
                <a16:creationId xmlns:a16="http://schemas.microsoft.com/office/drawing/2014/main" id="{DF42CDC9-38FD-4AD8-51C7-8EA9362D8C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318C33-D14A-776D-C5A5-2CFDFC185E12}"/>
              </a:ext>
            </a:extLst>
          </p:cNvPr>
          <p:cNvSpPr>
            <a:spLocks noGrp="1"/>
          </p:cNvSpPr>
          <p:nvPr>
            <p:ph type="sldNum" sz="quarter" idx="12"/>
          </p:nvPr>
        </p:nvSpPr>
        <p:spPr/>
        <p:txBody>
          <a:bodyPr/>
          <a:lstStyle/>
          <a:p>
            <a:fld id="{2BFE71A7-6308-4DC8-9FC5-CAF51FE2588B}" type="slidenum">
              <a:rPr lang="en-GB" smtClean="0"/>
              <a:t>‹#›</a:t>
            </a:fld>
            <a:endParaRPr lang="en-GB"/>
          </a:p>
        </p:txBody>
      </p:sp>
    </p:spTree>
    <p:extLst>
      <p:ext uri="{BB962C8B-B14F-4D97-AF65-F5344CB8AC3E}">
        <p14:creationId xmlns:p14="http://schemas.microsoft.com/office/powerpoint/2010/main" val="34317916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CFB56-483B-379A-E938-0218B9C908A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5E2E7CD-B895-C9F3-10BC-FF039D73741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B08C2CC-235D-0F66-246A-E5DD50E76985}"/>
              </a:ext>
            </a:extLst>
          </p:cNvPr>
          <p:cNvSpPr>
            <a:spLocks noGrp="1"/>
          </p:cNvSpPr>
          <p:nvPr>
            <p:ph type="dt" sz="half" idx="10"/>
          </p:nvPr>
        </p:nvSpPr>
        <p:spPr/>
        <p:txBody>
          <a:bodyPr/>
          <a:lstStyle/>
          <a:p>
            <a:fld id="{3593339B-D9CA-432B-8B3F-D37763FEE50B}" type="datetimeFigureOut">
              <a:rPr lang="en-GB" smtClean="0"/>
              <a:t>26/02/2024</a:t>
            </a:fld>
            <a:endParaRPr lang="en-GB"/>
          </a:p>
        </p:txBody>
      </p:sp>
      <p:sp>
        <p:nvSpPr>
          <p:cNvPr id="5" name="Footer Placeholder 4">
            <a:extLst>
              <a:ext uri="{FF2B5EF4-FFF2-40B4-BE49-F238E27FC236}">
                <a16:creationId xmlns:a16="http://schemas.microsoft.com/office/drawing/2014/main" id="{C0B80654-5244-12A8-BC88-B2EFAC72C7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8AE8B3-F95F-6D0D-0F66-12104D2D6C28}"/>
              </a:ext>
            </a:extLst>
          </p:cNvPr>
          <p:cNvSpPr>
            <a:spLocks noGrp="1"/>
          </p:cNvSpPr>
          <p:nvPr>
            <p:ph type="sldNum" sz="quarter" idx="12"/>
          </p:nvPr>
        </p:nvSpPr>
        <p:spPr/>
        <p:txBody>
          <a:bodyPr/>
          <a:lstStyle/>
          <a:p>
            <a:fld id="{2BFE71A7-6308-4DC8-9FC5-CAF51FE2588B}" type="slidenum">
              <a:rPr lang="en-GB" smtClean="0"/>
              <a:t>‹#›</a:t>
            </a:fld>
            <a:endParaRPr lang="en-GB"/>
          </a:p>
        </p:txBody>
      </p:sp>
    </p:spTree>
    <p:extLst>
      <p:ext uri="{BB962C8B-B14F-4D97-AF65-F5344CB8AC3E}">
        <p14:creationId xmlns:p14="http://schemas.microsoft.com/office/powerpoint/2010/main" val="41344650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C2EC7-6B34-4296-71A2-AD1831B9D88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228AE6D-2A21-0007-A740-494A394B5E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4429DA-FC8D-2E7F-83ED-1DAE6FFD0566}"/>
              </a:ext>
            </a:extLst>
          </p:cNvPr>
          <p:cNvSpPr>
            <a:spLocks noGrp="1"/>
          </p:cNvSpPr>
          <p:nvPr>
            <p:ph type="dt" sz="half" idx="10"/>
          </p:nvPr>
        </p:nvSpPr>
        <p:spPr/>
        <p:txBody>
          <a:bodyPr/>
          <a:lstStyle/>
          <a:p>
            <a:fld id="{3593339B-D9CA-432B-8B3F-D37763FEE50B}" type="datetimeFigureOut">
              <a:rPr lang="en-GB" smtClean="0"/>
              <a:t>26/02/2024</a:t>
            </a:fld>
            <a:endParaRPr lang="en-GB"/>
          </a:p>
        </p:txBody>
      </p:sp>
      <p:sp>
        <p:nvSpPr>
          <p:cNvPr id="5" name="Footer Placeholder 4">
            <a:extLst>
              <a:ext uri="{FF2B5EF4-FFF2-40B4-BE49-F238E27FC236}">
                <a16:creationId xmlns:a16="http://schemas.microsoft.com/office/drawing/2014/main" id="{EEF9B154-4BEC-3B89-81F4-4790ECF735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338D0D-DD19-050C-B671-76D525D01904}"/>
              </a:ext>
            </a:extLst>
          </p:cNvPr>
          <p:cNvSpPr>
            <a:spLocks noGrp="1"/>
          </p:cNvSpPr>
          <p:nvPr>
            <p:ph type="sldNum" sz="quarter" idx="12"/>
          </p:nvPr>
        </p:nvSpPr>
        <p:spPr/>
        <p:txBody>
          <a:bodyPr/>
          <a:lstStyle/>
          <a:p>
            <a:fld id="{2BFE71A7-6308-4DC8-9FC5-CAF51FE2588B}" type="slidenum">
              <a:rPr lang="en-GB" smtClean="0"/>
              <a:t>‹#›</a:t>
            </a:fld>
            <a:endParaRPr lang="en-GB"/>
          </a:p>
        </p:txBody>
      </p:sp>
    </p:spTree>
    <p:extLst>
      <p:ext uri="{BB962C8B-B14F-4D97-AF65-F5344CB8AC3E}">
        <p14:creationId xmlns:p14="http://schemas.microsoft.com/office/powerpoint/2010/main" val="24106250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E3F2C-D92E-715B-E476-F45ECBFB680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6C8125E-963B-A55E-7D9B-BCE411EA363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7B1FBA3-EE82-E3F8-45B9-3CA2DC0CD25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6506AA3-9A9F-C08C-303E-8CD53A3FE6D7}"/>
              </a:ext>
            </a:extLst>
          </p:cNvPr>
          <p:cNvSpPr>
            <a:spLocks noGrp="1"/>
          </p:cNvSpPr>
          <p:nvPr>
            <p:ph type="dt" sz="half" idx="10"/>
          </p:nvPr>
        </p:nvSpPr>
        <p:spPr/>
        <p:txBody>
          <a:bodyPr/>
          <a:lstStyle/>
          <a:p>
            <a:fld id="{3593339B-D9CA-432B-8B3F-D37763FEE50B}" type="datetimeFigureOut">
              <a:rPr lang="en-GB" smtClean="0"/>
              <a:t>26/02/2024</a:t>
            </a:fld>
            <a:endParaRPr lang="en-GB"/>
          </a:p>
        </p:txBody>
      </p:sp>
      <p:sp>
        <p:nvSpPr>
          <p:cNvPr id="6" name="Footer Placeholder 5">
            <a:extLst>
              <a:ext uri="{FF2B5EF4-FFF2-40B4-BE49-F238E27FC236}">
                <a16:creationId xmlns:a16="http://schemas.microsoft.com/office/drawing/2014/main" id="{0F17933B-B07F-BB6B-C126-69DCDF0D14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E60433-96E9-A458-3F9C-C2654AA2D3E6}"/>
              </a:ext>
            </a:extLst>
          </p:cNvPr>
          <p:cNvSpPr>
            <a:spLocks noGrp="1"/>
          </p:cNvSpPr>
          <p:nvPr>
            <p:ph type="sldNum" sz="quarter" idx="12"/>
          </p:nvPr>
        </p:nvSpPr>
        <p:spPr/>
        <p:txBody>
          <a:bodyPr/>
          <a:lstStyle/>
          <a:p>
            <a:fld id="{2BFE71A7-6308-4DC8-9FC5-CAF51FE2588B}" type="slidenum">
              <a:rPr lang="en-GB" smtClean="0"/>
              <a:t>‹#›</a:t>
            </a:fld>
            <a:endParaRPr lang="en-GB"/>
          </a:p>
        </p:txBody>
      </p:sp>
    </p:spTree>
    <p:extLst>
      <p:ext uri="{BB962C8B-B14F-4D97-AF65-F5344CB8AC3E}">
        <p14:creationId xmlns:p14="http://schemas.microsoft.com/office/powerpoint/2010/main" val="4447946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622BB-43A8-6471-D784-A954C75A279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5711D7D-F008-05D7-2F46-7C73B02B70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7D19CB8-E364-C2C8-E208-F9F84546E2A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7093338-3C40-4819-1DA2-D731C5C973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F3EA12B-7A10-2B98-7EA1-B64A43BBC0D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8713171-6026-1AD9-28E8-9E8DD67215D5}"/>
              </a:ext>
            </a:extLst>
          </p:cNvPr>
          <p:cNvSpPr>
            <a:spLocks noGrp="1"/>
          </p:cNvSpPr>
          <p:nvPr>
            <p:ph type="dt" sz="half" idx="10"/>
          </p:nvPr>
        </p:nvSpPr>
        <p:spPr/>
        <p:txBody>
          <a:bodyPr/>
          <a:lstStyle/>
          <a:p>
            <a:fld id="{3593339B-D9CA-432B-8B3F-D37763FEE50B}" type="datetimeFigureOut">
              <a:rPr lang="en-GB" smtClean="0"/>
              <a:t>26/02/2024</a:t>
            </a:fld>
            <a:endParaRPr lang="en-GB"/>
          </a:p>
        </p:txBody>
      </p:sp>
      <p:sp>
        <p:nvSpPr>
          <p:cNvPr id="8" name="Footer Placeholder 7">
            <a:extLst>
              <a:ext uri="{FF2B5EF4-FFF2-40B4-BE49-F238E27FC236}">
                <a16:creationId xmlns:a16="http://schemas.microsoft.com/office/drawing/2014/main" id="{5C5D7142-B56A-1E82-B590-4CD1321169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D0E5FAB-F7DD-2CBE-40B8-DC2A0AC5A932}"/>
              </a:ext>
            </a:extLst>
          </p:cNvPr>
          <p:cNvSpPr>
            <a:spLocks noGrp="1"/>
          </p:cNvSpPr>
          <p:nvPr>
            <p:ph type="sldNum" sz="quarter" idx="12"/>
          </p:nvPr>
        </p:nvSpPr>
        <p:spPr/>
        <p:txBody>
          <a:bodyPr/>
          <a:lstStyle/>
          <a:p>
            <a:fld id="{2BFE71A7-6308-4DC8-9FC5-CAF51FE2588B}" type="slidenum">
              <a:rPr lang="en-GB" smtClean="0"/>
              <a:t>‹#›</a:t>
            </a:fld>
            <a:endParaRPr lang="en-GB"/>
          </a:p>
        </p:txBody>
      </p:sp>
    </p:spTree>
    <p:extLst>
      <p:ext uri="{BB962C8B-B14F-4D97-AF65-F5344CB8AC3E}">
        <p14:creationId xmlns:p14="http://schemas.microsoft.com/office/powerpoint/2010/main" val="126802998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53496-D0CD-A538-C733-2067A8B8232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D5F83BF-5F2E-25E3-A28F-4FAEDA34379D}"/>
              </a:ext>
            </a:extLst>
          </p:cNvPr>
          <p:cNvSpPr>
            <a:spLocks noGrp="1"/>
          </p:cNvSpPr>
          <p:nvPr>
            <p:ph type="dt" sz="half" idx="10"/>
          </p:nvPr>
        </p:nvSpPr>
        <p:spPr/>
        <p:txBody>
          <a:bodyPr/>
          <a:lstStyle/>
          <a:p>
            <a:fld id="{3593339B-D9CA-432B-8B3F-D37763FEE50B}" type="datetimeFigureOut">
              <a:rPr lang="en-GB" smtClean="0"/>
              <a:t>26/02/2024</a:t>
            </a:fld>
            <a:endParaRPr lang="en-GB"/>
          </a:p>
        </p:txBody>
      </p:sp>
      <p:sp>
        <p:nvSpPr>
          <p:cNvPr id="4" name="Footer Placeholder 3">
            <a:extLst>
              <a:ext uri="{FF2B5EF4-FFF2-40B4-BE49-F238E27FC236}">
                <a16:creationId xmlns:a16="http://schemas.microsoft.com/office/drawing/2014/main" id="{AF9BB073-C365-6590-7EFE-D8AB4798A1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80F3DA-55D2-106A-B5A4-E5EB354C8BEC}"/>
              </a:ext>
            </a:extLst>
          </p:cNvPr>
          <p:cNvSpPr>
            <a:spLocks noGrp="1"/>
          </p:cNvSpPr>
          <p:nvPr>
            <p:ph type="sldNum" sz="quarter" idx="12"/>
          </p:nvPr>
        </p:nvSpPr>
        <p:spPr/>
        <p:txBody>
          <a:bodyPr/>
          <a:lstStyle/>
          <a:p>
            <a:fld id="{2BFE71A7-6308-4DC8-9FC5-CAF51FE2588B}" type="slidenum">
              <a:rPr lang="en-GB" smtClean="0"/>
              <a:t>‹#›</a:t>
            </a:fld>
            <a:endParaRPr lang="en-GB"/>
          </a:p>
        </p:txBody>
      </p:sp>
    </p:spTree>
    <p:extLst>
      <p:ext uri="{BB962C8B-B14F-4D97-AF65-F5344CB8AC3E}">
        <p14:creationId xmlns:p14="http://schemas.microsoft.com/office/powerpoint/2010/main" val="107670571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714C3A-B8EE-5C54-BE31-3BA62CE425F9}"/>
              </a:ext>
            </a:extLst>
          </p:cNvPr>
          <p:cNvSpPr>
            <a:spLocks noGrp="1"/>
          </p:cNvSpPr>
          <p:nvPr>
            <p:ph type="dt" sz="half" idx="10"/>
          </p:nvPr>
        </p:nvSpPr>
        <p:spPr/>
        <p:txBody>
          <a:bodyPr/>
          <a:lstStyle/>
          <a:p>
            <a:fld id="{3593339B-D9CA-432B-8B3F-D37763FEE50B}" type="datetimeFigureOut">
              <a:rPr lang="en-GB" smtClean="0"/>
              <a:t>26/02/2024</a:t>
            </a:fld>
            <a:endParaRPr lang="en-GB"/>
          </a:p>
        </p:txBody>
      </p:sp>
      <p:sp>
        <p:nvSpPr>
          <p:cNvPr id="3" name="Footer Placeholder 2">
            <a:extLst>
              <a:ext uri="{FF2B5EF4-FFF2-40B4-BE49-F238E27FC236}">
                <a16:creationId xmlns:a16="http://schemas.microsoft.com/office/drawing/2014/main" id="{EFC1171C-3F48-658A-B5BA-C32B6F4F51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F09955-FB03-B3AA-0049-71C07B824D53}"/>
              </a:ext>
            </a:extLst>
          </p:cNvPr>
          <p:cNvSpPr>
            <a:spLocks noGrp="1"/>
          </p:cNvSpPr>
          <p:nvPr>
            <p:ph type="sldNum" sz="quarter" idx="12"/>
          </p:nvPr>
        </p:nvSpPr>
        <p:spPr/>
        <p:txBody>
          <a:bodyPr/>
          <a:lstStyle/>
          <a:p>
            <a:fld id="{2BFE71A7-6308-4DC8-9FC5-CAF51FE2588B}" type="slidenum">
              <a:rPr lang="en-GB" smtClean="0"/>
              <a:t>‹#›</a:t>
            </a:fld>
            <a:endParaRPr lang="en-GB"/>
          </a:p>
        </p:txBody>
      </p:sp>
    </p:spTree>
    <p:extLst>
      <p:ext uri="{BB962C8B-B14F-4D97-AF65-F5344CB8AC3E}">
        <p14:creationId xmlns:p14="http://schemas.microsoft.com/office/powerpoint/2010/main" val="342159202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CF998-999D-3D03-A3FC-B3F55246B9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27AFF68-D2D6-0A0D-5BF4-8F9BD55033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B06C3EB-DE60-08C6-26B2-4502FC04BB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CD8605-08A8-DFA3-7935-AAC8B84F0D02}"/>
              </a:ext>
            </a:extLst>
          </p:cNvPr>
          <p:cNvSpPr>
            <a:spLocks noGrp="1"/>
          </p:cNvSpPr>
          <p:nvPr>
            <p:ph type="dt" sz="half" idx="10"/>
          </p:nvPr>
        </p:nvSpPr>
        <p:spPr/>
        <p:txBody>
          <a:bodyPr/>
          <a:lstStyle/>
          <a:p>
            <a:fld id="{3593339B-D9CA-432B-8B3F-D37763FEE50B}" type="datetimeFigureOut">
              <a:rPr lang="en-GB" smtClean="0"/>
              <a:t>26/02/2024</a:t>
            </a:fld>
            <a:endParaRPr lang="en-GB"/>
          </a:p>
        </p:txBody>
      </p:sp>
      <p:sp>
        <p:nvSpPr>
          <p:cNvPr id="6" name="Footer Placeholder 5">
            <a:extLst>
              <a:ext uri="{FF2B5EF4-FFF2-40B4-BE49-F238E27FC236}">
                <a16:creationId xmlns:a16="http://schemas.microsoft.com/office/drawing/2014/main" id="{AE925171-F82F-9157-B1D4-6294335C97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E84894-76FD-B376-ED48-7BE6DD4B41EE}"/>
              </a:ext>
            </a:extLst>
          </p:cNvPr>
          <p:cNvSpPr>
            <a:spLocks noGrp="1"/>
          </p:cNvSpPr>
          <p:nvPr>
            <p:ph type="sldNum" sz="quarter" idx="12"/>
          </p:nvPr>
        </p:nvSpPr>
        <p:spPr/>
        <p:txBody>
          <a:bodyPr/>
          <a:lstStyle/>
          <a:p>
            <a:fld id="{2BFE71A7-6308-4DC8-9FC5-CAF51FE2588B}" type="slidenum">
              <a:rPr lang="en-GB" smtClean="0"/>
              <a:t>‹#›</a:t>
            </a:fld>
            <a:endParaRPr lang="en-GB"/>
          </a:p>
        </p:txBody>
      </p:sp>
    </p:spTree>
    <p:extLst>
      <p:ext uri="{BB962C8B-B14F-4D97-AF65-F5344CB8AC3E}">
        <p14:creationId xmlns:p14="http://schemas.microsoft.com/office/powerpoint/2010/main" val="30626624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C8680-4952-B9A7-6973-8A87809CE1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308744B-B478-3BE9-3952-33E0D7BEE2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EAB613-BA3D-B2CB-2943-227F0B617B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FB69BB-5782-8373-3365-04FE9678B5A0}"/>
              </a:ext>
            </a:extLst>
          </p:cNvPr>
          <p:cNvSpPr>
            <a:spLocks noGrp="1"/>
          </p:cNvSpPr>
          <p:nvPr>
            <p:ph type="dt" sz="half" idx="10"/>
          </p:nvPr>
        </p:nvSpPr>
        <p:spPr/>
        <p:txBody>
          <a:bodyPr/>
          <a:lstStyle/>
          <a:p>
            <a:fld id="{3593339B-D9CA-432B-8B3F-D37763FEE50B}" type="datetimeFigureOut">
              <a:rPr lang="en-GB" smtClean="0"/>
              <a:t>26/02/2024</a:t>
            </a:fld>
            <a:endParaRPr lang="en-GB"/>
          </a:p>
        </p:txBody>
      </p:sp>
      <p:sp>
        <p:nvSpPr>
          <p:cNvPr id="6" name="Footer Placeholder 5">
            <a:extLst>
              <a:ext uri="{FF2B5EF4-FFF2-40B4-BE49-F238E27FC236}">
                <a16:creationId xmlns:a16="http://schemas.microsoft.com/office/drawing/2014/main" id="{DEF99093-3E06-8E0C-143E-A52776B790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D81BF5-FC6C-7C02-463D-501E0CC52A6B}"/>
              </a:ext>
            </a:extLst>
          </p:cNvPr>
          <p:cNvSpPr>
            <a:spLocks noGrp="1"/>
          </p:cNvSpPr>
          <p:nvPr>
            <p:ph type="sldNum" sz="quarter" idx="12"/>
          </p:nvPr>
        </p:nvSpPr>
        <p:spPr/>
        <p:txBody>
          <a:bodyPr/>
          <a:lstStyle/>
          <a:p>
            <a:fld id="{2BFE71A7-6308-4DC8-9FC5-CAF51FE2588B}" type="slidenum">
              <a:rPr lang="en-GB" smtClean="0"/>
              <a:t>‹#›</a:t>
            </a:fld>
            <a:endParaRPr lang="en-GB"/>
          </a:p>
        </p:txBody>
      </p:sp>
    </p:spTree>
    <p:extLst>
      <p:ext uri="{BB962C8B-B14F-4D97-AF65-F5344CB8AC3E}">
        <p14:creationId xmlns:p14="http://schemas.microsoft.com/office/powerpoint/2010/main" val="41560976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8DB83-76EE-0DB6-9BED-D0A8AB30431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F8CA380-D8F4-C2AA-8175-8DBE9A78296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0498790-6B87-964D-B86C-74491EC3C6D5}"/>
              </a:ext>
            </a:extLst>
          </p:cNvPr>
          <p:cNvSpPr>
            <a:spLocks noGrp="1"/>
          </p:cNvSpPr>
          <p:nvPr>
            <p:ph type="dt" sz="half" idx="10"/>
          </p:nvPr>
        </p:nvSpPr>
        <p:spPr/>
        <p:txBody>
          <a:bodyPr/>
          <a:lstStyle/>
          <a:p>
            <a:fld id="{3593339B-D9CA-432B-8B3F-D37763FEE50B}" type="datetimeFigureOut">
              <a:rPr lang="en-GB" smtClean="0"/>
              <a:t>26/02/2024</a:t>
            </a:fld>
            <a:endParaRPr lang="en-GB"/>
          </a:p>
        </p:txBody>
      </p:sp>
      <p:sp>
        <p:nvSpPr>
          <p:cNvPr id="5" name="Footer Placeholder 4">
            <a:extLst>
              <a:ext uri="{FF2B5EF4-FFF2-40B4-BE49-F238E27FC236}">
                <a16:creationId xmlns:a16="http://schemas.microsoft.com/office/drawing/2014/main" id="{B6EC03F4-F29B-6808-C22D-EFBC40646F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26D82D-5A3A-E62A-96C5-F5E31184E059}"/>
              </a:ext>
            </a:extLst>
          </p:cNvPr>
          <p:cNvSpPr>
            <a:spLocks noGrp="1"/>
          </p:cNvSpPr>
          <p:nvPr>
            <p:ph type="sldNum" sz="quarter" idx="12"/>
          </p:nvPr>
        </p:nvSpPr>
        <p:spPr/>
        <p:txBody>
          <a:bodyPr/>
          <a:lstStyle/>
          <a:p>
            <a:fld id="{2BFE71A7-6308-4DC8-9FC5-CAF51FE2588B}" type="slidenum">
              <a:rPr lang="en-GB" smtClean="0"/>
              <a:t>‹#›</a:t>
            </a:fld>
            <a:endParaRPr lang="en-GB"/>
          </a:p>
        </p:txBody>
      </p:sp>
    </p:spTree>
    <p:extLst>
      <p:ext uri="{BB962C8B-B14F-4D97-AF65-F5344CB8AC3E}">
        <p14:creationId xmlns:p14="http://schemas.microsoft.com/office/powerpoint/2010/main" val="37456488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BED5AA-DAAB-8712-FE4F-D350F94EE8D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7F9C88E-49BA-332A-3560-05557B7A3F7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BAC91F-71E0-6D95-75DF-A4EE5A8E367B}"/>
              </a:ext>
            </a:extLst>
          </p:cNvPr>
          <p:cNvSpPr>
            <a:spLocks noGrp="1"/>
          </p:cNvSpPr>
          <p:nvPr>
            <p:ph type="dt" sz="half" idx="10"/>
          </p:nvPr>
        </p:nvSpPr>
        <p:spPr/>
        <p:txBody>
          <a:bodyPr/>
          <a:lstStyle/>
          <a:p>
            <a:fld id="{3593339B-D9CA-432B-8B3F-D37763FEE50B}" type="datetimeFigureOut">
              <a:rPr lang="en-GB" smtClean="0"/>
              <a:t>26/02/2024</a:t>
            </a:fld>
            <a:endParaRPr lang="en-GB"/>
          </a:p>
        </p:txBody>
      </p:sp>
      <p:sp>
        <p:nvSpPr>
          <p:cNvPr id="5" name="Footer Placeholder 4">
            <a:extLst>
              <a:ext uri="{FF2B5EF4-FFF2-40B4-BE49-F238E27FC236}">
                <a16:creationId xmlns:a16="http://schemas.microsoft.com/office/drawing/2014/main" id="{5AB403A4-2124-416E-7E48-19112DD461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EF540E-120D-B99D-FD0C-160CD705B3C6}"/>
              </a:ext>
            </a:extLst>
          </p:cNvPr>
          <p:cNvSpPr>
            <a:spLocks noGrp="1"/>
          </p:cNvSpPr>
          <p:nvPr>
            <p:ph type="sldNum" sz="quarter" idx="12"/>
          </p:nvPr>
        </p:nvSpPr>
        <p:spPr/>
        <p:txBody>
          <a:bodyPr/>
          <a:lstStyle/>
          <a:p>
            <a:fld id="{2BFE71A7-6308-4DC8-9FC5-CAF51FE2588B}" type="slidenum">
              <a:rPr lang="en-GB" smtClean="0"/>
              <a:t>‹#›</a:t>
            </a:fld>
            <a:endParaRPr lang="en-GB"/>
          </a:p>
        </p:txBody>
      </p:sp>
    </p:spTree>
    <p:extLst>
      <p:ext uri="{BB962C8B-B14F-4D97-AF65-F5344CB8AC3E}">
        <p14:creationId xmlns:p14="http://schemas.microsoft.com/office/powerpoint/2010/main" val="214441718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0C1C8-D243-787D-6C55-DCD6E8F7CBF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66ED70F-01E0-197B-BFB7-4B24F049E0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A70973F-9B11-5443-64BC-48819B06FE44}"/>
              </a:ext>
            </a:extLst>
          </p:cNvPr>
          <p:cNvSpPr>
            <a:spLocks noGrp="1"/>
          </p:cNvSpPr>
          <p:nvPr>
            <p:ph type="dt" sz="half" idx="10"/>
          </p:nvPr>
        </p:nvSpPr>
        <p:spPr/>
        <p:txBody>
          <a:bodyPr/>
          <a:lstStyle/>
          <a:p>
            <a:fld id="{D48132F8-A308-4F24-B707-DA3957EEF98C}" type="datetimeFigureOut">
              <a:rPr lang="en-GB" smtClean="0"/>
              <a:t>26/02/2024</a:t>
            </a:fld>
            <a:endParaRPr lang="en-GB"/>
          </a:p>
        </p:txBody>
      </p:sp>
      <p:sp>
        <p:nvSpPr>
          <p:cNvPr id="5" name="Footer Placeholder 4">
            <a:extLst>
              <a:ext uri="{FF2B5EF4-FFF2-40B4-BE49-F238E27FC236}">
                <a16:creationId xmlns:a16="http://schemas.microsoft.com/office/drawing/2014/main" id="{B8503439-BD9A-581F-FDE9-857D67BBFE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BEAC7B-B772-FB42-25DC-C3715AF4CD02}"/>
              </a:ext>
            </a:extLst>
          </p:cNvPr>
          <p:cNvSpPr>
            <a:spLocks noGrp="1"/>
          </p:cNvSpPr>
          <p:nvPr>
            <p:ph type="sldNum" sz="quarter" idx="12"/>
          </p:nvPr>
        </p:nvSpPr>
        <p:spPr/>
        <p:txBody>
          <a:bodyPr/>
          <a:lstStyle/>
          <a:p>
            <a:fld id="{0EF52805-668F-4A79-9AFF-01FEBF31F00C}" type="slidenum">
              <a:rPr lang="en-GB" smtClean="0"/>
              <a:t>‹#›</a:t>
            </a:fld>
            <a:endParaRPr lang="en-GB"/>
          </a:p>
        </p:txBody>
      </p:sp>
    </p:spTree>
    <p:extLst>
      <p:ext uri="{BB962C8B-B14F-4D97-AF65-F5344CB8AC3E}">
        <p14:creationId xmlns:p14="http://schemas.microsoft.com/office/powerpoint/2010/main" val="369181019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C5AB8-E086-C680-3F61-80439CDBA89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9B28804-5E83-BED8-E11A-52D8B4A71E0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DA1239-8404-1F50-AB41-326FEB8B2E6D}"/>
              </a:ext>
            </a:extLst>
          </p:cNvPr>
          <p:cNvSpPr>
            <a:spLocks noGrp="1"/>
          </p:cNvSpPr>
          <p:nvPr>
            <p:ph type="dt" sz="half" idx="10"/>
          </p:nvPr>
        </p:nvSpPr>
        <p:spPr/>
        <p:txBody>
          <a:bodyPr/>
          <a:lstStyle/>
          <a:p>
            <a:fld id="{D48132F8-A308-4F24-B707-DA3957EEF98C}" type="datetimeFigureOut">
              <a:rPr lang="en-GB" smtClean="0"/>
              <a:t>26/02/2024</a:t>
            </a:fld>
            <a:endParaRPr lang="en-GB"/>
          </a:p>
        </p:txBody>
      </p:sp>
      <p:sp>
        <p:nvSpPr>
          <p:cNvPr id="5" name="Footer Placeholder 4">
            <a:extLst>
              <a:ext uri="{FF2B5EF4-FFF2-40B4-BE49-F238E27FC236}">
                <a16:creationId xmlns:a16="http://schemas.microsoft.com/office/drawing/2014/main" id="{06DE6FD1-0806-C81A-C56D-CB5C626135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41348E-390B-280F-F89B-3873CF6B87C9}"/>
              </a:ext>
            </a:extLst>
          </p:cNvPr>
          <p:cNvSpPr>
            <a:spLocks noGrp="1"/>
          </p:cNvSpPr>
          <p:nvPr>
            <p:ph type="sldNum" sz="quarter" idx="12"/>
          </p:nvPr>
        </p:nvSpPr>
        <p:spPr/>
        <p:txBody>
          <a:bodyPr/>
          <a:lstStyle/>
          <a:p>
            <a:fld id="{0EF52805-668F-4A79-9AFF-01FEBF31F00C}" type="slidenum">
              <a:rPr lang="en-GB" smtClean="0"/>
              <a:t>‹#›</a:t>
            </a:fld>
            <a:endParaRPr lang="en-GB"/>
          </a:p>
        </p:txBody>
      </p:sp>
    </p:spTree>
    <p:extLst>
      <p:ext uri="{BB962C8B-B14F-4D97-AF65-F5344CB8AC3E}">
        <p14:creationId xmlns:p14="http://schemas.microsoft.com/office/powerpoint/2010/main" val="11070509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923D6-53F8-2617-7686-C064DF704C9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13B22FE-D955-4425-08C5-D4BD8F2A5E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2D5A9DE-E871-EACF-F1BD-2F54EFC8C462}"/>
              </a:ext>
            </a:extLst>
          </p:cNvPr>
          <p:cNvSpPr>
            <a:spLocks noGrp="1"/>
          </p:cNvSpPr>
          <p:nvPr>
            <p:ph type="dt" sz="half" idx="10"/>
          </p:nvPr>
        </p:nvSpPr>
        <p:spPr/>
        <p:txBody>
          <a:bodyPr/>
          <a:lstStyle/>
          <a:p>
            <a:fld id="{D48132F8-A308-4F24-B707-DA3957EEF98C}" type="datetimeFigureOut">
              <a:rPr lang="en-GB" smtClean="0"/>
              <a:t>26/02/2024</a:t>
            </a:fld>
            <a:endParaRPr lang="en-GB"/>
          </a:p>
        </p:txBody>
      </p:sp>
      <p:sp>
        <p:nvSpPr>
          <p:cNvPr id="5" name="Footer Placeholder 4">
            <a:extLst>
              <a:ext uri="{FF2B5EF4-FFF2-40B4-BE49-F238E27FC236}">
                <a16:creationId xmlns:a16="http://schemas.microsoft.com/office/drawing/2014/main" id="{A767001B-C42C-0E7E-E407-EEEE42D9B3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16B70C-B914-0BBF-410E-069FCC9D095F}"/>
              </a:ext>
            </a:extLst>
          </p:cNvPr>
          <p:cNvSpPr>
            <a:spLocks noGrp="1"/>
          </p:cNvSpPr>
          <p:nvPr>
            <p:ph type="sldNum" sz="quarter" idx="12"/>
          </p:nvPr>
        </p:nvSpPr>
        <p:spPr/>
        <p:txBody>
          <a:bodyPr/>
          <a:lstStyle/>
          <a:p>
            <a:fld id="{0EF52805-668F-4A79-9AFF-01FEBF31F00C}" type="slidenum">
              <a:rPr lang="en-GB" smtClean="0"/>
              <a:t>‹#›</a:t>
            </a:fld>
            <a:endParaRPr lang="en-GB"/>
          </a:p>
        </p:txBody>
      </p:sp>
    </p:spTree>
    <p:extLst>
      <p:ext uri="{BB962C8B-B14F-4D97-AF65-F5344CB8AC3E}">
        <p14:creationId xmlns:p14="http://schemas.microsoft.com/office/powerpoint/2010/main" val="206788887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787E8-4722-EFD3-5F7B-DF96F912246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ACCF548-9A8A-7EDA-FA6E-BD22E99E42B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4030235-5814-C22E-EBEA-AA5172AD10A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BBCDF33-AE7D-10EF-6391-BAE4FA8C4DED}"/>
              </a:ext>
            </a:extLst>
          </p:cNvPr>
          <p:cNvSpPr>
            <a:spLocks noGrp="1"/>
          </p:cNvSpPr>
          <p:nvPr>
            <p:ph type="dt" sz="half" idx="10"/>
          </p:nvPr>
        </p:nvSpPr>
        <p:spPr/>
        <p:txBody>
          <a:bodyPr/>
          <a:lstStyle/>
          <a:p>
            <a:fld id="{D48132F8-A308-4F24-B707-DA3957EEF98C}" type="datetimeFigureOut">
              <a:rPr lang="en-GB" smtClean="0"/>
              <a:t>26/02/2024</a:t>
            </a:fld>
            <a:endParaRPr lang="en-GB"/>
          </a:p>
        </p:txBody>
      </p:sp>
      <p:sp>
        <p:nvSpPr>
          <p:cNvPr id="6" name="Footer Placeholder 5">
            <a:extLst>
              <a:ext uri="{FF2B5EF4-FFF2-40B4-BE49-F238E27FC236}">
                <a16:creationId xmlns:a16="http://schemas.microsoft.com/office/drawing/2014/main" id="{5BA8B8C3-37CA-B86E-8397-EB877C9F29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C598D-6F84-158E-4BA6-13A918ACD267}"/>
              </a:ext>
            </a:extLst>
          </p:cNvPr>
          <p:cNvSpPr>
            <a:spLocks noGrp="1"/>
          </p:cNvSpPr>
          <p:nvPr>
            <p:ph type="sldNum" sz="quarter" idx="12"/>
          </p:nvPr>
        </p:nvSpPr>
        <p:spPr/>
        <p:txBody>
          <a:bodyPr/>
          <a:lstStyle/>
          <a:p>
            <a:fld id="{0EF52805-668F-4A79-9AFF-01FEBF31F00C}" type="slidenum">
              <a:rPr lang="en-GB" smtClean="0"/>
              <a:t>‹#›</a:t>
            </a:fld>
            <a:endParaRPr lang="en-GB"/>
          </a:p>
        </p:txBody>
      </p:sp>
    </p:spTree>
    <p:extLst>
      <p:ext uri="{BB962C8B-B14F-4D97-AF65-F5344CB8AC3E}">
        <p14:creationId xmlns:p14="http://schemas.microsoft.com/office/powerpoint/2010/main" val="364107832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C737B-3D67-159C-3C12-30D3B9A0A6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220B6B2-3ED7-CFD2-034E-9F275EB6C2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C585FA-0774-3F7C-C0C9-EEB42C8EB2A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36A9997-CB6A-4BCD-3716-1F154D2E85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E2F4696-59C6-E148-BBC2-D80D8B14232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1DB8E61-01C4-8329-EAA1-50D4A20C65BB}"/>
              </a:ext>
            </a:extLst>
          </p:cNvPr>
          <p:cNvSpPr>
            <a:spLocks noGrp="1"/>
          </p:cNvSpPr>
          <p:nvPr>
            <p:ph type="dt" sz="half" idx="10"/>
          </p:nvPr>
        </p:nvSpPr>
        <p:spPr/>
        <p:txBody>
          <a:bodyPr/>
          <a:lstStyle/>
          <a:p>
            <a:fld id="{D48132F8-A308-4F24-B707-DA3957EEF98C}" type="datetimeFigureOut">
              <a:rPr lang="en-GB" smtClean="0"/>
              <a:t>26/02/2024</a:t>
            </a:fld>
            <a:endParaRPr lang="en-GB"/>
          </a:p>
        </p:txBody>
      </p:sp>
      <p:sp>
        <p:nvSpPr>
          <p:cNvPr id="8" name="Footer Placeholder 7">
            <a:extLst>
              <a:ext uri="{FF2B5EF4-FFF2-40B4-BE49-F238E27FC236}">
                <a16:creationId xmlns:a16="http://schemas.microsoft.com/office/drawing/2014/main" id="{27B2D145-E81E-B11F-567A-99F2567AB2D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07265E-3456-3566-0133-E466DBEA4384}"/>
              </a:ext>
            </a:extLst>
          </p:cNvPr>
          <p:cNvSpPr>
            <a:spLocks noGrp="1"/>
          </p:cNvSpPr>
          <p:nvPr>
            <p:ph type="sldNum" sz="quarter" idx="12"/>
          </p:nvPr>
        </p:nvSpPr>
        <p:spPr/>
        <p:txBody>
          <a:bodyPr/>
          <a:lstStyle/>
          <a:p>
            <a:fld id="{0EF52805-668F-4A79-9AFF-01FEBF31F00C}" type="slidenum">
              <a:rPr lang="en-GB" smtClean="0"/>
              <a:t>‹#›</a:t>
            </a:fld>
            <a:endParaRPr lang="en-GB"/>
          </a:p>
        </p:txBody>
      </p:sp>
    </p:spTree>
    <p:extLst>
      <p:ext uri="{BB962C8B-B14F-4D97-AF65-F5344CB8AC3E}">
        <p14:creationId xmlns:p14="http://schemas.microsoft.com/office/powerpoint/2010/main" val="336704188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CBA5C-16EF-F90A-3471-8460785F486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DCA864D-0D9D-A400-F225-247461535167}"/>
              </a:ext>
            </a:extLst>
          </p:cNvPr>
          <p:cNvSpPr>
            <a:spLocks noGrp="1"/>
          </p:cNvSpPr>
          <p:nvPr>
            <p:ph type="dt" sz="half" idx="10"/>
          </p:nvPr>
        </p:nvSpPr>
        <p:spPr/>
        <p:txBody>
          <a:bodyPr/>
          <a:lstStyle/>
          <a:p>
            <a:fld id="{D48132F8-A308-4F24-B707-DA3957EEF98C}" type="datetimeFigureOut">
              <a:rPr lang="en-GB" smtClean="0"/>
              <a:t>26/02/2024</a:t>
            </a:fld>
            <a:endParaRPr lang="en-GB"/>
          </a:p>
        </p:txBody>
      </p:sp>
      <p:sp>
        <p:nvSpPr>
          <p:cNvPr id="4" name="Footer Placeholder 3">
            <a:extLst>
              <a:ext uri="{FF2B5EF4-FFF2-40B4-BE49-F238E27FC236}">
                <a16:creationId xmlns:a16="http://schemas.microsoft.com/office/drawing/2014/main" id="{8EA4A89E-8512-E71E-D61C-A4BA8BD382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51705B-41C5-BABC-8AD1-24664BD992F3}"/>
              </a:ext>
            </a:extLst>
          </p:cNvPr>
          <p:cNvSpPr>
            <a:spLocks noGrp="1"/>
          </p:cNvSpPr>
          <p:nvPr>
            <p:ph type="sldNum" sz="quarter" idx="12"/>
          </p:nvPr>
        </p:nvSpPr>
        <p:spPr/>
        <p:txBody>
          <a:bodyPr/>
          <a:lstStyle/>
          <a:p>
            <a:fld id="{0EF52805-668F-4A79-9AFF-01FEBF31F00C}" type="slidenum">
              <a:rPr lang="en-GB" smtClean="0"/>
              <a:t>‹#›</a:t>
            </a:fld>
            <a:endParaRPr lang="en-GB"/>
          </a:p>
        </p:txBody>
      </p:sp>
    </p:spTree>
    <p:extLst>
      <p:ext uri="{BB962C8B-B14F-4D97-AF65-F5344CB8AC3E}">
        <p14:creationId xmlns:p14="http://schemas.microsoft.com/office/powerpoint/2010/main" val="376457402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1783F5-0972-354E-10ED-1B12F38D3839}"/>
              </a:ext>
            </a:extLst>
          </p:cNvPr>
          <p:cNvSpPr>
            <a:spLocks noGrp="1"/>
          </p:cNvSpPr>
          <p:nvPr>
            <p:ph type="dt" sz="half" idx="10"/>
          </p:nvPr>
        </p:nvSpPr>
        <p:spPr/>
        <p:txBody>
          <a:bodyPr/>
          <a:lstStyle/>
          <a:p>
            <a:fld id="{D48132F8-A308-4F24-B707-DA3957EEF98C}" type="datetimeFigureOut">
              <a:rPr lang="en-GB" smtClean="0"/>
              <a:t>26/02/2024</a:t>
            </a:fld>
            <a:endParaRPr lang="en-GB"/>
          </a:p>
        </p:txBody>
      </p:sp>
      <p:sp>
        <p:nvSpPr>
          <p:cNvPr id="3" name="Footer Placeholder 2">
            <a:extLst>
              <a:ext uri="{FF2B5EF4-FFF2-40B4-BE49-F238E27FC236}">
                <a16:creationId xmlns:a16="http://schemas.microsoft.com/office/drawing/2014/main" id="{8423EB38-ABA9-9A75-7BD9-36961870329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9B746E-C2EA-2922-1D6E-AFF5DBD0FF8D}"/>
              </a:ext>
            </a:extLst>
          </p:cNvPr>
          <p:cNvSpPr>
            <a:spLocks noGrp="1"/>
          </p:cNvSpPr>
          <p:nvPr>
            <p:ph type="sldNum" sz="quarter" idx="12"/>
          </p:nvPr>
        </p:nvSpPr>
        <p:spPr/>
        <p:txBody>
          <a:bodyPr/>
          <a:lstStyle/>
          <a:p>
            <a:fld id="{0EF52805-668F-4A79-9AFF-01FEBF31F00C}" type="slidenum">
              <a:rPr lang="en-GB" smtClean="0"/>
              <a:t>‹#›</a:t>
            </a:fld>
            <a:endParaRPr lang="en-GB"/>
          </a:p>
        </p:txBody>
      </p:sp>
    </p:spTree>
    <p:extLst>
      <p:ext uri="{BB962C8B-B14F-4D97-AF65-F5344CB8AC3E}">
        <p14:creationId xmlns:p14="http://schemas.microsoft.com/office/powerpoint/2010/main" val="228138674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31BA1-2BBA-CFFF-7EFC-2C51457A848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6F88678-7AAE-026B-41FA-6A8A031374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E786797-3DF5-75F3-0299-DE77B1CC38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360C26B-EE05-EF45-8025-4ABD00E4A355}"/>
              </a:ext>
            </a:extLst>
          </p:cNvPr>
          <p:cNvSpPr>
            <a:spLocks noGrp="1"/>
          </p:cNvSpPr>
          <p:nvPr>
            <p:ph type="dt" sz="half" idx="10"/>
          </p:nvPr>
        </p:nvSpPr>
        <p:spPr/>
        <p:txBody>
          <a:bodyPr/>
          <a:lstStyle/>
          <a:p>
            <a:fld id="{D48132F8-A308-4F24-B707-DA3957EEF98C}" type="datetimeFigureOut">
              <a:rPr lang="en-GB" smtClean="0"/>
              <a:t>26/02/2024</a:t>
            </a:fld>
            <a:endParaRPr lang="en-GB"/>
          </a:p>
        </p:txBody>
      </p:sp>
      <p:sp>
        <p:nvSpPr>
          <p:cNvPr id="6" name="Footer Placeholder 5">
            <a:extLst>
              <a:ext uri="{FF2B5EF4-FFF2-40B4-BE49-F238E27FC236}">
                <a16:creationId xmlns:a16="http://schemas.microsoft.com/office/drawing/2014/main" id="{EECCF089-9E16-FD73-A942-BA7C415D63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8E5DCE-350E-2BEC-C293-1E37E87C552A}"/>
              </a:ext>
            </a:extLst>
          </p:cNvPr>
          <p:cNvSpPr>
            <a:spLocks noGrp="1"/>
          </p:cNvSpPr>
          <p:nvPr>
            <p:ph type="sldNum" sz="quarter" idx="12"/>
          </p:nvPr>
        </p:nvSpPr>
        <p:spPr/>
        <p:txBody>
          <a:bodyPr/>
          <a:lstStyle/>
          <a:p>
            <a:fld id="{0EF52805-668F-4A79-9AFF-01FEBF31F00C}" type="slidenum">
              <a:rPr lang="en-GB" smtClean="0"/>
              <a:t>‹#›</a:t>
            </a:fld>
            <a:endParaRPr lang="en-GB"/>
          </a:p>
        </p:txBody>
      </p:sp>
    </p:spTree>
    <p:extLst>
      <p:ext uri="{BB962C8B-B14F-4D97-AF65-F5344CB8AC3E}">
        <p14:creationId xmlns:p14="http://schemas.microsoft.com/office/powerpoint/2010/main" val="125997193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BD9F1-2FA9-51CB-37B8-753C06D2638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3CAC6E4-306E-2961-9919-5F90BB4299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8C3ECA-A199-70DD-C87E-D2F697C207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DA4DEC1-B0D2-0EF4-B9B5-9D859DACE171}"/>
              </a:ext>
            </a:extLst>
          </p:cNvPr>
          <p:cNvSpPr>
            <a:spLocks noGrp="1"/>
          </p:cNvSpPr>
          <p:nvPr>
            <p:ph type="dt" sz="half" idx="10"/>
          </p:nvPr>
        </p:nvSpPr>
        <p:spPr/>
        <p:txBody>
          <a:bodyPr/>
          <a:lstStyle/>
          <a:p>
            <a:fld id="{D48132F8-A308-4F24-B707-DA3957EEF98C}" type="datetimeFigureOut">
              <a:rPr lang="en-GB" smtClean="0"/>
              <a:t>26/02/2024</a:t>
            </a:fld>
            <a:endParaRPr lang="en-GB"/>
          </a:p>
        </p:txBody>
      </p:sp>
      <p:sp>
        <p:nvSpPr>
          <p:cNvPr id="6" name="Footer Placeholder 5">
            <a:extLst>
              <a:ext uri="{FF2B5EF4-FFF2-40B4-BE49-F238E27FC236}">
                <a16:creationId xmlns:a16="http://schemas.microsoft.com/office/drawing/2014/main" id="{02F6691E-3C4C-EABE-3E29-C73CDCF1AD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B87783-4259-B337-7347-DDB414D90BBB}"/>
              </a:ext>
            </a:extLst>
          </p:cNvPr>
          <p:cNvSpPr>
            <a:spLocks noGrp="1"/>
          </p:cNvSpPr>
          <p:nvPr>
            <p:ph type="sldNum" sz="quarter" idx="12"/>
          </p:nvPr>
        </p:nvSpPr>
        <p:spPr/>
        <p:txBody>
          <a:bodyPr/>
          <a:lstStyle/>
          <a:p>
            <a:fld id="{0EF52805-668F-4A79-9AFF-01FEBF31F00C}" type="slidenum">
              <a:rPr lang="en-GB" smtClean="0"/>
              <a:t>‹#›</a:t>
            </a:fld>
            <a:endParaRPr lang="en-GB"/>
          </a:p>
        </p:txBody>
      </p:sp>
    </p:spTree>
    <p:extLst>
      <p:ext uri="{BB962C8B-B14F-4D97-AF65-F5344CB8AC3E}">
        <p14:creationId xmlns:p14="http://schemas.microsoft.com/office/powerpoint/2010/main" val="345140523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04EC8-0823-903F-C9E3-6C939BE9202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9BCDC52-C7BC-3081-504B-CF9FD729007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42218B-2DC4-EBFA-B0D5-58992503A7A0}"/>
              </a:ext>
            </a:extLst>
          </p:cNvPr>
          <p:cNvSpPr>
            <a:spLocks noGrp="1"/>
          </p:cNvSpPr>
          <p:nvPr>
            <p:ph type="dt" sz="half" idx="10"/>
          </p:nvPr>
        </p:nvSpPr>
        <p:spPr/>
        <p:txBody>
          <a:bodyPr/>
          <a:lstStyle/>
          <a:p>
            <a:fld id="{D48132F8-A308-4F24-B707-DA3957EEF98C}" type="datetimeFigureOut">
              <a:rPr lang="en-GB" smtClean="0"/>
              <a:t>26/02/2024</a:t>
            </a:fld>
            <a:endParaRPr lang="en-GB"/>
          </a:p>
        </p:txBody>
      </p:sp>
      <p:sp>
        <p:nvSpPr>
          <p:cNvPr id="5" name="Footer Placeholder 4">
            <a:extLst>
              <a:ext uri="{FF2B5EF4-FFF2-40B4-BE49-F238E27FC236}">
                <a16:creationId xmlns:a16="http://schemas.microsoft.com/office/drawing/2014/main" id="{2565E571-1392-676F-EA95-4EF7C7701F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B992C3-6703-173E-6AFD-214F83DA4AE7}"/>
              </a:ext>
            </a:extLst>
          </p:cNvPr>
          <p:cNvSpPr>
            <a:spLocks noGrp="1"/>
          </p:cNvSpPr>
          <p:nvPr>
            <p:ph type="sldNum" sz="quarter" idx="12"/>
          </p:nvPr>
        </p:nvSpPr>
        <p:spPr/>
        <p:txBody>
          <a:bodyPr/>
          <a:lstStyle/>
          <a:p>
            <a:fld id="{0EF52805-668F-4A79-9AFF-01FEBF31F00C}" type="slidenum">
              <a:rPr lang="en-GB" smtClean="0"/>
              <a:t>‹#›</a:t>
            </a:fld>
            <a:endParaRPr lang="en-GB"/>
          </a:p>
        </p:txBody>
      </p:sp>
    </p:spTree>
    <p:extLst>
      <p:ext uri="{BB962C8B-B14F-4D97-AF65-F5344CB8AC3E}">
        <p14:creationId xmlns:p14="http://schemas.microsoft.com/office/powerpoint/2010/main" val="314468717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DD4577-42C2-EC62-8582-2E966ED24D5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144A925-FEEE-F30C-0041-E759C39E54E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1721B86-7738-97B2-0F7D-66BE895349FA}"/>
              </a:ext>
            </a:extLst>
          </p:cNvPr>
          <p:cNvSpPr>
            <a:spLocks noGrp="1"/>
          </p:cNvSpPr>
          <p:nvPr>
            <p:ph type="dt" sz="half" idx="10"/>
          </p:nvPr>
        </p:nvSpPr>
        <p:spPr/>
        <p:txBody>
          <a:bodyPr/>
          <a:lstStyle/>
          <a:p>
            <a:fld id="{D48132F8-A308-4F24-B707-DA3957EEF98C}" type="datetimeFigureOut">
              <a:rPr lang="en-GB" smtClean="0"/>
              <a:t>26/02/2024</a:t>
            </a:fld>
            <a:endParaRPr lang="en-GB"/>
          </a:p>
        </p:txBody>
      </p:sp>
      <p:sp>
        <p:nvSpPr>
          <p:cNvPr id="5" name="Footer Placeholder 4">
            <a:extLst>
              <a:ext uri="{FF2B5EF4-FFF2-40B4-BE49-F238E27FC236}">
                <a16:creationId xmlns:a16="http://schemas.microsoft.com/office/drawing/2014/main" id="{DA607D4D-9685-2544-4543-FE915EAE5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B00EC8-52C7-566D-7C37-3D9D0E58F847}"/>
              </a:ext>
            </a:extLst>
          </p:cNvPr>
          <p:cNvSpPr>
            <a:spLocks noGrp="1"/>
          </p:cNvSpPr>
          <p:nvPr>
            <p:ph type="sldNum" sz="quarter" idx="12"/>
          </p:nvPr>
        </p:nvSpPr>
        <p:spPr/>
        <p:txBody>
          <a:bodyPr/>
          <a:lstStyle/>
          <a:p>
            <a:fld id="{0EF52805-668F-4A79-9AFF-01FEBF31F00C}" type="slidenum">
              <a:rPr lang="en-GB" smtClean="0"/>
              <a:t>‹#›</a:t>
            </a:fld>
            <a:endParaRPr lang="en-GB"/>
          </a:p>
        </p:txBody>
      </p:sp>
    </p:spTree>
    <p:extLst>
      <p:ext uri="{BB962C8B-B14F-4D97-AF65-F5344CB8AC3E}">
        <p14:creationId xmlns:p14="http://schemas.microsoft.com/office/powerpoint/2010/main" val="763784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2/26/2024</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02295074"/>
      </p:ext>
    </p:extLst>
  </p:cSld>
  <p:clrMap bg1="lt1" tx1="dk1" bg2="lt2" tx2="dk2" accent1="accent1" accent2="accent2" accent3="accent3" accent4="accent4" accent5="accent5" accent6="accent6" hlink="hlink" folHlink="folHlink"/>
  <p:sldLayoutIdLst>
    <p:sldLayoutId id="2147483719" r:id="rId1"/>
    <p:sldLayoutId id="2147483718" r:id="rId2"/>
    <p:sldLayoutId id="2147483717" r:id="rId3"/>
    <p:sldLayoutId id="2147483716" r:id="rId4"/>
    <p:sldLayoutId id="2147483715" r:id="rId5"/>
    <p:sldLayoutId id="2147483714" r:id="rId6"/>
    <p:sldLayoutId id="2147483713" r:id="rId7"/>
    <p:sldLayoutId id="2147483712" r:id="rId8"/>
    <p:sldLayoutId id="2147483711" r:id="rId9"/>
    <p:sldLayoutId id="2147483710" r:id="rId10"/>
    <p:sldLayoutId id="2147483709"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D5F2DC-D5C9-DB5A-2C69-8A85580D9B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73276D5-001E-58CC-B480-D0E10038E0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62A4EF5-DDD5-25AA-230B-4077CFAE24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BAB4A1-0F2C-47FF-A681-B7B70CF3E772}" type="datetimeFigureOut">
              <a:rPr lang="en-GB" smtClean="0"/>
              <a:t>26/02/2024</a:t>
            </a:fld>
            <a:endParaRPr lang="en-GB"/>
          </a:p>
        </p:txBody>
      </p:sp>
      <p:sp>
        <p:nvSpPr>
          <p:cNvPr id="5" name="Footer Placeholder 4">
            <a:extLst>
              <a:ext uri="{FF2B5EF4-FFF2-40B4-BE49-F238E27FC236}">
                <a16:creationId xmlns:a16="http://schemas.microsoft.com/office/drawing/2014/main" id="{FECA8BFE-70E3-0B9E-CF77-8217035A13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37912C9-633B-6E6D-EB5F-7FBCCE9748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65665B-F395-472E-B09C-B59683798AEE}" type="slidenum">
              <a:rPr lang="en-GB" smtClean="0"/>
              <a:t>‹#›</a:t>
            </a:fld>
            <a:endParaRPr lang="en-GB"/>
          </a:p>
        </p:txBody>
      </p:sp>
    </p:spTree>
    <p:extLst>
      <p:ext uri="{BB962C8B-B14F-4D97-AF65-F5344CB8AC3E}">
        <p14:creationId xmlns:p14="http://schemas.microsoft.com/office/powerpoint/2010/main" val="18312480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2EAD91-7F21-66C4-E110-D7D44C0D10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4BF2018-F60B-2941-5086-F3A8046F49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B312345-9892-57AD-AE0A-A7A4AFEDD1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028D36-AEF3-4A9F-9366-B7C290197CB8}" type="datetimeFigureOut">
              <a:rPr lang="en-GB" smtClean="0"/>
              <a:t>26/02/2024</a:t>
            </a:fld>
            <a:endParaRPr lang="en-GB"/>
          </a:p>
        </p:txBody>
      </p:sp>
      <p:sp>
        <p:nvSpPr>
          <p:cNvPr id="5" name="Footer Placeholder 4">
            <a:extLst>
              <a:ext uri="{FF2B5EF4-FFF2-40B4-BE49-F238E27FC236}">
                <a16:creationId xmlns:a16="http://schemas.microsoft.com/office/drawing/2014/main" id="{11380088-2CCF-D3FC-4A7D-C96F53CF84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132BF67-792C-0A39-EF71-024A28B56A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DD8E60-7475-4706-93B4-A8B673AFEBA1}" type="slidenum">
              <a:rPr lang="en-GB" smtClean="0"/>
              <a:t>‹#›</a:t>
            </a:fld>
            <a:endParaRPr lang="en-GB"/>
          </a:p>
        </p:txBody>
      </p:sp>
    </p:spTree>
    <p:extLst>
      <p:ext uri="{BB962C8B-B14F-4D97-AF65-F5344CB8AC3E}">
        <p14:creationId xmlns:p14="http://schemas.microsoft.com/office/powerpoint/2010/main" val="206314127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D947D3-D464-1290-9776-3C13A00320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E0C99A5-2C6E-C89A-1BA2-9A3030C6CD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DE9C60A-3AFD-3952-75D1-32F5645FB5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93339B-D9CA-432B-8B3F-D37763FEE50B}" type="datetimeFigureOut">
              <a:rPr lang="en-GB" smtClean="0"/>
              <a:t>26/02/2024</a:t>
            </a:fld>
            <a:endParaRPr lang="en-GB"/>
          </a:p>
        </p:txBody>
      </p:sp>
      <p:sp>
        <p:nvSpPr>
          <p:cNvPr id="5" name="Footer Placeholder 4">
            <a:extLst>
              <a:ext uri="{FF2B5EF4-FFF2-40B4-BE49-F238E27FC236}">
                <a16:creationId xmlns:a16="http://schemas.microsoft.com/office/drawing/2014/main" id="{01D071B2-AFD2-9A51-3E44-2DC00D104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C7CC81-53FF-30FB-C2B6-B1E358FCD9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FE71A7-6308-4DC8-9FC5-CAF51FE2588B}" type="slidenum">
              <a:rPr lang="en-GB" smtClean="0"/>
              <a:t>‹#›</a:t>
            </a:fld>
            <a:endParaRPr lang="en-GB"/>
          </a:p>
        </p:txBody>
      </p:sp>
    </p:spTree>
    <p:extLst>
      <p:ext uri="{BB962C8B-B14F-4D97-AF65-F5344CB8AC3E}">
        <p14:creationId xmlns:p14="http://schemas.microsoft.com/office/powerpoint/2010/main" val="106937132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A16FAA-2190-A3B3-8668-D830B01B18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A9B849F-150C-ACF3-9049-BC74A6F141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0FC218-B4FF-EF99-C862-58396B3AF1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8132F8-A308-4F24-B707-DA3957EEF98C}" type="datetimeFigureOut">
              <a:rPr lang="en-GB" smtClean="0"/>
              <a:t>26/02/2024</a:t>
            </a:fld>
            <a:endParaRPr lang="en-GB"/>
          </a:p>
        </p:txBody>
      </p:sp>
      <p:sp>
        <p:nvSpPr>
          <p:cNvPr id="5" name="Footer Placeholder 4">
            <a:extLst>
              <a:ext uri="{FF2B5EF4-FFF2-40B4-BE49-F238E27FC236}">
                <a16:creationId xmlns:a16="http://schemas.microsoft.com/office/drawing/2014/main" id="{1E293E0D-49CC-0C8E-D9BD-B8A4353471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B8711D4-FB57-14AE-C9C9-0795C7A067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F52805-668F-4A79-9AFF-01FEBF31F00C}" type="slidenum">
              <a:rPr lang="en-GB" smtClean="0"/>
              <a:t>‹#›</a:t>
            </a:fld>
            <a:endParaRPr lang="en-GB"/>
          </a:p>
        </p:txBody>
      </p:sp>
    </p:spTree>
    <p:extLst>
      <p:ext uri="{BB962C8B-B14F-4D97-AF65-F5344CB8AC3E}">
        <p14:creationId xmlns:p14="http://schemas.microsoft.com/office/powerpoint/2010/main" val="336099340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doi.org/10.14452/MR-070-08-2019-01_5" TargetMode="External"/><Relationship Id="rId4" Type="http://schemas.openxmlformats.org/officeDocument/2006/relationships/hyperlink" Target="https://assets.publishing.service.gov.uk/media/5a7b9e86e5274a7318b8fd71/dh_12223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8EF32ACB-37F7-4E27-BDBC-67A94864F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EAF34AB-AE16-45B5-ABC1-801F0622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3B86B85-2A93-D43D-2C68-EFECCC6EF415}"/>
              </a:ext>
            </a:extLst>
          </p:cNvPr>
          <p:cNvPicPr>
            <a:picLocks noChangeAspect="1"/>
          </p:cNvPicPr>
          <p:nvPr/>
        </p:nvPicPr>
        <p:blipFill rotWithShape="1">
          <a:blip r:embed="rId3">
            <a:alphaModFix amt="84000"/>
          </a:blip>
          <a:srcRect t="25000"/>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640449D5-DE6C-45AB-811E-29321C591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418457" y="1418454"/>
            <a:ext cx="6858002" cy="4021087"/>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E295290-71C4-A53C-2264-B1DA45B81CD6}"/>
              </a:ext>
            </a:extLst>
          </p:cNvPr>
          <p:cNvSpPr>
            <a:spLocks noGrp="1"/>
          </p:cNvSpPr>
          <p:nvPr>
            <p:ph type="ctrTitle"/>
          </p:nvPr>
        </p:nvSpPr>
        <p:spPr>
          <a:xfrm>
            <a:off x="685801" y="685800"/>
            <a:ext cx="11334749" cy="1457326"/>
          </a:xfrm>
          <a:solidFill>
            <a:schemeClr val="bg2"/>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fontScale="90000"/>
          </a:bodyPr>
          <a:lstStyle/>
          <a:p>
            <a:pPr algn="ctr"/>
            <a:r>
              <a:rPr lang="en-GB" sz="4000" b="1" dirty="0">
                <a:latin typeface="Amasis MT Pro Medium" panose="02040604050005020304" pitchFamily="18" charset="0"/>
              </a:rPr>
              <a:t>Health &amp; Wellbeing: The Systems that Bind them and Ideas that Separate them</a:t>
            </a:r>
          </a:p>
        </p:txBody>
      </p:sp>
      <p:sp>
        <p:nvSpPr>
          <p:cNvPr id="3" name="Subtitle 2">
            <a:extLst>
              <a:ext uri="{FF2B5EF4-FFF2-40B4-BE49-F238E27FC236}">
                <a16:creationId xmlns:a16="http://schemas.microsoft.com/office/drawing/2014/main" id="{D3CE7D80-3DA6-F317-467C-A800C94F84BC}"/>
              </a:ext>
            </a:extLst>
          </p:cNvPr>
          <p:cNvSpPr>
            <a:spLocks noGrp="1"/>
          </p:cNvSpPr>
          <p:nvPr>
            <p:ph type="subTitle" idx="1"/>
          </p:nvPr>
        </p:nvSpPr>
        <p:spPr>
          <a:xfrm>
            <a:off x="685801" y="3675680"/>
            <a:ext cx="3590924" cy="2496520"/>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r>
              <a:rPr lang="en-GB" sz="2500" dirty="0">
                <a:latin typeface="Amasis MT Pro Medium" panose="02040604050005020304" pitchFamily="18" charset="0"/>
              </a:rPr>
              <a:t>Name: Morgan McGowan-Boswell</a:t>
            </a:r>
          </a:p>
          <a:p>
            <a:r>
              <a:rPr lang="en-GB" sz="2500" dirty="0">
                <a:latin typeface="Amasis MT Pro Medium" panose="02040604050005020304" pitchFamily="18" charset="0"/>
              </a:rPr>
              <a:t>Module: ECAY5005</a:t>
            </a:r>
          </a:p>
          <a:p>
            <a:r>
              <a:rPr lang="en-GB" sz="2500" dirty="0">
                <a:latin typeface="Amasis MT Pro Medium" panose="02040604050005020304" pitchFamily="18" charset="0"/>
              </a:rPr>
              <a:t>Student ID: 2203790</a:t>
            </a:r>
          </a:p>
        </p:txBody>
      </p:sp>
      <p:grpSp>
        <p:nvGrpSpPr>
          <p:cNvPr id="15" name="Group 14">
            <a:extLst>
              <a:ext uri="{FF2B5EF4-FFF2-40B4-BE49-F238E27FC236}">
                <a16:creationId xmlns:a16="http://schemas.microsoft.com/office/drawing/2014/main" id="{222480C3-21A7-43F5-9070-D4ACB7435A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6" name="Group 15">
              <a:extLst>
                <a:ext uri="{FF2B5EF4-FFF2-40B4-BE49-F238E27FC236}">
                  <a16:creationId xmlns:a16="http://schemas.microsoft.com/office/drawing/2014/main" id="{ED0EC083-0A53-4954-B40D-58DE716AAD5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8" name="Straight Connector 17">
                <a:extLst>
                  <a:ext uri="{FF2B5EF4-FFF2-40B4-BE49-F238E27FC236}">
                    <a16:creationId xmlns:a16="http://schemas.microsoft.com/office/drawing/2014/main" id="{0E0B7F4D-C85E-48A0-96DF-660635DF22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ED81EDB-4C09-4811-9DC9-0E1902402C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17" name="Oval 16">
              <a:extLst>
                <a:ext uri="{FF2B5EF4-FFF2-40B4-BE49-F238E27FC236}">
                  <a16:creationId xmlns:a16="http://schemas.microsoft.com/office/drawing/2014/main" id="{7ED912B6-9DD8-4B07-B08A-82FE15F36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74624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45B22C1-6B3D-6727-2B79-3034E2D21D19}"/>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74F54D7-22E8-86C0-82D2-E6B178773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C6962348-3CF1-080E-44B5-0E89A909F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748C172-DC34-C268-1B85-E4156B0BBE2E}"/>
              </a:ext>
            </a:extLst>
          </p:cNvPr>
          <p:cNvPicPr>
            <a:picLocks noChangeAspect="1"/>
          </p:cNvPicPr>
          <p:nvPr/>
        </p:nvPicPr>
        <p:blipFill rotWithShape="1">
          <a:blip r:embed="rId3">
            <a:alphaModFix amt="84000"/>
          </a:blip>
          <a:srcRect t="25000"/>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613A5C8F-C3DA-BF51-F98D-91E54873D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418457" y="1418454"/>
            <a:ext cx="6858002" cy="4021087"/>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62C9843-6FB1-F969-9E32-F2B6EF92A88D}"/>
              </a:ext>
            </a:extLst>
          </p:cNvPr>
          <p:cNvSpPr>
            <a:spLocks noGrp="1"/>
          </p:cNvSpPr>
          <p:nvPr>
            <p:ph type="ctrTitle"/>
          </p:nvPr>
        </p:nvSpPr>
        <p:spPr>
          <a:xfrm>
            <a:off x="2815377" y="413858"/>
            <a:ext cx="6561245" cy="876300"/>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pPr algn="ctr"/>
            <a:r>
              <a:rPr lang="en-GB" sz="3600" b="1" dirty="0">
                <a:latin typeface="Amasis MT Pro Medium" panose="02040604050005020304" pitchFamily="18" charset="0"/>
              </a:rPr>
              <a:t>What is Health?</a:t>
            </a:r>
          </a:p>
        </p:txBody>
      </p:sp>
      <p:grpSp>
        <p:nvGrpSpPr>
          <p:cNvPr id="15" name="Group 14">
            <a:extLst>
              <a:ext uri="{FF2B5EF4-FFF2-40B4-BE49-F238E27FC236}">
                <a16:creationId xmlns:a16="http://schemas.microsoft.com/office/drawing/2014/main" id="{7E84F7EC-CE9B-8E82-1941-EB3ED6C932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6" name="Group 15">
              <a:extLst>
                <a:ext uri="{FF2B5EF4-FFF2-40B4-BE49-F238E27FC236}">
                  <a16:creationId xmlns:a16="http://schemas.microsoft.com/office/drawing/2014/main" id="{166B9E71-10B5-B32B-69A2-231E856874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8" name="Straight Connector 17">
                <a:extLst>
                  <a:ext uri="{FF2B5EF4-FFF2-40B4-BE49-F238E27FC236}">
                    <a16:creationId xmlns:a16="http://schemas.microsoft.com/office/drawing/2014/main" id="{E4245CA1-D9A7-D6B1-B6DD-EE6345C68F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FA8F94A-170A-D11B-E9C6-D10DAE7AB3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17" name="Oval 16">
              <a:extLst>
                <a:ext uri="{FF2B5EF4-FFF2-40B4-BE49-F238E27FC236}">
                  <a16:creationId xmlns:a16="http://schemas.microsoft.com/office/drawing/2014/main" id="{DCD57AD0-153E-773A-63D5-967E7FAFDE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5EE25502-BE3F-3DCE-7172-9A5B48B80E73}"/>
              </a:ext>
            </a:extLst>
          </p:cNvPr>
          <p:cNvSpPr txBox="1"/>
          <p:nvPr/>
        </p:nvSpPr>
        <p:spPr>
          <a:xfrm>
            <a:off x="174436" y="1704006"/>
            <a:ext cx="3087464" cy="1477328"/>
          </a:xfrm>
          <a:prstGeom prst="rect">
            <a:avLst/>
          </a:prstGeom>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dirty="0">
                <a:latin typeface="Amasis MT Pro Medium" panose="02040604050005020304" pitchFamily="18" charset="0"/>
              </a:rPr>
              <a:t>The definition and understanding of health will change to accommodate the complexity of the context it is applied to. </a:t>
            </a:r>
          </a:p>
        </p:txBody>
      </p:sp>
      <p:sp>
        <p:nvSpPr>
          <p:cNvPr id="9" name="TextBox 8">
            <a:extLst>
              <a:ext uri="{FF2B5EF4-FFF2-40B4-BE49-F238E27FC236}">
                <a16:creationId xmlns:a16="http://schemas.microsoft.com/office/drawing/2014/main" id="{7C02E3A8-6093-F3AE-368C-9F6A850CB223}"/>
              </a:ext>
            </a:extLst>
          </p:cNvPr>
          <p:cNvSpPr txBox="1"/>
          <p:nvPr/>
        </p:nvSpPr>
        <p:spPr>
          <a:xfrm>
            <a:off x="353477" y="3524336"/>
            <a:ext cx="2481943" cy="646331"/>
          </a:xfrm>
          <a:prstGeom prst="rect">
            <a:avLst/>
          </a:prstGeo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dirty="0">
                <a:latin typeface="Amasis MT Pro Medium" panose="02040604050005020304" pitchFamily="18" charset="0"/>
              </a:rPr>
              <a:t>1a) Health as the absence of illness.</a:t>
            </a:r>
          </a:p>
        </p:txBody>
      </p:sp>
      <p:sp>
        <p:nvSpPr>
          <p:cNvPr id="10" name="TextBox 9">
            <a:extLst>
              <a:ext uri="{FF2B5EF4-FFF2-40B4-BE49-F238E27FC236}">
                <a16:creationId xmlns:a16="http://schemas.microsoft.com/office/drawing/2014/main" id="{2AC31789-38E3-A8D3-893D-F7CE3D21934C}"/>
              </a:ext>
            </a:extLst>
          </p:cNvPr>
          <p:cNvSpPr txBox="1"/>
          <p:nvPr/>
        </p:nvSpPr>
        <p:spPr>
          <a:xfrm>
            <a:off x="353476" y="4309966"/>
            <a:ext cx="2481943" cy="646331"/>
          </a:xfrm>
          <a:prstGeom prst="rect">
            <a:avLst/>
          </a:prstGeo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dirty="0">
                <a:latin typeface="Amasis MT Pro Medium" panose="02040604050005020304" pitchFamily="18" charset="0"/>
              </a:rPr>
              <a:t>2a) Disease as deviance.</a:t>
            </a:r>
          </a:p>
        </p:txBody>
      </p:sp>
      <p:sp>
        <p:nvSpPr>
          <p:cNvPr id="11" name="TextBox 10">
            <a:extLst>
              <a:ext uri="{FF2B5EF4-FFF2-40B4-BE49-F238E27FC236}">
                <a16:creationId xmlns:a16="http://schemas.microsoft.com/office/drawing/2014/main" id="{F4EEBBFC-5996-D132-1DCE-F2D5C4E81A9E}"/>
              </a:ext>
            </a:extLst>
          </p:cNvPr>
          <p:cNvSpPr txBox="1"/>
          <p:nvPr/>
        </p:nvSpPr>
        <p:spPr>
          <a:xfrm>
            <a:off x="353476" y="5114633"/>
            <a:ext cx="2481943" cy="369332"/>
          </a:xfrm>
          <a:prstGeom prst="rect">
            <a:avLst/>
          </a:prstGeo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dirty="0">
                <a:latin typeface="Amasis MT Pro Medium" panose="02040604050005020304" pitchFamily="18" charset="0"/>
              </a:rPr>
              <a:t>3a) Health as balance.</a:t>
            </a:r>
          </a:p>
        </p:txBody>
      </p:sp>
      <p:sp>
        <p:nvSpPr>
          <p:cNvPr id="12" name="TextBox 11">
            <a:extLst>
              <a:ext uri="{FF2B5EF4-FFF2-40B4-BE49-F238E27FC236}">
                <a16:creationId xmlns:a16="http://schemas.microsoft.com/office/drawing/2014/main" id="{144FDD50-B4CA-ACCC-CCB1-58F90143F17E}"/>
              </a:ext>
            </a:extLst>
          </p:cNvPr>
          <p:cNvSpPr txBox="1"/>
          <p:nvPr/>
        </p:nvSpPr>
        <p:spPr>
          <a:xfrm>
            <a:off x="353476" y="5616984"/>
            <a:ext cx="2481943" cy="369332"/>
          </a:xfrm>
          <a:prstGeom prst="rect">
            <a:avLst/>
          </a:prstGeo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dirty="0">
                <a:latin typeface="Amasis MT Pro Medium" panose="02040604050005020304" pitchFamily="18" charset="0"/>
              </a:rPr>
              <a:t>4a) Health as function</a:t>
            </a:r>
          </a:p>
        </p:txBody>
      </p:sp>
      <p:sp>
        <p:nvSpPr>
          <p:cNvPr id="13" name="TextBox 12">
            <a:extLst>
              <a:ext uri="{FF2B5EF4-FFF2-40B4-BE49-F238E27FC236}">
                <a16:creationId xmlns:a16="http://schemas.microsoft.com/office/drawing/2014/main" id="{90F80061-FDF1-EF5E-3A69-81DA7AA88319}"/>
              </a:ext>
            </a:extLst>
          </p:cNvPr>
          <p:cNvSpPr txBox="1"/>
          <p:nvPr/>
        </p:nvSpPr>
        <p:spPr>
          <a:xfrm>
            <a:off x="4021088" y="1866122"/>
            <a:ext cx="7660837" cy="3693319"/>
          </a:xfrm>
          <a:prstGeom prst="rect">
            <a:avLst/>
          </a:prstGeom>
          <a:solidFill>
            <a:schemeClr val="tx2">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i="1" dirty="0">
                <a:latin typeface="Amasis MT Pro Medium" panose="02040604050005020304" pitchFamily="18" charset="0"/>
              </a:rPr>
              <a:t>1b) To be considered a ‘normal’ human, one must be healthy (without illness) Giddens and Sutton (2017, p. 435).</a:t>
            </a:r>
          </a:p>
          <a:p>
            <a:endParaRPr lang="en-GB" i="1" dirty="0">
              <a:latin typeface="Amasis MT Pro Medium" panose="02040604050005020304" pitchFamily="18" charset="0"/>
            </a:endParaRPr>
          </a:p>
          <a:p>
            <a:r>
              <a:rPr lang="en-GB" i="1" dirty="0">
                <a:latin typeface="Amasis MT Pro Medium" panose="02040604050005020304" pitchFamily="18" charset="0"/>
              </a:rPr>
              <a:t>2b) To prevent the disruption of society, medical professionals must legitimize your ‘illness’. Giddens and Sutton (2017, p. 436).</a:t>
            </a:r>
          </a:p>
          <a:p>
            <a:endParaRPr lang="en-GB" i="1" dirty="0">
              <a:latin typeface="Amasis MT Pro Medium" panose="02040604050005020304" pitchFamily="18" charset="0"/>
            </a:endParaRPr>
          </a:p>
          <a:p>
            <a:r>
              <a:rPr lang="en-GB" i="1" dirty="0">
                <a:latin typeface="Amasis MT Pro Medium" panose="02040604050005020304" pitchFamily="18" charset="0"/>
              </a:rPr>
              <a:t>3b) A common belief amongst many cultures is that health is a balance between the individual and their environment. Giddens and Sutton (2017, p. 436)</a:t>
            </a:r>
          </a:p>
          <a:p>
            <a:endParaRPr lang="en-GB" i="1" dirty="0">
              <a:latin typeface="Amasis MT Pro Medium" panose="02040604050005020304" pitchFamily="18" charset="0"/>
            </a:endParaRPr>
          </a:p>
          <a:p>
            <a:r>
              <a:rPr lang="en-GB" i="1" dirty="0">
                <a:latin typeface="Amasis MT Pro Medium" panose="02040604050005020304" pitchFamily="18" charset="0"/>
              </a:rPr>
              <a:t>4b) If the individual is able to sustain a enjoyable lifestyle that is fulfilling with the addition of leisure then they can be ‘labelled’ as healthy. Giddens and Sutton (2017, p. 436). </a:t>
            </a:r>
          </a:p>
        </p:txBody>
      </p:sp>
    </p:spTree>
    <p:extLst>
      <p:ext uri="{BB962C8B-B14F-4D97-AF65-F5344CB8AC3E}">
        <p14:creationId xmlns:p14="http://schemas.microsoft.com/office/powerpoint/2010/main" val="1247154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798ECE7-E236-D762-61A5-E1EFBED09066}"/>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DC28AFC2-401B-D1CA-6024-35BA9896F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5632940-88B9-7005-72CF-53CC5D4B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E026283-22B5-809A-0824-6E14577313E6}"/>
              </a:ext>
            </a:extLst>
          </p:cNvPr>
          <p:cNvPicPr>
            <a:picLocks noChangeAspect="1"/>
          </p:cNvPicPr>
          <p:nvPr/>
        </p:nvPicPr>
        <p:blipFill rotWithShape="1">
          <a:blip r:embed="rId3">
            <a:alphaModFix amt="84000"/>
          </a:blip>
          <a:srcRect t="25000"/>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DF2FF9A7-F109-DA6D-7E94-7D9E6B426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418457" y="1418454"/>
            <a:ext cx="6858002" cy="4021087"/>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CDEF40A-2217-E959-93C7-CB1F108B551F}"/>
              </a:ext>
            </a:extLst>
          </p:cNvPr>
          <p:cNvSpPr>
            <a:spLocks noGrp="1"/>
          </p:cNvSpPr>
          <p:nvPr>
            <p:ph type="ctrTitle"/>
          </p:nvPr>
        </p:nvSpPr>
        <p:spPr>
          <a:xfrm>
            <a:off x="2815377" y="419878"/>
            <a:ext cx="6561245" cy="767950"/>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pPr algn="ctr"/>
            <a:r>
              <a:rPr lang="en-GB" sz="3600" b="1" dirty="0">
                <a:latin typeface="Amasis MT Pro Medium" panose="02040604050005020304" pitchFamily="18" charset="0"/>
              </a:rPr>
              <a:t>Health &amp; Society</a:t>
            </a:r>
          </a:p>
        </p:txBody>
      </p:sp>
      <p:sp>
        <p:nvSpPr>
          <p:cNvPr id="3" name="Subtitle 2">
            <a:extLst>
              <a:ext uri="{FF2B5EF4-FFF2-40B4-BE49-F238E27FC236}">
                <a16:creationId xmlns:a16="http://schemas.microsoft.com/office/drawing/2014/main" id="{4EC54B82-F8C4-4DD6-AF3D-82B6AF6AD6FC}"/>
              </a:ext>
            </a:extLst>
          </p:cNvPr>
          <p:cNvSpPr>
            <a:spLocks noGrp="1"/>
          </p:cNvSpPr>
          <p:nvPr>
            <p:ph type="subTitle" idx="1"/>
          </p:nvPr>
        </p:nvSpPr>
        <p:spPr>
          <a:xfrm>
            <a:off x="303029" y="1479293"/>
            <a:ext cx="4595541" cy="1445219"/>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Autofit/>
          </a:bodyPr>
          <a:lstStyle/>
          <a:p>
            <a:r>
              <a:rPr lang="en-GB" sz="1800" i="1" dirty="0">
                <a:latin typeface="Amasis MT Pro Medium" panose="02040604050005020304" pitchFamily="18" charset="0"/>
              </a:rPr>
              <a:t>Macionis and Plummer (2012, p. 724) </a:t>
            </a:r>
            <a:r>
              <a:rPr lang="en-GB" sz="1800" dirty="0">
                <a:latin typeface="Amasis MT Pro Medium" panose="02040604050005020304" pitchFamily="18" charset="0"/>
              </a:rPr>
              <a:t>have stated that the connections between health and society can be condensed and divided into several aspects.</a:t>
            </a:r>
          </a:p>
        </p:txBody>
      </p:sp>
      <p:grpSp>
        <p:nvGrpSpPr>
          <p:cNvPr id="15" name="Group 14">
            <a:extLst>
              <a:ext uri="{FF2B5EF4-FFF2-40B4-BE49-F238E27FC236}">
                <a16:creationId xmlns:a16="http://schemas.microsoft.com/office/drawing/2014/main" id="{0F822C89-C1C5-F4CA-1F4C-EB60C7F49E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6" name="Group 15">
              <a:extLst>
                <a:ext uri="{FF2B5EF4-FFF2-40B4-BE49-F238E27FC236}">
                  <a16:creationId xmlns:a16="http://schemas.microsoft.com/office/drawing/2014/main" id="{20EB98A3-80D7-6440-BDA9-9AEF0138A6D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8" name="Straight Connector 17">
                <a:extLst>
                  <a:ext uri="{FF2B5EF4-FFF2-40B4-BE49-F238E27FC236}">
                    <a16:creationId xmlns:a16="http://schemas.microsoft.com/office/drawing/2014/main" id="{4264AAB9-9624-A6B6-7199-DB9DD63968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20FC70C-EC10-2825-F2F0-87684382E51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17" name="Oval 16">
              <a:extLst>
                <a:ext uri="{FF2B5EF4-FFF2-40B4-BE49-F238E27FC236}">
                  <a16:creationId xmlns:a16="http://schemas.microsoft.com/office/drawing/2014/main" id="{95651B6D-D8F3-E4EE-3B2B-BC4E6AD8AC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TextBox 9">
            <a:extLst>
              <a:ext uri="{FF2B5EF4-FFF2-40B4-BE49-F238E27FC236}">
                <a16:creationId xmlns:a16="http://schemas.microsoft.com/office/drawing/2014/main" id="{E56D9972-590B-0618-1053-D6BA1D014A95}"/>
              </a:ext>
            </a:extLst>
          </p:cNvPr>
          <p:cNvSpPr txBox="1"/>
          <p:nvPr/>
        </p:nvSpPr>
        <p:spPr>
          <a:xfrm>
            <a:off x="303029" y="3200400"/>
            <a:ext cx="3037329" cy="923330"/>
          </a:xfrm>
          <a:prstGeom prst="rect">
            <a:avLst/>
          </a:prstGeo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dirty="0"/>
              <a:t>1a) Health relative to others.</a:t>
            </a:r>
          </a:p>
          <a:p>
            <a:endParaRPr lang="en-GB" dirty="0"/>
          </a:p>
        </p:txBody>
      </p:sp>
      <p:sp>
        <p:nvSpPr>
          <p:cNvPr id="11" name="TextBox 10">
            <a:extLst>
              <a:ext uri="{FF2B5EF4-FFF2-40B4-BE49-F238E27FC236}">
                <a16:creationId xmlns:a16="http://schemas.microsoft.com/office/drawing/2014/main" id="{AFFAEB79-E5C4-F604-B227-DF179AB15786}"/>
              </a:ext>
            </a:extLst>
          </p:cNvPr>
          <p:cNvSpPr txBox="1"/>
          <p:nvPr/>
        </p:nvSpPr>
        <p:spPr>
          <a:xfrm>
            <a:off x="303030" y="4307371"/>
            <a:ext cx="3037326" cy="923330"/>
          </a:xfrm>
          <a:prstGeom prst="rect">
            <a:avLst/>
          </a:prstGeo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dirty="0"/>
              <a:t>2a) Health and Morality.</a:t>
            </a:r>
          </a:p>
          <a:p>
            <a:endParaRPr lang="en-GB" dirty="0"/>
          </a:p>
        </p:txBody>
      </p:sp>
      <p:sp>
        <p:nvSpPr>
          <p:cNvPr id="12" name="TextBox 11">
            <a:extLst>
              <a:ext uri="{FF2B5EF4-FFF2-40B4-BE49-F238E27FC236}">
                <a16:creationId xmlns:a16="http://schemas.microsoft.com/office/drawing/2014/main" id="{EACA6251-6F29-9D57-0F8F-3BBB5B13AA7D}"/>
              </a:ext>
            </a:extLst>
          </p:cNvPr>
          <p:cNvSpPr txBox="1"/>
          <p:nvPr/>
        </p:nvSpPr>
        <p:spPr>
          <a:xfrm>
            <a:off x="303029" y="5373523"/>
            <a:ext cx="3037326" cy="646331"/>
          </a:xfrm>
          <a:prstGeom prst="rect">
            <a:avLst/>
          </a:prstGeo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dirty="0"/>
              <a:t>3a) Cultural standards of health.</a:t>
            </a:r>
          </a:p>
        </p:txBody>
      </p:sp>
      <p:sp>
        <p:nvSpPr>
          <p:cNvPr id="13" name="TextBox 12">
            <a:extLst>
              <a:ext uri="{FF2B5EF4-FFF2-40B4-BE49-F238E27FC236}">
                <a16:creationId xmlns:a16="http://schemas.microsoft.com/office/drawing/2014/main" id="{AEF271CF-EACE-AFE2-556B-657962A6CB5E}"/>
              </a:ext>
            </a:extLst>
          </p:cNvPr>
          <p:cNvSpPr txBox="1"/>
          <p:nvPr/>
        </p:nvSpPr>
        <p:spPr>
          <a:xfrm>
            <a:off x="3643366" y="4307371"/>
            <a:ext cx="2866269" cy="923330"/>
          </a:xfrm>
          <a:prstGeom prst="rect">
            <a:avLst/>
          </a:prstGeo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dirty="0"/>
              <a:t>5a) Health and social inequality.</a:t>
            </a:r>
          </a:p>
          <a:p>
            <a:endParaRPr lang="en-GB" dirty="0"/>
          </a:p>
        </p:txBody>
      </p:sp>
      <p:sp>
        <p:nvSpPr>
          <p:cNvPr id="14" name="TextBox 13">
            <a:extLst>
              <a:ext uri="{FF2B5EF4-FFF2-40B4-BE49-F238E27FC236}">
                <a16:creationId xmlns:a16="http://schemas.microsoft.com/office/drawing/2014/main" id="{35EF7445-2F15-941E-EFDB-D86C4CE31B86}"/>
              </a:ext>
            </a:extLst>
          </p:cNvPr>
          <p:cNvSpPr txBox="1"/>
          <p:nvPr/>
        </p:nvSpPr>
        <p:spPr>
          <a:xfrm>
            <a:off x="3643367" y="3200400"/>
            <a:ext cx="2866269" cy="923330"/>
          </a:xfrm>
          <a:prstGeom prst="rect">
            <a:avLst/>
          </a:prstGeo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dirty="0"/>
              <a:t>4a) Health and living standards.</a:t>
            </a:r>
          </a:p>
          <a:p>
            <a:endParaRPr lang="en-GB" dirty="0"/>
          </a:p>
        </p:txBody>
      </p:sp>
      <p:sp>
        <p:nvSpPr>
          <p:cNvPr id="20" name="TextBox 19">
            <a:extLst>
              <a:ext uri="{FF2B5EF4-FFF2-40B4-BE49-F238E27FC236}">
                <a16:creationId xmlns:a16="http://schemas.microsoft.com/office/drawing/2014/main" id="{59674E83-7C74-465E-34F8-2DF3A16052F6}"/>
              </a:ext>
            </a:extLst>
          </p:cNvPr>
          <p:cNvSpPr txBox="1"/>
          <p:nvPr/>
        </p:nvSpPr>
        <p:spPr>
          <a:xfrm>
            <a:off x="6997959" y="1399592"/>
            <a:ext cx="5019605" cy="5355312"/>
          </a:xfrm>
          <a:prstGeom prst="rect">
            <a:avLst/>
          </a:prstGeom>
          <a:solidFill>
            <a:schemeClr val="tx2">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dirty="0">
                <a:latin typeface="Amasis MT Pro Medium" panose="02040604050005020304" pitchFamily="18" charset="0"/>
              </a:rPr>
              <a:t>1b) The viewpoint of the society one resides in, influences the ‘standard’ of health. </a:t>
            </a:r>
            <a:r>
              <a:rPr lang="en-GB" i="1" dirty="0">
                <a:latin typeface="Amasis MT Pro Medium" panose="02040604050005020304" pitchFamily="18" charset="0"/>
              </a:rPr>
              <a:t>Macionis and Plummer (2012, p. 724). </a:t>
            </a:r>
          </a:p>
          <a:p>
            <a:r>
              <a:rPr lang="en-GB" dirty="0">
                <a:latin typeface="Amasis MT Pro Medium" panose="02040604050005020304" pitchFamily="18" charset="0"/>
              </a:rPr>
              <a:t>2b) If ones health is not aligned with the social norms (e.g. albinos &amp; dwarfs) then ‘othering’ becomes visible. </a:t>
            </a:r>
            <a:r>
              <a:rPr lang="en-GB" i="1" dirty="0">
                <a:latin typeface="Amasis MT Pro Medium" panose="02040604050005020304" pitchFamily="18" charset="0"/>
              </a:rPr>
              <a:t>Macionis and Plummer (2012, p. 724).</a:t>
            </a:r>
          </a:p>
          <a:p>
            <a:r>
              <a:rPr lang="en-GB" dirty="0">
                <a:latin typeface="Amasis MT Pro Medium" panose="02040604050005020304" pitchFamily="18" charset="0"/>
              </a:rPr>
              <a:t>3b) Cultural standards of health will change and adapt with each generation. </a:t>
            </a:r>
            <a:r>
              <a:rPr lang="en-GB" i="1" dirty="0">
                <a:latin typeface="Amasis MT Pro Medium" panose="02040604050005020304" pitchFamily="18" charset="0"/>
              </a:rPr>
              <a:t>Macionis and Plummer (2012, p. 724).  </a:t>
            </a:r>
          </a:p>
          <a:p>
            <a:r>
              <a:rPr lang="en-GB" dirty="0">
                <a:latin typeface="Amasis MT Pro Medium" panose="02040604050005020304" pitchFamily="18" charset="0"/>
              </a:rPr>
              <a:t>4b) Living standards directly interlink with health as ‘poor societies’ contend with things such as malnutrition. </a:t>
            </a:r>
            <a:r>
              <a:rPr lang="en-GB" i="1" dirty="0">
                <a:latin typeface="Amasis MT Pro Medium" panose="02040604050005020304" pitchFamily="18" charset="0"/>
              </a:rPr>
              <a:t>Macionis and Plummer (2012, p. 724).</a:t>
            </a:r>
          </a:p>
          <a:p>
            <a:r>
              <a:rPr lang="en-GB" dirty="0">
                <a:latin typeface="Amasis MT Pro Medium" panose="02040604050005020304" pitchFamily="18" charset="0"/>
              </a:rPr>
              <a:t>5b) Though the body is physical it is still a product of society to be socially configured. Medical regimes organise the work around birth, disease and death. </a:t>
            </a:r>
            <a:r>
              <a:rPr lang="en-GB" i="1" dirty="0">
                <a:latin typeface="Amasis MT Pro Medium" panose="02040604050005020304" pitchFamily="18" charset="0"/>
              </a:rPr>
              <a:t>Macionis and Plummer (2012, p. 724).</a:t>
            </a:r>
          </a:p>
        </p:txBody>
      </p:sp>
    </p:spTree>
    <p:extLst>
      <p:ext uri="{BB962C8B-B14F-4D97-AF65-F5344CB8AC3E}">
        <p14:creationId xmlns:p14="http://schemas.microsoft.com/office/powerpoint/2010/main" val="425921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6DF2CC0A-0071-390B-E6E1-C13284AD9F41}"/>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ED813E0F-8431-DDC7-AEFE-72D7C30BA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37B2DB9-99A6-10BD-0635-64929AD12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7218D5C-2E48-9302-6787-9EB08F399D3B}"/>
              </a:ext>
            </a:extLst>
          </p:cNvPr>
          <p:cNvPicPr>
            <a:picLocks noChangeAspect="1"/>
          </p:cNvPicPr>
          <p:nvPr/>
        </p:nvPicPr>
        <p:blipFill rotWithShape="1">
          <a:blip r:embed="rId3">
            <a:alphaModFix amt="84000"/>
          </a:blip>
          <a:srcRect t="25000"/>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A8191C32-6873-BC39-35B7-5C3A81462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418457" y="1418454"/>
            <a:ext cx="6858002" cy="4021087"/>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D15259D-C3BB-1992-F220-8A004F2A5B11}"/>
              </a:ext>
            </a:extLst>
          </p:cNvPr>
          <p:cNvSpPr>
            <a:spLocks noGrp="1"/>
          </p:cNvSpPr>
          <p:nvPr>
            <p:ph type="ctrTitle"/>
          </p:nvPr>
        </p:nvSpPr>
        <p:spPr>
          <a:xfrm>
            <a:off x="2815377" y="317240"/>
            <a:ext cx="6561245" cy="805273"/>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pPr algn="ctr"/>
            <a:r>
              <a:rPr lang="en-GB" sz="3600" b="1" i="0" dirty="0">
                <a:latin typeface="Amasis MT Pro Medium" panose="02040604050005020304" pitchFamily="18" charset="0"/>
              </a:rPr>
              <a:t>What is Wellbeing?</a:t>
            </a:r>
          </a:p>
        </p:txBody>
      </p:sp>
      <p:sp>
        <p:nvSpPr>
          <p:cNvPr id="3" name="Subtitle 2">
            <a:extLst>
              <a:ext uri="{FF2B5EF4-FFF2-40B4-BE49-F238E27FC236}">
                <a16:creationId xmlns:a16="http://schemas.microsoft.com/office/drawing/2014/main" id="{D0FA17C8-AF01-4215-7A26-0A94FCD9F15D}"/>
              </a:ext>
            </a:extLst>
          </p:cNvPr>
          <p:cNvSpPr>
            <a:spLocks noGrp="1"/>
          </p:cNvSpPr>
          <p:nvPr>
            <p:ph type="subTitle" idx="1"/>
          </p:nvPr>
        </p:nvSpPr>
        <p:spPr>
          <a:xfrm>
            <a:off x="303029" y="1581929"/>
            <a:ext cx="2983158" cy="3997775"/>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Autofit/>
          </a:bodyPr>
          <a:lstStyle/>
          <a:p>
            <a:r>
              <a:rPr lang="en-GB" sz="1800" dirty="0">
                <a:latin typeface="Amasis MT Pro Medium" panose="02040604050005020304" pitchFamily="18" charset="0"/>
              </a:rPr>
              <a:t>As stated by </a:t>
            </a:r>
            <a:r>
              <a:rPr lang="en-GB" sz="1800" i="1" dirty="0">
                <a:latin typeface="Amasis MT Pro Medium" panose="02040604050005020304" pitchFamily="18" charset="0"/>
              </a:rPr>
              <a:t>(Our Health and Wellbeing Today, 2010) </a:t>
            </a:r>
            <a:r>
              <a:rPr lang="en-GB" sz="1800" dirty="0">
                <a:latin typeface="Amasis MT Pro Medium" panose="02040604050005020304" pitchFamily="18" charset="0"/>
              </a:rPr>
              <a:t>wellbeing is important to maintaining an acceptable level of health.</a:t>
            </a:r>
          </a:p>
          <a:p>
            <a:r>
              <a:rPr lang="en-GB" sz="1800" dirty="0">
                <a:latin typeface="Amasis MT Pro Medium" panose="02040604050005020304" pitchFamily="18" charset="0"/>
              </a:rPr>
              <a:t>Wellbeing enhances our health through several main modes aspects.</a:t>
            </a:r>
          </a:p>
        </p:txBody>
      </p:sp>
      <p:grpSp>
        <p:nvGrpSpPr>
          <p:cNvPr id="15" name="Group 14">
            <a:extLst>
              <a:ext uri="{FF2B5EF4-FFF2-40B4-BE49-F238E27FC236}">
                <a16:creationId xmlns:a16="http://schemas.microsoft.com/office/drawing/2014/main" id="{B7395BB4-E5B3-FEB9-54E1-35C3724FEF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6" name="Group 15">
              <a:extLst>
                <a:ext uri="{FF2B5EF4-FFF2-40B4-BE49-F238E27FC236}">
                  <a16:creationId xmlns:a16="http://schemas.microsoft.com/office/drawing/2014/main" id="{BAF83E9C-F8DF-89FC-3408-0E4636AA76D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8" name="Straight Connector 17">
                <a:extLst>
                  <a:ext uri="{FF2B5EF4-FFF2-40B4-BE49-F238E27FC236}">
                    <a16:creationId xmlns:a16="http://schemas.microsoft.com/office/drawing/2014/main" id="{4B4555C9-CE62-3280-9AA2-EB6CD38D6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A739848-FDBD-939E-D4DB-7563365CB1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17" name="Oval 16">
              <a:extLst>
                <a:ext uri="{FF2B5EF4-FFF2-40B4-BE49-F238E27FC236}">
                  <a16:creationId xmlns:a16="http://schemas.microsoft.com/office/drawing/2014/main" id="{B47EB10C-D6AC-B974-5259-FEC26D4C4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62202EAE-7462-9273-E0AB-4AC9BB8B80C1}"/>
              </a:ext>
            </a:extLst>
          </p:cNvPr>
          <p:cNvSpPr txBox="1"/>
          <p:nvPr/>
        </p:nvSpPr>
        <p:spPr>
          <a:xfrm>
            <a:off x="4486266" y="1585245"/>
            <a:ext cx="7240556" cy="4524315"/>
          </a:xfrm>
          <a:prstGeom prst="rect">
            <a:avLst/>
          </a:prstGeom>
          <a:solidFill>
            <a:schemeClr val="tx2">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dirty="0">
                <a:latin typeface="Amasis MT Pro Medium" panose="02040604050005020304" pitchFamily="18" charset="0"/>
              </a:rPr>
              <a:t>Economic – Having a household and individual income from employment or pensions. </a:t>
            </a:r>
            <a:r>
              <a:rPr lang="en-GB" i="1" dirty="0">
                <a:latin typeface="Amasis MT Pro Medium" panose="02040604050005020304" pitchFamily="18" charset="0"/>
              </a:rPr>
              <a:t>Wilson et al. (2015, pp. 14).</a:t>
            </a:r>
          </a:p>
          <a:p>
            <a:endParaRPr lang="en-GB" dirty="0">
              <a:latin typeface="Amasis MT Pro Medium" panose="02040604050005020304" pitchFamily="18" charset="0"/>
            </a:endParaRPr>
          </a:p>
          <a:p>
            <a:r>
              <a:rPr lang="en-GB" dirty="0">
                <a:latin typeface="Amasis MT Pro Medium" panose="02040604050005020304" pitchFamily="18" charset="0"/>
              </a:rPr>
              <a:t>Psychological – Avoids anti-social behaviour, continuously builds social networks, manages emotions. </a:t>
            </a:r>
            <a:r>
              <a:rPr lang="en-GB" i="1" dirty="0">
                <a:latin typeface="Amasis MT Pro Medium" panose="02040604050005020304" pitchFamily="18" charset="0"/>
              </a:rPr>
              <a:t>Wilson et al. (2015, pp. 14).</a:t>
            </a:r>
          </a:p>
          <a:p>
            <a:endParaRPr lang="en-GB" dirty="0">
              <a:latin typeface="Amasis MT Pro Medium" panose="02040604050005020304" pitchFamily="18" charset="0"/>
            </a:endParaRPr>
          </a:p>
          <a:p>
            <a:r>
              <a:rPr lang="en-GB" dirty="0">
                <a:latin typeface="Amasis MT Pro Medium" panose="02040604050005020304" pitchFamily="18" charset="0"/>
              </a:rPr>
              <a:t>Social – Has a strong engagement with the community, maintains a positive sense of belonging, maintains social capital. </a:t>
            </a:r>
            <a:r>
              <a:rPr lang="en-GB" i="1" dirty="0">
                <a:latin typeface="Amasis MT Pro Medium" panose="02040604050005020304" pitchFamily="18" charset="0"/>
              </a:rPr>
              <a:t>Wilson et al (2015, pp. 14).</a:t>
            </a:r>
          </a:p>
          <a:p>
            <a:endParaRPr lang="en-GB" dirty="0">
              <a:latin typeface="Amasis MT Pro Medium" panose="02040604050005020304" pitchFamily="18" charset="0"/>
            </a:endParaRPr>
          </a:p>
          <a:p>
            <a:r>
              <a:rPr lang="en-GB" dirty="0">
                <a:latin typeface="Amasis MT Pro Medium" panose="02040604050005020304" pitchFamily="18" charset="0"/>
              </a:rPr>
              <a:t>Physical – Keeps active through exercise as well as increasing the usual amount of daily / weekly activities. </a:t>
            </a:r>
            <a:r>
              <a:rPr lang="en-GB" i="1" dirty="0">
                <a:latin typeface="Amasis MT Pro Medium" panose="02040604050005020304" pitchFamily="18" charset="0"/>
              </a:rPr>
              <a:t>Wilson et al (2015, pp. 14).</a:t>
            </a:r>
          </a:p>
          <a:p>
            <a:endParaRPr lang="en-GB" dirty="0">
              <a:latin typeface="Amasis MT Pro Medium" panose="02040604050005020304" pitchFamily="18" charset="0"/>
            </a:endParaRPr>
          </a:p>
          <a:p>
            <a:r>
              <a:rPr lang="en-GB" dirty="0">
                <a:latin typeface="Amasis MT Pro Medium" panose="02040604050005020304" pitchFamily="18" charset="0"/>
              </a:rPr>
              <a:t>Mental – If one is successful in achieving all the previous forms of wellbeing then mental wellbeing will also be achieved by default. </a:t>
            </a:r>
            <a:r>
              <a:rPr lang="en-GB" i="1" dirty="0">
                <a:latin typeface="Amasis MT Pro Medium" panose="02040604050005020304" pitchFamily="18" charset="0"/>
              </a:rPr>
              <a:t>Wilson et al (2015, pp. 14).</a:t>
            </a:r>
          </a:p>
        </p:txBody>
      </p:sp>
    </p:spTree>
    <p:extLst>
      <p:ext uri="{BB962C8B-B14F-4D97-AF65-F5344CB8AC3E}">
        <p14:creationId xmlns:p14="http://schemas.microsoft.com/office/powerpoint/2010/main" val="1733831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22B3231D-A32C-3227-D587-64860CF480E6}"/>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D915FB2-2E8E-7D6A-C5AA-2C37780E0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13B5B68-1CB0-CD38-6B24-E0C055768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B34F13C-BF56-57B8-DE68-C9596D54F1B3}"/>
              </a:ext>
            </a:extLst>
          </p:cNvPr>
          <p:cNvPicPr>
            <a:picLocks noChangeAspect="1"/>
          </p:cNvPicPr>
          <p:nvPr/>
        </p:nvPicPr>
        <p:blipFill rotWithShape="1">
          <a:blip r:embed="rId3">
            <a:alphaModFix amt="84000"/>
          </a:blip>
          <a:srcRect t="25000"/>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D866E39D-898C-3C47-8514-0C9822A4C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418457" y="1418454"/>
            <a:ext cx="6858002" cy="4021087"/>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1BCDC94-36A0-F147-AE71-540775FDB701}"/>
              </a:ext>
            </a:extLst>
          </p:cNvPr>
          <p:cNvSpPr>
            <a:spLocks noGrp="1"/>
          </p:cNvSpPr>
          <p:nvPr>
            <p:ph type="ctrTitle"/>
          </p:nvPr>
        </p:nvSpPr>
        <p:spPr>
          <a:xfrm>
            <a:off x="2815377" y="364532"/>
            <a:ext cx="6561245" cy="692667"/>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pPr algn="ctr"/>
            <a:r>
              <a:rPr lang="en-GB" sz="3600" b="1" dirty="0">
                <a:latin typeface="Amasis MT Pro Medium" panose="02040604050005020304" pitchFamily="18" charset="0"/>
              </a:rPr>
              <a:t>Wellbeing &amp; Society</a:t>
            </a:r>
          </a:p>
        </p:txBody>
      </p:sp>
      <p:sp>
        <p:nvSpPr>
          <p:cNvPr id="3" name="Subtitle 2">
            <a:extLst>
              <a:ext uri="{FF2B5EF4-FFF2-40B4-BE49-F238E27FC236}">
                <a16:creationId xmlns:a16="http://schemas.microsoft.com/office/drawing/2014/main" id="{ED3B68B4-E070-B4DE-C744-ED2232D52CF3}"/>
              </a:ext>
            </a:extLst>
          </p:cNvPr>
          <p:cNvSpPr>
            <a:spLocks noGrp="1"/>
          </p:cNvSpPr>
          <p:nvPr>
            <p:ph type="subTitle" idx="1"/>
          </p:nvPr>
        </p:nvSpPr>
        <p:spPr>
          <a:xfrm>
            <a:off x="174437" y="1271622"/>
            <a:ext cx="4266934" cy="5252950"/>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r>
              <a:rPr lang="en-GB" sz="1800" dirty="0">
                <a:latin typeface="Amasis MT Pro Medium" panose="02040604050005020304" pitchFamily="18" charset="0"/>
              </a:rPr>
              <a:t>Subjective Wellbeing:</a:t>
            </a:r>
          </a:p>
          <a:p>
            <a:r>
              <a:rPr lang="en-GB" sz="1800" dirty="0">
                <a:latin typeface="Amasis MT Pro Medium" panose="02040604050005020304" pitchFamily="18" charset="0"/>
              </a:rPr>
              <a:t>It has been argued that subjective wellbeing is far to difficult to quantify / define but should still be explored through three components.</a:t>
            </a:r>
          </a:p>
          <a:p>
            <a:r>
              <a:rPr lang="en-GB" sz="1800" dirty="0">
                <a:latin typeface="Amasis MT Pro Medium" panose="02040604050005020304" pitchFamily="18" charset="0"/>
              </a:rPr>
              <a:t>Evaluative – acknowledging and reflecting on the entire satisfaction of life. </a:t>
            </a:r>
            <a:r>
              <a:rPr lang="en-GB" sz="1800" i="1" dirty="0">
                <a:latin typeface="Amasis MT Pro Medium" panose="02040604050005020304" pitchFamily="18" charset="0"/>
              </a:rPr>
              <a:t>(</a:t>
            </a:r>
            <a:r>
              <a:rPr lang="en-GB" sz="1800" i="1" dirty="0" err="1">
                <a:latin typeface="Amasis MT Pro Medium" panose="02040604050005020304" pitchFamily="18" charset="0"/>
              </a:rPr>
              <a:t>Maccagnan</a:t>
            </a:r>
            <a:r>
              <a:rPr lang="en-GB" sz="1800" i="1" dirty="0">
                <a:latin typeface="Amasis MT Pro Medium" panose="02040604050005020304" pitchFamily="18" charset="0"/>
              </a:rPr>
              <a:t> et al., 2018).</a:t>
            </a:r>
          </a:p>
          <a:p>
            <a:r>
              <a:rPr lang="en-GB" sz="1800" dirty="0">
                <a:latin typeface="Amasis MT Pro Medium" panose="02040604050005020304" pitchFamily="18" charset="0"/>
              </a:rPr>
              <a:t>Eudemonic – Understanding the purpose of life. </a:t>
            </a:r>
            <a:r>
              <a:rPr lang="en-GB" sz="1800" i="1" dirty="0">
                <a:latin typeface="Amasis MT Pro Medium" panose="02040604050005020304" pitchFamily="18" charset="0"/>
              </a:rPr>
              <a:t>(</a:t>
            </a:r>
            <a:r>
              <a:rPr lang="en-GB" sz="1800" i="1" dirty="0" err="1">
                <a:latin typeface="Amasis MT Pro Medium" panose="02040604050005020304" pitchFamily="18" charset="0"/>
              </a:rPr>
              <a:t>Maccagnan</a:t>
            </a:r>
            <a:r>
              <a:rPr lang="en-GB" sz="1800" i="1" dirty="0">
                <a:latin typeface="Amasis MT Pro Medium" panose="02040604050005020304" pitchFamily="18" charset="0"/>
              </a:rPr>
              <a:t> et al., 2018).</a:t>
            </a:r>
          </a:p>
          <a:p>
            <a:r>
              <a:rPr lang="en-GB" sz="1800" dirty="0">
                <a:latin typeface="Amasis MT Pro Medium" panose="02040604050005020304" pitchFamily="18" charset="0"/>
              </a:rPr>
              <a:t>Emotional – Taking into account both positive and negative affective state. </a:t>
            </a:r>
            <a:r>
              <a:rPr lang="en-GB" sz="1800" i="1" dirty="0">
                <a:latin typeface="Amasis MT Pro Medium" panose="02040604050005020304" pitchFamily="18" charset="0"/>
              </a:rPr>
              <a:t>(</a:t>
            </a:r>
            <a:r>
              <a:rPr lang="en-GB" sz="1800" i="1" dirty="0" err="1">
                <a:latin typeface="Amasis MT Pro Medium" panose="02040604050005020304" pitchFamily="18" charset="0"/>
              </a:rPr>
              <a:t>Maccagnan</a:t>
            </a:r>
            <a:r>
              <a:rPr lang="en-GB" sz="1800" i="1" dirty="0">
                <a:latin typeface="Amasis MT Pro Medium" panose="02040604050005020304" pitchFamily="18" charset="0"/>
              </a:rPr>
              <a:t> et al., 2018).</a:t>
            </a:r>
          </a:p>
        </p:txBody>
      </p:sp>
      <p:grpSp>
        <p:nvGrpSpPr>
          <p:cNvPr id="15" name="Group 14">
            <a:extLst>
              <a:ext uri="{FF2B5EF4-FFF2-40B4-BE49-F238E27FC236}">
                <a16:creationId xmlns:a16="http://schemas.microsoft.com/office/drawing/2014/main" id="{CE96DD88-7118-CD3D-B01B-06B64E8563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6" name="Group 15">
              <a:extLst>
                <a:ext uri="{FF2B5EF4-FFF2-40B4-BE49-F238E27FC236}">
                  <a16:creationId xmlns:a16="http://schemas.microsoft.com/office/drawing/2014/main" id="{35B500DA-E584-9002-4DAD-F57882D8C07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8" name="Straight Connector 17">
                <a:extLst>
                  <a:ext uri="{FF2B5EF4-FFF2-40B4-BE49-F238E27FC236}">
                    <a16:creationId xmlns:a16="http://schemas.microsoft.com/office/drawing/2014/main" id="{94EC0A3E-299E-9611-5B94-EDB69B201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78C5F44-0025-BC55-BF11-7489B60E94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17" name="Oval 16">
              <a:extLst>
                <a:ext uri="{FF2B5EF4-FFF2-40B4-BE49-F238E27FC236}">
                  <a16:creationId xmlns:a16="http://schemas.microsoft.com/office/drawing/2014/main" id="{E7E5F806-5B7F-2FD3-9A76-4E13E3109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ubtitle 2">
            <a:extLst>
              <a:ext uri="{FF2B5EF4-FFF2-40B4-BE49-F238E27FC236}">
                <a16:creationId xmlns:a16="http://schemas.microsoft.com/office/drawing/2014/main" id="{AAC0F829-BEA6-B101-5262-4848FA268C35}"/>
              </a:ext>
            </a:extLst>
          </p:cNvPr>
          <p:cNvSpPr txBox="1">
            <a:spLocks/>
          </p:cNvSpPr>
          <p:nvPr/>
        </p:nvSpPr>
        <p:spPr>
          <a:xfrm>
            <a:off x="7446094" y="1240518"/>
            <a:ext cx="4266934" cy="5252950"/>
          </a:xfrm>
          <a:prstGeom prst="rect">
            <a:avLst/>
          </a:prstGeom>
          <a:solidFill>
            <a:schemeClr val="tx2">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lIns="91440" tIns="45720" rIns="91440" bIns="45720" rtlCol="0">
            <a:normAutofit/>
          </a:bodyPr>
          <a:lstStyle>
            <a:lvl1pPr marL="0" indent="0" algn="l" defTabSz="914400" rtl="0" eaLnBrk="1" latinLnBrk="0" hangingPunct="1">
              <a:lnSpc>
                <a:spcPct val="12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Consolas" panose="020B0609020204030204" pitchFamily="49"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Consolas" panose="020B0609020204030204" pitchFamily="49"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a:latin typeface="Amasis MT Pro Medium" panose="02040604050005020304" pitchFamily="18" charset="0"/>
              </a:rPr>
              <a:t>Objective Wellbeing:</a:t>
            </a:r>
          </a:p>
          <a:p>
            <a:r>
              <a:rPr lang="en-GB" sz="1800" dirty="0">
                <a:latin typeface="Amasis MT Pro Medium" panose="02040604050005020304" pitchFamily="18" charset="0"/>
              </a:rPr>
              <a:t>Said to be one of two components that make up wellbeing. Internal – subjective and external – objective. </a:t>
            </a:r>
            <a:r>
              <a:rPr lang="en-GB" sz="1800" i="1" dirty="0">
                <a:latin typeface="Amasis MT Pro Medium" panose="02040604050005020304" pitchFamily="18" charset="0"/>
              </a:rPr>
              <a:t>‘develops from the perspective of perception and one’s evaluation of human society’. </a:t>
            </a:r>
            <a:r>
              <a:rPr lang="en-GB" sz="1800" dirty="0">
                <a:latin typeface="Amasis MT Pro Medium" panose="02040604050005020304" pitchFamily="18" charset="0"/>
              </a:rPr>
              <a:t>It has been stated further in order for one to positively strive for </a:t>
            </a:r>
            <a:r>
              <a:rPr lang="en-GB" sz="1800" i="1" dirty="0">
                <a:latin typeface="Amasis MT Pro Medium" panose="02040604050005020304" pitchFamily="18" charset="0"/>
              </a:rPr>
              <a:t>‘good things’ </a:t>
            </a:r>
            <a:r>
              <a:rPr lang="en-GB" sz="1800" dirty="0">
                <a:latin typeface="Amasis MT Pro Medium" panose="02040604050005020304" pitchFamily="18" charset="0"/>
              </a:rPr>
              <a:t>then the society constituting the grounds of state need to create conditions that provide opportunities for success. </a:t>
            </a:r>
            <a:r>
              <a:rPr lang="en-GB" sz="1800" i="1" dirty="0">
                <a:latin typeface="Amasis MT Pro Medium" panose="02040604050005020304" pitchFamily="18" charset="0"/>
              </a:rPr>
              <a:t>(</a:t>
            </a:r>
            <a:r>
              <a:rPr lang="en-GB" sz="1800" i="1" dirty="0" err="1">
                <a:latin typeface="Amasis MT Pro Medium" panose="02040604050005020304" pitchFamily="18" charset="0"/>
              </a:rPr>
              <a:t>Alatartseva</a:t>
            </a:r>
            <a:r>
              <a:rPr lang="en-GB" sz="1800" i="1" dirty="0">
                <a:latin typeface="Amasis MT Pro Medium" panose="02040604050005020304" pitchFamily="18" charset="0"/>
              </a:rPr>
              <a:t> et al., 2015).  </a:t>
            </a:r>
          </a:p>
        </p:txBody>
      </p:sp>
    </p:spTree>
    <p:extLst>
      <p:ext uri="{BB962C8B-B14F-4D97-AF65-F5344CB8AC3E}">
        <p14:creationId xmlns:p14="http://schemas.microsoft.com/office/powerpoint/2010/main" val="2008953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7657D36-14B7-4761-B4D6-E929625A2F05}"/>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193E01D-C774-976E-52D9-23ECA9A48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C6A8CF22-0D61-5465-1B1F-321F713E4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D5A7632-18D1-44C5-DDB9-AA362B41C534}"/>
              </a:ext>
            </a:extLst>
          </p:cNvPr>
          <p:cNvPicPr>
            <a:picLocks noChangeAspect="1"/>
          </p:cNvPicPr>
          <p:nvPr/>
        </p:nvPicPr>
        <p:blipFill rotWithShape="1">
          <a:blip r:embed="rId3">
            <a:alphaModFix amt="84000"/>
          </a:blip>
          <a:srcRect t="25000"/>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F56727F1-FF79-FE58-017F-8BD940549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418457" y="1418454"/>
            <a:ext cx="6858002" cy="4021087"/>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27CBF7C-6D31-F001-AA23-8C8AC4732023}"/>
              </a:ext>
            </a:extLst>
          </p:cNvPr>
          <p:cNvSpPr>
            <a:spLocks noGrp="1"/>
          </p:cNvSpPr>
          <p:nvPr>
            <p:ph type="ctrTitle"/>
          </p:nvPr>
        </p:nvSpPr>
        <p:spPr>
          <a:xfrm>
            <a:off x="2815377" y="362168"/>
            <a:ext cx="6561245" cy="618660"/>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pPr algn="ctr"/>
            <a:r>
              <a:rPr lang="en-GB" sz="3600" b="1" dirty="0">
                <a:latin typeface="Amasis MT Pro Medium" panose="02040604050005020304" pitchFamily="18" charset="0"/>
              </a:rPr>
              <a:t>Monopoly Capitalism </a:t>
            </a:r>
          </a:p>
        </p:txBody>
      </p:sp>
      <p:sp>
        <p:nvSpPr>
          <p:cNvPr id="3" name="Subtitle 2">
            <a:extLst>
              <a:ext uri="{FF2B5EF4-FFF2-40B4-BE49-F238E27FC236}">
                <a16:creationId xmlns:a16="http://schemas.microsoft.com/office/drawing/2014/main" id="{DFF60572-248F-C187-7D0C-429240687205}"/>
              </a:ext>
            </a:extLst>
          </p:cNvPr>
          <p:cNvSpPr>
            <a:spLocks noGrp="1"/>
          </p:cNvSpPr>
          <p:nvPr>
            <p:ph type="subTitle" idx="1"/>
          </p:nvPr>
        </p:nvSpPr>
        <p:spPr>
          <a:xfrm>
            <a:off x="221402" y="1290157"/>
            <a:ext cx="4182647" cy="5282583"/>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Autofit/>
          </a:bodyPr>
          <a:lstStyle/>
          <a:p>
            <a:r>
              <a:rPr lang="en-GB" sz="1800" dirty="0">
                <a:latin typeface="Amasis MT Pro Medium" panose="02040604050005020304" pitchFamily="18" charset="0"/>
              </a:rPr>
              <a:t>The conversations surrounding health and wellbeing are commonly dissected through a psychological and medical </a:t>
            </a:r>
            <a:r>
              <a:rPr lang="en-GB" sz="1800" dirty="0" err="1">
                <a:latin typeface="Amasis MT Pro Medium" panose="02040604050005020304" pitchFamily="18" charset="0"/>
              </a:rPr>
              <a:t>lense</a:t>
            </a:r>
            <a:r>
              <a:rPr lang="en-GB" sz="1800" dirty="0">
                <a:latin typeface="Amasis MT Pro Medium" panose="02040604050005020304" pitchFamily="18" charset="0"/>
              </a:rPr>
              <a:t>.</a:t>
            </a:r>
          </a:p>
          <a:p>
            <a:r>
              <a:rPr lang="en-GB" sz="1800" dirty="0">
                <a:latin typeface="Amasis MT Pro Medium" panose="02040604050005020304" pitchFamily="18" charset="0"/>
              </a:rPr>
              <a:t>Researchers from a sociological standpoint have argued that under the guise of capitalism, ‘normality’ and your ability to serve the system will not only dictate your role but also affect your economic opportunities and social capital. </a:t>
            </a:r>
          </a:p>
        </p:txBody>
      </p:sp>
      <p:grpSp>
        <p:nvGrpSpPr>
          <p:cNvPr id="15" name="Group 14">
            <a:extLst>
              <a:ext uri="{FF2B5EF4-FFF2-40B4-BE49-F238E27FC236}">
                <a16:creationId xmlns:a16="http://schemas.microsoft.com/office/drawing/2014/main" id="{F9061216-D190-B37F-6EA9-00729BAB12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6" name="Group 15">
              <a:extLst>
                <a:ext uri="{FF2B5EF4-FFF2-40B4-BE49-F238E27FC236}">
                  <a16:creationId xmlns:a16="http://schemas.microsoft.com/office/drawing/2014/main" id="{0D4F99B2-60CD-BDDD-1E7E-EE2FDCC05E9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8" name="Straight Connector 17">
                <a:extLst>
                  <a:ext uri="{FF2B5EF4-FFF2-40B4-BE49-F238E27FC236}">
                    <a16:creationId xmlns:a16="http://schemas.microsoft.com/office/drawing/2014/main" id="{C47B1BF5-827F-CDF4-8325-41706824E2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4576443-6ABC-D565-C74E-8C14D15CEB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17" name="Oval 16">
              <a:extLst>
                <a:ext uri="{FF2B5EF4-FFF2-40B4-BE49-F238E27FC236}">
                  <a16:creationId xmlns:a16="http://schemas.microsoft.com/office/drawing/2014/main" id="{EAECD3F6-5151-DB4E-E2C2-C9CAE870A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ubtitle 2">
            <a:extLst>
              <a:ext uri="{FF2B5EF4-FFF2-40B4-BE49-F238E27FC236}">
                <a16:creationId xmlns:a16="http://schemas.microsoft.com/office/drawing/2014/main" id="{6DA81453-6FC3-101F-C8AB-AB48D99B1231}"/>
              </a:ext>
            </a:extLst>
          </p:cNvPr>
          <p:cNvSpPr txBox="1">
            <a:spLocks/>
          </p:cNvSpPr>
          <p:nvPr/>
        </p:nvSpPr>
        <p:spPr>
          <a:xfrm>
            <a:off x="7726611" y="1302912"/>
            <a:ext cx="4182647" cy="5282583"/>
          </a:xfrm>
          <a:prstGeom prst="rect">
            <a:avLst/>
          </a:prstGeom>
          <a:solidFill>
            <a:schemeClr val="tx2">
              <a:lumMod val="50000"/>
              <a:lumOff val="5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Consolas" panose="020B0609020204030204" pitchFamily="49"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Consolas" panose="020B0609020204030204" pitchFamily="49"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i="1" dirty="0">
                <a:latin typeface="Amasis MT Pro Medium" panose="02040604050005020304" pitchFamily="18" charset="0"/>
              </a:rPr>
              <a:t>‘The intimate relationship between mental health and social conditions has largely been obscured, with societal causes interpreted within a bio medical framework and shrouded with scientific terminology’. Matthews Capitalism and Mental Health (2019)</a:t>
            </a:r>
          </a:p>
          <a:p>
            <a:endParaRPr lang="en-GB" sz="1800" i="1" dirty="0">
              <a:latin typeface="Amasis MT Pro Medium" panose="02040604050005020304" pitchFamily="18" charset="0"/>
            </a:endParaRPr>
          </a:p>
          <a:p>
            <a:r>
              <a:rPr lang="en-GB" sz="1800" dirty="0">
                <a:latin typeface="Amasis MT Pro Medium" panose="02040604050005020304" pitchFamily="18" charset="0"/>
              </a:rPr>
              <a:t>Monopoly Capitalism – Term coined by Marxists Paul Baran &amp; Paul </a:t>
            </a:r>
            <a:r>
              <a:rPr lang="en-GB" sz="1800" dirty="0" err="1">
                <a:latin typeface="Amasis MT Pro Medium" panose="02040604050005020304" pitchFamily="18" charset="0"/>
              </a:rPr>
              <a:t>Sweezy</a:t>
            </a:r>
            <a:r>
              <a:rPr lang="en-GB" sz="1800" dirty="0">
                <a:latin typeface="Amasis MT Pro Medium" panose="02040604050005020304" pitchFamily="18" charset="0"/>
              </a:rPr>
              <a:t>.</a:t>
            </a:r>
          </a:p>
        </p:txBody>
      </p:sp>
    </p:spTree>
    <p:extLst>
      <p:ext uri="{BB962C8B-B14F-4D97-AF65-F5344CB8AC3E}">
        <p14:creationId xmlns:p14="http://schemas.microsoft.com/office/powerpoint/2010/main" val="2707308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E48C38D-8594-1E6D-6892-CF99E3F28FE0}"/>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D69352FC-B691-17EA-1816-F1EDF7CA03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ED0CF1E-2758-4964-54CE-F28A1F375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66769F1-AB4F-F536-30F1-4892A3BED153}"/>
              </a:ext>
            </a:extLst>
          </p:cNvPr>
          <p:cNvPicPr>
            <a:picLocks noChangeAspect="1"/>
          </p:cNvPicPr>
          <p:nvPr/>
        </p:nvPicPr>
        <p:blipFill rotWithShape="1">
          <a:blip r:embed="rId3">
            <a:alphaModFix amt="84000"/>
          </a:blip>
          <a:srcRect t="25000"/>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D561F8B3-1C9E-AA7D-DE4F-A9FA465FC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418457" y="1418454"/>
            <a:ext cx="6858002" cy="4021087"/>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F69354D-DB08-81D9-3D24-38C383D7D0DA}"/>
              </a:ext>
            </a:extLst>
          </p:cNvPr>
          <p:cNvSpPr>
            <a:spLocks noGrp="1"/>
          </p:cNvSpPr>
          <p:nvPr>
            <p:ph type="ctrTitle"/>
          </p:nvPr>
        </p:nvSpPr>
        <p:spPr>
          <a:xfrm>
            <a:off x="2815377" y="320180"/>
            <a:ext cx="6561245" cy="646652"/>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pPr algn="ctr"/>
            <a:r>
              <a:rPr lang="en-GB" sz="3600" b="1" i="0" dirty="0">
                <a:latin typeface="Amasis MT Pro Medium" panose="02040604050005020304" pitchFamily="18" charset="0"/>
              </a:rPr>
              <a:t>Conclusion</a:t>
            </a:r>
          </a:p>
        </p:txBody>
      </p:sp>
      <p:sp>
        <p:nvSpPr>
          <p:cNvPr id="3" name="Subtitle 2">
            <a:extLst>
              <a:ext uri="{FF2B5EF4-FFF2-40B4-BE49-F238E27FC236}">
                <a16:creationId xmlns:a16="http://schemas.microsoft.com/office/drawing/2014/main" id="{B13FBBDD-035E-BB7C-75FF-0E164405B57B}"/>
              </a:ext>
            </a:extLst>
          </p:cNvPr>
          <p:cNvSpPr>
            <a:spLocks noGrp="1"/>
          </p:cNvSpPr>
          <p:nvPr>
            <p:ph type="subTitle" idx="1"/>
          </p:nvPr>
        </p:nvSpPr>
        <p:spPr>
          <a:xfrm>
            <a:off x="222384" y="1516614"/>
            <a:ext cx="5873615" cy="3992435"/>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r>
              <a:rPr lang="en-GB" sz="1800" dirty="0">
                <a:latin typeface="Amasis MT Pro Medium" panose="02040604050005020304" pitchFamily="18" charset="0"/>
              </a:rPr>
              <a:t>As the previously stated research, researchers and evidence demonstrates, health and wellbeing cannot be simplified. The variables that impact health and wellbeing exist in different levels of society. Psychologists, medical / clinical professionals and sociologists etc can systematically theorise the cause and affect for the positive &amp; negative increase and decrease in health and wellbeing but it will remain a theory. </a:t>
            </a:r>
          </a:p>
        </p:txBody>
      </p:sp>
      <p:grpSp>
        <p:nvGrpSpPr>
          <p:cNvPr id="15" name="Group 14">
            <a:extLst>
              <a:ext uri="{FF2B5EF4-FFF2-40B4-BE49-F238E27FC236}">
                <a16:creationId xmlns:a16="http://schemas.microsoft.com/office/drawing/2014/main" id="{297CF40D-85BE-9DB3-A8E4-23A9EF1BA7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6" name="Group 15">
              <a:extLst>
                <a:ext uri="{FF2B5EF4-FFF2-40B4-BE49-F238E27FC236}">
                  <a16:creationId xmlns:a16="http://schemas.microsoft.com/office/drawing/2014/main" id="{6096B966-1165-362B-2908-0CC7FB6D317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8" name="Straight Connector 17">
                <a:extLst>
                  <a:ext uri="{FF2B5EF4-FFF2-40B4-BE49-F238E27FC236}">
                    <a16:creationId xmlns:a16="http://schemas.microsoft.com/office/drawing/2014/main" id="{7EA34D3E-0AEC-2245-4F3D-8BC7387C21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F7FA885-FC30-0638-E65F-131135C17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17" name="Oval 16">
              <a:extLst>
                <a:ext uri="{FF2B5EF4-FFF2-40B4-BE49-F238E27FC236}">
                  <a16:creationId xmlns:a16="http://schemas.microsoft.com/office/drawing/2014/main" id="{DD8E04F5-7B93-7CD4-462A-D4E57BD52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5122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B1FFF0D-A20C-5500-BA40-4AB64484C3B9}"/>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75A66E-B163-CA05-2FEB-73C8AB5E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8C1B115-F1B9-15AC-C6EA-97E07A65B8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5091D47-7ED3-A07D-32EC-AFB3D087E095}"/>
              </a:ext>
            </a:extLst>
          </p:cNvPr>
          <p:cNvPicPr>
            <a:picLocks noChangeAspect="1"/>
          </p:cNvPicPr>
          <p:nvPr/>
        </p:nvPicPr>
        <p:blipFill rotWithShape="1">
          <a:blip r:embed="rId3">
            <a:alphaModFix amt="84000"/>
          </a:blip>
          <a:srcRect t="25000"/>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5A87FFEF-78B0-8A53-10DD-E63D181050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418457" y="1418454"/>
            <a:ext cx="6858002" cy="4021087"/>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355FCF3-3396-59EE-E030-8A11981B4566}"/>
              </a:ext>
            </a:extLst>
          </p:cNvPr>
          <p:cNvSpPr>
            <a:spLocks noGrp="1"/>
          </p:cNvSpPr>
          <p:nvPr>
            <p:ph type="ctrTitle"/>
          </p:nvPr>
        </p:nvSpPr>
        <p:spPr>
          <a:xfrm>
            <a:off x="2815377" y="391885"/>
            <a:ext cx="6561245" cy="730628"/>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pPr algn="ctr"/>
            <a:r>
              <a:rPr lang="en-GB" sz="4000" b="1" i="0" dirty="0">
                <a:latin typeface="Amasis MT Pro Medium" panose="02040604050005020304" pitchFamily="18" charset="0"/>
              </a:rPr>
              <a:t>Reference List</a:t>
            </a:r>
          </a:p>
        </p:txBody>
      </p:sp>
      <p:grpSp>
        <p:nvGrpSpPr>
          <p:cNvPr id="15" name="Group 14">
            <a:extLst>
              <a:ext uri="{FF2B5EF4-FFF2-40B4-BE49-F238E27FC236}">
                <a16:creationId xmlns:a16="http://schemas.microsoft.com/office/drawing/2014/main" id="{F91B2213-D205-23D1-AD36-1EFDF5DACD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6" name="Group 15">
              <a:extLst>
                <a:ext uri="{FF2B5EF4-FFF2-40B4-BE49-F238E27FC236}">
                  <a16:creationId xmlns:a16="http://schemas.microsoft.com/office/drawing/2014/main" id="{6208E7B0-7332-A595-33B4-10292D70EC1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8" name="Straight Connector 17">
                <a:extLst>
                  <a:ext uri="{FF2B5EF4-FFF2-40B4-BE49-F238E27FC236}">
                    <a16:creationId xmlns:a16="http://schemas.microsoft.com/office/drawing/2014/main" id="{97D4D9EA-5879-98EC-E503-56C777978A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3F8BF8C-305D-1B8B-8CCA-CC5C2BD097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17" name="Oval 16">
              <a:extLst>
                <a:ext uri="{FF2B5EF4-FFF2-40B4-BE49-F238E27FC236}">
                  <a16:creationId xmlns:a16="http://schemas.microsoft.com/office/drawing/2014/main" id="{CDC9E150-7C9D-FAAC-9006-231C86F88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C76BFB58-EAE6-C049-49DF-F60B38C9FB69}"/>
              </a:ext>
            </a:extLst>
          </p:cNvPr>
          <p:cNvSpPr txBox="1"/>
          <p:nvPr/>
        </p:nvSpPr>
        <p:spPr>
          <a:xfrm rot="10800000" flipH="1" flipV="1">
            <a:off x="119879" y="1986834"/>
            <a:ext cx="11952240" cy="3953518"/>
          </a:xfrm>
          <a:prstGeom prst="rect">
            <a:avLst/>
          </a:prstGeo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nSpc>
                <a:spcPct val="107000"/>
              </a:lnSpc>
              <a:spcAft>
                <a:spcPts val="800"/>
              </a:spcAft>
            </a:pPr>
            <a:r>
              <a:rPr lang="en-GB" sz="1800" kern="100" dirty="0" err="1">
                <a:effectLst/>
                <a:latin typeface="Amasis MT Pro Medium" panose="02040604050005020304" pitchFamily="18" charset="0"/>
                <a:ea typeface="Calibri" panose="020F0502020204030204" pitchFamily="34" charset="0"/>
                <a:cs typeface="Times New Roman" panose="02020603050405020304" pitchFamily="18" charset="0"/>
              </a:rPr>
              <a:t>Alatartseva</a:t>
            </a:r>
            <a:r>
              <a:rPr lang="en-GB" sz="1800" kern="100" dirty="0">
                <a:effectLst/>
                <a:latin typeface="Amasis MT Pro Medium" panose="02040604050005020304" pitchFamily="18" charset="0"/>
                <a:ea typeface="Calibri" panose="020F0502020204030204" pitchFamily="34" charset="0"/>
                <a:cs typeface="Times New Roman" panose="02020603050405020304" pitchFamily="18" charset="0"/>
              </a:rPr>
              <a:t>, E. et al. (2015) Well-being: subjective and objective aspects, 166, pp. 36-42.</a:t>
            </a:r>
          </a:p>
          <a:p>
            <a:pPr>
              <a:lnSpc>
                <a:spcPct val="107000"/>
              </a:lnSpc>
              <a:spcAft>
                <a:spcPts val="800"/>
              </a:spcAft>
            </a:pPr>
            <a:r>
              <a:rPr lang="en-GB" sz="1800" kern="100" dirty="0">
                <a:effectLst/>
                <a:latin typeface="Amasis MT Pro Medium" panose="02040604050005020304" pitchFamily="18" charset="0"/>
                <a:ea typeface="Calibri" panose="020F0502020204030204" pitchFamily="34" charset="0"/>
                <a:cs typeface="Times New Roman" panose="02020603050405020304" pitchFamily="18" charset="0"/>
              </a:rPr>
              <a:t>Giddens, A., Sutton, P. W. (2017) Sociology 8</a:t>
            </a:r>
            <a:r>
              <a:rPr lang="en-GB" sz="1800" kern="100" baseline="30000" dirty="0">
                <a:effectLst/>
                <a:latin typeface="Amasis MT Pro Medium" panose="02040604050005020304" pitchFamily="18" charset="0"/>
                <a:ea typeface="Calibri" panose="020F0502020204030204" pitchFamily="34" charset="0"/>
                <a:cs typeface="Times New Roman" panose="02020603050405020304" pitchFamily="18" charset="0"/>
              </a:rPr>
              <a:t>th</a:t>
            </a:r>
            <a:r>
              <a:rPr lang="en-GB" sz="1800" kern="100" dirty="0">
                <a:effectLst/>
                <a:latin typeface="Amasis MT Pro Medium" panose="02040604050005020304" pitchFamily="18" charset="0"/>
                <a:ea typeface="Calibri" panose="020F0502020204030204" pitchFamily="34" charset="0"/>
                <a:cs typeface="Times New Roman" panose="02020603050405020304" pitchFamily="18" charset="0"/>
              </a:rPr>
              <a:t> Edition.</a:t>
            </a:r>
          </a:p>
          <a:p>
            <a:pPr>
              <a:lnSpc>
                <a:spcPct val="107000"/>
              </a:lnSpc>
              <a:spcAft>
                <a:spcPts val="800"/>
              </a:spcAft>
            </a:pPr>
            <a:r>
              <a:rPr lang="en-GB" sz="1800" kern="100" dirty="0">
                <a:effectLst/>
                <a:latin typeface="Amasis MT Pro Medium" panose="02040604050005020304" pitchFamily="18" charset="0"/>
                <a:ea typeface="Calibri" panose="020F0502020204030204" pitchFamily="34" charset="0"/>
                <a:cs typeface="Times New Roman" panose="02020603050405020304" pitchFamily="18" charset="0"/>
              </a:rPr>
              <a:t>HM Government (2010) Our Health and Wellbeing Today. Available at: </a:t>
            </a:r>
            <a:r>
              <a:rPr lang="en-GB" sz="1800" u="sng" kern="100" dirty="0">
                <a:solidFill>
                  <a:srgbClr val="0563C1"/>
                </a:solidFill>
                <a:effectLst/>
                <a:latin typeface="Amasis MT Pro Medium" panose="02040604050005020304" pitchFamily="18" charset="0"/>
                <a:ea typeface="Calibri" panose="020F0502020204030204" pitchFamily="34" charset="0"/>
                <a:cs typeface="Times New Roman" panose="02020603050405020304" pitchFamily="18" charset="0"/>
                <a:hlinkClick r:id="rId4"/>
              </a:rPr>
              <a:t>https://assets.publishing.service.gov.uk/media/5a7b9e86e5274a7318b8fd71/dh_122238.pdf</a:t>
            </a:r>
            <a:r>
              <a:rPr lang="en-GB" sz="1800" kern="100" dirty="0">
                <a:effectLst/>
                <a:latin typeface="Amasis MT Pro Medium" panose="02040604050005020304" pitchFamily="18" charset="0"/>
                <a:ea typeface="Calibri" panose="020F0502020204030204" pitchFamily="34" charset="0"/>
                <a:cs typeface="Times New Roman" panose="02020603050405020304" pitchFamily="18" charset="0"/>
              </a:rPr>
              <a:t> (Accessed: 22 February 2024)</a:t>
            </a:r>
          </a:p>
          <a:p>
            <a:pPr>
              <a:lnSpc>
                <a:spcPct val="107000"/>
              </a:lnSpc>
              <a:spcAft>
                <a:spcPts val="800"/>
              </a:spcAft>
            </a:pPr>
            <a:r>
              <a:rPr lang="en-GB" sz="1800" kern="100" dirty="0" err="1">
                <a:effectLst/>
                <a:latin typeface="Amasis MT Pro Medium" panose="02040604050005020304" pitchFamily="18" charset="0"/>
                <a:ea typeface="Calibri" panose="020F0502020204030204" pitchFamily="34" charset="0"/>
                <a:cs typeface="Times New Roman" panose="02020603050405020304" pitchFamily="18" charset="0"/>
              </a:rPr>
              <a:t>Maccagnan</a:t>
            </a:r>
            <a:r>
              <a:rPr lang="en-GB" sz="1800" kern="100" dirty="0">
                <a:effectLst/>
                <a:latin typeface="Amasis MT Pro Medium" panose="02040604050005020304" pitchFamily="18" charset="0"/>
                <a:ea typeface="Calibri" panose="020F0502020204030204" pitchFamily="34" charset="0"/>
                <a:cs typeface="Times New Roman" panose="02020603050405020304" pitchFamily="18" charset="0"/>
              </a:rPr>
              <a:t>, A. et al. (2018) Wellbeing and Society: Towards Quantification of the Co-benefits of Wellbeing, 141, pp. 217-243.</a:t>
            </a:r>
          </a:p>
          <a:p>
            <a:pPr>
              <a:lnSpc>
                <a:spcPct val="107000"/>
              </a:lnSpc>
              <a:spcAft>
                <a:spcPts val="800"/>
              </a:spcAft>
            </a:pPr>
            <a:r>
              <a:rPr lang="en-GB" sz="1800" kern="100" dirty="0">
                <a:effectLst/>
                <a:latin typeface="Amasis MT Pro Medium" panose="02040604050005020304" pitchFamily="18" charset="0"/>
                <a:ea typeface="Calibri" panose="020F0502020204030204" pitchFamily="34" charset="0"/>
                <a:cs typeface="Times New Roman" panose="02020603050405020304" pitchFamily="18" charset="0"/>
              </a:rPr>
              <a:t>Macionis, J. J., Plummer, K. (2012) Sociology 5</a:t>
            </a:r>
            <a:r>
              <a:rPr lang="en-GB" sz="1800" kern="100" baseline="30000" dirty="0">
                <a:effectLst/>
                <a:latin typeface="Amasis MT Pro Medium" panose="02040604050005020304" pitchFamily="18" charset="0"/>
                <a:ea typeface="Calibri" panose="020F0502020204030204" pitchFamily="34" charset="0"/>
                <a:cs typeface="Times New Roman" panose="02020603050405020304" pitchFamily="18" charset="0"/>
              </a:rPr>
              <a:t>th</a:t>
            </a:r>
            <a:r>
              <a:rPr lang="en-GB" sz="1800" kern="100" dirty="0">
                <a:effectLst/>
                <a:latin typeface="Amasis MT Pro Medium" panose="02040604050005020304" pitchFamily="18" charset="0"/>
                <a:ea typeface="Calibri" panose="020F0502020204030204" pitchFamily="34" charset="0"/>
                <a:cs typeface="Times New Roman" panose="02020603050405020304" pitchFamily="18" charset="0"/>
              </a:rPr>
              <a:t> Edition. </a:t>
            </a:r>
          </a:p>
          <a:p>
            <a:pPr>
              <a:lnSpc>
                <a:spcPct val="107000"/>
              </a:lnSpc>
              <a:spcAft>
                <a:spcPts val="800"/>
              </a:spcAft>
            </a:pPr>
            <a:r>
              <a:rPr lang="en-GB" sz="1800" kern="100" dirty="0">
                <a:effectLst/>
                <a:latin typeface="Amasis MT Pro Medium" panose="02040604050005020304" pitchFamily="18" charset="0"/>
                <a:ea typeface="Calibri" panose="020F0502020204030204" pitchFamily="34" charset="0"/>
                <a:cs typeface="Times New Roman" panose="02020603050405020304" pitchFamily="18" charset="0"/>
              </a:rPr>
              <a:t>Matthews, D. (2019) Capitalism and Mental Health, 70(8). Available at: </a:t>
            </a:r>
            <a:r>
              <a:rPr lang="en-GB" sz="1800" u="sng" kern="100" dirty="0">
                <a:solidFill>
                  <a:srgbClr val="0563C1"/>
                </a:solidFill>
                <a:effectLst/>
                <a:latin typeface="Amasis MT Pro Medium" panose="02040604050005020304" pitchFamily="18" charset="0"/>
                <a:ea typeface="Calibri" panose="020F0502020204030204" pitchFamily="34" charset="0"/>
                <a:cs typeface="Times New Roman" panose="02020603050405020304" pitchFamily="18" charset="0"/>
                <a:hlinkClick r:id="rId5"/>
              </a:rPr>
              <a:t>https://doi.org/10.14452/MR-070-08-2019-01_5</a:t>
            </a:r>
            <a:r>
              <a:rPr lang="en-GB" sz="1800" kern="100" dirty="0">
                <a:effectLst/>
                <a:latin typeface="Amasis MT Pro Medium" panose="020406040500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Amasis MT Pro Medium" panose="02040604050005020304" pitchFamily="18" charset="0"/>
                <a:ea typeface="Calibri" panose="020F0502020204030204" pitchFamily="34" charset="0"/>
                <a:cs typeface="Times New Roman" panose="02020603050405020304" pitchFamily="18" charset="0"/>
              </a:rPr>
              <a:t>Wilson et al. (2015) Health Improvement &amp; Wellbeing. Strategies for Action.</a:t>
            </a:r>
          </a:p>
        </p:txBody>
      </p:sp>
    </p:spTree>
    <p:extLst>
      <p:ext uri="{BB962C8B-B14F-4D97-AF65-F5344CB8AC3E}">
        <p14:creationId xmlns:p14="http://schemas.microsoft.com/office/powerpoint/2010/main" val="1157022946"/>
      </p:ext>
    </p:extLst>
  </p:cSld>
  <p:clrMapOvr>
    <a:masterClrMapping/>
  </p:clrMapOvr>
</p:sld>
</file>

<file path=ppt/theme/theme1.xml><?xml version="1.0" encoding="utf-8"?>
<a:theme xmlns:a="http://schemas.openxmlformats.org/drawingml/2006/main" name="Streetscape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80"/>
      </a:accent3>
      <a:accent4>
        <a:srgbClr val="76AD78"/>
      </a:accent4>
      <a:accent5>
        <a:srgbClr val="81AB94"/>
      </a:accent5>
      <a:accent6>
        <a:srgbClr val="74AAA2"/>
      </a:accent6>
      <a:hlink>
        <a:srgbClr val="6978AE"/>
      </a:hlink>
      <a:folHlink>
        <a:srgbClr val="7F7F7F"/>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0" ma:contentTypeDescription="Create a new document." ma:contentTypeScope="" ma:versionID="c2367cd5fce724765a59c5a143179ca2">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43bcf62580fdfaff5592db3fa7e4e4a4"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LengthInSeconds" minOccurs="0"/>
                <xsd:element ref="ns3:_activity" minOccurs="0"/>
                <xsd:element ref="ns4:SharedWithUsers" minOccurs="0"/>
                <xsd:element ref="ns4:SharedWithDetails" minOccurs="0"/>
                <xsd:element ref="ns4:SharingHintHash"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_activity" ma:index="13"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59C77C32-DAA1-41F6-90F4-86E75E2C28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479B2C7-E7D9-4FBE-90C0-FC5848320BD3}">
  <ds:schemaRefs>
    <ds:schemaRef ds:uri="http://schemas.microsoft.com/sharepoint/v3/contenttype/forms"/>
  </ds:schemaRefs>
</ds:datastoreItem>
</file>

<file path=customXml/itemProps3.xml><?xml version="1.0" encoding="utf-8"?>
<ds:datastoreItem xmlns:ds="http://schemas.openxmlformats.org/officeDocument/2006/customXml" ds:itemID="{E98F80C6-6871-465E-ABDA-1CC45534CEF6}">
  <ds:schemaRefs>
    <ds:schemaRef ds:uri="http://purl.org/dc/elements/1.1/"/>
    <ds:schemaRef ds:uri="http://purl.org/dc/terms/"/>
    <ds:schemaRef ds:uri="http://schemas.openxmlformats.org/package/2006/metadata/core-properties"/>
    <ds:schemaRef ds:uri="http://www.w3.org/XML/1998/namespace"/>
    <ds:schemaRef ds:uri="http://schemas.microsoft.com/office/2006/documentManagement/types"/>
    <ds:schemaRef ds:uri="http://schemas.microsoft.com/office/2006/metadata/properties"/>
    <ds:schemaRef ds:uri="http://purl.org/dc/dcmitype/"/>
    <ds:schemaRef ds:uri="http://schemas.microsoft.com/office/infopath/2007/PartnerControls"/>
    <ds:schemaRef ds:uri="0cb976d4-72d8-43fd-a100-21d54766e958"/>
    <ds:schemaRef ds:uri="da3f2772-8f1e-4acb-bd98-3a0ee892f48a"/>
  </ds:schemaRefs>
</ds:datastoreItem>
</file>

<file path=docProps/app.xml><?xml version="1.0" encoding="utf-8"?>
<Properties xmlns="http://schemas.openxmlformats.org/officeDocument/2006/extended-properties" xmlns:vt="http://schemas.openxmlformats.org/officeDocument/2006/docPropsVTypes">
  <TotalTime>400</TotalTime>
  <Words>1119</Words>
  <Application>Microsoft Office PowerPoint</Application>
  <PresentationFormat>Widescreen</PresentationFormat>
  <Paragraphs>65</Paragraphs>
  <Slides>8</Slides>
  <Notes>0</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8</vt:i4>
      </vt:variant>
    </vt:vector>
  </HeadingPairs>
  <TitlesOfParts>
    <vt:vector size="19" baseType="lpstr">
      <vt:lpstr>Amasis MT Pro Medium</vt:lpstr>
      <vt:lpstr>Arial</vt:lpstr>
      <vt:lpstr>Calibri</vt:lpstr>
      <vt:lpstr>Calibri Light</vt:lpstr>
      <vt:lpstr>Consolas</vt:lpstr>
      <vt:lpstr>Franklin Gothic Heavy</vt:lpstr>
      <vt:lpstr>StreetscapeVTI</vt:lpstr>
      <vt:lpstr>Custom Design</vt:lpstr>
      <vt:lpstr>1_Custom Design</vt:lpstr>
      <vt:lpstr>2_Custom Design</vt:lpstr>
      <vt:lpstr>3_Custom Design</vt:lpstr>
      <vt:lpstr>Health &amp; Wellbeing: The Systems that Bind them and Ideas that Separate them</vt:lpstr>
      <vt:lpstr>What is Health?</vt:lpstr>
      <vt:lpstr>Health &amp; Society</vt:lpstr>
      <vt:lpstr>What is Wellbeing?</vt:lpstr>
      <vt:lpstr>Wellbeing &amp; Society</vt:lpstr>
      <vt:lpstr>Monopoly Capitalism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Morgan McGowan Boswell</dc:creator>
  <cp:lastModifiedBy>Morgan McGowan Boswell</cp:lastModifiedBy>
  <cp:revision>1</cp:revision>
  <dcterms:created xsi:type="dcterms:W3CDTF">2024-02-22T19:32:51Z</dcterms:created>
  <dcterms:modified xsi:type="dcterms:W3CDTF">2024-02-26T11:10:53Z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