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3.xml" ContentType="application/inkml+xml"/>
  <Override PartName="/ppt/ink/ink4.xml" ContentType="application/inkml+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4"/>
    <p:sldMasterId id="2147483656" r:id="rId5"/>
  </p:sldMasterIdLst>
  <p:notesMasterIdLst>
    <p:notesMasterId r:id="rId19"/>
  </p:notesMasterIdLst>
  <p:handoutMasterIdLst>
    <p:handoutMasterId r:id="rId20"/>
  </p:handoutMasterIdLst>
  <p:sldIdLst>
    <p:sldId id="428" r:id="rId6"/>
    <p:sldId id="465" r:id="rId7"/>
    <p:sldId id="367" r:id="rId8"/>
    <p:sldId id="513" r:id="rId9"/>
    <p:sldId id="836" r:id="rId10"/>
    <p:sldId id="517" r:id="rId11"/>
    <p:sldId id="515" r:id="rId12"/>
    <p:sldId id="516" r:id="rId13"/>
    <p:sldId id="832" r:id="rId14"/>
    <p:sldId id="837" r:id="rId15"/>
    <p:sldId id="835" r:id="rId16"/>
    <p:sldId id="831" r:id="rId17"/>
    <p:sldId id="830" r:id="rId18"/>
  </p:sldIdLst>
  <p:sldSz cx="12192000" cy="6858000"/>
  <p:notesSz cx="6724650" cy="9774238"/>
  <p:defaultTextStyle>
    <a:defPPr>
      <a:defRPr lang="en-US"/>
    </a:defPPr>
    <a:lvl1pPr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5pPr>
    <a:lvl6pPr marL="2286000" algn="l" defTabSz="914400" rtl="0" eaLnBrk="1" latinLnBrk="0" hangingPunct="1">
      <a:defRPr sz="2400" b="1" kern="1200">
        <a:solidFill>
          <a:schemeClr val="tx1"/>
        </a:solidFill>
        <a:latin typeface="Times New Roman" panose="02020603050405020304" pitchFamily="18" charset="0"/>
        <a:ea typeface="+mn-ea"/>
        <a:cs typeface="+mn-cs"/>
      </a:defRPr>
    </a:lvl6pPr>
    <a:lvl7pPr marL="2743200" algn="l" defTabSz="914400" rtl="0" eaLnBrk="1" latinLnBrk="0" hangingPunct="1">
      <a:defRPr sz="2400" b="1" kern="1200">
        <a:solidFill>
          <a:schemeClr val="tx1"/>
        </a:solidFill>
        <a:latin typeface="Times New Roman" panose="02020603050405020304" pitchFamily="18" charset="0"/>
        <a:ea typeface="+mn-ea"/>
        <a:cs typeface="+mn-cs"/>
      </a:defRPr>
    </a:lvl7pPr>
    <a:lvl8pPr marL="3200400" algn="l" defTabSz="914400" rtl="0" eaLnBrk="1" latinLnBrk="0" hangingPunct="1">
      <a:defRPr sz="2400" b="1" kern="1200">
        <a:solidFill>
          <a:schemeClr val="tx1"/>
        </a:solidFill>
        <a:latin typeface="Times New Roman" panose="02020603050405020304" pitchFamily="18" charset="0"/>
        <a:ea typeface="+mn-ea"/>
        <a:cs typeface="+mn-cs"/>
      </a:defRPr>
    </a:lvl8pPr>
    <a:lvl9pPr marL="3657600" algn="l" defTabSz="914400" rtl="0" eaLnBrk="1" latinLnBrk="0" hangingPunct="1">
      <a:defRPr sz="2400" b="1"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536" userDrawn="1">
          <p15:clr>
            <a:srgbClr val="A4A3A4"/>
          </p15:clr>
        </p15:guide>
        <p15:guide id="2" pos="1905" userDrawn="1">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F8F8"/>
    <a:srgbClr val="707070"/>
    <a:srgbClr val="A6A6A6"/>
    <a:srgbClr val="A9AFAD"/>
    <a:srgbClr val="939997"/>
    <a:srgbClr val="919191"/>
    <a:srgbClr val="6D6D6D"/>
    <a:srgbClr val="717171"/>
    <a:srgbClr val="FFFFFF"/>
    <a:srgbClr val="00016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EF505-2C7B-4B38-86FF-1258961794E8}" v="54" dt="2026-02-09T08:37:24.0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696" autoAdjust="0"/>
    <p:restoredTop sz="73419" autoAdjust="0"/>
  </p:normalViewPr>
  <p:slideViewPr>
    <p:cSldViewPr snapToGrid="0" showGuides="1">
      <p:cViewPr varScale="1">
        <p:scale>
          <a:sx n="58" d="100"/>
          <a:sy n="58" d="100"/>
        </p:scale>
        <p:origin x="1680" y="48"/>
      </p:cViewPr>
      <p:guideLst>
        <p:guide orient="horz" pos="536"/>
        <p:guide pos="1905"/>
      </p:guideLst>
    </p:cSldViewPr>
  </p:slideViewPr>
  <p:outlineViewPr>
    <p:cViewPr>
      <p:scale>
        <a:sx n="33" d="100"/>
        <a:sy n="33" d="100"/>
      </p:scale>
      <p:origin x="0" y="0"/>
    </p:cViewPr>
    <p:sldLst>
      <p:sld r:id="rId1" collapse="1"/>
      <p:sld r:id="rId2" collapse="1"/>
    </p:sldLst>
  </p:outlineViewPr>
  <p:notesTextViewPr>
    <p:cViewPr>
      <p:scale>
        <a:sx n="3" d="2"/>
        <a:sy n="3" d="2"/>
      </p:scale>
      <p:origin x="0" y="0"/>
    </p:cViewPr>
  </p:notesTextViewPr>
  <p:sorterViewPr>
    <p:cViewPr>
      <p:scale>
        <a:sx n="75" d="100"/>
        <a:sy n="75" d="100"/>
      </p:scale>
      <p:origin x="0" y="0"/>
    </p:cViewPr>
  </p:sorterViewPr>
  <p:notesViewPr>
    <p:cSldViewPr snapToGrid="0" showGuides="1">
      <p:cViewPr varScale="1">
        <p:scale>
          <a:sx n="64" d="100"/>
          <a:sy n="64" d="100"/>
        </p:scale>
        <p:origin x="3115" y="72"/>
      </p:cViewPr>
      <p:guideLst>
        <p:guide orient="horz" pos="3079"/>
        <p:guide pos="211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_rels/viewProps.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DDACC2BD-2885-405C-8076-C65D82DA6241}"/>
    <pc:docChg chg="undo custSel addSld delSld modSld sldOrd modMainMaster">
      <pc:chgData name="Matthew Archer" userId="aad98465-9c59-4159-8df1-a13be7bdef7f" providerId="ADAL" clId="{DDACC2BD-2885-405C-8076-C65D82DA6241}" dt="2026-02-09T08:51:04.449" v="4656" actId="20577"/>
      <pc:docMkLst>
        <pc:docMk/>
      </pc:docMkLst>
      <pc:sldChg chg="del">
        <pc:chgData name="Matthew Archer" userId="aad98465-9c59-4159-8df1-a13be7bdef7f" providerId="ADAL" clId="{DDACC2BD-2885-405C-8076-C65D82DA6241}" dt="2026-02-09T08:12:37.639" v="4076" actId="47"/>
        <pc:sldMkLst>
          <pc:docMk/>
          <pc:sldMk cId="0" sldId="311"/>
        </pc:sldMkLst>
      </pc:sldChg>
      <pc:sldChg chg="del">
        <pc:chgData name="Matthew Archer" userId="aad98465-9c59-4159-8df1-a13be7bdef7f" providerId="ADAL" clId="{DDACC2BD-2885-405C-8076-C65D82DA6241}" dt="2026-02-09T08:12:37.639" v="4076" actId="47"/>
        <pc:sldMkLst>
          <pc:docMk/>
          <pc:sldMk cId="0" sldId="314"/>
        </pc:sldMkLst>
      </pc:sldChg>
      <pc:sldChg chg="del">
        <pc:chgData name="Matthew Archer" userId="aad98465-9c59-4159-8df1-a13be7bdef7f" providerId="ADAL" clId="{DDACC2BD-2885-405C-8076-C65D82DA6241}" dt="2026-02-09T08:12:37.639" v="4076" actId="47"/>
        <pc:sldMkLst>
          <pc:docMk/>
          <pc:sldMk cId="0" sldId="315"/>
        </pc:sldMkLst>
      </pc:sldChg>
      <pc:sldChg chg="del">
        <pc:chgData name="Matthew Archer" userId="aad98465-9c59-4159-8df1-a13be7bdef7f" providerId="ADAL" clId="{DDACC2BD-2885-405C-8076-C65D82DA6241}" dt="2026-02-09T08:12:37.639" v="4076" actId="47"/>
        <pc:sldMkLst>
          <pc:docMk/>
          <pc:sldMk cId="0" sldId="325"/>
        </pc:sldMkLst>
      </pc:sldChg>
      <pc:sldChg chg="del">
        <pc:chgData name="Matthew Archer" userId="aad98465-9c59-4159-8df1-a13be7bdef7f" providerId="ADAL" clId="{DDACC2BD-2885-405C-8076-C65D82DA6241}" dt="2026-02-09T08:12:37.639" v="4076" actId="47"/>
        <pc:sldMkLst>
          <pc:docMk/>
          <pc:sldMk cId="0" sldId="329"/>
        </pc:sldMkLst>
      </pc:sldChg>
      <pc:sldChg chg="del">
        <pc:chgData name="Matthew Archer" userId="aad98465-9c59-4159-8df1-a13be7bdef7f" providerId="ADAL" clId="{DDACC2BD-2885-405C-8076-C65D82DA6241}" dt="2026-02-09T08:12:37.639" v="4076" actId="47"/>
        <pc:sldMkLst>
          <pc:docMk/>
          <pc:sldMk cId="3998182069" sldId="331"/>
        </pc:sldMkLst>
      </pc:sldChg>
      <pc:sldChg chg="del">
        <pc:chgData name="Matthew Archer" userId="aad98465-9c59-4159-8df1-a13be7bdef7f" providerId="ADAL" clId="{DDACC2BD-2885-405C-8076-C65D82DA6241}" dt="2026-02-09T08:12:37.639" v="4076" actId="47"/>
        <pc:sldMkLst>
          <pc:docMk/>
          <pc:sldMk cId="2066988023" sldId="332"/>
        </pc:sldMkLst>
      </pc:sldChg>
      <pc:sldChg chg="del">
        <pc:chgData name="Matthew Archer" userId="aad98465-9c59-4159-8df1-a13be7bdef7f" providerId="ADAL" clId="{DDACC2BD-2885-405C-8076-C65D82DA6241}" dt="2026-02-09T08:12:37.639" v="4076" actId="47"/>
        <pc:sldMkLst>
          <pc:docMk/>
          <pc:sldMk cId="465262374" sldId="334"/>
        </pc:sldMkLst>
      </pc:sldChg>
      <pc:sldChg chg="del modNotesTx">
        <pc:chgData name="Matthew Archer" userId="aad98465-9c59-4159-8df1-a13be7bdef7f" providerId="ADAL" clId="{DDACC2BD-2885-405C-8076-C65D82DA6241}" dt="2026-02-09T08:12:37.639" v="4076" actId="47"/>
        <pc:sldMkLst>
          <pc:docMk/>
          <pc:sldMk cId="1245293138" sldId="337"/>
        </pc:sldMkLst>
      </pc:sldChg>
      <pc:sldChg chg="del modNotesTx">
        <pc:chgData name="Matthew Archer" userId="aad98465-9c59-4159-8df1-a13be7bdef7f" providerId="ADAL" clId="{DDACC2BD-2885-405C-8076-C65D82DA6241}" dt="2026-02-09T08:12:37.639" v="4076" actId="47"/>
        <pc:sldMkLst>
          <pc:docMk/>
          <pc:sldMk cId="4229287049" sldId="353"/>
        </pc:sldMkLst>
      </pc:sldChg>
      <pc:sldChg chg="addSp delSp modSp mod modNotesTx">
        <pc:chgData name="Matthew Archer" userId="aad98465-9c59-4159-8df1-a13be7bdef7f" providerId="ADAL" clId="{DDACC2BD-2885-405C-8076-C65D82DA6241}" dt="2026-02-09T08:36:07.543" v="4612" actId="20577"/>
        <pc:sldMkLst>
          <pc:docMk/>
          <pc:sldMk cId="2953814740" sldId="367"/>
        </pc:sldMkLst>
        <pc:spChg chg="mod">
          <ac:chgData name="Matthew Archer" userId="aad98465-9c59-4159-8df1-a13be7bdef7f" providerId="ADAL" clId="{DDACC2BD-2885-405C-8076-C65D82DA6241}" dt="2026-02-09T08:24:55.553" v="4517" actId="20577"/>
          <ac:spMkLst>
            <pc:docMk/>
            <pc:sldMk cId="2953814740" sldId="367"/>
            <ac:spMk id="7171" creationId="{00000000-0000-0000-0000-000000000000}"/>
          </ac:spMkLst>
        </pc:spChg>
        <pc:inkChg chg="add">
          <ac:chgData name="Matthew Archer" userId="aad98465-9c59-4159-8df1-a13be7bdef7f" providerId="ADAL" clId="{DDACC2BD-2885-405C-8076-C65D82DA6241}" dt="2026-02-04T10:27:33.264" v="187" actId="9405"/>
          <ac:inkMkLst>
            <pc:docMk/>
            <pc:sldMk cId="2953814740" sldId="367"/>
            <ac:inkMk id="19" creationId="{8D9FEC59-C84E-D066-8BE3-DBC0D02A1A12}"/>
          </ac:inkMkLst>
        </pc:inkChg>
        <pc:inkChg chg="add">
          <ac:chgData name="Matthew Archer" userId="aad98465-9c59-4159-8df1-a13be7bdef7f" providerId="ADAL" clId="{DDACC2BD-2885-405C-8076-C65D82DA6241}" dt="2026-02-04T10:28:00.662" v="197" actId="9405"/>
          <ac:inkMkLst>
            <pc:docMk/>
            <pc:sldMk cId="2953814740" sldId="367"/>
            <ac:inkMk id="20" creationId="{648D9DA5-6B74-850E-2650-CE34D47290F0}"/>
          </ac:inkMkLst>
        </pc:inkChg>
      </pc:sldChg>
      <pc:sldChg chg="del modNotesTx">
        <pc:chgData name="Matthew Archer" userId="aad98465-9c59-4159-8df1-a13be7bdef7f" providerId="ADAL" clId="{DDACC2BD-2885-405C-8076-C65D82DA6241}" dt="2026-02-09T08:12:37.639" v="4076" actId="47"/>
        <pc:sldMkLst>
          <pc:docMk/>
          <pc:sldMk cId="57610488" sldId="388"/>
        </pc:sldMkLst>
      </pc:sldChg>
      <pc:sldChg chg="del">
        <pc:chgData name="Matthew Archer" userId="aad98465-9c59-4159-8df1-a13be7bdef7f" providerId="ADAL" clId="{DDACC2BD-2885-405C-8076-C65D82DA6241}" dt="2026-02-09T08:12:37.639" v="4076" actId="47"/>
        <pc:sldMkLst>
          <pc:docMk/>
          <pc:sldMk cId="2002360967" sldId="424"/>
        </pc:sldMkLst>
      </pc:sldChg>
      <pc:sldChg chg="del">
        <pc:chgData name="Matthew Archer" userId="aad98465-9c59-4159-8df1-a13be7bdef7f" providerId="ADAL" clId="{DDACC2BD-2885-405C-8076-C65D82DA6241}" dt="2026-02-09T08:12:37.639" v="4076" actId="47"/>
        <pc:sldMkLst>
          <pc:docMk/>
          <pc:sldMk cId="992436766" sldId="427"/>
        </pc:sldMkLst>
      </pc:sldChg>
      <pc:sldChg chg="addSp delSp modSp mod">
        <pc:chgData name="Matthew Archer" userId="aad98465-9c59-4159-8df1-a13be7bdef7f" providerId="ADAL" clId="{DDACC2BD-2885-405C-8076-C65D82DA6241}" dt="2026-02-05T10:38:31.130" v="4025" actId="20577"/>
        <pc:sldMkLst>
          <pc:docMk/>
          <pc:sldMk cId="1656250155" sldId="428"/>
        </pc:sldMkLst>
        <pc:spChg chg="mod">
          <ac:chgData name="Matthew Archer" userId="aad98465-9c59-4159-8df1-a13be7bdef7f" providerId="ADAL" clId="{DDACC2BD-2885-405C-8076-C65D82DA6241}" dt="2026-02-05T10:38:31.130" v="4025" actId="20577"/>
          <ac:spMkLst>
            <pc:docMk/>
            <pc:sldMk cId="1656250155" sldId="428"/>
            <ac:spMk id="7171" creationId="{00000000-0000-0000-0000-000000000000}"/>
          </ac:spMkLst>
        </pc:spChg>
        <pc:picChg chg="add mod">
          <ac:chgData name="Matthew Archer" userId="aad98465-9c59-4159-8df1-a13be7bdef7f" providerId="ADAL" clId="{DDACC2BD-2885-405C-8076-C65D82DA6241}" dt="2026-02-05T10:38:23.273" v="4021" actId="1036"/>
          <ac:picMkLst>
            <pc:docMk/>
            <pc:sldMk cId="1656250155" sldId="428"/>
            <ac:picMk id="2" creationId="{0CDC41EB-E502-647E-E074-14C58E31B795}"/>
          </ac:picMkLst>
        </pc:picChg>
        <pc:picChg chg="add mod">
          <ac:chgData name="Matthew Archer" userId="aad98465-9c59-4159-8df1-a13be7bdef7f" providerId="ADAL" clId="{DDACC2BD-2885-405C-8076-C65D82DA6241}" dt="2026-02-05T10:38:23.273" v="4021" actId="1036"/>
          <ac:picMkLst>
            <pc:docMk/>
            <pc:sldMk cId="1656250155" sldId="428"/>
            <ac:picMk id="3" creationId="{6158FE09-9867-7162-38E7-DCBF7C3F4F7A}"/>
          </ac:picMkLst>
        </pc:picChg>
      </pc:sldChg>
      <pc:sldChg chg="addSp delSp modSp del mod ord modNotesTx">
        <pc:chgData name="Matthew Archer" userId="aad98465-9c59-4159-8df1-a13be7bdef7f" providerId="ADAL" clId="{DDACC2BD-2885-405C-8076-C65D82DA6241}" dt="2026-02-09T08:12:37.639" v="4076" actId="47"/>
        <pc:sldMkLst>
          <pc:docMk/>
          <pc:sldMk cId="4255122509" sldId="435"/>
        </pc:sldMkLst>
      </pc:sldChg>
      <pc:sldChg chg="modSp del">
        <pc:chgData name="Matthew Archer" userId="aad98465-9c59-4159-8df1-a13be7bdef7f" providerId="ADAL" clId="{DDACC2BD-2885-405C-8076-C65D82DA6241}" dt="2026-02-09T08:12:37.639" v="4076" actId="47"/>
        <pc:sldMkLst>
          <pc:docMk/>
          <pc:sldMk cId="970241159" sldId="443"/>
        </pc:sldMkLst>
      </pc:sldChg>
      <pc:sldChg chg="del modNotesTx">
        <pc:chgData name="Matthew Archer" userId="aad98465-9c59-4159-8df1-a13be7bdef7f" providerId="ADAL" clId="{DDACC2BD-2885-405C-8076-C65D82DA6241}" dt="2026-02-09T08:12:37.639" v="4076" actId="47"/>
        <pc:sldMkLst>
          <pc:docMk/>
          <pc:sldMk cId="2125835700" sldId="448"/>
        </pc:sldMkLst>
      </pc:sldChg>
      <pc:sldChg chg="modSp del modNotesTx">
        <pc:chgData name="Matthew Archer" userId="aad98465-9c59-4159-8df1-a13be7bdef7f" providerId="ADAL" clId="{DDACC2BD-2885-405C-8076-C65D82DA6241}" dt="2026-02-09T08:12:37.639" v="4076" actId="47"/>
        <pc:sldMkLst>
          <pc:docMk/>
          <pc:sldMk cId="1588289208" sldId="449"/>
        </pc:sldMkLst>
      </pc:sldChg>
      <pc:sldChg chg="del">
        <pc:chgData name="Matthew Archer" userId="aad98465-9c59-4159-8df1-a13be7bdef7f" providerId="ADAL" clId="{DDACC2BD-2885-405C-8076-C65D82DA6241}" dt="2026-02-09T08:12:37.639" v="4076" actId="47"/>
        <pc:sldMkLst>
          <pc:docMk/>
          <pc:sldMk cId="2327516067" sldId="463"/>
        </pc:sldMkLst>
      </pc:sldChg>
      <pc:sldChg chg="addSp delSp modSp ord">
        <pc:chgData name="Matthew Archer" userId="aad98465-9c59-4159-8df1-a13be7bdef7f" providerId="ADAL" clId="{DDACC2BD-2885-405C-8076-C65D82DA6241}" dt="2026-02-04T11:52:07.031" v="1554" actId="478"/>
        <pc:sldMkLst>
          <pc:docMk/>
          <pc:sldMk cId="294338590" sldId="465"/>
        </pc:sldMkLst>
      </pc:sldChg>
      <pc:sldChg chg="del">
        <pc:chgData name="Matthew Archer" userId="aad98465-9c59-4159-8df1-a13be7bdef7f" providerId="ADAL" clId="{DDACC2BD-2885-405C-8076-C65D82DA6241}" dt="2026-02-09T08:12:37.639" v="4076" actId="47"/>
        <pc:sldMkLst>
          <pc:docMk/>
          <pc:sldMk cId="1006611233" sldId="468"/>
        </pc:sldMkLst>
      </pc:sldChg>
      <pc:sldChg chg="del">
        <pc:chgData name="Matthew Archer" userId="aad98465-9c59-4159-8df1-a13be7bdef7f" providerId="ADAL" clId="{DDACC2BD-2885-405C-8076-C65D82DA6241}" dt="2026-02-09T08:22:01.740" v="4506" actId="47"/>
        <pc:sldMkLst>
          <pc:docMk/>
          <pc:sldMk cId="2128827804" sldId="469"/>
        </pc:sldMkLst>
      </pc:sldChg>
      <pc:sldChg chg="modSp del">
        <pc:chgData name="Matthew Archer" userId="aad98465-9c59-4159-8df1-a13be7bdef7f" providerId="ADAL" clId="{DDACC2BD-2885-405C-8076-C65D82DA6241}" dt="2026-02-09T08:12:37.639" v="4076" actId="47"/>
        <pc:sldMkLst>
          <pc:docMk/>
          <pc:sldMk cId="2748748168" sldId="470"/>
        </pc:sldMkLst>
      </pc:sldChg>
      <pc:sldChg chg="del">
        <pc:chgData name="Matthew Archer" userId="aad98465-9c59-4159-8df1-a13be7bdef7f" providerId="ADAL" clId="{DDACC2BD-2885-405C-8076-C65D82DA6241}" dt="2026-02-09T08:12:37.639" v="4076" actId="47"/>
        <pc:sldMkLst>
          <pc:docMk/>
          <pc:sldMk cId="4083308205" sldId="471"/>
        </pc:sldMkLst>
      </pc:sldChg>
      <pc:sldChg chg="modSp del modNotesTx">
        <pc:chgData name="Matthew Archer" userId="aad98465-9c59-4159-8df1-a13be7bdef7f" providerId="ADAL" clId="{DDACC2BD-2885-405C-8076-C65D82DA6241}" dt="2026-02-09T08:12:37.639" v="4076" actId="47"/>
        <pc:sldMkLst>
          <pc:docMk/>
          <pc:sldMk cId="777028686" sldId="473"/>
        </pc:sldMkLst>
      </pc:sldChg>
      <pc:sldChg chg="modSp del">
        <pc:chgData name="Matthew Archer" userId="aad98465-9c59-4159-8df1-a13be7bdef7f" providerId="ADAL" clId="{DDACC2BD-2885-405C-8076-C65D82DA6241}" dt="2026-02-09T08:12:37.639" v="4076" actId="47"/>
        <pc:sldMkLst>
          <pc:docMk/>
          <pc:sldMk cId="2251305796" sldId="474"/>
        </pc:sldMkLst>
      </pc:sldChg>
      <pc:sldChg chg="del">
        <pc:chgData name="Matthew Archer" userId="aad98465-9c59-4159-8df1-a13be7bdef7f" providerId="ADAL" clId="{DDACC2BD-2885-405C-8076-C65D82DA6241}" dt="2026-02-09T08:12:37.639" v="4076" actId="47"/>
        <pc:sldMkLst>
          <pc:docMk/>
          <pc:sldMk cId="1996404154" sldId="475"/>
        </pc:sldMkLst>
      </pc:sldChg>
      <pc:sldChg chg="modSp del mod">
        <pc:chgData name="Matthew Archer" userId="aad98465-9c59-4159-8df1-a13be7bdef7f" providerId="ADAL" clId="{DDACC2BD-2885-405C-8076-C65D82DA6241}" dt="2026-02-09T08:12:37.639" v="4076" actId="47"/>
        <pc:sldMkLst>
          <pc:docMk/>
          <pc:sldMk cId="1209727659" sldId="476"/>
        </pc:sldMkLst>
      </pc:sldChg>
      <pc:sldChg chg="modSp del mod ord">
        <pc:chgData name="Matthew Archer" userId="aad98465-9c59-4159-8df1-a13be7bdef7f" providerId="ADAL" clId="{DDACC2BD-2885-405C-8076-C65D82DA6241}" dt="2026-02-09T08:12:37.639" v="4076" actId="47"/>
        <pc:sldMkLst>
          <pc:docMk/>
          <pc:sldMk cId="1018099902" sldId="477"/>
        </pc:sldMkLst>
      </pc:sldChg>
      <pc:sldChg chg="del">
        <pc:chgData name="Matthew Archer" userId="aad98465-9c59-4159-8df1-a13be7bdef7f" providerId="ADAL" clId="{DDACC2BD-2885-405C-8076-C65D82DA6241}" dt="2026-02-09T08:12:37.639" v="4076" actId="47"/>
        <pc:sldMkLst>
          <pc:docMk/>
          <pc:sldMk cId="3381430053" sldId="478"/>
        </pc:sldMkLst>
      </pc:sldChg>
      <pc:sldChg chg="addSp modSp del mod modNotesTx">
        <pc:chgData name="Matthew Archer" userId="aad98465-9c59-4159-8df1-a13be7bdef7f" providerId="ADAL" clId="{DDACC2BD-2885-405C-8076-C65D82DA6241}" dt="2026-02-09T08:12:37.639" v="4076" actId="47"/>
        <pc:sldMkLst>
          <pc:docMk/>
          <pc:sldMk cId="345746698" sldId="482"/>
        </pc:sldMkLst>
      </pc:sldChg>
      <pc:sldChg chg="del">
        <pc:chgData name="Matthew Archer" userId="aad98465-9c59-4159-8df1-a13be7bdef7f" providerId="ADAL" clId="{DDACC2BD-2885-405C-8076-C65D82DA6241}" dt="2026-02-09T08:12:37.639" v="4076" actId="47"/>
        <pc:sldMkLst>
          <pc:docMk/>
          <pc:sldMk cId="1119866783" sldId="483"/>
        </pc:sldMkLst>
      </pc:sldChg>
      <pc:sldChg chg="del">
        <pc:chgData name="Matthew Archer" userId="aad98465-9c59-4159-8df1-a13be7bdef7f" providerId="ADAL" clId="{DDACC2BD-2885-405C-8076-C65D82DA6241}" dt="2026-02-09T08:22:05.076" v="4507" actId="47"/>
        <pc:sldMkLst>
          <pc:docMk/>
          <pc:sldMk cId="3010487733" sldId="484"/>
        </pc:sldMkLst>
      </pc:sldChg>
      <pc:sldChg chg="del">
        <pc:chgData name="Matthew Archer" userId="aad98465-9c59-4159-8df1-a13be7bdef7f" providerId="ADAL" clId="{DDACC2BD-2885-405C-8076-C65D82DA6241}" dt="2026-02-09T08:12:37.639" v="4076" actId="47"/>
        <pc:sldMkLst>
          <pc:docMk/>
          <pc:sldMk cId="2940996322" sldId="485"/>
        </pc:sldMkLst>
      </pc:sldChg>
      <pc:sldChg chg="modSp del">
        <pc:chgData name="Matthew Archer" userId="aad98465-9c59-4159-8df1-a13be7bdef7f" providerId="ADAL" clId="{DDACC2BD-2885-405C-8076-C65D82DA6241}" dt="2026-02-09T08:12:37.639" v="4076" actId="47"/>
        <pc:sldMkLst>
          <pc:docMk/>
          <pc:sldMk cId="3735588675" sldId="486"/>
        </pc:sldMkLst>
      </pc:sldChg>
      <pc:sldChg chg="del">
        <pc:chgData name="Matthew Archer" userId="aad98465-9c59-4159-8df1-a13be7bdef7f" providerId="ADAL" clId="{DDACC2BD-2885-405C-8076-C65D82DA6241}" dt="2026-02-09T08:12:37.639" v="4076" actId="47"/>
        <pc:sldMkLst>
          <pc:docMk/>
          <pc:sldMk cId="1410968664" sldId="487"/>
        </pc:sldMkLst>
      </pc:sldChg>
      <pc:sldChg chg="modSp del modNotesTx">
        <pc:chgData name="Matthew Archer" userId="aad98465-9c59-4159-8df1-a13be7bdef7f" providerId="ADAL" clId="{DDACC2BD-2885-405C-8076-C65D82DA6241}" dt="2026-02-09T08:12:37.639" v="4076" actId="47"/>
        <pc:sldMkLst>
          <pc:docMk/>
          <pc:sldMk cId="271738038" sldId="490"/>
        </pc:sldMkLst>
      </pc:sldChg>
      <pc:sldChg chg="modSp del">
        <pc:chgData name="Matthew Archer" userId="aad98465-9c59-4159-8df1-a13be7bdef7f" providerId="ADAL" clId="{DDACC2BD-2885-405C-8076-C65D82DA6241}" dt="2026-02-09T08:12:37.639" v="4076" actId="47"/>
        <pc:sldMkLst>
          <pc:docMk/>
          <pc:sldMk cId="78562399" sldId="497"/>
        </pc:sldMkLst>
      </pc:sldChg>
      <pc:sldChg chg="delSp modSp del mod">
        <pc:chgData name="Matthew Archer" userId="aad98465-9c59-4159-8df1-a13be7bdef7f" providerId="ADAL" clId="{DDACC2BD-2885-405C-8076-C65D82DA6241}" dt="2026-02-09T08:12:37.639" v="4076" actId="47"/>
        <pc:sldMkLst>
          <pc:docMk/>
          <pc:sldMk cId="1741619261" sldId="498"/>
        </pc:sldMkLst>
      </pc:sldChg>
      <pc:sldChg chg="del">
        <pc:chgData name="Matthew Archer" userId="aad98465-9c59-4159-8df1-a13be7bdef7f" providerId="ADAL" clId="{DDACC2BD-2885-405C-8076-C65D82DA6241}" dt="2026-02-09T08:12:37.639" v="4076" actId="47"/>
        <pc:sldMkLst>
          <pc:docMk/>
          <pc:sldMk cId="2795179800" sldId="500"/>
        </pc:sldMkLst>
      </pc:sldChg>
      <pc:sldChg chg="del">
        <pc:chgData name="Matthew Archer" userId="aad98465-9c59-4159-8df1-a13be7bdef7f" providerId="ADAL" clId="{DDACC2BD-2885-405C-8076-C65D82DA6241}" dt="2026-02-09T08:12:37.639" v="4076" actId="47"/>
        <pc:sldMkLst>
          <pc:docMk/>
          <pc:sldMk cId="3694710608" sldId="501"/>
        </pc:sldMkLst>
      </pc:sldChg>
      <pc:sldChg chg="del">
        <pc:chgData name="Matthew Archer" userId="aad98465-9c59-4159-8df1-a13be7bdef7f" providerId="ADAL" clId="{DDACC2BD-2885-405C-8076-C65D82DA6241}" dt="2026-02-09T08:12:37.639" v="4076" actId="47"/>
        <pc:sldMkLst>
          <pc:docMk/>
          <pc:sldMk cId="556246803" sldId="504"/>
        </pc:sldMkLst>
      </pc:sldChg>
      <pc:sldChg chg="del ord">
        <pc:chgData name="Matthew Archer" userId="aad98465-9c59-4159-8df1-a13be7bdef7f" providerId="ADAL" clId="{DDACC2BD-2885-405C-8076-C65D82DA6241}" dt="2026-02-09T08:12:43.997" v="4077" actId="47"/>
        <pc:sldMkLst>
          <pc:docMk/>
          <pc:sldMk cId="2460111617" sldId="505"/>
        </pc:sldMkLst>
      </pc:sldChg>
      <pc:sldChg chg="addSp delSp modSp del mod modNotesTx">
        <pc:chgData name="Matthew Archer" userId="aad98465-9c59-4159-8df1-a13be7bdef7f" providerId="ADAL" clId="{DDACC2BD-2885-405C-8076-C65D82DA6241}" dt="2026-02-09T08:12:37.639" v="4076" actId="47"/>
        <pc:sldMkLst>
          <pc:docMk/>
          <pc:sldMk cId="2670351026" sldId="506"/>
        </pc:sldMkLst>
      </pc:sldChg>
      <pc:sldChg chg="addSp delSp modSp add del mod modNotesTx">
        <pc:chgData name="Matthew Archer" userId="aad98465-9c59-4159-8df1-a13be7bdef7f" providerId="ADAL" clId="{DDACC2BD-2885-405C-8076-C65D82DA6241}" dt="2026-02-09T08:12:37.639" v="4076" actId="47"/>
        <pc:sldMkLst>
          <pc:docMk/>
          <pc:sldMk cId="2826138499" sldId="508"/>
        </pc:sldMkLst>
      </pc:sldChg>
      <pc:sldChg chg="addSp delSp modSp add del mod modNotesTx">
        <pc:chgData name="Matthew Archer" userId="aad98465-9c59-4159-8df1-a13be7bdef7f" providerId="ADAL" clId="{DDACC2BD-2885-405C-8076-C65D82DA6241}" dt="2026-02-09T08:12:37.639" v="4076" actId="47"/>
        <pc:sldMkLst>
          <pc:docMk/>
          <pc:sldMk cId="1584685705" sldId="509"/>
        </pc:sldMkLst>
      </pc:sldChg>
      <pc:sldChg chg="addSp delSp modSp add del mod modNotesTx">
        <pc:chgData name="Matthew Archer" userId="aad98465-9c59-4159-8df1-a13be7bdef7f" providerId="ADAL" clId="{DDACC2BD-2885-405C-8076-C65D82DA6241}" dt="2026-02-09T08:12:37.639" v="4076" actId="47"/>
        <pc:sldMkLst>
          <pc:docMk/>
          <pc:sldMk cId="91810502" sldId="511"/>
        </pc:sldMkLst>
      </pc:sldChg>
      <pc:sldChg chg="addSp delSp modSp add del mod modNotesTx">
        <pc:chgData name="Matthew Archer" userId="aad98465-9c59-4159-8df1-a13be7bdef7f" providerId="ADAL" clId="{DDACC2BD-2885-405C-8076-C65D82DA6241}" dt="2026-02-09T08:22:08.638" v="4508" actId="47"/>
        <pc:sldMkLst>
          <pc:docMk/>
          <pc:sldMk cId="389100475" sldId="512"/>
        </pc:sldMkLst>
      </pc:sldChg>
      <pc:sldChg chg="addSp delSp modSp add mod modNotesTx">
        <pc:chgData name="Matthew Archer" userId="aad98465-9c59-4159-8df1-a13be7bdef7f" providerId="ADAL" clId="{DDACC2BD-2885-405C-8076-C65D82DA6241}" dt="2026-02-09T08:36:24.392" v="4617" actId="14100"/>
        <pc:sldMkLst>
          <pc:docMk/>
          <pc:sldMk cId="3505008468" sldId="513"/>
        </pc:sldMkLst>
        <pc:spChg chg="mod">
          <ac:chgData name="Matthew Archer" userId="aad98465-9c59-4159-8df1-a13be7bdef7f" providerId="ADAL" clId="{DDACC2BD-2885-405C-8076-C65D82DA6241}" dt="2026-02-09T08:36:24.392" v="4617" actId="14100"/>
          <ac:spMkLst>
            <pc:docMk/>
            <pc:sldMk cId="3505008468" sldId="513"/>
            <ac:spMk id="7171" creationId="{148EA475-E7EF-8AC7-E16E-76541EB28B43}"/>
          </ac:spMkLst>
        </pc:spChg>
      </pc:sldChg>
      <pc:sldChg chg="modSp add mod modNotesTx">
        <pc:chgData name="Matthew Archer" userId="aad98465-9c59-4159-8df1-a13be7bdef7f" providerId="ADAL" clId="{DDACC2BD-2885-405C-8076-C65D82DA6241}" dt="2026-02-04T20:09:05.516" v="3812"/>
        <pc:sldMkLst>
          <pc:docMk/>
          <pc:sldMk cId="2669865130" sldId="515"/>
        </pc:sldMkLst>
        <pc:spChg chg="mod">
          <ac:chgData name="Matthew Archer" userId="aad98465-9c59-4159-8df1-a13be7bdef7f" providerId="ADAL" clId="{DDACC2BD-2885-405C-8076-C65D82DA6241}" dt="2026-02-04T20:09:05.516" v="3812"/>
          <ac:spMkLst>
            <pc:docMk/>
            <pc:sldMk cId="2669865130" sldId="515"/>
            <ac:spMk id="7171" creationId="{1D2973C1-7D5C-4289-9653-3023C7DEE878}"/>
          </ac:spMkLst>
        </pc:spChg>
      </pc:sldChg>
      <pc:sldChg chg="addSp delSp modSp add mod modNotesTx">
        <pc:chgData name="Matthew Archer" userId="aad98465-9c59-4159-8df1-a13be7bdef7f" providerId="ADAL" clId="{DDACC2BD-2885-405C-8076-C65D82DA6241}" dt="2026-02-09T08:17:52.592" v="4401" actId="20577"/>
        <pc:sldMkLst>
          <pc:docMk/>
          <pc:sldMk cId="3792329944" sldId="516"/>
        </pc:sldMkLst>
        <pc:spChg chg="mod">
          <ac:chgData name="Matthew Archer" userId="aad98465-9c59-4159-8df1-a13be7bdef7f" providerId="ADAL" clId="{DDACC2BD-2885-405C-8076-C65D82DA6241}" dt="2026-02-04T20:09:12.411" v="3813"/>
          <ac:spMkLst>
            <pc:docMk/>
            <pc:sldMk cId="3792329944" sldId="516"/>
            <ac:spMk id="7171" creationId="{1CA6F889-72DD-0D8E-8C79-DC0E2742218A}"/>
          </ac:spMkLst>
        </pc:spChg>
        <pc:picChg chg="add mod">
          <ac:chgData name="Matthew Archer" userId="aad98465-9c59-4159-8df1-a13be7bdef7f" providerId="ADAL" clId="{DDACC2BD-2885-405C-8076-C65D82DA6241}" dt="2026-02-04T14:30:08.344" v="2689" actId="1076"/>
          <ac:picMkLst>
            <pc:docMk/>
            <pc:sldMk cId="3792329944" sldId="516"/>
            <ac:picMk id="6" creationId="{B7730EA1-F9D5-CEB0-B074-CC288B5FD739}"/>
          </ac:picMkLst>
        </pc:picChg>
      </pc:sldChg>
      <pc:sldChg chg="modSp add modNotesTx">
        <pc:chgData name="Matthew Archer" userId="aad98465-9c59-4159-8df1-a13be7bdef7f" providerId="ADAL" clId="{DDACC2BD-2885-405C-8076-C65D82DA6241}" dt="2026-02-09T08:19:45.849" v="4415" actId="6549"/>
        <pc:sldMkLst>
          <pc:docMk/>
          <pc:sldMk cId="3768689796" sldId="517"/>
        </pc:sldMkLst>
        <pc:spChg chg="mod">
          <ac:chgData name="Matthew Archer" userId="aad98465-9c59-4159-8df1-a13be7bdef7f" providerId="ADAL" clId="{DDACC2BD-2885-405C-8076-C65D82DA6241}" dt="2026-02-04T20:08:58.655" v="3811"/>
          <ac:spMkLst>
            <pc:docMk/>
            <pc:sldMk cId="3768689796" sldId="517"/>
            <ac:spMk id="7171" creationId="{C408198F-349E-6D3B-733E-F446F5D3AFF8}"/>
          </ac:spMkLst>
        </pc:spChg>
      </pc:sldChg>
      <pc:sldChg chg="delSp modSp add mod">
        <pc:chgData name="Matthew Archer" userId="aad98465-9c59-4159-8df1-a13be7bdef7f" providerId="ADAL" clId="{DDACC2BD-2885-405C-8076-C65D82DA6241}" dt="2026-02-04T14:43:54.428" v="2952" actId="20577"/>
        <pc:sldMkLst>
          <pc:docMk/>
          <pc:sldMk cId="835819477" sldId="830"/>
        </pc:sldMkLst>
        <pc:spChg chg="mod">
          <ac:chgData name="Matthew Archer" userId="aad98465-9c59-4159-8df1-a13be7bdef7f" providerId="ADAL" clId="{DDACC2BD-2885-405C-8076-C65D82DA6241}" dt="2026-02-04T14:43:54.428" v="2952" actId="20577"/>
          <ac:spMkLst>
            <pc:docMk/>
            <pc:sldMk cId="835819477" sldId="830"/>
            <ac:spMk id="3" creationId="{713D3C5D-4BC5-E692-4729-069A16439A05}"/>
          </ac:spMkLst>
        </pc:spChg>
      </pc:sldChg>
      <pc:sldChg chg="modSp add mod modNotesTx">
        <pc:chgData name="Matthew Archer" userId="aad98465-9c59-4159-8df1-a13be7bdef7f" providerId="ADAL" clId="{DDACC2BD-2885-405C-8076-C65D82DA6241}" dt="2026-02-09T08:51:04.449" v="4656" actId="20577"/>
        <pc:sldMkLst>
          <pc:docMk/>
          <pc:sldMk cId="1520215587" sldId="831"/>
        </pc:sldMkLst>
        <pc:spChg chg="mod">
          <ac:chgData name="Matthew Archer" userId="aad98465-9c59-4159-8df1-a13be7bdef7f" providerId="ADAL" clId="{DDACC2BD-2885-405C-8076-C65D82DA6241}" dt="2026-02-09T08:51:04.449" v="4656" actId="20577"/>
          <ac:spMkLst>
            <pc:docMk/>
            <pc:sldMk cId="1520215587" sldId="831"/>
            <ac:spMk id="4" creationId="{6EF8C767-0CFE-D885-50DE-B70EB288D9FE}"/>
          </ac:spMkLst>
        </pc:spChg>
      </pc:sldChg>
      <pc:sldChg chg="addSp delSp modSp add mod modNotesTx">
        <pc:chgData name="Matthew Archer" userId="aad98465-9c59-4159-8df1-a13be7bdef7f" providerId="ADAL" clId="{DDACC2BD-2885-405C-8076-C65D82DA6241}" dt="2026-02-04T16:51:21.938" v="2988" actId="20577"/>
        <pc:sldMkLst>
          <pc:docMk/>
          <pc:sldMk cId="2731743834" sldId="832"/>
        </pc:sldMkLst>
        <pc:picChg chg="add mod">
          <ac:chgData name="Matthew Archer" userId="aad98465-9c59-4159-8df1-a13be7bdef7f" providerId="ADAL" clId="{DDACC2BD-2885-405C-8076-C65D82DA6241}" dt="2026-02-04T16:49:13.614" v="2979" actId="1076"/>
          <ac:picMkLst>
            <pc:docMk/>
            <pc:sldMk cId="2731743834" sldId="832"/>
            <ac:picMk id="5" creationId="{2C169904-F1F7-B02C-0808-915502E8EEEE}"/>
          </ac:picMkLst>
        </pc:picChg>
        <pc:picChg chg="add mod">
          <ac:chgData name="Matthew Archer" userId="aad98465-9c59-4159-8df1-a13be7bdef7f" providerId="ADAL" clId="{DDACC2BD-2885-405C-8076-C65D82DA6241}" dt="2026-02-04T16:49:23.286" v="2980" actId="1076"/>
          <ac:picMkLst>
            <pc:docMk/>
            <pc:sldMk cId="2731743834" sldId="832"/>
            <ac:picMk id="6" creationId="{C4D751D6-15C8-4702-F211-D39E9EE05322}"/>
          </ac:picMkLst>
        </pc:picChg>
      </pc:sldChg>
      <pc:sldChg chg="addSp delSp modSp add mod ord setBg modNotesTx">
        <pc:chgData name="Matthew Archer" userId="aad98465-9c59-4159-8df1-a13be7bdef7f" providerId="ADAL" clId="{DDACC2BD-2885-405C-8076-C65D82DA6241}" dt="2026-02-09T08:22:35.643" v="4509" actId="6549"/>
        <pc:sldMkLst>
          <pc:docMk/>
          <pc:sldMk cId="530760698" sldId="835"/>
        </pc:sldMkLst>
        <pc:spChg chg="add mod">
          <ac:chgData name="Matthew Archer" userId="aad98465-9c59-4159-8df1-a13be7bdef7f" providerId="ADAL" clId="{DDACC2BD-2885-405C-8076-C65D82DA6241}" dt="2026-02-04T20:15:11.857" v="3836" actId="20577"/>
          <ac:spMkLst>
            <pc:docMk/>
            <pc:sldMk cId="530760698" sldId="835"/>
            <ac:spMk id="4" creationId="{32C14EDC-E315-DB04-1024-647593DCF1AE}"/>
          </ac:spMkLst>
        </pc:spChg>
        <pc:spChg chg="add mod">
          <ac:chgData name="Matthew Archer" userId="aad98465-9c59-4159-8df1-a13be7bdef7f" providerId="ADAL" clId="{DDACC2BD-2885-405C-8076-C65D82DA6241}" dt="2026-02-04T20:14:24.626" v="3829" actId="1076"/>
          <ac:spMkLst>
            <pc:docMk/>
            <pc:sldMk cId="530760698" sldId="835"/>
            <ac:spMk id="6" creationId="{5E56F592-64DA-9425-3E7E-A09B4E4C0B68}"/>
          </ac:spMkLst>
        </pc:spChg>
        <pc:spChg chg="add mod">
          <ac:chgData name="Matthew Archer" userId="aad98465-9c59-4159-8df1-a13be7bdef7f" providerId="ADAL" clId="{DDACC2BD-2885-405C-8076-C65D82DA6241}" dt="2026-02-04T19:43:40.832" v="3178" actId="1076"/>
          <ac:spMkLst>
            <pc:docMk/>
            <pc:sldMk cId="530760698" sldId="835"/>
            <ac:spMk id="16" creationId="{87A60DAE-A524-AC36-0E46-486F285AB3C8}"/>
          </ac:spMkLst>
        </pc:spChg>
        <pc:spChg chg="add mod ord">
          <ac:chgData name="Matthew Archer" userId="aad98465-9c59-4159-8df1-a13be7bdef7f" providerId="ADAL" clId="{DDACC2BD-2885-405C-8076-C65D82DA6241}" dt="2026-02-04T19:44:51.251" v="3269" actId="166"/>
          <ac:spMkLst>
            <pc:docMk/>
            <pc:sldMk cId="530760698" sldId="835"/>
            <ac:spMk id="17" creationId="{7AF24489-2C5B-B5FE-DABC-8578950C76DF}"/>
          </ac:spMkLst>
        </pc:spChg>
        <pc:spChg chg="add mod">
          <ac:chgData name="Matthew Archer" userId="aad98465-9c59-4159-8df1-a13be7bdef7f" providerId="ADAL" clId="{DDACC2BD-2885-405C-8076-C65D82DA6241}" dt="2026-02-04T19:44:42.586" v="3267" actId="208"/>
          <ac:spMkLst>
            <pc:docMk/>
            <pc:sldMk cId="530760698" sldId="835"/>
            <ac:spMk id="18" creationId="{0CA5CD2B-83A2-9142-72C7-AD23EA3AB12E}"/>
          </ac:spMkLst>
        </pc:spChg>
        <pc:spChg chg="add mod">
          <ac:chgData name="Matthew Archer" userId="aad98465-9c59-4159-8df1-a13be7bdef7f" providerId="ADAL" clId="{DDACC2BD-2885-405C-8076-C65D82DA6241}" dt="2026-02-04T19:46:00.835" v="3356" actId="14100"/>
          <ac:spMkLst>
            <pc:docMk/>
            <pc:sldMk cId="530760698" sldId="835"/>
            <ac:spMk id="19" creationId="{7D117037-B541-60D4-A5DE-46E49915016E}"/>
          </ac:spMkLst>
        </pc:spChg>
        <pc:picChg chg="add mod">
          <ac:chgData name="Matthew Archer" userId="aad98465-9c59-4159-8df1-a13be7bdef7f" providerId="ADAL" clId="{DDACC2BD-2885-405C-8076-C65D82DA6241}" dt="2026-02-04T19:37:47.333" v="3084" actId="1038"/>
          <ac:picMkLst>
            <pc:docMk/>
            <pc:sldMk cId="530760698" sldId="835"/>
            <ac:picMk id="3" creationId="{CDF5F220-7E9F-99F2-4C47-5A7F58F9453D}"/>
          </ac:picMkLst>
        </pc:picChg>
        <pc:cxnChg chg="add mod">
          <ac:chgData name="Matthew Archer" userId="aad98465-9c59-4159-8df1-a13be7bdef7f" providerId="ADAL" clId="{DDACC2BD-2885-405C-8076-C65D82DA6241}" dt="2026-02-04T19:40:55.843" v="3119" actId="14100"/>
          <ac:cxnSpMkLst>
            <pc:docMk/>
            <pc:sldMk cId="530760698" sldId="835"/>
            <ac:cxnSpMk id="9" creationId="{DBE51D9A-B9A0-B522-7AF8-F8DFBFD63E0E}"/>
          </ac:cxnSpMkLst>
        </pc:cxnChg>
      </pc:sldChg>
      <pc:sldChg chg="add modNotesTx">
        <pc:chgData name="Matthew Archer" userId="aad98465-9c59-4159-8df1-a13be7bdef7f" providerId="ADAL" clId="{DDACC2BD-2885-405C-8076-C65D82DA6241}" dt="2026-02-04T20:06:20.809" v="3771" actId="6549"/>
        <pc:sldMkLst>
          <pc:docMk/>
          <pc:sldMk cId="2678607204" sldId="836"/>
        </pc:sldMkLst>
      </pc:sldChg>
      <pc:sldChg chg="delSp modSp add mod ord">
        <pc:chgData name="Matthew Archer" userId="aad98465-9c59-4159-8df1-a13be7bdef7f" providerId="ADAL" clId="{DDACC2BD-2885-405C-8076-C65D82DA6241}" dt="2026-02-09T08:25:50.781" v="4566" actId="6549"/>
        <pc:sldMkLst>
          <pc:docMk/>
          <pc:sldMk cId="2027135711" sldId="837"/>
        </pc:sldMkLst>
        <pc:spChg chg="mod">
          <ac:chgData name="Matthew Archer" userId="aad98465-9c59-4159-8df1-a13be7bdef7f" providerId="ADAL" clId="{DDACC2BD-2885-405C-8076-C65D82DA6241}" dt="2026-02-09T08:25:50.781" v="4566" actId="6549"/>
          <ac:spMkLst>
            <pc:docMk/>
            <pc:sldMk cId="2027135711" sldId="837"/>
            <ac:spMk id="7171" creationId="{F37AAEE7-1BAC-F76C-721E-0AC8C0F7DD33}"/>
          </ac:spMkLst>
        </pc:spChg>
        <pc:picChg chg="del mod">
          <ac:chgData name="Matthew Archer" userId="aad98465-9c59-4159-8df1-a13be7bdef7f" providerId="ADAL" clId="{DDACC2BD-2885-405C-8076-C65D82DA6241}" dt="2026-02-09T08:25:27.790" v="4522" actId="478"/>
          <ac:picMkLst>
            <pc:docMk/>
            <pc:sldMk cId="2027135711" sldId="837"/>
            <ac:picMk id="2" creationId="{16A2A8A8-2EA7-13B8-DAA1-78C25851FBF1}"/>
          </ac:picMkLst>
        </pc:picChg>
      </pc:sldChg>
      <pc:sldChg chg="add del">
        <pc:chgData name="Matthew Archer" userId="aad98465-9c59-4159-8df1-a13be7bdef7f" providerId="ADAL" clId="{DDACC2BD-2885-405C-8076-C65D82DA6241}" dt="2026-02-09T08:12:37.639" v="4076" actId="47"/>
        <pc:sldMkLst>
          <pc:docMk/>
          <pc:sldMk cId="2179096264" sldId="837"/>
        </pc:sldMkLst>
      </pc:sldChg>
      <pc:sldMasterChg chg="delSp mod">
        <pc:chgData name="Matthew Archer" userId="aad98465-9c59-4159-8df1-a13be7bdef7f" providerId="ADAL" clId="{DDACC2BD-2885-405C-8076-C65D82DA6241}" dt="2026-02-04T10:18:55.295" v="165" actId="21"/>
        <pc:sldMasterMkLst>
          <pc:docMk/>
          <pc:sldMasterMk cId="0" sldId="2147483648"/>
        </pc:sldMasterMkLst>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1440" tIns="45720" rIns="91440" bIns="45720" rtlCol="0"/>
          <a:lstStyle>
            <a:lvl1pPr algn="r">
              <a:defRPr sz="1200" smtClean="0"/>
            </a:lvl1pPr>
          </a:lstStyle>
          <a:p>
            <a:pPr>
              <a:defRPr/>
            </a:pPr>
            <a:fld id="{A1647075-030B-4236-89B6-E3D9FDCE7D83}" type="datetimeFigureOut">
              <a:rPr lang="en-GB"/>
              <a:pPr>
                <a:defRPr/>
              </a:pPr>
              <a:t>09/02/2026</a:t>
            </a:fld>
            <a:endParaRPr lang="en-GB"/>
          </a:p>
        </p:txBody>
      </p:sp>
      <p:sp>
        <p:nvSpPr>
          <p:cNvPr id="4" name="Footer Placeholder 3"/>
          <p:cNvSpPr>
            <a:spLocks noGrp="1"/>
          </p:cNvSpPr>
          <p:nvPr>
            <p:ph type="ftr" sz="quarter" idx="2"/>
          </p:nvPr>
        </p:nvSpPr>
        <p:spPr>
          <a:xfrm>
            <a:off x="0" y="9283830"/>
            <a:ext cx="2914015" cy="488712"/>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09079" y="9283830"/>
            <a:ext cx="2914015" cy="488712"/>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4B37FE4-1839-48CD-9AFD-BE1B57422F5D}"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04T10:27:33.264"/>
    </inkml:context>
    <inkml:brush xml:id="br0">
      <inkml:brushProperty name="width" value="0.025" units="cm"/>
      <inkml:brushProperty name="height" value="0.025" units="cm"/>
      <inkml:brushProperty name="color" value="#333333"/>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04T10:28:00.662"/>
    </inkml:context>
    <inkml:brush xml:id="br0">
      <inkml:brushProperty name="width" value="0.025" units="cm"/>
      <inkml:brushProperty name="height" value="0.025" units="cm"/>
      <inkml:brushProperty name="color" value="#333333"/>
    </inkml:brush>
  </inkml:definitions>
  <inkml:trace contextRef="#ctx0" brushRef="#br0">157 0 24575,'-4'1'0,"0"1"0,0 0 0,0 0 0,0 0 0,0 0 0,1 1 0,-1-1 0,1 1 0,0 0 0,-1 0 0,1 0 0,-4 7 0,0-3 0,-8 7 0,0 1 0,1 0 0,0 1 0,-22 32 0,35-46 0,1-1 0,-1 1 0,0 0 0,1 0 0,-1 0 0,1 0 0,0 0 0,0 0 0,0 0 0,0 0 0,0 0 0,0 0 0,0 0 0,0 0 0,1 0 0,-1-1 0,1 1 0,0 0 0,-1 0 0,1 0 0,0 0 0,0-1 0,0 1 0,0 0 0,1-1 0,-1 1 0,0-1 0,1 0 0,-1 1 0,1-1 0,-1 0 0,1 0 0,-1 0 0,4 2 0,7 5 0,1-1 0,0 0 0,21 7 0,-24-10 0,67 27-1365,-54-22-5461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04T10:27:33.264"/>
    </inkml:context>
    <inkml:brush xml:id="br0">
      <inkml:brushProperty name="width" value="0.025" units="cm"/>
      <inkml:brushProperty name="height" value="0.025" units="cm"/>
      <inkml:brushProperty name="color" value="#333333"/>
    </inkml:brush>
  </inkml:definitions>
  <inkml:trace contextRef="#ctx0" brushRef="#br0">1 0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04T10:28:00.662"/>
    </inkml:context>
    <inkml:brush xml:id="br0">
      <inkml:brushProperty name="width" value="0.025" units="cm"/>
      <inkml:brushProperty name="height" value="0.025" units="cm"/>
      <inkml:brushProperty name="color" value="#333333"/>
    </inkml:brush>
  </inkml:definitions>
  <inkml:trace contextRef="#ctx0" brushRef="#br0">157 0 24575,'-4'1'0,"0"1"0,0 0 0,0 0 0,0 0 0,0 0 0,1 1 0,-1-1 0,1 1 0,0 0 0,-1 0 0,1 0 0,-4 7 0,0-3 0,-8 7 0,0 1 0,1 0 0,0 1 0,-22 32 0,35-46 0,1-1 0,-1 1 0,0 0 0,1 0 0,-1 0 0,1 0 0,0 0 0,0 0 0,0 0 0,0 0 0,0 0 0,0 0 0,0 0 0,0 0 0,1 0 0,-1-1 0,1 1 0,0 0 0,-1 0 0,1 0 0,0 0 0,0-1 0,0 1 0,0 0 0,1-1 0,-1 1 0,0-1 0,1 0 0,-1 1 0,1-1 0,-1 0 0,1 0 0,-1 0 0,4 2 0,7 5 0,1-1 0,0 0 0,21 7 0,-24-10 0,67 27-1365,-54-22-5461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14015" cy="48871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smtClean="0"/>
            </a:lvl1pPr>
          </a:lstStyle>
          <a:p>
            <a:pPr>
              <a:defRPr/>
            </a:pPr>
            <a:endParaRPr lang="en-GB"/>
          </a:p>
        </p:txBody>
      </p:sp>
      <p:sp>
        <p:nvSpPr>
          <p:cNvPr id="13315" name="Rectangle 3"/>
          <p:cNvSpPr>
            <a:spLocks noGrp="1" noChangeArrowheads="1"/>
          </p:cNvSpPr>
          <p:nvPr>
            <p:ph type="dt" idx="1"/>
          </p:nvPr>
        </p:nvSpPr>
        <p:spPr bwMode="auto">
          <a:xfrm>
            <a:off x="3810635" y="0"/>
            <a:ext cx="2914015" cy="48871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smtClean="0"/>
            </a:lvl1pPr>
          </a:lstStyle>
          <a:p>
            <a:pPr>
              <a:defRPr/>
            </a:pPr>
            <a:endParaRPr lang="en-GB"/>
          </a:p>
        </p:txBody>
      </p:sp>
      <p:sp>
        <p:nvSpPr>
          <p:cNvPr id="18436" name="Rectangle 4"/>
          <p:cNvSpPr>
            <a:spLocks noGrp="1" noRot="1" noChangeAspect="1" noChangeArrowheads="1" noTextEdit="1"/>
          </p:cNvSpPr>
          <p:nvPr>
            <p:ph type="sldImg" idx="2"/>
          </p:nvPr>
        </p:nvSpPr>
        <p:spPr bwMode="auto">
          <a:xfrm>
            <a:off x="104775" y="733425"/>
            <a:ext cx="6515100"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896620" y="4642763"/>
            <a:ext cx="4931410" cy="439840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3318" name="Rectangle 6"/>
          <p:cNvSpPr>
            <a:spLocks noGrp="1" noChangeArrowheads="1"/>
          </p:cNvSpPr>
          <p:nvPr>
            <p:ph type="ftr" sz="quarter" idx="4"/>
          </p:nvPr>
        </p:nvSpPr>
        <p:spPr bwMode="auto">
          <a:xfrm>
            <a:off x="0" y="9285526"/>
            <a:ext cx="2914015" cy="48871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smtClean="0"/>
            </a:lvl1pPr>
          </a:lstStyle>
          <a:p>
            <a:pPr>
              <a:defRPr/>
            </a:pPr>
            <a:endParaRPr lang="en-GB"/>
          </a:p>
        </p:txBody>
      </p:sp>
      <p:sp>
        <p:nvSpPr>
          <p:cNvPr id="13319" name="Rectangle 7"/>
          <p:cNvSpPr>
            <a:spLocks noGrp="1" noChangeArrowheads="1"/>
          </p:cNvSpPr>
          <p:nvPr>
            <p:ph type="sldNum" sz="quarter" idx="5"/>
          </p:nvPr>
        </p:nvSpPr>
        <p:spPr bwMode="auto">
          <a:xfrm>
            <a:off x="3810635" y="9285526"/>
            <a:ext cx="2914015" cy="48871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9094A44D-036D-40EB-87CA-412D4725AB6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05EEEB42-F50E-4C6F-8B98-1908A712C31F}" type="slidenum">
              <a:rPr lang="en-GB" altLang="en-US" sz="1200" b="0"/>
              <a:pPr/>
              <a:t>1</a:t>
            </a:fld>
            <a:endParaRPr lang="en-GB" altLang="en-US" sz="1200" b="0"/>
          </a:p>
        </p:txBody>
      </p:sp>
      <p:sp>
        <p:nvSpPr>
          <p:cNvPr id="19459" name="Rectangle 1026"/>
          <p:cNvSpPr>
            <a:spLocks noGrp="1" noRot="1" noChangeAspect="1" noChangeArrowheads="1" noTextEdit="1"/>
          </p:cNvSpPr>
          <p:nvPr>
            <p:ph type="sldImg"/>
          </p:nvPr>
        </p:nvSpPr>
        <p:spPr>
          <a:xfrm>
            <a:off x="104775" y="733425"/>
            <a:ext cx="6515100" cy="3665538"/>
          </a:xfrm>
          <a:solidFill>
            <a:srgbClr val="FFFFFF"/>
          </a:solidFill>
          <a:ln/>
        </p:spPr>
      </p:sp>
      <p:sp>
        <p:nvSpPr>
          <p:cNvPr id="19460" name="Rectangle 1027"/>
          <p:cNvSpPr>
            <a:spLocks noGrp="1" noChangeArrowheads="1"/>
          </p:cNvSpPr>
          <p:nvPr>
            <p:ph type="body" idx="1"/>
          </p:nvPr>
        </p:nvSpPr>
        <p:spPr>
          <a:solidFill>
            <a:srgbClr val="FFFFFF"/>
          </a:solidFill>
          <a:ln>
            <a:solidFill>
              <a:srgbClr val="000000"/>
            </a:solidFill>
          </a:ln>
        </p:spPr>
        <p:txBody>
          <a:bodyPr/>
          <a:lstStyle/>
          <a:p>
            <a:endParaRPr lang="en-GB" altLang="en-US"/>
          </a:p>
        </p:txBody>
      </p:sp>
    </p:spTree>
    <p:extLst>
      <p:ext uri="{BB962C8B-B14F-4D97-AF65-F5344CB8AC3E}">
        <p14:creationId xmlns:p14="http://schemas.microsoft.com/office/powerpoint/2010/main" val="1304130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05EEEB42-F50E-4C6F-8B98-1908A712C31F}" type="slidenum">
              <a:rPr lang="en-GB" altLang="en-US" sz="1200" b="0"/>
              <a:pPr/>
              <a:t>2</a:t>
            </a:fld>
            <a:endParaRPr lang="en-GB" altLang="en-US" sz="1200" b="0"/>
          </a:p>
        </p:txBody>
      </p:sp>
      <p:sp>
        <p:nvSpPr>
          <p:cNvPr id="19459" name="Rectangle 1026"/>
          <p:cNvSpPr>
            <a:spLocks noGrp="1" noRot="1" noChangeAspect="1" noChangeArrowheads="1" noTextEdit="1"/>
          </p:cNvSpPr>
          <p:nvPr>
            <p:ph type="sldImg"/>
          </p:nvPr>
        </p:nvSpPr>
        <p:spPr>
          <a:xfrm>
            <a:off x="104775" y="733425"/>
            <a:ext cx="6515100" cy="3665538"/>
          </a:xfrm>
          <a:solidFill>
            <a:srgbClr val="FFFFFF"/>
          </a:solidFill>
          <a:ln/>
        </p:spPr>
      </p:sp>
      <p:sp>
        <p:nvSpPr>
          <p:cNvPr id="19460" name="Rectangle 1027"/>
          <p:cNvSpPr>
            <a:spLocks noGrp="1" noChangeArrowheads="1"/>
          </p:cNvSpPr>
          <p:nvPr>
            <p:ph type="body" idx="1"/>
          </p:nvPr>
        </p:nvSpPr>
        <p:spPr>
          <a:solidFill>
            <a:srgbClr val="FFFFFF"/>
          </a:solidFill>
          <a:ln>
            <a:solidFill>
              <a:srgbClr val="000000"/>
            </a:solidFill>
          </a:ln>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0" dirty="0">
                <a:latin typeface="Arial Rounded MT Bold" panose="020F0704030504030204" pitchFamily="34" charset="0"/>
              </a:rPr>
              <a:t>Keyword: Engagement</a:t>
            </a:r>
          </a:p>
          <a:p>
            <a:endParaRPr lang="en-GB" altLang="en-US" dirty="0"/>
          </a:p>
        </p:txBody>
      </p:sp>
    </p:spTree>
    <p:extLst>
      <p:ext uri="{BB962C8B-B14F-4D97-AF65-F5344CB8AC3E}">
        <p14:creationId xmlns:p14="http://schemas.microsoft.com/office/powerpoint/2010/main" val="3331512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I tackled my research projects.</a:t>
            </a:r>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3</a:t>
            </a:fld>
            <a:endParaRPr lang="en-GB" altLang="en-US"/>
          </a:p>
        </p:txBody>
      </p:sp>
    </p:spTree>
    <p:extLst>
      <p:ext uri="{BB962C8B-B14F-4D97-AF65-F5344CB8AC3E}">
        <p14:creationId xmlns:p14="http://schemas.microsoft.com/office/powerpoint/2010/main" val="28140709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6A28F1-15B9-772A-478B-DA7BC798C3D1}"/>
            </a:ext>
          </a:extLst>
        </p:cNvPr>
        <p:cNvGrpSpPr/>
        <p:nvPr/>
      </p:nvGrpSpPr>
      <p:grpSpPr>
        <a:xfrm>
          <a:off x="0" y="0"/>
          <a:ext cx="0" cy="0"/>
          <a:chOff x="0" y="0"/>
          <a:chExt cx="0" cy="0"/>
        </a:xfrm>
      </p:grpSpPr>
      <p:sp>
        <p:nvSpPr>
          <p:cNvPr id="19458" name="Rectangle 7">
            <a:extLst>
              <a:ext uri="{FF2B5EF4-FFF2-40B4-BE49-F238E27FC236}">
                <a16:creationId xmlns:a16="http://schemas.microsoft.com/office/drawing/2014/main" id="{F04E1D27-BE35-1A8A-6147-7CF653ED9D2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05EEEB42-F50E-4C6F-8B98-1908A712C31F}" type="slidenum">
              <a:rPr lang="en-GB" altLang="en-US" sz="1200" b="0"/>
              <a:pPr/>
              <a:t>4</a:t>
            </a:fld>
            <a:endParaRPr lang="en-GB" altLang="en-US" sz="1200" b="0"/>
          </a:p>
        </p:txBody>
      </p:sp>
      <p:sp>
        <p:nvSpPr>
          <p:cNvPr id="19459" name="Rectangle 1026">
            <a:extLst>
              <a:ext uri="{FF2B5EF4-FFF2-40B4-BE49-F238E27FC236}">
                <a16:creationId xmlns:a16="http://schemas.microsoft.com/office/drawing/2014/main" id="{C47AD6A1-6C96-7876-8FD2-61B13280E978}"/>
              </a:ext>
            </a:extLst>
          </p:cNvPr>
          <p:cNvSpPr>
            <a:spLocks noGrp="1" noRot="1" noChangeAspect="1" noChangeArrowheads="1" noTextEdit="1"/>
          </p:cNvSpPr>
          <p:nvPr>
            <p:ph type="sldImg"/>
          </p:nvPr>
        </p:nvSpPr>
        <p:spPr>
          <a:xfrm>
            <a:off x="104775" y="733425"/>
            <a:ext cx="6515100" cy="3665538"/>
          </a:xfrm>
          <a:solidFill>
            <a:srgbClr val="FFFFFF"/>
          </a:solidFill>
          <a:ln/>
        </p:spPr>
      </p:sp>
      <p:sp>
        <p:nvSpPr>
          <p:cNvPr id="19460" name="Rectangle 1027">
            <a:extLst>
              <a:ext uri="{FF2B5EF4-FFF2-40B4-BE49-F238E27FC236}">
                <a16:creationId xmlns:a16="http://schemas.microsoft.com/office/drawing/2014/main" id="{BD4660B7-8F78-CB96-08F9-DECECF3BA71F}"/>
              </a:ext>
            </a:extLst>
          </p:cNvPr>
          <p:cNvSpPr>
            <a:spLocks noGrp="1" noChangeArrowheads="1"/>
          </p:cNvSpPr>
          <p:nvPr>
            <p:ph type="body" idx="1"/>
          </p:nvPr>
        </p:nvSpPr>
        <p:spPr>
          <a:solidFill>
            <a:srgbClr val="FFFFFF"/>
          </a:solidFill>
          <a:ln>
            <a:solidFill>
              <a:srgbClr val="000000"/>
            </a:solidFill>
          </a:ln>
        </p:spPr>
        <p:txBody>
          <a:bodyPr/>
          <a:lstStyle/>
          <a:p>
            <a:r>
              <a:rPr lang="en-GB" altLang="en-US" dirty="0"/>
              <a:t>METHODOLOGY – the importance of being able to repeat processes</a:t>
            </a:r>
          </a:p>
          <a:p>
            <a:r>
              <a:rPr lang="en-GB" altLang="en-US" dirty="0"/>
              <a:t>COMMUNICATION – Clear direction informing clients of risk &amp; reward</a:t>
            </a:r>
          </a:p>
          <a:p>
            <a:r>
              <a:rPr lang="en-GB" altLang="en-US" dirty="0"/>
              <a:t>DIVERSITY – amazing learning curve, not necessarily always positive!</a:t>
            </a:r>
          </a:p>
          <a:p>
            <a:endParaRPr lang="en-GB" altLang="en-US" dirty="0"/>
          </a:p>
        </p:txBody>
      </p:sp>
    </p:spTree>
    <p:extLst>
      <p:ext uri="{BB962C8B-B14F-4D97-AF65-F5344CB8AC3E}">
        <p14:creationId xmlns:p14="http://schemas.microsoft.com/office/powerpoint/2010/main" val="94832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C920B2-5FF1-5C9D-0857-DFB71FD2C191}"/>
            </a:ext>
          </a:extLst>
        </p:cNvPr>
        <p:cNvGrpSpPr/>
        <p:nvPr/>
      </p:nvGrpSpPr>
      <p:grpSpPr>
        <a:xfrm>
          <a:off x="0" y="0"/>
          <a:ext cx="0" cy="0"/>
          <a:chOff x="0" y="0"/>
          <a:chExt cx="0" cy="0"/>
        </a:xfrm>
      </p:grpSpPr>
      <p:sp>
        <p:nvSpPr>
          <p:cNvPr id="19458" name="Rectangle 7">
            <a:extLst>
              <a:ext uri="{FF2B5EF4-FFF2-40B4-BE49-F238E27FC236}">
                <a16:creationId xmlns:a16="http://schemas.microsoft.com/office/drawing/2014/main" id="{1EC89CC0-21B4-9D11-F72D-812194D818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05EEEB42-F50E-4C6F-8B98-1908A712C31F}" type="slidenum">
              <a:rPr lang="en-GB" altLang="en-US" sz="1200" b="0"/>
              <a:pPr/>
              <a:t>5</a:t>
            </a:fld>
            <a:endParaRPr lang="en-GB" altLang="en-US" sz="1200" b="0"/>
          </a:p>
        </p:txBody>
      </p:sp>
      <p:sp>
        <p:nvSpPr>
          <p:cNvPr id="19459" name="Rectangle 1026">
            <a:extLst>
              <a:ext uri="{FF2B5EF4-FFF2-40B4-BE49-F238E27FC236}">
                <a16:creationId xmlns:a16="http://schemas.microsoft.com/office/drawing/2014/main" id="{1E1F96A6-FF8E-148F-4F59-0CF68D95F7C5}"/>
              </a:ext>
            </a:extLst>
          </p:cNvPr>
          <p:cNvSpPr>
            <a:spLocks noGrp="1" noRot="1" noChangeAspect="1" noChangeArrowheads="1" noTextEdit="1"/>
          </p:cNvSpPr>
          <p:nvPr>
            <p:ph type="sldImg"/>
          </p:nvPr>
        </p:nvSpPr>
        <p:spPr>
          <a:xfrm>
            <a:off x="104775" y="733425"/>
            <a:ext cx="6515100" cy="3665538"/>
          </a:xfrm>
          <a:solidFill>
            <a:srgbClr val="FFFFFF"/>
          </a:solidFill>
          <a:ln/>
        </p:spPr>
      </p:sp>
      <p:sp>
        <p:nvSpPr>
          <p:cNvPr id="19460" name="Rectangle 1027">
            <a:extLst>
              <a:ext uri="{FF2B5EF4-FFF2-40B4-BE49-F238E27FC236}">
                <a16:creationId xmlns:a16="http://schemas.microsoft.com/office/drawing/2014/main" id="{3EE6A6C7-C233-5AE8-7C33-F1060156A96E}"/>
              </a:ext>
            </a:extLst>
          </p:cNvPr>
          <p:cNvSpPr>
            <a:spLocks noGrp="1" noChangeArrowheads="1"/>
          </p:cNvSpPr>
          <p:nvPr>
            <p:ph type="body" idx="1"/>
          </p:nvPr>
        </p:nvSpPr>
        <p:spPr>
          <a:solidFill>
            <a:srgbClr val="FFFFFF"/>
          </a:solidFill>
          <a:ln>
            <a:solidFill>
              <a:srgbClr val="000000"/>
            </a:solidFill>
          </a:ln>
        </p:spPr>
        <p:txBody>
          <a:bodyPr/>
          <a:lstStyle/>
          <a:p>
            <a:endParaRPr lang="en-GB" altLang="en-US" dirty="0"/>
          </a:p>
        </p:txBody>
      </p:sp>
    </p:spTree>
    <p:extLst>
      <p:ext uri="{BB962C8B-B14F-4D97-AF65-F5344CB8AC3E}">
        <p14:creationId xmlns:p14="http://schemas.microsoft.com/office/powerpoint/2010/main" val="1248837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B584A-D354-669B-C168-BDF62D23897C}"/>
            </a:ext>
          </a:extLst>
        </p:cNvPr>
        <p:cNvGrpSpPr/>
        <p:nvPr/>
      </p:nvGrpSpPr>
      <p:grpSpPr>
        <a:xfrm>
          <a:off x="0" y="0"/>
          <a:ext cx="0" cy="0"/>
          <a:chOff x="0" y="0"/>
          <a:chExt cx="0" cy="0"/>
        </a:xfrm>
      </p:grpSpPr>
      <p:sp>
        <p:nvSpPr>
          <p:cNvPr id="19458" name="Rectangle 7">
            <a:extLst>
              <a:ext uri="{FF2B5EF4-FFF2-40B4-BE49-F238E27FC236}">
                <a16:creationId xmlns:a16="http://schemas.microsoft.com/office/drawing/2014/main" id="{A0B31BAB-B684-21EC-7269-8F40C1C9DA2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05EEEB42-F50E-4C6F-8B98-1908A712C31F}" type="slidenum">
              <a:rPr lang="en-GB" altLang="en-US" sz="1200" b="0"/>
              <a:pPr/>
              <a:t>6</a:t>
            </a:fld>
            <a:endParaRPr lang="en-GB" altLang="en-US" sz="1200" b="0"/>
          </a:p>
        </p:txBody>
      </p:sp>
      <p:sp>
        <p:nvSpPr>
          <p:cNvPr id="19459" name="Rectangle 1026">
            <a:extLst>
              <a:ext uri="{FF2B5EF4-FFF2-40B4-BE49-F238E27FC236}">
                <a16:creationId xmlns:a16="http://schemas.microsoft.com/office/drawing/2014/main" id="{07B80135-CDE5-004A-04E7-D8093D6B3DFE}"/>
              </a:ext>
            </a:extLst>
          </p:cNvPr>
          <p:cNvSpPr>
            <a:spLocks noGrp="1" noRot="1" noChangeAspect="1" noChangeArrowheads="1" noTextEdit="1"/>
          </p:cNvSpPr>
          <p:nvPr>
            <p:ph type="sldImg"/>
          </p:nvPr>
        </p:nvSpPr>
        <p:spPr>
          <a:xfrm>
            <a:off x="104775" y="733425"/>
            <a:ext cx="6515100" cy="3665538"/>
          </a:xfrm>
          <a:solidFill>
            <a:srgbClr val="FFFFFF"/>
          </a:solidFill>
          <a:ln/>
        </p:spPr>
      </p:sp>
      <p:sp>
        <p:nvSpPr>
          <p:cNvPr id="19460" name="Rectangle 1027">
            <a:extLst>
              <a:ext uri="{FF2B5EF4-FFF2-40B4-BE49-F238E27FC236}">
                <a16:creationId xmlns:a16="http://schemas.microsoft.com/office/drawing/2014/main" id="{04BACAF0-9B30-3E7B-3DA4-EA9970B0AACB}"/>
              </a:ext>
            </a:extLst>
          </p:cNvPr>
          <p:cNvSpPr>
            <a:spLocks noGrp="1" noChangeArrowheads="1"/>
          </p:cNvSpPr>
          <p:nvPr>
            <p:ph type="body" idx="1"/>
          </p:nvPr>
        </p:nvSpPr>
        <p:spPr>
          <a:solidFill>
            <a:srgbClr val="FFFFFF"/>
          </a:solidFill>
          <a:ln>
            <a:solidFill>
              <a:srgbClr val="000000"/>
            </a:solidFill>
          </a:ln>
        </p:spPr>
        <p:txBody>
          <a:bodyPr/>
          <a:lstStyle/>
          <a:p>
            <a:r>
              <a:rPr lang="en-GB" altLang="en-US" dirty="0"/>
              <a:t>If we think of maths as an essential component of nature that gives structure to the physical world, then it might prompt us to reconsider our place in it rather than revelling in our own creativity.</a:t>
            </a:r>
          </a:p>
          <a:p>
            <a:r>
              <a:rPr lang="en-GB" altLang="en-US" dirty="0"/>
              <a:t>https://www.sciencealert.com/the-exquisite-beauty-of-nature-reveals-a-world-of-math</a:t>
            </a:r>
          </a:p>
          <a:p>
            <a:endParaRPr lang="en-GB" altLang="en-US" dirty="0"/>
          </a:p>
          <a:p>
            <a:r>
              <a:rPr lang="en-GB" altLang="en-US" dirty="0"/>
              <a:t>The mathematics of nature is not only a subject of fascination but also a tool for understanding and explaining the complexities of the natural world. It reveals how mathematics can explain the beauty and order found in nature, from the perfect growth of cauliflower florets to the spirals of nautilus shells. By studying these mathematical patterns, we gain deeper insights into the underlying principles that govern the universe.</a:t>
            </a:r>
          </a:p>
        </p:txBody>
      </p:sp>
    </p:spTree>
    <p:extLst>
      <p:ext uri="{BB962C8B-B14F-4D97-AF65-F5344CB8AC3E}">
        <p14:creationId xmlns:p14="http://schemas.microsoft.com/office/powerpoint/2010/main" val="17085132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23BB5-8A2D-347B-5ED0-B193D80AEF2A}"/>
            </a:ext>
          </a:extLst>
        </p:cNvPr>
        <p:cNvGrpSpPr/>
        <p:nvPr/>
      </p:nvGrpSpPr>
      <p:grpSpPr>
        <a:xfrm>
          <a:off x="0" y="0"/>
          <a:ext cx="0" cy="0"/>
          <a:chOff x="0" y="0"/>
          <a:chExt cx="0" cy="0"/>
        </a:xfrm>
      </p:grpSpPr>
      <p:sp>
        <p:nvSpPr>
          <p:cNvPr id="19458" name="Rectangle 7">
            <a:extLst>
              <a:ext uri="{FF2B5EF4-FFF2-40B4-BE49-F238E27FC236}">
                <a16:creationId xmlns:a16="http://schemas.microsoft.com/office/drawing/2014/main" id="{D961BE0C-330E-09DF-7371-23E2BAF5D54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05EEEB42-F50E-4C6F-8B98-1908A712C31F}" type="slidenum">
              <a:rPr lang="en-GB" altLang="en-US" sz="1200" b="0"/>
              <a:pPr/>
              <a:t>7</a:t>
            </a:fld>
            <a:endParaRPr lang="en-GB" altLang="en-US" sz="1200" b="0"/>
          </a:p>
        </p:txBody>
      </p:sp>
      <p:sp>
        <p:nvSpPr>
          <p:cNvPr id="19459" name="Rectangle 1026">
            <a:extLst>
              <a:ext uri="{FF2B5EF4-FFF2-40B4-BE49-F238E27FC236}">
                <a16:creationId xmlns:a16="http://schemas.microsoft.com/office/drawing/2014/main" id="{B258AD99-30D9-02EF-3356-0A18E08B2E5B}"/>
              </a:ext>
            </a:extLst>
          </p:cNvPr>
          <p:cNvSpPr>
            <a:spLocks noGrp="1" noRot="1" noChangeAspect="1" noChangeArrowheads="1" noTextEdit="1"/>
          </p:cNvSpPr>
          <p:nvPr>
            <p:ph type="sldImg"/>
          </p:nvPr>
        </p:nvSpPr>
        <p:spPr>
          <a:xfrm>
            <a:off x="104775" y="733425"/>
            <a:ext cx="6515100" cy="3665538"/>
          </a:xfrm>
          <a:solidFill>
            <a:srgbClr val="FFFFFF"/>
          </a:solidFill>
          <a:ln/>
        </p:spPr>
      </p:sp>
      <p:sp>
        <p:nvSpPr>
          <p:cNvPr id="19460" name="Rectangle 1027">
            <a:extLst>
              <a:ext uri="{FF2B5EF4-FFF2-40B4-BE49-F238E27FC236}">
                <a16:creationId xmlns:a16="http://schemas.microsoft.com/office/drawing/2014/main" id="{EB332AF2-F0AC-51AE-0BC0-DAAA48CA7517}"/>
              </a:ext>
            </a:extLst>
          </p:cNvPr>
          <p:cNvSpPr>
            <a:spLocks noGrp="1" noChangeArrowheads="1"/>
          </p:cNvSpPr>
          <p:nvPr>
            <p:ph type="body" idx="1"/>
          </p:nvPr>
        </p:nvSpPr>
        <p:spPr>
          <a:solidFill>
            <a:srgbClr val="FFFFFF"/>
          </a:solidFill>
          <a:ln>
            <a:solidFill>
              <a:srgbClr val="000000"/>
            </a:solidFill>
          </a:ln>
        </p:spPr>
        <p:txBody>
          <a:bodyPr/>
          <a:lstStyle/>
          <a:p>
            <a:endParaRPr lang="en-GB" altLang="en-US" dirty="0"/>
          </a:p>
        </p:txBody>
      </p:sp>
    </p:spTree>
    <p:extLst>
      <p:ext uri="{BB962C8B-B14F-4D97-AF65-F5344CB8AC3E}">
        <p14:creationId xmlns:p14="http://schemas.microsoft.com/office/powerpoint/2010/main" val="4305639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8D5ACE-EA50-EE90-0125-21CEF6FC518E}"/>
            </a:ext>
          </a:extLst>
        </p:cNvPr>
        <p:cNvGrpSpPr/>
        <p:nvPr/>
      </p:nvGrpSpPr>
      <p:grpSpPr>
        <a:xfrm>
          <a:off x="0" y="0"/>
          <a:ext cx="0" cy="0"/>
          <a:chOff x="0" y="0"/>
          <a:chExt cx="0" cy="0"/>
        </a:xfrm>
      </p:grpSpPr>
      <p:sp>
        <p:nvSpPr>
          <p:cNvPr id="19458" name="Rectangle 7">
            <a:extLst>
              <a:ext uri="{FF2B5EF4-FFF2-40B4-BE49-F238E27FC236}">
                <a16:creationId xmlns:a16="http://schemas.microsoft.com/office/drawing/2014/main" id="{7AA4AAB0-21A5-DA6B-217E-91B55F2812E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05EEEB42-F50E-4C6F-8B98-1908A712C31F}" type="slidenum">
              <a:rPr lang="en-GB" altLang="en-US" sz="1200" b="0"/>
              <a:pPr/>
              <a:t>8</a:t>
            </a:fld>
            <a:endParaRPr lang="en-GB" altLang="en-US" sz="1200" b="0"/>
          </a:p>
        </p:txBody>
      </p:sp>
      <p:sp>
        <p:nvSpPr>
          <p:cNvPr id="19459" name="Rectangle 1026">
            <a:extLst>
              <a:ext uri="{FF2B5EF4-FFF2-40B4-BE49-F238E27FC236}">
                <a16:creationId xmlns:a16="http://schemas.microsoft.com/office/drawing/2014/main" id="{20C41F9A-CA52-96FD-7B9F-50B8B5287FEE}"/>
              </a:ext>
            </a:extLst>
          </p:cNvPr>
          <p:cNvSpPr>
            <a:spLocks noGrp="1" noRot="1" noChangeAspect="1" noChangeArrowheads="1" noTextEdit="1"/>
          </p:cNvSpPr>
          <p:nvPr>
            <p:ph type="sldImg"/>
          </p:nvPr>
        </p:nvSpPr>
        <p:spPr>
          <a:xfrm>
            <a:off x="104775" y="733425"/>
            <a:ext cx="6515100" cy="3665538"/>
          </a:xfrm>
          <a:solidFill>
            <a:srgbClr val="FFFFFF"/>
          </a:solidFill>
          <a:ln/>
        </p:spPr>
      </p:sp>
      <p:sp>
        <p:nvSpPr>
          <p:cNvPr id="19460" name="Rectangle 1027">
            <a:extLst>
              <a:ext uri="{FF2B5EF4-FFF2-40B4-BE49-F238E27FC236}">
                <a16:creationId xmlns:a16="http://schemas.microsoft.com/office/drawing/2014/main" id="{3ED39F82-AA87-1C8D-80A6-FDBDE63E5EAE}"/>
              </a:ext>
            </a:extLst>
          </p:cNvPr>
          <p:cNvSpPr>
            <a:spLocks noGrp="1" noChangeArrowheads="1"/>
          </p:cNvSpPr>
          <p:nvPr>
            <p:ph type="body" idx="1"/>
          </p:nvPr>
        </p:nvSpPr>
        <p:spPr>
          <a:solidFill>
            <a:srgbClr val="FFFFFF"/>
          </a:solidFill>
          <a:ln>
            <a:solidFill>
              <a:srgbClr val="000000"/>
            </a:solidFill>
          </a:ln>
        </p:spPr>
        <p:txBody>
          <a:bodyPr/>
          <a:lstStyle/>
          <a:p>
            <a:r>
              <a:rPr lang="en-GB" altLang="en-US" dirty="0"/>
              <a:t>Creativity v AI (</a:t>
            </a:r>
            <a:r>
              <a:rPr lang="en-GB" altLang="en-US" dirty="0" err="1"/>
              <a:t>cf</a:t>
            </a:r>
            <a:r>
              <a:rPr lang="en-GB" altLang="en-US" dirty="0"/>
              <a:t>: 3D CAD introduction in the 90’s)</a:t>
            </a:r>
          </a:p>
          <a:p>
            <a:endParaRPr lang="en-GB" altLang="en-US" dirty="0"/>
          </a:p>
          <a:p>
            <a:r>
              <a:rPr lang="en-GB" altLang="en-US" dirty="0"/>
              <a:t>Or am I just regurgitating new s##t in a new way?!</a:t>
            </a:r>
          </a:p>
          <a:p>
            <a:endParaRPr lang="en-GB" altLang="en-US" dirty="0"/>
          </a:p>
          <a:p>
            <a:r>
              <a:rPr lang="en-GB" altLang="en-US" dirty="0"/>
              <a:t>https://www.forbes.com/sites/timbajarin/2025/05/13/the-pros-and-cons-of-ai-on-human-creativity/</a:t>
            </a:r>
          </a:p>
          <a:p>
            <a:r>
              <a:rPr lang="en-GB" altLang="en-US" dirty="0"/>
              <a:t>https://sobrief.com/books/creativity-code</a:t>
            </a:r>
          </a:p>
        </p:txBody>
      </p:sp>
    </p:spTree>
    <p:extLst>
      <p:ext uri="{BB962C8B-B14F-4D97-AF65-F5344CB8AC3E}">
        <p14:creationId xmlns:p14="http://schemas.microsoft.com/office/powerpoint/2010/main" val="1782569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431094-2B07-E83B-5D50-F1C81886385C}"/>
            </a:ext>
          </a:extLst>
        </p:cNvPr>
        <p:cNvGrpSpPr/>
        <p:nvPr/>
      </p:nvGrpSpPr>
      <p:grpSpPr>
        <a:xfrm>
          <a:off x="0" y="0"/>
          <a:ext cx="0" cy="0"/>
          <a:chOff x="0" y="0"/>
          <a:chExt cx="0" cy="0"/>
        </a:xfrm>
      </p:grpSpPr>
      <p:sp>
        <p:nvSpPr>
          <p:cNvPr id="19458" name="Rectangle 7">
            <a:extLst>
              <a:ext uri="{FF2B5EF4-FFF2-40B4-BE49-F238E27FC236}">
                <a16:creationId xmlns:a16="http://schemas.microsoft.com/office/drawing/2014/main" id="{59BDA405-D684-47B9-0CC8-C3DF2F3DD9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05EEEB42-F50E-4C6F-8B98-1908A712C31F}" type="slidenum">
              <a:rPr lang="en-GB" altLang="en-US" sz="1200" b="0"/>
              <a:pPr/>
              <a:t>9</a:t>
            </a:fld>
            <a:endParaRPr lang="en-GB" altLang="en-US" sz="1200" b="0"/>
          </a:p>
        </p:txBody>
      </p:sp>
      <p:sp>
        <p:nvSpPr>
          <p:cNvPr id="19459" name="Rectangle 1026">
            <a:extLst>
              <a:ext uri="{FF2B5EF4-FFF2-40B4-BE49-F238E27FC236}">
                <a16:creationId xmlns:a16="http://schemas.microsoft.com/office/drawing/2014/main" id="{7923C3BF-6B26-F367-C249-35ED99396C33}"/>
              </a:ext>
            </a:extLst>
          </p:cNvPr>
          <p:cNvSpPr>
            <a:spLocks noGrp="1" noRot="1" noChangeAspect="1" noChangeArrowheads="1" noTextEdit="1"/>
          </p:cNvSpPr>
          <p:nvPr>
            <p:ph type="sldImg"/>
          </p:nvPr>
        </p:nvSpPr>
        <p:spPr>
          <a:xfrm>
            <a:off x="104775" y="733425"/>
            <a:ext cx="6515100" cy="3665538"/>
          </a:xfrm>
          <a:solidFill>
            <a:srgbClr val="FFFFFF"/>
          </a:solidFill>
          <a:ln/>
        </p:spPr>
      </p:sp>
      <p:sp>
        <p:nvSpPr>
          <p:cNvPr id="19460" name="Rectangle 1027">
            <a:extLst>
              <a:ext uri="{FF2B5EF4-FFF2-40B4-BE49-F238E27FC236}">
                <a16:creationId xmlns:a16="http://schemas.microsoft.com/office/drawing/2014/main" id="{C0DA082A-9FA8-2E36-3722-A780069C539D}"/>
              </a:ext>
            </a:extLst>
          </p:cNvPr>
          <p:cNvSpPr>
            <a:spLocks noGrp="1" noChangeArrowheads="1"/>
          </p:cNvSpPr>
          <p:nvPr>
            <p:ph type="body" idx="1"/>
          </p:nvPr>
        </p:nvSpPr>
        <p:spPr>
          <a:solidFill>
            <a:srgbClr val="FFFFFF"/>
          </a:solidFill>
          <a:ln>
            <a:solidFill>
              <a:srgbClr val="000000"/>
            </a:solidFill>
          </a:ln>
        </p:spPr>
        <p:txBody>
          <a:bodyPr/>
          <a:lstStyle/>
          <a:p>
            <a:r>
              <a:rPr lang="en-GB" altLang="en-US" dirty="0"/>
              <a:t>Doris Salcedo Untitled (2003)</a:t>
            </a:r>
          </a:p>
          <a:p>
            <a:r>
              <a:rPr lang="en-GB" altLang="en-US" dirty="0"/>
              <a:t>Chairs is an installation made of 1,550 old chairs crammed into a relatively small space between two buildings in Istanbul. Salcedo created this work for the 8th International Istanbul Biennale. The placement of the installation in public space was to allow for extensive coverage. Salcedo’s work addresses the question of forgetting and memory.</a:t>
            </a:r>
          </a:p>
        </p:txBody>
      </p:sp>
    </p:spTree>
    <p:extLst>
      <p:ext uri="{BB962C8B-B14F-4D97-AF65-F5344CB8AC3E}">
        <p14:creationId xmlns:p14="http://schemas.microsoft.com/office/powerpoint/2010/main" val="194021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516863-7E91-24B4-765F-5948CF8DD0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4A3374-B68B-2B0C-6964-2A633B1CAB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E29A10-4631-EDCA-A535-87404F734B0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ED2C05-81A5-F2AC-13FB-00D661E3F64A}"/>
              </a:ext>
            </a:extLst>
          </p:cNvPr>
          <p:cNvSpPr>
            <a:spLocks noGrp="1"/>
          </p:cNvSpPr>
          <p:nvPr>
            <p:ph type="sldNum" sz="quarter" idx="5"/>
          </p:nvPr>
        </p:nvSpPr>
        <p:spPr/>
        <p:txBody>
          <a:bodyPr/>
          <a:lstStyle/>
          <a:p>
            <a:fld id="{9094A44D-036D-40EB-87CA-412D4725AB6F}" type="slidenum">
              <a:rPr lang="en-GB" altLang="en-US" smtClean="0"/>
              <a:pPr/>
              <a:t>10</a:t>
            </a:fld>
            <a:endParaRPr lang="en-GB" altLang="en-US"/>
          </a:p>
        </p:txBody>
      </p:sp>
    </p:spTree>
    <p:extLst>
      <p:ext uri="{BB962C8B-B14F-4D97-AF65-F5344CB8AC3E}">
        <p14:creationId xmlns:p14="http://schemas.microsoft.com/office/powerpoint/2010/main" val="37530393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23FD4-4182-AC3C-5133-9FB7943D807C}"/>
            </a:ext>
          </a:extLst>
        </p:cNvPr>
        <p:cNvGrpSpPr/>
        <p:nvPr/>
      </p:nvGrpSpPr>
      <p:grpSpPr>
        <a:xfrm>
          <a:off x="0" y="0"/>
          <a:ext cx="0" cy="0"/>
          <a:chOff x="0" y="0"/>
          <a:chExt cx="0" cy="0"/>
        </a:xfrm>
      </p:grpSpPr>
      <p:sp>
        <p:nvSpPr>
          <p:cNvPr id="19458" name="Rectangle 7">
            <a:extLst>
              <a:ext uri="{FF2B5EF4-FFF2-40B4-BE49-F238E27FC236}">
                <a16:creationId xmlns:a16="http://schemas.microsoft.com/office/drawing/2014/main" id="{DF55AF93-E47D-F091-F4D3-ECC13105D59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05EEEB42-F50E-4C6F-8B98-1908A712C31F}" type="slidenum">
              <a:rPr lang="en-GB" altLang="en-US" sz="1200" b="0"/>
              <a:pPr/>
              <a:t>11</a:t>
            </a:fld>
            <a:endParaRPr lang="en-GB" altLang="en-US" sz="1200" b="0"/>
          </a:p>
        </p:txBody>
      </p:sp>
      <p:sp>
        <p:nvSpPr>
          <p:cNvPr id="19459" name="Rectangle 1026">
            <a:extLst>
              <a:ext uri="{FF2B5EF4-FFF2-40B4-BE49-F238E27FC236}">
                <a16:creationId xmlns:a16="http://schemas.microsoft.com/office/drawing/2014/main" id="{37B55A0C-1EC6-F43D-C802-20DB0BEAFB04}"/>
              </a:ext>
            </a:extLst>
          </p:cNvPr>
          <p:cNvSpPr>
            <a:spLocks noGrp="1" noRot="1" noChangeAspect="1" noChangeArrowheads="1" noTextEdit="1"/>
          </p:cNvSpPr>
          <p:nvPr>
            <p:ph type="sldImg"/>
          </p:nvPr>
        </p:nvSpPr>
        <p:spPr>
          <a:xfrm>
            <a:off x="104775" y="733425"/>
            <a:ext cx="6515100" cy="3665538"/>
          </a:xfrm>
          <a:solidFill>
            <a:srgbClr val="FFFFFF"/>
          </a:solidFill>
          <a:ln/>
        </p:spPr>
      </p:sp>
      <p:sp>
        <p:nvSpPr>
          <p:cNvPr id="19460" name="Rectangle 1027">
            <a:extLst>
              <a:ext uri="{FF2B5EF4-FFF2-40B4-BE49-F238E27FC236}">
                <a16:creationId xmlns:a16="http://schemas.microsoft.com/office/drawing/2014/main" id="{AC76C433-BD46-8654-407A-1939E878A5DE}"/>
              </a:ext>
            </a:extLst>
          </p:cNvPr>
          <p:cNvSpPr>
            <a:spLocks noGrp="1" noChangeArrowheads="1"/>
          </p:cNvSpPr>
          <p:nvPr>
            <p:ph type="body" idx="1"/>
          </p:nvPr>
        </p:nvSpPr>
        <p:spPr>
          <a:solidFill>
            <a:srgbClr val="FFFFFF"/>
          </a:solidFill>
          <a:ln>
            <a:solidFill>
              <a:srgbClr val="000000"/>
            </a:solidFill>
          </a:ln>
        </p:spPr>
        <p:txBody>
          <a:bodyPr/>
          <a:lstStyle/>
          <a:p>
            <a:endParaRPr lang="en-GB" altLang="en-US" dirty="0"/>
          </a:p>
        </p:txBody>
      </p:sp>
    </p:spTree>
    <p:extLst>
      <p:ext uri="{BB962C8B-B14F-4D97-AF65-F5344CB8AC3E}">
        <p14:creationId xmlns:p14="http://schemas.microsoft.com/office/powerpoint/2010/main" val="1940798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4458F8-55F1-8657-871E-B15480F5F9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4CB5D0-DAD0-0980-EFE6-320251C677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22108A-24CF-C8BD-2DC1-31CF5E5CE62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C0B494D-A547-E7D6-F1E2-BE240334670B}"/>
              </a:ext>
            </a:extLst>
          </p:cNvPr>
          <p:cNvSpPr>
            <a:spLocks noGrp="1"/>
          </p:cNvSpPr>
          <p:nvPr>
            <p:ph type="sldNum" sz="quarter" idx="5"/>
          </p:nvPr>
        </p:nvSpPr>
        <p:spPr/>
        <p:txBody>
          <a:bodyPr/>
          <a:lstStyle/>
          <a:p>
            <a:pPr marL="0" marR="0" lvl="0" indent="0" algn="r" defTabSz="914400" eaLnBrk="1" fontAlgn="auto" latinLnBrk="0" hangingPunct="1">
              <a:lnSpc>
                <a:spcPct val="100000"/>
              </a:lnSpc>
              <a:spcBef>
                <a:spcPts val="0"/>
              </a:spcBef>
              <a:spcAft>
                <a:spcPts val="0"/>
              </a:spcAft>
              <a:buClrTx/>
              <a:buSzTx/>
              <a:buFontTx/>
              <a:buNone/>
              <a:tabLst/>
              <a:defRPr/>
            </a:pPr>
            <a:fld id="{EAC76FD2-06BD-4398-90CF-1DD192F3FFE4}" type="slidenum">
              <a:rPr kumimoji="0" lang="en-GB" sz="1100" b="0" i="0" u="none" strike="noStrike" kern="0" cap="none" spc="0" normalizeH="0" baseline="0" noProof="0" smtClean="0">
                <a:ln>
                  <a:noFill/>
                </a:ln>
                <a:solidFill>
                  <a:sysClr val="windowText" lastClr="000000"/>
                </a:solidFill>
                <a:effectLst/>
                <a:uLnTx/>
                <a:uFillTx/>
              </a:rPr>
              <a:pPr marL="0" marR="0" lvl="0" indent="0" algn="r" defTabSz="914400" eaLnBrk="1" fontAlgn="auto" latinLnBrk="0" hangingPunct="1">
                <a:lnSpc>
                  <a:spcPct val="100000"/>
                </a:lnSpc>
                <a:spcBef>
                  <a:spcPts val="0"/>
                </a:spcBef>
                <a:spcAft>
                  <a:spcPts val="0"/>
                </a:spcAft>
                <a:buClrTx/>
                <a:buSzTx/>
                <a:buFontTx/>
                <a:buNone/>
                <a:tabLst/>
                <a:defRPr/>
              </a:pPr>
              <a:t>12</a:t>
            </a:fld>
            <a:endParaRPr kumimoji="0" lang="en-GB" sz="11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3230548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3846B-95C9-8668-DDF9-05D7465AA6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0BC043-AD1F-FB76-C6BD-756F51E124B5}"/>
              </a:ext>
            </a:extLst>
          </p:cNvPr>
          <p:cNvSpPr>
            <a:spLocks noGrp="1" noRot="1" noChangeAspect="1"/>
          </p:cNvSpPr>
          <p:nvPr>
            <p:ph type="sldImg"/>
          </p:nvPr>
        </p:nvSpPr>
        <p:spPr>
          <a:xfrm>
            <a:off x="-228600" y="679450"/>
            <a:ext cx="6040438" cy="3398838"/>
          </a:xfrm>
        </p:spPr>
      </p:sp>
      <p:sp>
        <p:nvSpPr>
          <p:cNvPr id="3" name="Notes Placeholder 2">
            <a:extLst>
              <a:ext uri="{FF2B5EF4-FFF2-40B4-BE49-F238E27FC236}">
                <a16:creationId xmlns:a16="http://schemas.microsoft.com/office/drawing/2014/main" id="{3321CF6B-2F0E-D309-8D86-44E546F007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2B7917-45A1-1853-0E65-E1A84E8FE85C}"/>
              </a:ext>
            </a:extLst>
          </p:cNvPr>
          <p:cNvSpPr>
            <a:spLocks noGrp="1"/>
          </p:cNvSpPr>
          <p:nvPr>
            <p:ph type="sldNum" sz="quarter" idx="5"/>
          </p:nvPr>
        </p:nvSpPr>
        <p:spPr/>
        <p:txBody>
          <a:bodyPr/>
          <a:lstStyle/>
          <a:p>
            <a:pPr marL="0" marR="0" lvl="0" indent="0" algn="r" defTabSz="914400" eaLnBrk="1" fontAlgn="auto" latinLnBrk="0" hangingPunct="1">
              <a:lnSpc>
                <a:spcPct val="100000"/>
              </a:lnSpc>
              <a:spcBef>
                <a:spcPts val="0"/>
              </a:spcBef>
              <a:spcAft>
                <a:spcPts val="0"/>
              </a:spcAft>
              <a:buClrTx/>
              <a:buSzTx/>
              <a:buFontTx/>
              <a:buNone/>
              <a:tabLst/>
              <a:defRPr/>
            </a:pPr>
            <a:fld id="{9094A44D-036D-40EB-87CA-412D4725AB6F}" type="slidenum">
              <a:rPr kumimoji="0" lang="en-GB" altLang="en-US" sz="1100" b="0" i="0" u="none" strike="noStrike" kern="0" cap="none" spc="0" normalizeH="0" baseline="0" noProof="0" smtClean="0">
                <a:ln>
                  <a:noFill/>
                </a:ln>
                <a:solidFill>
                  <a:sysClr val="windowText" lastClr="000000"/>
                </a:solidFill>
                <a:effectLst/>
                <a:uLnTx/>
                <a:uFillTx/>
              </a:rPr>
              <a:pPr marL="0" marR="0" lvl="0" indent="0" algn="r" defTabSz="914400" eaLnBrk="1" fontAlgn="auto" latinLnBrk="0" hangingPunct="1">
                <a:lnSpc>
                  <a:spcPct val="100000"/>
                </a:lnSpc>
                <a:spcBef>
                  <a:spcPts val="0"/>
                </a:spcBef>
                <a:spcAft>
                  <a:spcPts val="0"/>
                </a:spcAft>
                <a:buClrTx/>
                <a:buSzTx/>
                <a:buFontTx/>
                <a:buNone/>
                <a:tabLst/>
                <a:defRPr/>
              </a:pPr>
              <a:t>13</a:t>
            </a:fld>
            <a:endParaRPr kumimoji="0" lang="en-GB" altLang="en-US" sz="11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50012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952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871219" y="305573"/>
            <a:ext cx="5200015" cy="982702"/>
          </a:xfrm>
          <a:prstGeom prst="rect">
            <a:avLst/>
          </a:prstGeom>
        </p:spPr>
        <p:txBody>
          <a:bodyPr wrap="square" lIns="0" tIns="0" rIns="0" bIns="0">
            <a:spAutoFit/>
          </a:bodyPr>
          <a:lstStyle>
            <a:lvl1pPr>
              <a:defRPr sz="4400" b="0" i="0">
                <a:solidFill>
                  <a:schemeClr val="tx1"/>
                </a:solidFill>
                <a:latin typeface="Calibri"/>
                <a:cs typeface="Calibri"/>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4000" b="1"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793151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4000" b="1"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403625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a:cs typeface="Calibri"/>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2/9/2026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921572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2/9/2026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610416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2/9/2026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28733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304952540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Tree>
  </p:cSld>
  <p:clrMap bg1="dk1" tx1="lt1" bg2="dk2" tx2="lt2" accent1="accent1" accent2="accent2" accent3="accent3" accent4="accent4" accent5="accent5" accent6="accent6" hlink="hlink" folHlink="folHlink"/>
  <p:sldLayoutIdLst>
    <p:sldLayoutId id="2147483655" r:id="rId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DDDDDD"/>
          </a:solidFill>
        </p:spPr>
        <p:txBody>
          <a:bodyPr wrap="square" lIns="0" tIns="0" rIns="0" bIns="0" rtlCol="0"/>
          <a:lstStyle/>
          <a:p>
            <a:endParaRPr/>
          </a:p>
        </p:txBody>
      </p:sp>
      <p:sp>
        <p:nvSpPr>
          <p:cNvPr id="2" name="Holder 2"/>
          <p:cNvSpPr>
            <a:spLocks noGrp="1"/>
          </p:cNvSpPr>
          <p:nvPr>
            <p:ph type="title"/>
          </p:nvPr>
        </p:nvSpPr>
        <p:spPr>
          <a:xfrm>
            <a:off x="871219" y="592316"/>
            <a:ext cx="5200015" cy="695960"/>
          </a:xfrm>
          <a:prstGeom prst="rect">
            <a:avLst/>
          </a:prstGeom>
        </p:spPr>
        <p:txBody>
          <a:bodyPr wrap="square" lIns="0" tIns="0" rIns="0" bIns="0">
            <a:spAutoFit/>
          </a:bodyPr>
          <a:lstStyle>
            <a:lvl1pPr>
              <a:defRPr sz="4400" b="0" i="0">
                <a:solidFill>
                  <a:schemeClr val="tx1"/>
                </a:solidFill>
                <a:latin typeface="Calibri"/>
                <a:cs typeface="Calibri"/>
              </a:defRPr>
            </a:lvl1pPr>
          </a:lstStyle>
          <a:p>
            <a:endParaRPr/>
          </a:p>
        </p:txBody>
      </p:sp>
      <p:sp>
        <p:nvSpPr>
          <p:cNvPr id="3" name="Holder 3"/>
          <p:cNvSpPr>
            <a:spLocks noGrp="1"/>
          </p:cNvSpPr>
          <p:nvPr>
            <p:ph type="body" idx="1"/>
          </p:nvPr>
        </p:nvSpPr>
        <p:spPr>
          <a:xfrm>
            <a:off x="845819" y="1594947"/>
            <a:ext cx="10423525" cy="4228465"/>
          </a:xfrm>
          <a:prstGeom prst="rect">
            <a:avLst/>
          </a:prstGeom>
        </p:spPr>
        <p:txBody>
          <a:bodyPr wrap="square" lIns="0" tIns="0" rIns="0" bIns="0">
            <a:spAutoFit/>
          </a:bodyPr>
          <a:lstStyle>
            <a:lvl1pPr>
              <a:defRPr sz="40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2/9/2026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567866097"/>
      </p:ext>
    </p:extLst>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customXml" Target="../ink/ink2.xml"/><Relationship Id="rId5" Type="http://schemas.openxmlformats.org/officeDocument/2006/relationships/image" Target="../media/image8.png"/><Relationship Id="rId4" Type="http://schemas.openxmlformats.org/officeDocument/2006/relationships/customXml" Target="../ink/ink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customXml" Target="../ink/ink4.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1" name="Text Box 1052"/>
          <p:cNvSpPr txBox="1">
            <a:spLocks noChangeArrowheads="1"/>
          </p:cNvSpPr>
          <p:nvPr/>
        </p:nvSpPr>
        <p:spPr bwMode="auto">
          <a:xfrm>
            <a:off x="0" y="1645286"/>
            <a:ext cx="12192000"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endParaRPr lang="en-GB" altLang="en-US" sz="1200" dirty="0">
              <a:latin typeface="Arial" panose="020B0604020202020204" pitchFamily="34" charset="0"/>
            </a:endParaRPr>
          </a:p>
          <a:p>
            <a:pPr algn="ctr"/>
            <a:r>
              <a:rPr lang="en-GB" altLang="en-US" sz="4400" dirty="0">
                <a:latin typeface="Arial" panose="020B0604020202020204" pitchFamily="34" charset="0"/>
              </a:rPr>
              <a:t>APPLIED PRACTICE</a:t>
            </a:r>
          </a:p>
          <a:p>
            <a:pPr algn="ctr"/>
            <a:endParaRPr lang="en-GB" altLang="en-US" sz="1200" dirty="0">
              <a:latin typeface="Arial" panose="020B0604020202020204" pitchFamily="34" charset="0"/>
            </a:endParaRPr>
          </a:p>
          <a:p>
            <a:pPr algn="ctr"/>
            <a:endParaRPr lang="en-GB" altLang="en-US" sz="1200" dirty="0">
              <a:latin typeface="Arial" panose="020B0604020202020204" pitchFamily="34" charset="0"/>
            </a:endParaRPr>
          </a:p>
          <a:p>
            <a:pPr algn="ctr"/>
            <a:endParaRPr lang="en-GB" altLang="en-US" sz="1200" dirty="0">
              <a:latin typeface="Arial" panose="020B0604020202020204" pitchFamily="34" charset="0"/>
            </a:endParaRPr>
          </a:p>
          <a:p>
            <a:pPr algn="ctr"/>
            <a:endParaRPr lang="en-GB" altLang="en-US" sz="1200" dirty="0">
              <a:latin typeface="Arial" panose="020B0604020202020204" pitchFamily="34" charset="0"/>
            </a:endParaRPr>
          </a:p>
          <a:p>
            <a:pPr algn="ctr"/>
            <a:endParaRPr lang="en-GB" altLang="en-US" sz="1200" dirty="0">
              <a:latin typeface="Arial" panose="020B0604020202020204" pitchFamily="34" charset="0"/>
            </a:endParaRPr>
          </a:p>
          <a:p>
            <a:pPr algn="ctr"/>
            <a:r>
              <a:rPr lang="en-GB" altLang="en-US" sz="1200" i="1" dirty="0">
                <a:latin typeface="Arial" panose="020B0604020202020204" pitchFamily="34" charset="0"/>
              </a:rPr>
              <a:t>Matt Archer</a:t>
            </a:r>
          </a:p>
          <a:p>
            <a:pPr algn="ctr"/>
            <a:r>
              <a:rPr lang="en-GB" altLang="en-US" sz="1200" i="1" dirty="0">
                <a:latin typeface="Arial" panose="020B0604020202020204" pitchFamily="34" charset="0"/>
              </a:rPr>
              <a:t>05.02.26</a:t>
            </a:r>
          </a:p>
        </p:txBody>
      </p:sp>
      <p:sp>
        <p:nvSpPr>
          <p:cNvPr id="7172" name="Rectangle 1062"/>
          <p:cNvSpPr>
            <a:spLocks noChangeArrowheads="1"/>
          </p:cNvSpPr>
          <p:nvPr/>
        </p:nvSpPr>
        <p:spPr bwMode="auto">
          <a:xfrm>
            <a:off x="5848350" y="3062289"/>
            <a:ext cx="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GB" altLang="en-US"/>
          </a:p>
        </p:txBody>
      </p:sp>
      <p:pic>
        <p:nvPicPr>
          <p:cNvPr id="2" name="Picture 1" descr="UWTSD Logo White.eps">
            <a:extLst>
              <a:ext uri="{FF2B5EF4-FFF2-40B4-BE49-F238E27FC236}">
                <a16:creationId xmlns:a16="http://schemas.microsoft.com/office/drawing/2014/main" id="{0CDC41EB-E502-647E-E074-14C58E31B79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682547" y="5014048"/>
            <a:ext cx="1275447" cy="411506"/>
          </a:xfrm>
          <a:prstGeom prst="rect">
            <a:avLst/>
          </a:prstGeom>
        </p:spPr>
      </p:pic>
      <p:pic>
        <p:nvPicPr>
          <p:cNvPr id="3" name="Picture 1" descr="SCA-White.eps">
            <a:extLst>
              <a:ext uri="{FF2B5EF4-FFF2-40B4-BE49-F238E27FC236}">
                <a16:creationId xmlns:a16="http://schemas.microsoft.com/office/drawing/2014/main" id="{6158FE09-9867-7162-38E7-DCBF7C3F4F7A}"/>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288011" y="5014048"/>
            <a:ext cx="1027730" cy="4405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656250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0599966-1E40-9674-3A73-52817A90F657}"/>
              </a:ext>
            </a:extLst>
          </p:cNvPr>
          <p:cNvPicPr>
            <a:picLocks noChangeAspect="1"/>
          </p:cNvPicPr>
          <p:nvPr/>
        </p:nvPicPr>
        <p:blipFill>
          <a:blip r:embed="rId3"/>
          <a:stretch>
            <a:fillRect/>
          </a:stretch>
        </p:blipFill>
        <p:spPr>
          <a:xfrm>
            <a:off x="-9833" y="0"/>
            <a:ext cx="12211663" cy="6858000"/>
          </a:xfrm>
          <a:prstGeom prst="rect">
            <a:avLst/>
          </a:prstGeom>
        </p:spPr>
      </p:pic>
    </p:spTree>
    <p:extLst>
      <p:ext uri="{BB962C8B-B14F-4D97-AF65-F5344CB8AC3E}">
        <p14:creationId xmlns:p14="http://schemas.microsoft.com/office/powerpoint/2010/main" val="294338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6966808" y="733529"/>
            <a:ext cx="3553716" cy="5390941"/>
          </a:xfrm>
          <a:prstGeom prst="rect">
            <a:avLst/>
          </a:prstGeom>
        </p:spPr>
      </p:pic>
      <p:sp>
        <p:nvSpPr>
          <p:cNvPr id="7171" name="Text Box 1052"/>
          <p:cNvSpPr txBox="1">
            <a:spLocks noChangeArrowheads="1"/>
          </p:cNvSpPr>
          <p:nvPr/>
        </p:nvSpPr>
        <p:spPr bwMode="auto">
          <a:xfrm>
            <a:off x="2358557" y="1645286"/>
            <a:ext cx="7696502"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r>
              <a:rPr lang="en-GB" altLang="en-US" sz="4400" dirty="0">
                <a:latin typeface="Arial" panose="020B0604020202020204" pitchFamily="34" charset="0"/>
              </a:rPr>
              <a:t>APPLIED</a:t>
            </a:r>
          </a:p>
          <a:p>
            <a:r>
              <a:rPr lang="en-GB" altLang="en-US" sz="4400" dirty="0">
                <a:latin typeface="Arial" panose="020B0604020202020204" pitchFamily="34" charset="0"/>
              </a:rPr>
              <a:t>THEORY</a:t>
            </a:r>
          </a:p>
        </p:txBody>
      </p:sp>
      <mc:AlternateContent xmlns:mc="http://schemas.openxmlformats.org/markup-compatibility/2006" xmlns:p14="http://schemas.microsoft.com/office/powerpoint/2010/main">
        <mc:Choice Requires="p14">
          <p:contentPart p14:bwMode="auto" r:id="rId4">
            <p14:nvContentPartPr>
              <p14:cNvPr id="19" name="Ink 18">
                <a:extLst>
                  <a:ext uri="{FF2B5EF4-FFF2-40B4-BE49-F238E27FC236}">
                    <a16:creationId xmlns:a16="http://schemas.microsoft.com/office/drawing/2014/main" id="{8D9FEC59-C84E-D066-8BE3-DBC0D02A1A12}"/>
                  </a:ext>
                </a:extLst>
              </p14:cNvPr>
              <p14:cNvContentPartPr/>
              <p14:nvPr/>
            </p14:nvContentPartPr>
            <p14:xfrm>
              <a:off x="6801462" y="3010376"/>
              <a:ext cx="360" cy="360"/>
            </p14:xfrm>
          </p:contentPart>
        </mc:Choice>
        <mc:Fallback xmlns="">
          <p:pic>
            <p:nvPicPr>
              <p:cNvPr id="19" name="Ink 18">
                <a:extLst>
                  <a:ext uri="{FF2B5EF4-FFF2-40B4-BE49-F238E27FC236}">
                    <a16:creationId xmlns:a16="http://schemas.microsoft.com/office/drawing/2014/main" id="{8D9FEC59-C84E-D066-8BE3-DBC0D02A1A12}"/>
                  </a:ext>
                </a:extLst>
              </p:cNvPr>
              <p:cNvPicPr/>
              <p:nvPr/>
            </p:nvPicPr>
            <p:blipFill>
              <a:blip r:embed="rId5"/>
              <a:stretch>
                <a:fillRect/>
              </a:stretch>
            </p:blipFill>
            <p:spPr>
              <a:xfrm>
                <a:off x="6797142" y="3006056"/>
                <a:ext cx="9000" cy="9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0" name="Ink 19">
                <a:extLst>
                  <a:ext uri="{FF2B5EF4-FFF2-40B4-BE49-F238E27FC236}">
                    <a16:creationId xmlns:a16="http://schemas.microsoft.com/office/drawing/2014/main" id="{648D9DA5-6B74-850E-2650-CE34D47290F0}"/>
                  </a:ext>
                </a:extLst>
              </p14:cNvPr>
              <p14:cNvContentPartPr/>
              <p14:nvPr/>
            </p14:nvContentPartPr>
            <p14:xfrm>
              <a:off x="8741142" y="3147176"/>
              <a:ext cx="75240" cy="105840"/>
            </p14:xfrm>
          </p:contentPart>
        </mc:Choice>
        <mc:Fallback xmlns="">
          <p:pic>
            <p:nvPicPr>
              <p:cNvPr id="20" name="Ink 19">
                <a:extLst>
                  <a:ext uri="{FF2B5EF4-FFF2-40B4-BE49-F238E27FC236}">
                    <a16:creationId xmlns:a16="http://schemas.microsoft.com/office/drawing/2014/main" id="{648D9DA5-6B74-850E-2650-CE34D47290F0}"/>
                  </a:ext>
                </a:extLst>
              </p:cNvPr>
              <p:cNvPicPr/>
              <p:nvPr/>
            </p:nvPicPr>
            <p:blipFill>
              <a:blip r:embed="rId7"/>
              <a:stretch>
                <a:fillRect/>
              </a:stretch>
            </p:blipFill>
            <p:spPr>
              <a:xfrm>
                <a:off x="8736822" y="3142856"/>
                <a:ext cx="83880" cy="114480"/>
              </a:xfrm>
              <a:prstGeom prst="rect">
                <a:avLst/>
              </a:prstGeom>
            </p:spPr>
          </p:pic>
        </mc:Fallback>
      </mc:AlternateContent>
    </p:spTree>
    <p:extLst>
      <p:ext uri="{BB962C8B-B14F-4D97-AF65-F5344CB8AC3E}">
        <p14:creationId xmlns:p14="http://schemas.microsoft.com/office/powerpoint/2010/main" val="2953814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805E53-C14E-67F0-6754-7782ADD23138}"/>
            </a:ext>
          </a:extLst>
        </p:cNvPr>
        <p:cNvGrpSpPr/>
        <p:nvPr/>
      </p:nvGrpSpPr>
      <p:grpSpPr>
        <a:xfrm>
          <a:off x="0" y="0"/>
          <a:ext cx="0" cy="0"/>
          <a:chOff x="0" y="0"/>
          <a:chExt cx="0" cy="0"/>
        </a:xfrm>
      </p:grpSpPr>
      <p:sp>
        <p:nvSpPr>
          <p:cNvPr id="7171" name="Text Box 1052">
            <a:extLst>
              <a:ext uri="{FF2B5EF4-FFF2-40B4-BE49-F238E27FC236}">
                <a16:creationId xmlns:a16="http://schemas.microsoft.com/office/drawing/2014/main" id="{148EA475-E7EF-8AC7-E16E-76541EB28B43}"/>
              </a:ext>
            </a:extLst>
          </p:cNvPr>
          <p:cNvSpPr txBox="1">
            <a:spLocks noChangeArrowheads="1"/>
          </p:cNvSpPr>
          <p:nvPr/>
        </p:nvSpPr>
        <p:spPr bwMode="auto">
          <a:xfrm>
            <a:off x="822960" y="1162824"/>
            <a:ext cx="9951057"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r>
              <a:rPr lang="en-GB" altLang="en-US" i="1" dirty="0">
                <a:latin typeface="Arial" panose="020B0604020202020204" pitchFamily="34" charset="0"/>
                <a:cs typeface="Arial" panose="020B0604020202020204" pitchFamily="34" charset="0"/>
              </a:rPr>
              <a:t>Retrospective Keywords or Themes from my Commercial Practice:</a:t>
            </a:r>
          </a:p>
          <a:p>
            <a:r>
              <a:rPr lang="en-GB" altLang="en-US" sz="1600" b="0" i="1" dirty="0">
                <a:latin typeface="Arial" panose="020B0604020202020204" pitchFamily="34" charset="0"/>
                <a:cs typeface="Arial" panose="020B0604020202020204" pitchFamily="34" charset="0"/>
              </a:rPr>
              <a:t>(For reasons of client confidentiality, research examples removed from this presentation)</a:t>
            </a:r>
          </a:p>
          <a:p>
            <a:endParaRPr lang="en-GB" altLang="en-US" i="1" dirty="0">
              <a:latin typeface="Arial" panose="020B0604020202020204" pitchFamily="34" charset="0"/>
              <a:cs typeface="Arial" panose="020B0604020202020204" pitchFamily="34" charset="0"/>
            </a:endParaRPr>
          </a:p>
          <a:p>
            <a:r>
              <a:rPr lang="en-GB" altLang="en-US" i="1" dirty="0">
                <a:latin typeface="Arial" panose="020B0604020202020204" pitchFamily="34" charset="0"/>
                <a:cs typeface="Arial" panose="020B0604020202020204" pitchFamily="34" charset="0"/>
              </a:rPr>
              <a:t>PUSHING THE BOUNDARIES</a:t>
            </a:r>
          </a:p>
          <a:p>
            <a:r>
              <a:rPr lang="en-GB" altLang="en-US" i="1" dirty="0">
                <a:latin typeface="Arial" panose="020B0604020202020204" pitchFamily="34" charset="0"/>
                <a:cs typeface="Arial" panose="020B0604020202020204" pitchFamily="34" charset="0"/>
              </a:rPr>
              <a:t>SEAMLESS TECHNOLOGY</a:t>
            </a:r>
          </a:p>
          <a:p>
            <a:r>
              <a:rPr lang="en-GB" altLang="en-US" i="1" dirty="0">
                <a:latin typeface="Arial" panose="020B0604020202020204" pitchFamily="34" charset="0"/>
                <a:cs typeface="Arial" panose="020B0604020202020204" pitchFamily="34" charset="0"/>
              </a:rPr>
              <a:t>INTEGRATION</a:t>
            </a:r>
          </a:p>
          <a:p>
            <a:r>
              <a:rPr lang="en-GB" altLang="en-US" i="1" dirty="0">
                <a:latin typeface="Arial" panose="020B0604020202020204" pitchFamily="34" charset="0"/>
                <a:cs typeface="Arial" panose="020B0604020202020204" pitchFamily="34" charset="0"/>
              </a:rPr>
              <a:t>ENGAGEMENT</a:t>
            </a:r>
          </a:p>
          <a:p>
            <a:r>
              <a:rPr lang="en-GB" altLang="en-US" i="1" dirty="0">
                <a:solidFill>
                  <a:srgbClr val="FFFF00"/>
                </a:solidFill>
                <a:latin typeface="Arial" panose="020B0604020202020204" pitchFamily="34" charset="0"/>
                <a:cs typeface="Arial" panose="020B0604020202020204" pitchFamily="34" charset="0"/>
              </a:rPr>
              <a:t>METHODOLOGY</a:t>
            </a:r>
          </a:p>
          <a:p>
            <a:r>
              <a:rPr lang="en-GB" altLang="en-US" i="1" dirty="0">
                <a:solidFill>
                  <a:srgbClr val="FFFF00"/>
                </a:solidFill>
                <a:latin typeface="Arial" panose="020B0604020202020204" pitchFamily="34" charset="0"/>
                <a:cs typeface="Arial" panose="020B0604020202020204" pitchFamily="34" charset="0"/>
              </a:rPr>
              <a:t>COMMUNICATION</a:t>
            </a:r>
          </a:p>
          <a:p>
            <a:r>
              <a:rPr lang="en-GB" altLang="en-US" i="1" dirty="0">
                <a:solidFill>
                  <a:srgbClr val="FFFF00"/>
                </a:solidFill>
                <a:latin typeface="Arial" panose="020B0604020202020204" pitchFamily="34" charset="0"/>
                <a:cs typeface="Arial" panose="020B0604020202020204" pitchFamily="34" charset="0"/>
              </a:rPr>
              <a:t>DIVERSITY</a:t>
            </a:r>
          </a:p>
          <a:p>
            <a:r>
              <a:rPr lang="en-GB" altLang="en-US" i="1" dirty="0">
                <a:latin typeface="Arial" panose="020B0604020202020204" pitchFamily="34" charset="0"/>
                <a:cs typeface="Arial" panose="020B0604020202020204" pitchFamily="34" charset="0"/>
              </a:rPr>
              <a:t>INTENSITY</a:t>
            </a:r>
          </a:p>
          <a:p>
            <a:r>
              <a:rPr lang="en-GB" altLang="en-US" i="1" dirty="0">
                <a:latin typeface="Arial" panose="020B0604020202020204" pitchFamily="34" charset="0"/>
                <a:cs typeface="Arial" panose="020B0604020202020204" pitchFamily="34" charset="0"/>
              </a:rPr>
              <a:t>EMOTIONAL RELIEF</a:t>
            </a:r>
          </a:p>
        </p:txBody>
      </p:sp>
      <p:sp>
        <p:nvSpPr>
          <p:cNvPr id="7172" name="Rectangle 1062">
            <a:extLst>
              <a:ext uri="{FF2B5EF4-FFF2-40B4-BE49-F238E27FC236}">
                <a16:creationId xmlns:a16="http://schemas.microsoft.com/office/drawing/2014/main" id="{3FF7BDD7-D6DF-31EE-EFCC-6E8503AD0463}"/>
              </a:ext>
            </a:extLst>
          </p:cNvPr>
          <p:cNvSpPr>
            <a:spLocks noChangeArrowheads="1"/>
          </p:cNvSpPr>
          <p:nvPr/>
        </p:nvSpPr>
        <p:spPr bwMode="auto">
          <a:xfrm>
            <a:off x="5848350" y="3062289"/>
            <a:ext cx="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GB" altLang="en-US"/>
          </a:p>
        </p:txBody>
      </p:sp>
    </p:spTree>
    <p:extLst>
      <p:ext uri="{BB962C8B-B14F-4D97-AF65-F5344CB8AC3E}">
        <p14:creationId xmlns:p14="http://schemas.microsoft.com/office/powerpoint/2010/main" val="3505008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061104-02A6-CA30-699E-14CA1D682B0B}"/>
            </a:ext>
          </a:extLst>
        </p:cNvPr>
        <p:cNvGrpSpPr/>
        <p:nvPr/>
      </p:nvGrpSpPr>
      <p:grpSpPr>
        <a:xfrm>
          <a:off x="0" y="0"/>
          <a:ext cx="0" cy="0"/>
          <a:chOff x="0" y="0"/>
          <a:chExt cx="0" cy="0"/>
        </a:xfrm>
      </p:grpSpPr>
      <p:sp>
        <p:nvSpPr>
          <p:cNvPr id="7171" name="Text Box 1052">
            <a:extLst>
              <a:ext uri="{FF2B5EF4-FFF2-40B4-BE49-F238E27FC236}">
                <a16:creationId xmlns:a16="http://schemas.microsoft.com/office/drawing/2014/main" id="{E9A9016F-3D9B-C4E9-5B56-D423ADBC7F7D}"/>
              </a:ext>
            </a:extLst>
          </p:cNvPr>
          <p:cNvSpPr txBox="1">
            <a:spLocks noChangeArrowheads="1"/>
          </p:cNvSpPr>
          <p:nvPr/>
        </p:nvSpPr>
        <p:spPr bwMode="auto">
          <a:xfrm>
            <a:off x="822961" y="1162824"/>
            <a:ext cx="6096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r>
              <a:rPr lang="en-GB" altLang="en-US" i="1" dirty="0">
                <a:latin typeface="Arial" panose="020B0604020202020204" pitchFamily="34" charset="0"/>
                <a:cs typeface="Arial" panose="020B0604020202020204" pitchFamily="34" charset="0"/>
              </a:rPr>
              <a:t>Keywords for my current Practice: </a:t>
            </a:r>
          </a:p>
        </p:txBody>
      </p:sp>
      <p:sp>
        <p:nvSpPr>
          <p:cNvPr id="7172" name="Rectangle 1062">
            <a:extLst>
              <a:ext uri="{FF2B5EF4-FFF2-40B4-BE49-F238E27FC236}">
                <a16:creationId xmlns:a16="http://schemas.microsoft.com/office/drawing/2014/main" id="{AB994F9B-7D6C-E398-F210-47EDDC1A9AF1}"/>
              </a:ext>
            </a:extLst>
          </p:cNvPr>
          <p:cNvSpPr>
            <a:spLocks noChangeArrowheads="1"/>
          </p:cNvSpPr>
          <p:nvPr/>
        </p:nvSpPr>
        <p:spPr bwMode="auto">
          <a:xfrm>
            <a:off x="5848350" y="3062289"/>
            <a:ext cx="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GB" altLang="en-US"/>
          </a:p>
        </p:txBody>
      </p:sp>
    </p:spTree>
    <p:extLst>
      <p:ext uri="{BB962C8B-B14F-4D97-AF65-F5344CB8AC3E}">
        <p14:creationId xmlns:p14="http://schemas.microsoft.com/office/powerpoint/2010/main" val="2678607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2E6773-FF3E-2987-03BF-9F66E2E4CB97}"/>
            </a:ext>
          </a:extLst>
        </p:cNvPr>
        <p:cNvGrpSpPr/>
        <p:nvPr/>
      </p:nvGrpSpPr>
      <p:grpSpPr>
        <a:xfrm>
          <a:off x="0" y="0"/>
          <a:ext cx="0" cy="0"/>
          <a:chOff x="0" y="0"/>
          <a:chExt cx="0" cy="0"/>
        </a:xfrm>
      </p:grpSpPr>
      <p:sp>
        <p:nvSpPr>
          <p:cNvPr id="7171" name="Text Box 1052">
            <a:extLst>
              <a:ext uri="{FF2B5EF4-FFF2-40B4-BE49-F238E27FC236}">
                <a16:creationId xmlns:a16="http://schemas.microsoft.com/office/drawing/2014/main" id="{C408198F-349E-6D3B-733E-F446F5D3AFF8}"/>
              </a:ext>
            </a:extLst>
          </p:cNvPr>
          <p:cNvSpPr txBox="1">
            <a:spLocks noChangeArrowheads="1"/>
          </p:cNvSpPr>
          <p:nvPr/>
        </p:nvSpPr>
        <p:spPr bwMode="auto">
          <a:xfrm>
            <a:off x="822961" y="4591824"/>
            <a:ext cx="6096000"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r>
              <a:rPr lang="en-GB" altLang="en-US" i="1" dirty="0">
                <a:latin typeface="Arial" panose="020B0604020202020204" pitchFamily="34" charset="0"/>
                <a:cs typeface="Arial" panose="020B0604020202020204" pitchFamily="34" charset="0"/>
              </a:rPr>
              <a:t>Keyword: MATHEMATICS</a:t>
            </a:r>
          </a:p>
          <a:p>
            <a:r>
              <a:rPr lang="en-GB" altLang="en-US" sz="2000" b="0" i="1" dirty="0">
                <a:latin typeface="Arial" panose="020B0604020202020204" pitchFamily="34" charset="0"/>
                <a:cs typeface="Arial" panose="020B0604020202020204" pitchFamily="34" charset="0"/>
              </a:rPr>
              <a:t>How mathematics unveils the beauty of the natural world – What if maths is a fundamental part of nature, not something humans came up with?</a:t>
            </a:r>
          </a:p>
        </p:txBody>
      </p:sp>
      <p:sp>
        <p:nvSpPr>
          <p:cNvPr id="7172" name="Rectangle 1062">
            <a:extLst>
              <a:ext uri="{FF2B5EF4-FFF2-40B4-BE49-F238E27FC236}">
                <a16:creationId xmlns:a16="http://schemas.microsoft.com/office/drawing/2014/main" id="{607F9284-F5BC-6575-907B-042EB3231628}"/>
              </a:ext>
            </a:extLst>
          </p:cNvPr>
          <p:cNvSpPr>
            <a:spLocks noChangeArrowheads="1"/>
          </p:cNvSpPr>
          <p:nvPr/>
        </p:nvSpPr>
        <p:spPr bwMode="auto">
          <a:xfrm>
            <a:off x="5848350" y="3062289"/>
            <a:ext cx="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GB" altLang="en-US"/>
          </a:p>
        </p:txBody>
      </p:sp>
      <p:pic>
        <p:nvPicPr>
          <p:cNvPr id="3" name="Picture 2">
            <a:extLst>
              <a:ext uri="{FF2B5EF4-FFF2-40B4-BE49-F238E27FC236}">
                <a16:creationId xmlns:a16="http://schemas.microsoft.com/office/drawing/2014/main" id="{E50870CB-289E-B3EB-966B-E9D3E6BAB7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18319" y="0"/>
            <a:ext cx="4573681" cy="6858000"/>
          </a:xfrm>
          <a:prstGeom prst="rect">
            <a:avLst/>
          </a:prstGeom>
        </p:spPr>
      </p:pic>
    </p:spTree>
    <p:extLst>
      <p:ext uri="{BB962C8B-B14F-4D97-AF65-F5344CB8AC3E}">
        <p14:creationId xmlns:p14="http://schemas.microsoft.com/office/powerpoint/2010/main" val="3768689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084BDE-4178-FE94-42A9-7965CEE1D0E1}"/>
            </a:ext>
          </a:extLst>
        </p:cNvPr>
        <p:cNvGrpSpPr/>
        <p:nvPr/>
      </p:nvGrpSpPr>
      <p:grpSpPr>
        <a:xfrm>
          <a:off x="0" y="0"/>
          <a:ext cx="0" cy="0"/>
          <a:chOff x="0" y="0"/>
          <a:chExt cx="0" cy="0"/>
        </a:xfrm>
      </p:grpSpPr>
      <p:sp>
        <p:nvSpPr>
          <p:cNvPr id="7171" name="Text Box 1052">
            <a:extLst>
              <a:ext uri="{FF2B5EF4-FFF2-40B4-BE49-F238E27FC236}">
                <a16:creationId xmlns:a16="http://schemas.microsoft.com/office/drawing/2014/main" id="{1D2973C1-7D5C-4289-9653-3023C7DEE878}"/>
              </a:ext>
            </a:extLst>
          </p:cNvPr>
          <p:cNvSpPr txBox="1">
            <a:spLocks noChangeArrowheads="1"/>
          </p:cNvSpPr>
          <p:nvPr/>
        </p:nvSpPr>
        <p:spPr bwMode="auto">
          <a:xfrm>
            <a:off x="822961" y="4591824"/>
            <a:ext cx="6096000" cy="1692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r>
              <a:rPr lang="en-GB" altLang="en-US" i="1" dirty="0">
                <a:latin typeface="Arial" panose="020B0604020202020204" pitchFamily="34" charset="0"/>
                <a:cs typeface="Arial" panose="020B0604020202020204" pitchFamily="34" charset="0"/>
              </a:rPr>
              <a:t>Keyword: HUMAN BEHAVIOUR</a:t>
            </a:r>
          </a:p>
          <a:p>
            <a:r>
              <a:rPr lang="en-GB" altLang="en-US" sz="2000" b="0" i="1" dirty="0">
                <a:latin typeface="Arial" panose="020B0604020202020204" pitchFamily="34" charset="0"/>
                <a:cs typeface="Arial" panose="020B0604020202020204" pitchFamily="34" charset="0"/>
              </a:rPr>
              <a:t>A radical retelling of human history through collapse – from the dawn of our species to the urgent existential threats of the twenty-first century and beyond.</a:t>
            </a:r>
          </a:p>
        </p:txBody>
      </p:sp>
      <p:sp>
        <p:nvSpPr>
          <p:cNvPr id="7172" name="Rectangle 1062">
            <a:extLst>
              <a:ext uri="{FF2B5EF4-FFF2-40B4-BE49-F238E27FC236}">
                <a16:creationId xmlns:a16="http://schemas.microsoft.com/office/drawing/2014/main" id="{4F4F6A64-C0DC-9913-59B1-A6BA15BD5718}"/>
              </a:ext>
            </a:extLst>
          </p:cNvPr>
          <p:cNvSpPr>
            <a:spLocks noChangeArrowheads="1"/>
          </p:cNvSpPr>
          <p:nvPr/>
        </p:nvSpPr>
        <p:spPr bwMode="auto">
          <a:xfrm>
            <a:off x="5848350" y="3062289"/>
            <a:ext cx="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GB" altLang="en-US"/>
          </a:p>
        </p:txBody>
      </p:sp>
      <p:pic>
        <p:nvPicPr>
          <p:cNvPr id="2" name="Picture 1">
            <a:extLst>
              <a:ext uri="{FF2B5EF4-FFF2-40B4-BE49-F238E27FC236}">
                <a16:creationId xmlns:a16="http://schemas.microsoft.com/office/drawing/2014/main" id="{78CA06B7-4C7B-EBAC-C20C-6C3A8408EFD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25156" y="0"/>
            <a:ext cx="4466844" cy="6858000"/>
          </a:xfrm>
          <a:prstGeom prst="rect">
            <a:avLst/>
          </a:prstGeom>
        </p:spPr>
      </p:pic>
    </p:spTree>
    <p:extLst>
      <p:ext uri="{BB962C8B-B14F-4D97-AF65-F5344CB8AC3E}">
        <p14:creationId xmlns:p14="http://schemas.microsoft.com/office/powerpoint/2010/main" val="2669865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7A2600-5066-41C8-A879-E2FE8D6BA93B}"/>
            </a:ext>
          </a:extLst>
        </p:cNvPr>
        <p:cNvGrpSpPr/>
        <p:nvPr/>
      </p:nvGrpSpPr>
      <p:grpSpPr>
        <a:xfrm>
          <a:off x="0" y="0"/>
          <a:ext cx="0" cy="0"/>
          <a:chOff x="0" y="0"/>
          <a:chExt cx="0" cy="0"/>
        </a:xfrm>
      </p:grpSpPr>
      <p:sp>
        <p:nvSpPr>
          <p:cNvPr id="7171" name="Text Box 1052">
            <a:extLst>
              <a:ext uri="{FF2B5EF4-FFF2-40B4-BE49-F238E27FC236}">
                <a16:creationId xmlns:a16="http://schemas.microsoft.com/office/drawing/2014/main" id="{1CA6F889-72DD-0D8E-8C79-DC0E2742218A}"/>
              </a:ext>
            </a:extLst>
          </p:cNvPr>
          <p:cNvSpPr txBox="1">
            <a:spLocks noChangeArrowheads="1"/>
          </p:cNvSpPr>
          <p:nvPr/>
        </p:nvSpPr>
        <p:spPr bwMode="auto">
          <a:xfrm>
            <a:off x="822960" y="4591824"/>
            <a:ext cx="6212833" cy="2000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r>
              <a:rPr lang="en-GB" altLang="en-US" i="1" dirty="0">
                <a:latin typeface="Arial" panose="020B0604020202020204" pitchFamily="34" charset="0"/>
                <a:cs typeface="Arial" panose="020B0604020202020204" pitchFamily="34" charset="0"/>
              </a:rPr>
              <a:t>Keyword: ACCEPTANCE</a:t>
            </a:r>
          </a:p>
          <a:p>
            <a:r>
              <a:rPr lang="en-GB" altLang="en-US" sz="2000" b="0" i="1" dirty="0">
                <a:latin typeface="Arial" panose="020B0604020202020204" pitchFamily="34" charset="0"/>
                <a:cs typeface="Arial" panose="020B0604020202020204" pitchFamily="34" charset="0"/>
              </a:rPr>
              <a:t>We are at risk of not just the loss of individual talents but also a collective decline in our capacity to imagine, invent, and inspire. The future depends on our ability to strike a balance with AI without sacrificing the irreplaceable value of human creativity.</a:t>
            </a:r>
          </a:p>
        </p:txBody>
      </p:sp>
      <p:sp>
        <p:nvSpPr>
          <p:cNvPr id="7172" name="Rectangle 1062">
            <a:extLst>
              <a:ext uri="{FF2B5EF4-FFF2-40B4-BE49-F238E27FC236}">
                <a16:creationId xmlns:a16="http://schemas.microsoft.com/office/drawing/2014/main" id="{423BFA2A-F039-7147-5C22-0005BE1EF728}"/>
              </a:ext>
            </a:extLst>
          </p:cNvPr>
          <p:cNvSpPr>
            <a:spLocks noChangeArrowheads="1"/>
          </p:cNvSpPr>
          <p:nvPr/>
        </p:nvSpPr>
        <p:spPr bwMode="auto">
          <a:xfrm>
            <a:off x="5848350" y="3062289"/>
            <a:ext cx="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GB" altLang="en-US"/>
          </a:p>
        </p:txBody>
      </p:sp>
      <p:pic>
        <p:nvPicPr>
          <p:cNvPr id="6" name="Picture 5">
            <a:extLst>
              <a:ext uri="{FF2B5EF4-FFF2-40B4-BE49-F238E27FC236}">
                <a16:creationId xmlns:a16="http://schemas.microsoft.com/office/drawing/2014/main" id="{B7730EA1-F9D5-CEB0-B074-CC288B5FD73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34300" y="0"/>
            <a:ext cx="4457700" cy="6858000"/>
          </a:xfrm>
          <a:prstGeom prst="rect">
            <a:avLst/>
          </a:prstGeom>
        </p:spPr>
      </p:pic>
    </p:spTree>
    <p:extLst>
      <p:ext uri="{BB962C8B-B14F-4D97-AF65-F5344CB8AC3E}">
        <p14:creationId xmlns:p14="http://schemas.microsoft.com/office/powerpoint/2010/main" val="3792329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727C74-8712-D99B-A4F6-66FAC740D50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2C169904-F1F7-B02C-0808-915502E8EEEE}"/>
              </a:ext>
            </a:extLst>
          </p:cNvPr>
          <p:cNvPicPr>
            <a:picLocks noChangeAspect="1"/>
          </p:cNvPicPr>
          <p:nvPr/>
        </p:nvPicPr>
        <p:blipFill>
          <a:blip r:embed="rId3"/>
          <a:stretch>
            <a:fillRect/>
          </a:stretch>
        </p:blipFill>
        <p:spPr>
          <a:xfrm>
            <a:off x="4100351" y="728412"/>
            <a:ext cx="8091649" cy="5401176"/>
          </a:xfrm>
          <a:prstGeom prst="rect">
            <a:avLst/>
          </a:prstGeom>
        </p:spPr>
      </p:pic>
      <p:pic>
        <p:nvPicPr>
          <p:cNvPr id="6" name="Picture 5">
            <a:extLst>
              <a:ext uri="{FF2B5EF4-FFF2-40B4-BE49-F238E27FC236}">
                <a16:creationId xmlns:a16="http://schemas.microsoft.com/office/drawing/2014/main" id="{C4D751D6-15C8-4702-F211-D39E9EE05322}"/>
              </a:ext>
            </a:extLst>
          </p:cNvPr>
          <p:cNvPicPr>
            <a:picLocks noChangeAspect="1"/>
          </p:cNvPicPr>
          <p:nvPr/>
        </p:nvPicPr>
        <p:blipFill>
          <a:blip r:embed="rId4"/>
          <a:stretch>
            <a:fillRect/>
          </a:stretch>
        </p:blipFill>
        <p:spPr>
          <a:xfrm>
            <a:off x="0" y="728412"/>
            <a:ext cx="4436076" cy="5401176"/>
          </a:xfrm>
          <a:prstGeom prst="rect">
            <a:avLst/>
          </a:prstGeom>
        </p:spPr>
      </p:pic>
    </p:spTree>
    <p:extLst>
      <p:ext uri="{BB962C8B-B14F-4D97-AF65-F5344CB8AC3E}">
        <p14:creationId xmlns:p14="http://schemas.microsoft.com/office/powerpoint/2010/main" val="2731743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D1050-858E-E249-2133-73DE767E2DF7}"/>
            </a:ext>
          </a:extLst>
        </p:cNvPr>
        <p:cNvGrpSpPr/>
        <p:nvPr/>
      </p:nvGrpSpPr>
      <p:grpSpPr>
        <a:xfrm>
          <a:off x="0" y="0"/>
          <a:ext cx="0" cy="0"/>
          <a:chOff x="0" y="0"/>
          <a:chExt cx="0" cy="0"/>
        </a:xfrm>
      </p:grpSpPr>
      <p:sp>
        <p:nvSpPr>
          <p:cNvPr id="7171" name="Text Box 1052">
            <a:extLst>
              <a:ext uri="{FF2B5EF4-FFF2-40B4-BE49-F238E27FC236}">
                <a16:creationId xmlns:a16="http://schemas.microsoft.com/office/drawing/2014/main" id="{F37AAEE7-1BAC-F76C-721E-0AC8C0F7DD33}"/>
              </a:ext>
            </a:extLst>
          </p:cNvPr>
          <p:cNvSpPr txBox="1">
            <a:spLocks noChangeArrowheads="1"/>
          </p:cNvSpPr>
          <p:nvPr/>
        </p:nvSpPr>
        <p:spPr bwMode="auto">
          <a:xfrm>
            <a:off x="2358557" y="1645286"/>
            <a:ext cx="7696502"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r>
              <a:rPr lang="en-GB" altLang="en-US" sz="4400" dirty="0">
                <a:latin typeface="Arial" panose="020B0604020202020204" pitchFamily="34" charset="0"/>
              </a:rPr>
              <a:t>IDEAS &amp; KEYWORD IDENTIFICATION</a:t>
            </a:r>
          </a:p>
        </p:txBody>
      </p:sp>
      <mc:AlternateContent xmlns:mc="http://schemas.openxmlformats.org/markup-compatibility/2006">
        <mc:Choice xmlns:p14="http://schemas.microsoft.com/office/powerpoint/2010/main" Requires="p14">
          <p:contentPart p14:bwMode="auto" r:id="rId3">
            <p14:nvContentPartPr>
              <p14:cNvPr id="19" name="Ink 18">
                <a:extLst>
                  <a:ext uri="{FF2B5EF4-FFF2-40B4-BE49-F238E27FC236}">
                    <a16:creationId xmlns:a16="http://schemas.microsoft.com/office/drawing/2014/main" id="{18B8D591-20BB-D952-F483-38BB78DDE89A}"/>
                  </a:ext>
                </a:extLst>
              </p14:cNvPr>
              <p14:cNvContentPartPr/>
              <p14:nvPr/>
            </p14:nvContentPartPr>
            <p14:xfrm>
              <a:off x="6801462" y="3010376"/>
              <a:ext cx="360" cy="360"/>
            </p14:xfrm>
          </p:contentPart>
        </mc:Choice>
        <mc:Fallback>
          <p:pic>
            <p:nvPicPr>
              <p:cNvPr id="19" name="Ink 18">
                <a:extLst>
                  <a:ext uri="{FF2B5EF4-FFF2-40B4-BE49-F238E27FC236}">
                    <a16:creationId xmlns:a16="http://schemas.microsoft.com/office/drawing/2014/main" id="{18B8D591-20BB-D952-F483-38BB78DDE89A}"/>
                  </a:ext>
                </a:extLst>
              </p:cNvPr>
              <p:cNvPicPr/>
              <p:nvPr/>
            </p:nvPicPr>
            <p:blipFill>
              <a:blip r:embed="rId4"/>
              <a:stretch>
                <a:fillRect/>
              </a:stretch>
            </p:blipFill>
            <p:spPr>
              <a:xfrm>
                <a:off x="6797142" y="3006056"/>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20" name="Ink 19">
                <a:extLst>
                  <a:ext uri="{FF2B5EF4-FFF2-40B4-BE49-F238E27FC236}">
                    <a16:creationId xmlns:a16="http://schemas.microsoft.com/office/drawing/2014/main" id="{7263FBF4-6457-E816-246F-35322F0B75AC}"/>
                  </a:ext>
                </a:extLst>
              </p14:cNvPr>
              <p14:cNvContentPartPr/>
              <p14:nvPr/>
            </p14:nvContentPartPr>
            <p14:xfrm>
              <a:off x="8741142" y="3147176"/>
              <a:ext cx="75240" cy="105840"/>
            </p14:xfrm>
          </p:contentPart>
        </mc:Choice>
        <mc:Fallback>
          <p:pic>
            <p:nvPicPr>
              <p:cNvPr id="20" name="Ink 19">
                <a:extLst>
                  <a:ext uri="{FF2B5EF4-FFF2-40B4-BE49-F238E27FC236}">
                    <a16:creationId xmlns:a16="http://schemas.microsoft.com/office/drawing/2014/main" id="{7263FBF4-6457-E816-246F-35322F0B75AC}"/>
                  </a:ext>
                </a:extLst>
              </p:cNvPr>
              <p:cNvPicPr/>
              <p:nvPr/>
            </p:nvPicPr>
            <p:blipFill>
              <a:blip r:embed="rId6"/>
              <a:stretch>
                <a:fillRect/>
              </a:stretch>
            </p:blipFill>
            <p:spPr>
              <a:xfrm>
                <a:off x="8736822" y="3142871"/>
                <a:ext cx="83880" cy="114451"/>
              </a:xfrm>
              <a:prstGeom prst="rect">
                <a:avLst/>
              </a:prstGeom>
            </p:spPr>
          </p:pic>
        </mc:Fallback>
      </mc:AlternateContent>
    </p:spTree>
    <p:extLst>
      <p:ext uri="{BB962C8B-B14F-4D97-AF65-F5344CB8AC3E}">
        <p14:creationId xmlns:p14="http://schemas.microsoft.com/office/powerpoint/2010/main" val="2027135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CC332F5A-8AB9-BA72-5E26-1F1660F17F5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DF5F220-7E9F-99F2-4C47-5A7F58F9453D}"/>
              </a:ext>
            </a:extLst>
          </p:cNvPr>
          <p:cNvPicPr>
            <a:picLocks noChangeAspect="1"/>
          </p:cNvPicPr>
          <p:nvPr/>
        </p:nvPicPr>
        <p:blipFill>
          <a:blip r:embed="rId3"/>
          <a:stretch>
            <a:fillRect/>
          </a:stretch>
        </p:blipFill>
        <p:spPr>
          <a:xfrm>
            <a:off x="5124728" y="834927"/>
            <a:ext cx="6712278" cy="5188146"/>
          </a:xfrm>
          <a:prstGeom prst="rect">
            <a:avLst/>
          </a:prstGeom>
        </p:spPr>
      </p:pic>
      <p:sp>
        <p:nvSpPr>
          <p:cNvPr id="4" name="TextBox 3">
            <a:extLst>
              <a:ext uri="{FF2B5EF4-FFF2-40B4-BE49-F238E27FC236}">
                <a16:creationId xmlns:a16="http://schemas.microsoft.com/office/drawing/2014/main" id="{32C14EDC-E315-DB04-1024-647593DCF1AE}"/>
              </a:ext>
            </a:extLst>
          </p:cNvPr>
          <p:cNvSpPr txBox="1"/>
          <p:nvPr/>
        </p:nvSpPr>
        <p:spPr>
          <a:xfrm>
            <a:off x="812207" y="1762027"/>
            <a:ext cx="3210697" cy="3732432"/>
          </a:xfrm>
          <a:prstGeom prst="rect">
            <a:avLst/>
          </a:prstGeom>
          <a:noFill/>
        </p:spPr>
        <p:txBody>
          <a:bodyPr wrap="square" rtlCol="0">
            <a:spAutoFit/>
          </a:bodyPr>
          <a:lstStyle/>
          <a:p>
            <a:pPr marL="37466" marR="30480" lvl="0" indent="0" defTabSz="914400" eaLnBrk="1" fontAlgn="auto" latinLnBrk="0" hangingPunct="1">
              <a:lnSpc>
                <a:spcPct val="101400"/>
              </a:lnSpc>
              <a:spcBef>
                <a:spcPts val="90"/>
              </a:spcBef>
              <a:spcAft>
                <a:spcPts val="0"/>
              </a:spcAft>
              <a:buClrTx/>
              <a:buSzTx/>
              <a:buFontTx/>
              <a:buNone/>
              <a:tabLst>
                <a:tab pos="259715" algn="l"/>
              </a:tabLst>
              <a:defRPr/>
            </a:pPr>
            <a:r>
              <a:rPr kumimoji="0" lang="en-GB" sz="1800" b="1" i="0" u="none" strike="noStrike" kern="0" cap="none" spc="0" normalizeH="0" baseline="0" noProof="0" dirty="0">
                <a:ln>
                  <a:noFill/>
                </a:ln>
                <a:solidFill>
                  <a:sysClr val="windowText" lastClr="000000"/>
                </a:solidFill>
                <a:effectLst/>
                <a:uLnTx/>
                <a:uFillTx/>
                <a:latin typeface="Aptos" panose="020B0004020202020204" pitchFamily="34" charset="0"/>
                <a:cs typeface="Calibri"/>
              </a:rPr>
              <a:t>CONCEPT MAPPING</a:t>
            </a:r>
            <a:br>
              <a:rPr kumimoji="0" lang="en-GB" sz="1800" b="1" i="0" u="none" strike="noStrike" kern="0" cap="none" spc="0" normalizeH="0" baseline="0" noProof="0" dirty="0">
                <a:ln>
                  <a:noFill/>
                </a:ln>
                <a:solidFill>
                  <a:sysClr val="windowText" lastClr="000000"/>
                </a:solidFill>
                <a:effectLst/>
                <a:uLnTx/>
                <a:uFillTx/>
                <a:latin typeface="Aptos" panose="020B0004020202020204" pitchFamily="34" charset="0"/>
                <a:cs typeface="Calibri"/>
              </a:rPr>
            </a:br>
            <a:endParaRPr lang="en-GB" sz="1800" kern="0" dirty="0">
              <a:solidFill>
                <a:sysClr val="windowText" lastClr="000000"/>
              </a:solidFill>
              <a:latin typeface="Aptos" panose="020B0004020202020204" pitchFamily="34" charset="0"/>
              <a:cs typeface="Calibri"/>
            </a:endParaRPr>
          </a:p>
          <a:p>
            <a:pPr marL="37466" marR="30480" lvl="0" indent="0" defTabSz="914400" eaLnBrk="1" fontAlgn="auto" latinLnBrk="0" hangingPunct="1">
              <a:lnSpc>
                <a:spcPct val="101400"/>
              </a:lnSpc>
              <a:spcBef>
                <a:spcPts val="90"/>
              </a:spcBef>
              <a:spcAft>
                <a:spcPts val="0"/>
              </a:spcAft>
              <a:buClrTx/>
              <a:buSzTx/>
              <a:buFontTx/>
              <a:buNone/>
              <a:tabLst>
                <a:tab pos="259715" algn="l"/>
              </a:tabLst>
              <a:defRPr/>
            </a:pPr>
            <a:r>
              <a:rPr kumimoji="0" lang="en-GB" sz="1400" b="0" i="0" u="none" strike="noStrike" kern="0" cap="none" spc="0" normalizeH="0" baseline="0" noProof="0" dirty="0">
                <a:ln>
                  <a:noFill/>
                </a:ln>
                <a:solidFill>
                  <a:sysClr val="windowText" lastClr="000000"/>
                </a:solidFill>
                <a:effectLst/>
                <a:uLnTx/>
                <a:uFillTx/>
                <a:latin typeface="Aptos" panose="020B0004020202020204" pitchFamily="34" charset="0"/>
                <a:cs typeface="Calibri"/>
              </a:rPr>
              <a:t>When coming up with </a:t>
            </a:r>
            <a:r>
              <a:rPr lang="en-GB" sz="1400" b="0" kern="0" dirty="0">
                <a:solidFill>
                  <a:sysClr val="windowText" lastClr="000000"/>
                </a:solidFill>
                <a:latin typeface="Aptos" panose="020B0004020202020204" pitchFamily="34" charset="0"/>
                <a:cs typeface="Calibri"/>
              </a:rPr>
              <a:t>a research topic </a:t>
            </a:r>
            <a:r>
              <a:rPr kumimoji="0" lang="en-GB" sz="1400" b="0" i="0" u="none" strike="noStrike" kern="0" cap="none" spc="0" normalizeH="0" baseline="0" noProof="0">
                <a:ln>
                  <a:noFill/>
                </a:ln>
                <a:solidFill>
                  <a:sysClr val="windowText" lastClr="000000"/>
                </a:solidFill>
                <a:effectLst/>
                <a:uLnTx/>
                <a:uFillTx/>
                <a:latin typeface="Aptos" panose="020B0004020202020204" pitchFamily="34" charset="0"/>
                <a:cs typeface="Calibri"/>
              </a:rPr>
              <a:t>for your paper, </a:t>
            </a:r>
            <a:r>
              <a:rPr kumimoji="0" lang="en-GB" sz="1400" b="0" i="0" u="none" strike="noStrike" kern="0" cap="none" spc="0" normalizeH="0" baseline="0" noProof="0" dirty="0">
                <a:ln>
                  <a:noFill/>
                </a:ln>
                <a:solidFill>
                  <a:sysClr val="windowText" lastClr="000000"/>
                </a:solidFill>
                <a:effectLst/>
                <a:uLnTx/>
                <a:uFillTx/>
                <a:latin typeface="Aptos" panose="020B0004020202020204" pitchFamily="34" charset="0"/>
                <a:cs typeface="Calibri"/>
              </a:rPr>
              <a:t>it can be hard to move from a general topic to a specific research focus or figure out which keywords to use to get the most helpful results.</a:t>
            </a:r>
          </a:p>
          <a:p>
            <a:pPr marL="37466" marR="30480" lvl="0" indent="0" defTabSz="914400" eaLnBrk="1" fontAlgn="auto" latinLnBrk="0" hangingPunct="1">
              <a:lnSpc>
                <a:spcPct val="101400"/>
              </a:lnSpc>
              <a:spcBef>
                <a:spcPts val="90"/>
              </a:spcBef>
              <a:spcAft>
                <a:spcPts val="0"/>
              </a:spcAft>
              <a:buClrTx/>
              <a:buSzTx/>
              <a:buFontTx/>
              <a:buNone/>
              <a:tabLst>
                <a:tab pos="259715" algn="l"/>
              </a:tabLst>
              <a:defRPr/>
            </a:pPr>
            <a:endParaRPr lang="en-GB" sz="1400" b="0" kern="0" dirty="0">
              <a:solidFill>
                <a:sysClr val="windowText" lastClr="000000"/>
              </a:solidFill>
              <a:latin typeface="Aptos" panose="020B0004020202020204" pitchFamily="34" charset="0"/>
              <a:cs typeface="Calibri"/>
            </a:endParaRPr>
          </a:p>
          <a:p>
            <a:pPr marL="37466" marR="30480" lvl="0" indent="0" defTabSz="914400" eaLnBrk="1" fontAlgn="auto" latinLnBrk="0" hangingPunct="1">
              <a:lnSpc>
                <a:spcPct val="101400"/>
              </a:lnSpc>
              <a:spcBef>
                <a:spcPts val="90"/>
              </a:spcBef>
              <a:spcAft>
                <a:spcPts val="0"/>
              </a:spcAft>
              <a:buClrTx/>
              <a:buSzTx/>
              <a:buFontTx/>
              <a:buNone/>
              <a:tabLst>
                <a:tab pos="259715" algn="l"/>
              </a:tabLst>
              <a:defRPr/>
            </a:pPr>
            <a:r>
              <a:rPr kumimoji="0" lang="en-GB" sz="1400" b="0" i="0" u="none" strike="noStrike" kern="0" cap="none" spc="0" normalizeH="0" baseline="0" noProof="0" dirty="0">
                <a:ln>
                  <a:noFill/>
                </a:ln>
                <a:solidFill>
                  <a:sysClr val="windowText" lastClr="000000"/>
                </a:solidFill>
                <a:effectLst/>
                <a:uLnTx/>
                <a:uFillTx/>
                <a:latin typeface="Aptos" panose="020B0004020202020204" pitchFamily="34" charset="0"/>
                <a:cs typeface="Calibri"/>
              </a:rPr>
              <a:t>This is where the concept map comes in! Use related concepts and keywords to brainstorm helpful terms for your search. These terms can be helpful in thinking about where you want to focus your paper, leading to that research question.</a:t>
            </a:r>
            <a:endParaRPr kumimoji="0" lang="en-GB" sz="1800" b="0" i="0" u="none" strike="noStrike" kern="0" cap="none" spc="0" normalizeH="0" baseline="0" noProof="0" dirty="0">
              <a:ln>
                <a:noFill/>
              </a:ln>
              <a:solidFill>
                <a:sysClr val="windowText" lastClr="000000"/>
              </a:solidFill>
              <a:effectLst/>
              <a:uLnTx/>
              <a:uFillTx/>
              <a:latin typeface="Aptos" panose="020B0004020202020204" pitchFamily="34" charset="0"/>
              <a:cs typeface="Calibri"/>
            </a:endParaRPr>
          </a:p>
        </p:txBody>
      </p:sp>
      <p:cxnSp>
        <p:nvCxnSpPr>
          <p:cNvPr id="9" name="Straight Connector 8">
            <a:extLst>
              <a:ext uri="{FF2B5EF4-FFF2-40B4-BE49-F238E27FC236}">
                <a16:creationId xmlns:a16="http://schemas.microsoft.com/office/drawing/2014/main" id="{DBE51D9A-B9A0-B522-7AF8-F8DFBFD63E0E}"/>
              </a:ext>
            </a:extLst>
          </p:cNvPr>
          <p:cNvCxnSpPr>
            <a:cxnSpLocks/>
          </p:cNvCxnSpPr>
          <p:nvPr/>
        </p:nvCxnSpPr>
        <p:spPr bwMode="auto">
          <a:xfrm flipV="1">
            <a:off x="5859998" y="867374"/>
            <a:ext cx="1575380" cy="31351"/>
          </a:xfrm>
          <a:prstGeom prst="line">
            <a:avLst/>
          </a:prstGeom>
          <a:ln w="28575">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87A60DAE-A524-AC36-0E46-486F285AB3C8}"/>
              </a:ext>
            </a:extLst>
          </p:cNvPr>
          <p:cNvSpPr txBox="1"/>
          <p:nvPr/>
        </p:nvSpPr>
        <p:spPr>
          <a:xfrm>
            <a:off x="8753475" y="834927"/>
            <a:ext cx="1924050" cy="400110"/>
          </a:xfrm>
          <a:prstGeom prst="rect">
            <a:avLst/>
          </a:prstGeom>
          <a:noFill/>
        </p:spPr>
        <p:txBody>
          <a:bodyPr wrap="square">
            <a:spAutoFit/>
          </a:bodyPr>
          <a:lstStyle/>
          <a:p>
            <a:r>
              <a:rPr lang="en-GB" sz="1000" b="0" dirty="0">
                <a:solidFill>
                  <a:schemeClr val="bg1"/>
                </a:solidFill>
                <a:latin typeface="Aptos" panose="020B0004020202020204" pitchFamily="34" charset="0"/>
              </a:rPr>
              <a:t>CAN YOU BREAK THAT DOWN INTO SMALLER CONCEPTS?</a:t>
            </a:r>
          </a:p>
        </p:txBody>
      </p:sp>
      <p:sp>
        <p:nvSpPr>
          <p:cNvPr id="18" name="Rectangle 17">
            <a:extLst>
              <a:ext uri="{FF2B5EF4-FFF2-40B4-BE49-F238E27FC236}">
                <a16:creationId xmlns:a16="http://schemas.microsoft.com/office/drawing/2014/main" id="{0CA5CD2B-83A2-9142-72C7-AD23EA3AB12E}"/>
              </a:ext>
            </a:extLst>
          </p:cNvPr>
          <p:cNvSpPr/>
          <p:nvPr/>
        </p:nvSpPr>
        <p:spPr bwMode="auto">
          <a:xfrm>
            <a:off x="4914900" y="4200525"/>
            <a:ext cx="1247775" cy="435374"/>
          </a:xfrm>
          <a:prstGeom prst="rect">
            <a:avLst/>
          </a:prstGeom>
          <a:solidFill>
            <a:schemeClr val="tx1"/>
          </a:solidFill>
          <a:ln w="9525" cap="flat" cmpd="sng" algn="ctr">
            <a:solidFill>
              <a:srgbClr val="F8F8F8"/>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17" name="TextBox 16">
            <a:extLst>
              <a:ext uri="{FF2B5EF4-FFF2-40B4-BE49-F238E27FC236}">
                <a16:creationId xmlns:a16="http://schemas.microsoft.com/office/drawing/2014/main" id="{7AF24489-2C5B-B5FE-DABC-8578950C76DF}"/>
              </a:ext>
            </a:extLst>
          </p:cNvPr>
          <p:cNvSpPr txBox="1"/>
          <p:nvPr/>
        </p:nvSpPr>
        <p:spPr>
          <a:xfrm>
            <a:off x="4586883" y="4206777"/>
            <a:ext cx="1747242" cy="553998"/>
          </a:xfrm>
          <a:prstGeom prst="rect">
            <a:avLst/>
          </a:prstGeom>
          <a:noFill/>
        </p:spPr>
        <p:txBody>
          <a:bodyPr wrap="square">
            <a:spAutoFit/>
          </a:bodyPr>
          <a:lstStyle/>
          <a:p>
            <a:r>
              <a:rPr lang="en-GB" sz="1000" b="0" dirty="0">
                <a:solidFill>
                  <a:schemeClr val="bg1"/>
                </a:solidFill>
                <a:latin typeface="Aptos" panose="020B0004020202020204" pitchFamily="34" charset="0"/>
              </a:rPr>
              <a:t>CAN YOUPULL KEYWORDS OR IDEAS FROM THOSE CONCEPTS?</a:t>
            </a:r>
          </a:p>
        </p:txBody>
      </p:sp>
      <p:sp>
        <p:nvSpPr>
          <p:cNvPr id="19" name="TextBox 18">
            <a:extLst>
              <a:ext uri="{FF2B5EF4-FFF2-40B4-BE49-F238E27FC236}">
                <a16:creationId xmlns:a16="http://schemas.microsoft.com/office/drawing/2014/main" id="{7D117037-B541-60D4-A5DE-46E49915016E}"/>
              </a:ext>
            </a:extLst>
          </p:cNvPr>
          <p:cNvSpPr txBox="1"/>
          <p:nvPr/>
        </p:nvSpPr>
        <p:spPr>
          <a:xfrm rot="21480000">
            <a:off x="5899112" y="973761"/>
            <a:ext cx="1917120" cy="246221"/>
          </a:xfrm>
          <a:prstGeom prst="rect">
            <a:avLst/>
          </a:prstGeom>
          <a:noFill/>
        </p:spPr>
        <p:txBody>
          <a:bodyPr wrap="square">
            <a:spAutoFit/>
          </a:bodyPr>
          <a:lstStyle/>
          <a:p>
            <a:r>
              <a:rPr lang="en-GB" sz="1000" dirty="0">
                <a:solidFill>
                  <a:schemeClr val="bg1"/>
                </a:solidFill>
                <a:latin typeface="Aptos" panose="020B0004020202020204" pitchFamily="34" charset="0"/>
              </a:rPr>
              <a:t>WHAT IS YOUR MAIN IDEA?</a:t>
            </a:r>
          </a:p>
        </p:txBody>
      </p:sp>
      <p:sp>
        <p:nvSpPr>
          <p:cNvPr id="6" name="TextBox 5">
            <a:extLst>
              <a:ext uri="{FF2B5EF4-FFF2-40B4-BE49-F238E27FC236}">
                <a16:creationId xmlns:a16="http://schemas.microsoft.com/office/drawing/2014/main" id="{5E56F592-64DA-9425-3E7E-A09B4E4C0B68}"/>
              </a:ext>
            </a:extLst>
          </p:cNvPr>
          <p:cNvSpPr txBox="1"/>
          <p:nvPr/>
        </p:nvSpPr>
        <p:spPr>
          <a:xfrm>
            <a:off x="8352401" y="5746074"/>
            <a:ext cx="3484605" cy="553998"/>
          </a:xfrm>
          <a:prstGeom prst="rect">
            <a:avLst/>
          </a:prstGeom>
          <a:noFill/>
        </p:spPr>
        <p:txBody>
          <a:bodyPr wrap="square">
            <a:spAutoFit/>
          </a:bodyPr>
          <a:lstStyle/>
          <a:p>
            <a:r>
              <a:rPr lang="en-GB" sz="1000" b="0" dirty="0">
                <a:solidFill>
                  <a:schemeClr val="bg1"/>
                </a:solidFill>
                <a:latin typeface="Aptos" panose="020B0004020202020204" pitchFamily="34" charset="0"/>
              </a:rPr>
              <a:t>DRAW AS MANY LEVELS AND CONNECTIONS AS YOU NEED. WHEN YOU ARE FINISHED, GD BACK AND HIGHLIGHT IMPORTANT WORDS TD USE IN YOUR SEARCH.</a:t>
            </a:r>
          </a:p>
        </p:txBody>
      </p:sp>
    </p:spTree>
    <p:extLst>
      <p:ext uri="{BB962C8B-B14F-4D97-AF65-F5344CB8AC3E}">
        <p14:creationId xmlns:p14="http://schemas.microsoft.com/office/powerpoint/2010/main" val="530760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B1FA33-33AA-DAE0-5DAB-1E7A9CAEC04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EF8C767-0CFE-D885-50DE-B70EB288D9FE}"/>
              </a:ext>
            </a:extLst>
          </p:cNvPr>
          <p:cNvSpPr txBox="1"/>
          <p:nvPr/>
        </p:nvSpPr>
        <p:spPr>
          <a:xfrm>
            <a:off x="1219200" y="1066800"/>
            <a:ext cx="10134600" cy="2372701"/>
          </a:xfrm>
          <a:prstGeom prst="rect">
            <a:avLst/>
          </a:prstGeom>
          <a:noFill/>
        </p:spPr>
        <p:txBody>
          <a:bodyPr wrap="square" rtlCol="0">
            <a:spAutoFit/>
          </a:bodyPr>
          <a:lstStyle/>
          <a:p>
            <a:pPr marL="37466" marR="30480" lvl="0" indent="0" defTabSz="914400" eaLnBrk="1" fontAlgn="auto" latinLnBrk="0" hangingPunct="1">
              <a:lnSpc>
                <a:spcPct val="101400"/>
              </a:lnSpc>
              <a:spcBef>
                <a:spcPts val="90"/>
              </a:spcBef>
              <a:spcAft>
                <a:spcPts val="0"/>
              </a:spcAft>
              <a:buClrTx/>
              <a:buSzTx/>
              <a:buFontTx/>
              <a:buNone/>
              <a:tabLst>
                <a:tab pos="259715" algn="l"/>
              </a:tabLst>
              <a:defRPr/>
            </a:pPr>
            <a:r>
              <a:rPr kumimoji="0" lang="en-GB" sz="1800" b="1" i="0" u="none" strike="noStrike" kern="0" cap="none" spc="0" normalizeH="0" baseline="0" noProof="0" dirty="0">
                <a:ln>
                  <a:noFill/>
                </a:ln>
                <a:solidFill>
                  <a:sysClr val="windowText" lastClr="000000"/>
                </a:solidFill>
                <a:effectLst/>
                <a:uLnTx/>
                <a:uFillTx/>
                <a:latin typeface="Calibri"/>
                <a:cs typeface="Calibri"/>
              </a:rPr>
              <a:t>ASSIGNMENT PROGRESS TASK</a:t>
            </a:r>
            <a:br>
              <a:rPr kumimoji="0" lang="en-GB" sz="1800" b="1" i="0" u="none" strike="noStrike" kern="0" cap="none" spc="0" normalizeH="0" baseline="0" noProof="0" dirty="0">
                <a:ln>
                  <a:noFill/>
                </a:ln>
                <a:solidFill>
                  <a:sysClr val="windowText" lastClr="000000"/>
                </a:solidFill>
                <a:effectLst/>
                <a:uLnTx/>
                <a:uFillTx/>
                <a:latin typeface="Calibri"/>
                <a:cs typeface="Calibri"/>
              </a:rPr>
            </a:br>
            <a:br>
              <a:rPr kumimoji="0" lang="en-GB" sz="1800" b="1" i="0" u="none" strike="noStrike" kern="0" cap="none" spc="0" normalizeH="0" baseline="0" noProof="0" dirty="0">
                <a:ln>
                  <a:noFill/>
                </a:ln>
                <a:solidFill>
                  <a:sysClr val="windowText" lastClr="000000"/>
                </a:solidFill>
                <a:effectLst/>
                <a:uLnTx/>
                <a:uFillTx/>
                <a:latin typeface="Calibri"/>
                <a:cs typeface="Calibri"/>
              </a:rPr>
            </a:br>
            <a:r>
              <a:rPr kumimoji="0" lang="en-GB" sz="1800" b="1" i="0" u="none" strike="noStrike" kern="0" cap="none" spc="0" normalizeH="0" baseline="0" noProof="0" dirty="0">
                <a:ln>
                  <a:noFill/>
                </a:ln>
                <a:solidFill>
                  <a:sysClr val="windowText" lastClr="000000"/>
                </a:solidFill>
                <a:effectLst/>
                <a:uLnTx/>
                <a:uFillTx/>
                <a:latin typeface="Calibri"/>
                <a:cs typeface="Calibri"/>
              </a:rPr>
              <a:t>19.02.26</a:t>
            </a:r>
            <a:r>
              <a:rPr lang="en-GB" sz="1800" b="0" kern="0" dirty="0">
                <a:solidFill>
                  <a:sysClr val="windowText" lastClr="000000"/>
                </a:solidFill>
                <a:latin typeface="Calibri"/>
                <a:cs typeface="Calibri"/>
              </a:rPr>
              <a:t> – Keywords identified</a:t>
            </a:r>
            <a:r>
              <a:rPr kumimoji="0" lang="en-GB" sz="1800" b="0" i="0" u="none" strike="noStrike" kern="0" cap="none" spc="0" normalizeH="0" baseline="0" noProof="0" dirty="0">
                <a:ln>
                  <a:noFill/>
                </a:ln>
                <a:solidFill>
                  <a:sysClr val="windowText" lastClr="000000"/>
                </a:solidFill>
                <a:effectLst/>
                <a:uLnTx/>
                <a:uFillTx/>
                <a:latin typeface="Calibri"/>
                <a:cs typeface="Calibri"/>
              </a:rPr>
              <a:t> </a:t>
            </a:r>
            <a:r>
              <a:rPr lang="en-GB" sz="1800" b="0" kern="0" dirty="0">
                <a:solidFill>
                  <a:sysClr val="windowText" lastClr="000000"/>
                </a:solidFill>
                <a:latin typeface="Calibri"/>
                <a:cs typeface="Calibri"/>
              </a:rPr>
              <a:t>(option to use Concept </a:t>
            </a:r>
            <a:r>
              <a:rPr lang="en-GB" sz="1800" b="0" kern="0">
                <a:solidFill>
                  <a:sysClr val="windowText" lastClr="000000"/>
                </a:solidFill>
                <a:latin typeface="Calibri"/>
                <a:cs typeface="Calibri"/>
              </a:rPr>
              <a:t>Mapping technique)</a:t>
            </a:r>
            <a:endParaRPr lang="en-GB" sz="1800" b="0" kern="0" dirty="0">
              <a:solidFill>
                <a:sysClr val="windowText" lastClr="000000"/>
              </a:solidFill>
              <a:latin typeface="Calibri"/>
              <a:cs typeface="Calibri"/>
            </a:endParaRPr>
          </a:p>
          <a:p>
            <a:pPr marL="37466" marR="30480" lvl="0" indent="0" defTabSz="914400" eaLnBrk="1" fontAlgn="auto" latinLnBrk="0" hangingPunct="1">
              <a:lnSpc>
                <a:spcPct val="101400"/>
              </a:lnSpc>
              <a:spcBef>
                <a:spcPts val="90"/>
              </a:spcBef>
              <a:spcAft>
                <a:spcPts val="0"/>
              </a:spcAft>
              <a:buClrTx/>
              <a:buSzTx/>
              <a:buFontTx/>
              <a:buNone/>
              <a:tabLst>
                <a:tab pos="259715" algn="l"/>
              </a:tabLst>
              <a:defRPr/>
            </a:pPr>
            <a:endParaRPr kumimoji="0" lang="en-GB" sz="1800" b="0" i="0" u="none" strike="noStrike" kern="0" cap="none" spc="0" normalizeH="0" baseline="0" noProof="0" dirty="0">
              <a:ln>
                <a:noFill/>
              </a:ln>
              <a:solidFill>
                <a:sysClr val="windowText" lastClr="000000"/>
              </a:solidFill>
              <a:effectLst/>
              <a:uLnTx/>
              <a:uFillTx/>
              <a:latin typeface="Calibri"/>
              <a:cs typeface="Calibri"/>
            </a:endParaRPr>
          </a:p>
          <a:p>
            <a:pPr marL="37466" marR="30480" eaLnBrk="1" fontAlgn="auto" hangingPunct="1">
              <a:lnSpc>
                <a:spcPct val="101400"/>
              </a:lnSpc>
              <a:spcBef>
                <a:spcPts val="90"/>
              </a:spcBef>
              <a:spcAft>
                <a:spcPts val="0"/>
              </a:spcAft>
              <a:tabLst>
                <a:tab pos="259715" algn="l"/>
              </a:tabLst>
              <a:defRPr/>
            </a:pPr>
            <a:r>
              <a:rPr lang="en-GB" sz="1800" kern="0" dirty="0">
                <a:solidFill>
                  <a:sysClr val="windowText" lastClr="000000"/>
                </a:solidFill>
                <a:latin typeface="Calibri"/>
                <a:cs typeface="Calibri"/>
              </a:rPr>
              <a:t>12.03.26</a:t>
            </a:r>
            <a:r>
              <a:rPr lang="en-GB" sz="1800" b="0" kern="0" dirty="0">
                <a:solidFill>
                  <a:sysClr val="windowText" lastClr="000000"/>
                </a:solidFill>
                <a:latin typeface="Calibri"/>
                <a:cs typeface="Calibri"/>
              </a:rPr>
              <a:t> – Draft Opening paragraph outlining your context, 3 keywords and direction of thinking</a:t>
            </a:r>
          </a:p>
          <a:p>
            <a:pPr marL="37466" marR="30480" eaLnBrk="1" fontAlgn="auto" hangingPunct="1">
              <a:lnSpc>
                <a:spcPct val="101400"/>
              </a:lnSpc>
              <a:spcBef>
                <a:spcPts val="90"/>
              </a:spcBef>
              <a:spcAft>
                <a:spcPts val="0"/>
              </a:spcAft>
              <a:tabLst>
                <a:tab pos="259715" algn="l"/>
              </a:tabLst>
              <a:defRPr/>
            </a:pPr>
            <a:r>
              <a:rPr lang="en-GB" sz="1800" b="0" kern="0" dirty="0">
                <a:solidFill>
                  <a:sysClr val="windowText" lastClr="000000"/>
                </a:solidFill>
                <a:latin typeface="Calibri"/>
                <a:cs typeface="Calibri"/>
              </a:rPr>
              <a:t>		   (150-200 words approx.)</a:t>
            </a:r>
          </a:p>
          <a:p>
            <a:pPr marL="37466" marR="30480" lvl="0" indent="0" defTabSz="914400" eaLnBrk="1" fontAlgn="auto" latinLnBrk="0" hangingPunct="1">
              <a:lnSpc>
                <a:spcPct val="101400"/>
              </a:lnSpc>
              <a:spcBef>
                <a:spcPts val="90"/>
              </a:spcBef>
              <a:spcAft>
                <a:spcPts val="0"/>
              </a:spcAft>
              <a:buClrTx/>
              <a:buSzTx/>
              <a:buFontTx/>
              <a:buNone/>
              <a:tabLst>
                <a:tab pos="259715" algn="l"/>
              </a:tabLst>
              <a:defRPr/>
            </a:pPr>
            <a:endParaRPr kumimoji="0" lang="en-GB" sz="1800" b="0" i="0" u="none" strike="noStrike" kern="0" cap="none" spc="0" normalizeH="0" baseline="0" noProof="0" dirty="0">
              <a:ln>
                <a:noFill/>
              </a:ln>
              <a:solidFill>
                <a:sysClr val="windowText" lastClr="000000"/>
              </a:solidFill>
              <a:effectLst/>
              <a:uLnTx/>
              <a:uFillTx/>
              <a:latin typeface="Calibri"/>
              <a:cs typeface="Calibri"/>
            </a:endParaRPr>
          </a:p>
          <a:p>
            <a:pPr marL="37466" marR="30480" lvl="0" indent="0" defTabSz="914400" eaLnBrk="1" fontAlgn="auto" latinLnBrk="0" hangingPunct="1">
              <a:lnSpc>
                <a:spcPct val="101400"/>
              </a:lnSpc>
              <a:spcBef>
                <a:spcPts val="90"/>
              </a:spcBef>
              <a:spcAft>
                <a:spcPts val="0"/>
              </a:spcAft>
              <a:buClrTx/>
              <a:buSzTx/>
              <a:buFontTx/>
              <a:buNone/>
              <a:tabLst>
                <a:tab pos="259715" algn="l"/>
              </a:tabLst>
              <a:defRPr/>
            </a:pPr>
            <a:endParaRPr kumimoji="0" lang="en-GB" sz="1800" b="0" i="0" u="none" strike="noStrike" kern="0" cap="none" spc="0" normalizeH="0" baseline="0" noProof="0" dirty="0">
              <a:ln>
                <a:noFill/>
              </a:ln>
              <a:solidFill>
                <a:sysClr val="windowText" lastClr="000000"/>
              </a:solidFill>
              <a:effectLst/>
              <a:uLnTx/>
              <a:uFillTx/>
              <a:latin typeface="Calibri"/>
              <a:cs typeface="Calibri"/>
            </a:endParaRPr>
          </a:p>
        </p:txBody>
      </p:sp>
    </p:spTree>
    <p:extLst>
      <p:ext uri="{BB962C8B-B14F-4D97-AF65-F5344CB8AC3E}">
        <p14:creationId xmlns:p14="http://schemas.microsoft.com/office/powerpoint/2010/main" val="1520215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AF5C62-C32B-30C9-23AC-91D769209977}"/>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713D3C5D-4BC5-E692-4729-069A16439A05}"/>
              </a:ext>
            </a:extLst>
          </p:cNvPr>
          <p:cNvSpPr txBox="1">
            <a:spLocks noChangeArrowheads="1"/>
          </p:cNvSpPr>
          <p:nvPr/>
        </p:nvSpPr>
        <p:spPr bwMode="auto">
          <a:xfrm>
            <a:off x="808074" y="852371"/>
            <a:ext cx="10564775"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GB" altLang="en-US" sz="4800" b="1" i="0" u="none" strike="noStrike" kern="0" cap="none" spc="0" normalizeH="0" baseline="0" noProof="0" dirty="0">
                <a:ln>
                  <a:noFill/>
                </a:ln>
                <a:solidFill>
                  <a:prstClr val="black"/>
                </a:solidFill>
                <a:effectLst/>
                <a:uLnTx/>
                <a:uFillTx/>
                <a:latin typeface="Arial" panose="020B0604020202020204" pitchFamily="34" charset="0"/>
              </a:rPr>
              <a:t>QUESTIONS?</a:t>
            </a:r>
          </a:p>
          <a:p>
            <a:pPr marL="0" marR="0" lvl="0" indent="0" algn="r" defTabSz="914400" eaLnBrk="1" fontAlgn="auto" latinLnBrk="0" hangingPunct="1">
              <a:lnSpc>
                <a:spcPct val="100000"/>
              </a:lnSpc>
              <a:spcBef>
                <a:spcPts val="0"/>
              </a:spcBef>
              <a:spcAft>
                <a:spcPts val="0"/>
              </a:spcAft>
              <a:buClrTx/>
              <a:buSzTx/>
              <a:buFontTx/>
              <a:buNone/>
              <a:tabLst/>
              <a:defRPr/>
            </a:pPr>
            <a:endParaRPr kumimoji="0" lang="en-GB" altLang="en-US" sz="4800" b="1" i="0" u="none" strike="noStrike" kern="0" cap="none" spc="0" normalizeH="0" baseline="0" noProof="0" dirty="0">
              <a:ln>
                <a:noFill/>
              </a:ln>
              <a:solidFill>
                <a:prstClr val="black"/>
              </a:solidFill>
              <a:effectLst/>
              <a:uLnTx/>
              <a:uFillTx/>
              <a:latin typeface="Arial" panose="020B0604020202020204" pitchFamily="34" charset="0"/>
            </a:endParaRPr>
          </a:p>
          <a:p>
            <a:pPr marL="0" marR="0" lvl="0" indent="0" algn="r" defTabSz="914400" eaLnBrk="1" fontAlgn="auto" latinLnBrk="0" hangingPunct="1">
              <a:lnSpc>
                <a:spcPct val="100000"/>
              </a:lnSpc>
              <a:spcBef>
                <a:spcPts val="0"/>
              </a:spcBef>
              <a:spcAft>
                <a:spcPts val="0"/>
              </a:spcAft>
              <a:buClrTx/>
              <a:buSzTx/>
              <a:buFontTx/>
              <a:buNone/>
              <a:tabLst/>
              <a:defRPr/>
            </a:pPr>
            <a:r>
              <a:rPr kumimoji="0" lang="en-GB" altLang="en-US" sz="4800" b="1" i="0" u="none" strike="noStrike" kern="0" cap="none" spc="0" normalizeH="0" baseline="0" noProof="0" dirty="0">
                <a:ln>
                  <a:noFill/>
                </a:ln>
                <a:solidFill>
                  <a:prstClr val="black"/>
                </a:solidFill>
                <a:effectLst/>
                <a:uLnTx/>
                <a:uFillTx/>
                <a:latin typeface="Arial" panose="020B0604020202020204" pitchFamily="34" charset="0"/>
              </a:rPr>
              <a:t>NEXT WEEK</a:t>
            </a:r>
          </a:p>
          <a:p>
            <a:pPr marL="0" marR="0" lvl="0" indent="0" algn="r" defTabSz="914400" eaLnBrk="1" fontAlgn="auto" latinLnBrk="0" hangingPunct="1">
              <a:lnSpc>
                <a:spcPct val="100000"/>
              </a:lnSpc>
              <a:spcBef>
                <a:spcPts val="0"/>
              </a:spcBef>
              <a:spcAft>
                <a:spcPts val="0"/>
              </a:spcAft>
              <a:buClrTx/>
              <a:buSzTx/>
              <a:buFontTx/>
              <a:buNone/>
              <a:tabLst/>
              <a:defRPr/>
            </a:pPr>
            <a:r>
              <a:rPr kumimoji="0" lang="en-GB" altLang="en-US" sz="4800" b="1" i="0" u="none" strike="noStrike" kern="0" cap="none" spc="0" normalizeH="0" baseline="0" noProof="0" dirty="0">
                <a:ln>
                  <a:noFill/>
                </a:ln>
                <a:solidFill>
                  <a:prstClr val="black"/>
                </a:solidFill>
                <a:effectLst/>
                <a:uLnTx/>
                <a:uFillTx/>
                <a:latin typeface="Arial" panose="020B0604020202020204" pitchFamily="34" charset="0"/>
              </a:rPr>
              <a:t>JULIA LOCKHEART</a:t>
            </a:r>
          </a:p>
        </p:txBody>
      </p:sp>
    </p:spTree>
    <p:extLst>
      <p:ext uri="{BB962C8B-B14F-4D97-AF65-F5344CB8AC3E}">
        <p14:creationId xmlns:p14="http://schemas.microsoft.com/office/powerpoint/2010/main" val="835819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1"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1"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563C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3" ma:contentTypeDescription="Create a new document." ma:contentTypeScope="" ma:versionID="9239dba9d0d86f62c841fe7e8076d3d3">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c7529b92eedbd26a203c14a9283fde64"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7AE8556-2A5E-4AF5-B92E-329F18D96B55}">
  <ds:schemaRefs>
    <ds:schemaRef ds:uri="http://purl.org/dc/elements/1.1/"/>
    <ds:schemaRef ds:uri="afa9340e-42d2-4497-9e48-e8fdef61d7b7"/>
    <ds:schemaRef ds:uri="http://purl.org/dc/terms/"/>
    <ds:schemaRef ds:uri="http://purl.org/dc/dcmitype/"/>
    <ds:schemaRef ds:uri="4503d0ed-3769-4fd0-bdd4-365a1b0a4ef4"/>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F0C3B2EF-6945-445F-931B-1200FF631827}">
  <ds:schemaRefs>
    <ds:schemaRef ds:uri="http://schemas.microsoft.com/sharepoint/v3/contenttype/forms"/>
  </ds:schemaRefs>
</ds:datastoreItem>
</file>

<file path=customXml/itemProps3.xml><?xml version="1.0" encoding="utf-8"?>
<ds:datastoreItem xmlns:ds="http://schemas.openxmlformats.org/officeDocument/2006/customXml" ds:itemID="{1C1AD456-711B-4975-B04F-FF2308B426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a9340e-42d2-4497-9e48-e8fdef61d7b7"/>
    <ds:schemaRef ds:uri="4503d0ed-3769-4fd0-bdd4-365a1b0a4e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17242</TotalTime>
  <Words>639</Words>
  <Application>Microsoft Office PowerPoint</Application>
  <PresentationFormat>Widescreen</PresentationFormat>
  <Paragraphs>77</Paragraphs>
  <Slides>13</Slides>
  <Notes>13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13</vt:i4>
      </vt:variant>
    </vt:vector>
  </HeadingPairs>
  <TitlesOfParts>
    <vt:vector size="20" baseType="lpstr">
      <vt:lpstr>Aptos</vt:lpstr>
      <vt:lpstr>Arial</vt:lpstr>
      <vt:lpstr>Arial Rounded MT Bold</vt:lpstr>
      <vt:lpstr>Calibri</vt:lpstr>
      <vt:lpstr>Times New Roman</vt:lpstr>
      <vt:lpstr>Default Design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FADE - 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fad-sj</dc:creator>
  <cp:lastModifiedBy>Matthew Archer</cp:lastModifiedBy>
  <cp:revision>196</cp:revision>
  <cp:lastPrinted>2024-12-05T11:21:13Z</cp:lastPrinted>
  <dcterms:created xsi:type="dcterms:W3CDTF">2003-02-18T13:39:02Z</dcterms:created>
  <dcterms:modified xsi:type="dcterms:W3CDTF">2026-02-09T08:51:04Z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