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8" r:id="rId4"/>
    <p:sldId id="259" r:id="rId5"/>
    <p:sldId id="260" r:id="rId6"/>
    <p:sldId id="261" r:id="rId7"/>
    <p:sldId id="262" r:id="rId8"/>
    <p:sldId id="263" r:id="rId9"/>
    <p:sldId id="267" r:id="rId10"/>
    <p:sldId id="266"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3" d="100"/>
          <a:sy n="73" d="100"/>
        </p:scale>
        <p:origin x="61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nedoli_c\Desktop\Gantt%20Chart%20for%20Restaurant%20Extension%20Project.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bar"/>
        <c:grouping val="stacked"/>
        <c:varyColors val="0"/>
        <c:ser>
          <c:idx val="0"/>
          <c:order val="0"/>
          <c:tx>
            <c:strRef>
              <c:f>Sheet1!$A$1</c:f>
              <c:strCache>
                <c:ptCount val="1"/>
                <c:pt idx="0">
                  <c:v>Start Date  </c:v>
                </c:pt>
              </c:strCache>
            </c:strRef>
          </c:tx>
          <c:spPr>
            <a:noFill/>
            <a:ln>
              <a:noFill/>
            </a:ln>
            <a:effectLst/>
          </c:spPr>
          <c:invertIfNegative val="0"/>
          <c:cat>
            <c:strRef>
              <c:f>Sheet1!$C$2:$C$7</c:f>
              <c:strCache>
                <c:ptCount val="6"/>
                <c:pt idx="0">
                  <c:v>Planning (Resource Allocation and Budgeting)</c:v>
                </c:pt>
                <c:pt idx="1">
                  <c:v>Permits and Licences</c:v>
                </c:pt>
                <c:pt idx="2">
                  <c:v>Purchase of Building Materials</c:v>
                </c:pt>
                <c:pt idx="3">
                  <c:v>Construction Works</c:v>
                </c:pt>
                <c:pt idx="4">
                  <c:v>Interior Set-up and Decoration</c:v>
                </c:pt>
                <c:pt idx="5">
                  <c:v>Opening of Restaurant (Test Run)</c:v>
                </c:pt>
              </c:strCache>
            </c:strRef>
          </c:cat>
          <c:val>
            <c:numRef>
              <c:f>Sheet1!$A$2:$A$7</c:f>
              <c:numCache>
                <c:formatCode>d\-mmm</c:formatCode>
                <c:ptCount val="6"/>
                <c:pt idx="0">
                  <c:v>44199</c:v>
                </c:pt>
                <c:pt idx="1">
                  <c:v>44199</c:v>
                </c:pt>
                <c:pt idx="2">
                  <c:v>44256</c:v>
                </c:pt>
                <c:pt idx="3">
                  <c:v>44256</c:v>
                </c:pt>
                <c:pt idx="4">
                  <c:v>44440</c:v>
                </c:pt>
                <c:pt idx="5">
                  <c:v>44451</c:v>
                </c:pt>
              </c:numCache>
            </c:numRef>
          </c:val>
          <c:extLst>
            <c:ext xmlns:c16="http://schemas.microsoft.com/office/drawing/2014/chart" uri="{C3380CC4-5D6E-409C-BE32-E72D297353CC}">
              <c16:uniqueId val="{00000000-EC16-448B-82D5-A9DB9CC5927E}"/>
            </c:ext>
          </c:extLst>
        </c:ser>
        <c:ser>
          <c:idx val="1"/>
          <c:order val="1"/>
          <c:tx>
            <c:strRef>
              <c:f>Sheet1!$D$1</c:f>
              <c:strCache>
                <c:ptCount val="1"/>
                <c:pt idx="0">
                  <c:v>Duration (days )</c:v>
                </c:pt>
              </c:strCache>
            </c:strRef>
          </c:tx>
          <c:spPr>
            <a:solidFill>
              <a:schemeClr val="accent1">
                <a:lumMod val="60000"/>
                <a:lumOff val="40000"/>
              </a:schemeClr>
            </a:solidFill>
            <a:ln>
              <a:noFill/>
            </a:ln>
            <a:effectLst/>
          </c:spPr>
          <c:invertIfNegative val="0"/>
          <c:cat>
            <c:strRef>
              <c:f>Sheet1!$C$2:$C$7</c:f>
              <c:strCache>
                <c:ptCount val="6"/>
                <c:pt idx="0">
                  <c:v>Planning (Resource Allocation and Budgeting)</c:v>
                </c:pt>
                <c:pt idx="1">
                  <c:v>Permits and Licences</c:v>
                </c:pt>
                <c:pt idx="2">
                  <c:v>Purchase of Building Materials</c:v>
                </c:pt>
                <c:pt idx="3">
                  <c:v>Construction Works</c:v>
                </c:pt>
                <c:pt idx="4">
                  <c:v>Interior Set-up and Decoration</c:v>
                </c:pt>
                <c:pt idx="5">
                  <c:v>Opening of Restaurant (Test Run)</c:v>
                </c:pt>
              </c:strCache>
            </c:strRef>
          </c:cat>
          <c:val>
            <c:numRef>
              <c:f>Sheet1!$D$2:$D$7</c:f>
              <c:numCache>
                <c:formatCode>General</c:formatCode>
                <c:ptCount val="6"/>
                <c:pt idx="0">
                  <c:v>29</c:v>
                </c:pt>
                <c:pt idx="1">
                  <c:v>29</c:v>
                </c:pt>
                <c:pt idx="2">
                  <c:v>60</c:v>
                </c:pt>
                <c:pt idx="3">
                  <c:v>242</c:v>
                </c:pt>
                <c:pt idx="4">
                  <c:v>11</c:v>
                </c:pt>
                <c:pt idx="5">
                  <c:v>19</c:v>
                </c:pt>
              </c:numCache>
            </c:numRef>
          </c:val>
          <c:extLst>
            <c:ext xmlns:c16="http://schemas.microsoft.com/office/drawing/2014/chart" uri="{C3380CC4-5D6E-409C-BE32-E72D297353CC}">
              <c16:uniqueId val="{00000001-EC16-448B-82D5-A9DB9CC5927E}"/>
            </c:ext>
          </c:extLst>
        </c:ser>
        <c:dLbls>
          <c:showLegendKey val="0"/>
          <c:showVal val="0"/>
          <c:showCatName val="0"/>
          <c:showSerName val="0"/>
          <c:showPercent val="0"/>
          <c:showBubbleSize val="0"/>
        </c:dLbls>
        <c:gapWidth val="150"/>
        <c:overlap val="100"/>
        <c:axId val="1884558111"/>
        <c:axId val="1884558527"/>
      </c:barChart>
      <c:catAx>
        <c:axId val="1884558111"/>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1884558527"/>
        <c:crosses val="autoZero"/>
        <c:auto val="1"/>
        <c:lblAlgn val="ctr"/>
        <c:lblOffset val="100"/>
        <c:noMultiLvlLbl val="0"/>
      </c:catAx>
      <c:valAx>
        <c:axId val="1884558527"/>
        <c:scaling>
          <c:orientation val="minMax"/>
          <c:max val="44469"/>
          <c:min val="44199"/>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6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a:t>Restaurant Extension Project Schedule</a:t>
                </a:r>
              </a:p>
            </c:rich>
          </c:tx>
          <c:layout/>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d\-mmm" sourceLinked="1"/>
        <c:majorTickMark val="none"/>
        <c:minorTickMark val="none"/>
        <c:tickLblPos val="nextTo"/>
        <c:spPr>
          <a:noFill/>
          <a:ln>
            <a:noFill/>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1884558111"/>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1600">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3651F6-995A-4A7F-BC97-B41F44FD695F}" type="doc">
      <dgm:prSet loTypeId="urn:microsoft.com/office/officeart/2005/8/layout/matrix1" loCatId="matrix" qsTypeId="urn:microsoft.com/office/officeart/2005/8/quickstyle/simple1" qsCatId="simple" csTypeId="urn:microsoft.com/office/officeart/2005/8/colors/accent1_5" csCatId="accent1" phldr="1"/>
      <dgm:spPr/>
      <dgm:t>
        <a:bodyPr/>
        <a:lstStyle/>
        <a:p>
          <a:endParaRPr lang="en-US"/>
        </a:p>
      </dgm:t>
    </dgm:pt>
    <dgm:pt modelId="{BF856126-7961-49A8-8C0C-DD43563C030F}">
      <dgm:prSet phldrT="[Text]" custT="1"/>
      <dgm:spPr>
        <a:noFill/>
      </dgm:spPr>
      <dgm:t>
        <a:bodyPr/>
        <a:lstStyle/>
        <a:p>
          <a:r>
            <a:rPr lang="en-US" sz="2000" b="1" dirty="0">
              <a:latin typeface="Times New Roman" panose="02020603050405020304" pitchFamily="18" charset="0"/>
              <a:cs typeface="Times New Roman" panose="02020603050405020304" pitchFamily="18" charset="0"/>
            </a:rPr>
            <a:t>Quad Chart for the extension of restaurant dining area for use during the winter </a:t>
          </a:r>
        </a:p>
      </dgm:t>
    </dgm:pt>
    <dgm:pt modelId="{E122C9F8-4475-4B75-8313-66FF0C624927}" type="parTrans" cxnId="{BEB68429-BA90-4478-8720-125699207471}">
      <dgm:prSet/>
      <dgm:spPr/>
      <dgm:t>
        <a:bodyPr/>
        <a:lstStyle/>
        <a:p>
          <a:endParaRPr lang="en-US" b="1"/>
        </a:p>
      </dgm:t>
    </dgm:pt>
    <dgm:pt modelId="{9F0C9311-0C15-456B-B0D3-F1B110D6CE53}" type="sibTrans" cxnId="{BEB68429-BA90-4478-8720-125699207471}">
      <dgm:prSet/>
      <dgm:spPr/>
      <dgm:t>
        <a:bodyPr/>
        <a:lstStyle/>
        <a:p>
          <a:endParaRPr lang="en-US" b="1"/>
        </a:p>
      </dgm:t>
    </dgm:pt>
    <dgm:pt modelId="{6914AED6-30C6-4B01-B3CC-16152D28E646}">
      <dgm:prSet phldrT="[Text]" custT="1"/>
      <dgm:spPr>
        <a:solidFill>
          <a:schemeClr val="accent1">
            <a:lumMod val="60000"/>
            <a:lumOff val="40000"/>
            <a:alpha val="90000"/>
          </a:schemeClr>
        </a:solidFill>
      </dgm:spPr>
      <dgm:t>
        <a:bodyPr/>
        <a:lstStyle/>
        <a:p>
          <a:r>
            <a:rPr lang="en-US" sz="1800" b="0" u="sng" dirty="0">
              <a:solidFill>
                <a:sysClr val="windowText" lastClr="000000"/>
              </a:solidFill>
              <a:latin typeface="Times New Roman" panose="02020603050405020304" pitchFamily="18" charset="0"/>
              <a:cs typeface="Times New Roman" panose="02020603050405020304" pitchFamily="18" charset="0"/>
            </a:rPr>
            <a:t>Aims / Objectives</a:t>
          </a:r>
        </a:p>
        <a:p>
          <a:r>
            <a:rPr lang="en-US" sz="1800" b="0" dirty="0">
              <a:solidFill>
                <a:sysClr val="windowText" lastClr="000000"/>
              </a:solidFill>
              <a:latin typeface="Times New Roman" panose="02020603050405020304" pitchFamily="18" charset="0"/>
              <a:cs typeface="Times New Roman" panose="02020603050405020304" pitchFamily="18" charset="0"/>
            </a:rPr>
            <a:t>Extension of dining area to be used during the winter season </a:t>
          </a:r>
        </a:p>
        <a:p>
          <a:r>
            <a:rPr lang="en-US" sz="1800" b="0" dirty="0">
              <a:solidFill>
                <a:sysClr val="windowText" lastClr="000000"/>
              </a:solidFill>
              <a:latin typeface="Times New Roman" panose="02020603050405020304" pitchFamily="18" charset="0"/>
              <a:cs typeface="Times New Roman" panose="02020603050405020304" pitchFamily="18" charset="0"/>
            </a:rPr>
            <a:t>Obtain permits and licenses from Local Council for expansion</a:t>
          </a:r>
        </a:p>
      </dgm:t>
    </dgm:pt>
    <dgm:pt modelId="{4D9EC6F9-8573-4755-8C32-B294FABF377C}" type="parTrans" cxnId="{D9A45886-5D31-4B74-8C09-BE84FD865318}">
      <dgm:prSet/>
      <dgm:spPr/>
      <dgm:t>
        <a:bodyPr/>
        <a:lstStyle/>
        <a:p>
          <a:endParaRPr lang="en-US" b="1"/>
        </a:p>
      </dgm:t>
    </dgm:pt>
    <dgm:pt modelId="{B8F4E7C6-F18A-481C-8ED9-689DEDD66D3B}" type="sibTrans" cxnId="{D9A45886-5D31-4B74-8C09-BE84FD865318}">
      <dgm:prSet/>
      <dgm:spPr/>
      <dgm:t>
        <a:bodyPr/>
        <a:lstStyle/>
        <a:p>
          <a:endParaRPr lang="en-US" b="1"/>
        </a:p>
      </dgm:t>
    </dgm:pt>
    <dgm:pt modelId="{0D356DC0-212C-4C55-862C-C2BD88BF8F7F}">
      <dgm:prSet phldrT="[Text]" custT="1"/>
      <dgm:spPr>
        <a:solidFill>
          <a:schemeClr val="accent1">
            <a:lumMod val="60000"/>
            <a:lumOff val="40000"/>
          </a:schemeClr>
        </a:solidFill>
      </dgm:spPr>
      <dgm:t>
        <a:bodyPr/>
        <a:lstStyle/>
        <a:p>
          <a:r>
            <a:rPr lang="en-US" sz="1800" b="0" u="sng" dirty="0">
              <a:solidFill>
                <a:sysClr val="windowText" lastClr="000000"/>
              </a:solidFill>
              <a:latin typeface="Times New Roman" panose="02020603050405020304" pitchFamily="18" charset="0"/>
              <a:cs typeface="Times New Roman" panose="02020603050405020304" pitchFamily="18" charset="0"/>
            </a:rPr>
            <a:t>Stakeholders</a:t>
          </a:r>
        </a:p>
        <a:p>
          <a:r>
            <a:rPr lang="en-US" sz="1800" b="0" dirty="0">
              <a:solidFill>
                <a:sysClr val="windowText" lastClr="000000"/>
              </a:solidFill>
              <a:latin typeface="Times New Roman" panose="02020603050405020304" pitchFamily="18" charset="0"/>
              <a:cs typeface="Times New Roman" panose="02020603050405020304" pitchFamily="18" charset="0"/>
            </a:rPr>
            <a:t>Customers (dining-in and take-away)</a:t>
          </a:r>
        </a:p>
        <a:p>
          <a:r>
            <a:rPr lang="en-US" sz="1800" b="0" dirty="0">
              <a:solidFill>
                <a:sysClr val="windowText" lastClr="000000"/>
              </a:solidFill>
              <a:latin typeface="Times New Roman" panose="02020603050405020304" pitchFamily="18" charset="0"/>
              <a:cs typeface="Times New Roman" panose="02020603050405020304" pitchFamily="18" charset="0"/>
            </a:rPr>
            <a:t>Restaurant employers  and employees</a:t>
          </a:r>
        </a:p>
        <a:p>
          <a:r>
            <a:rPr lang="en-US" sz="1800" b="0" dirty="0">
              <a:solidFill>
                <a:sysClr val="windowText" lastClr="000000"/>
              </a:solidFill>
              <a:latin typeface="Times New Roman" panose="02020603050405020304" pitchFamily="18" charset="0"/>
              <a:cs typeface="Times New Roman" panose="02020603050405020304" pitchFamily="18" charset="0"/>
            </a:rPr>
            <a:t>Local Council</a:t>
          </a:r>
        </a:p>
      </dgm:t>
    </dgm:pt>
    <dgm:pt modelId="{56D221DC-54CB-4E56-91C2-A540D9E842A2}" type="parTrans" cxnId="{D8CD781E-2951-40EC-A06A-088325133E9D}">
      <dgm:prSet/>
      <dgm:spPr/>
      <dgm:t>
        <a:bodyPr/>
        <a:lstStyle/>
        <a:p>
          <a:endParaRPr lang="en-US" b="1"/>
        </a:p>
      </dgm:t>
    </dgm:pt>
    <dgm:pt modelId="{507ADCD5-8D73-46AC-B0DC-6B38F60DC1F7}" type="sibTrans" cxnId="{D8CD781E-2951-40EC-A06A-088325133E9D}">
      <dgm:prSet/>
      <dgm:spPr/>
      <dgm:t>
        <a:bodyPr/>
        <a:lstStyle/>
        <a:p>
          <a:endParaRPr lang="en-US" b="1"/>
        </a:p>
      </dgm:t>
    </dgm:pt>
    <dgm:pt modelId="{E78AA551-C3A5-4B41-8B03-CB31473C004B}">
      <dgm:prSet phldrT="[Text]" custT="1"/>
      <dgm:spPr>
        <a:solidFill>
          <a:schemeClr val="accent1">
            <a:lumMod val="60000"/>
            <a:lumOff val="40000"/>
          </a:schemeClr>
        </a:solidFill>
      </dgm:spPr>
      <dgm:t>
        <a:bodyPr/>
        <a:lstStyle/>
        <a:p>
          <a:r>
            <a:rPr lang="en-US" sz="1800" b="0" u="sng" dirty="0">
              <a:solidFill>
                <a:sysClr val="windowText" lastClr="000000"/>
              </a:solidFill>
              <a:latin typeface="Times New Roman" panose="02020603050405020304" pitchFamily="18" charset="0"/>
              <a:cs typeface="Times New Roman" panose="02020603050405020304" pitchFamily="18" charset="0"/>
            </a:rPr>
            <a:t>Desired results </a:t>
          </a:r>
        </a:p>
        <a:p>
          <a:r>
            <a:rPr lang="en-US" sz="1800" b="0" dirty="0">
              <a:solidFill>
                <a:sysClr val="windowText" lastClr="000000"/>
              </a:solidFill>
              <a:latin typeface="Times New Roman" panose="02020603050405020304" pitchFamily="18" charset="0"/>
              <a:cs typeface="Times New Roman" panose="02020603050405020304" pitchFamily="18" charset="0"/>
            </a:rPr>
            <a:t>Increased dining bookings for customers</a:t>
          </a:r>
        </a:p>
        <a:p>
          <a:r>
            <a:rPr lang="en-US" sz="1800" b="0" dirty="0">
              <a:solidFill>
                <a:sysClr val="windowText" lastClr="000000"/>
              </a:solidFill>
              <a:latin typeface="Times New Roman" panose="02020603050405020304" pitchFamily="18" charset="0"/>
              <a:cs typeface="Times New Roman" panose="02020603050405020304" pitchFamily="18" charset="0"/>
            </a:rPr>
            <a:t>Increased comfort and relaxation for customers</a:t>
          </a:r>
        </a:p>
        <a:p>
          <a:r>
            <a:rPr lang="en-US" sz="1800" b="0" dirty="0">
              <a:solidFill>
                <a:sysClr val="windowText" lastClr="000000"/>
              </a:solidFill>
              <a:latin typeface="Times New Roman" panose="02020603050405020304" pitchFamily="18" charset="0"/>
              <a:cs typeface="Times New Roman" panose="02020603050405020304" pitchFamily="18" charset="0"/>
            </a:rPr>
            <a:t>Increased profitability of the restaurant</a:t>
          </a:r>
          <a:endParaRPr lang="en-US" sz="1800" b="0" dirty="0">
            <a:solidFill>
              <a:sysClr val="windowText" lastClr="000000"/>
            </a:solidFill>
          </a:endParaRPr>
        </a:p>
      </dgm:t>
    </dgm:pt>
    <dgm:pt modelId="{269040A9-557F-402E-9F6C-339397FB4F72}" type="parTrans" cxnId="{C7CC77C6-28C7-4DB0-965C-6CF0C739862A}">
      <dgm:prSet/>
      <dgm:spPr/>
      <dgm:t>
        <a:bodyPr/>
        <a:lstStyle/>
        <a:p>
          <a:endParaRPr lang="en-US" b="1"/>
        </a:p>
      </dgm:t>
    </dgm:pt>
    <dgm:pt modelId="{23BE946B-515C-4B87-8E96-4479E49C4929}" type="sibTrans" cxnId="{C7CC77C6-28C7-4DB0-965C-6CF0C739862A}">
      <dgm:prSet/>
      <dgm:spPr/>
      <dgm:t>
        <a:bodyPr/>
        <a:lstStyle/>
        <a:p>
          <a:endParaRPr lang="en-US" b="1"/>
        </a:p>
      </dgm:t>
    </dgm:pt>
    <dgm:pt modelId="{6C7E663F-5826-4E06-9CC7-8B5B29DC3B2B}">
      <dgm:prSet phldrT="[Text]" custT="1"/>
      <dgm:spPr>
        <a:solidFill>
          <a:schemeClr val="accent1">
            <a:lumMod val="60000"/>
            <a:lumOff val="40000"/>
          </a:schemeClr>
        </a:solidFill>
      </dgm:spPr>
      <dgm:t>
        <a:bodyPr/>
        <a:lstStyle/>
        <a:p>
          <a:r>
            <a:rPr lang="en-US" sz="1800" b="0" u="sng" dirty="0">
              <a:solidFill>
                <a:sysClr val="windowText" lastClr="000000"/>
              </a:solidFill>
              <a:latin typeface="Times New Roman" panose="02020603050405020304" pitchFamily="18" charset="0"/>
              <a:cs typeface="Times New Roman" panose="02020603050405020304" pitchFamily="18" charset="0"/>
            </a:rPr>
            <a:t>Measure of Success</a:t>
          </a:r>
        </a:p>
        <a:p>
          <a:r>
            <a:rPr lang="en-US" sz="1800" b="0" dirty="0">
              <a:solidFill>
                <a:sysClr val="windowText" lastClr="000000"/>
              </a:solidFill>
              <a:latin typeface="Times New Roman" panose="02020603050405020304" pitchFamily="18" charset="0"/>
              <a:cs typeface="Times New Roman" panose="02020603050405020304" pitchFamily="18" charset="0"/>
            </a:rPr>
            <a:t>Providing good meals and drinks to the public</a:t>
          </a:r>
        </a:p>
        <a:p>
          <a:r>
            <a:rPr lang="en-US" sz="1800" b="0" dirty="0">
              <a:solidFill>
                <a:sysClr val="windowText" lastClr="000000"/>
              </a:solidFill>
              <a:latin typeface="Times New Roman" panose="02020603050405020304" pitchFamily="18" charset="0"/>
              <a:cs typeface="Times New Roman" panose="02020603050405020304" pitchFamily="18" charset="0"/>
            </a:rPr>
            <a:t>Accommodating more people in the restaurant all year long</a:t>
          </a:r>
        </a:p>
        <a:p>
          <a:r>
            <a:rPr lang="en-US" sz="1800" b="0" dirty="0">
              <a:solidFill>
                <a:sysClr val="windowText" lastClr="000000"/>
              </a:solidFill>
              <a:latin typeface="Times New Roman" panose="02020603050405020304" pitchFamily="18" charset="0"/>
              <a:cs typeface="Times New Roman" panose="02020603050405020304" pitchFamily="18" charset="0"/>
            </a:rPr>
            <a:t>Providing employment to more restaurant workers due to increasing bookings</a:t>
          </a:r>
        </a:p>
      </dgm:t>
    </dgm:pt>
    <dgm:pt modelId="{675FC057-050F-44F7-BA29-33B78BAD8783}" type="parTrans" cxnId="{31E76D83-1243-424F-B5D3-B67399AA3B17}">
      <dgm:prSet/>
      <dgm:spPr/>
      <dgm:t>
        <a:bodyPr/>
        <a:lstStyle/>
        <a:p>
          <a:endParaRPr lang="en-US" b="1"/>
        </a:p>
      </dgm:t>
    </dgm:pt>
    <dgm:pt modelId="{6587DA99-807A-4803-9A92-276DA52E45EC}" type="sibTrans" cxnId="{31E76D83-1243-424F-B5D3-B67399AA3B17}">
      <dgm:prSet/>
      <dgm:spPr/>
      <dgm:t>
        <a:bodyPr/>
        <a:lstStyle/>
        <a:p>
          <a:endParaRPr lang="en-US" b="1"/>
        </a:p>
      </dgm:t>
    </dgm:pt>
    <dgm:pt modelId="{8CC140F1-B251-4AC7-AE5E-2D9C6E7F69DE}">
      <dgm:prSet/>
      <dgm:spPr/>
      <dgm:t>
        <a:bodyPr/>
        <a:lstStyle/>
        <a:p>
          <a:endParaRPr lang="en-US"/>
        </a:p>
      </dgm:t>
    </dgm:pt>
    <dgm:pt modelId="{B1EE49B7-EBE1-4FF1-8C8B-E5834FCA5489}" type="parTrans" cxnId="{077B868F-E3D8-43EA-8A6D-AF96F06B12D6}">
      <dgm:prSet/>
      <dgm:spPr/>
      <dgm:t>
        <a:bodyPr/>
        <a:lstStyle/>
        <a:p>
          <a:endParaRPr lang="en-GB"/>
        </a:p>
      </dgm:t>
    </dgm:pt>
    <dgm:pt modelId="{25124D60-0C35-4AE9-BF97-729FD26CD3CC}" type="sibTrans" cxnId="{077B868F-E3D8-43EA-8A6D-AF96F06B12D6}">
      <dgm:prSet/>
      <dgm:spPr/>
      <dgm:t>
        <a:bodyPr/>
        <a:lstStyle/>
        <a:p>
          <a:endParaRPr lang="en-GB"/>
        </a:p>
      </dgm:t>
    </dgm:pt>
    <dgm:pt modelId="{D4BD2E15-6A0D-4755-BB80-B8384B009D9A}" type="pres">
      <dgm:prSet presAssocID="{923651F6-995A-4A7F-BC97-B41F44FD695F}" presName="diagram" presStyleCnt="0">
        <dgm:presLayoutVars>
          <dgm:chMax val="1"/>
          <dgm:dir/>
          <dgm:animLvl val="ctr"/>
          <dgm:resizeHandles val="exact"/>
        </dgm:presLayoutVars>
      </dgm:prSet>
      <dgm:spPr/>
      <dgm:t>
        <a:bodyPr/>
        <a:lstStyle/>
        <a:p>
          <a:endParaRPr lang="en-US"/>
        </a:p>
      </dgm:t>
    </dgm:pt>
    <dgm:pt modelId="{6E572CE3-65B3-4B86-9B84-1D7A8E38EBC9}" type="pres">
      <dgm:prSet presAssocID="{923651F6-995A-4A7F-BC97-B41F44FD695F}" presName="matrix" presStyleCnt="0"/>
      <dgm:spPr/>
    </dgm:pt>
    <dgm:pt modelId="{5684FFC0-2299-4916-BBEB-A1B096971666}" type="pres">
      <dgm:prSet presAssocID="{923651F6-995A-4A7F-BC97-B41F44FD695F}" presName="tile1" presStyleLbl="node1" presStyleIdx="0" presStyleCnt="4" custLinFactNeighborX="1195"/>
      <dgm:spPr/>
      <dgm:t>
        <a:bodyPr/>
        <a:lstStyle/>
        <a:p>
          <a:endParaRPr lang="en-US"/>
        </a:p>
      </dgm:t>
    </dgm:pt>
    <dgm:pt modelId="{7F569509-9262-44B0-9247-91EC7D9FCD83}" type="pres">
      <dgm:prSet presAssocID="{923651F6-995A-4A7F-BC97-B41F44FD695F}" presName="tile1text" presStyleLbl="node1" presStyleIdx="0" presStyleCnt="4">
        <dgm:presLayoutVars>
          <dgm:chMax val="0"/>
          <dgm:chPref val="0"/>
          <dgm:bulletEnabled val="1"/>
        </dgm:presLayoutVars>
      </dgm:prSet>
      <dgm:spPr/>
      <dgm:t>
        <a:bodyPr/>
        <a:lstStyle/>
        <a:p>
          <a:endParaRPr lang="en-US"/>
        </a:p>
      </dgm:t>
    </dgm:pt>
    <dgm:pt modelId="{9BBAAD22-1ACC-4D34-A700-B5DC6E534F2A}" type="pres">
      <dgm:prSet presAssocID="{923651F6-995A-4A7F-BC97-B41F44FD695F}" presName="tile2" presStyleLbl="node1" presStyleIdx="1" presStyleCnt="4" custLinFactNeighborY="-1245"/>
      <dgm:spPr/>
      <dgm:t>
        <a:bodyPr/>
        <a:lstStyle/>
        <a:p>
          <a:endParaRPr lang="en-US"/>
        </a:p>
      </dgm:t>
    </dgm:pt>
    <dgm:pt modelId="{2340769C-0377-4E75-AF50-D177DB198997}" type="pres">
      <dgm:prSet presAssocID="{923651F6-995A-4A7F-BC97-B41F44FD695F}" presName="tile2text" presStyleLbl="node1" presStyleIdx="1" presStyleCnt="4">
        <dgm:presLayoutVars>
          <dgm:chMax val="0"/>
          <dgm:chPref val="0"/>
          <dgm:bulletEnabled val="1"/>
        </dgm:presLayoutVars>
      </dgm:prSet>
      <dgm:spPr/>
      <dgm:t>
        <a:bodyPr/>
        <a:lstStyle/>
        <a:p>
          <a:endParaRPr lang="en-US"/>
        </a:p>
      </dgm:t>
    </dgm:pt>
    <dgm:pt modelId="{5FE9C290-F23C-48B9-9EC9-CA8D2518BF02}" type="pres">
      <dgm:prSet presAssocID="{923651F6-995A-4A7F-BC97-B41F44FD695F}" presName="tile3" presStyleLbl="node1" presStyleIdx="2" presStyleCnt="4" custLinFactNeighborX="610" custLinFactNeighborY="-332"/>
      <dgm:spPr/>
      <dgm:t>
        <a:bodyPr/>
        <a:lstStyle/>
        <a:p>
          <a:endParaRPr lang="en-US"/>
        </a:p>
      </dgm:t>
    </dgm:pt>
    <dgm:pt modelId="{70A47ADB-3D13-4164-9A87-690F4677A78C}" type="pres">
      <dgm:prSet presAssocID="{923651F6-995A-4A7F-BC97-B41F44FD695F}" presName="tile3text" presStyleLbl="node1" presStyleIdx="2" presStyleCnt="4">
        <dgm:presLayoutVars>
          <dgm:chMax val="0"/>
          <dgm:chPref val="0"/>
          <dgm:bulletEnabled val="1"/>
        </dgm:presLayoutVars>
      </dgm:prSet>
      <dgm:spPr/>
      <dgm:t>
        <a:bodyPr/>
        <a:lstStyle/>
        <a:p>
          <a:endParaRPr lang="en-US"/>
        </a:p>
      </dgm:t>
    </dgm:pt>
    <dgm:pt modelId="{872A200D-F096-420D-96ED-9F83C4D46ADC}" type="pres">
      <dgm:prSet presAssocID="{923651F6-995A-4A7F-BC97-B41F44FD695F}" presName="tile4" presStyleLbl="node1" presStyleIdx="3" presStyleCnt="4"/>
      <dgm:spPr/>
      <dgm:t>
        <a:bodyPr/>
        <a:lstStyle/>
        <a:p>
          <a:endParaRPr lang="en-US"/>
        </a:p>
      </dgm:t>
    </dgm:pt>
    <dgm:pt modelId="{E1DEE700-D312-422F-82F5-32A17FB39330}" type="pres">
      <dgm:prSet presAssocID="{923651F6-995A-4A7F-BC97-B41F44FD695F}" presName="tile4text" presStyleLbl="node1" presStyleIdx="3" presStyleCnt="4">
        <dgm:presLayoutVars>
          <dgm:chMax val="0"/>
          <dgm:chPref val="0"/>
          <dgm:bulletEnabled val="1"/>
        </dgm:presLayoutVars>
      </dgm:prSet>
      <dgm:spPr/>
      <dgm:t>
        <a:bodyPr/>
        <a:lstStyle/>
        <a:p>
          <a:endParaRPr lang="en-US"/>
        </a:p>
      </dgm:t>
    </dgm:pt>
    <dgm:pt modelId="{D69A3B4E-8311-4B52-93D9-CC9E7A98E8E8}" type="pres">
      <dgm:prSet presAssocID="{923651F6-995A-4A7F-BC97-B41F44FD695F}" presName="centerTile" presStyleLbl="fgShp" presStyleIdx="0" presStyleCnt="1" custScaleX="115244">
        <dgm:presLayoutVars>
          <dgm:chMax val="0"/>
          <dgm:chPref val="0"/>
        </dgm:presLayoutVars>
      </dgm:prSet>
      <dgm:spPr/>
      <dgm:t>
        <a:bodyPr/>
        <a:lstStyle/>
        <a:p>
          <a:endParaRPr lang="en-US"/>
        </a:p>
      </dgm:t>
    </dgm:pt>
  </dgm:ptLst>
  <dgm:cxnLst>
    <dgm:cxn modelId="{D8CD781E-2951-40EC-A06A-088325133E9D}" srcId="{BF856126-7961-49A8-8C0C-DD43563C030F}" destId="{0D356DC0-212C-4C55-862C-C2BD88BF8F7F}" srcOrd="1" destOrd="0" parTransId="{56D221DC-54CB-4E56-91C2-A540D9E842A2}" sibTransId="{507ADCD5-8D73-46AC-B0DC-6B38F60DC1F7}"/>
    <dgm:cxn modelId="{C7CC77C6-28C7-4DB0-965C-6CF0C739862A}" srcId="{BF856126-7961-49A8-8C0C-DD43563C030F}" destId="{E78AA551-C3A5-4B41-8B03-CB31473C004B}" srcOrd="2" destOrd="0" parTransId="{269040A9-557F-402E-9F6C-339397FB4F72}" sibTransId="{23BE946B-515C-4B87-8E96-4479E49C4929}"/>
    <dgm:cxn modelId="{C48FFE85-9C5C-430A-85DB-575965AB300E}" type="presOf" srcId="{0D356DC0-212C-4C55-862C-C2BD88BF8F7F}" destId="{9BBAAD22-1ACC-4D34-A700-B5DC6E534F2A}" srcOrd="0" destOrd="0" presId="urn:microsoft.com/office/officeart/2005/8/layout/matrix1"/>
    <dgm:cxn modelId="{077B868F-E3D8-43EA-8A6D-AF96F06B12D6}" srcId="{923651F6-995A-4A7F-BC97-B41F44FD695F}" destId="{8CC140F1-B251-4AC7-AE5E-2D9C6E7F69DE}" srcOrd="1" destOrd="0" parTransId="{B1EE49B7-EBE1-4FF1-8C8B-E5834FCA5489}" sibTransId="{25124D60-0C35-4AE9-BF97-729FD26CD3CC}"/>
    <dgm:cxn modelId="{79003DC7-4A65-47B5-886C-510FA0F6BDC5}" type="presOf" srcId="{0D356DC0-212C-4C55-862C-C2BD88BF8F7F}" destId="{2340769C-0377-4E75-AF50-D177DB198997}" srcOrd="1" destOrd="0" presId="urn:microsoft.com/office/officeart/2005/8/layout/matrix1"/>
    <dgm:cxn modelId="{FD6BC648-79FF-4482-A4F6-56EB038BFB24}" type="presOf" srcId="{6914AED6-30C6-4B01-B3CC-16152D28E646}" destId="{5684FFC0-2299-4916-BBEB-A1B096971666}" srcOrd="0" destOrd="0" presId="urn:microsoft.com/office/officeart/2005/8/layout/matrix1"/>
    <dgm:cxn modelId="{31E76D83-1243-424F-B5D3-B67399AA3B17}" srcId="{BF856126-7961-49A8-8C0C-DD43563C030F}" destId="{6C7E663F-5826-4E06-9CC7-8B5B29DC3B2B}" srcOrd="3" destOrd="0" parTransId="{675FC057-050F-44F7-BA29-33B78BAD8783}" sibTransId="{6587DA99-807A-4803-9A92-276DA52E45EC}"/>
    <dgm:cxn modelId="{359A0A66-86F6-47EF-AF4D-9B93024BC0EC}" type="presOf" srcId="{6914AED6-30C6-4B01-B3CC-16152D28E646}" destId="{7F569509-9262-44B0-9247-91EC7D9FCD83}" srcOrd="1" destOrd="0" presId="urn:microsoft.com/office/officeart/2005/8/layout/matrix1"/>
    <dgm:cxn modelId="{7397F1A9-3188-43F6-B693-C60363E9E76E}" type="presOf" srcId="{923651F6-995A-4A7F-BC97-B41F44FD695F}" destId="{D4BD2E15-6A0D-4755-BB80-B8384B009D9A}" srcOrd="0" destOrd="0" presId="urn:microsoft.com/office/officeart/2005/8/layout/matrix1"/>
    <dgm:cxn modelId="{BEB68429-BA90-4478-8720-125699207471}" srcId="{923651F6-995A-4A7F-BC97-B41F44FD695F}" destId="{BF856126-7961-49A8-8C0C-DD43563C030F}" srcOrd="0" destOrd="0" parTransId="{E122C9F8-4475-4B75-8313-66FF0C624927}" sibTransId="{9F0C9311-0C15-456B-B0D3-F1B110D6CE53}"/>
    <dgm:cxn modelId="{542C8081-4302-46C0-B939-139DAC5C414F}" type="presOf" srcId="{6C7E663F-5826-4E06-9CC7-8B5B29DC3B2B}" destId="{872A200D-F096-420D-96ED-9F83C4D46ADC}" srcOrd="0" destOrd="0" presId="urn:microsoft.com/office/officeart/2005/8/layout/matrix1"/>
    <dgm:cxn modelId="{954FDE62-5807-4CD5-B59D-A6C8C682C91A}" type="presOf" srcId="{6C7E663F-5826-4E06-9CC7-8B5B29DC3B2B}" destId="{E1DEE700-D312-422F-82F5-32A17FB39330}" srcOrd="1" destOrd="0" presId="urn:microsoft.com/office/officeart/2005/8/layout/matrix1"/>
    <dgm:cxn modelId="{AEDCDE24-2A73-4A6E-BBCC-D6BEF1EA3C09}" type="presOf" srcId="{BF856126-7961-49A8-8C0C-DD43563C030F}" destId="{D69A3B4E-8311-4B52-93D9-CC9E7A98E8E8}" srcOrd="0" destOrd="0" presId="urn:microsoft.com/office/officeart/2005/8/layout/matrix1"/>
    <dgm:cxn modelId="{728527EC-4414-471D-8D84-006238A9392C}" type="presOf" srcId="{E78AA551-C3A5-4B41-8B03-CB31473C004B}" destId="{70A47ADB-3D13-4164-9A87-690F4677A78C}" srcOrd="1" destOrd="0" presId="urn:microsoft.com/office/officeart/2005/8/layout/matrix1"/>
    <dgm:cxn modelId="{D9A45886-5D31-4B74-8C09-BE84FD865318}" srcId="{BF856126-7961-49A8-8C0C-DD43563C030F}" destId="{6914AED6-30C6-4B01-B3CC-16152D28E646}" srcOrd="0" destOrd="0" parTransId="{4D9EC6F9-8573-4755-8C32-B294FABF377C}" sibTransId="{B8F4E7C6-F18A-481C-8ED9-689DEDD66D3B}"/>
    <dgm:cxn modelId="{D4FD22BE-4871-45B7-9234-639DAB0440BC}" type="presOf" srcId="{E78AA551-C3A5-4B41-8B03-CB31473C004B}" destId="{5FE9C290-F23C-48B9-9EC9-CA8D2518BF02}" srcOrd="0" destOrd="0" presId="urn:microsoft.com/office/officeart/2005/8/layout/matrix1"/>
    <dgm:cxn modelId="{C98E5A50-7DDF-4BF8-BCED-EE3EA606D924}" type="presParOf" srcId="{D4BD2E15-6A0D-4755-BB80-B8384B009D9A}" destId="{6E572CE3-65B3-4B86-9B84-1D7A8E38EBC9}" srcOrd="0" destOrd="0" presId="urn:microsoft.com/office/officeart/2005/8/layout/matrix1"/>
    <dgm:cxn modelId="{7CA17846-1058-4987-9C35-9FA6C185BFE5}" type="presParOf" srcId="{6E572CE3-65B3-4B86-9B84-1D7A8E38EBC9}" destId="{5684FFC0-2299-4916-BBEB-A1B096971666}" srcOrd="0" destOrd="0" presId="urn:microsoft.com/office/officeart/2005/8/layout/matrix1"/>
    <dgm:cxn modelId="{88D1D6AD-EE3A-429B-90C2-047D5DB1B6CE}" type="presParOf" srcId="{6E572CE3-65B3-4B86-9B84-1D7A8E38EBC9}" destId="{7F569509-9262-44B0-9247-91EC7D9FCD83}" srcOrd="1" destOrd="0" presId="urn:microsoft.com/office/officeart/2005/8/layout/matrix1"/>
    <dgm:cxn modelId="{38A22910-E1BC-4F93-9A75-F82283247410}" type="presParOf" srcId="{6E572CE3-65B3-4B86-9B84-1D7A8E38EBC9}" destId="{9BBAAD22-1ACC-4D34-A700-B5DC6E534F2A}" srcOrd="2" destOrd="0" presId="urn:microsoft.com/office/officeart/2005/8/layout/matrix1"/>
    <dgm:cxn modelId="{BFCF7328-6862-47C8-9C05-AA82A1B7739D}" type="presParOf" srcId="{6E572CE3-65B3-4B86-9B84-1D7A8E38EBC9}" destId="{2340769C-0377-4E75-AF50-D177DB198997}" srcOrd="3" destOrd="0" presId="urn:microsoft.com/office/officeart/2005/8/layout/matrix1"/>
    <dgm:cxn modelId="{AB8F2BDC-574A-4DAD-A0B4-DD4BD2201390}" type="presParOf" srcId="{6E572CE3-65B3-4B86-9B84-1D7A8E38EBC9}" destId="{5FE9C290-F23C-48B9-9EC9-CA8D2518BF02}" srcOrd="4" destOrd="0" presId="urn:microsoft.com/office/officeart/2005/8/layout/matrix1"/>
    <dgm:cxn modelId="{289B1AAE-D445-4916-A8AF-4D21CF73D6DB}" type="presParOf" srcId="{6E572CE3-65B3-4B86-9B84-1D7A8E38EBC9}" destId="{70A47ADB-3D13-4164-9A87-690F4677A78C}" srcOrd="5" destOrd="0" presId="urn:microsoft.com/office/officeart/2005/8/layout/matrix1"/>
    <dgm:cxn modelId="{3B1B1C0F-BCDF-4D29-933F-F164DBB15326}" type="presParOf" srcId="{6E572CE3-65B3-4B86-9B84-1D7A8E38EBC9}" destId="{872A200D-F096-420D-96ED-9F83C4D46ADC}" srcOrd="6" destOrd="0" presId="urn:microsoft.com/office/officeart/2005/8/layout/matrix1"/>
    <dgm:cxn modelId="{4E1641F8-9B89-4148-88BE-3A52561A7713}" type="presParOf" srcId="{6E572CE3-65B3-4B86-9B84-1D7A8E38EBC9}" destId="{E1DEE700-D312-422F-82F5-32A17FB39330}" srcOrd="7" destOrd="0" presId="urn:microsoft.com/office/officeart/2005/8/layout/matrix1"/>
    <dgm:cxn modelId="{F310CBFE-6DE6-47F8-86C0-8EB63C87FDCF}" type="presParOf" srcId="{D4BD2E15-6A0D-4755-BB80-B8384B009D9A}" destId="{D69A3B4E-8311-4B52-93D9-CC9E7A98E8E8}"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F0178E-2BF6-4704-A0BE-B17789A547C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5CC721C9-A3EF-435A-BC0C-872CD5D9AE1F}">
      <dgm:prSet phldrT="[Text]" custT="1"/>
      <dgm:spPr/>
      <dgm:t>
        <a:bodyPr/>
        <a:lstStyle/>
        <a:p>
          <a:r>
            <a:rPr lang="en-GB" sz="1400">
              <a:latin typeface="Times New Roman" panose="02020603050405020304" pitchFamily="18" charset="0"/>
              <a:cs typeface="Times New Roman" panose="02020603050405020304" pitchFamily="18" charset="0"/>
            </a:rPr>
            <a:t>Project Restaurant Extension</a:t>
          </a:r>
        </a:p>
      </dgm:t>
    </dgm:pt>
    <dgm:pt modelId="{9726ACB1-43D4-4586-AC89-DB29AF02735A}" type="parTrans" cxnId="{F5C4015F-F07B-4934-A747-D4DBED36D3C7}">
      <dgm:prSet/>
      <dgm:spPr/>
      <dgm:t>
        <a:bodyPr/>
        <a:lstStyle/>
        <a:p>
          <a:endParaRPr lang="en-GB" sz="800">
            <a:latin typeface="Times New Roman" panose="02020603050405020304" pitchFamily="18" charset="0"/>
            <a:cs typeface="Times New Roman" panose="02020603050405020304" pitchFamily="18" charset="0"/>
          </a:endParaRPr>
        </a:p>
      </dgm:t>
    </dgm:pt>
    <dgm:pt modelId="{A0E83A02-626D-4475-BFB3-07282CCB916E}" type="sibTrans" cxnId="{F5C4015F-F07B-4934-A747-D4DBED36D3C7}">
      <dgm:prSet/>
      <dgm:spPr/>
      <dgm:t>
        <a:bodyPr/>
        <a:lstStyle/>
        <a:p>
          <a:endParaRPr lang="en-GB" sz="800">
            <a:latin typeface="Times New Roman" panose="02020603050405020304" pitchFamily="18" charset="0"/>
            <a:cs typeface="Times New Roman" panose="02020603050405020304" pitchFamily="18" charset="0"/>
          </a:endParaRPr>
        </a:p>
      </dgm:t>
    </dgm:pt>
    <dgm:pt modelId="{EC4AD2CF-ECF7-48F9-B128-70105B6510C0}">
      <dgm:prSet phldrT="[Text]" custT="1"/>
      <dgm:spPr/>
      <dgm:t>
        <a:bodyPr/>
        <a:lstStyle/>
        <a:p>
          <a:r>
            <a:rPr lang="en-GB" sz="1400">
              <a:latin typeface="Times New Roman" panose="02020603050405020304" pitchFamily="18" charset="0"/>
              <a:cs typeface="Times New Roman" panose="02020603050405020304" pitchFamily="18" charset="0"/>
            </a:rPr>
            <a:t>Facilities</a:t>
          </a:r>
        </a:p>
      </dgm:t>
    </dgm:pt>
    <dgm:pt modelId="{245FD284-6DCB-4BBB-B47B-8738D3EB800B}" type="parTrans" cxnId="{020D6260-3BA7-4DF5-956C-5635F56A8A92}">
      <dgm:prSet/>
      <dgm:spPr/>
      <dgm:t>
        <a:bodyPr/>
        <a:lstStyle/>
        <a:p>
          <a:endParaRPr lang="en-GB" sz="800">
            <a:latin typeface="Times New Roman" panose="02020603050405020304" pitchFamily="18" charset="0"/>
            <a:cs typeface="Times New Roman" panose="02020603050405020304" pitchFamily="18" charset="0"/>
          </a:endParaRPr>
        </a:p>
      </dgm:t>
    </dgm:pt>
    <dgm:pt modelId="{2E81850C-4BCD-4A3F-9B38-A44E72238649}" type="sibTrans" cxnId="{020D6260-3BA7-4DF5-956C-5635F56A8A92}">
      <dgm:prSet/>
      <dgm:spPr/>
      <dgm:t>
        <a:bodyPr/>
        <a:lstStyle/>
        <a:p>
          <a:endParaRPr lang="en-GB" sz="800">
            <a:latin typeface="Times New Roman" panose="02020603050405020304" pitchFamily="18" charset="0"/>
            <a:cs typeface="Times New Roman" panose="02020603050405020304" pitchFamily="18" charset="0"/>
          </a:endParaRPr>
        </a:p>
      </dgm:t>
    </dgm:pt>
    <dgm:pt modelId="{9521B9E3-96F4-4957-A8DB-D063ACCE55C3}">
      <dgm:prSet custT="1"/>
      <dgm:spPr/>
      <dgm:t>
        <a:bodyPr/>
        <a:lstStyle/>
        <a:p>
          <a:r>
            <a:rPr lang="en-GB" sz="1400">
              <a:latin typeface="Times New Roman" panose="02020603050405020304" pitchFamily="18" charset="0"/>
              <a:cs typeface="Times New Roman" panose="02020603050405020304" pitchFamily="18" charset="0"/>
            </a:rPr>
            <a:t>Operations</a:t>
          </a:r>
        </a:p>
      </dgm:t>
    </dgm:pt>
    <dgm:pt modelId="{4D3BD5ED-FEB8-484E-8569-B58BABF9EF39}" type="parTrans" cxnId="{25BD2B0B-0E67-4FC8-9640-5D997217AC98}">
      <dgm:prSet/>
      <dgm:spPr/>
      <dgm:t>
        <a:bodyPr/>
        <a:lstStyle/>
        <a:p>
          <a:endParaRPr lang="en-GB" sz="800">
            <a:latin typeface="Times New Roman" panose="02020603050405020304" pitchFamily="18" charset="0"/>
            <a:cs typeface="Times New Roman" panose="02020603050405020304" pitchFamily="18" charset="0"/>
          </a:endParaRPr>
        </a:p>
      </dgm:t>
    </dgm:pt>
    <dgm:pt modelId="{1B958958-D2D0-437E-9D71-18F9F735981E}" type="sibTrans" cxnId="{25BD2B0B-0E67-4FC8-9640-5D997217AC98}">
      <dgm:prSet/>
      <dgm:spPr/>
      <dgm:t>
        <a:bodyPr/>
        <a:lstStyle/>
        <a:p>
          <a:endParaRPr lang="en-GB" sz="800">
            <a:latin typeface="Times New Roman" panose="02020603050405020304" pitchFamily="18" charset="0"/>
            <a:cs typeface="Times New Roman" panose="02020603050405020304" pitchFamily="18" charset="0"/>
          </a:endParaRPr>
        </a:p>
      </dgm:t>
    </dgm:pt>
    <dgm:pt modelId="{ABA9B244-9432-43AA-AA3E-2813CF107CE5}">
      <dgm:prSet custT="1"/>
      <dgm:spPr/>
      <dgm:t>
        <a:bodyPr/>
        <a:lstStyle/>
        <a:p>
          <a:r>
            <a:rPr lang="en-GB" sz="1400">
              <a:latin typeface="Times New Roman" panose="02020603050405020304" pitchFamily="18" charset="0"/>
              <a:cs typeface="Times New Roman" panose="02020603050405020304" pitchFamily="18" charset="0"/>
            </a:rPr>
            <a:t>Food</a:t>
          </a:r>
        </a:p>
      </dgm:t>
    </dgm:pt>
    <dgm:pt modelId="{45B2943F-45EE-4532-BBD0-7F8C788A78B1}" type="parTrans" cxnId="{ADD4FD47-B60D-4395-ACA0-FB8C0F656A14}">
      <dgm:prSet/>
      <dgm:spPr/>
      <dgm:t>
        <a:bodyPr/>
        <a:lstStyle/>
        <a:p>
          <a:endParaRPr lang="en-GB" sz="800">
            <a:latin typeface="Times New Roman" panose="02020603050405020304" pitchFamily="18" charset="0"/>
            <a:cs typeface="Times New Roman" panose="02020603050405020304" pitchFamily="18" charset="0"/>
          </a:endParaRPr>
        </a:p>
      </dgm:t>
    </dgm:pt>
    <dgm:pt modelId="{CFE02313-4170-48DC-9F32-E5F2A324C2BE}" type="sibTrans" cxnId="{ADD4FD47-B60D-4395-ACA0-FB8C0F656A14}">
      <dgm:prSet/>
      <dgm:spPr/>
      <dgm:t>
        <a:bodyPr/>
        <a:lstStyle/>
        <a:p>
          <a:endParaRPr lang="en-GB" sz="800">
            <a:latin typeface="Times New Roman" panose="02020603050405020304" pitchFamily="18" charset="0"/>
            <a:cs typeface="Times New Roman" panose="02020603050405020304" pitchFamily="18" charset="0"/>
          </a:endParaRPr>
        </a:p>
      </dgm:t>
    </dgm:pt>
    <dgm:pt modelId="{36A2FB82-BA98-4995-A791-8AEA5CE5888A}">
      <dgm:prSet custT="1"/>
      <dgm:spPr/>
      <dgm:t>
        <a:bodyPr/>
        <a:lstStyle/>
        <a:p>
          <a:r>
            <a:rPr lang="en-GB" sz="1400">
              <a:latin typeface="Times New Roman" panose="02020603050405020304" pitchFamily="18" charset="0"/>
              <a:cs typeface="Times New Roman" panose="02020603050405020304" pitchFamily="18" charset="0"/>
            </a:rPr>
            <a:t>Planning</a:t>
          </a:r>
        </a:p>
      </dgm:t>
    </dgm:pt>
    <dgm:pt modelId="{217BE69B-06DF-4FED-8D83-928B83D63FC8}" type="parTrans" cxnId="{CBA2FF65-9AAD-48BC-8FB6-8578A52D19B2}">
      <dgm:prSet/>
      <dgm:spPr/>
      <dgm:t>
        <a:bodyPr/>
        <a:lstStyle/>
        <a:p>
          <a:endParaRPr lang="en-GB" sz="800">
            <a:latin typeface="Times New Roman" panose="02020603050405020304" pitchFamily="18" charset="0"/>
            <a:cs typeface="Times New Roman" panose="02020603050405020304" pitchFamily="18" charset="0"/>
          </a:endParaRPr>
        </a:p>
      </dgm:t>
    </dgm:pt>
    <dgm:pt modelId="{0E384FA6-C302-4D70-B945-6D61A3A07275}" type="sibTrans" cxnId="{CBA2FF65-9AAD-48BC-8FB6-8578A52D19B2}">
      <dgm:prSet/>
      <dgm:spPr/>
      <dgm:t>
        <a:bodyPr/>
        <a:lstStyle/>
        <a:p>
          <a:endParaRPr lang="en-GB" sz="800">
            <a:latin typeface="Times New Roman" panose="02020603050405020304" pitchFamily="18" charset="0"/>
            <a:cs typeface="Times New Roman" panose="02020603050405020304" pitchFamily="18" charset="0"/>
          </a:endParaRPr>
        </a:p>
      </dgm:t>
    </dgm:pt>
    <dgm:pt modelId="{5E9F9422-FA47-4679-8171-CE1F99E59B90}">
      <dgm:prSet custT="1"/>
      <dgm:spPr/>
      <dgm:t>
        <a:bodyPr/>
        <a:lstStyle/>
        <a:p>
          <a:r>
            <a:rPr lang="en-GB" sz="1400">
              <a:latin typeface="Times New Roman" panose="02020603050405020304" pitchFamily="18" charset="0"/>
              <a:cs typeface="Times New Roman" panose="02020603050405020304" pitchFamily="18" charset="0"/>
            </a:rPr>
            <a:t> Allocation of Resources</a:t>
          </a:r>
        </a:p>
      </dgm:t>
    </dgm:pt>
    <dgm:pt modelId="{8C3632F6-F944-417D-B69F-AED4A51EDFC9}" type="parTrans" cxnId="{D76A87CD-4559-41B0-8620-27E3EB204560}">
      <dgm:prSet/>
      <dgm:spPr/>
      <dgm:t>
        <a:bodyPr/>
        <a:lstStyle/>
        <a:p>
          <a:endParaRPr lang="en-GB" sz="800">
            <a:latin typeface="Times New Roman" panose="02020603050405020304" pitchFamily="18" charset="0"/>
            <a:cs typeface="Times New Roman" panose="02020603050405020304" pitchFamily="18" charset="0"/>
          </a:endParaRPr>
        </a:p>
      </dgm:t>
    </dgm:pt>
    <dgm:pt modelId="{ABF8987E-3015-4AC3-9BFB-AE6E0378F5C6}" type="sibTrans" cxnId="{D76A87CD-4559-41B0-8620-27E3EB204560}">
      <dgm:prSet/>
      <dgm:spPr/>
      <dgm:t>
        <a:bodyPr/>
        <a:lstStyle/>
        <a:p>
          <a:endParaRPr lang="en-GB" sz="800">
            <a:latin typeface="Times New Roman" panose="02020603050405020304" pitchFamily="18" charset="0"/>
            <a:cs typeface="Times New Roman" panose="02020603050405020304" pitchFamily="18" charset="0"/>
          </a:endParaRPr>
        </a:p>
      </dgm:t>
    </dgm:pt>
    <dgm:pt modelId="{30C92873-C28F-4819-932F-893FC4D929C3}">
      <dgm:prSet custT="1"/>
      <dgm:spPr/>
      <dgm:t>
        <a:bodyPr/>
        <a:lstStyle/>
        <a:p>
          <a:r>
            <a:rPr lang="en-GB" sz="1400" dirty="0">
              <a:latin typeface="Times New Roman" panose="02020603050405020304" pitchFamily="18" charset="0"/>
              <a:cs typeface="Times New Roman" panose="02020603050405020304" pitchFamily="18" charset="0"/>
            </a:rPr>
            <a:t>Blueprint of Project</a:t>
          </a:r>
        </a:p>
      </dgm:t>
    </dgm:pt>
    <dgm:pt modelId="{FD2925DF-BA1D-4283-9EAD-DE31B7A0596C}" type="parTrans" cxnId="{B2EE2694-AAD7-47D3-B28E-0A43835813AC}">
      <dgm:prSet/>
      <dgm:spPr/>
      <dgm:t>
        <a:bodyPr/>
        <a:lstStyle/>
        <a:p>
          <a:endParaRPr lang="en-GB" sz="800">
            <a:latin typeface="Times New Roman" panose="02020603050405020304" pitchFamily="18" charset="0"/>
            <a:cs typeface="Times New Roman" panose="02020603050405020304" pitchFamily="18" charset="0"/>
          </a:endParaRPr>
        </a:p>
      </dgm:t>
    </dgm:pt>
    <dgm:pt modelId="{AF3A1857-2932-43AA-823E-CE3CE669C66B}" type="sibTrans" cxnId="{B2EE2694-AAD7-47D3-B28E-0A43835813AC}">
      <dgm:prSet/>
      <dgm:spPr/>
      <dgm:t>
        <a:bodyPr/>
        <a:lstStyle/>
        <a:p>
          <a:endParaRPr lang="en-GB" sz="800">
            <a:latin typeface="Times New Roman" panose="02020603050405020304" pitchFamily="18" charset="0"/>
            <a:cs typeface="Times New Roman" panose="02020603050405020304" pitchFamily="18" charset="0"/>
          </a:endParaRPr>
        </a:p>
      </dgm:t>
    </dgm:pt>
    <dgm:pt modelId="{7865517E-CBCD-4088-8190-0A30732B5CAC}">
      <dgm:prSet custT="1"/>
      <dgm:spPr/>
      <dgm:t>
        <a:bodyPr/>
        <a:lstStyle/>
        <a:p>
          <a:r>
            <a:rPr lang="en-GB" sz="1400">
              <a:latin typeface="Times New Roman" panose="02020603050405020304" pitchFamily="18" charset="0"/>
              <a:cs typeface="Times New Roman" panose="02020603050405020304" pitchFamily="18" charset="0"/>
            </a:rPr>
            <a:t>Preparation of Budget</a:t>
          </a:r>
        </a:p>
      </dgm:t>
    </dgm:pt>
    <dgm:pt modelId="{F4A5EEC1-D654-4634-BCEB-F4F66223FADD}" type="parTrans" cxnId="{E78C2B5E-5FDC-4791-81ED-C6CFA432664F}">
      <dgm:prSet/>
      <dgm:spPr/>
      <dgm:t>
        <a:bodyPr/>
        <a:lstStyle/>
        <a:p>
          <a:endParaRPr lang="en-GB" sz="800">
            <a:latin typeface="Times New Roman" panose="02020603050405020304" pitchFamily="18" charset="0"/>
            <a:cs typeface="Times New Roman" panose="02020603050405020304" pitchFamily="18" charset="0"/>
          </a:endParaRPr>
        </a:p>
      </dgm:t>
    </dgm:pt>
    <dgm:pt modelId="{6AC0D403-25C6-4322-B198-AA6A5189E5BF}" type="sibTrans" cxnId="{E78C2B5E-5FDC-4791-81ED-C6CFA432664F}">
      <dgm:prSet/>
      <dgm:spPr/>
      <dgm:t>
        <a:bodyPr/>
        <a:lstStyle/>
        <a:p>
          <a:endParaRPr lang="en-GB" sz="800">
            <a:latin typeface="Times New Roman" panose="02020603050405020304" pitchFamily="18" charset="0"/>
            <a:cs typeface="Times New Roman" panose="02020603050405020304" pitchFamily="18" charset="0"/>
          </a:endParaRPr>
        </a:p>
      </dgm:t>
    </dgm:pt>
    <dgm:pt modelId="{00F410DC-C6B0-41F5-A652-91DAA3B22925}">
      <dgm:prSet custT="1"/>
      <dgm:spPr/>
      <dgm:t>
        <a:bodyPr/>
        <a:lstStyle/>
        <a:p>
          <a:r>
            <a:rPr lang="en-GB" sz="1400">
              <a:latin typeface="Times New Roman" panose="02020603050405020304" pitchFamily="18" charset="0"/>
              <a:cs typeface="Times New Roman" panose="02020603050405020304" pitchFamily="18" charset="0"/>
            </a:rPr>
            <a:t>Scheduling of Resoiurces</a:t>
          </a:r>
        </a:p>
      </dgm:t>
    </dgm:pt>
    <dgm:pt modelId="{9C583B9C-DD2B-4DA6-954A-01945338A785}" type="parTrans" cxnId="{65B81D66-338E-46B8-A6D0-5590B1F42CC9}">
      <dgm:prSet/>
      <dgm:spPr/>
      <dgm:t>
        <a:bodyPr/>
        <a:lstStyle/>
        <a:p>
          <a:endParaRPr lang="en-GB" sz="800">
            <a:latin typeface="Times New Roman" panose="02020603050405020304" pitchFamily="18" charset="0"/>
            <a:cs typeface="Times New Roman" panose="02020603050405020304" pitchFamily="18" charset="0"/>
          </a:endParaRPr>
        </a:p>
      </dgm:t>
    </dgm:pt>
    <dgm:pt modelId="{260CE81C-DE62-469B-9E96-391C46901F68}" type="sibTrans" cxnId="{65B81D66-338E-46B8-A6D0-5590B1F42CC9}">
      <dgm:prSet/>
      <dgm:spPr/>
      <dgm:t>
        <a:bodyPr/>
        <a:lstStyle/>
        <a:p>
          <a:endParaRPr lang="en-GB" sz="800">
            <a:latin typeface="Times New Roman" panose="02020603050405020304" pitchFamily="18" charset="0"/>
            <a:cs typeface="Times New Roman" panose="02020603050405020304" pitchFamily="18" charset="0"/>
          </a:endParaRPr>
        </a:p>
      </dgm:t>
    </dgm:pt>
    <dgm:pt modelId="{7D518E4E-D1DB-4B6F-BE57-C0F66B859881}">
      <dgm:prSet custT="1"/>
      <dgm:spPr/>
      <dgm:t>
        <a:bodyPr/>
        <a:lstStyle/>
        <a:p>
          <a:r>
            <a:rPr lang="en-GB" sz="1400">
              <a:latin typeface="Times New Roman" panose="02020603050405020304" pitchFamily="18" charset="0"/>
              <a:cs typeface="Times New Roman" panose="02020603050405020304" pitchFamily="18" charset="0"/>
            </a:rPr>
            <a:t>Installation Works</a:t>
          </a:r>
        </a:p>
      </dgm:t>
    </dgm:pt>
    <dgm:pt modelId="{7FA880DE-F1D1-48C3-BF00-C842E70B07C1}" type="parTrans" cxnId="{FE955418-ADBE-4D67-B50B-4377778C1B2E}">
      <dgm:prSet/>
      <dgm:spPr/>
      <dgm:t>
        <a:bodyPr/>
        <a:lstStyle/>
        <a:p>
          <a:endParaRPr lang="en-GB" sz="800">
            <a:latin typeface="Times New Roman" panose="02020603050405020304" pitchFamily="18" charset="0"/>
            <a:cs typeface="Times New Roman" panose="02020603050405020304" pitchFamily="18" charset="0"/>
          </a:endParaRPr>
        </a:p>
      </dgm:t>
    </dgm:pt>
    <dgm:pt modelId="{A654C7C2-358A-418A-8B23-34E2E5C62471}" type="sibTrans" cxnId="{FE955418-ADBE-4D67-B50B-4377778C1B2E}">
      <dgm:prSet/>
      <dgm:spPr/>
      <dgm:t>
        <a:bodyPr/>
        <a:lstStyle/>
        <a:p>
          <a:endParaRPr lang="en-GB" sz="800">
            <a:latin typeface="Times New Roman" panose="02020603050405020304" pitchFamily="18" charset="0"/>
            <a:cs typeface="Times New Roman" panose="02020603050405020304" pitchFamily="18" charset="0"/>
          </a:endParaRPr>
        </a:p>
      </dgm:t>
    </dgm:pt>
    <dgm:pt modelId="{DA4C3F4D-AE7A-4662-8E3F-13B29CF37755}">
      <dgm:prSet custT="1"/>
      <dgm:spPr/>
      <dgm:t>
        <a:bodyPr/>
        <a:lstStyle/>
        <a:p>
          <a:r>
            <a:rPr lang="en-GB" sz="1400" dirty="0">
              <a:latin typeface="Times New Roman" panose="02020603050405020304" pitchFamily="18" charset="0"/>
              <a:cs typeface="Times New Roman" panose="02020603050405020304" pitchFamily="18" charset="0"/>
            </a:rPr>
            <a:t>Aesthetics &amp; Design of Facility</a:t>
          </a:r>
        </a:p>
      </dgm:t>
    </dgm:pt>
    <dgm:pt modelId="{052DDBEE-95D1-4F4E-9F95-7DE078A1A6FD}" type="parTrans" cxnId="{805F5EA0-15BE-4D1B-A27D-BAB05D15BFD6}">
      <dgm:prSet/>
      <dgm:spPr/>
      <dgm:t>
        <a:bodyPr/>
        <a:lstStyle/>
        <a:p>
          <a:endParaRPr lang="en-GB" sz="800">
            <a:latin typeface="Times New Roman" panose="02020603050405020304" pitchFamily="18" charset="0"/>
            <a:cs typeface="Times New Roman" panose="02020603050405020304" pitchFamily="18" charset="0"/>
          </a:endParaRPr>
        </a:p>
      </dgm:t>
    </dgm:pt>
    <dgm:pt modelId="{C87C2B49-5980-4407-B425-E6B1666278BD}" type="sibTrans" cxnId="{805F5EA0-15BE-4D1B-A27D-BAB05D15BFD6}">
      <dgm:prSet/>
      <dgm:spPr/>
      <dgm:t>
        <a:bodyPr/>
        <a:lstStyle/>
        <a:p>
          <a:endParaRPr lang="en-GB" sz="800">
            <a:latin typeface="Times New Roman" panose="02020603050405020304" pitchFamily="18" charset="0"/>
            <a:cs typeface="Times New Roman" panose="02020603050405020304" pitchFamily="18" charset="0"/>
          </a:endParaRPr>
        </a:p>
      </dgm:t>
    </dgm:pt>
    <dgm:pt modelId="{5FF98CFC-F813-4E67-8011-3FFF7618CE52}">
      <dgm:prSet custT="1"/>
      <dgm:spPr/>
      <dgm:t>
        <a:bodyPr/>
        <a:lstStyle/>
        <a:p>
          <a:r>
            <a:rPr lang="en-GB" sz="1400">
              <a:latin typeface="Times New Roman" panose="02020603050405020304" pitchFamily="18" charset="0"/>
              <a:cs typeface="Times New Roman" panose="02020603050405020304" pitchFamily="18" charset="0"/>
            </a:rPr>
            <a:t>Systems</a:t>
          </a:r>
        </a:p>
      </dgm:t>
    </dgm:pt>
    <dgm:pt modelId="{9B559888-9C5E-49E1-8223-51F6F4603113}" type="parTrans" cxnId="{48CAC90F-E0C4-4006-BB67-C4B9D9FCC683}">
      <dgm:prSet/>
      <dgm:spPr/>
      <dgm:t>
        <a:bodyPr/>
        <a:lstStyle/>
        <a:p>
          <a:endParaRPr lang="en-GB" sz="800">
            <a:latin typeface="Times New Roman" panose="02020603050405020304" pitchFamily="18" charset="0"/>
            <a:cs typeface="Times New Roman" panose="02020603050405020304" pitchFamily="18" charset="0"/>
          </a:endParaRPr>
        </a:p>
      </dgm:t>
    </dgm:pt>
    <dgm:pt modelId="{BC58347D-75CB-4FFE-957E-31199BD3841F}" type="sibTrans" cxnId="{48CAC90F-E0C4-4006-BB67-C4B9D9FCC683}">
      <dgm:prSet/>
      <dgm:spPr/>
      <dgm:t>
        <a:bodyPr/>
        <a:lstStyle/>
        <a:p>
          <a:endParaRPr lang="en-GB" sz="800">
            <a:latin typeface="Times New Roman" panose="02020603050405020304" pitchFamily="18" charset="0"/>
            <a:cs typeface="Times New Roman" panose="02020603050405020304" pitchFamily="18" charset="0"/>
          </a:endParaRPr>
        </a:p>
      </dgm:t>
    </dgm:pt>
    <dgm:pt modelId="{EC22BC22-1A20-4595-93A3-981A81A0B3DB}">
      <dgm:prSet custT="1"/>
      <dgm:spPr/>
      <dgm:t>
        <a:bodyPr/>
        <a:lstStyle/>
        <a:p>
          <a:r>
            <a:rPr lang="en-GB" sz="1400" dirty="0">
              <a:latin typeface="Times New Roman" panose="02020603050405020304" pitchFamily="18" charset="0"/>
              <a:cs typeface="Times New Roman" panose="02020603050405020304" pitchFamily="18" charset="0"/>
            </a:rPr>
            <a:t>Interior Decoration &amp; Set-up</a:t>
          </a:r>
        </a:p>
      </dgm:t>
    </dgm:pt>
    <dgm:pt modelId="{F5E9DC6F-ED5E-468A-9041-6A38506DA802}" type="parTrans" cxnId="{B0E8FE23-D6A3-4A3A-B14B-879880F59DF3}">
      <dgm:prSet/>
      <dgm:spPr/>
      <dgm:t>
        <a:bodyPr/>
        <a:lstStyle/>
        <a:p>
          <a:endParaRPr lang="en-GB" sz="800">
            <a:latin typeface="Times New Roman" panose="02020603050405020304" pitchFamily="18" charset="0"/>
            <a:cs typeface="Times New Roman" panose="02020603050405020304" pitchFamily="18" charset="0"/>
          </a:endParaRPr>
        </a:p>
      </dgm:t>
    </dgm:pt>
    <dgm:pt modelId="{2C30B1BD-E228-4F56-9BC9-3FB909C5B4E5}" type="sibTrans" cxnId="{B0E8FE23-D6A3-4A3A-B14B-879880F59DF3}">
      <dgm:prSet/>
      <dgm:spPr/>
      <dgm:t>
        <a:bodyPr/>
        <a:lstStyle/>
        <a:p>
          <a:endParaRPr lang="en-GB" sz="800">
            <a:latin typeface="Times New Roman" panose="02020603050405020304" pitchFamily="18" charset="0"/>
            <a:cs typeface="Times New Roman" panose="02020603050405020304" pitchFamily="18" charset="0"/>
          </a:endParaRPr>
        </a:p>
      </dgm:t>
    </dgm:pt>
    <dgm:pt modelId="{ED68DF04-56D2-494A-9A00-CB0597E32C19}">
      <dgm:prSet custT="1"/>
      <dgm:spPr/>
      <dgm:t>
        <a:bodyPr/>
        <a:lstStyle/>
        <a:p>
          <a:endParaRPr lang="en-GB" sz="1400">
            <a:latin typeface="Times New Roman" panose="02020603050405020304" pitchFamily="18" charset="0"/>
            <a:cs typeface="Times New Roman" panose="02020603050405020304" pitchFamily="18" charset="0"/>
          </a:endParaRPr>
        </a:p>
        <a:p>
          <a:r>
            <a:rPr lang="en-GB" sz="1400">
              <a:latin typeface="Times New Roman" panose="02020603050405020304" pitchFamily="18" charset="0"/>
              <a:cs typeface="Times New Roman" panose="02020603050405020304" pitchFamily="18" charset="0"/>
            </a:rPr>
            <a:t>Installation of Electricals</a:t>
          </a:r>
        </a:p>
      </dgm:t>
    </dgm:pt>
    <dgm:pt modelId="{7FE3008D-3E60-4355-97B7-4C6D1864B4AE}" type="parTrans" cxnId="{D5583BCD-8D75-4C52-84E5-77BF44920984}">
      <dgm:prSet/>
      <dgm:spPr/>
      <dgm:t>
        <a:bodyPr/>
        <a:lstStyle/>
        <a:p>
          <a:endParaRPr lang="en-GB" sz="800">
            <a:latin typeface="Times New Roman" panose="02020603050405020304" pitchFamily="18" charset="0"/>
            <a:cs typeface="Times New Roman" panose="02020603050405020304" pitchFamily="18" charset="0"/>
          </a:endParaRPr>
        </a:p>
      </dgm:t>
    </dgm:pt>
    <dgm:pt modelId="{BCAA31A6-EC1C-47FD-8847-8BA61C906C1C}" type="sibTrans" cxnId="{D5583BCD-8D75-4C52-84E5-77BF44920984}">
      <dgm:prSet/>
      <dgm:spPr/>
      <dgm:t>
        <a:bodyPr/>
        <a:lstStyle/>
        <a:p>
          <a:endParaRPr lang="en-GB" sz="800">
            <a:latin typeface="Times New Roman" panose="02020603050405020304" pitchFamily="18" charset="0"/>
            <a:cs typeface="Times New Roman" panose="02020603050405020304" pitchFamily="18" charset="0"/>
          </a:endParaRPr>
        </a:p>
      </dgm:t>
    </dgm:pt>
    <dgm:pt modelId="{F1239764-D72C-4A08-BE64-7AEF92BBD335}">
      <dgm:prSet custT="1"/>
      <dgm:spPr/>
      <dgm:t>
        <a:bodyPr/>
        <a:lstStyle/>
        <a:p>
          <a:r>
            <a:rPr lang="en-GB" sz="1400">
              <a:latin typeface="Times New Roman" panose="02020603050405020304" pitchFamily="18" charset="0"/>
              <a:cs typeface="Times New Roman" panose="02020603050405020304" pitchFamily="18" charset="0"/>
            </a:rPr>
            <a:t>Aeration</a:t>
          </a:r>
        </a:p>
        <a:p>
          <a:r>
            <a:rPr lang="en-GB" sz="1400">
              <a:latin typeface="Times New Roman" panose="02020603050405020304" pitchFamily="18" charset="0"/>
              <a:cs typeface="Times New Roman" panose="02020603050405020304" pitchFamily="18" charset="0"/>
            </a:rPr>
            <a:t>System</a:t>
          </a:r>
        </a:p>
      </dgm:t>
    </dgm:pt>
    <dgm:pt modelId="{700EAB9F-58E6-4505-9C06-73DEEA82CDD6}" type="parTrans" cxnId="{31A677A7-DC9E-46A1-9528-D97603D66E80}">
      <dgm:prSet/>
      <dgm:spPr/>
      <dgm:t>
        <a:bodyPr/>
        <a:lstStyle/>
        <a:p>
          <a:endParaRPr lang="en-GB" sz="800">
            <a:latin typeface="Times New Roman" panose="02020603050405020304" pitchFamily="18" charset="0"/>
            <a:cs typeface="Times New Roman" panose="02020603050405020304" pitchFamily="18" charset="0"/>
          </a:endParaRPr>
        </a:p>
      </dgm:t>
    </dgm:pt>
    <dgm:pt modelId="{B447D3AE-8632-46F2-B5F7-9E58976B75D1}" type="sibTrans" cxnId="{31A677A7-DC9E-46A1-9528-D97603D66E80}">
      <dgm:prSet/>
      <dgm:spPr/>
      <dgm:t>
        <a:bodyPr/>
        <a:lstStyle/>
        <a:p>
          <a:endParaRPr lang="en-GB" sz="800">
            <a:latin typeface="Times New Roman" panose="02020603050405020304" pitchFamily="18" charset="0"/>
            <a:cs typeface="Times New Roman" panose="02020603050405020304" pitchFamily="18" charset="0"/>
          </a:endParaRPr>
        </a:p>
      </dgm:t>
    </dgm:pt>
    <dgm:pt modelId="{5B3DDBE0-D5FD-49EF-8503-4DA30EC0B4C7}">
      <dgm:prSet custT="1"/>
      <dgm:spPr/>
      <dgm:t>
        <a:bodyPr/>
        <a:lstStyle/>
        <a:p>
          <a:r>
            <a:rPr lang="en-GB" sz="1400">
              <a:latin typeface="Times New Roman" panose="02020603050405020304" pitchFamily="18" charset="0"/>
              <a:cs typeface="Times New Roman" panose="02020603050405020304" pitchFamily="18" charset="0"/>
            </a:rPr>
            <a:t>Payment</a:t>
          </a:r>
        </a:p>
        <a:p>
          <a:r>
            <a:rPr lang="en-GB" sz="1400">
              <a:latin typeface="Times New Roman" panose="02020603050405020304" pitchFamily="18" charset="0"/>
              <a:cs typeface="Times New Roman" panose="02020603050405020304" pitchFamily="18" charset="0"/>
            </a:rPr>
            <a:t>System</a:t>
          </a:r>
        </a:p>
      </dgm:t>
    </dgm:pt>
    <dgm:pt modelId="{F10BEF90-2353-4849-8493-64C41F7C4652}" type="parTrans" cxnId="{F1A328E6-3817-4B6C-B7B7-A6EBE46786E9}">
      <dgm:prSet/>
      <dgm:spPr/>
      <dgm:t>
        <a:bodyPr/>
        <a:lstStyle/>
        <a:p>
          <a:endParaRPr lang="en-GB" sz="800">
            <a:latin typeface="Times New Roman" panose="02020603050405020304" pitchFamily="18" charset="0"/>
            <a:cs typeface="Times New Roman" panose="02020603050405020304" pitchFamily="18" charset="0"/>
          </a:endParaRPr>
        </a:p>
      </dgm:t>
    </dgm:pt>
    <dgm:pt modelId="{87B9D9E5-B723-4904-A883-0A1F34359332}" type="sibTrans" cxnId="{F1A328E6-3817-4B6C-B7B7-A6EBE46786E9}">
      <dgm:prSet/>
      <dgm:spPr/>
      <dgm:t>
        <a:bodyPr/>
        <a:lstStyle/>
        <a:p>
          <a:endParaRPr lang="en-GB" sz="800">
            <a:latin typeface="Times New Roman" panose="02020603050405020304" pitchFamily="18" charset="0"/>
            <a:cs typeface="Times New Roman" panose="02020603050405020304" pitchFamily="18" charset="0"/>
          </a:endParaRPr>
        </a:p>
      </dgm:t>
    </dgm:pt>
    <dgm:pt modelId="{4B2FEEB6-4749-40DB-B987-E4B21E6937D3}">
      <dgm:prSet custT="1"/>
      <dgm:spPr/>
      <dgm:t>
        <a:bodyPr/>
        <a:lstStyle/>
        <a:p>
          <a:r>
            <a:rPr lang="en-GB" sz="1400">
              <a:latin typeface="Times New Roman" panose="02020603050405020304" pitchFamily="18" charset="0"/>
              <a:cs typeface="Times New Roman" panose="02020603050405020304" pitchFamily="18" charset="0"/>
            </a:rPr>
            <a:t>Emergency </a:t>
          </a:r>
        </a:p>
        <a:p>
          <a:r>
            <a:rPr lang="en-GB" sz="1400">
              <a:latin typeface="Times New Roman" panose="02020603050405020304" pitchFamily="18" charset="0"/>
              <a:cs typeface="Times New Roman" panose="02020603050405020304" pitchFamily="18" charset="0"/>
            </a:rPr>
            <a:t>Systems</a:t>
          </a:r>
        </a:p>
      </dgm:t>
    </dgm:pt>
    <dgm:pt modelId="{EF3526A5-2F15-4514-9984-46F766E38BE9}" type="parTrans" cxnId="{B1941A90-8095-4309-89FD-44D761BAF5AC}">
      <dgm:prSet/>
      <dgm:spPr/>
      <dgm:t>
        <a:bodyPr/>
        <a:lstStyle/>
        <a:p>
          <a:endParaRPr lang="en-GB" sz="800">
            <a:latin typeface="Times New Roman" panose="02020603050405020304" pitchFamily="18" charset="0"/>
            <a:cs typeface="Times New Roman" panose="02020603050405020304" pitchFamily="18" charset="0"/>
          </a:endParaRPr>
        </a:p>
      </dgm:t>
    </dgm:pt>
    <dgm:pt modelId="{695D1F2D-1D91-40DA-AAAA-D53BC694187E}" type="sibTrans" cxnId="{B1941A90-8095-4309-89FD-44D761BAF5AC}">
      <dgm:prSet/>
      <dgm:spPr/>
      <dgm:t>
        <a:bodyPr/>
        <a:lstStyle/>
        <a:p>
          <a:endParaRPr lang="en-GB" sz="800">
            <a:latin typeface="Times New Roman" panose="02020603050405020304" pitchFamily="18" charset="0"/>
            <a:cs typeface="Times New Roman" panose="02020603050405020304" pitchFamily="18" charset="0"/>
          </a:endParaRPr>
        </a:p>
      </dgm:t>
    </dgm:pt>
    <dgm:pt modelId="{6FC5809D-9294-42F6-BD0C-D195258A3B39}">
      <dgm:prSet custT="1"/>
      <dgm:spPr/>
      <dgm:t>
        <a:bodyPr/>
        <a:lstStyle/>
        <a:p>
          <a:r>
            <a:rPr lang="en-GB" sz="1400">
              <a:latin typeface="Times New Roman" panose="02020603050405020304" pitchFamily="18" charset="0"/>
              <a:cs typeface="Times New Roman" panose="02020603050405020304" pitchFamily="18" charset="0"/>
            </a:rPr>
            <a:t>Goods-ordering </a:t>
          </a:r>
        </a:p>
        <a:p>
          <a:r>
            <a:rPr lang="en-GB" sz="1400">
              <a:latin typeface="Times New Roman" panose="02020603050405020304" pitchFamily="18" charset="0"/>
              <a:cs typeface="Times New Roman" panose="02020603050405020304" pitchFamily="18" charset="0"/>
            </a:rPr>
            <a:t>System</a:t>
          </a:r>
        </a:p>
      </dgm:t>
    </dgm:pt>
    <dgm:pt modelId="{3CDC8758-837F-4168-A71F-52FFF9223697}" type="parTrans" cxnId="{99FDBC02-61E9-4359-8999-899365BA6DB4}">
      <dgm:prSet/>
      <dgm:spPr/>
      <dgm:t>
        <a:bodyPr/>
        <a:lstStyle/>
        <a:p>
          <a:endParaRPr lang="en-GB" sz="800">
            <a:latin typeface="Times New Roman" panose="02020603050405020304" pitchFamily="18" charset="0"/>
            <a:cs typeface="Times New Roman" panose="02020603050405020304" pitchFamily="18" charset="0"/>
          </a:endParaRPr>
        </a:p>
      </dgm:t>
    </dgm:pt>
    <dgm:pt modelId="{A1475907-4D65-488A-B22D-F29D8D8A4346}" type="sibTrans" cxnId="{99FDBC02-61E9-4359-8999-899365BA6DB4}">
      <dgm:prSet/>
      <dgm:spPr/>
      <dgm:t>
        <a:bodyPr/>
        <a:lstStyle/>
        <a:p>
          <a:endParaRPr lang="en-GB" sz="800">
            <a:latin typeface="Times New Roman" panose="02020603050405020304" pitchFamily="18" charset="0"/>
            <a:cs typeface="Times New Roman" panose="02020603050405020304" pitchFamily="18" charset="0"/>
          </a:endParaRPr>
        </a:p>
      </dgm:t>
    </dgm:pt>
    <dgm:pt modelId="{70DAB49F-DD88-4F61-A71C-7A1BE2D0C34D}">
      <dgm:prSet custT="1"/>
      <dgm:spPr/>
      <dgm:t>
        <a:bodyPr/>
        <a:lstStyle/>
        <a:p>
          <a:r>
            <a:rPr lang="en-GB" sz="1400">
              <a:latin typeface="Times New Roman" panose="02020603050405020304" pitchFamily="18" charset="0"/>
              <a:cs typeface="Times New Roman" panose="02020603050405020304" pitchFamily="18" charset="0"/>
            </a:rPr>
            <a:t>Logistics</a:t>
          </a:r>
        </a:p>
      </dgm:t>
    </dgm:pt>
    <dgm:pt modelId="{56BC68BE-1F52-4D13-8895-941662AEF1F3}" type="parTrans" cxnId="{1D902BA5-5B52-4241-AAAE-3A8307699527}">
      <dgm:prSet/>
      <dgm:spPr/>
      <dgm:t>
        <a:bodyPr/>
        <a:lstStyle/>
        <a:p>
          <a:endParaRPr lang="en-GB" sz="800">
            <a:latin typeface="Times New Roman" panose="02020603050405020304" pitchFamily="18" charset="0"/>
            <a:cs typeface="Times New Roman" panose="02020603050405020304" pitchFamily="18" charset="0"/>
          </a:endParaRPr>
        </a:p>
      </dgm:t>
    </dgm:pt>
    <dgm:pt modelId="{521B2B1C-9E95-4CE1-92B9-DF270F2AFEAB}" type="sibTrans" cxnId="{1D902BA5-5B52-4241-AAAE-3A8307699527}">
      <dgm:prSet/>
      <dgm:spPr/>
      <dgm:t>
        <a:bodyPr/>
        <a:lstStyle/>
        <a:p>
          <a:endParaRPr lang="en-GB" sz="800">
            <a:latin typeface="Times New Roman" panose="02020603050405020304" pitchFamily="18" charset="0"/>
            <a:cs typeface="Times New Roman" panose="02020603050405020304" pitchFamily="18" charset="0"/>
          </a:endParaRPr>
        </a:p>
      </dgm:t>
    </dgm:pt>
    <dgm:pt modelId="{90A1C4CA-B3B2-4994-A227-8C517F597ED2}">
      <dgm:prSet custT="1"/>
      <dgm:spPr/>
      <dgm:t>
        <a:bodyPr/>
        <a:lstStyle/>
        <a:p>
          <a:r>
            <a:rPr lang="en-GB" sz="1400">
              <a:latin typeface="Times New Roman" panose="02020603050405020304" pitchFamily="18" charset="0"/>
              <a:cs typeface="Times New Roman" panose="02020603050405020304" pitchFamily="18" charset="0"/>
            </a:rPr>
            <a:t>Plan of Restaurant Operations</a:t>
          </a:r>
        </a:p>
      </dgm:t>
    </dgm:pt>
    <dgm:pt modelId="{97D3EEBB-B6D3-422E-A248-076143BA52CC}" type="parTrans" cxnId="{0013EE58-9F24-44C9-8B09-4BC5A169175A}">
      <dgm:prSet/>
      <dgm:spPr/>
      <dgm:t>
        <a:bodyPr/>
        <a:lstStyle/>
        <a:p>
          <a:endParaRPr lang="en-GB" sz="800">
            <a:latin typeface="Times New Roman" panose="02020603050405020304" pitchFamily="18" charset="0"/>
            <a:cs typeface="Times New Roman" panose="02020603050405020304" pitchFamily="18" charset="0"/>
          </a:endParaRPr>
        </a:p>
      </dgm:t>
    </dgm:pt>
    <dgm:pt modelId="{76323E4C-BE81-4B58-A52A-36CF3934EE59}" type="sibTrans" cxnId="{0013EE58-9F24-44C9-8B09-4BC5A169175A}">
      <dgm:prSet/>
      <dgm:spPr/>
      <dgm:t>
        <a:bodyPr/>
        <a:lstStyle/>
        <a:p>
          <a:endParaRPr lang="en-GB" sz="800">
            <a:latin typeface="Times New Roman" panose="02020603050405020304" pitchFamily="18" charset="0"/>
            <a:cs typeface="Times New Roman" panose="02020603050405020304" pitchFamily="18" charset="0"/>
          </a:endParaRPr>
        </a:p>
      </dgm:t>
    </dgm:pt>
    <dgm:pt modelId="{7CCEF714-FFB3-4250-9F97-8ADF4B76BC26}">
      <dgm:prSet custT="1"/>
      <dgm:spPr/>
      <dgm:t>
        <a:bodyPr/>
        <a:lstStyle/>
        <a:p>
          <a:r>
            <a:rPr lang="en-GB" sz="1400">
              <a:latin typeface="Times New Roman" panose="02020603050405020304" pitchFamily="18" charset="0"/>
              <a:cs typeface="Times New Roman" panose="02020603050405020304" pitchFamily="18" charset="0"/>
            </a:rPr>
            <a:t>Cuisine</a:t>
          </a:r>
        </a:p>
        <a:p>
          <a:r>
            <a:rPr lang="en-GB" sz="1400">
              <a:latin typeface="Times New Roman" panose="02020603050405020304" pitchFamily="18" charset="0"/>
              <a:cs typeface="Times New Roman" panose="02020603050405020304" pitchFamily="18" charset="0"/>
            </a:rPr>
            <a:t>Requirements</a:t>
          </a:r>
        </a:p>
      </dgm:t>
    </dgm:pt>
    <dgm:pt modelId="{BE0A1025-254F-4B9C-A21D-680A59E48031}" type="parTrans" cxnId="{8CCF4160-4685-4792-A1BD-DD4AC51BD7B0}">
      <dgm:prSet/>
      <dgm:spPr/>
      <dgm:t>
        <a:bodyPr/>
        <a:lstStyle/>
        <a:p>
          <a:endParaRPr lang="en-GB" sz="800">
            <a:latin typeface="Times New Roman" panose="02020603050405020304" pitchFamily="18" charset="0"/>
            <a:cs typeface="Times New Roman" panose="02020603050405020304" pitchFamily="18" charset="0"/>
          </a:endParaRPr>
        </a:p>
      </dgm:t>
    </dgm:pt>
    <dgm:pt modelId="{53A1D747-7BF7-441A-8F91-3AEB124920AB}" type="sibTrans" cxnId="{8CCF4160-4685-4792-A1BD-DD4AC51BD7B0}">
      <dgm:prSet/>
      <dgm:spPr/>
      <dgm:t>
        <a:bodyPr/>
        <a:lstStyle/>
        <a:p>
          <a:endParaRPr lang="en-GB" sz="800">
            <a:latin typeface="Times New Roman" panose="02020603050405020304" pitchFamily="18" charset="0"/>
            <a:cs typeface="Times New Roman" panose="02020603050405020304" pitchFamily="18" charset="0"/>
          </a:endParaRPr>
        </a:p>
      </dgm:t>
    </dgm:pt>
    <dgm:pt modelId="{D49D4DFA-6D84-47E7-AE34-6E8B1E1B5093}">
      <dgm:prSet custT="1"/>
      <dgm:spPr/>
      <dgm:t>
        <a:bodyPr/>
        <a:lstStyle/>
        <a:p>
          <a:r>
            <a:rPr lang="en-GB" sz="1400">
              <a:latin typeface="Times New Roman" panose="02020603050405020304" pitchFamily="18" charset="0"/>
              <a:cs typeface="Times New Roman" panose="02020603050405020304" pitchFamily="18" charset="0"/>
            </a:rPr>
            <a:t>Cuisine Styles</a:t>
          </a:r>
        </a:p>
      </dgm:t>
    </dgm:pt>
    <dgm:pt modelId="{063E465C-3A3B-41B4-977D-5F04FFBED2A9}" type="parTrans" cxnId="{062F49CC-3E36-42F2-9672-C917D6B0CE57}">
      <dgm:prSet/>
      <dgm:spPr/>
      <dgm:t>
        <a:bodyPr/>
        <a:lstStyle/>
        <a:p>
          <a:endParaRPr lang="en-GB" sz="800">
            <a:latin typeface="Times New Roman" panose="02020603050405020304" pitchFamily="18" charset="0"/>
            <a:cs typeface="Times New Roman" panose="02020603050405020304" pitchFamily="18" charset="0"/>
          </a:endParaRPr>
        </a:p>
      </dgm:t>
    </dgm:pt>
    <dgm:pt modelId="{10B1CEBA-265F-4C30-A602-089450E40606}" type="sibTrans" cxnId="{062F49CC-3E36-42F2-9672-C917D6B0CE57}">
      <dgm:prSet/>
      <dgm:spPr/>
      <dgm:t>
        <a:bodyPr/>
        <a:lstStyle/>
        <a:p>
          <a:endParaRPr lang="en-GB" sz="800">
            <a:latin typeface="Times New Roman" panose="02020603050405020304" pitchFamily="18" charset="0"/>
            <a:cs typeface="Times New Roman" panose="02020603050405020304" pitchFamily="18" charset="0"/>
          </a:endParaRPr>
        </a:p>
      </dgm:t>
    </dgm:pt>
    <dgm:pt modelId="{03ACA7C0-59CC-48AB-971F-B6FA0C710C78}">
      <dgm:prSet custT="1"/>
      <dgm:spPr/>
      <dgm:t>
        <a:bodyPr/>
        <a:lstStyle/>
        <a:p>
          <a:r>
            <a:rPr lang="en-GB" sz="800" dirty="0">
              <a:latin typeface="Times New Roman" panose="02020603050405020304" pitchFamily="18" charset="0"/>
              <a:cs typeface="Times New Roman" panose="02020603050405020304" pitchFamily="18" charset="0"/>
            </a:rPr>
            <a:t>Cuisine </a:t>
          </a:r>
          <a:r>
            <a:rPr lang="en-GB" sz="1400" dirty="0">
              <a:latin typeface="Times New Roman" panose="02020603050405020304" pitchFamily="18" charset="0"/>
              <a:cs typeface="Times New Roman" panose="02020603050405020304" pitchFamily="18" charset="0"/>
            </a:rPr>
            <a:t>Preparation</a:t>
          </a:r>
          <a:r>
            <a:rPr lang="en-GB" sz="800" dirty="0">
              <a:latin typeface="Times New Roman" panose="02020603050405020304" pitchFamily="18" charset="0"/>
              <a:cs typeface="Times New Roman" panose="02020603050405020304" pitchFamily="18" charset="0"/>
            </a:rPr>
            <a:t> Plan</a:t>
          </a:r>
        </a:p>
      </dgm:t>
    </dgm:pt>
    <dgm:pt modelId="{7AFBC4E1-BE3E-453D-B7A6-B4D94D171060}" type="parTrans" cxnId="{4D532AC5-1D1C-443D-9143-8590C8C941D6}">
      <dgm:prSet/>
      <dgm:spPr/>
      <dgm:t>
        <a:bodyPr/>
        <a:lstStyle/>
        <a:p>
          <a:endParaRPr lang="en-GB" sz="800">
            <a:latin typeface="Times New Roman" panose="02020603050405020304" pitchFamily="18" charset="0"/>
            <a:cs typeface="Times New Roman" panose="02020603050405020304" pitchFamily="18" charset="0"/>
          </a:endParaRPr>
        </a:p>
      </dgm:t>
    </dgm:pt>
    <dgm:pt modelId="{2D97DF82-91CF-4A82-89DC-9E9F722A7C47}" type="sibTrans" cxnId="{4D532AC5-1D1C-443D-9143-8590C8C941D6}">
      <dgm:prSet/>
      <dgm:spPr/>
      <dgm:t>
        <a:bodyPr/>
        <a:lstStyle/>
        <a:p>
          <a:endParaRPr lang="en-GB" sz="800">
            <a:latin typeface="Times New Roman" panose="02020603050405020304" pitchFamily="18" charset="0"/>
            <a:cs typeface="Times New Roman" panose="02020603050405020304" pitchFamily="18" charset="0"/>
          </a:endParaRPr>
        </a:p>
      </dgm:t>
    </dgm:pt>
    <dgm:pt modelId="{58917D51-777E-42C4-9F93-0BC82084BFD6}">
      <dgm:prSet custT="1"/>
      <dgm:spPr/>
      <dgm:t>
        <a:bodyPr/>
        <a:lstStyle/>
        <a:p>
          <a:r>
            <a:rPr lang="en-GB" sz="1400">
              <a:latin typeface="Times New Roman" panose="02020603050405020304" pitchFamily="18" charset="0"/>
              <a:cs typeface="Times New Roman" panose="02020603050405020304" pitchFamily="18" charset="0"/>
            </a:rPr>
            <a:t>Restaurant </a:t>
          </a:r>
        </a:p>
        <a:p>
          <a:r>
            <a:rPr lang="en-GB" sz="1400">
              <a:latin typeface="Times New Roman" panose="02020603050405020304" pitchFamily="18" charset="0"/>
              <a:cs typeface="Times New Roman" panose="02020603050405020304" pitchFamily="18" charset="0"/>
            </a:rPr>
            <a:t>Opening</a:t>
          </a:r>
        </a:p>
      </dgm:t>
    </dgm:pt>
    <dgm:pt modelId="{9FE176C7-414A-47C5-AE80-982A6CD7FDB4}" type="sibTrans" cxnId="{DDFC3B6B-790B-4BA1-BA3F-A85A0A97577B}">
      <dgm:prSet/>
      <dgm:spPr/>
      <dgm:t>
        <a:bodyPr/>
        <a:lstStyle/>
        <a:p>
          <a:endParaRPr lang="en-GB" sz="800">
            <a:latin typeface="Times New Roman" panose="02020603050405020304" pitchFamily="18" charset="0"/>
            <a:cs typeface="Times New Roman" panose="02020603050405020304" pitchFamily="18" charset="0"/>
          </a:endParaRPr>
        </a:p>
      </dgm:t>
    </dgm:pt>
    <dgm:pt modelId="{52BBC7A4-69F1-454C-8F87-66BEAA474099}" type="parTrans" cxnId="{DDFC3B6B-790B-4BA1-BA3F-A85A0A97577B}">
      <dgm:prSet/>
      <dgm:spPr/>
      <dgm:t>
        <a:bodyPr/>
        <a:lstStyle/>
        <a:p>
          <a:endParaRPr lang="en-GB" sz="800">
            <a:latin typeface="Times New Roman" panose="02020603050405020304" pitchFamily="18" charset="0"/>
            <a:cs typeface="Times New Roman" panose="02020603050405020304" pitchFamily="18" charset="0"/>
          </a:endParaRPr>
        </a:p>
      </dgm:t>
    </dgm:pt>
    <dgm:pt modelId="{76C6BE80-5053-4B36-AC80-89FFDF663E43}">
      <dgm:prSet custT="1"/>
      <dgm:spPr/>
      <dgm:t>
        <a:bodyPr/>
        <a:lstStyle/>
        <a:p>
          <a:r>
            <a:rPr lang="en-GB" sz="1400">
              <a:latin typeface="Times New Roman" panose="02020603050405020304" pitchFamily="18" charset="0"/>
              <a:cs typeface="Times New Roman" panose="02020603050405020304" pitchFamily="18" charset="0"/>
            </a:rPr>
            <a:t>Permits &amp;</a:t>
          </a:r>
        </a:p>
        <a:p>
          <a:r>
            <a:rPr lang="en-GB" sz="1400">
              <a:latin typeface="Times New Roman" panose="02020603050405020304" pitchFamily="18" charset="0"/>
              <a:cs typeface="Times New Roman" panose="02020603050405020304" pitchFamily="18" charset="0"/>
            </a:rPr>
            <a:t>Licences </a:t>
          </a:r>
        </a:p>
      </dgm:t>
    </dgm:pt>
    <dgm:pt modelId="{B7CA54C9-BDDB-418E-8F50-BF6A13841FF9}" type="parTrans" cxnId="{0B2F81DB-1AD8-4CD6-975D-EAB0F037BF47}">
      <dgm:prSet/>
      <dgm:spPr/>
      <dgm:t>
        <a:bodyPr/>
        <a:lstStyle/>
        <a:p>
          <a:endParaRPr lang="en-GB" sz="800">
            <a:latin typeface="Times New Roman" panose="02020603050405020304" pitchFamily="18" charset="0"/>
            <a:cs typeface="Times New Roman" panose="02020603050405020304" pitchFamily="18" charset="0"/>
          </a:endParaRPr>
        </a:p>
      </dgm:t>
    </dgm:pt>
    <dgm:pt modelId="{BDDF80BE-8BFA-4F28-84DB-9D71CF1C3FF7}" type="sibTrans" cxnId="{0B2F81DB-1AD8-4CD6-975D-EAB0F037BF47}">
      <dgm:prSet/>
      <dgm:spPr/>
      <dgm:t>
        <a:bodyPr/>
        <a:lstStyle/>
        <a:p>
          <a:endParaRPr lang="en-GB" sz="800">
            <a:latin typeface="Times New Roman" panose="02020603050405020304" pitchFamily="18" charset="0"/>
            <a:cs typeface="Times New Roman" panose="02020603050405020304" pitchFamily="18" charset="0"/>
          </a:endParaRPr>
        </a:p>
      </dgm:t>
    </dgm:pt>
    <dgm:pt modelId="{3CB9BB21-178F-476E-B277-970D5E314AD0}" type="pres">
      <dgm:prSet presAssocID="{D0F0178E-2BF6-4704-A0BE-B17789A547C2}" presName="hierChild1" presStyleCnt="0">
        <dgm:presLayoutVars>
          <dgm:orgChart val="1"/>
          <dgm:chPref val="1"/>
          <dgm:dir/>
          <dgm:animOne val="branch"/>
          <dgm:animLvl val="lvl"/>
          <dgm:resizeHandles/>
        </dgm:presLayoutVars>
      </dgm:prSet>
      <dgm:spPr/>
      <dgm:t>
        <a:bodyPr/>
        <a:lstStyle/>
        <a:p>
          <a:endParaRPr lang="en-US"/>
        </a:p>
      </dgm:t>
    </dgm:pt>
    <dgm:pt modelId="{3A303AFF-4247-4A52-88CD-70F88A0D0CE0}" type="pres">
      <dgm:prSet presAssocID="{5CC721C9-A3EF-435A-BC0C-872CD5D9AE1F}" presName="hierRoot1" presStyleCnt="0">
        <dgm:presLayoutVars>
          <dgm:hierBranch val="init"/>
        </dgm:presLayoutVars>
      </dgm:prSet>
      <dgm:spPr/>
    </dgm:pt>
    <dgm:pt modelId="{E3FECD35-3916-43E8-AEA0-A348D05E0CAB}" type="pres">
      <dgm:prSet presAssocID="{5CC721C9-A3EF-435A-BC0C-872CD5D9AE1F}" presName="rootComposite1" presStyleCnt="0"/>
      <dgm:spPr/>
    </dgm:pt>
    <dgm:pt modelId="{D3FD0936-6C29-4EDB-B193-4E2FC7B0C1BF}" type="pres">
      <dgm:prSet presAssocID="{5CC721C9-A3EF-435A-BC0C-872CD5D9AE1F}" presName="rootText1" presStyleLbl="node0" presStyleIdx="0" presStyleCnt="1" custScaleX="100100" custScaleY="100100">
        <dgm:presLayoutVars>
          <dgm:chPref val="3"/>
        </dgm:presLayoutVars>
      </dgm:prSet>
      <dgm:spPr/>
      <dgm:t>
        <a:bodyPr/>
        <a:lstStyle/>
        <a:p>
          <a:endParaRPr lang="en-US"/>
        </a:p>
      </dgm:t>
    </dgm:pt>
    <dgm:pt modelId="{33085CE4-B85B-4DE9-8C5F-1641135C3C62}" type="pres">
      <dgm:prSet presAssocID="{5CC721C9-A3EF-435A-BC0C-872CD5D9AE1F}" presName="rootConnector1" presStyleLbl="node1" presStyleIdx="0" presStyleCnt="0"/>
      <dgm:spPr/>
      <dgm:t>
        <a:bodyPr/>
        <a:lstStyle/>
        <a:p>
          <a:endParaRPr lang="en-US"/>
        </a:p>
      </dgm:t>
    </dgm:pt>
    <dgm:pt modelId="{2043F3E9-7069-4E1F-8348-00F251C010FD}" type="pres">
      <dgm:prSet presAssocID="{5CC721C9-A3EF-435A-BC0C-872CD5D9AE1F}" presName="hierChild2" presStyleCnt="0"/>
      <dgm:spPr/>
    </dgm:pt>
    <dgm:pt modelId="{2DE69D4E-7357-499D-AFBC-9C9B7136955B}" type="pres">
      <dgm:prSet presAssocID="{217BE69B-06DF-4FED-8D83-928B83D63FC8}" presName="Name37" presStyleLbl="parChTrans1D2" presStyleIdx="0" presStyleCnt="4"/>
      <dgm:spPr/>
      <dgm:t>
        <a:bodyPr/>
        <a:lstStyle/>
        <a:p>
          <a:endParaRPr lang="en-US"/>
        </a:p>
      </dgm:t>
    </dgm:pt>
    <dgm:pt modelId="{22EC1039-740B-468F-B924-4C73836ADA82}" type="pres">
      <dgm:prSet presAssocID="{36A2FB82-BA98-4995-A791-8AEA5CE5888A}" presName="hierRoot2" presStyleCnt="0">
        <dgm:presLayoutVars>
          <dgm:hierBranch val="init"/>
        </dgm:presLayoutVars>
      </dgm:prSet>
      <dgm:spPr/>
    </dgm:pt>
    <dgm:pt modelId="{DE81EAB2-DEE4-4F34-9006-BC7B889ECD50}" type="pres">
      <dgm:prSet presAssocID="{36A2FB82-BA98-4995-A791-8AEA5CE5888A}" presName="rootComposite" presStyleCnt="0"/>
      <dgm:spPr/>
    </dgm:pt>
    <dgm:pt modelId="{B5C0400E-3967-4109-A515-87E6C1981ACA}" type="pres">
      <dgm:prSet presAssocID="{36A2FB82-BA98-4995-A791-8AEA5CE5888A}" presName="rootText" presStyleLbl="node2" presStyleIdx="0" presStyleCnt="4">
        <dgm:presLayoutVars>
          <dgm:chPref val="3"/>
        </dgm:presLayoutVars>
      </dgm:prSet>
      <dgm:spPr/>
      <dgm:t>
        <a:bodyPr/>
        <a:lstStyle/>
        <a:p>
          <a:endParaRPr lang="en-US"/>
        </a:p>
      </dgm:t>
    </dgm:pt>
    <dgm:pt modelId="{0A43B817-86AD-46EA-9C84-FD0D8104AE8D}" type="pres">
      <dgm:prSet presAssocID="{36A2FB82-BA98-4995-A791-8AEA5CE5888A}" presName="rootConnector" presStyleLbl="node2" presStyleIdx="0" presStyleCnt="4"/>
      <dgm:spPr/>
      <dgm:t>
        <a:bodyPr/>
        <a:lstStyle/>
        <a:p>
          <a:endParaRPr lang="en-US"/>
        </a:p>
      </dgm:t>
    </dgm:pt>
    <dgm:pt modelId="{DC989D9E-D108-48D3-BF9B-F403DA94703F}" type="pres">
      <dgm:prSet presAssocID="{36A2FB82-BA98-4995-A791-8AEA5CE5888A}" presName="hierChild4" presStyleCnt="0"/>
      <dgm:spPr/>
    </dgm:pt>
    <dgm:pt modelId="{F189BCA9-85E9-43C0-ABF3-40266657666B}" type="pres">
      <dgm:prSet presAssocID="{8C3632F6-F944-417D-B69F-AED4A51EDFC9}" presName="Name37" presStyleLbl="parChTrans1D3" presStyleIdx="0" presStyleCnt="14"/>
      <dgm:spPr/>
      <dgm:t>
        <a:bodyPr/>
        <a:lstStyle/>
        <a:p>
          <a:endParaRPr lang="en-US"/>
        </a:p>
      </dgm:t>
    </dgm:pt>
    <dgm:pt modelId="{231B8104-0D9F-4279-B30B-FC46C293EB09}" type="pres">
      <dgm:prSet presAssocID="{5E9F9422-FA47-4679-8171-CE1F99E59B90}" presName="hierRoot2" presStyleCnt="0">
        <dgm:presLayoutVars>
          <dgm:hierBranch val="init"/>
        </dgm:presLayoutVars>
      </dgm:prSet>
      <dgm:spPr/>
    </dgm:pt>
    <dgm:pt modelId="{00CC5753-A89F-465C-9A90-878757FC0604}" type="pres">
      <dgm:prSet presAssocID="{5E9F9422-FA47-4679-8171-CE1F99E59B90}" presName="rootComposite" presStyleCnt="0"/>
      <dgm:spPr/>
    </dgm:pt>
    <dgm:pt modelId="{9C451B90-1714-4A66-BAEA-F6C3B8F19D30}" type="pres">
      <dgm:prSet presAssocID="{5E9F9422-FA47-4679-8171-CE1F99E59B90}" presName="rootText" presStyleLbl="node3" presStyleIdx="0" presStyleCnt="14">
        <dgm:presLayoutVars>
          <dgm:chPref val="3"/>
        </dgm:presLayoutVars>
      </dgm:prSet>
      <dgm:spPr/>
      <dgm:t>
        <a:bodyPr/>
        <a:lstStyle/>
        <a:p>
          <a:endParaRPr lang="en-US"/>
        </a:p>
      </dgm:t>
    </dgm:pt>
    <dgm:pt modelId="{852DD79E-38FE-4951-AA35-7F389D1518A3}" type="pres">
      <dgm:prSet presAssocID="{5E9F9422-FA47-4679-8171-CE1F99E59B90}" presName="rootConnector" presStyleLbl="node3" presStyleIdx="0" presStyleCnt="14"/>
      <dgm:spPr/>
      <dgm:t>
        <a:bodyPr/>
        <a:lstStyle/>
        <a:p>
          <a:endParaRPr lang="en-US"/>
        </a:p>
      </dgm:t>
    </dgm:pt>
    <dgm:pt modelId="{18D62FB4-82D9-4099-964A-4B8526C82F0E}" type="pres">
      <dgm:prSet presAssocID="{5E9F9422-FA47-4679-8171-CE1F99E59B90}" presName="hierChild4" presStyleCnt="0"/>
      <dgm:spPr/>
    </dgm:pt>
    <dgm:pt modelId="{CCED9387-1BF3-49C4-A64E-B9F11F61A243}" type="pres">
      <dgm:prSet presAssocID="{5E9F9422-FA47-4679-8171-CE1F99E59B90}" presName="hierChild5" presStyleCnt="0"/>
      <dgm:spPr/>
    </dgm:pt>
    <dgm:pt modelId="{72BB2243-A4C8-43AB-AD94-06BB58B3F6E9}" type="pres">
      <dgm:prSet presAssocID="{FD2925DF-BA1D-4283-9EAD-DE31B7A0596C}" presName="Name37" presStyleLbl="parChTrans1D3" presStyleIdx="1" presStyleCnt="14"/>
      <dgm:spPr/>
      <dgm:t>
        <a:bodyPr/>
        <a:lstStyle/>
        <a:p>
          <a:endParaRPr lang="en-US"/>
        </a:p>
      </dgm:t>
    </dgm:pt>
    <dgm:pt modelId="{EBF74042-C15A-4B98-A76E-06EAE1C4894E}" type="pres">
      <dgm:prSet presAssocID="{30C92873-C28F-4819-932F-893FC4D929C3}" presName="hierRoot2" presStyleCnt="0">
        <dgm:presLayoutVars>
          <dgm:hierBranch val="init"/>
        </dgm:presLayoutVars>
      </dgm:prSet>
      <dgm:spPr/>
    </dgm:pt>
    <dgm:pt modelId="{82E07638-5BC6-495C-9610-0A99D1EA3F2A}" type="pres">
      <dgm:prSet presAssocID="{30C92873-C28F-4819-932F-893FC4D929C3}" presName="rootComposite" presStyleCnt="0"/>
      <dgm:spPr/>
    </dgm:pt>
    <dgm:pt modelId="{349779B2-6638-42E8-874E-5A2118E7D2A4}" type="pres">
      <dgm:prSet presAssocID="{30C92873-C28F-4819-932F-893FC4D929C3}" presName="rootText" presStyleLbl="node3" presStyleIdx="1" presStyleCnt="14" custScaleX="96208" custScaleY="89203">
        <dgm:presLayoutVars>
          <dgm:chPref val="3"/>
        </dgm:presLayoutVars>
      </dgm:prSet>
      <dgm:spPr/>
      <dgm:t>
        <a:bodyPr/>
        <a:lstStyle/>
        <a:p>
          <a:endParaRPr lang="en-US"/>
        </a:p>
      </dgm:t>
    </dgm:pt>
    <dgm:pt modelId="{2E48E459-957A-4C49-9574-D08D7C252603}" type="pres">
      <dgm:prSet presAssocID="{30C92873-C28F-4819-932F-893FC4D929C3}" presName="rootConnector" presStyleLbl="node3" presStyleIdx="1" presStyleCnt="14"/>
      <dgm:spPr/>
      <dgm:t>
        <a:bodyPr/>
        <a:lstStyle/>
        <a:p>
          <a:endParaRPr lang="en-US"/>
        </a:p>
      </dgm:t>
    </dgm:pt>
    <dgm:pt modelId="{BC343E6E-AC31-4BDE-A748-050FDE994CA6}" type="pres">
      <dgm:prSet presAssocID="{30C92873-C28F-4819-932F-893FC4D929C3}" presName="hierChild4" presStyleCnt="0"/>
      <dgm:spPr/>
    </dgm:pt>
    <dgm:pt modelId="{E799B8A7-C8D9-439B-A7EA-BEA6574A9727}" type="pres">
      <dgm:prSet presAssocID="{30C92873-C28F-4819-932F-893FC4D929C3}" presName="hierChild5" presStyleCnt="0"/>
      <dgm:spPr/>
    </dgm:pt>
    <dgm:pt modelId="{F7D8C296-B85B-4F4E-B854-3C9A0CCBAD18}" type="pres">
      <dgm:prSet presAssocID="{F4A5EEC1-D654-4634-BCEB-F4F66223FADD}" presName="Name37" presStyleLbl="parChTrans1D3" presStyleIdx="2" presStyleCnt="14"/>
      <dgm:spPr/>
      <dgm:t>
        <a:bodyPr/>
        <a:lstStyle/>
        <a:p>
          <a:endParaRPr lang="en-US"/>
        </a:p>
      </dgm:t>
    </dgm:pt>
    <dgm:pt modelId="{6578216E-385C-40B2-BC73-2ABC76417CAD}" type="pres">
      <dgm:prSet presAssocID="{7865517E-CBCD-4088-8190-0A30732B5CAC}" presName="hierRoot2" presStyleCnt="0">
        <dgm:presLayoutVars>
          <dgm:hierBranch val="init"/>
        </dgm:presLayoutVars>
      </dgm:prSet>
      <dgm:spPr/>
    </dgm:pt>
    <dgm:pt modelId="{A5E0E8B8-5051-4C43-98D2-54F269231306}" type="pres">
      <dgm:prSet presAssocID="{7865517E-CBCD-4088-8190-0A30732B5CAC}" presName="rootComposite" presStyleCnt="0"/>
      <dgm:spPr/>
    </dgm:pt>
    <dgm:pt modelId="{0BAACBB5-984E-45A4-A08E-9C829DF0FCB4}" type="pres">
      <dgm:prSet presAssocID="{7865517E-CBCD-4088-8190-0A30732B5CAC}" presName="rootText" presStyleLbl="node3" presStyleIdx="2" presStyleCnt="14">
        <dgm:presLayoutVars>
          <dgm:chPref val="3"/>
        </dgm:presLayoutVars>
      </dgm:prSet>
      <dgm:spPr/>
      <dgm:t>
        <a:bodyPr/>
        <a:lstStyle/>
        <a:p>
          <a:endParaRPr lang="en-US"/>
        </a:p>
      </dgm:t>
    </dgm:pt>
    <dgm:pt modelId="{C6BAFB4B-604E-4944-8174-CFBEEA3844FF}" type="pres">
      <dgm:prSet presAssocID="{7865517E-CBCD-4088-8190-0A30732B5CAC}" presName="rootConnector" presStyleLbl="node3" presStyleIdx="2" presStyleCnt="14"/>
      <dgm:spPr/>
      <dgm:t>
        <a:bodyPr/>
        <a:lstStyle/>
        <a:p>
          <a:endParaRPr lang="en-US"/>
        </a:p>
      </dgm:t>
    </dgm:pt>
    <dgm:pt modelId="{28CDE4C9-6A5E-4926-81CD-D739A144FC97}" type="pres">
      <dgm:prSet presAssocID="{7865517E-CBCD-4088-8190-0A30732B5CAC}" presName="hierChild4" presStyleCnt="0"/>
      <dgm:spPr/>
    </dgm:pt>
    <dgm:pt modelId="{9BC5E439-FCBB-413A-9F66-8BEAE15EAEF5}" type="pres">
      <dgm:prSet presAssocID="{7865517E-CBCD-4088-8190-0A30732B5CAC}" presName="hierChild5" presStyleCnt="0"/>
      <dgm:spPr/>
    </dgm:pt>
    <dgm:pt modelId="{020D0D35-7322-47F6-A3DA-ED647AFC0BCA}" type="pres">
      <dgm:prSet presAssocID="{9C583B9C-DD2B-4DA6-954A-01945338A785}" presName="Name37" presStyleLbl="parChTrans1D3" presStyleIdx="3" presStyleCnt="14"/>
      <dgm:spPr/>
      <dgm:t>
        <a:bodyPr/>
        <a:lstStyle/>
        <a:p>
          <a:endParaRPr lang="en-US"/>
        </a:p>
      </dgm:t>
    </dgm:pt>
    <dgm:pt modelId="{495EF5FA-08E0-4368-8ED4-9B3C2C721934}" type="pres">
      <dgm:prSet presAssocID="{00F410DC-C6B0-41F5-A652-91DAA3B22925}" presName="hierRoot2" presStyleCnt="0">
        <dgm:presLayoutVars>
          <dgm:hierBranch val="init"/>
        </dgm:presLayoutVars>
      </dgm:prSet>
      <dgm:spPr/>
    </dgm:pt>
    <dgm:pt modelId="{69C691D1-7D08-4BFF-B879-C86107F141D9}" type="pres">
      <dgm:prSet presAssocID="{00F410DC-C6B0-41F5-A652-91DAA3B22925}" presName="rootComposite" presStyleCnt="0"/>
      <dgm:spPr/>
    </dgm:pt>
    <dgm:pt modelId="{6EA3F77C-FB20-40A4-9629-4FFA3FC9930C}" type="pres">
      <dgm:prSet presAssocID="{00F410DC-C6B0-41F5-A652-91DAA3B22925}" presName="rootText" presStyleLbl="node3" presStyleIdx="3" presStyleCnt="14">
        <dgm:presLayoutVars>
          <dgm:chPref val="3"/>
        </dgm:presLayoutVars>
      </dgm:prSet>
      <dgm:spPr/>
      <dgm:t>
        <a:bodyPr/>
        <a:lstStyle/>
        <a:p>
          <a:endParaRPr lang="en-US"/>
        </a:p>
      </dgm:t>
    </dgm:pt>
    <dgm:pt modelId="{0342237D-815A-44EC-A987-058ADAA0C48F}" type="pres">
      <dgm:prSet presAssocID="{00F410DC-C6B0-41F5-A652-91DAA3B22925}" presName="rootConnector" presStyleLbl="node3" presStyleIdx="3" presStyleCnt="14"/>
      <dgm:spPr/>
      <dgm:t>
        <a:bodyPr/>
        <a:lstStyle/>
        <a:p>
          <a:endParaRPr lang="en-US"/>
        </a:p>
      </dgm:t>
    </dgm:pt>
    <dgm:pt modelId="{2FA5B796-DDBB-4EE1-958D-92B06438DD8B}" type="pres">
      <dgm:prSet presAssocID="{00F410DC-C6B0-41F5-A652-91DAA3B22925}" presName="hierChild4" presStyleCnt="0"/>
      <dgm:spPr/>
    </dgm:pt>
    <dgm:pt modelId="{D100EF9F-5F89-4554-BBB9-4F143FA47875}" type="pres">
      <dgm:prSet presAssocID="{00F410DC-C6B0-41F5-A652-91DAA3B22925}" presName="hierChild5" presStyleCnt="0"/>
      <dgm:spPr/>
    </dgm:pt>
    <dgm:pt modelId="{EC824C14-0CCD-4544-82FC-23904340D9EE}" type="pres">
      <dgm:prSet presAssocID="{B7CA54C9-BDDB-418E-8F50-BF6A13841FF9}" presName="Name37" presStyleLbl="parChTrans1D3" presStyleIdx="4" presStyleCnt="14"/>
      <dgm:spPr/>
      <dgm:t>
        <a:bodyPr/>
        <a:lstStyle/>
        <a:p>
          <a:endParaRPr lang="en-US"/>
        </a:p>
      </dgm:t>
    </dgm:pt>
    <dgm:pt modelId="{DDBCFB85-45C6-460D-8BD7-FD3728D0B30C}" type="pres">
      <dgm:prSet presAssocID="{76C6BE80-5053-4B36-AC80-89FFDF663E43}" presName="hierRoot2" presStyleCnt="0">
        <dgm:presLayoutVars>
          <dgm:hierBranch val="init"/>
        </dgm:presLayoutVars>
      </dgm:prSet>
      <dgm:spPr/>
    </dgm:pt>
    <dgm:pt modelId="{4F33A277-4255-48C4-94B6-2BD3B79793E5}" type="pres">
      <dgm:prSet presAssocID="{76C6BE80-5053-4B36-AC80-89FFDF663E43}" presName="rootComposite" presStyleCnt="0"/>
      <dgm:spPr/>
    </dgm:pt>
    <dgm:pt modelId="{A6A40BED-60D2-4090-BABE-23CF1119E842}" type="pres">
      <dgm:prSet presAssocID="{76C6BE80-5053-4B36-AC80-89FFDF663E43}" presName="rootText" presStyleLbl="node3" presStyleIdx="4" presStyleCnt="14" custLinFactNeighborY="11255">
        <dgm:presLayoutVars>
          <dgm:chPref val="3"/>
        </dgm:presLayoutVars>
      </dgm:prSet>
      <dgm:spPr/>
      <dgm:t>
        <a:bodyPr/>
        <a:lstStyle/>
        <a:p>
          <a:endParaRPr lang="en-US"/>
        </a:p>
      </dgm:t>
    </dgm:pt>
    <dgm:pt modelId="{1FAB9EC1-9F3F-4E9A-B368-9FDD52EE885C}" type="pres">
      <dgm:prSet presAssocID="{76C6BE80-5053-4B36-AC80-89FFDF663E43}" presName="rootConnector" presStyleLbl="node3" presStyleIdx="4" presStyleCnt="14"/>
      <dgm:spPr/>
      <dgm:t>
        <a:bodyPr/>
        <a:lstStyle/>
        <a:p>
          <a:endParaRPr lang="en-US"/>
        </a:p>
      </dgm:t>
    </dgm:pt>
    <dgm:pt modelId="{21E01F51-7559-4A01-ADDF-9A3D3BD5649D}" type="pres">
      <dgm:prSet presAssocID="{76C6BE80-5053-4B36-AC80-89FFDF663E43}" presName="hierChild4" presStyleCnt="0"/>
      <dgm:spPr/>
    </dgm:pt>
    <dgm:pt modelId="{7215CBA0-DE69-4E76-895B-A45E351100D4}" type="pres">
      <dgm:prSet presAssocID="{76C6BE80-5053-4B36-AC80-89FFDF663E43}" presName="hierChild5" presStyleCnt="0"/>
      <dgm:spPr/>
    </dgm:pt>
    <dgm:pt modelId="{7A9D4B7E-D37C-4156-BDCE-2CDF5EBF7748}" type="pres">
      <dgm:prSet presAssocID="{36A2FB82-BA98-4995-A791-8AEA5CE5888A}" presName="hierChild5" presStyleCnt="0"/>
      <dgm:spPr/>
    </dgm:pt>
    <dgm:pt modelId="{326CF862-BB64-4CDE-8FAD-9523DDA9F316}" type="pres">
      <dgm:prSet presAssocID="{245FD284-6DCB-4BBB-B47B-8738D3EB800B}" presName="Name37" presStyleLbl="parChTrans1D2" presStyleIdx="1" presStyleCnt="4"/>
      <dgm:spPr/>
      <dgm:t>
        <a:bodyPr/>
        <a:lstStyle/>
        <a:p>
          <a:endParaRPr lang="en-US"/>
        </a:p>
      </dgm:t>
    </dgm:pt>
    <dgm:pt modelId="{419D4BC8-618B-4612-8B58-388DC5750DD0}" type="pres">
      <dgm:prSet presAssocID="{EC4AD2CF-ECF7-48F9-B128-70105B6510C0}" presName="hierRoot2" presStyleCnt="0">
        <dgm:presLayoutVars>
          <dgm:hierBranch val="init"/>
        </dgm:presLayoutVars>
      </dgm:prSet>
      <dgm:spPr/>
    </dgm:pt>
    <dgm:pt modelId="{74621683-25ED-4914-9697-8679634EAADF}" type="pres">
      <dgm:prSet presAssocID="{EC4AD2CF-ECF7-48F9-B128-70105B6510C0}" presName="rootComposite" presStyleCnt="0"/>
      <dgm:spPr/>
    </dgm:pt>
    <dgm:pt modelId="{466F1B6E-BE1B-474A-BFBF-75B5BFC2CD1D}" type="pres">
      <dgm:prSet presAssocID="{EC4AD2CF-ECF7-48F9-B128-70105B6510C0}" presName="rootText" presStyleLbl="node2" presStyleIdx="1" presStyleCnt="4">
        <dgm:presLayoutVars>
          <dgm:chPref val="3"/>
        </dgm:presLayoutVars>
      </dgm:prSet>
      <dgm:spPr/>
      <dgm:t>
        <a:bodyPr/>
        <a:lstStyle/>
        <a:p>
          <a:endParaRPr lang="en-US"/>
        </a:p>
      </dgm:t>
    </dgm:pt>
    <dgm:pt modelId="{58FBA5B4-D501-4685-ADF6-FDBC8C3CE10F}" type="pres">
      <dgm:prSet presAssocID="{EC4AD2CF-ECF7-48F9-B128-70105B6510C0}" presName="rootConnector" presStyleLbl="node2" presStyleIdx="1" presStyleCnt="4"/>
      <dgm:spPr/>
      <dgm:t>
        <a:bodyPr/>
        <a:lstStyle/>
        <a:p>
          <a:endParaRPr lang="en-US"/>
        </a:p>
      </dgm:t>
    </dgm:pt>
    <dgm:pt modelId="{BCA42B78-2257-4327-8CAE-BFABA6F84FE6}" type="pres">
      <dgm:prSet presAssocID="{EC4AD2CF-ECF7-48F9-B128-70105B6510C0}" presName="hierChild4" presStyleCnt="0"/>
      <dgm:spPr/>
    </dgm:pt>
    <dgm:pt modelId="{41D12C0E-963D-407F-AEB1-313520B977C1}" type="pres">
      <dgm:prSet presAssocID="{7FA880DE-F1D1-48C3-BF00-C842E70B07C1}" presName="Name37" presStyleLbl="parChTrans1D3" presStyleIdx="5" presStyleCnt="14"/>
      <dgm:spPr/>
      <dgm:t>
        <a:bodyPr/>
        <a:lstStyle/>
        <a:p>
          <a:endParaRPr lang="en-US"/>
        </a:p>
      </dgm:t>
    </dgm:pt>
    <dgm:pt modelId="{E8DDF56B-120C-48CA-A082-F45E3ED364DB}" type="pres">
      <dgm:prSet presAssocID="{7D518E4E-D1DB-4B6F-BE57-C0F66B859881}" presName="hierRoot2" presStyleCnt="0">
        <dgm:presLayoutVars>
          <dgm:hierBranch val="init"/>
        </dgm:presLayoutVars>
      </dgm:prSet>
      <dgm:spPr/>
    </dgm:pt>
    <dgm:pt modelId="{35D26507-71EB-4900-88BB-D3CD2A610F61}" type="pres">
      <dgm:prSet presAssocID="{7D518E4E-D1DB-4B6F-BE57-C0F66B859881}" presName="rootComposite" presStyleCnt="0"/>
      <dgm:spPr/>
    </dgm:pt>
    <dgm:pt modelId="{8F7758CE-06F2-4A1F-BF82-7ABD59BC706B}" type="pres">
      <dgm:prSet presAssocID="{7D518E4E-D1DB-4B6F-BE57-C0F66B859881}" presName="rootText" presStyleLbl="node3" presStyleIdx="5" presStyleCnt="14">
        <dgm:presLayoutVars>
          <dgm:chPref val="3"/>
        </dgm:presLayoutVars>
      </dgm:prSet>
      <dgm:spPr/>
      <dgm:t>
        <a:bodyPr/>
        <a:lstStyle/>
        <a:p>
          <a:endParaRPr lang="en-US"/>
        </a:p>
      </dgm:t>
    </dgm:pt>
    <dgm:pt modelId="{4B2A0615-0556-4CF8-83EC-7A5883755794}" type="pres">
      <dgm:prSet presAssocID="{7D518E4E-D1DB-4B6F-BE57-C0F66B859881}" presName="rootConnector" presStyleLbl="node3" presStyleIdx="5" presStyleCnt="14"/>
      <dgm:spPr/>
      <dgm:t>
        <a:bodyPr/>
        <a:lstStyle/>
        <a:p>
          <a:endParaRPr lang="en-US"/>
        </a:p>
      </dgm:t>
    </dgm:pt>
    <dgm:pt modelId="{43F27A9A-4D51-4AE9-9CD9-6E5E6E89826F}" type="pres">
      <dgm:prSet presAssocID="{7D518E4E-D1DB-4B6F-BE57-C0F66B859881}" presName="hierChild4" presStyleCnt="0"/>
      <dgm:spPr/>
    </dgm:pt>
    <dgm:pt modelId="{79E77B85-6E5A-42E5-8363-AE5626311B57}" type="pres">
      <dgm:prSet presAssocID="{F5E9DC6F-ED5E-468A-9041-6A38506DA802}" presName="Name37" presStyleLbl="parChTrans1D4" presStyleIdx="0" presStyleCnt="6"/>
      <dgm:spPr/>
      <dgm:t>
        <a:bodyPr/>
        <a:lstStyle/>
        <a:p>
          <a:endParaRPr lang="en-US"/>
        </a:p>
      </dgm:t>
    </dgm:pt>
    <dgm:pt modelId="{A5B71564-E669-4DDF-9841-DCCA95C047BF}" type="pres">
      <dgm:prSet presAssocID="{EC22BC22-1A20-4595-93A3-981A81A0B3DB}" presName="hierRoot2" presStyleCnt="0">
        <dgm:presLayoutVars>
          <dgm:hierBranch val="init"/>
        </dgm:presLayoutVars>
      </dgm:prSet>
      <dgm:spPr/>
    </dgm:pt>
    <dgm:pt modelId="{81E504DA-0901-450F-91F3-90B86E7FDF06}" type="pres">
      <dgm:prSet presAssocID="{EC22BC22-1A20-4595-93A3-981A81A0B3DB}" presName="rootComposite" presStyleCnt="0"/>
      <dgm:spPr/>
    </dgm:pt>
    <dgm:pt modelId="{85F8D8D6-A867-41B4-93E3-D7C5868E8BFF}" type="pres">
      <dgm:prSet presAssocID="{EC22BC22-1A20-4595-93A3-981A81A0B3DB}" presName="rootText" presStyleLbl="node4" presStyleIdx="0" presStyleCnt="6">
        <dgm:presLayoutVars>
          <dgm:chPref val="3"/>
        </dgm:presLayoutVars>
      </dgm:prSet>
      <dgm:spPr/>
      <dgm:t>
        <a:bodyPr/>
        <a:lstStyle/>
        <a:p>
          <a:endParaRPr lang="en-US"/>
        </a:p>
      </dgm:t>
    </dgm:pt>
    <dgm:pt modelId="{C4AD0779-AE26-4D31-964A-ECE11A99F248}" type="pres">
      <dgm:prSet presAssocID="{EC22BC22-1A20-4595-93A3-981A81A0B3DB}" presName="rootConnector" presStyleLbl="node4" presStyleIdx="0" presStyleCnt="6"/>
      <dgm:spPr/>
      <dgm:t>
        <a:bodyPr/>
        <a:lstStyle/>
        <a:p>
          <a:endParaRPr lang="en-US"/>
        </a:p>
      </dgm:t>
    </dgm:pt>
    <dgm:pt modelId="{251A0382-0FA5-4D7E-BF44-838990B5FBE9}" type="pres">
      <dgm:prSet presAssocID="{EC22BC22-1A20-4595-93A3-981A81A0B3DB}" presName="hierChild4" presStyleCnt="0"/>
      <dgm:spPr/>
    </dgm:pt>
    <dgm:pt modelId="{6A774544-0ABE-4428-A5E8-7ED2FC5BE434}" type="pres">
      <dgm:prSet presAssocID="{EC22BC22-1A20-4595-93A3-981A81A0B3DB}" presName="hierChild5" presStyleCnt="0"/>
      <dgm:spPr/>
    </dgm:pt>
    <dgm:pt modelId="{DAB1E249-9C7D-463E-8204-2A8033966B28}" type="pres">
      <dgm:prSet presAssocID="{7FE3008D-3E60-4355-97B7-4C6D1864B4AE}" presName="Name37" presStyleLbl="parChTrans1D4" presStyleIdx="1" presStyleCnt="6"/>
      <dgm:spPr/>
      <dgm:t>
        <a:bodyPr/>
        <a:lstStyle/>
        <a:p>
          <a:endParaRPr lang="en-US"/>
        </a:p>
      </dgm:t>
    </dgm:pt>
    <dgm:pt modelId="{6B9F5094-6239-472A-9585-0A51586DBDE5}" type="pres">
      <dgm:prSet presAssocID="{ED68DF04-56D2-494A-9A00-CB0597E32C19}" presName="hierRoot2" presStyleCnt="0">
        <dgm:presLayoutVars>
          <dgm:hierBranch val="init"/>
        </dgm:presLayoutVars>
      </dgm:prSet>
      <dgm:spPr/>
    </dgm:pt>
    <dgm:pt modelId="{C2DD2D81-7B12-433D-8F6F-9AA3AA26F717}" type="pres">
      <dgm:prSet presAssocID="{ED68DF04-56D2-494A-9A00-CB0597E32C19}" presName="rootComposite" presStyleCnt="0"/>
      <dgm:spPr/>
    </dgm:pt>
    <dgm:pt modelId="{37D97296-9A90-4399-881A-E626DAB184DF}" type="pres">
      <dgm:prSet presAssocID="{ED68DF04-56D2-494A-9A00-CB0597E32C19}" presName="rootText" presStyleLbl="node4" presStyleIdx="1" presStyleCnt="6">
        <dgm:presLayoutVars>
          <dgm:chPref val="3"/>
        </dgm:presLayoutVars>
      </dgm:prSet>
      <dgm:spPr/>
      <dgm:t>
        <a:bodyPr/>
        <a:lstStyle/>
        <a:p>
          <a:endParaRPr lang="en-US"/>
        </a:p>
      </dgm:t>
    </dgm:pt>
    <dgm:pt modelId="{E95ADE1A-7864-4917-B8B3-3673FCC078F8}" type="pres">
      <dgm:prSet presAssocID="{ED68DF04-56D2-494A-9A00-CB0597E32C19}" presName="rootConnector" presStyleLbl="node4" presStyleIdx="1" presStyleCnt="6"/>
      <dgm:spPr/>
      <dgm:t>
        <a:bodyPr/>
        <a:lstStyle/>
        <a:p>
          <a:endParaRPr lang="en-US"/>
        </a:p>
      </dgm:t>
    </dgm:pt>
    <dgm:pt modelId="{5B4FF0E5-DA10-425D-A939-FCE4449F69E0}" type="pres">
      <dgm:prSet presAssocID="{ED68DF04-56D2-494A-9A00-CB0597E32C19}" presName="hierChild4" presStyleCnt="0"/>
      <dgm:spPr/>
    </dgm:pt>
    <dgm:pt modelId="{E24E3588-0018-43D9-B0A7-5E786CD0EDA6}" type="pres">
      <dgm:prSet presAssocID="{ED68DF04-56D2-494A-9A00-CB0597E32C19}" presName="hierChild5" presStyleCnt="0"/>
      <dgm:spPr/>
    </dgm:pt>
    <dgm:pt modelId="{989F283B-19D1-44BD-8955-0B6568280CD1}" type="pres">
      <dgm:prSet presAssocID="{7D518E4E-D1DB-4B6F-BE57-C0F66B859881}" presName="hierChild5" presStyleCnt="0"/>
      <dgm:spPr/>
    </dgm:pt>
    <dgm:pt modelId="{756C046E-0BB7-43AD-B73A-432C05DA8337}" type="pres">
      <dgm:prSet presAssocID="{052DDBEE-95D1-4F4E-9F95-7DE078A1A6FD}" presName="Name37" presStyleLbl="parChTrans1D3" presStyleIdx="6" presStyleCnt="14"/>
      <dgm:spPr/>
      <dgm:t>
        <a:bodyPr/>
        <a:lstStyle/>
        <a:p>
          <a:endParaRPr lang="en-US"/>
        </a:p>
      </dgm:t>
    </dgm:pt>
    <dgm:pt modelId="{82C095E6-C377-4126-866F-0E9D413B9467}" type="pres">
      <dgm:prSet presAssocID="{DA4C3F4D-AE7A-4662-8E3F-13B29CF37755}" presName="hierRoot2" presStyleCnt="0">
        <dgm:presLayoutVars>
          <dgm:hierBranch val="init"/>
        </dgm:presLayoutVars>
      </dgm:prSet>
      <dgm:spPr/>
    </dgm:pt>
    <dgm:pt modelId="{07A885EB-85BF-4F60-B312-D1C8E9EF3117}" type="pres">
      <dgm:prSet presAssocID="{DA4C3F4D-AE7A-4662-8E3F-13B29CF37755}" presName="rootComposite" presStyleCnt="0"/>
      <dgm:spPr/>
    </dgm:pt>
    <dgm:pt modelId="{11A5A43B-45C2-4596-B99C-84EEF34E1894}" type="pres">
      <dgm:prSet presAssocID="{DA4C3F4D-AE7A-4662-8E3F-13B29CF37755}" presName="rootText" presStyleLbl="node3" presStyleIdx="6" presStyleCnt="14">
        <dgm:presLayoutVars>
          <dgm:chPref val="3"/>
        </dgm:presLayoutVars>
      </dgm:prSet>
      <dgm:spPr/>
      <dgm:t>
        <a:bodyPr/>
        <a:lstStyle/>
        <a:p>
          <a:endParaRPr lang="en-US"/>
        </a:p>
      </dgm:t>
    </dgm:pt>
    <dgm:pt modelId="{B223EEF3-E6E3-4B57-8CB5-766BA605887E}" type="pres">
      <dgm:prSet presAssocID="{DA4C3F4D-AE7A-4662-8E3F-13B29CF37755}" presName="rootConnector" presStyleLbl="node3" presStyleIdx="6" presStyleCnt="14"/>
      <dgm:spPr/>
      <dgm:t>
        <a:bodyPr/>
        <a:lstStyle/>
        <a:p>
          <a:endParaRPr lang="en-US"/>
        </a:p>
      </dgm:t>
    </dgm:pt>
    <dgm:pt modelId="{0485F6E5-C294-487C-B894-8C062A78A538}" type="pres">
      <dgm:prSet presAssocID="{DA4C3F4D-AE7A-4662-8E3F-13B29CF37755}" presName="hierChild4" presStyleCnt="0"/>
      <dgm:spPr/>
    </dgm:pt>
    <dgm:pt modelId="{219D622E-606E-44EB-AA0B-854088441B09}" type="pres">
      <dgm:prSet presAssocID="{DA4C3F4D-AE7A-4662-8E3F-13B29CF37755}" presName="hierChild5" presStyleCnt="0"/>
      <dgm:spPr/>
    </dgm:pt>
    <dgm:pt modelId="{076D7C4D-7CD0-484F-BB42-F1D787F6058D}" type="pres">
      <dgm:prSet presAssocID="{9B559888-9C5E-49E1-8223-51F6F4603113}" presName="Name37" presStyleLbl="parChTrans1D3" presStyleIdx="7" presStyleCnt="14"/>
      <dgm:spPr/>
      <dgm:t>
        <a:bodyPr/>
        <a:lstStyle/>
        <a:p>
          <a:endParaRPr lang="en-US"/>
        </a:p>
      </dgm:t>
    </dgm:pt>
    <dgm:pt modelId="{3E11043A-2552-446C-8DCF-3B108EDA59A2}" type="pres">
      <dgm:prSet presAssocID="{5FF98CFC-F813-4E67-8011-3FFF7618CE52}" presName="hierRoot2" presStyleCnt="0">
        <dgm:presLayoutVars>
          <dgm:hierBranch val="init"/>
        </dgm:presLayoutVars>
      </dgm:prSet>
      <dgm:spPr/>
    </dgm:pt>
    <dgm:pt modelId="{F123815E-ECA7-4EA5-9801-18EA9B3F55D5}" type="pres">
      <dgm:prSet presAssocID="{5FF98CFC-F813-4E67-8011-3FFF7618CE52}" presName="rootComposite" presStyleCnt="0"/>
      <dgm:spPr/>
    </dgm:pt>
    <dgm:pt modelId="{E2E0C6FD-C827-43BE-908F-F854D90CB8CD}" type="pres">
      <dgm:prSet presAssocID="{5FF98CFC-F813-4E67-8011-3FFF7618CE52}" presName="rootText" presStyleLbl="node3" presStyleIdx="7" presStyleCnt="14">
        <dgm:presLayoutVars>
          <dgm:chPref val="3"/>
        </dgm:presLayoutVars>
      </dgm:prSet>
      <dgm:spPr/>
      <dgm:t>
        <a:bodyPr/>
        <a:lstStyle/>
        <a:p>
          <a:endParaRPr lang="en-US"/>
        </a:p>
      </dgm:t>
    </dgm:pt>
    <dgm:pt modelId="{F642C201-6019-4C08-A29C-A93D9275FC9E}" type="pres">
      <dgm:prSet presAssocID="{5FF98CFC-F813-4E67-8011-3FFF7618CE52}" presName="rootConnector" presStyleLbl="node3" presStyleIdx="7" presStyleCnt="14"/>
      <dgm:spPr/>
      <dgm:t>
        <a:bodyPr/>
        <a:lstStyle/>
        <a:p>
          <a:endParaRPr lang="en-US"/>
        </a:p>
      </dgm:t>
    </dgm:pt>
    <dgm:pt modelId="{128A836D-F1D5-4614-A129-A82DF43994B3}" type="pres">
      <dgm:prSet presAssocID="{5FF98CFC-F813-4E67-8011-3FFF7618CE52}" presName="hierChild4" presStyleCnt="0"/>
      <dgm:spPr/>
    </dgm:pt>
    <dgm:pt modelId="{1BB53138-B1A8-4F91-837C-1C684A8E980E}" type="pres">
      <dgm:prSet presAssocID="{700EAB9F-58E6-4505-9C06-73DEEA82CDD6}" presName="Name37" presStyleLbl="parChTrans1D4" presStyleIdx="2" presStyleCnt="6"/>
      <dgm:spPr/>
      <dgm:t>
        <a:bodyPr/>
        <a:lstStyle/>
        <a:p>
          <a:endParaRPr lang="en-US"/>
        </a:p>
      </dgm:t>
    </dgm:pt>
    <dgm:pt modelId="{AFCB916C-B2C1-47C7-8577-1562A8F0B5A7}" type="pres">
      <dgm:prSet presAssocID="{F1239764-D72C-4A08-BE64-7AEF92BBD335}" presName="hierRoot2" presStyleCnt="0">
        <dgm:presLayoutVars>
          <dgm:hierBranch val="init"/>
        </dgm:presLayoutVars>
      </dgm:prSet>
      <dgm:spPr/>
    </dgm:pt>
    <dgm:pt modelId="{FEDB7F5B-7ACF-4EE7-BFF3-EF939D1FBEBD}" type="pres">
      <dgm:prSet presAssocID="{F1239764-D72C-4A08-BE64-7AEF92BBD335}" presName="rootComposite" presStyleCnt="0"/>
      <dgm:spPr/>
    </dgm:pt>
    <dgm:pt modelId="{EEFB8268-1D5C-4A20-9FA4-8BE2AC48BA77}" type="pres">
      <dgm:prSet presAssocID="{F1239764-D72C-4A08-BE64-7AEF92BBD335}" presName="rootText" presStyleLbl="node4" presStyleIdx="2" presStyleCnt="6">
        <dgm:presLayoutVars>
          <dgm:chPref val="3"/>
        </dgm:presLayoutVars>
      </dgm:prSet>
      <dgm:spPr/>
      <dgm:t>
        <a:bodyPr/>
        <a:lstStyle/>
        <a:p>
          <a:endParaRPr lang="en-US"/>
        </a:p>
      </dgm:t>
    </dgm:pt>
    <dgm:pt modelId="{E8940CD5-430F-4D19-BBAD-200324405CD8}" type="pres">
      <dgm:prSet presAssocID="{F1239764-D72C-4A08-BE64-7AEF92BBD335}" presName="rootConnector" presStyleLbl="node4" presStyleIdx="2" presStyleCnt="6"/>
      <dgm:spPr/>
      <dgm:t>
        <a:bodyPr/>
        <a:lstStyle/>
        <a:p>
          <a:endParaRPr lang="en-US"/>
        </a:p>
      </dgm:t>
    </dgm:pt>
    <dgm:pt modelId="{0013A4ED-E16A-499C-9F62-655CDDF6D30A}" type="pres">
      <dgm:prSet presAssocID="{F1239764-D72C-4A08-BE64-7AEF92BBD335}" presName="hierChild4" presStyleCnt="0"/>
      <dgm:spPr/>
    </dgm:pt>
    <dgm:pt modelId="{B35E48F1-7FCF-4094-8EAB-1635A84D763F}" type="pres">
      <dgm:prSet presAssocID="{F1239764-D72C-4A08-BE64-7AEF92BBD335}" presName="hierChild5" presStyleCnt="0"/>
      <dgm:spPr/>
    </dgm:pt>
    <dgm:pt modelId="{7686994C-51A0-4A16-97E7-73914536ED9A}" type="pres">
      <dgm:prSet presAssocID="{F10BEF90-2353-4849-8493-64C41F7C4652}" presName="Name37" presStyleLbl="parChTrans1D4" presStyleIdx="3" presStyleCnt="6"/>
      <dgm:spPr/>
      <dgm:t>
        <a:bodyPr/>
        <a:lstStyle/>
        <a:p>
          <a:endParaRPr lang="en-US"/>
        </a:p>
      </dgm:t>
    </dgm:pt>
    <dgm:pt modelId="{F833476F-E9DA-4BBC-959A-755C277C8D76}" type="pres">
      <dgm:prSet presAssocID="{5B3DDBE0-D5FD-49EF-8503-4DA30EC0B4C7}" presName="hierRoot2" presStyleCnt="0">
        <dgm:presLayoutVars>
          <dgm:hierBranch val="init"/>
        </dgm:presLayoutVars>
      </dgm:prSet>
      <dgm:spPr/>
    </dgm:pt>
    <dgm:pt modelId="{3066A144-7C5F-47F1-8E29-5E40A6C963E0}" type="pres">
      <dgm:prSet presAssocID="{5B3DDBE0-D5FD-49EF-8503-4DA30EC0B4C7}" presName="rootComposite" presStyleCnt="0"/>
      <dgm:spPr/>
    </dgm:pt>
    <dgm:pt modelId="{E7DCEA22-5B58-4F4E-90EA-302A90B8DDA8}" type="pres">
      <dgm:prSet presAssocID="{5B3DDBE0-D5FD-49EF-8503-4DA30EC0B4C7}" presName="rootText" presStyleLbl="node4" presStyleIdx="3" presStyleCnt="6">
        <dgm:presLayoutVars>
          <dgm:chPref val="3"/>
        </dgm:presLayoutVars>
      </dgm:prSet>
      <dgm:spPr/>
      <dgm:t>
        <a:bodyPr/>
        <a:lstStyle/>
        <a:p>
          <a:endParaRPr lang="en-US"/>
        </a:p>
      </dgm:t>
    </dgm:pt>
    <dgm:pt modelId="{3EE1E803-03A9-41BD-829D-1BD11B5EA6DA}" type="pres">
      <dgm:prSet presAssocID="{5B3DDBE0-D5FD-49EF-8503-4DA30EC0B4C7}" presName="rootConnector" presStyleLbl="node4" presStyleIdx="3" presStyleCnt="6"/>
      <dgm:spPr/>
      <dgm:t>
        <a:bodyPr/>
        <a:lstStyle/>
        <a:p>
          <a:endParaRPr lang="en-US"/>
        </a:p>
      </dgm:t>
    </dgm:pt>
    <dgm:pt modelId="{DA0A6F60-0AB3-44B1-8CE3-031A948D2CE3}" type="pres">
      <dgm:prSet presAssocID="{5B3DDBE0-D5FD-49EF-8503-4DA30EC0B4C7}" presName="hierChild4" presStyleCnt="0"/>
      <dgm:spPr/>
    </dgm:pt>
    <dgm:pt modelId="{361F1411-8381-4ADA-8035-E5650F62868E}" type="pres">
      <dgm:prSet presAssocID="{5B3DDBE0-D5FD-49EF-8503-4DA30EC0B4C7}" presName="hierChild5" presStyleCnt="0"/>
      <dgm:spPr/>
    </dgm:pt>
    <dgm:pt modelId="{99BD7207-D57A-4891-9832-85773B2653E4}" type="pres">
      <dgm:prSet presAssocID="{EF3526A5-2F15-4514-9984-46F766E38BE9}" presName="Name37" presStyleLbl="parChTrans1D4" presStyleIdx="4" presStyleCnt="6"/>
      <dgm:spPr/>
      <dgm:t>
        <a:bodyPr/>
        <a:lstStyle/>
        <a:p>
          <a:endParaRPr lang="en-US"/>
        </a:p>
      </dgm:t>
    </dgm:pt>
    <dgm:pt modelId="{DF5217F1-6013-4690-9014-50CF99CB0800}" type="pres">
      <dgm:prSet presAssocID="{4B2FEEB6-4749-40DB-B987-E4B21E6937D3}" presName="hierRoot2" presStyleCnt="0">
        <dgm:presLayoutVars>
          <dgm:hierBranch val="init"/>
        </dgm:presLayoutVars>
      </dgm:prSet>
      <dgm:spPr/>
    </dgm:pt>
    <dgm:pt modelId="{FDD80653-5600-4951-9370-C4D0B2E5108B}" type="pres">
      <dgm:prSet presAssocID="{4B2FEEB6-4749-40DB-B987-E4B21E6937D3}" presName="rootComposite" presStyleCnt="0"/>
      <dgm:spPr/>
    </dgm:pt>
    <dgm:pt modelId="{C879487A-BD91-48E8-A147-A1A38B337B9E}" type="pres">
      <dgm:prSet presAssocID="{4B2FEEB6-4749-40DB-B987-E4B21E6937D3}" presName="rootText" presStyleLbl="node4" presStyleIdx="4" presStyleCnt="6">
        <dgm:presLayoutVars>
          <dgm:chPref val="3"/>
        </dgm:presLayoutVars>
      </dgm:prSet>
      <dgm:spPr/>
      <dgm:t>
        <a:bodyPr/>
        <a:lstStyle/>
        <a:p>
          <a:endParaRPr lang="en-US"/>
        </a:p>
      </dgm:t>
    </dgm:pt>
    <dgm:pt modelId="{E3E3C406-A629-4C02-AA30-D90099258C28}" type="pres">
      <dgm:prSet presAssocID="{4B2FEEB6-4749-40DB-B987-E4B21E6937D3}" presName="rootConnector" presStyleLbl="node4" presStyleIdx="4" presStyleCnt="6"/>
      <dgm:spPr/>
      <dgm:t>
        <a:bodyPr/>
        <a:lstStyle/>
        <a:p>
          <a:endParaRPr lang="en-US"/>
        </a:p>
      </dgm:t>
    </dgm:pt>
    <dgm:pt modelId="{BD133762-E086-4853-B81F-CD7F28AE483A}" type="pres">
      <dgm:prSet presAssocID="{4B2FEEB6-4749-40DB-B987-E4B21E6937D3}" presName="hierChild4" presStyleCnt="0"/>
      <dgm:spPr/>
    </dgm:pt>
    <dgm:pt modelId="{A7DE0FC2-AC7D-47EB-A466-E77D029DAF2D}" type="pres">
      <dgm:prSet presAssocID="{4B2FEEB6-4749-40DB-B987-E4B21E6937D3}" presName="hierChild5" presStyleCnt="0"/>
      <dgm:spPr/>
    </dgm:pt>
    <dgm:pt modelId="{6DC87D25-0C36-4EFE-BE60-FD6CC42F5DD4}" type="pres">
      <dgm:prSet presAssocID="{3CDC8758-837F-4168-A71F-52FFF9223697}" presName="Name37" presStyleLbl="parChTrans1D4" presStyleIdx="5" presStyleCnt="6"/>
      <dgm:spPr/>
      <dgm:t>
        <a:bodyPr/>
        <a:lstStyle/>
        <a:p>
          <a:endParaRPr lang="en-US"/>
        </a:p>
      </dgm:t>
    </dgm:pt>
    <dgm:pt modelId="{653863C4-D69F-445E-AC89-2AB37AD4F2CA}" type="pres">
      <dgm:prSet presAssocID="{6FC5809D-9294-42F6-BD0C-D195258A3B39}" presName="hierRoot2" presStyleCnt="0">
        <dgm:presLayoutVars>
          <dgm:hierBranch val="init"/>
        </dgm:presLayoutVars>
      </dgm:prSet>
      <dgm:spPr/>
    </dgm:pt>
    <dgm:pt modelId="{7F8E34DD-67F7-41C3-9621-47806FBA0B27}" type="pres">
      <dgm:prSet presAssocID="{6FC5809D-9294-42F6-BD0C-D195258A3B39}" presName="rootComposite" presStyleCnt="0"/>
      <dgm:spPr/>
    </dgm:pt>
    <dgm:pt modelId="{B8A87008-2B49-4E56-8EDB-CEDE20BBE7FF}" type="pres">
      <dgm:prSet presAssocID="{6FC5809D-9294-42F6-BD0C-D195258A3B39}" presName="rootText" presStyleLbl="node4" presStyleIdx="5" presStyleCnt="6" custScaleY="81164">
        <dgm:presLayoutVars>
          <dgm:chPref val="3"/>
        </dgm:presLayoutVars>
      </dgm:prSet>
      <dgm:spPr/>
      <dgm:t>
        <a:bodyPr/>
        <a:lstStyle/>
        <a:p>
          <a:endParaRPr lang="en-US"/>
        </a:p>
      </dgm:t>
    </dgm:pt>
    <dgm:pt modelId="{AE1461CB-F131-4850-BA44-ED97D1A15432}" type="pres">
      <dgm:prSet presAssocID="{6FC5809D-9294-42F6-BD0C-D195258A3B39}" presName="rootConnector" presStyleLbl="node4" presStyleIdx="5" presStyleCnt="6"/>
      <dgm:spPr/>
      <dgm:t>
        <a:bodyPr/>
        <a:lstStyle/>
        <a:p>
          <a:endParaRPr lang="en-US"/>
        </a:p>
      </dgm:t>
    </dgm:pt>
    <dgm:pt modelId="{9BFB9D9C-3D8C-48FE-94A0-692B4199A692}" type="pres">
      <dgm:prSet presAssocID="{6FC5809D-9294-42F6-BD0C-D195258A3B39}" presName="hierChild4" presStyleCnt="0"/>
      <dgm:spPr/>
    </dgm:pt>
    <dgm:pt modelId="{EF4CD87C-B045-449A-84F8-7D516BFE5512}" type="pres">
      <dgm:prSet presAssocID="{6FC5809D-9294-42F6-BD0C-D195258A3B39}" presName="hierChild5" presStyleCnt="0"/>
      <dgm:spPr/>
    </dgm:pt>
    <dgm:pt modelId="{C993A9B8-4EBD-422F-9B5E-43E501703B1C}" type="pres">
      <dgm:prSet presAssocID="{5FF98CFC-F813-4E67-8011-3FFF7618CE52}" presName="hierChild5" presStyleCnt="0"/>
      <dgm:spPr/>
    </dgm:pt>
    <dgm:pt modelId="{B85DBE10-2CDF-45F4-A61B-285A7ED31C93}" type="pres">
      <dgm:prSet presAssocID="{EC4AD2CF-ECF7-48F9-B128-70105B6510C0}" presName="hierChild5" presStyleCnt="0"/>
      <dgm:spPr/>
    </dgm:pt>
    <dgm:pt modelId="{630D197A-CE4E-4C20-AAF5-11791D6D94CE}" type="pres">
      <dgm:prSet presAssocID="{4D3BD5ED-FEB8-484E-8569-B58BABF9EF39}" presName="Name37" presStyleLbl="parChTrans1D2" presStyleIdx="2" presStyleCnt="4"/>
      <dgm:spPr/>
      <dgm:t>
        <a:bodyPr/>
        <a:lstStyle/>
        <a:p>
          <a:endParaRPr lang="en-US"/>
        </a:p>
      </dgm:t>
    </dgm:pt>
    <dgm:pt modelId="{B81BEC26-1D71-4677-8F51-60BCA2E1F1BF}" type="pres">
      <dgm:prSet presAssocID="{9521B9E3-96F4-4957-A8DB-D063ACCE55C3}" presName="hierRoot2" presStyleCnt="0">
        <dgm:presLayoutVars>
          <dgm:hierBranch val="init"/>
        </dgm:presLayoutVars>
      </dgm:prSet>
      <dgm:spPr/>
    </dgm:pt>
    <dgm:pt modelId="{F746BA15-80DB-4D18-9097-9795B24CE373}" type="pres">
      <dgm:prSet presAssocID="{9521B9E3-96F4-4957-A8DB-D063ACCE55C3}" presName="rootComposite" presStyleCnt="0"/>
      <dgm:spPr/>
    </dgm:pt>
    <dgm:pt modelId="{DC721C0E-A483-4D53-BDDB-71C8610B09FD}" type="pres">
      <dgm:prSet presAssocID="{9521B9E3-96F4-4957-A8DB-D063ACCE55C3}" presName="rootText" presStyleLbl="node2" presStyleIdx="2" presStyleCnt="4">
        <dgm:presLayoutVars>
          <dgm:chPref val="3"/>
        </dgm:presLayoutVars>
      </dgm:prSet>
      <dgm:spPr/>
      <dgm:t>
        <a:bodyPr/>
        <a:lstStyle/>
        <a:p>
          <a:endParaRPr lang="en-US"/>
        </a:p>
      </dgm:t>
    </dgm:pt>
    <dgm:pt modelId="{0B63B359-7BA2-49B4-B344-CA46501D5297}" type="pres">
      <dgm:prSet presAssocID="{9521B9E3-96F4-4957-A8DB-D063ACCE55C3}" presName="rootConnector" presStyleLbl="node2" presStyleIdx="2" presStyleCnt="4"/>
      <dgm:spPr/>
      <dgm:t>
        <a:bodyPr/>
        <a:lstStyle/>
        <a:p>
          <a:endParaRPr lang="en-US"/>
        </a:p>
      </dgm:t>
    </dgm:pt>
    <dgm:pt modelId="{AF62AEE2-00F9-462A-953F-C5505A90349F}" type="pres">
      <dgm:prSet presAssocID="{9521B9E3-96F4-4957-A8DB-D063ACCE55C3}" presName="hierChild4" presStyleCnt="0"/>
      <dgm:spPr/>
    </dgm:pt>
    <dgm:pt modelId="{E6268E41-6C04-49D2-A70F-719DAF43C1D7}" type="pres">
      <dgm:prSet presAssocID="{52BBC7A4-69F1-454C-8F87-66BEAA474099}" presName="Name37" presStyleLbl="parChTrans1D3" presStyleIdx="8" presStyleCnt="14"/>
      <dgm:spPr/>
      <dgm:t>
        <a:bodyPr/>
        <a:lstStyle/>
        <a:p>
          <a:endParaRPr lang="en-US"/>
        </a:p>
      </dgm:t>
    </dgm:pt>
    <dgm:pt modelId="{77F89571-A635-4D4C-BDDE-8D25125F1FA1}" type="pres">
      <dgm:prSet presAssocID="{58917D51-777E-42C4-9F93-0BC82084BFD6}" presName="hierRoot2" presStyleCnt="0">
        <dgm:presLayoutVars>
          <dgm:hierBranch val="init"/>
        </dgm:presLayoutVars>
      </dgm:prSet>
      <dgm:spPr/>
    </dgm:pt>
    <dgm:pt modelId="{CF690404-0B5E-4E5C-B720-556DE566DA1A}" type="pres">
      <dgm:prSet presAssocID="{58917D51-777E-42C4-9F93-0BC82084BFD6}" presName="rootComposite" presStyleCnt="0"/>
      <dgm:spPr/>
    </dgm:pt>
    <dgm:pt modelId="{F5EDCB53-B425-48F6-A052-F6B66F9922CD}" type="pres">
      <dgm:prSet presAssocID="{58917D51-777E-42C4-9F93-0BC82084BFD6}" presName="rootText" presStyleLbl="node3" presStyleIdx="8" presStyleCnt="14">
        <dgm:presLayoutVars>
          <dgm:chPref val="3"/>
        </dgm:presLayoutVars>
      </dgm:prSet>
      <dgm:spPr/>
      <dgm:t>
        <a:bodyPr/>
        <a:lstStyle/>
        <a:p>
          <a:endParaRPr lang="en-US"/>
        </a:p>
      </dgm:t>
    </dgm:pt>
    <dgm:pt modelId="{D90762B3-F99B-427F-8FC1-C904FE6F32FE}" type="pres">
      <dgm:prSet presAssocID="{58917D51-777E-42C4-9F93-0BC82084BFD6}" presName="rootConnector" presStyleLbl="node3" presStyleIdx="8" presStyleCnt="14"/>
      <dgm:spPr/>
      <dgm:t>
        <a:bodyPr/>
        <a:lstStyle/>
        <a:p>
          <a:endParaRPr lang="en-US"/>
        </a:p>
      </dgm:t>
    </dgm:pt>
    <dgm:pt modelId="{C6C2B667-151C-49AF-B205-CE78A6F85E84}" type="pres">
      <dgm:prSet presAssocID="{58917D51-777E-42C4-9F93-0BC82084BFD6}" presName="hierChild4" presStyleCnt="0"/>
      <dgm:spPr/>
    </dgm:pt>
    <dgm:pt modelId="{7CA6F5A5-450A-41B1-A59E-73E6E8066760}" type="pres">
      <dgm:prSet presAssocID="{58917D51-777E-42C4-9F93-0BC82084BFD6}" presName="hierChild5" presStyleCnt="0"/>
      <dgm:spPr/>
    </dgm:pt>
    <dgm:pt modelId="{C29C57D7-9043-4D53-965B-B0FAADE8E0B5}" type="pres">
      <dgm:prSet presAssocID="{56BC68BE-1F52-4D13-8895-941662AEF1F3}" presName="Name37" presStyleLbl="parChTrans1D3" presStyleIdx="9" presStyleCnt="14"/>
      <dgm:spPr/>
      <dgm:t>
        <a:bodyPr/>
        <a:lstStyle/>
        <a:p>
          <a:endParaRPr lang="en-US"/>
        </a:p>
      </dgm:t>
    </dgm:pt>
    <dgm:pt modelId="{6D68037E-7B4E-4A57-8A22-8EF862D27E73}" type="pres">
      <dgm:prSet presAssocID="{70DAB49F-DD88-4F61-A71C-7A1BE2D0C34D}" presName="hierRoot2" presStyleCnt="0">
        <dgm:presLayoutVars>
          <dgm:hierBranch val="init"/>
        </dgm:presLayoutVars>
      </dgm:prSet>
      <dgm:spPr/>
    </dgm:pt>
    <dgm:pt modelId="{31C0E697-A641-4F59-81C7-4716FEACE3D5}" type="pres">
      <dgm:prSet presAssocID="{70DAB49F-DD88-4F61-A71C-7A1BE2D0C34D}" presName="rootComposite" presStyleCnt="0"/>
      <dgm:spPr/>
    </dgm:pt>
    <dgm:pt modelId="{0B974715-F811-49C1-B89E-5D45024D29E5}" type="pres">
      <dgm:prSet presAssocID="{70DAB49F-DD88-4F61-A71C-7A1BE2D0C34D}" presName="rootText" presStyleLbl="node3" presStyleIdx="9" presStyleCnt="14">
        <dgm:presLayoutVars>
          <dgm:chPref val="3"/>
        </dgm:presLayoutVars>
      </dgm:prSet>
      <dgm:spPr/>
      <dgm:t>
        <a:bodyPr/>
        <a:lstStyle/>
        <a:p>
          <a:endParaRPr lang="en-US"/>
        </a:p>
      </dgm:t>
    </dgm:pt>
    <dgm:pt modelId="{3720390E-FE8B-4945-B171-5930CF0E5A6B}" type="pres">
      <dgm:prSet presAssocID="{70DAB49F-DD88-4F61-A71C-7A1BE2D0C34D}" presName="rootConnector" presStyleLbl="node3" presStyleIdx="9" presStyleCnt="14"/>
      <dgm:spPr/>
      <dgm:t>
        <a:bodyPr/>
        <a:lstStyle/>
        <a:p>
          <a:endParaRPr lang="en-US"/>
        </a:p>
      </dgm:t>
    </dgm:pt>
    <dgm:pt modelId="{2E40144C-AAAC-420E-9A2A-78359E89B318}" type="pres">
      <dgm:prSet presAssocID="{70DAB49F-DD88-4F61-A71C-7A1BE2D0C34D}" presName="hierChild4" presStyleCnt="0"/>
      <dgm:spPr/>
    </dgm:pt>
    <dgm:pt modelId="{4539FA9D-2387-41EC-9D9A-24956CFD9B03}" type="pres">
      <dgm:prSet presAssocID="{70DAB49F-DD88-4F61-A71C-7A1BE2D0C34D}" presName="hierChild5" presStyleCnt="0"/>
      <dgm:spPr/>
    </dgm:pt>
    <dgm:pt modelId="{9A264CE5-6241-44EB-92F2-0EA7FCE78B22}" type="pres">
      <dgm:prSet presAssocID="{97D3EEBB-B6D3-422E-A248-076143BA52CC}" presName="Name37" presStyleLbl="parChTrans1D3" presStyleIdx="10" presStyleCnt="14"/>
      <dgm:spPr/>
      <dgm:t>
        <a:bodyPr/>
        <a:lstStyle/>
        <a:p>
          <a:endParaRPr lang="en-US"/>
        </a:p>
      </dgm:t>
    </dgm:pt>
    <dgm:pt modelId="{BF1B441C-A2A4-46AC-9312-C3846FFC35F1}" type="pres">
      <dgm:prSet presAssocID="{90A1C4CA-B3B2-4994-A227-8C517F597ED2}" presName="hierRoot2" presStyleCnt="0">
        <dgm:presLayoutVars>
          <dgm:hierBranch val="init"/>
        </dgm:presLayoutVars>
      </dgm:prSet>
      <dgm:spPr/>
    </dgm:pt>
    <dgm:pt modelId="{1534F786-3193-4C55-961F-62FF730EC495}" type="pres">
      <dgm:prSet presAssocID="{90A1C4CA-B3B2-4994-A227-8C517F597ED2}" presName="rootComposite" presStyleCnt="0"/>
      <dgm:spPr/>
    </dgm:pt>
    <dgm:pt modelId="{60D45257-69BE-4217-84F5-3A681C5A467D}" type="pres">
      <dgm:prSet presAssocID="{90A1C4CA-B3B2-4994-A227-8C517F597ED2}" presName="rootText" presStyleLbl="node3" presStyleIdx="10" presStyleCnt="14">
        <dgm:presLayoutVars>
          <dgm:chPref val="3"/>
        </dgm:presLayoutVars>
      </dgm:prSet>
      <dgm:spPr/>
      <dgm:t>
        <a:bodyPr/>
        <a:lstStyle/>
        <a:p>
          <a:endParaRPr lang="en-US"/>
        </a:p>
      </dgm:t>
    </dgm:pt>
    <dgm:pt modelId="{F1FB8631-D22D-408D-9692-49E085CF19F1}" type="pres">
      <dgm:prSet presAssocID="{90A1C4CA-B3B2-4994-A227-8C517F597ED2}" presName="rootConnector" presStyleLbl="node3" presStyleIdx="10" presStyleCnt="14"/>
      <dgm:spPr/>
      <dgm:t>
        <a:bodyPr/>
        <a:lstStyle/>
        <a:p>
          <a:endParaRPr lang="en-US"/>
        </a:p>
      </dgm:t>
    </dgm:pt>
    <dgm:pt modelId="{6006E16C-F206-4A61-977D-EA72A1F46275}" type="pres">
      <dgm:prSet presAssocID="{90A1C4CA-B3B2-4994-A227-8C517F597ED2}" presName="hierChild4" presStyleCnt="0"/>
      <dgm:spPr/>
    </dgm:pt>
    <dgm:pt modelId="{5B39841A-1DFE-4DF7-AE1C-3BF08FFF9F99}" type="pres">
      <dgm:prSet presAssocID="{90A1C4CA-B3B2-4994-A227-8C517F597ED2}" presName="hierChild5" presStyleCnt="0"/>
      <dgm:spPr/>
    </dgm:pt>
    <dgm:pt modelId="{45132AEB-2431-4D95-B330-22671FC4F924}" type="pres">
      <dgm:prSet presAssocID="{9521B9E3-96F4-4957-A8DB-D063ACCE55C3}" presName="hierChild5" presStyleCnt="0"/>
      <dgm:spPr/>
    </dgm:pt>
    <dgm:pt modelId="{51C287C8-EBA3-404D-8E90-4276ECB96ACE}" type="pres">
      <dgm:prSet presAssocID="{45B2943F-45EE-4532-BBD0-7F8C788A78B1}" presName="Name37" presStyleLbl="parChTrans1D2" presStyleIdx="3" presStyleCnt="4"/>
      <dgm:spPr/>
      <dgm:t>
        <a:bodyPr/>
        <a:lstStyle/>
        <a:p>
          <a:endParaRPr lang="en-US"/>
        </a:p>
      </dgm:t>
    </dgm:pt>
    <dgm:pt modelId="{ABEB8434-CFD6-45A7-91FC-82C34CC02EBC}" type="pres">
      <dgm:prSet presAssocID="{ABA9B244-9432-43AA-AA3E-2813CF107CE5}" presName="hierRoot2" presStyleCnt="0">
        <dgm:presLayoutVars>
          <dgm:hierBranch val="init"/>
        </dgm:presLayoutVars>
      </dgm:prSet>
      <dgm:spPr/>
    </dgm:pt>
    <dgm:pt modelId="{35D70BDC-B188-42B3-910E-1953153E29B8}" type="pres">
      <dgm:prSet presAssocID="{ABA9B244-9432-43AA-AA3E-2813CF107CE5}" presName="rootComposite" presStyleCnt="0"/>
      <dgm:spPr/>
    </dgm:pt>
    <dgm:pt modelId="{F317C369-01FE-485F-AE7E-9DBC960E0135}" type="pres">
      <dgm:prSet presAssocID="{ABA9B244-9432-43AA-AA3E-2813CF107CE5}" presName="rootText" presStyleLbl="node2" presStyleIdx="3" presStyleCnt="4">
        <dgm:presLayoutVars>
          <dgm:chPref val="3"/>
        </dgm:presLayoutVars>
      </dgm:prSet>
      <dgm:spPr/>
      <dgm:t>
        <a:bodyPr/>
        <a:lstStyle/>
        <a:p>
          <a:endParaRPr lang="en-US"/>
        </a:p>
      </dgm:t>
    </dgm:pt>
    <dgm:pt modelId="{80F59CFB-D5BC-4E43-867F-21D7F7D21F4E}" type="pres">
      <dgm:prSet presAssocID="{ABA9B244-9432-43AA-AA3E-2813CF107CE5}" presName="rootConnector" presStyleLbl="node2" presStyleIdx="3" presStyleCnt="4"/>
      <dgm:spPr/>
      <dgm:t>
        <a:bodyPr/>
        <a:lstStyle/>
        <a:p>
          <a:endParaRPr lang="en-US"/>
        </a:p>
      </dgm:t>
    </dgm:pt>
    <dgm:pt modelId="{5ADACF78-76EA-416A-AF9D-D3CD1EEE7B38}" type="pres">
      <dgm:prSet presAssocID="{ABA9B244-9432-43AA-AA3E-2813CF107CE5}" presName="hierChild4" presStyleCnt="0"/>
      <dgm:spPr/>
    </dgm:pt>
    <dgm:pt modelId="{794F8AA3-966F-4F1A-A1A3-F1DBEFC2EFE4}" type="pres">
      <dgm:prSet presAssocID="{BE0A1025-254F-4B9C-A21D-680A59E48031}" presName="Name37" presStyleLbl="parChTrans1D3" presStyleIdx="11" presStyleCnt="14"/>
      <dgm:spPr/>
      <dgm:t>
        <a:bodyPr/>
        <a:lstStyle/>
        <a:p>
          <a:endParaRPr lang="en-US"/>
        </a:p>
      </dgm:t>
    </dgm:pt>
    <dgm:pt modelId="{2B1B6F04-A17D-4C5D-AE30-6605CCB0D734}" type="pres">
      <dgm:prSet presAssocID="{7CCEF714-FFB3-4250-9F97-8ADF4B76BC26}" presName="hierRoot2" presStyleCnt="0">
        <dgm:presLayoutVars>
          <dgm:hierBranch val="init"/>
        </dgm:presLayoutVars>
      </dgm:prSet>
      <dgm:spPr/>
    </dgm:pt>
    <dgm:pt modelId="{831DCDEA-943D-4DD8-AE41-885A06A6DA39}" type="pres">
      <dgm:prSet presAssocID="{7CCEF714-FFB3-4250-9F97-8ADF4B76BC26}" presName="rootComposite" presStyleCnt="0"/>
      <dgm:spPr/>
    </dgm:pt>
    <dgm:pt modelId="{F7A92BE2-6C66-4588-BEE2-90BE861C6001}" type="pres">
      <dgm:prSet presAssocID="{7CCEF714-FFB3-4250-9F97-8ADF4B76BC26}" presName="rootText" presStyleLbl="node3" presStyleIdx="11" presStyleCnt="14">
        <dgm:presLayoutVars>
          <dgm:chPref val="3"/>
        </dgm:presLayoutVars>
      </dgm:prSet>
      <dgm:spPr/>
      <dgm:t>
        <a:bodyPr/>
        <a:lstStyle/>
        <a:p>
          <a:endParaRPr lang="en-US"/>
        </a:p>
      </dgm:t>
    </dgm:pt>
    <dgm:pt modelId="{44B24F7B-2633-4F30-B5B0-952225D2D6FB}" type="pres">
      <dgm:prSet presAssocID="{7CCEF714-FFB3-4250-9F97-8ADF4B76BC26}" presName="rootConnector" presStyleLbl="node3" presStyleIdx="11" presStyleCnt="14"/>
      <dgm:spPr/>
      <dgm:t>
        <a:bodyPr/>
        <a:lstStyle/>
        <a:p>
          <a:endParaRPr lang="en-US"/>
        </a:p>
      </dgm:t>
    </dgm:pt>
    <dgm:pt modelId="{AAAB6256-9FF7-423D-8820-AC268F1F6AD8}" type="pres">
      <dgm:prSet presAssocID="{7CCEF714-FFB3-4250-9F97-8ADF4B76BC26}" presName="hierChild4" presStyleCnt="0"/>
      <dgm:spPr/>
    </dgm:pt>
    <dgm:pt modelId="{EE0FC7AC-64C3-4111-8BF2-361C5E498E35}" type="pres">
      <dgm:prSet presAssocID="{7CCEF714-FFB3-4250-9F97-8ADF4B76BC26}" presName="hierChild5" presStyleCnt="0"/>
      <dgm:spPr/>
    </dgm:pt>
    <dgm:pt modelId="{3B5F226B-AC9E-4B10-86AC-C71153542C25}" type="pres">
      <dgm:prSet presAssocID="{063E465C-3A3B-41B4-977D-5F04FFBED2A9}" presName="Name37" presStyleLbl="parChTrans1D3" presStyleIdx="12" presStyleCnt="14"/>
      <dgm:spPr/>
      <dgm:t>
        <a:bodyPr/>
        <a:lstStyle/>
        <a:p>
          <a:endParaRPr lang="en-US"/>
        </a:p>
      </dgm:t>
    </dgm:pt>
    <dgm:pt modelId="{E819381A-B650-4228-8A5C-A2198493E523}" type="pres">
      <dgm:prSet presAssocID="{D49D4DFA-6D84-47E7-AE34-6E8B1E1B5093}" presName="hierRoot2" presStyleCnt="0">
        <dgm:presLayoutVars>
          <dgm:hierBranch val="init"/>
        </dgm:presLayoutVars>
      </dgm:prSet>
      <dgm:spPr/>
    </dgm:pt>
    <dgm:pt modelId="{77CCB427-32C9-48E0-9282-61ACB8C45C16}" type="pres">
      <dgm:prSet presAssocID="{D49D4DFA-6D84-47E7-AE34-6E8B1E1B5093}" presName="rootComposite" presStyleCnt="0"/>
      <dgm:spPr/>
    </dgm:pt>
    <dgm:pt modelId="{E781A199-F683-41D3-B7F1-70DDAA572FA4}" type="pres">
      <dgm:prSet presAssocID="{D49D4DFA-6D84-47E7-AE34-6E8B1E1B5093}" presName="rootText" presStyleLbl="node3" presStyleIdx="12" presStyleCnt="14">
        <dgm:presLayoutVars>
          <dgm:chPref val="3"/>
        </dgm:presLayoutVars>
      </dgm:prSet>
      <dgm:spPr/>
      <dgm:t>
        <a:bodyPr/>
        <a:lstStyle/>
        <a:p>
          <a:endParaRPr lang="en-US"/>
        </a:p>
      </dgm:t>
    </dgm:pt>
    <dgm:pt modelId="{0390031F-2E04-476F-BC0E-A126BA71958D}" type="pres">
      <dgm:prSet presAssocID="{D49D4DFA-6D84-47E7-AE34-6E8B1E1B5093}" presName="rootConnector" presStyleLbl="node3" presStyleIdx="12" presStyleCnt="14"/>
      <dgm:spPr/>
      <dgm:t>
        <a:bodyPr/>
        <a:lstStyle/>
        <a:p>
          <a:endParaRPr lang="en-US"/>
        </a:p>
      </dgm:t>
    </dgm:pt>
    <dgm:pt modelId="{8B3B5B4D-8B15-45FD-BA44-2076885BAFDB}" type="pres">
      <dgm:prSet presAssocID="{D49D4DFA-6D84-47E7-AE34-6E8B1E1B5093}" presName="hierChild4" presStyleCnt="0"/>
      <dgm:spPr/>
    </dgm:pt>
    <dgm:pt modelId="{9A08C598-0E38-43B8-9EFE-F544B3B44610}" type="pres">
      <dgm:prSet presAssocID="{D49D4DFA-6D84-47E7-AE34-6E8B1E1B5093}" presName="hierChild5" presStyleCnt="0"/>
      <dgm:spPr/>
    </dgm:pt>
    <dgm:pt modelId="{9DD269C3-C3BB-4A42-9829-B598C46E45AF}" type="pres">
      <dgm:prSet presAssocID="{7AFBC4E1-BE3E-453D-B7A6-B4D94D171060}" presName="Name37" presStyleLbl="parChTrans1D3" presStyleIdx="13" presStyleCnt="14"/>
      <dgm:spPr/>
      <dgm:t>
        <a:bodyPr/>
        <a:lstStyle/>
        <a:p>
          <a:endParaRPr lang="en-US"/>
        </a:p>
      </dgm:t>
    </dgm:pt>
    <dgm:pt modelId="{0848ABDA-03A8-4DC0-B819-CB7AB85F8EB6}" type="pres">
      <dgm:prSet presAssocID="{03ACA7C0-59CC-48AB-971F-B6FA0C710C78}" presName="hierRoot2" presStyleCnt="0">
        <dgm:presLayoutVars>
          <dgm:hierBranch val="init"/>
        </dgm:presLayoutVars>
      </dgm:prSet>
      <dgm:spPr/>
    </dgm:pt>
    <dgm:pt modelId="{37A75FF3-5730-4672-AF7A-E9AAA55C082C}" type="pres">
      <dgm:prSet presAssocID="{03ACA7C0-59CC-48AB-971F-B6FA0C710C78}" presName="rootComposite" presStyleCnt="0"/>
      <dgm:spPr/>
    </dgm:pt>
    <dgm:pt modelId="{5CC2E7FF-752C-4A5D-910D-E1A1D44303A5}" type="pres">
      <dgm:prSet presAssocID="{03ACA7C0-59CC-48AB-971F-B6FA0C710C78}" presName="rootText" presStyleLbl="node3" presStyleIdx="13" presStyleCnt="14">
        <dgm:presLayoutVars>
          <dgm:chPref val="3"/>
        </dgm:presLayoutVars>
      </dgm:prSet>
      <dgm:spPr/>
      <dgm:t>
        <a:bodyPr/>
        <a:lstStyle/>
        <a:p>
          <a:endParaRPr lang="en-US"/>
        </a:p>
      </dgm:t>
    </dgm:pt>
    <dgm:pt modelId="{9F7FEDF6-ED58-44CB-A202-0FDED072B1E5}" type="pres">
      <dgm:prSet presAssocID="{03ACA7C0-59CC-48AB-971F-B6FA0C710C78}" presName="rootConnector" presStyleLbl="node3" presStyleIdx="13" presStyleCnt="14"/>
      <dgm:spPr/>
      <dgm:t>
        <a:bodyPr/>
        <a:lstStyle/>
        <a:p>
          <a:endParaRPr lang="en-US"/>
        </a:p>
      </dgm:t>
    </dgm:pt>
    <dgm:pt modelId="{48B6ED7D-8EF7-46B2-A9B1-CEDFAA2D5380}" type="pres">
      <dgm:prSet presAssocID="{03ACA7C0-59CC-48AB-971F-B6FA0C710C78}" presName="hierChild4" presStyleCnt="0"/>
      <dgm:spPr/>
    </dgm:pt>
    <dgm:pt modelId="{D23CD26D-EF02-43D5-972D-FDA94DA9A4D1}" type="pres">
      <dgm:prSet presAssocID="{03ACA7C0-59CC-48AB-971F-B6FA0C710C78}" presName="hierChild5" presStyleCnt="0"/>
      <dgm:spPr/>
    </dgm:pt>
    <dgm:pt modelId="{F952488A-8A59-4D86-A7BE-51D28C56BF64}" type="pres">
      <dgm:prSet presAssocID="{ABA9B244-9432-43AA-AA3E-2813CF107CE5}" presName="hierChild5" presStyleCnt="0"/>
      <dgm:spPr/>
    </dgm:pt>
    <dgm:pt modelId="{105966C5-A3A9-4903-9C80-E823B3EB432D}" type="pres">
      <dgm:prSet presAssocID="{5CC721C9-A3EF-435A-BC0C-872CD5D9AE1F}" presName="hierChild3" presStyleCnt="0"/>
      <dgm:spPr/>
    </dgm:pt>
  </dgm:ptLst>
  <dgm:cxnLst>
    <dgm:cxn modelId="{B0E8FE23-D6A3-4A3A-B14B-879880F59DF3}" srcId="{7D518E4E-D1DB-4B6F-BE57-C0F66B859881}" destId="{EC22BC22-1A20-4595-93A3-981A81A0B3DB}" srcOrd="0" destOrd="0" parTransId="{F5E9DC6F-ED5E-468A-9041-6A38506DA802}" sibTransId="{2C30B1BD-E228-4F56-9BC9-3FB909C5B4E5}"/>
    <dgm:cxn modelId="{B33454C7-A8C9-452F-8D37-239B7CF110B2}" type="presOf" srcId="{F10BEF90-2353-4849-8493-64C41F7C4652}" destId="{7686994C-51A0-4A16-97E7-73914536ED9A}" srcOrd="0" destOrd="0" presId="urn:microsoft.com/office/officeart/2005/8/layout/orgChart1"/>
    <dgm:cxn modelId="{A6DF167C-3EA8-4AAB-9843-371069180604}" type="presOf" srcId="{052DDBEE-95D1-4F4E-9F95-7DE078A1A6FD}" destId="{756C046E-0BB7-43AD-B73A-432C05DA8337}" srcOrd="0" destOrd="0" presId="urn:microsoft.com/office/officeart/2005/8/layout/orgChart1"/>
    <dgm:cxn modelId="{4D532AC5-1D1C-443D-9143-8590C8C941D6}" srcId="{ABA9B244-9432-43AA-AA3E-2813CF107CE5}" destId="{03ACA7C0-59CC-48AB-971F-B6FA0C710C78}" srcOrd="2" destOrd="0" parTransId="{7AFBC4E1-BE3E-453D-B7A6-B4D94D171060}" sibTransId="{2D97DF82-91CF-4A82-89DC-9E9F722A7C47}"/>
    <dgm:cxn modelId="{B847A9A1-B544-4DDB-A769-82A53E3BE2BB}" type="presOf" srcId="{063E465C-3A3B-41B4-977D-5F04FFBED2A9}" destId="{3B5F226B-AC9E-4B10-86AC-C71153542C25}" srcOrd="0" destOrd="0" presId="urn:microsoft.com/office/officeart/2005/8/layout/orgChart1"/>
    <dgm:cxn modelId="{FE370F9E-F0A4-4D73-A382-8E22F40ACABB}" type="presOf" srcId="{EF3526A5-2F15-4514-9984-46F766E38BE9}" destId="{99BD7207-D57A-4891-9832-85773B2653E4}" srcOrd="0" destOrd="0" presId="urn:microsoft.com/office/officeart/2005/8/layout/orgChart1"/>
    <dgm:cxn modelId="{210BA248-CBFD-48E4-AD6E-0BB2127D5ECF}" type="presOf" srcId="{03ACA7C0-59CC-48AB-971F-B6FA0C710C78}" destId="{5CC2E7FF-752C-4A5D-910D-E1A1D44303A5}" srcOrd="0" destOrd="0" presId="urn:microsoft.com/office/officeart/2005/8/layout/orgChart1"/>
    <dgm:cxn modelId="{DF744EA0-EFC9-494B-A12F-8EDBE2211D0B}" type="presOf" srcId="{EC22BC22-1A20-4595-93A3-981A81A0B3DB}" destId="{85F8D8D6-A867-41B4-93E3-D7C5868E8BFF}" srcOrd="0" destOrd="0" presId="urn:microsoft.com/office/officeart/2005/8/layout/orgChart1"/>
    <dgm:cxn modelId="{F1A328E6-3817-4B6C-B7B7-A6EBE46786E9}" srcId="{5FF98CFC-F813-4E67-8011-3FFF7618CE52}" destId="{5B3DDBE0-D5FD-49EF-8503-4DA30EC0B4C7}" srcOrd="1" destOrd="0" parTransId="{F10BEF90-2353-4849-8493-64C41F7C4652}" sibTransId="{87B9D9E5-B723-4904-A883-0A1F34359332}"/>
    <dgm:cxn modelId="{596AD6AD-F419-4E91-8E98-48D85C31A222}" type="presOf" srcId="{4D3BD5ED-FEB8-484E-8569-B58BABF9EF39}" destId="{630D197A-CE4E-4C20-AAF5-11791D6D94CE}" srcOrd="0" destOrd="0" presId="urn:microsoft.com/office/officeart/2005/8/layout/orgChart1"/>
    <dgm:cxn modelId="{3BBC3471-93B6-4D95-B499-2C4F19C438F9}" type="presOf" srcId="{5FF98CFC-F813-4E67-8011-3FFF7618CE52}" destId="{E2E0C6FD-C827-43BE-908F-F854D90CB8CD}" srcOrd="0" destOrd="0" presId="urn:microsoft.com/office/officeart/2005/8/layout/orgChart1"/>
    <dgm:cxn modelId="{F62E9DB0-D69D-40CB-9277-45770E4BB270}" type="presOf" srcId="{30C92873-C28F-4819-932F-893FC4D929C3}" destId="{349779B2-6638-42E8-874E-5A2118E7D2A4}" srcOrd="0" destOrd="0" presId="urn:microsoft.com/office/officeart/2005/8/layout/orgChart1"/>
    <dgm:cxn modelId="{88BC0E7A-14F4-4175-97B8-D25978AB34D2}" type="presOf" srcId="{7D518E4E-D1DB-4B6F-BE57-C0F66B859881}" destId="{8F7758CE-06F2-4A1F-BF82-7ABD59BC706B}" srcOrd="0" destOrd="0" presId="urn:microsoft.com/office/officeart/2005/8/layout/orgChart1"/>
    <dgm:cxn modelId="{FD58DE74-4BDA-48C0-9B54-1D3F85408F93}" type="presOf" srcId="{700EAB9F-58E6-4505-9C06-73DEEA82CDD6}" destId="{1BB53138-B1A8-4F91-837C-1C684A8E980E}" srcOrd="0" destOrd="0" presId="urn:microsoft.com/office/officeart/2005/8/layout/orgChart1"/>
    <dgm:cxn modelId="{6D3C20BC-A1EA-4C70-9317-64AB39BE4668}" type="presOf" srcId="{36A2FB82-BA98-4995-A791-8AEA5CE5888A}" destId="{B5C0400E-3967-4109-A515-87E6C1981ACA}" srcOrd="0" destOrd="0" presId="urn:microsoft.com/office/officeart/2005/8/layout/orgChart1"/>
    <dgm:cxn modelId="{31A677A7-DC9E-46A1-9528-D97603D66E80}" srcId="{5FF98CFC-F813-4E67-8011-3FFF7618CE52}" destId="{F1239764-D72C-4A08-BE64-7AEF92BBD335}" srcOrd="0" destOrd="0" parTransId="{700EAB9F-58E6-4505-9C06-73DEEA82CDD6}" sibTransId="{B447D3AE-8632-46F2-B5F7-9E58976B75D1}"/>
    <dgm:cxn modelId="{56FACE0D-113D-487D-AF11-75EE81CDEEE2}" type="presOf" srcId="{76C6BE80-5053-4B36-AC80-89FFDF663E43}" destId="{1FAB9EC1-9F3F-4E9A-B368-9FDD52EE885C}" srcOrd="1" destOrd="0" presId="urn:microsoft.com/office/officeart/2005/8/layout/orgChart1"/>
    <dgm:cxn modelId="{4D2A08ED-35A9-43CC-9D2D-164192F2C323}" type="presOf" srcId="{245FD284-6DCB-4BBB-B47B-8738D3EB800B}" destId="{326CF862-BB64-4CDE-8FAD-9523DDA9F316}" srcOrd="0" destOrd="0" presId="urn:microsoft.com/office/officeart/2005/8/layout/orgChart1"/>
    <dgm:cxn modelId="{5CF9E0C5-BA37-47BF-8063-475918A73C61}" type="presOf" srcId="{70DAB49F-DD88-4F61-A71C-7A1BE2D0C34D}" destId="{3720390E-FE8B-4945-B171-5930CF0E5A6B}" srcOrd="1" destOrd="0" presId="urn:microsoft.com/office/officeart/2005/8/layout/orgChart1"/>
    <dgm:cxn modelId="{32782769-5DE8-4DF9-9CBC-CBF2B1A64AA2}" type="presOf" srcId="{7FA880DE-F1D1-48C3-BF00-C842E70B07C1}" destId="{41D12C0E-963D-407F-AEB1-313520B977C1}" srcOrd="0" destOrd="0" presId="urn:microsoft.com/office/officeart/2005/8/layout/orgChart1"/>
    <dgm:cxn modelId="{013C9B15-25EE-458B-AE35-D361E72F1A0E}" type="presOf" srcId="{97D3EEBB-B6D3-422E-A248-076143BA52CC}" destId="{9A264CE5-6241-44EB-92F2-0EA7FCE78B22}" srcOrd="0" destOrd="0" presId="urn:microsoft.com/office/officeart/2005/8/layout/orgChart1"/>
    <dgm:cxn modelId="{5D7BA345-4941-4AB2-B42A-F82122C21F47}" type="presOf" srcId="{5FF98CFC-F813-4E67-8011-3FFF7618CE52}" destId="{F642C201-6019-4C08-A29C-A93D9275FC9E}" srcOrd="1" destOrd="0" presId="urn:microsoft.com/office/officeart/2005/8/layout/orgChart1"/>
    <dgm:cxn modelId="{DE51C26E-870C-4F03-9F6F-BF370C0D0A4C}" type="presOf" srcId="{6FC5809D-9294-42F6-BD0C-D195258A3B39}" destId="{B8A87008-2B49-4E56-8EDB-CEDE20BBE7FF}" srcOrd="0" destOrd="0" presId="urn:microsoft.com/office/officeart/2005/8/layout/orgChart1"/>
    <dgm:cxn modelId="{32562438-95D6-4134-9BF8-DEECE0E6CB7D}" type="presOf" srcId="{03ACA7C0-59CC-48AB-971F-B6FA0C710C78}" destId="{9F7FEDF6-ED58-44CB-A202-0FDED072B1E5}" srcOrd="1" destOrd="0" presId="urn:microsoft.com/office/officeart/2005/8/layout/orgChart1"/>
    <dgm:cxn modelId="{04BB0338-8767-4E43-9267-D2AE345ED2A3}" type="presOf" srcId="{ABA9B244-9432-43AA-AA3E-2813CF107CE5}" destId="{80F59CFB-D5BC-4E43-867F-21D7F7D21F4E}" srcOrd="1" destOrd="0" presId="urn:microsoft.com/office/officeart/2005/8/layout/orgChart1"/>
    <dgm:cxn modelId="{62C2B4B8-ECF3-4719-88BC-04F8F081BB02}" type="presOf" srcId="{7CCEF714-FFB3-4250-9F97-8ADF4B76BC26}" destId="{44B24F7B-2633-4F30-B5B0-952225D2D6FB}" srcOrd="1" destOrd="0" presId="urn:microsoft.com/office/officeart/2005/8/layout/orgChart1"/>
    <dgm:cxn modelId="{4F675351-8B9A-4D3A-AE6B-CE6890C4E601}" type="presOf" srcId="{ED68DF04-56D2-494A-9A00-CB0597E32C19}" destId="{37D97296-9A90-4399-881A-E626DAB184DF}" srcOrd="0" destOrd="0" presId="urn:microsoft.com/office/officeart/2005/8/layout/orgChart1"/>
    <dgm:cxn modelId="{0B2F81DB-1AD8-4CD6-975D-EAB0F037BF47}" srcId="{36A2FB82-BA98-4995-A791-8AEA5CE5888A}" destId="{76C6BE80-5053-4B36-AC80-89FFDF663E43}" srcOrd="4" destOrd="0" parTransId="{B7CA54C9-BDDB-418E-8F50-BF6A13841FF9}" sibTransId="{BDDF80BE-8BFA-4F28-84DB-9D71CF1C3FF7}"/>
    <dgm:cxn modelId="{933484DC-8669-4B5C-BBAF-8A70F36DF955}" type="presOf" srcId="{BE0A1025-254F-4B9C-A21D-680A59E48031}" destId="{794F8AA3-966F-4F1A-A1A3-F1DBEFC2EFE4}" srcOrd="0" destOrd="0" presId="urn:microsoft.com/office/officeart/2005/8/layout/orgChart1"/>
    <dgm:cxn modelId="{9FEC5C8B-3756-40D8-A799-BC1025731941}" type="presOf" srcId="{EC4AD2CF-ECF7-48F9-B128-70105B6510C0}" destId="{58FBA5B4-D501-4685-ADF6-FDBC8C3CE10F}" srcOrd="1" destOrd="0" presId="urn:microsoft.com/office/officeart/2005/8/layout/orgChart1"/>
    <dgm:cxn modelId="{DE7B1FCD-8F1E-4BAC-BCA2-D04D8C72846B}" type="presOf" srcId="{EC4AD2CF-ECF7-48F9-B128-70105B6510C0}" destId="{466F1B6E-BE1B-474A-BFBF-75B5BFC2CD1D}" srcOrd="0" destOrd="0" presId="urn:microsoft.com/office/officeart/2005/8/layout/orgChart1"/>
    <dgm:cxn modelId="{1BD7A3BB-BCE0-4401-8E63-05B178910A66}" type="presOf" srcId="{6FC5809D-9294-42F6-BD0C-D195258A3B39}" destId="{AE1461CB-F131-4850-BA44-ED97D1A15432}" srcOrd="1" destOrd="0" presId="urn:microsoft.com/office/officeart/2005/8/layout/orgChart1"/>
    <dgm:cxn modelId="{D3BE7016-6903-4424-B5CB-B1DBC7A36433}" type="presOf" srcId="{7865517E-CBCD-4088-8190-0A30732B5CAC}" destId="{0BAACBB5-984E-45A4-A08E-9C829DF0FCB4}" srcOrd="0" destOrd="0" presId="urn:microsoft.com/office/officeart/2005/8/layout/orgChart1"/>
    <dgm:cxn modelId="{E78C2B5E-5FDC-4791-81ED-C6CFA432664F}" srcId="{36A2FB82-BA98-4995-A791-8AEA5CE5888A}" destId="{7865517E-CBCD-4088-8190-0A30732B5CAC}" srcOrd="2" destOrd="0" parTransId="{F4A5EEC1-D654-4634-BCEB-F4F66223FADD}" sibTransId="{6AC0D403-25C6-4322-B198-AA6A5189E5BF}"/>
    <dgm:cxn modelId="{D013526F-C389-463A-8EE6-A4EAAD0A6CE0}" type="presOf" srcId="{D49D4DFA-6D84-47E7-AE34-6E8B1E1B5093}" destId="{E781A199-F683-41D3-B7F1-70DDAA572FA4}" srcOrd="0" destOrd="0" presId="urn:microsoft.com/office/officeart/2005/8/layout/orgChart1"/>
    <dgm:cxn modelId="{1FCEDCF1-2A0C-4481-A402-3C09B011AFE6}" type="presOf" srcId="{F1239764-D72C-4A08-BE64-7AEF92BBD335}" destId="{EEFB8268-1D5C-4A20-9FA4-8BE2AC48BA77}" srcOrd="0" destOrd="0" presId="urn:microsoft.com/office/officeart/2005/8/layout/orgChart1"/>
    <dgm:cxn modelId="{9800DFB9-E6BB-45AD-8C32-3DC4EC1F8D3F}" type="presOf" srcId="{5CC721C9-A3EF-435A-BC0C-872CD5D9AE1F}" destId="{D3FD0936-6C29-4EDB-B193-4E2FC7B0C1BF}" srcOrd="0" destOrd="0" presId="urn:microsoft.com/office/officeart/2005/8/layout/orgChart1"/>
    <dgm:cxn modelId="{F5C4015F-F07B-4934-A747-D4DBED36D3C7}" srcId="{D0F0178E-2BF6-4704-A0BE-B17789A547C2}" destId="{5CC721C9-A3EF-435A-BC0C-872CD5D9AE1F}" srcOrd="0" destOrd="0" parTransId="{9726ACB1-43D4-4586-AC89-DB29AF02735A}" sibTransId="{A0E83A02-626D-4475-BFB3-07282CCB916E}"/>
    <dgm:cxn modelId="{9ACCCAE9-C7C6-4864-AF5B-A3B1D4A38B7B}" type="presOf" srcId="{217BE69B-06DF-4FED-8D83-928B83D63FC8}" destId="{2DE69D4E-7357-499D-AFBC-9C9B7136955B}" srcOrd="0" destOrd="0" presId="urn:microsoft.com/office/officeart/2005/8/layout/orgChart1"/>
    <dgm:cxn modelId="{6C53DD34-E480-43E8-96B0-6365AF028967}" type="presOf" srcId="{52BBC7A4-69F1-454C-8F87-66BEAA474099}" destId="{E6268E41-6C04-49D2-A70F-719DAF43C1D7}" srcOrd="0" destOrd="0" presId="urn:microsoft.com/office/officeart/2005/8/layout/orgChart1"/>
    <dgm:cxn modelId="{A38FA569-1106-46EE-9259-5016826FDE36}" type="presOf" srcId="{9C583B9C-DD2B-4DA6-954A-01945338A785}" destId="{020D0D35-7322-47F6-A3DA-ED647AFC0BCA}" srcOrd="0" destOrd="0" presId="urn:microsoft.com/office/officeart/2005/8/layout/orgChart1"/>
    <dgm:cxn modelId="{B7677816-D161-42B4-AA05-4A86B27E25E0}" type="presOf" srcId="{9521B9E3-96F4-4957-A8DB-D063ACCE55C3}" destId="{0B63B359-7BA2-49B4-B344-CA46501D5297}" srcOrd="1" destOrd="0" presId="urn:microsoft.com/office/officeart/2005/8/layout/orgChart1"/>
    <dgm:cxn modelId="{81970770-FB62-441D-BDC3-0A4865E690C8}" type="presOf" srcId="{9B559888-9C5E-49E1-8223-51F6F4603113}" destId="{076D7C4D-7CD0-484F-BB42-F1D787F6058D}" srcOrd="0" destOrd="0" presId="urn:microsoft.com/office/officeart/2005/8/layout/orgChart1"/>
    <dgm:cxn modelId="{08B25CA5-A6AE-4F08-B3A0-CF36BC581AEB}" type="presOf" srcId="{D0F0178E-2BF6-4704-A0BE-B17789A547C2}" destId="{3CB9BB21-178F-476E-B277-970D5E314AD0}" srcOrd="0" destOrd="0" presId="urn:microsoft.com/office/officeart/2005/8/layout/orgChart1"/>
    <dgm:cxn modelId="{8E632C53-AE5E-46E9-A238-60F7D4069A29}" type="presOf" srcId="{58917D51-777E-42C4-9F93-0BC82084BFD6}" destId="{F5EDCB53-B425-48F6-A052-F6B66F9922CD}" srcOrd="0" destOrd="0" presId="urn:microsoft.com/office/officeart/2005/8/layout/orgChart1"/>
    <dgm:cxn modelId="{2E1892A9-0156-4DC7-99D6-44B24DB8B33E}" type="presOf" srcId="{45B2943F-45EE-4532-BBD0-7F8C788A78B1}" destId="{51C287C8-EBA3-404D-8E90-4276ECB96ACE}" srcOrd="0" destOrd="0" presId="urn:microsoft.com/office/officeart/2005/8/layout/orgChart1"/>
    <dgm:cxn modelId="{65B81D66-338E-46B8-A6D0-5590B1F42CC9}" srcId="{36A2FB82-BA98-4995-A791-8AEA5CE5888A}" destId="{00F410DC-C6B0-41F5-A652-91DAA3B22925}" srcOrd="3" destOrd="0" parTransId="{9C583B9C-DD2B-4DA6-954A-01945338A785}" sibTransId="{260CE81C-DE62-469B-9E96-391C46901F68}"/>
    <dgm:cxn modelId="{AA22E552-B75E-4CA1-8329-83A47172444F}" type="presOf" srcId="{4B2FEEB6-4749-40DB-B987-E4B21E6937D3}" destId="{E3E3C406-A629-4C02-AA30-D90099258C28}" srcOrd="1" destOrd="0" presId="urn:microsoft.com/office/officeart/2005/8/layout/orgChart1"/>
    <dgm:cxn modelId="{CF0FE274-F42B-4B6F-9958-688A7A8C45B1}" type="presOf" srcId="{ED68DF04-56D2-494A-9A00-CB0597E32C19}" destId="{E95ADE1A-7864-4917-B8B3-3673FCC078F8}" srcOrd="1" destOrd="0" presId="urn:microsoft.com/office/officeart/2005/8/layout/orgChart1"/>
    <dgm:cxn modelId="{19F643FA-2731-4F28-B9D4-F87895A70F5F}" type="presOf" srcId="{7AFBC4E1-BE3E-453D-B7A6-B4D94D171060}" destId="{9DD269C3-C3BB-4A42-9829-B598C46E45AF}" srcOrd="0" destOrd="0" presId="urn:microsoft.com/office/officeart/2005/8/layout/orgChart1"/>
    <dgm:cxn modelId="{89A6A3B6-E248-43CD-B2E6-C7C91306D04D}" type="presOf" srcId="{DA4C3F4D-AE7A-4662-8E3F-13B29CF37755}" destId="{B223EEF3-E6E3-4B57-8CB5-766BA605887E}" srcOrd="1" destOrd="0" presId="urn:microsoft.com/office/officeart/2005/8/layout/orgChart1"/>
    <dgm:cxn modelId="{374F9E5A-BF97-4F8A-BB7C-FC48C61C823F}" type="presOf" srcId="{5E9F9422-FA47-4679-8171-CE1F99E59B90}" destId="{852DD79E-38FE-4951-AA35-7F389D1518A3}" srcOrd="1" destOrd="0" presId="urn:microsoft.com/office/officeart/2005/8/layout/orgChart1"/>
    <dgm:cxn modelId="{ADD4FD47-B60D-4395-ACA0-FB8C0F656A14}" srcId="{5CC721C9-A3EF-435A-BC0C-872CD5D9AE1F}" destId="{ABA9B244-9432-43AA-AA3E-2813CF107CE5}" srcOrd="3" destOrd="0" parTransId="{45B2943F-45EE-4532-BBD0-7F8C788A78B1}" sibTransId="{CFE02313-4170-48DC-9F32-E5F2A324C2BE}"/>
    <dgm:cxn modelId="{C6A4EBD0-D309-42BE-A15C-C76C48A19F97}" type="presOf" srcId="{8C3632F6-F944-417D-B69F-AED4A51EDFC9}" destId="{F189BCA9-85E9-43C0-ABF3-40266657666B}" srcOrd="0" destOrd="0" presId="urn:microsoft.com/office/officeart/2005/8/layout/orgChart1"/>
    <dgm:cxn modelId="{B987A0A6-EAA2-4AFF-B82E-7A7DE2C0B69D}" type="presOf" srcId="{4B2FEEB6-4749-40DB-B987-E4B21E6937D3}" destId="{C879487A-BD91-48E8-A147-A1A38B337B9E}" srcOrd="0" destOrd="0" presId="urn:microsoft.com/office/officeart/2005/8/layout/orgChart1"/>
    <dgm:cxn modelId="{99FDBC02-61E9-4359-8999-899365BA6DB4}" srcId="{5FF98CFC-F813-4E67-8011-3FFF7618CE52}" destId="{6FC5809D-9294-42F6-BD0C-D195258A3B39}" srcOrd="3" destOrd="0" parTransId="{3CDC8758-837F-4168-A71F-52FFF9223697}" sibTransId="{A1475907-4D65-488A-B22D-F29D8D8A4346}"/>
    <dgm:cxn modelId="{B453A81A-63B5-48DB-B8C0-A93A3196E067}" type="presOf" srcId="{3CDC8758-837F-4168-A71F-52FFF9223697}" destId="{6DC87D25-0C36-4EFE-BE60-FD6CC42F5DD4}" srcOrd="0" destOrd="0" presId="urn:microsoft.com/office/officeart/2005/8/layout/orgChart1"/>
    <dgm:cxn modelId="{BE6B55D0-BC22-4858-8047-048D9A3BAA0D}" type="presOf" srcId="{90A1C4CA-B3B2-4994-A227-8C517F597ED2}" destId="{60D45257-69BE-4217-84F5-3A681C5A467D}" srcOrd="0" destOrd="0" presId="urn:microsoft.com/office/officeart/2005/8/layout/orgChart1"/>
    <dgm:cxn modelId="{18C95B7C-6350-4F60-94CD-16C1FD72CBC0}" type="presOf" srcId="{5CC721C9-A3EF-435A-BC0C-872CD5D9AE1F}" destId="{33085CE4-B85B-4DE9-8C5F-1641135C3C62}" srcOrd="1" destOrd="0" presId="urn:microsoft.com/office/officeart/2005/8/layout/orgChart1"/>
    <dgm:cxn modelId="{25BD2B0B-0E67-4FC8-9640-5D997217AC98}" srcId="{5CC721C9-A3EF-435A-BC0C-872CD5D9AE1F}" destId="{9521B9E3-96F4-4957-A8DB-D063ACCE55C3}" srcOrd="2" destOrd="0" parTransId="{4D3BD5ED-FEB8-484E-8569-B58BABF9EF39}" sibTransId="{1B958958-D2D0-437E-9D71-18F9F735981E}"/>
    <dgm:cxn modelId="{B5CC5C45-D04D-463A-8C1E-D2C0D9DAB722}" type="presOf" srcId="{9521B9E3-96F4-4957-A8DB-D063ACCE55C3}" destId="{DC721C0E-A483-4D53-BDDB-71C8610B09FD}" srcOrd="0" destOrd="0" presId="urn:microsoft.com/office/officeart/2005/8/layout/orgChart1"/>
    <dgm:cxn modelId="{61970424-5B33-4CE0-B3C5-8C39D7C8368F}" type="presOf" srcId="{00F410DC-C6B0-41F5-A652-91DAA3B22925}" destId="{6EA3F77C-FB20-40A4-9629-4FFA3FC9930C}" srcOrd="0" destOrd="0" presId="urn:microsoft.com/office/officeart/2005/8/layout/orgChart1"/>
    <dgm:cxn modelId="{FB57C49B-5369-4A50-A327-7EEABAABF39A}" type="presOf" srcId="{7FE3008D-3E60-4355-97B7-4C6D1864B4AE}" destId="{DAB1E249-9C7D-463E-8204-2A8033966B28}" srcOrd="0" destOrd="0" presId="urn:microsoft.com/office/officeart/2005/8/layout/orgChart1"/>
    <dgm:cxn modelId="{48CAC90F-E0C4-4006-BB67-C4B9D9FCC683}" srcId="{EC4AD2CF-ECF7-48F9-B128-70105B6510C0}" destId="{5FF98CFC-F813-4E67-8011-3FFF7618CE52}" srcOrd="2" destOrd="0" parTransId="{9B559888-9C5E-49E1-8223-51F6F4603113}" sibTransId="{BC58347D-75CB-4FFE-957E-31199BD3841F}"/>
    <dgm:cxn modelId="{3568F218-2FBF-4B10-90DF-C7461626362D}" type="presOf" srcId="{DA4C3F4D-AE7A-4662-8E3F-13B29CF37755}" destId="{11A5A43B-45C2-4596-B99C-84EEF34E1894}" srcOrd="0" destOrd="0" presId="urn:microsoft.com/office/officeart/2005/8/layout/orgChart1"/>
    <dgm:cxn modelId="{3CEAE1E9-896B-43FC-944A-36DBAA5062CC}" type="presOf" srcId="{56BC68BE-1F52-4D13-8895-941662AEF1F3}" destId="{C29C57D7-9043-4D53-965B-B0FAADE8E0B5}" srcOrd="0" destOrd="0" presId="urn:microsoft.com/office/officeart/2005/8/layout/orgChart1"/>
    <dgm:cxn modelId="{C9A86BD8-160E-447B-A1D4-7B46DC8F70E3}" type="presOf" srcId="{F5E9DC6F-ED5E-468A-9041-6A38506DA802}" destId="{79E77B85-6E5A-42E5-8363-AE5626311B57}" srcOrd="0" destOrd="0" presId="urn:microsoft.com/office/officeart/2005/8/layout/orgChart1"/>
    <dgm:cxn modelId="{4E35B045-CCBB-4782-B108-B233A6528213}" type="presOf" srcId="{F1239764-D72C-4A08-BE64-7AEF92BBD335}" destId="{E8940CD5-430F-4D19-BBAD-200324405CD8}" srcOrd="1" destOrd="0" presId="urn:microsoft.com/office/officeart/2005/8/layout/orgChart1"/>
    <dgm:cxn modelId="{0013EE58-9F24-44C9-8B09-4BC5A169175A}" srcId="{9521B9E3-96F4-4957-A8DB-D063ACCE55C3}" destId="{90A1C4CA-B3B2-4994-A227-8C517F597ED2}" srcOrd="2" destOrd="0" parTransId="{97D3EEBB-B6D3-422E-A248-076143BA52CC}" sibTransId="{76323E4C-BE81-4B58-A52A-36CF3934EE59}"/>
    <dgm:cxn modelId="{6829215B-ABE3-4229-AF0B-F3188928DFA1}" type="presOf" srcId="{30C92873-C28F-4819-932F-893FC4D929C3}" destId="{2E48E459-957A-4C49-9574-D08D7C252603}" srcOrd="1" destOrd="0" presId="urn:microsoft.com/office/officeart/2005/8/layout/orgChart1"/>
    <dgm:cxn modelId="{1CBD9122-837D-4840-9120-1A80CF275E26}" type="presOf" srcId="{00F410DC-C6B0-41F5-A652-91DAA3B22925}" destId="{0342237D-815A-44EC-A987-058ADAA0C48F}" srcOrd="1" destOrd="0" presId="urn:microsoft.com/office/officeart/2005/8/layout/orgChart1"/>
    <dgm:cxn modelId="{1D902BA5-5B52-4241-AAAE-3A8307699527}" srcId="{9521B9E3-96F4-4957-A8DB-D063ACCE55C3}" destId="{70DAB49F-DD88-4F61-A71C-7A1BE2D0C34D}" srcOrd="1" destOrd="0" parTransId="{56BC68BE-1F52-4D13-8895-941662AEF1F3}" sibTransId="{521B2B1C-9E95-4CE1-92B9-DF270F2AFEAB}"/>
    <dgm:cxn modelId="{D7B8ABDA-AA40-45A2-81BB-2BD648E78F31}" type="presOf" srcId="{7D518E4E-D1DB-4B6F-BE57-C0F66B859881}" destId="{4B2A0615-0556-4CF8-83EC-7A5883755794}" srcOrd="1" destOrd="0" presId="urn:microsoft.com/office/officeart/2005/8/layout/orgChart1"/>
    <dgm:cxn modelId="{B2EE2694-AAD7-47D3-B28E-0A43835813AC}" srcId="{36A2FB82-BA98-4995-A791-8AEA5CE5888A}" destId="{30C92873-C28F-4819-932F-893FC4D929C3}" srcOrd="1" destOrd="0" parTransId="{FD2925DF-BA1D-4283-9EAD-DE31B7A0596C}" sibTransId="{AF3A1857-2932-43AA-823E-CE3CE669C66B}"/>
    <dgm:cxn modelId="{D4950027-C830-41E6-B87E-0FE0B109C29D}" type="presOf" srcId="{F4A5EEC1-D654-4634-BCEB-F4F66223FADD}" destId="{F7D8C296-B85B-4F4E-B854-3C9A0CCBAD18}" srcOrd="0" destOrd="0" presId="urn:microsoft.com/office/officeart/2005/8/layout/orgChart1"/>
    <dgm:cxn modelId="{FF2B59CC-3F15-4E9E-8C4C-3B4D1F7D4496}" type="presOf" srcId="{5E9F9422-FA47-4679-8171-CE1F99E59B90}" destId="{9C451B90-1714-4A66-BAEA-F6C3B8F19D30}" srcOrd="0" destOrd="0" presId="urn:microsoft.com/office/officeart/2005/8/layout/orgChart1"/>
    <dgm:cxn modelId="{8476E858-F217-4DA1-8932-EF3E7AB9477C}" type="presOf" srcId="{B7CA54C9-BDDB-418E-8F50-BF6A13841FF9}" destId="{EC824C14-0CCD-4544-82FC-23904340D9EE}" srcOrd="0" destOrd="0" presId="urn:microsoft.com/office/officeart/2005/8/layout/orgChart1"/>
    <dgm:cxn modelId="{CBA2FF65-9AAD-48BC-8FB6-8578A52D19B2}" srcId="{5CC721C9-A3EF-435A-BC0C-872CD5D9AE1F}" destId="{36A2FB82-BA98-4995-A791-8AEA5CE5888A}" srcOrd="0" destOrd="0" parTransId="{217BE69B-06DF-4FED-8D83-928B83D63FC8}" sibTransId="{0E384FA6-C302-4D70-B945-6D61A3A07275}"/>
    <dgm:cxn modelId="{062F49CC-3E36-42F2-9672-C917D6B0CE57}" srcId="{ABA9B244-9432-43AA-AA3E-2813CF107CE5}" destId="{D49D4DFA-6D84-47E7-AE34-6E8B1E1B5093}" srcOrd="1" destOrd="0" parTransId="{063E465C-3A3B-41B4-977D-5F04FFBED2A9}" sibTransId="{10B1CEBA-265F-4C30-A602-089450E40606}"/>
    <dgm:cxn modelId="{343C8FF9-95F5-4345-A7B4-4A5960435554}" type="presOf" srcId="{5B3DDBE0-D5FD-49EF-8503-4DA30EC0B4C7}" destId="{E7DCEA22-5B58-4F4E-90EA-302A90B8DDA8}" srcOrd="0" destOrd="0" presId="urn:microsoft.com/office/officeart/2005/8/layout/orgChart1"/>
    <dgm:cxn modelId="{DDFC3B6B-790B-4BA1-BA3F-A85A0A97577B}" srcId="{9521B9E3-96F4-4957-A8DB-D063ACCE55C3}" destId="{58917D51-777E-42C4-9F93-0BC82084BFD6}" srcOrd="0" destOrd="0" parTransId="{52BBC7A4-69F1-454C-8F87-66BEAA474099}" sibTransId="{9FE176C7-414A-47C5-AE80-982A6CD7FDB4}"/>
    <dgm:cxn modelId="{805F5EA0-15BE-4D1B-A27D-BAB05D15BFD6}" srcId="{EC4AD2CF-ECF7-48F9-B128-70105B6510C0}" destId="{DA4C3F4D-AE7A-4662-8E3F-13B29CF37755}" srcOrd="1" destOrd="0" parTransId="{052DDBEE-95D1-4F4E-9F95-7DE078A1A6FD}" sibTransId="{C87C2B49-5980-4407-B425-E6B1666278BD}"/>
    <dgm:cxn modelId="{020D6260-3BA7-4DF5-956C-5635F56A8A92}" srcId="{5CC721C9-A3EF-435A-BC0C-872CD5D9AE1F}" destId="{EC4AD2CF-ECF7-48F9-B128-70105B6510C0}" srcOrd="1" destOrd="0" parTransId="{245FD284-6DCB-4BBB-B47B-8738D3EB800B}" sibTransId="{2E81850C-4BCD-4A3F-9B38-A44E72238649}"/>
    <dgm:cxn modelId="{D76A87CD-4559-41B0-8620-27E3EB204560}" srcId="{36A2FB82-BA98-4995-A791-8AEA5CE5888A}" destId="{5E9F9422-FA47-4679-8171-CE1F99E59B90}" srcOrd="0" destOrd="0" parTransId="{8C3632F6-F944-417D-B69F-AED4A51EDFC9}" sibTransId="{ABF8987E-3015-4AC3-9BFB-AE6E0378F5C6}"/>
    <dgm:cxn modelId="{8CCF4160-4685-4792-A1BD-DD4AC51BD7B0}" srcId="{ABA9B244-9432-43AA-AA3E-2813CF107CE5}" destId="{7CCEF714-FFB3-4250-9F97-8ADF4B76BC26}" srcOrd="0" destOrd="0" parTransId="{BE0A1025-254F-4B9C-A21D-680A59E48031}" sibTransId="{53A1D747-7BF7-441A-8F91-3AEB124920AB}"/>
    <dgm:cxn modelId="{D5583BCD-8D75-4C52-84E5-77BF44920984}" srcId="{7D518E4E-D1DB-4B6F-BE57-C0F66B859881}" destId="{ED68DF04-56D2-494A-9A00-CB0597E32C19}" srcOrd="1" destOrd="0" parTransId="{7FE3008D-3E60-4355-97B7-4C6D1864B4AE}" sibTransId="{BCAA31A6-EC1C-47FD-8847-8BA61C906C1C}"/>
    <dgm:cxn modelId="{A9391750-34F6-4C0F-909E-95FE9A91BCF3}" type="presOf" srcId="{90A1C4CA-B3B2-4994-A227-8C517F597ED2}" destId="{F1FB8631-D22D-408D-9692-49E085CF19F1}" srcOrd="1" destOrd="0" presId="urn:microsoft.com/office/officeart/2005/8/layout/orgChart1"/>
    <dgm:cxn modelId="{353DC77D-C5EA-4D48-91F6-2F390F3B89A3}" type="presOf" srcId="{70DAB49F-DD88-4F61-A71C-7A1BE2D0C34D}" destId="{0B974715-F811-49C1-B89E-5D45024D29E5}" srcOrd="0" destOrd="0" presId="urn:microsoft.com/office/officeart/2005/8/layout/orgChart1"/>
    <dgm:cxn modelId="{9DFB2690-E4D8-4C45-8D00-A7AB3A624469}" type="presOf" srcId="{36A2FB82-BA98-4995-A791-8AEA5CE5888A}" destId="{0A43B817-86AD-46EA-9C84-FD0D8104AE8D}" srcOrd="1" destOrd="0" presId="urn:microsoft.com/office/officeart/2005/8/layout/orgChart1"/>
    <dgm:cxn modelId="{0176C646-A189-46E3-A45B-4D4FA5AF8CCC}" type="presOf" srcId="{7CCEF714-FFB3-4250-9F97-8ADF4B76BC26}" destId="{F7A92BE2-6C66-4588-BEE2-90BE861C6001}" srcOrd="0" destOrd="0" presId="urn:microsoft.com/office/officeart/2005/8/layout/orgChart1"/>
    <dgm:cxn modelId="{9EFD2C19-BCAB-4A5B-A567-DE0BE1D3A873}" type="presOf" srcId="{EC22BC22-1A20-4595-93A3-981A81A0B3DB}" destId="{C4AD0779-AE26-4D31-964A-ECE11A99F248}" srcOrd="1" destOrd="0" presId="urn:microsoft.com/office/officeart/2005/8/layout/orgChart1"/>
    <dgm:cxn modelId="{F63FFED0-A6F1-4ACC-8B05-B92B349E9D0D}" type="presOf" srcId="{76C6BE80-5053-4B36-AC80-89FFDF663E43}" destId="{A6A40BED-60D2-4090-BABE-23CF1119E842}" srcOrd="0" destOrd="0" presId="urn:microsoft.com/office/officeart/2005/8/layout/orgChart1"/>
    <dgm:cxn modelId="{B1941A90-8095-4309-89FD-44D761BAF5AC}" srcId="{5FF98CFC-F813-4E67-8011-3FFF7618CE52}" destId="{4B2FEEB6-4749-40DB-B987-E4B21E6937D3}" srcOrd="2" destOrd="0" parTransId="{EF3526A5-2F15-4514-9984-46F766E38BE9}" sibTransId="{695D1F2D-1D91-40DA-AAAA-D53BC694187E}"/>
    <dgm:cxn modelId="{DC22ABEC-C6BB-459C-B1F7-A5CB868EA8E0}" type="presOf" srcId="{5B3DDBE0-D5FD-49EF-8503-4DA30EC0B4C7}" destId="{3EE1E803-03A9-41BD-829D-1BD11B5EA6DA}" srcOrd="1" destOrd="0" presId="urn:microsoft.com/office/officeart/2005/8/layout/orgChart1"/>
    <dgm:cxn modelId="{6D120038-B7E7-4B91-8CE9-4A2AFB84C76A}" type="presOf" srcId="{7865517E-CBCD-4088-8190-0A30732B5CAC}" destId="{C6BAFB4B-604E-4944-8174-CFBEEA3844FF}" srcOrd="1" destOrd="0" presId="urn:microsoft.com/office/officeart/2005/8/layout/orgChart1"/>
    <dgm:cxn modelId="{FE955418-ADBE-4D67-B50B-4377778C1B2E}" srcId="{EC4AD2CF-ECF7-48F9-B128-70105B6510C0}" destId="{7D518E4E-D1DB-4B6F-BE57-C0F66B859881}" srcOrd="0" destOrd="0" parTransId="{7FA880DE-F1D1-48C3-BF00-C842E70B07C1}" sibTransId="{A654C7C2-358A-418A-8B23-34E2E5C62471}"/>
    <dgm:cxn modelId="{9CCA0154-C78A-4294-AFF6-D72983349139}" type="presOf" srcId="{58917D51-777E-42C4-9F93-0BC82084BFD6}" destId="{D90762B3-F99B-427F-8FC1-C904FE6F32FE}" srcOrd="1" destOrd="0" presId="urn:microsoft.com/office/officeart/2005/8/layout/orgChart1"/>
    <dgm:cxn modelId="{63EB2683-50EB-4290-B57F-9138E1CC90BA}" type="presOf" srcId="{FD2925DF-BA1D-4283-9EAD-DE31B7A0596C}" destId="{72BB2243-A4C8-43AB-AD94-06BB58B3F6E9}" srcOrd="0" destOrd="0" presId="urn:microsoft.com/office/officeart/2005/8/layout/orgChart1"/>
    <dgm:cxn modelId="{82511404-061C-47C9-820D-D67B93C0E881}" type="presOf" srcId="{ABA9B244-9432-43AA-AA3E-2813CF107CE5}" destId="{F317C369-01FE-485F-AE7E-9DBC960E0135}" srcOrd="0" destOrd="0" presId="urn:microsoft.com/office/officeart/2005/8/layout/orgChart1"/>
    <dgm:cxn modelId="{ECF50456-A4EF-426E-80E8-7A8C19D9AC2F}" type="presOf" srcId="{D49D4DFA-6D84-47E7-AE34-6E8B1E1B5093}" destId="{0390031F-2E04-476F-BC0E-A126BA71958D}" srcOrd="1" destOrd="0" presId="urn:microsoft.com/office/officeart/2005/8/layout/orgChart1"/>
    <dgm:cxn modelId="{673D4BD0-21ED-4BB0-99B3-4E2A7C18D30B}" type="presParOf" srcId="{3CB9BB21-178F-476E-B277-970D5E314AD0}" destId="{3A303AFF-4247-4A52-88CD-70F88A0D0CE0}" srcOrd="0" destOrd="0" presId="urn:microsoft.com/office/officeart/2005/8/layout/orgChart1"/>
    <dgm:cxn modelId="{B8BE6215-2017-430C-8C11-87CAA9F5FC0B}" type="presParOf" srcId="{3A303AFF-4247-4A52-88CD-70F88A0D0CE0}" destId="{E3FECD35-3916-43E8-AEA0-A348D05E0CAB}" srcOrd="0" destOrd="0" presId="urn:microsoft.com/office/officeart/2005/8/layout/orgChart1"/>
    <dgm:cxn modelId="{ECBFE0B6-14F5-478C-8B67-C6C4DA25FED7}" type="presParOf" srcId="{E3FECD35-3916-43E8-AEA0-A348D05E0CAB}" destId="{D3FD0936-6C29-4EDB-B193-4E2FC7B0C1BF}" srcOrd="0" destOrd="0" presId="urn:microsoft.com/office/officeart/2005/8/layout/orgChart1"/>
    <dgm:cxn modelId="{A92C650F-C458-484F-A26E-EEFDCEFCA9CC}" type="presParOf" srcId="{E3FECD35-3916-43E8-AEA0-A348D05E0CAB}" destId="{33085CE4-B85B-4DE9-8C5F-1641135C3C62}" srcOrd="1" destOrd="0" presId="urn:microsoft.com/office/officeart/2005/8/layout/orgChart1"/>
    <dgm:cxn modelId="{9749D6E5-A469-4A01-8783-6127A27171EA}" type="presParOf" srcId="{3A303AFF-4247-4A52-88CD-70F88A0D0CE0}" destId="{2043F3E9-7069-4E1F-8348-00F251C010FD}" srcOrd="1" destOrd="0" presId="urn:microsoft.com/office/officeart/2005/8/layout/orgChart1"/>
    <dgm:cxn modelId="{C582F9DB-897A-4602-A24B-77B7B1D02ED1}" type="presParOf" srcId="{2043F3E9-7069-4E1F-8348-00F251C010FD}" destId="{2DE69D4E-7357-499D-AFBC-9C9B7136955B}" srcOrd="0" destOrd="0" presId="urn:microsoft.com/office/officeart/2005/8/layout/orgChart1"/>
    <dgm:cxn modelId="{6F5E3DC4-9CD5-48A4-BEE6-607B9506A1AA}" type="presParOf" srcId="{2043F3E9-7069-4E1F-8348-00F251C010FD}" destId="{22EC1039-740B-468F-B924-4C73836ADA82}" srcOrd="1" destOrd="0" presId="urn:microsoft.com/office/officeart/2005/8/layout/orgChart1"/>
    <dgm:cxn modelId="{D59099D0-0BE0-43D4-8D25-50628FA88DD1}" type="presParOf" srcId="{22EC1039-740B-468F-B924-4C73836ADA82}" destId="{DE81EAB2-DEE4-4F34-9006-BC7B889ECD50}" srcOrd="0" destOrd="0" presId="urn:microsoft.com/office/officeart/2005/8/layout/orgChart1"/>
    <dgm:cxn modelId="{F33A168A-2072-4CDE-BBC0-4450F19D0C2B}" type="presParOf" srcId="{DE81EAB2-DEE4-4F34-9006-BC7B889ECD50}" destId="{B5C0400E-3967-4109-A515-87E6C1981ACA}" srcOrd="0" destOrd="0" presId="urn:microsoft.com/office/officeart/2005/8/layout/orgChart1"/>
    <dgm:cxn modelId="{CF2DD5DB-C87B-466D-8FE6-CF41CF9C4023}" type="presParOf" srcId="{DE81EAB2-DEE4-4F34-9006-BC7B889ECD50}" destId="{0A43B817-86AD-46EA-9C84-FD0D8104AE8D}" srcOrd="1" destOrd="0" presId="urn:microsoft.com/office/officeart/2005/8/layout/orgChart1"/>
    <dgm:cxn modelId="{98248237-AC32-42F6-A4C3-0E2A3F47406C}" type="presParOf" srcId="{22EC1039-740B-468F-B924-4C73836ADA82}" destId="{DC989D9E-D108-48D3-BF9B-F403DA94703F}" srcOrd="1" destOrd="0" presId="urn:microsoft.com/office/officeart/2005/8/layout/orgChart1"/>
    <dgm:cxn modelId="{4041CCE7-DEFA-432B-90E1-865755B2AA65}" type="presParOf" srcId="{DC989D9E-D108-48D3-BF9B-F403DA94703F}" destId="{F189BCA9-85E9-43C0-ABF3-40266657666B}" srcOrd="0" destOrd="0" presId="urn:microsoft.com/office/officeart/2005/8/layout/orgChart1"/>
    <dgm:cxn modelId="{2B54AEC8-CC3A-4763-85B9-AE769A792D42}" type="presParOf" srcId="{DC989D9E-D108-48D3-BF9B-F403DA94703F}" destId="{231B8104-0D9F-4279-B30B-FC46C293EB09}" srcOrd="1" destOrd="0" presId="urn:microsoft.com/office/officeart/2005/8/layout/orgChart1"/>
    <dgm:cxn modelId="{AF8A351B-6D76-4A73-86CD-7298C1D5006E}" type="presParOf" srcId="{231B8104-0D9F-4279-B30B-FC46C293EB09}" destId="{00CC5753-A89F-465C-9A90-878757FC0604}" srcOrd="0" destOrd="0" presId="urn:microsoft.com/office/officeart/2005/8/layout/orgChart1"/>
    <dgm:cxn modelId="{BBD8E8CE-B94C-4E6F-985B-006467E0E2AC}" type="presParOf" srcId="{00CC5753-A89F-465C-9A90-878757FC0604}" destId="{9C451B90-1714-4A66-BAEA-F6C3B8F19D30}" srcOrd="0" destOrd="0" presId="urn:microsoft.com/office/officeart/2005/8/layout/orgChart1"/>
    <dgm:cxn modelId="{E9341C22-DDC7-450E-886B-AC9C47D8BEE8}" type="presParOf" srcId="{00CC5753-A89F-465C-9A90-878757FC0604}" destId="{852DD79E-38FE-4951-AA35-7F389D1518A3}" srcOrd="1" destOrd="0" presId="urn:microsoft.com/office/officeart/2005/8/layout/orgChart1"/>
    <dgm:cxn modelId="{BF6A22A2-4067-432B-B9CE-0B464B5F1E8C}" type="presParOf" srcId="{231B8104-0D9F-4279-B30B-FC46C293EB09}" destId="{18D62FB4-82D9-4099-964A-4B8526C82F0E}" srcOrd="1" destOrd="0" presId="urn:microsoft.com/office/officeart/2005/8/layout/orgChart1"/>
    <dgm:cxn modelId="{36BAD160-883D-429A-A499-D46443FFFCE5}" type="presParOf" srcId="{231B8104-0D9F-4279-B30B-FC46C293EB09}" destId="{CCED9387-1BF3-49C4-A64E-B9F11F61A243}" srcOrd="2" destOrd="0" presId="urn:microsoft.com/office/officeart/2005/8/layout/orgChart1"/>
    <dgm:cxn modelId="{DF979239-BFFF-4CAF-8F5A-79E82FA420B7}" type="presParOf" srcId="{DC989D9E-D108-48D3-BF9B-F403DA94703F}" destId="{72BB2243-A4C8-43AB-AD94-06BB58B3F6E9}" srcOrd="2" destOrd="0" presId="urn:microsoft.com/office/officeart/2005/8/layout/orgChart1"/>
    <dgm:cxn modelId="{5F019B77-B494-44A7-B3D3-8D74B9D003F0}" type="presParOf" srcId="{DC989D9E-D108-48D3-BF9B-F403DA94703F}" destId="{EBF74042-C15A-4B98-A76E-06EAE1C4894E}" srcOrd="3" destOrd="0" presId="urn:microsoft.com/office/officeart/2005/8/layout/orgChart1"/>
    <dgm:cxn modelId="{B48B3023-47B2-4083-921D-34ACCF0EDAFE}" type="presParOf" srcId="{EBF74042-C15A-4B98-A76E-06EAE1C4894E}" destId="{82E07638-5BC6-495C-9610-0A99D1EA3F2A}" srcOrd="0" destOrd="0" presId="urn:microsoft.com/office/officeart/2005/8/layout/orgChart1"/>
    <dgm:cxn modelId="{3A5C68B1-4A32-465E-A6BD-C6DDE1838CD9}" type="presParOf" srcId="{82E07638-5BC6-495C-9610-0A99D1EA3F2A}" destId="{349779B2-6638-42E8-874E-5A2118E7D2A4}" srcOrd="0" destOrd="0" presId="urn:microsoft.com/office/officeart/2005/8/layout/orgChart1"/>
    <dgm:cxn modelId="{1AC37FB5-18A9-4849-A937-E4849FF3AF7D}" type="presParOf" srcId="{82E07638-5BC6-495C-9610-0A99D1EA3F2A}" destId="{2E48E459-957A-4C49-9574-D08D7C252603}" srcOrd="1" destOrd="0" presId="urn:microsoft.com/office/officeart/2005/8/layout/orgChart1"/>
    <dgm:cxn modelId="{29F29FD3-8961-4BC8-8332-DD31212086AC}" type="presParOf" srcId="{EBF74042-C15A-4B98-A76E-06EAE1C4894E}" destId="{BC343E6E-AC31-4BDE-A748-050FDE994CA6}" srcOrd="1" destOrd="0" presId="urn:microsoft.com/office/officeart/2005/8/layout/orgChart1"/>
    <dgm:cxn modelId="{68A173F5-AF25-4F04-A357-5F521C5AF0ED}" type="presParOf" srcId="{EBF74042-C15A-4B98-A76E-06EAE1C4894E}" destId="{E799B8A7-C8D9-439B-A7EA-BEA6574A9727}" srcOrd="2" destOrd="0" presId="urn:microsoft.com/office/officeart/2005/8/layout/orgChart1"/>
    <dgm:cxn modelId="{EC191427-0A87-4CBB-B5A5-FA7621917673}" type="presParOf" srcId="{DC989D9E-D108-48D3-BF9B-F403DA94703F}" destId="{F7D8C296-B85B-4F4E-B854-3C9A0CCBAD18}" srcOrd="4" destOrd="0" presId="urn:microsoft.com/office/officeart/2005/8/layout/orgChart1"/>
    <dgm:cxn modelId="{1F56C5DB-37BA-4640-A2FA-E8015824B14C}" type="presParOf" srcId="{DC989D9E-D108-48D3-BF9B-F403DA94703F}" destId="{6578216E-385C-40B2-BC73-2ABC76417CAD}" srcOrd="5" destOrd="0" presId="urn:microsoft.com/office/officeart/2005/8/layout/orgChart1"/>
    <dgm:cxn modelId="{37828C08-6A51-4817-B812-E3844605B84F}" type="presParOf" srcId="{6578216E-385C-40B2-BC73-2ABC76417CAD}" destId="{A5E0E8B8-5051-4C43-98D2-54F269231306}" srcOrd="0" destOrd="0" presId="urn:microsoft.com/office/officeart/2005/8/layout/orgChart1"/>
    <dgm:cxn modelId="{24FF8910-2DE7-4305-B6D2-E0300DE5B8A6}" type="presParOf" srcId="{A5E0E8B8-5051-4C43-98D2-54F269231306}" destId="{0BAACBB5-984E-45A4-A08E-9C829DF0FCB4}" srcOrd="0" destOrd="0" presId="urn:microsoft.com/office/officeart/2005/8/layout/orgChart1"/>
    <dgm:cxn modelId="{04E77A91-B9BA-4A5C-9B21-DE4CD975CD8F}" type="presParOf" srcId="{A5E0E8B8-5051-4C43-98D2-54F269231306}" destId="{C6BAFB4B-604E-4944-8174-CFBEEA3844FF}" srcOrd="1" destOrd="0" presId="urn:microsoft.com/office/officeart/2005/8/layout/orgChart1"/>
    <dgm:cxn modelId="{97B7AC4C-F9F6-4ED4-822A-823A966F4C2F}" type="presParOf" srcId="{6578216E-385C-40B2-BC73-2ABC76417CAD}" destId="{28CDE4C9-6A5E-4926-81CD-D739A144FC97}" srcOrd="1" destOrd="0" presId="urn:microsoft.com/office/officeart/2005/8/layout/orgChart1"/>
    <dgm:cxn modelId="{6F7F1C3F-927F-44E4-948A-703BECA19366}" type="presParOf" srcId="{6578216E-385C-40B2-BC73-2ABC76417CAD}" destId="{9BC5E439-FCBB-413A-9F66-8BEAE15EAEF5}" srcOrd="2" destOrd="0" presId="urn:microsoft.com/office/officeart/2005/8/layout/orgChart1"/>
    <dgm:cxn modelId="{95ED38F7-48F2-4D3D-9D3F-217B85FB6252}" type="presParOf" srcId="{DC989D9E-D108-48D3-BF9B-F403DA94703F}" destId="{020D0D35-7322-47F6-A3DA-ED647AFC0BCA}" srcOrd="6" destOrd="0" presId="urn:microsoft.com/office/officeart/2005/8/layout/orgChart1"/>
    <dgm:cxn modelId="{24D03585-5147-45E6-AA79-FB08BF661E65}" type="presParOf" srcId="{DC989D9E-D108-48D3-BF9B-F403DA94703F}" destId="{495EF5FA-08E0-4368-8ED4-9B3C2C721934}" srcOrd="7" destOrd="0" presId="urn:microsoft.com/office/officeart/2005/8/layout/orgChart1"/>
    <dgm:cxn modelId="{68A39C53-416F-496E-A4FD-A936F021ABCF}" type="presParOf" srcId="{495EF5FA-08E0-4368-8ED4-9B3C2C721934}" destId="{69C691D1-7D08-4BFF-B879-C86107F141D9}" srcOrd="0" destOrd="0" presId="urn:microsoft.com/office/officeart/2005/8/layout/orgChart1"/>
    <dgm:cxn modelId="{3CA29967-516C-42C0-BD35-87F79411B64B}" type="presParOf" srcId="{69C691D1-7D08-4BFF-B879-C86107F141D9}" destId="{6EA3F77C-FB20-40A4-9629-4FFA3FC9930C}" srcOrd="0" destOrd="0" presId="urn:microsoft.com/office/officeart/2005/8/layout/orgChart1"/>
    <dgm:cxn modelId="{CF0A769C-E428-411E-858E-E0CCBC5F33BC}" type="presParOf" srcId="{69C691D1-7D08-4BFF-B879-C86107F141D9}" destId="{0342237D-815A-44EC-A987-058ADAA0C48F}" srcOrd="1" destOrd="0" presId="urn:microsoft.com/office/officeart/2005/8/layout/orgChart1"/>
    <dgm:cxn modelId="{7E9F6092-2315-4E96-A7B0-132CB877D855}" type="presParOf" srcId="{495EF5FA-08E0-4368-8ED4-9B3C2C721934}" destId="{2FA5B796-DDBB-4EE1-958D-92B06438DD8B}" srcOrd="1" destOrd="0" presId="urn:microsoft.com/office/officeart/2005/8/layout/orgChart1"/>
    <dgm:cxn modelId="{1826042D-E0CB-47B2-81B8-ECAB0C02B457}" type="presParOf" srcId="{495EF5FA-08E0-4368-8ED4-9B3C2C721934}" destId="{D100EF9F-5F89-4554-BBB9-4F143FA47875}" srcOrd="2" destOrd="0" presId="urn:microsoft.com/office/officeart/2005/8/layout/orgChart1"/>
    <dgm:cxn modelId="{889588F2-5227-48AB-ACAB-87D4747A12C5}" type="presParOf" srcId="{DC989D9E-D108-48D3-BF9B-F403DA94703F}" destId="{EC824C14-0CCD-4544-82FC-23904340D9EE}" srcOrd="8" destOrd="0" presId="urn:microsoft.com/office/officeart/2005/8/layout/orgChart1"/>
    <dgm:cxn modelId="{11748E5C-7CCE-46F9-AC2F-8A8F2AFD4BEF}" type="presParOf" srcId="{DC989D9E-D108-48D3-BF9B-F403DA94703F}" destId="{DDBCFB85-45C6-460D-8BD7-FD3728D0B30C}" srcOrd="9" destOrd="0" presId="urn:microsoft.com/office/officeart/2005/8/layout/orgChart1"/>
    <dgm:cxn modelId="{A0E6C7F9-2AD5-4756-AF3B-81A34520E21C}" type="presParOf" srcId="{DDBCFB85-45C6-460D-8BD7-FD3728D0B30C}" destId="{4F33A277-4255-48C4-94B6-2BD3B79793E5}" srcOrd="0" destOrd="0" presId="urn:microsoft.com/office/officeart/2005/8/layout/orgChart1"/>
    <dgm:cxn modelId="{A6C21733-90FA-4B58-BC64-9DA047A8783F}" type="presParOf" srcId="{4F33A277-4255-48C4-94B6-2BD3B79793E5}" destId="{A6A40BED-60D2-4090-BABE-23CF1119E842}" srcOrd="0" destOrd="0" presId="urn:microsoft.com/office/officeart/2005/8/layout/orgChart1"/>
    <dgm:cxn modelId="{70D5D9B7-7E80-417F-A73E-37CDC7F2811C}" type="presParOf" srcId="{4F33A277-4255-48C4-94B6-2BD3B79793E5}" destId="{1FAB9EC1-9F3F-4E9A-B368-9FDD52EE885C}" srcOrd="1" destOrd="0" presId="urn:microsoft.com/office/officeart/2005/8/layout/orgChart1"/>
    <dgm:cxn modelId="{480E6064-623F-4A5E-916F-EE7465ED8008}" type="presParOf" srcId="{DDBCFB85-45C6-460D-8BD7-FD3728D0B30C}" destId="{21E01F51-7559-4A01-ADDF-9A3D3BD5649D}" srcOrd="1" destOrd="0" presId="urn:microsoft.com/office/officeart/2005/8/layout/orgChart1"/>
    <dgm:cxn modelId="{1D07FF5A-0498-44FC-8669-9ACD352E4FC1}" type="presParOf" srcId="{DDBCFB85-45C6-460D-8BD7-FD3728D0B30C}" destId="{7215CBA0-DE69-4E76-895B-A45E351100D4}" srcOrd="2" destOrd="0" presId="urn:microsoft.com/office/officeart/2005/8/layout/orgChart1"/>
    <dgm:cxn modelId="{EBC5474A-9BB8-496E-8A5B-57CD50261561}" type="presParOf" srcId="{22EC1039-740B-468F-B924-4C73836ADA82}" destId="{7A9D4B7E-D37C-4156-BDCE-2CDF5EBF7748}" srcOrd="2" destOrd="0" presId="urn:microsoft.com/office/officeart/2005/8/layout/orgChart1"/>
    <dgm:cxn modelId="{339540EA-E3BA-4993-832A-B2D86AE9F8B8}" type="presParOf" srcId="{2043F3E9-7069-4E1F-8348-00F251C010FD}" destId="{326CF862-BB64-4CDE-8FAD-9523DDA9F316}" srcOrd="2" destOrd="0" presId="urn:microsoft.com/office/officeart/2005/8/layout/orgChart1"/>
    <dgm:cxn modelId="{03833C94-111C-468C-8F80-BFDD4331DAD0}" type="presParOf" srcId="{2043F3E9-7069-4E1F-8348-00F251C010FD}" destId="{419D4BC8-618B-4612-8B58-388DC5750DD0}" srcOrd="3" destOrd="0" presId="urn:microsoft.com/office/officeart/2005/8/layout/orgChart1"/>
    <dgm:cxn modelId="{49F09DB5-2B5B-49B9-8B38-72C36EB0019F}" type="presParOf" srcId="{419D4BC8-618B-4612-8B58-388DC5750DD0}" destId="{74621683-25ED-4914-9697-8679634EAADF}" srcOrd="0" destOrd="0" presId="urn:microsoft.com/office/officeart/2005/8/layout/orgChart1"/>
    <dgm:cxn modelId="{67CD4A57-AE0F-4A43-91B0-460E088A51A5}" type="presParOf" srcId="{74621683-25ED-4914-9697-8679634EAADF}" destId="{466F1B6E-BE1B-474A-BFBF-75B5BFC2CD1D}" srcOrd="0" destOrd="0" presId="urn:microsoft.com/office/officeart/2005/8/layout/orgChart1"/>
    <dgm:cxn modelId="{FC8CE05A-8F9D-44D1-B7D6-B293BC741083}" type="presParOf" srcId="{74621683-25ED-4914-9697-8679634EAADF}" destId="{58FBA5B4-D501-4685-ADF6-FDBC8C3CE10F}" srcOrd="1" destOrd="0" presId="urn:microsoft.com/office/officeart/2005/8/layout/orgChart1"/>
    <dgm:cxn modelId="{D6C0E9E4-F295-499A-B750-4E2CB71E2584}" type="presParOf" srcId="{419D4BC8-618B-4612-8B58-388DC5750DD0}" destId="{BCA42B78-2257-4327-8CAE-BFABA6F84FE6}" srcOrd="1" destOrd="0" presId="urn:microsoft.com/office/officeart/2005/8/layout/orgChart1"/>
    <dgm:cxn modelId="{C18F2966-09D9-4143-B7B3-C0C59BBBEB3B}" type="presParOf" srcId="{BCA42B78-2257-4327-8CAE-BFABA6F84FE6}" destId="{41D12C0E-963D-407F-AEB1-313520B977C1}" srcOrd="0" destOrd="0" presId="urn:microsoft.com/office/officeart/2005/8/layout/orgChart1"/>
    <dgm:cxn modelId="{F3BE95E0-95C5-46F6-A9FD-2608AB0D63F4}" type="presParOf" srcId="{BCA42B78-2257-4327-8CAE-BFABA6F84FE6}" destId="{E8DDF56B-120C-48CA-A082-F45E3ED364DB}" srcOrd="1" destOrd="0" presId="urn:microsoft.com/office/officeart/2005/8/layout/orgChart1"/>
    <dgm:cxn modelId="{336FA66B-B134-4E2A-B006-9631E5967A74}" type="presParOf" srcId="{E8DDF56B-120C-48CA-A082-F45E3ED364DB}" destId="{35D26507-71EB-4900-88BB-D3CD2A610F61}" srcOrd="0" destOrd="0" presId="urn:microsoft.com/office/officeart/2005/8/layout/orgChart1"/>
    <dgm:cxn modelId="{98AEAA7E-831E-46F7-A1B4-4801CFA68306}" type="presParOf" srcId="{35D26507-71EB-4900-88BB-D3CD2A610F61}" destId="{8F7758CE-06F2-4A1F-BF82-7ABD59BC706B}" srcOrd="0" destOrd="0" presId="urn:microsoft.com/office/officeart/2005/8/layout/orgChart1"/>
    <dgm:cxn modelId="{9FC2FEA4-1C43-4893-8F3D-73CD095B97C1}" type="presParOf" srcId="{35D26507-71EB-4900-88BB-D3CD2A610F61}" destId="{4B2A0615-0556-4CF8-83EC-7A5883755794}" srcOrd="1" destOrd="0" presId="urn:microsoft.com/office/officeart/2005/8/layout/orgChart1"/>
    <dgm:cxn modelId="{B16E4C20-C3CB-4264-916C-28C5127DF445}" type="presParOf" srcId="{E8DDF56B-120C-48CA-A082-F45E3ED364DB}" destId="{43F27A9A-4D51-4AE9-9CD9-6E5E6E89826F}" srcOrd="1" destOrd="0" presId="urn:microsoft.com/office/officeart/2005/8/layout/orgChart1"/>
    <dgm:cxn modelId="{7293C1F0-BB08-4E4F-BBE9-93471AF59FE2}" type="presParOf" srcId="{43F27A9A-4D51-4AE9-9CD9-6E5E6E89826F}" destId="{79E77B85-6E5A-42E5-8363-AE5626311B57}" srcOrd="0" destOrd="0" presId="urn:microsoft.com/office/officeart/2005/8/layout/orgChart1"/>
    <dgm:cxn modelId="{369D92DD-A84F-47E5-84C2-F368703FF70A}" type="presParOf" srcId="{43F27A9A-4D51-4AE9-9CD9-6E5E6E89826F}" destId="{A5B71564-E669-4DDF-9841-DCCA95C047BF}" srcOrd="1" destOrd="0" presId="urn:microsoft.com/office/officeart/2005/8/layout/orgChart1"/>
    <dgm:cxn modelId="{73D879A9-DC17-400D-B92A-50E19538169F}" type="presParOf" srcId="{A5B71564-E669-4DDF-9841-DCCA95C047BF}" destId="{81E504DA-0901-450F-91F3-90B86E7FDF06}" srcOrd="0" destOrd="0" presId="urn:microsoft.com/office/officeart/2005/8/layout/orgChart1"/>
    <dgm:cxn modelId="{9875BD2A-9629-4453-841C-1E6CDBC53995}" type="presParOf" srcId="{81E504DA-0901-450F-91F3-90B86E7FDF06}" destId="{85F8D8D6-A867-41B4-93E3-D7C5868E8BFF}" srcOrd="0" destOrd="0" presId="urn:microsoft.com/office/officeart/2005/8/layout/orgChart1"/>
    <dgm:cxn modelId="{CBE25BF5-A830-49A4-AAC4-571E3D618C8D}" type="presParOf" srcId="{81E504DA-0901-450F-91F3-90B86E7FDF06}" destId="{C4AD0779-AE26-4D31-964A-ECE11A99F248}" srcOrd="1" destOrd="0" presId="urn:microsoft.com/office/officeart/2005/8/layout/orgChart1"/>
    <dgm:cxn modelId="{B441ED59-D165-4E57-938B-3A4471B3AFD5}" type="presParOf" srcId="{A5B71564-E669-4DDF-9841-DCCA95C047BF}" destId="{251A0382-0FA5-4D7E-BF44-838990B5FBE9}" srcOrd="1" destOrd="0" presId="urn:microsoft.com/office/officeart/2005/8/layout/orgChart1"/>
    <dgm:cxn modelId="{2D36421E-D3C2-4BD3-B086-C581887808A3}" type="presParOf" srcId="{A5B71564-E669-4DDF-9841-DCCA95C047BF}" destId="{6A774544-0ABE-4428-A5E8-7ED2FC5BE434}" srcOrd="2" destOrd="0" presId="urn:microsoft.com/office/officeart/2005/8/layout/orgChart1"/>
    <dgm:cxn modelId="{02147076-32C8-4F0B-B002-7482319B907F}" type="presParOf" srcId="{43F27A9A-4D51-4AE9-9CD9-6E5E6E89826F}" destId="{DAB1E249-9C7D-463E-8204-2A8033966B28}" srcOrd="2" destOrd="0" presId="urn:microsoft.com/office/officeart/2005/8/layout/orgChart1"/>
    <dgm:cxn modelId="{2CB1E515-407A-4045-A363-0A684D562576}" type="presParOf" srcId="{43F27A9A-4D51-4AE9-9CD9-6E5E6E89826F}" destId="{6B9F5094-6239-472A-9585-0A51586DBDE5}" srcOrd="3" destOrd="0" presId="urn:microsoft.com/office/officeart/2005/8/layout/orgChart1"/>
    <dgm:cxn modelId="{17C2096F-B3BE-4724-8A0E-E43E0A0DF027}" type="presParOf" srcId="{6B9F5094-6239-472A-9585-0A51586DBDE5}" destId="{C2DD2D81-7B12-433D-8F6F-9AA3AA26F717}" srcOrd="0" destOrd="0" presId="urn:microsoft.com/office/officeart/2005/8/layout/orgChart1"/>
    <dgm:cxn modelId="{701D3E26-3778-493F-9A84-2B31DED19C7E}" type="presParOf" srcId="{C2DD2D81-7B12-433D-8F6F-9AA3AA26F717}" destId="{37D97296-9A90-4399-881A-E626DAB184DF}" srcOrd="0" destOrd="0" presId="urn:microsoft.com/office/officeart/2005/8/layout/orgChart1"/>
    <dgm:cxn modelId="{456AF6C0-0A3C-4A2D-8B14-2F0A5D60BD7F}" type="presParOf" srcId="{C2DD2D81-7B12-433D-8F6F-9AA3AA26F717}" destId="{E95ADE1A-7864-4917-B8B3-3673FCC078F8}" srcOrd="1" destOrd="0" presId="urn:microsoft.com/office/officeart/2005/8/layout/orgChart1"/>
    <dgm:cxn modelId="{E4C0A9D9-66B0-4914-B12C-C88EFB1DDBFD}" type="presParOf" srcId="{6B9F5094-6239-472A-9585-0A51586DBDE5}" destId="{5B4FF0E5-DA10-425D-A939-FCE4449F69E0}" srcOrd="1" destOrd="0" presId="urn:microsoft.com/office/officeart/2005/8/layout/orgChart1"/>
    <dgm:cxn modelId="{92FCA5E3-07C6-4214-9008-4B8936F16667}" type="presParOf" srcId="{6B9F5094-6239-472A-9585-0A51586DBDE5}" destId="{E24E3588-0018-43D9-B0A7-5E786CD0EDA6}" srcOrd="2" destOrd="0" presId="urn:microsoft.com/office/officeart/2005/8/layout/orgChart1"/>
    <dgm:cxn modelId="{A5587ECA-DA74-4774-8ADD-636E4CAE26A7}" type="presParOf" srcId="{E8DDF56B-120C-48CA-A082-F45E3ED364DB}" destId="{989F283B-19D1-44BD-8955-0B6568280CD1}" srcOrd="2" destOrd="0" presId="urn:microsoft.com/office/officeart/2005/8/layout/orgChart1"/>
    <dgm:cxn modelId="{014A3ADC-4269-4A80-814F-7618F9740DF1}" type="presParOf" srcId="{BCA42B78-2257-4327-8CAE-BFABA6F84FE6}" destId="{756C046E-0BB7-43AD-B73A-432C05DA8337}" srcOrd="2" destOrd="0" presId="urn:microsoft.com/office/officeart/2005/8/layout/orgChart1"/>
    <dgm:cxn modelId="{C8555A1E-66E4-4704-AF71-011D11714EE7}" type="presParOf" srcId="{BCA42B78-2257-4327-8CAE-BFABA6F84FE6}" destId="{82C095E6-C377-4126-866F-0E9D413B9467}" srcOrd="3" destOrd="0" presId="urn:microsoft.com/office/officeart/2005/8/layout/orgChart1"/>
    <dgm:cxn modelId="{F8FE2579-FBCA-49F2-BA1B-377C3E5A7EDF}" type="presParOf" srcId="{82C095E6-C377-4126-866F-0E9D413B9467}" destId="{07A885EB-85BF-4F60-B312-D1C8E9EF3117}" srcOrd="0" destOrd="0" presId="urn:microsoft.com/office/officeart/2005/8/layout/orgChart1"/>
    <dgm:cxn modelId="{60980BE6-7501-498B-9C26-F4302FDB00E8}" type="presParOf" srcId="{07A885EB-85BF-4F60-B312-D1C8E9EF3117}" destId="{11A5A43B-45C2-4596-B99C-84EEF34E1894}" srcOrd="0" destOrd="0" presId="urn:microsoft.com/office/officeart/2005/8/layout/orgChart1"/>
    <dgm:cxn modelId="{E1AC6349-3CD9-43F7-953B-DE2D6318CA9A}" type="presParOf" srcId="{07A885EB-85BF-4F60-B312-D1C8E9EF3117}" destId="{B223EEF3-E6E3-4B57-8CB5-766BA605887E}" srcOrd="1" destOrd="0" presId="urn:microsoft.com/office/officeart/2005/8/layout/orgChart1"/>
    <dgm:cxn modelId="{62C0109F-D07E-4491-BCC9-87CDA85A7BF2}" type="presParOf" srcId="{82C095E6-C377-4126-866F-0E9D413B9467}" destId="{0485F6E5-C294-487C-B894-8C062A78A538}" srcOrd="1" destOrd="0" presId="urn:microsoft.com/office/officeart/2005/8/layout/orgChart1"/>
    <dgm:cxn modelId="{B0F18077-B40F-4327-A848-D2C377D21B50}" type="presParOf" srcId="{82C095E6-C377-4126-866F-0E9D413B9467}" destId="{219D622E-606E-44EB-AA0B-854088441B09}" srcOrd="2" destOrd="0" presId="urn:microsoft.com/office/officeart/2005/8/layout/orgChart1"/>
    <dgm:cxn modelId="{39D2A876-1D94-4441-83C8-C17038682969}" type="presParOf" srcId="{BCA42B78-2257-4327-8CAE-BFABA6F84FE6}" destId="{076D7C4D-7CD0-484F-BB42-F1D787F6058D}" srcOrd="4" destOrd="0" presId="urn:microsoft.com/office/officeart/2005/8/layout/orgChart1"/>
    <dgm:cxn modelId="{F9A732E1-5C80-41C0-89B0-A2C72AB3C8C8}" type="presParOf" srcId="{BCA42B78-2257-4327-8CAE-BFABA6F84FE6}" destId="{3E11043A-2552-446C-8DCF-3B108EDA59A2}" srcOrd="5" destOrd="0" presId="urn:microsoft.com/office/officeart/2005/8/layout/orgChart1"/>
    <dgm:cxn modelId="{6BC7EFD1-B034-4C4C-9D55-D5746E07CBEB}" type="presParOf" srcId="{3E11043A-2552-446C-8DCF-3B108EDA59A2}" destId="{F123815E-ECA7-4EA5-9801-18EA9B3F55D5}" srcOrd="0" destOrd="0" presId="urn:microsoft.com/office/officeart/2005/8/layout/orgChart1"/>
    <dgm:cxn modelId="{079D044E-EE61-4AC4-8886-ADAACF47DE82}" type="presParOf" srcId="{F123815E-ECA7-4EA5-9801-18EA9B3F55D5}" destId="{E2E0C6FD-C827-43BE-908F-F854D90CB8CD}" srcOrd="0" destOrd="0" presId="urn:microsoft.com/office/officeart/2005/8/layout/orgChart1"/>
    <dgm:cxn modelId="{48FD356E-0A21-4476-8CAE-E9AA0C5AB3BC}" type="presParOf" srcId="{F123815E-ECA7-4EA5-9801-18EA9B3F55D5}" destId="{F642C201-6019-4C08-A29C-A93D9275FC9E}" srcOrd="1" destOrd="0" presId="urn:microsoft.com/office/officeart/2005/8/layout/orgChart1"/>
    <dgm:cxn modelId="{49624555-3FF7-4BE5-AA57-0030921243BB}" type="presParOf" srcId="{3E11043A-2552-446C-8DCF-3B108EDA59A2}" destId="{128A836D-F1D5-4614-A129-A82DF43994B3}" srcOrd="1" destOrd="0" presId="urn:microsoft.com/office/officeart/2005/8/layout/orgChart1"/>
    <dgm:cxn modelId="{C92FA420-F8A7-41A0-B21B-31EECE0E75DE}" type="presParOf" srcId="{128A836D-F1D5-4614-A129-A82DF43994B3}" destId="{1BB53138-B1A8-4F91-837C-1C684A8E980E}" srcOrd="0" destOrd="0" presId="urn:microsoft.com/office/officeart/2005/8/layout/orgChart1"/>
    <dgm:cxn modelId="{6807D2D4-1240-469F-943E-32D66BB54F5E}" type="presParOf" srcId="{128A836D-F1D5-4614-A129-A82DF43994B3}" destId="{AFCB916C-B2C1-47C7-8577-1562A8F0B5A7}" srcOrd="1" destOrd="0" presId="urn:microsoft.com/office/officeart/2005/8/layout/orgChart1"/>
    <dgm:cxn modelId="{18D96D28-0537-4C97-9958-3E471039A7E0}" type="presParOf" srcId="{AFCB916C-B2C1-47C7-8577-1562A8F0B5A7}" destId="{FEDB7F5B-7ACF-4EE7-BFF3-EF939D1FBEBD}" srcOrd="0" destOrd="0" presId="urn:microsoft.com/office/officeart/2005/8/layout/orgChart1"/>
    <dgm:cxn modelId="{9114D715-1134-432D-9230-6764E779ACA0}" type="presParOf" srcId="{FEDB7F5B-7ACF-4EE7-BFF3-EF939D1FBEBD}" destId="{EEFB8268-1D5C-4A20-9FA4-8BE2AC48BA77}" srcOrd="0" destOrd="0" presId="urn:microsoft.com/office/officeart/2005/8/layout/orgChart1"/>
    <dgm:cxn modelId="{1E5582BA-723D-493A-A553-16AB49B47FC1}" type="presParOf" srcId="{FEDB7F5B-7ACF-4EE7-BFF3-EF939D1FBEBD}" destId="{E8940CD5-430F-4D19-BBAD-200324405CD8}" srcOrd="1" destOrd="0" presId="urn:microsoft.com/office/officeart/2005/8/layout/orgChart1"/>
    <dgm:cxn modelId="{14FCDA42-5E8F-4908-8E9C-0F77B3800321}" type="presParOf" srcId="{AFCB916C-B2C1-47C7-8577-1562A8F0B5A7}" destId="{0013A4ED-E16A-499C-9F62-655CDDF6D30A}" srcOrd="1" destOrd="0" presId="urn:microsoft.com/office/officeart/2005/8/layout/orgChart1"/>
    <dgm:cxn modelId="{D2B39DB5-1E59-422D-9715-41D17316894D}" type="presParOf" srcId="{AFCB916C-B2C1-47C7-8577-1562A8F0B5A7}" destId="{B35E48F1-7FCF-4094-8EAB-1635A84D763F}" srcOrd="2" destOrd="0" presId="urn:microsoft.com/office/officeart/2005/8/layout/orgChart1"/>
    <dgm:cxn modelId="{7AC92533-76AA-4B57-A3CA-A1B1AB68A2AB}" type="presParOf" srcId="{128A836D-F1D5-4614-A129-A82DF43994B3}" destId="{7686994C-51A0-4A16-97E7-73914536ED9A}" srcOrd="2" destOrd="0" presId="urn:microsoft.com/office/officeart/2005/8/layout/orgChart1"/>
    <dgm:cxn modelId="{52A2B19C-7A3F-4682-A5D8-C25F26CB5C6E}" type="presParOf" srcId="{128A836D-F1D5-4614-A129-A82DF43994B3}" destId="{F833476F-E9DA-4BBC-959A-755C277C8D76}" srcOrd="3" destOrd="0" presId="urn:microsoft.com/office/officeart/2005/8/layout/orgChart1"/>
    <dgm:cxn modelId="{B44D57FA-FEC3-41A9-9342-5B3BAF9B02CF}" type="presParOf" srcId="{F833476F-E9DA-4BBC-959A-755C277C8D76}" destId="{3066A144-7C5F-47F1-8E29-5E40A6C963E0}" srcOrd="0" destOrd="0" presId="urn:microsoft.com/office/officeart/2005/8/layout/orgChart1"/>
    <dgm:cxn modelId="{9E26FE47-4E6C-4FA9-A045-9FA67DA5A14A}" type="presParOf" srcId="{3066A144-7C5F-47F1-8E29-5E40A6C963E0}" destId="{E7DCEA22-5B58-4F4E-90EA-302A90B8DDA8}" srcOrd="0" destOrd="0" presId="urn:microsoft.com/office/officeart/2005/8/layout/orgChart1"/>
    <dgm:cxn modelId="{23205F13-4A8C-4652-939E-E1C4C13C0320}" type="presParOf" srcId="{3066A144-7C5F-47F1-8E29-5E40A6C963E0}" destId="{3EE1E803-03A9-41BD-829D-1BD11B5EA6DA}" srcOrd="1" destOrd="0" presId="urn:microsoft.com/office/officeart/2005/8/layout/orgChart1"/>
    <dgm:cxn modelId="{B21619B0-703D-4A35-8831-38A505BEBF0A}" type="presParOf" srcId="{F833476F-E9DA-4BBC-959A-755C277C8D76}" destId="{DA0A6F60-0AB3-44B1-8CE3-031A948D2CE3}" srcOrd="1" destOrd="0" presId="urn:microsoft.com/office/officeart/2005/8/layout/orgChart1"/>
    <dgm:cxn modelId="{E4B0A55D-6BB1-40CF-B89C-0DC52AB58918}" type="presParOf" srcId="{F833476F-E9DA-4BBC-959A-755C277C8D76}" destId="{361F1411-8381-4ADA-8035-E5650F62868E}" srcOrd="2" destOrd="0" presId="urn:microsoft.com/office/officeart/2005/8/layout/orgChart1"/>
    <dgm:cxn modelId="{AE3FBCDE-1ABC-4B5D-AEE8-1553B9BCE421}" type="presParOf" srcId="{128A836D-F1D5-4614-A129-A82DF43994B3}" destId="{99BD7207-D57A-4891-9832-85773B2653E4}" srcOrd="4" destOrd="0" presId="urn:microsoft.com/office/officeart/2005/8/layout/orgChart1"/>
    <dgm:cxn modelId="{48957F1D-9DC6-45C3-A5D0-9FD4A3F0D9BA}" type="presParOf" srcId="{128A836D-F1D5-4614-A129-A82DF43994B3}" destId="{DF5217F1-6013-4690-9014-50CF99CB0800}" srcOrd="5" destOrd="0" presId="urn:microsoft.com/office/officeart/2005/8/layout/orgChart1"/>
    <dgm:cxn modelId="{8D458EEF-19D9-44AC-AD9D-5A20E9F6455B}" type="presParOf" srcId="{DF5217F1-6013-4690-9014-50CF99CB0800}" destId="{FDD80653-5600-4951-9370-C4D0B2E5108B}" srcOrd="0" destOrd="0" presId="urn:microsoft.com/office/officeart/2005/8/layout/orgChart1"/>
    <dgm:cxn modelId="{597D50BD-7763-45D3-9E0D-DEF9A1083477}" type="presParOf" srcId="{FDD80653-5600-4951-9370-C4D0B2E5108B}" destId="{C879487A-BD91-48E8-A147-A1A38B337B9E}" srcOrd="0" destOrd="0" presId="urn:microsoft.com/office/officeart/2005/8/layout/orgChart1"/>
    <dgm:cxn modelId="{E8FC40A7-C7F6-4173-B06F-B04A7A2C65DB}" type="presParOf" srcId="{FDD80653-5600-4951-9370-C4D0B2E5108B}" destId="{E3E3C406-A629-4C02-AA30-D90099258C28}" srcOrd="1" destOrd="0" presId="urn:microsoft.com/office/officeart/2005/8/layout/orgChart1"/>
    <dgm:cxn modelId="{C3B02928-F53F-4D6C-A9A3-9C2D7D501C59}" type="presParOf" srcId="{DF5217F1-6013-4690-9014-50CF99CB0800}" destId="{BD133762-E086-4853-B81F-CD7F28AE483A}" srcOrd="1" destOrd="0" presId="urn:microsoft.com/office/officeart/2005/8/layout/orgChart1"/>
    <dgm:cxn modelId="{507BF2CA-8C78-4E5E-9784-082F7E8C1597}" type="presParOf" srcId="{DF5217F1-6013-4690-9014-50CF99CB0800}" destId="{A7DE0FC2-AC7D-47EB-A466-E77D029DAF2D}" srcOrd="2" destOrd="0" presId="urn:microsoft.com/office/officeart/2005/8/layout/orgChart1"/>
    <dgm:cxn modelId="{758C2E1A-3D8E-4997-86B7-EC03C1D738B1}" type="presParOf" srcId="{128A836D-F1D5-4614-A129-A82DF43994B3}" destId="{6DC87D25-0C36-4EFE-BE60-FD6CC42F5DD4}" srcOrd="6" destOrd="0" presId="urn:microsoft.com/office/officeart/2005/8/layout/orgChart1"/>
    <dgm:cxn modelId="{49E929ED-E111-43E1-9581-F6946E49D165}" type="presParOf" srcId="{128A836D-F1D5-4614-A129-A82DF43994B3}" destId="{653863C4-D69F-445E-AC89-2AB37AD4F2CA}" srcOrd="7" destOrd="0" presId="urn:microsoft.com/office/officeart/2005/8/layout/orgChart1"/>
    <dgm:cxn modelId="{BF90237C-0AEC-4017-BBE6-2A3A55153246}" type="presParOf" srcId="{653863C4-D69F-445E-AC89-2AB37AD4F2CA}" destId="{7F8E34DD-67F7-41C3-9621-47806FBA0B27}" srcOrd="0" destOrd="0" presId="urn:microsoft.com/office/officeart/2005/8/layout/orgChart1"/>
    <dgm:cxn modelId="{CC3789E4-E953-499C-9498-D2466966257C}" type="presParOf" srcId="{7F8E34DD-67F7-41C3-9621-47806FBA0B27}" destId="{B8A87008-2B49-4E56-8EDB-CEDE20BBE7FF}" srcOrd="0" destOrd="0" presId="urn:microsoft.com/office/officeart/2005/8/layout/orgChart1"/>
    <dgm:cxn modelId="{AB96615B-9DDC-460F-8BDA-137CC5DFB627}" type="presParOf" srcId="{7F8E34DD-67F7-41C3-9621-47806FBA0B27}" destId="{AE1461CB-F131-4850-BA44-ED97D1A15432}" srcOrd="1" destOrd="0" presId="urn:microsoft.com/office/officeart/2005/8/layout/orgChart1"/>
    <dgm:cxn modelId="{3B17772B-B68D-438A-AA50-5248808EE5D1}" type="presParOf" srcId="{653863C4-D69F-445E-AC89-2AB37AD4F2CA}" destId="{9BFB9D9C-3D8C-48FE-94A0-692B4199A692}" srcOrd="1" destOrd="0" presId="urn:microsoft.com/office/officeart/2005/8/layout/orgChart1"/>
    <dgm:cxn modelId="{1DD5D638-66B3-4B10-9C6F-5A4802203CBC}" type="presParOf" srcId="{653863C4-D69F-445E-AC89-2AB37AD4F2CA}" destId="{EF4CD87C-B045-449A-84F8-7D516BFE5512}" srcOrd="2" destOrd="0" presId="urn:microsoft.com/office/officeart/2005/8/layout/orgChart1"/>
    <dgm:cxn modelId="{8BBD2200-F3CE-49F2-9E4D-6D36234346FA}" type="presParOf" srcId="{3E11043A-2552-446C-8DCF-3B108EDA59A2}" destId="{C993A9B8-4EBD-422F-9B5E-43E501703B1C}" srcOrd="2" destOrd="0" presId="urn:microsoft.com/office/officeart/2005/8/layout/orgChart1"/>
    <dgm:cxn modelId="{98D821CE-0B85-41B3-A40D-8056E3DDF0B1}" type="presParOf" srcId="{419D4BC8-618B-4612-8B58-388DC5750DD0}" destId="{B85DBE10-2CDF-45F4-A61B-285A7ED31C93}" srcOrd="2" destOrd="0" presId="urn:microsoft.com/office/officeart/2005/8/layout/orgChart1"/>
    <dgm:cxn modelId="{E3BE8AA5-2E88-422D-9CA5-A7193EEF5C2F}" type="presParOf" srcId="{2043F3E9-7069-4E1F-8348-00F251C010FD}" destId="{630D197A-CE4E-4C20-AAF5-11791D6D94CE}" srcOrd="4" destOrd="0" presId="urn:microsoft.com/office/officeart/2005/8/layout/orgChart1"/>
    <dgm:cxn modelId="{AAAE18AF-AF85-4E6C-B4EF-1937BF103F2F}" type="presParOf" srcId="{2043F3E9-7069-4E1F-8348-00F251C010FD}" destId="{B81BEC26-1D71-4677-8F51-60BCA2E1F1BF}" srcOrd="5" destOrd="0" presId="urn:microsoft.com/office/officeart/2005/8/layout/orgChart1"/>
    <dgm:cxn modelId="{2402F56D-6652-42AA-A359-0ABDFBFD4A1A}" type="presParOf" srcId="{B81BEC26-1D71-4677-8F51-60BCA2E1F1BF}" destId="{F746BA15-80DB-4D18-9097-9795B24CE373}" srcOrd="0" destOrd="0" presId="urn:microsoft.com/office/officeart/2005/8/layout/orgChart1"/>
    <dgm:cxn modelId="{B4A2F953-9634-41E6-A8A8-164867E7FAA5}" type="presParOf" srcId="{F746BA15-80DB-4D18-9097-9795B24CE373}" destId="{DC721C0E-A483-4D53-BDDB-71C8610B09FD}" srcOrd="0" destOrd="0" presId="urn:microsoft.com/office/officeart/2005/8/layout/orgChart1"/>
    <dgm:cxn modelId="{867A8068-9436-4CD5-AFB0-E3598538CA0D}" type="presParOf" srcId="{F746BA15-80DB-4D18-9097-9795B24CE373}" destId="{0B63B359-7BA2-49B4-B344-CA46501D5297}" srcOrd="1" destOrd="0" presId="urn:microsoft.com/office/officeart/2005/8/layout/orgChart1"/>
    <dgm:cxn modelId="{8F3059E6-D979-44AE-8F0E-AAD418B8FC52}" type="presParOf" srcId="{B81BEC26-1D71-4677-8F51-60BCA2E1F1BF}" destId="{AF62AEE2-00F9-462A-953F-C5505A90349F}" srcOrd="1" destOrd="0" presId="urn:microsoft.com/office/officeart/2005/8/layout/orgChart1"/>
    <dgm:cxn modelId="{53D7C6C1-2EF1-4B9F-B2CC-18D00664DE44}" type="presParOf" srcId="{AF62AEE2-00F9-462A-953F-C5505A90349F}" destId="{E6268E41-6C04-49D2-A70F-719DAF43C1D7}" srcOrd="0" destOrd="0" presId="urn:microsoft.com/office/officeart/2005/8/layout/orgChart1"/>
    <dgm:cxn modelId="{B166D573-6516-4BF8-AA14-AF2CDBFC2E23}" type="presParOf" srcId="{AF62AEE2-00F9-462A-953F-C5505A90349F}" destId="{77F89571-A635-4D4C-BDDE-8D25125F1FA1}" srcOrd="1" destOrd="0" presId="urn:microsoft.com/office/officeart/2005/8/layout/orgChart1"/>
    <dgm:cxn modelId="{F38EADDE-BC44-4EE0-9213-8E0242A0A01B}" type="presParOf" srcId="{77F89571-A635-4D4C-BDDE-8D25125F1FA1}" destId="{CF690404-0B5E-4E5C-B720-556DE566DA1A}" srcOrd="0" destOrd="0" presId="urn:microsoft.com/office/officeart/2005/8/layout/orgChart1"/>
    <dgm:cxn modelId="{DEFAEC97-EEA3-4A95-BD23-8261D0D8EFBF}" type="presParOf" srcId="{CF690404-0B5E-4E5C-B720-556DE566DA1A}" destId="{F5EDCB53-B425-48F6-A052-F6B66F9922CD}" srcOrd="0" destOrd="0" presId="urn:microsoft.com/office/officeart/2005/8/layout/orgChart1"/>
    <dgm:cxn modelId="{137390A1-BA55-4391-928A-F2FFB434822B}" type="presParOf" srcId="{CF690404-0B5E-4E5C-B720-556DE566DA1A}" destId="{D90762B3-F99B-427F-8FC1-C904FE6F32FE}" srcOrd="1" destOrd="0" presId="urn:microsoft.com/office/officeart/2005/8/layout/orgChart1"/>
    <dgm:cxn modelId="{F90ECD8A-BC43-4C4E-9029-C43CFDB0F147}" type="presParOf" srcId="{77F89571-A635-4D4C-BDDE-8D25125F1FA1}" destId="{C6C2B667-151C-49AF-B205-CE78A6F85E84}" srcOrd="1" destOrd="0" presId="urn:microsoft.com/office/officeart/2005/8/layout/orgChart1"/>
    <dgm:cxn modelId="{FEBEBCDC-8241-45CB-AB7F-310BC59BD7F7}" type="presParOf" srcId="{77F89571-A635-4D4C-BDDE-8D25125F1FA1}" destId="{7CA6F5A5-450A-41B1-A59E-73E6E8066760}" srcOrd="2" destOrd="0" presId="urn:microsoft.com/office/officeart/2005/8/layout/orgChart1"/>
    <dgm:cxn modelId="{FCD8C72C-8464-4585-8F35-245E54196A47}" type="presParOf" srcId="{AF62AEE2-00F9-462A-953F-C5505A90349F}" destId="{C29C57D7-9043-4D53-965B-B0FAADE8E0B5}" srcOrd="2" destOrd="0" presId="urn:microsoft.com/office/officeart/2005/8/layout/orgChart1"/>
    <dgm:cxn modelId="{239BD6D4-7D8E-4002-9A44-B93441A7AEDD}" type="presParOf" srcId="{AF62AEE2-00F9-462A-953F-C5505A90349F}" destId="{6D68037E-7B4E-4A57-8A22-8EF862D27E73}" srcOrd="3" destOrd="0" presId="urn:microsoft.com/office/officeart/2005/8/layout/orgChart1"/>
    <dgm:cxn modelId="{BCC42910-AFF4-482F-A652-CA2BA734123D}" type="presParOf" srcId="{6D68037E-7B4E-4A57-8A22-8EF862D27E73}" destId="{31C0E697-A641-4F59-81C7-4716FEACE3D5}" srcOrd="0" destOrd="0" presId="urn:microsoft.com/office/officeart/2005/8/layout/orgChart1"/>
    <dgm:cxn modelId="{2E31EC1B-BFBD-48B9-BA9D-D8A3E2B011E9}" type="presParOf" srcId="{31C0E697-A641-4F59-81C7-4716FEACE3D5}" destId="{0B974715-F811-49C1-B89E-5D45024D29E5}" srcOrd="0" destOrd="0" presId="urn:microsoft.com/office/officeart/2005/8/layout/orgChart1"/>
    <dgm:cxn modelId="{A4AF47CA-AC2C-41DB-99EF-2FD9418CB784}" type="presParOf" srcId="{31C0E697-A641-4F59-81C7-4716FEACE3D5}" destId="{3720390E-FE8B-4945-B171-5930CF0E5A6B}" srcOrd="1" destOrd="0" presId="urn:microsoft.com/office/officeart/2005/8/layout/orgChart1"/>
    <dgm:cxn modelId="{3FDF2DA2-2FE8-45DB-A088-9DCAD4AA5226}" type="presParOf" srcId="{6D68037E-7B4E-4A57-8A22-8EF862D27E73}" destId="{2E40144C-AAAC-420E-9A2A-78359E89B318}" srcOrd="1" destOrd="0" presId="urn:microsoft.com/office/officeart/2005/8/layout/orgChart1"/>
    <dgm:cxn modelId="{1AA71068-1CF1-427E-A5A7-B79563F6E528}" type="presParOf" srcId="{6D68037E-7B4E-4A57-8A22-8EF862D27E73}" destId="{4539FA9D-2387-41EC-9D9A-24956CFD9B03}" srcOrd="2" destOrd="0" presId="urn:microsoft.com/office/officeart/2005/8/layout/orgChart1"/>
    <dgm:cxn modelId="{65C9B53D-FF08-42E0-BD96-01EA71C9DF5B}" type="presParOf" srcId="{AF62AEE2-00F9-462A-953F-C5505A90349F}" destId="{9A264CE5-6241-44EB-92F2-0EA7FCE78B22}" srcOrd="4" destOrd="0" presId="urn:microsoft.com/office/officeart/2005/8/layout/orgChart1"/>
    <dgm:cxn modelId="{84FF212C-C0E2-49D9-99B4-8BE469551AAA}" type="presParOf" srcId="{AF62AEE2-00F9-462A-953F-C5505A90349F}" destId="{BF1B441C-A2A4-46AC-9312-C3846FFC35F1}" srcOrd="5" destOrd="0" presId="urn:microsoft.com/office/officeart/2005/8/layout/orgChart1"/>
    <dgm:cxn modelId="{C9F47036-F62F-4F63-B30F-C9D5C75FA64C}" type="presParOf" srcId="{BF1B441C-A2A4-46AC-9312-C3846FFC35F1}" destId="{1534F786-3193-4C55-961F-62FF730EC495}" srcOrd="0" destOrd="0" presId="urn:microsoft.com/office/officeart/2005/8/layout/orgChart1"/>
    <dgm:cxn modelId="{8E392F6A-0916-4FEB-8A26-BF8D4C3D873B}" type="presParOf" srcId="{1534F786-3193-4C55-961F-62FF730EC495}" destId="{60D45257-69BE-4217-84F5-3A681C5A467D}" srcOrd="0" destOrd="0" presId="urn:microsoft.com/office/officeart/2005/8/layout/orgChart1"/>
    <dgm:cxn modelId="{89306C04-7FD3-41ED-A5E7-C3B6C144F18B}" type="presParOf" srcId="{1534F786-3193-4C55-961F-62FF730EC495}" destId="{F1FB8631-D22D-408D-9692-49E085CF19F1}" srcOrd="1" destOrd="0" presId="urn:microsoft.com/office/officeart/2005/8/layout/orgChart1"/>
    <dgm:cxn modelId="{EEDF472F-21D3-4AC5-879D-2A8B0801102D}" type="presParOf" srcId="{BF1B441C-A2A4-46AC-9312-C3846FFC35F1}" destId="{6006E16C-F206-4A61-977D-EA72A1F46275}" srcOrd="1" destOrd="0" presId="urn:microsoft.com/office/officeart/2005/8/layout/orgChart1"/>
    <dgm:cxn modelId="{E3D2A9A3-BA38-4E87-9739-9906B0474CAD}" type="presParOf" srcId="{BF1B441C-A2A4-46AC-9312-C3846FFC35F1}" destId="{5B39841A-1DFE-4DF7-AE1C-3BF08FFF9F99}" srcOrd="2" destOrd="0" presId="urn:microsoft.com/office/officeart/2005/8/layout/orgChart1"/>
    <dgm:cxn modelId="{9198EE74-1901-4138-BCCD-D313271A06C0}" type="presParOf" srcId="{B81BEC26-1D71-4677-8F51-60BCA2E1F1BF}" destId="{45132AEB-2431-4D95-B330-22671FC4F924}" srcOrd="2" destOrd="0" presId="urn:microsoft.com/office/officeart/2005/8/layout/orgChart1"/>
    <dgm:cxn modelId="{BE3B0219-4B8D-4D7F-AB7F-E4788B465FBF}" type="presParOf" srcId="{2043F3E9-7069-4E1F-8348-00F251C010FD}" destId="{51C287C8-EBA3-404D-8E90-4276ECB96ACE}" srcOrd="6" destOrd="0" presId="urn:microsoft.com/office/officeart/2005/8/layout/orgChart1"/>
    <dgm:cxn modelId="{F024AB9E-6EC3-4E95-9094-8D04B803B80A}" type="presParOf" srcId="{2043F3E9-7069-4E1F-8348-00F251C010FD}" destId="{ABEB8434-CFD6-45A7-91FC-82C34CC02EBC}" srcOrd="7" destOrd="0" presId="urn:microsoft.com/office/officeart/2005/8/layout/orgChart1"/>
    <dgm:cxn modelId="{A731A5C6-35A9-48A2-9B0D-FC8F5EC3A84D}" type="presParOf" srcId="{ABEB8434-CFD6-45A7-91FC-82C34CC02EBC}" destId="{35D70BDC-B188-42B3-910E-1953153E29B8}" srcOrd="0" destOrd="0" presId="urn:microsoft.com/office/officeart/2005/8/layout/orgChart1"/>
    <dgm:cxn modelId="{5CDFE2F2-476F-40D2-B868-E1419F834EBD}" type="presParOf" srcId="{35D70BDC-B188-42B3-910E-1953153E29B8}" destId="{F317C369-01FE-485F-AE7E-9DBC960E0135}" srcOrd="0" destOrd="0" presId="urn:microsoft.com/office/officeart/2005/8/layout/orgChart1"/>
    <dgm:cxn modelId="{1E9D9A57-33E5-418C-95B7-F075AF03EDB6}" type="presParOf" srcId="{35D70BDC-B188-42B3-910E-1953153E29B8}" destId="{80F59CFB-D5BC-4E43-867F-21D7F7D21F4E}" srcOrd="1" destOrd="0" presId="urn:microsoft.com/office/officeart/2005/8/layout/orgChart1"/>
    <dgm:cxn modelId="{1069F641-0505-4AB2-9C2F-3EB8C56A32F7}" type="presParOf" srcId="{ABEB8434-CFD6-45A7-91FC-82C34CC02EBC}" destId="{5ADACF78-76EA-416A-AF9D-D3CD1EEE7B38}" srcOrd="1" destOrd="0" presId="urn:microsoft.com/office/officeart/2005/8/layout/orgChart1"/>
    <dgm:cxn modelId="{B683F743-7432-4666-A837-57374B13D501}" type="presParOf" srcId="{5ADACF78-76EA-416A-AF9D-D3CD1EEE7B38}" destId="{794F8AA3-966F-4F1A-A1A3-F1DBEFC2EFE4}" srcOrd="0" destOrd="0" presId="urn:microsoft.com/office/officeart/2005/8/layout/orgChart1"/>
    <dgm:cxn modelId="{31067C0A-E8F7-4667-84B0-F5D292759FEC}" type="presParOf" srcId="{5ADACF78-76EA-416A-AF9D-D3CD1EEE7B38}" destId="{2B1B6F04-A17D-4C5D-AE30-6605CCB0D734}" srcOrd="1" destOrd="0" presId="urn:microsoft.com/office/officeart/2005/8/layout/orgChart1"/>
    <dgm:cxn modelId="{1689FEE8-8BE8-49F3-A789-5FF03E11F05D}" type="presParOf" srcId="{2B1B6F04-A17D-4C5D-AE30-6605CCB0D734}" destId="{831DCDEA-943D-4DD8-AE41-885A06A6DA39}" srcOrd="0" destOrd="0" presId="urn:microsoft.com/office/officeart/2005/8/layout/orgChart1"/>
    <dgm:cxn modelId="{27705C6B-6A16-490C-ABE3-F14BE3E16437}" type="presParOf" srcId="{831DCDEA-943D-4DD8-AE41-885A06A6DA39}" destId="{F7A92BE2-6C66-4588-BEE2-90BE861C6001}" srcOrd="0" destOrd="0" presId="urn:microsoft.com/office/officeart/2005/8/layout/orgChart1"/>
    <dgm:cxn modelId="{5AFCF1B3-7E58-4C19-916E-54A8F7F20A31}" type="presParOf" srcId="{831DCDEA-943D-4DD8-AE41-885A06A6DA39}" destId="{44B24F7B-2633-4F30-B5B0-952225D2D6FB}" srcOrd="1" destOrd="0" presId="urn:microsoft.com/office/officeart/2005/8/layout/orgChart1"/>
    <dgm:cxn modelId="{A82C0AA8-0353-48C4-A23A-72EEB52B875B}" type="presParOf" srcId="{2B1B6F04-A17D-4C5D-AE30-6605CCB0D734}" destId="{AAAB6256-9FF7-423D-8820-AC268F1F6AD8}" srcOrd="1" destOrd="0" presId="urn:microsoft.com/office/officeart/2005/8/layout/orgChart1"/>
    <dgm:cxn modelId="{B4659310-6B4E-437D-8AE4-ECE64D988A6A}" type="presParOf" srcId="{2B1B6F04-A17D-4C5D-AE30-6605CCB0D734}" destId="{EE0FC7AC-64C3-4111-8BF2-361C5E498E35}" srcOrd="2" destOrd="0" presId="urn:microsoft.com/office/officeart/2005/8/layout/orgChart1"/>
    <dgm:cxn modelId="{90686FEC-6561-4406-BF7E-78E34BC22857}" type="presParOf" srcId="{5ADACF78-76EA-416A-AF9D-D3CD1EEE7B38}" destId="{3B5F226B-AC9E-4B10-86AC-C71153542C25}" srcOrd="2" destOrd="0" presId="urn:microsoft.com/office/officeart/2005/8/layout/orgChart1"/>
    <dgm:cxn modelId="{D4BB9A26-D941-48FE-ACF8-6DD5E7CA1691}" type="presParOf" srcId="{5ADACF78-76EA-416A-AF9D-D3CD1EEE7B38}" destId="{E819381A-B650-4228-8A5C-A2198493E523}" srcOrd="3" destOrd="0" presId="urn:microsoft.com/office/officeart/2005/8/layout/orgChart1"/>
    <dgm:cxn modelId="{ACDF719B-DF1A-4692-B9D9-494706CB8351}" type="presParOf" srcId="{E819381A-B650-4228-8A5C-A2198493E523}" destId="{77CCB427-32C9-48E0-9282-61ACB8C45C16}" srcOrd="0" destOrd="0" presId="urn:microsoft.com/office/officeart/2005/8/layout/orgChart1"/>
    <dgm:cxn modelId="{4A6222B5-6446-492B-84B4-60286F6D5D7E}" type="presParOf" srcId="{77CCB427-32C9-48E0-9282-61ACB8C45C16}" destId="{E781A199-F683-41D3-B7F1-70DDAA572FA4}" srcOrd="0" destOrd="0" presId="urn:microsoft.com/office/officeart/2005/8/layout/orgChart1"/>
    <dgm:cxn modelId="{0ABF6924-AF7B-4F32-9D2E-78F74D32B75A}" type="presParOf" srcId="{77CCB427-32C9-48E0-9282-61ACB8C45C16}" destId="{0390031F-2E04-476F-BC0E-A126BA71958D}" srcOrd="1" destOrd="0" presId="urn:microsoft.com/office/officeart/2005/8/layout/orgChart1"/>
    <dgm:cxn modelId="{95AB0906-F8D8-41C8-B7C1-EB3475F28E9D}" type="presParOf" srcId="{E819381A-B650-4228-8A5C-A2198493E523}" destId="{8B3B5B4D-8B15-45FD-BA44-2076885BAFDB}" srcOrd="1" destOrd="0" presId="urn:microsoft.com/office/officeart/2005/8/layout/orgChart1"/>
    <dgm:cxn modelId="{47837F37-1E07-4341-9DBD-2D5B517D979C}" type="presParOf" srcId="{E819381A-B650-4228-8A5C-A2198493E523}" destId="{9A08C598-0E38-43B8-9EFE-F544B3B44610}" srcOrd="2" destOrd="0" presId="urn:microsoft.com/office/officeart/2005/8/layout/orgChart1"/>
    <dgm:cxn modelId="{F07DBFF2-7267-4C1E-85A1-D3D38335411D}" type="presParOf" srcId="{5ADACF78-76EA-416A-AF9D-D3CD1EEE7B38}" destId="{9DD269C3-C3BB-4A42-9829-B598C46E45AF}" srcOrd="4" destOrd="0" presId="urn:microsoft.com/office/officeart/2005/8/layout/orgChart1"/>
    <dgm:cxn modelId="{739C8FED-0CF3-42ED-86D5-E382994CC686}" type="presParOf" srcId="{5ADACF78-76EA-416A-AF9D-D3CD1EEE7B38}" destId="{0848ABDA-03A8-4DC0-B819-CB7AB85F8EB6}" srcOrd="5" destOrd="0" presId="urn:microsoft.com/office/officeart/2005/8/layout/orgChart1"/>
    <dgm:cxn modelId="{7D7C5239-40E5-4159-8A07-5C9AA091E16B}" type="presParOf" srcId="{0848ABDA-03A8-4DC0-B819-CB7AB85F8EB6}" destId="{37A75FF3-5730-4672-AF7A-E9AAA55C082C}" srcOrd="0" destOrd="0" presId="urn:microsoft.com/office/officeart/2005/8/layout/orgChart1"/>
    <dgm:cxn modelId="{82386303-7E01-4D6D-B2E1-DFB87EBDFD8F}" type="presParOf" srcId="{37A75FF3-5730-4672-AF7A-E9AAA55C082C}" destId="{5CC2E7FF-752C-4A5D-910D-E1A1D44303A5}" srcOrd="0" destOrd="0" presId="urn:microsoft.com/office/officeart/2005/8/layout/orgChart1"/>
    <dgm:cxn modelId="{C1FE0D44-7CC3-44EC-9E60-F00B926059E1}" type="presParOf" srcId="{37A75FF3-5730-4672-AF7A-E9AAA55C082C}" destId="{9F7FEDF6-ED58-44CB-A202-0FDED072B1E5}" srcOrd="1" destOrd="0" presId="urn:microsoft.com/office/officeart/2005/8/layout/orgChart1"/>
    <dgm:cxn modelId="{C383E130-2D5F-4577-B5E5-82E4F2F2FCD9}" type="presParOf" srcId="{0848ABDA-03A8-4DC0-B819-CB7AB85F8EB6}" destId="{48B6ED7D-8EF7-46B2-A9B1-CEDFAA2D5380}" srcOrd="1" destOrd="0" presId="urn:microsoft.com/office/officeart/2005/8/layout/orgChart1"/>
    <dgm:cxn modelId="{5D5EAABC-1405-4890-A215-559226F98E9E}" type="presParOf" srcId="{0848ABDA-03A8-4DC0-B819-CB7AB85F8EB6}" destId="{D23CD26D-EF02-43D5-972D-FDA94DA9A4D1}" srcOrd="2" destOrd="0" presId="urn:microsoft.com/office/officeart/2005/8/layout/orgChart1"/>
    <dgm:cxn modelId="{D5C9C8B1-1038-4B32-B528-0DE9F6D1A968}" type="presParOf" srcId="{ABEB8434-CFD6-45A7-91FC-82C34CC02EBC}" destId="{F952488A-8A59-4D86-A7BE-51D28C56BF64}" srcOrd="2" destOrd="0" presId="urn:microsoft.com/office/officeart/2005/8/layout/orgChart1"/>
    <dgm:cxn modelId="{E2F84BF0-3663-4146-A3DF-53A614C2E2E9}" type="presParOf" srcId="{3A303AFF-4247-4A52-88CD-70F88A0D0CE0}" destId="{105966C5-A3A9-4903-9C80-E823B3EB432D}"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FFC0-2299-4916-BBEB-A1B096971666}">
      <dsp:nvSpPr>
        <dsp:cNvPr id="0" name=""/>
        <dsp:cNvSpPr/>
      </dsp:nvSpPr>
      <dsp:spPr>
        <a:xfrm rot="16200000">
          <a:off x="1672648" y="-1600199"/>
          <a:ext cx="2862262" cy="6062662"/>
        </a:xfrm>
        <a:prstGeom prst="round1Rect">
          <a:avLst/>
        </a:prstGeom>
        <a:solidFill>
          <a:schemeClr val="accent1">
            <a:lumMod val="60000"/>
            <a:lumOff val="40000"/>
            <a:alpha val="9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b="0" u="sng" kern="1200" dirty="0">
              <a:solidFill>
                <a:sysClr val="windowText" lastClr="000000"/>
              </a:solidFill>
              <a:latin typeface="Times New Roman" panose="02020603050405020304" pitchFamily="18" charset="0"/>
              <a:cs typeface="Times New Roman" panose="02020603050405020304" pitchFamily="18" charset="0"/>
            </a:rPr>
            <a:t>Aims / Objectives</a:t>
          </a:r>
        </a:p>
        <a:p>
          <a:pPr lvl="0" algn="ctr" defTabSz="800100">
            <a:lnSpc>
              <a:spcPct val="90000"/>
            </a:lnSpc>
            <a:spcBef>
              <a:spcPct val="0"/>
            </a:spcBef>
            <a:spcAft>
              <a:spcPct val="35000"/>
            </a:spcAft>
          </a:pPr>
          <a:r>
            <a:rPr lang="en-US" sz="1800" b="0" kern="1200" dirty="0">
              <a:solidFill>
                <a:sysClr val="windowText" lastClr="000000"/>
              </a:solidFill>
              <a:latin typeface="Times New Roman" panose="02020603050405020304" pitchFamily="18" charset="0"/>
              <a:cs typeface="Times New Roman" panose="02020603050405020304" pitchFamily="18" charset="0"/>
            </a:rPr>
            <a:t>Extension of dining area to be used during the winter season </a:t>
          </a:r>
        </a:p>
        <a:p>
          <a:pPr lvl="0" algn="ctr" defTabSz="800100">
            <a:lnSpc>
              <a:spcPct val="90000"/>
            </a:lnSpc>
            <a:spcBef>
              <a:spcPct val="0"/>
            </a:spcBef>
            <a:spcAft>
              <a:spcPct val="35000"/>
            </a:spcAft>
          </a:pPr>
          <a:r>
            <a:rPr lang="en-US" sz="1800" b="0" kern="1200" dirty="0">
              <a:solidFill>
                <a:sysClr val="windowText" lastClr="000000"/>
              </a:solidFill>
              <a:latin typeface="Times New Roman" panose="02020603050405020304" pitchFamily="18" charset="0"/>
              <a:cs typeface="Times New Roman" panose="02020603050405020304" pitchFamily="18" charset="0"/>
            </a:rPr>
            <a:t>Obtain permits and licenses from Local Council for expansion</a:t>
          </a:r>
        </a:p>
      </dsp:txBody>
      <dsp:txXfrm rot="5400000">
        <a:off x="72448" y="1"/>
        <a:ext cx="6062662" cy="2146696"/>
      </dsp:txXfrm>
    </dsp:sp>
    <dsp:sp modelId="{9BBAAD22-1ACC-4D34-A700-B5DC6E534F2A}">
      <dsp:nvSpPr>
        <dsp:cNvPr id="0" name=""/>
        <dsp:cNvSpPr/>
      </dsp:nvSpPr>
      <dsp:spPr>
        <a:xfrm>
          <a:off x="6062662" y="0"/>
          <a:ext cx="6062662" cy="2862262"/>
        </a:xfrm>
        <a:prstGeom prst="round1Rect">
          <a:avLst/>
        </a:prstGeom>
        <a:solidFill>
          <a:schemeClr val="accent1">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b="0" u="sng" kern="1200" dirty="0">
              <a:solidFill>
                <a:sysClr val="windowText" lastClr="000000"/>
              </a:solidFill>
              <a:latin typeface="Times New Roman" panose="02020603050405020304" pitchFamily="18" charset="0"/>
              <a:cs typeface="Times New Roman" panose="02020603050405020304" pitchFamily="18" charset="0"/>
            </a:rPr>
            <a:t>Stakeholders</a:t>
          </a:r>
        </a:p>
        <a:p>
          <a:pPr lvl="0" algn="ctr" defTabSz="800100">
            <a:lnSpc>
              <a:spcPct val="90000"/>
            </a:lnSpc>
            <a:spcBef>
              <a:spcPct val="0"/>
            </a:spcBef>
            <a:spcAft>
              <a:spcPct val="35000"/>
            </a:spcAft>
          </a:pPr>
          <a:r>
            <a:rPr lang="en-US" sz="1800" b="0" kern="1200" dirty="0">
              <a:solidFill>
                <a:sysClr val="windowText" lastClr="000000"/>
              </a:solidFill>
              <a:latin typeface="Times New Roman" panose="02020603050405020304" pitchFamily="18" charset="0"/>
              <a:cs typeface="Times New Roman" panose="02020603050405020304" pitchFamily="18" charset="0"/>
            </a:rPr>
            <a:t>Customers (dining-in and take-away)</a:t>
          </a:r>
        </a:p>
        <a:p>
          <a:pPr lvl="0" algn="ctr" defTabSz="800100">
            <a:lnSpc>
              <a:spcPct val="90000"/>
            </a:lnSpc>
            <a:spcBef>
              <a:spcPct val="0"/>
            </a:spcBef>
            <a:spcAft>
              <a:spcPct val="35000"/>
            </a:spcAft>
          </a:pPr>
          <a:r>
            <a:rPr lang="en-US" sz="1800" b="0" kern="1200" dirty="0">
              <a:solidFill>
                <a:sysClr val="windowText" lastClr="000000"/>
              </a:solidFill>
              <a:latin typeface="Times New Roman" panose="02020603050405020304" pitchFamily="18" charset="0"/>
              <a:cs typeface="Times New Roman" panose="02020603050405020304" pitchFamily="18" charset="0"/>
            </a:rPr>
            <a:t>Restaurant employers  and employees</a:t>
          </a:r>
        </a:p>
        <a:p>
          <a:pPr lvl="0" algn="ctr" defTabSz="800100">
            <a:lnSpc>
              <a:spcPct val="90000"/>
            </a:lnSpc>
            <a:spcBef>
              <a:spcPct val="0"/>
            </a:spcBef>
            <a:spcAft>
              <a:spcPct val="35000"/>
            </a:spcAft>
          </a:pPr>
          <a:r>
            <a:rPr lang="en-US" sz="1800" b="0" kern="1200" dirty="0">
              <a:solidFill>
                <a:sysClr val="windowText" lastClr="000000"/>
              </a:solidFill>
              <a:latin typeface="Times New Roman" panose="02020603050405020304" pitchFamily="18" charset="0"/>
              <a:cs typeface="Times New Roman" panose="02020603050405020304" pitchFamily="18" charset="0"/>
            </a:rPr>
            <a:t>Local Council</a:t>
          </a:r>
        </a:p>
      </dsp:txBody>
      <dsp:txXfrm>
        <a:off x="6062662" y="0"/>
        <a:ext cx="6062662" cy="2146696"/>
      </dsp:txXfrm>
    </dsp:sp>
    <dsp:sp modelId="{5FE9C290-F23C-48B9-9EC9-CA8D2518BF02}">
      <dsp:nvSpPr>
        <dsp:cNvPr id="0" name=""/>
        <dsp:cNvSpPr/>
      </dsp:nvSpPr>
      <dsp:spPr>
        <a:xfrm rot="10800000">
          <a:off x="36982" y="2852759"/>
          <a:ext cx="6062662" cy="2862262"/>
        </a:xfrm>
        <a:prstGeom prst="round1Rect">
          <a:avLst/>
        </a:prstGeom>
        <a:solidFill>
          <a:schemeClr val="accent1">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b="0" u="sng" kern="1200" dirty="0">
              <a:solidFill>
                <a:sysClr val="windowText" lastClr="000000"/>
              </a:solidFill>
              <a:latin typeface="Times New Roman" panose="02020603050405020304" pitchFamily="18" charset="0"/>
              <a:cs typeface="Times New Roman" panose="02020603050405020304" pitchFamily="18" charset="0"/>
            </a:rPr>
            <a:t>Desired results </a:t>
          </a:r>
        </a:p>
        <a:p>
          <a:pPr lvl="0" algn="ctr" defTabSz="800100">
            <a:lnSpc>
              <a:spcPct val="90000"/>
            </a:lnSpc>
            <a:spcBef>
              <a:spcPct val="0"/>
            </a:spcBef>
            <a:spcAft>
              <a:spcPct val="35000"/>
            </a:spcAft>
          </a:pPr>
          <a:r>
            <a:rPr lang="en-US" sz="1800" b="0" kern="1200" dirty="0">
              <a:solidFill>
                <a:sysClr val="windowText" lastClr="000000"/>
              </a:solidFill>
              <a:latin typeface="Times New Roman" panose="02020603050405020304" pitchFamily="18" charset="0"/>
              <a:cs typeface="Times New Roman" panose="02020603050405020304" pitchFamily="18" charset="0"/>
            </a:rPr>
            <a:t>Increased dining bookings for customers</a:t>
          </a:r>
        </a:p>
        <a:p>
          <a:pPr lvl="0" algn="ctr" defTabSz="800100">
            <a:lnSpc>
              <a:spcPct val="90000"/>
            </a:lnSpc>
            <a:spcBef>
              <a:spcPct val="0"/>
            </a:spcBef>
            <a:spcAft>
              <a:spcPct val="35000"/>
            </a:spcAft>
          </a:pPr>
          <a:r>
            <a:rPr lang="en-US" sz="1800" b="0" kern="1200" dirty="0">
              <a:solidFill>
                <a:sysClr val="windowText" lastClr="000000"/>
              </a:solidFill>
              <a:latin typeface="Times New Roman" panose="02020603050405020304" pitchFamily="18" charset="0"/>
              <a:cs typeface="Times New Roman" panose="02020603050405020304" pitchFamily="18" charset="0"/>
            </a:rPr>
            <a:t>Increased comfort and relaxation for customers</a:t>
          </a:r>
        </a:p>
        <a:p>
          <a:pPr lvl="0" algn="ctr" defTabSz="800100">
            <a:lnSpc>
              <a:spcPct val="90000"/>
            </a:lnSpc>
            <a:spcBef>
              <a:spcPct val="0"/>
            </a:spcBef>
            <a:spcAft>
              <a:spcPct val="35000"/>
            </a:spcAft>
          </a:pPr>
          <a:r>
            <a:rPr lang="en-US" sz="1800" b="0" kern="1200" dirty="0">
              <a:solidFill>
                <a:sysClr val="windowText" lastClr="000000"/>
              </a:solidFill>
              <a:latin typeface="Times New Roman" panose="02020603050405020304" pitchFamily="18" charset="0"/>
              <a:cs typeface="Times New Roman" panose="02020603050405020304" pitchFamily="18" charset="0"/>
            </a:rPr>
            <a:t>Increased profitability of the restaurant</a:t>
          </a:r>
          <a:endParaRPr lang="en-US" sz="1800" b="0" kern="1200" dirty="0">
            <a:solidFill>
              <a:sysClr val="windowText" lastClr="000000"/>
            </a:solidFill>
          </a:endParaRPr>
        </a:p>
      </dsp:txBody>
      <dsp:txXfrm rot="10800000">
        <a:off x="36982" y="3568325"/>
        <a:ext cx="6062662" cy="2146696"/>
      </dsp:txXfrm>
    </dsp:sp>
    <dsp:sp modelId="{872A200D-F096-420D-96ED-9F83C4D46ADC}">
      <dsp:nvSpPr>
        <dsp:cNvPr id="0" name=""/>
        <dsp:cNvSpPr/>
      </dsp:nvSpPr>
      <dsp:spPr>
        <a:xfrm rot="5400000">
          <a:off x="7662861" y="1262062"/>
          <a:ext cx="2862262" cy="6062662"/>
        </a:xfrm>
        <a:prstGeom prst="round1Rect">
          <a:avLst/>
        </a:prstGeom>
        <a:solidFill>
          <a:schemeClr val="accent1">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b="0" u="sng" kern="1200" dirty="0">
              <a:solidFill>
                <a:sysClr val="windowText" lastClr="000000"/>
              </a:solidFill>
              <a:latin typeface="Times New Roman" panose="02020603050405020304" pitchFamily="18" charset="0"/>
              <a:cs typeface="Times New Roman" panose="02020603050405020304" pitchFamily="18" charset="0"/>
            </a:rPr>
            <a:t>Measure of Success</a:t>
          </a:r>
        </a:p>
        <a:p>
          <a:pPr lvl="0" algn="ctr" defTabSz="800100">
            <a:lnSpc>
              <a:spcPct val="90000"/>
            </a:lnSpc>
            <a:spcBef>
              <a:spcPct val="0"/>
            </a:spcBef>
            <a:spcAft>
              <a:spcPct val="35000"/>
            </a:spcAft>
          </a:pPr>
          <a:r>
            <a:rPr lang="en-US" sz="1800" b="0" kern="1200" dirty="0">
              <a:solidFill>
                <a:sysClr val="windowText" lastClr="000000"/>
              </a:solidFill>
              <a:latin typeface="Times New Roman" panose="02020603050405020304" pitchFamily="18" charset="0"/>
              <a:cs typeface="Times New Roman" panose="02020603050405020304" pitchFamily="18" charset="0"/>
            </a:rPr>
            <a:t>Providing good meals and drinks to the public</a:t>
          </a:r>
        </a:p>
        <a:p>
          <a:pPr lvl="0" algn="ctr" defTabSz="800100">
            <a:lnSpc>
              <a:spcPct val="90000"/>
            </a:lnSpc>
            <a:spcBef>
              <a:spcPct val="0"/>
            </a:spcBef>
            <a:spcAft>
              <a:spcPct val="35000"/>
            </a:spcAft>
          </a:pPr>
          <a:r>
            <a:rPr lang="en-US" sz="1800" b="0" kern="1200" dirty="0">
              <a:solidFill>
                <a:sysClr val="windowText" lastClr="000000"/>
              </a:solidFill>
              <a:latin typeface="Times New Roman" panose="02020603050405020304" pitchFamily="18" charset="0"/>
              <a:cs typeface="Times New Roman" panose="02020603050405020304" pitchFamily="18" charset="0"/>
            </a:rPr>
            <a:t>Accommodating more people in the restaurant all year long</a:t>
          </a:r>
        </a:p>
        <a:p>
          <a:pPr lvl="0" algn="ctr" defTabSz="800100">
            <a:lnSpc>
              <a:spcPct val="90000"/>
            </a:lnSpc>
            <a:spcBef>
              <a:spcPct val="0"/>
            </a:spcBef>
            <a:spcAft>
              <a:spcPct val="35000"/>
            </a:spcAft>
          </a:pPr>
          <a:r>
            <a:rPr lang="en-US" sz="1800" b="0" kern="1200" dirty="0">
              <a:solidFill>
                <a:sysClr val="windowText" lastClr="000000"/>
              </a:solidFill>
              <a:latin typeface="Times New Roman" panose="02020603050405020304" pitchFamily="18" charset="0"/>
              <a:cs typeface="Times New Roman" panose="02020603050405020304" pitchFamily="18" charset="0"/>
            </a:rPr>
            <a:t>Providing employment to more restaurant workers due to increasing bookings</a:t>
          </a:r>
        </a:p>
      </dsp:txBody>
      <dsp:txXfrm rot="-5400000">
        <a:off x="6062661" y="3577828"/>
        <a:ext cx="6062662" cy="2146696"/>
      </dsp:txXfrm>
    </dsp:sp>
    <dsp:sp modelId="{D69A3B4E-8311-4B52-93D9-CC9E7A98E8E8}">
      <dsp:nvSpPr>
        <dsp:cNvPr id="0" name=""/>
        <dsp:cNvSpPr/>
      </dsp:nvSpPr>
      <dsp:spPr>
        <a:xfrm>
          <a:off x="3966605" y="2146696"/>
          <a:ext cx="4192112" cy="1431131"/>
        </a:xfrm>
        <a:prstGeom prst="roundRect">
          <a:avLst/>
        </a:prstGeom>
        <a:no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b="1" kern="1200" dirty="0">
              <a:latin typeface="Times New Roman" panose="02020603050405020304" pitchFamily="18" charset="0"/>
              <a:cs typeface="Times New Roman" panose="02020603050405020304" pitchFamily="18" charset="0"/>
            </a:rPr>
            <a:t>Quad Chart for the extension of restaurant dining area for use during the winter </a:t>
          </a:r>
        </a:p>
      </dsp:txBody>
      <dsp:txXfrm>
        <a:off x="4036467" y="2216558"/>
        <a:ext cx="4052388" cy="12914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269C3-C3BB-4A42-9829-B598C46E45AF}">
      <dsp:nvSpPr>
        <dsp:cNvPr id="0" name=""/>
        <dsp:cNvSpPr/>
      </dsp:nvSpPr>
      <dsp:spPr>
        <a:xfrm>
          <a:off x="9680432" y="1653029"/>
          <a:ext cx="204824" cy="2567136"/>
        </a:xfrm>
        <a:custGeom>
          <a:avLst/>
          <a:gdLst/>
          <a:ahLst/>
          <a:cxnLst/>
          <a:rect l="0" t="0" r="0" b="0"/>
          <a:pathLst>
            <a:path>
              <a:moveTo>
                <a:pt x="0" y="0"/>
              </a:moveTo>
              <a:lnTo>
                <a:pt x="0" y="2567136"/>
              </a:lnTo>
              <a:lnTo>
                <a:pt x="204824" y="256713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5F226B-AC9E-4B10-86AC-C71153542C25}">
      <dsp:nvSpPr>
        <dsp:cNvPr id="0" name=""/>
        <dsp:cNvSpPr/>
      </dsp:nvSpPr>
      <dsp:spPr>
        <a:xfrm>
          <a:off x="9680432" y="1653029"/>
          <a:ext cx="204824" cy="1597632"/>
        </a:xfrm>
        <a:custGeom>
          <a:avLst/>
          <a:gdLst/>
          <a:ahLst/>
          <a:cxnLst/>
          <a:rect l="0" t="0" r="0" b="0"/>
          <a:pathLst>
            <a:path>
              <a:moveTo>
                <a:pt x="0" y="0"/>
              </a:moveTo>
              <a:lnTo>
                <a:pt x="0" y="1597632"/>
              </a:lnTo>
              <a:lnTo>
                <a:pt x="204824" y="159763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94F8AA3-966F-4F1A-A1A3-F1DBEFC2EFE4}">
      <dsp:nvSpPr>
        <dsp:cNvPr id="0" name=""/>
        <dsp:cNvSpPr/>
      </dsp:nvSpPr>
      <dsp:spPr>
        <a:xfrm>
          <a:off x="9680432" y="1653029"/>
          <a:ext cx="204824" cy="628129"/>
        </a:xfrm>
        <a:custGeom>
          <a:avLst/>
          <a:gdLst/>
          <a:ahLst/>
          <a:cxnLst/>
          <a:rect l="0" t="0" r="0" b="0"/>
          <a:pathLst>
            <a:path>
              <a:moveTo>
                <a:pt x="0" y="0"/>
              </a:moveTo>
              <a:lnTo>
                <a:pt x="0" y="628129"/>
              </a:lnTo>
              <a:lnTo>
                <a:pt x="204824" y="62812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C287C8-EBA3-404D-8E90-4276ECB96ACE}">
      <dsp:nvSpPr>
        <dsp:cNvPr id="0" name=""/>
        <dsp:cNvSpPr/>
      </dsp:nvSpPr>
      <dsp:spPr>
        <a:xfrm>
          <a:off x="5925312" y="683526"/>
          <a:ext cx="4301318" cy="286754"/>
        </a:xfrm>
        <a:custGeom>
          <a:avLst/>
          <a:gdLst/>
          <a:ahLst/>
          <a:cxnLst/>
          <a:rect l="0" t="0" r="0" b="0"/>
          <a:pathLst>
            <a:path>
              <a:moveTo>
                <a:pt x="0" y="0"/>
              </a:moveTo>
              <a:lnTo>
                <a:pt x="0" y="143377"/>
              </a:lnTo>
              <a:lnTo>
                <a:pt x="4301318" y="143377"/>
              </a:lnTo>
              <a:lnTo>
                <a:pt x="4301318" y="28675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264CE5-6241-44EB-92F2-0EA7FCE78B22}">
      <dsp:nvSpPr>
        <dsp:cNvPr id="0" name=""/>
        <dsp:cNvSpPr/>
      </dsp:nvSpPr>
      <dsp:spPr>
        <a:xfrm>
          <a:off x="8028179" y="1653029"/>
          <a:ext cx="204824" cy="2567136"/>
        </a:xfrm>
        <a:custGeom>
          <a:avLst/>
          <a:gdLst/>
          <a:ahLst/>
          <a:cxnLst/>
          <a:rect l="0" t="0" r="0" b="0"/>
          <a:pathLst>
            <a:path>
              <a:moveTo>
                <a:pt x="0" y="0"/>
              </a:moveTo>
              <a:lnTo>
                <a:pt x="0" y="2567136"/>
              </a:lnTo>
              <a:lnTo>
                <a:pt x="204824" y="256713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29C57D7-9043-4D53-965B-B0FAADE8E0B5}">
      <dsp:nvSpPr>
        <dsp:cNvPr id="0" name=""/>
        <dsp:cNvSpPr/>
      </dsp:nvSpPr>
      <dsp:spPr>
        <a:xfrm>
          <a:off x="8028179" y="1653029"/>
          <a:ext cx="204824" cy="1597632"/>
        </a:xfrm>
        <a:custGeom>
          <a:avLst/>
          <a:gdLst/>
          <a:ahLst/>
          <a:cxnLst/>
          <a:rect l="0" t="0" r="0" b="0"/>
          <a:pathLst>
            <a:path>
              <a:moveTo>
                <a:pt x="0" y="0"/>
              </a:moveTo>
              <a:lnTo>
                <a:pt x="0" y="1597632"/>
              </a:lnTo>
              <a:lnTo>
                <a:pt x="204824" y="159763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6268E41-6C04-49D2-A70F-719DAF43C1D7}">
      <dsp:nvSpPr>
        <dsp:cNvPr id="0" name=""/>
        <dsp:cNvSpPr/>
      </dsp:nvSpPr>
      <dsp:spPr>
        <a:xfrm>
          <a:off x="8028179" y="1653029"/>
          <a:ext cx="204824" cy="628129"/>
        </a:xfrm>
        <a:custGeom>
          <a:avLst/>
          <a:gdLst/>
          <a:ahLst/>
          <a:cxnLst/>
          <a:rect l="0" t="0" r="0" b="0"/>
          <a:pathLst>
            <a:path>
              <a:moveTo>
                <a:pt x="0" y="0"/>
              </a:moveTo>
              <a:lnTo>
                <a:pt x="0" y="628129"/>
              </a:lnTo>
              <a:lnTo>
                <a:pt x="204824" y="62812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0D197A-CE4E-4C20-AAF5-11791D6D94CE}">
      <dsp:nvSpPr>
        <dsp:cNvPr id="0" name=""/>
        <dsp:cNvSpPr/>
      </dsp:nvSpPr>
      <dsp:spPr>
        <a:xfrm>
          <a:off x="5925312" y="683526"/>
          <a:ext cx="2649066" cy="286754"/>
        </a:xfrm>
        <a:custGeom>
          <a:avLst/>
          <a:gdLst/>
          <a:ahLst/>
          <a:cxnLst/>
          <a:rect l="0" t="0" r="0" b="0"/>
          <a:pathLst>
            <a:path>
              <a:moveTo>
                <a:pt x="0" y="0"/>
              </a:moveTo>
              <a:lnTo>
                <a:pt x="0" y="143377"/>
              </a:lnTo>
              <a:lnTo>
                <a:pt x="2649066" y="143377"/>
              </a:lnTo>
              <a:lnTo>
                <a:pt x="2649066" y="28675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DC87D25-0C36-4EFE-BE60-FD6CC42F5DD4}">
      <dsp:nvSpPr>
        <dsp:cNvPr id="0" name=""/>
        <dsp:cNvSpPr/>
      </dsp:nvSpPr>
      <dsp:spPr>
        <a:xfrm>
          <a:off x="6375927" y="2622533"/>
          <a:ext cx="204824" cy="3472338"/>
        </a:xfrm>
        <a:custGeom>
          <a:avLst/>
          <a:gdLst/>
          <a:ahLst/>
          <a:cxnLst/>
          <a:rect l="0" t="0" r="0" b="0"/>
          <a:pathLst>
            <a:path>
              <a:moveTo>
                <a:pt x="0" y="0"/>
              </a:moveTo>
              <a:lnTo>
                <a:pt x="0" y="3472338"/>
              </a:lnTo>
              <a:lnTo>
                <a:pt x="204824" y="347233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9BD7207-D57A-4891-9832-85773B2653E4}">
      <dsp:nvSpPr>
        <dsp:cNvPr id="0" name=""/>
        <dsp:cNvSpPr/>
      </dsp:nvSpPr>
      <dsp:spPr>
        <a:xfrm>
          <a:off x="6375927" y="2622533"/>
          <a:ext cx="204824" cy="2567136"/>
        </a:xfrm>
        <a:custGeom>
          <a:avLst/>
          <a:gdLst/>
          <a:ahLst/>
          <a:cxnLst/>
          <a:rect l="0" t="0" r="0" b="0"/>
          <a:pathLst>
            <a:path>
              <a:moveTo>
                <a:pt x="0" y="0"/>
              </a:moveTo>
              <a:lnTo>
                <a:pt x="0" y="2567136"/>
              </a:lnTo>
              <a:lnTo>
                <a:pt x="204824" y="256713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686994C-51A0-4A16-97E7-73914536ED9A}">
      <dsp:nvSpPr>
        <dsp:cNvPr id="0" name=""/>
        <dsp:cNvSpPr/>
      </dsp:nvSpPr>
      <dsp:spPr>
        <a:xfrm>
          <a:off x="6375927" y="2622533"/>
          <a:ext cx="204824" cy="1597632"/>
        </a:xfrm>
        <a:custGeom>
          <a:avLst/>
          <a:gdLst/>
          <a:ahLst/>
          <a:cxnLst/>
          <a:rect l="0" t="0" r="0" b="0"/>
          <a:pathLst>
            <a:path>
              <a:moveTo>
                <a:pt x="0" y="0"/>
              </a:moveTo>
              <a:lnTo>
                <a:pt x="0" y="1597632"/>
              </a:lnTo>
              <a:lnTo>
                <a:pt x="204824" y="159763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B53138-B1A8-4F91-837C-1C684A8E980E}">
      <dsp:nvSpPr>
        <dsp:cNvPr id="0" name=""/>
        <dsp:cNvSpPr/>
      </dsp:nvSpPr>
      <dsp:spPr>
        <a:xfrm>
          <a:off x="6375927" y="2622533"/>
          <a:ext cx="204824" cy="628129"/>
        </a:xfrm>
        <a:custGeom>
          <a:avLst/>
          <a:gdLst/>
          <a:ahLst/>
          <a:cxnLst/>
          <a:rect l="0" t="0" r="0" b="0"/>
          <a:pathLst>
            <a:path>
              <a:moveTo>
                <a:pt x="0" y="0"/>
              </a:moveTo>
              <a:lnTo>
                <a:pt x="0" y="628129"/>
              </a:lnTo>
              <a:lnTo>
                <a:pt x="204824" y="62812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76D7C4D-7CD0-484F-BB42-F1D787F6058D}">
      <dsp:nvSpPr>
        <dsp:cNvPr id="0" name=""/>
        <dsp:cNvSpPr/>
      </dsp:nvSpPr>
      <dsp:spPr>
        <a:xfrm>
          <a:off x="5269873" y="1653029"/>
          <a:ext cx="1652252" cy="286754"/>
        </a:xfrm>
        <a:custGeom>
          <a:avLst/>
          <a:gdLst/>
          <a:ahLst/>
          <a:cxnLst/>
          <a:rect l="0" t="0" r="0" b="0"/>
          <a:pathLst>
            <a:path>
              <a:moveTo>
                <a:pt x="0" y="0"/>
              </a:moveTo>
              <a:lnTo>
                <a:pt x="0" y="143377"/>
              </a:lnTo>
              <a:lnTo>
                <a:pt x="1652252" y="143377"/>
              </a:lnTo>
              <a:lnTo>
                <a:pt x="1652252" y="28675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56C046E-0BB7-43AD-B73A-432C05DA8337}">
      <dsp:nvSpPr>
        <dsp:cNvPr id="0" name=""/>
        <dsp:cNvSpPr/>
      </dsp:nvSpPr>
      <dsp:spPr>
        <a:xfrm>
          <a:off x="5224153" y="1653029"/>
          <a:ext cx="91440" cy="286754"/>
        </a:xfrm>
        <a:custGeom>
          <a:avLst/>
          <a:gdLst/>
          <a:ahLst/>
          <a:cxnLst/>
          <a:rect l="0" t="0" r="0" b="0"/>
          <a:pathLst>
            <a:path>
              <a:moveTo>
                <a:pt x="45720" y="0"/>
              </a:moveTo>
              <a:lnTo>
                <a:pt x="45720" y="28675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AB1E249-9C7D-463E-8204-2A8033966B28}">
      <dsp:nvSpPr>
        <dsp:cNvPr id="0" name=""/>
        <dsp:cNvSpPr/>
      </dsp:nvSpPr>
      <dsp:spPr>
        <a:xfrm>
          <a:off x="3071421" y="2622533"/>
          <a:ext cx="204824" cy="1597632"/>
        </a:xfrm>
        <a:custGeom>
          <a:avLst/>
          <a:gdLst/>
          <a:ahLst/>
          <a:cxnLst/>
          <a:rect l="0" t="0" r="0" b="0"/>
          <a:pathLst>
            <a:path>
              <a:moveTo>
                <a:pt x="0" y="0"/>
              </a:moveTo>
              <a:lnTo>
                <a:pt x="0" y="1597632"/>
              </a:lnTo>
              <a:lnTo>
                <a:pt x="204824" y="159763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9E77B85-6E5A-42E5-8363-AE5626311B57}">
      <dsp:nvSpPr>
        <dsp:cNvPr id="0" name=""/>
        <dsp:cNvSpPr/>
      </dsp:nvSpPr>
      <dsp:spPr>
        <a:xfrm>
          <a:off x="3071421" y="2622533"/>
          <a:ext cx="204824" cy="628129"/>
        </a:xfrm>
        <a:custGeom>
          <a:avLst/>
          <a:gdLst/>
          <a:ahLst/>
          <a:cxnLst/>
          <a:rect l="0" t="0" r="0" b="0"/>
          <a:pathLst>
            <a:path>
              <a:moveTo>
                <a:pt x="0" y="0"/>
              </a:moveTo>
              <a:lnTo>
                <a:pt x="0" y="628129"/>
              </a:lnTo>
              <a:lnTo>
                <a:pt x="204824" y="62812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1D12C0E-963D-407F-AEB1-313520B977C1}">
      <dsp:nvSpPr>
        <dsp:cNvPr id="0" name=""/>
        <dsp:cNvSpPr/>
      </dsp:nvSpPr>
      <dsp:spPr>
        <a:xfrm>
          <a:off x="3617621" y="1653029"/>
          <a:ext cx="1652252" cy="286754"/>
        </a:xfrm>
        <a:custGeom>
          <a:avLst/>
          <a:gdLst/>
          <a:ahLst/>
          <a:cxnLst/>
          <a:rect l="0" t="0" r="0" b="0"/>
          <a:pathLst>
            <a:path>
              <a:moveTo>
                <a:pt x="1652252" y="0"/>
              </a:moveTo>
              <a:lnTo>
                <a:pt x="1652252" y="143377"/>
              </a:lnTo>
              <a:lnTo>
                <a:pt x="0" y="143377"/>
              </a:lnTo>
              <a:lnTo>
                <a:pt x="0" y="28675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26CF862-BB64-4CDE-8FAD-9523DDA9F316}">
      <dsp:nvSpPr>
        <dsp:cNvPr id="0" name=""/>
        <dsp:cNvSpPr/>
      </dsp:nvSpPr>
      <dsp:spPr>
        <a:xfrm>
          <a:off x="5269873" y="683526"/>
          <a:ext cx="655439" cy="286754"/>
        </a:xfrm>
        <a:custGeom>
          <a:avLst/>
          <a:gdLst/>
          <a:ahLst/>
          <a:cxnLst/>
          <a:rect l="0" t="0" r="0" b="0"/>
          <a:pathLst>
            <a:path>
              <a:moveTo>
                <a:pt x="655439" y="0"/>
              </a:moveTo>
              <a:lnTo>
                <a:pt x="655439" y="143377"/>
              </a:lnTo>
              <a:lnTo>
                <a:pt x="0" y="143377"/>
              </a:lnTo>
              <a:lnTo>
                <a:pt x="0" y="28675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C824C14-0CCD-4544-82FC-23904340D9EE}">
      <dsp:nvSpPr>
        <dsp:cNvPr id="0" name=""/>
        <dsp:cNvSpPr/>
      </dsp:nvSpPr>
      <dsp:spPr>
        <a:xfrm>
          <a:off x="1077794" y="1653029"/>
          <a:ext cx="204824" cy="4432521"/>
        </a:xfrm>
        <a:custGeom>
          <a:avLst/>
          <a:gdLst/>
          <a:ahLst/>
          <a:cxnLst/>
          <a:rect l="0" t="0" r="0" b="0"/>
          <a:pathLst>
            <a:path>
              <a:moveTo>
                <a:pt x="0" y="0"/>
              </a:moveTo>
              <a:lnTo>
                <a:pt x="0" y="4432521"/>
              </a:lnTo>
              <a:lnTo>
                <a:pt x="204824" y="443252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20D0D35-7322-47F6-A3DA-ED647AFC0BCA}">
      <dsp:nvSpPr>
        <dsp:cNvPr id="0" name=""/>
        <dsp:cNvSpPr/>
      </dsp:nvSpPr>
      <dsp:spPr>
        <a:xfrm>
          <a:off x="1077794" y="1653029"/>
          <a:ext cx="204824" cy="3462923"/>
        </a:xfrm>
        <a:custGeom>
          <a:avLst/>
          <a:gdLst/>
          <a:ahLst/>
          <a:cxnLst/>
          <a:rect l="0" t="0" r="0" b="0"/>
          <a:pathLst>
            <a:path>
              <a:moveTo>
                <a:pt x="0" y="0"/>
              </a:moveTo>
              <a:lnTo>
                <a:pt x="0" y="3462923"/>
              </a:lnTo>
              <a:lnTo>
                <a:pt x="204824" y="346292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7D8C296-B85B-4F4E-B854-3C9A0CCBAD18}">
      <dsp:nvSpPr>
        <dsp:cNvPr id="0" name=""/>
        <dsp:cNvSpPr/>
      </dsp:nvSpPr>
      <dsp:spPr>
        <a:xfrm>
          <a:off x="1077794" y="1653029"/>
          <a:ext cx="204824" cy="2493419"/>
        </a:xfrm>
        <a:custGeom>
          <a:avLst/>
          <a:gdLst/>
          <a:ahLst/>
          <a:cxnLst/>
          <a:rect l="0" t="0" r="0" b="0"/>
          <a:pathLst>
            <a:path>
              <a:moveTo>
                <a:pt x="0" y="0"/>
              </a:moveTo>
              <a:lnTo>
                <a:pt x="0" y="2493419"/>
              </a:lnTo>
              <a:lnTo>
                <a:pt x="204824" y="249341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2BB2243-A4C8-43AB-AD94-06BB58B3F6E9}">
      <dsp:nvSpPr>
        <dsp:cNvPr id="0" name=""/>
        <dsp:cNvSpPr/>
      </dsp:nvSpPr>
      <dsp:spPr>
        <a:xfrm>
          <a:off x="1077794" y="1653029"/>
          <a:ext cx="204824" cy="1560774"/>
        </a:xfrm>
        <a:custGeom>
          <a:avLst/>
          <a:gdLst/>
          <a:ahLst/>
          <a:cxnLst/>
          <a:rect l="0" t="0" r="0" b="0"/>
          <a:pathLst>
            <a:path>
              <a:moveTo>
                <a:pt x="0" y="0"/>
              </a:moveTo>
              <a:lnTo>
                <a:pt x="0" y="1560774"/>
              </a:lnTo>
              <a:lnTo>
                <a:pt x="204824" y="156077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189BCA9-85E9-43C0-ABF3-40266657666B}">
      <dsp:nvSpPr>
        <dsp:cNvPr id="0" name=""/>
        <dsp:cNvSpPr/>
      </dsp:nvSpPr>
      <dsp:spPr>
        <a:xfrm>
          <a:off x="1077794" y="1653029"/>
          <a:ext cx="204824" cy="628129"/>
        </a:xfrm>
        <a:custGeom>
          <a:avLst/>
          <a:gdLst/>
          <a:ahLst/>
          <a:cxnLst/>
          <a:rect l="0" t="0" r="0" b="0"/>
          <a:pathLst>
            <a:path>
              <a:moveTo>
                <a:pt x="0" y="0"/>
              </a:moveTo>
              <a:lnTo>
                <a:pt x="0" y="628129"/>
              </a:lnTo>
              <a:lnTo>
                <a:pt x="204824" y="62812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DE69D4E-7357-499D-AFBC-9C9B7136955B}">
      <dsp:nvSpPr>
        <dsp:cNvPr id="0" name=""/>
        <dsp:cNvSpPr/>
      </dsp:nvSpPr>
      <dsp:spPr>
        <a:xfrm>
          <a:off x="1623993" y="683526"/>
          <a:ext cx="4301318" cy="286754"/>
        </a:xfrm>
        <a:custGeom>
          <a:avLst/>
          <a:gdLst/>
          <a:ahLst/>
          <a:cxnLst/>
          <a:rect l="0" t="0" r="0" b="0"/>
          <a:pathLst>
            <a:path>
              <a:moveTo>
                <a:pt x="4301318" y="0"/>
              </a:moveTo>
              <a:lnTo>
                <a:pt x="4301318" y="143377"/>
              </a:lnTo>
              <a:lnTo>
                <a:pt x="0" y="143377"/>
              </a:lnTo>
              <a:lnTo>
                <a:pt x="0" y="28675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3FD0936-6C29-4EDB-B193-4E2FC7B0C1BF}">
      <dsp:nvSpPr>
        <dsp:cNvPr id="0" name=""/>
        <dsp:cNvSpPr/>
      </dsp:nvSpPr>
      <dsp:spPr>
        <a:xfrm>
          <a:off x="5241880" y="94"/>
          <a:ext cx="1366863" cy="6834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Project Restaurant Extension</a:t>
          </a:r>
        </a:p>
      </dsp:txBody>
      <dsp:txXfrm>
        <a:off x="5241880" y="94"/>
        <a:ext cx="1366863" cy="683431"/>
      </dsp:txXfrm>
    </dsp:sp>
    <dsp:sp modelId="{B5C0400E-3967-4109-A515-87E6C1981ACA}">
      <dsp:nvSpPr>
        <dsp:cNvPr id="0" name=""/>
        <dsp:cNvSpPr/>
      </dsp:nvSpPr>
      <dsp:spPr>
        <a:xfrm>
          <a:off x="941244" y="970280"/>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Planning</a:t>
          </a:r>
        </a:p>
      </dsp:txBody>
      <dsp:txXfrm>
        <a:off x="941244" y="970280"/>
        <a:ext cx="1365498" cy="682749"/>
      </dsp:txXfrm>
    </dsp:sp>
    <dsp:sp modelId="{9C451B90-1714-4A66-BAEA-F6C3B8F19D30}">
      <dsp:nvSpPr>
        <dsp:cNvPr id="0" name=""/>
        <dsp:cNvSpPr/>
      </dsp:nvSpPr>
      <dsp:spPr>
        <a:xfrm>
          <a:off x="1282619" y="1939784"/>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 Allocation of Resources</a:t>
          </a:r>
        </a:p>
      </dsp:txBody>
      <dsp:txXfrm>
        <a:off x="1282619" y="1939784"/>
        <a:ext cx="1365498" cy="682749"/>
      </dsp:txXfrm>
    </dsp:sp>
    <dsp:sp modelId="{349779B2-6638-42E8-874E-5A2118E7D2A4}">
      <dsp:nvSpPr>
        <dsp:cNvPr id="0" name=""/>
        <dsp:cNvSpPr/>
      </dsp:nvSpPr>
      <dsp:spPr>
        <a:xfrm>
          <a:off x="1282619" y="2909288"/>
          <a:ext cx="1313718" cy="60903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a:latin typeface="Times New Roman" panose="02020603050405020304" pitchFamily="18" charset="0"/>
              <a:cs typeface="Times New Roman" panose="02020603050405020304" pitchFamily="18" charset="0"/>
            </a:rPr>
            <a:t>Blueprint of Project</a:t>
          </a:r>
        </a:p>
      </dsp:txBody>
      <dsp:txXfrm>
        <a:off x="1282619" y="2909288"/>
        <a:ext cx="1313718" cy="609032"/>
      </dsp:txXfrm>
    </dsp:sp>
    <dsp:sp modelId="{0BAACBB5-984E-45A4-A08E-9C829DF0FCB4}">
      <dsp:nvSpPr>
        <dsp:cNvPr id="0" name=""/>
        <dsp:cNvSpPr/>
      </dsp:nvSpPr>
      <dsp:spPr>
        <a:xfrm>
          <a:off x="1282619" y="3805075"/>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Preparation of Budget</a:t>
          </a:r>
        </a:p>
      </dsp:txBody>
      <dsp:txXfrm>
        <a:off x="1282619" y="3805075"/>
        <a:ext cx="1365498" cy="682749"/>
      </dsp:txXfrm>
    </dsp:sp>
    <dsp:sp modelId="{6EA3F77C-FB20-40A4-9629-4FFA3FC9930C}">
      <dsp:nvSpPr>
        <dsp:cNvPr id="0" name=""/>
        <dsp:cNvSpPr/>
      </dsp:nvSpPr>
      <dsp:spPr>
        <a:xfrm>
          <a:off x="1282619" y="4774578"/>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Scheduling of Resoiurces</a:t>
          </a:r>
        </a:p>
      </dsp:txBody>
      <dsp:txXfrm>
        <a:off x="1282619" y="4774578"/>
        <a:ext cx="1365498" cy="682749"/>
      </dsp:txXfrm>
    </dsp:sp>
    <dsp:sp modelId="{A6A40BED-60D2-4090-BABE-23CF1119E842}">
      <dsp:nvSpPr>
        <dsp:cNvPr id="0" name=""/>
        <dsp:cNvSpPr/>
      </dsp:nvSpPr>
      <dsp:spPr>
        <a:xfrm>
          <a:off x="1282619" y="5744176"/>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Permits &amp;</a:t>
          </a:r>
        </a:p>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Licences </a:t>
          </a:r>
        </a:p>
      </dsp:txBody>
      <dsp:txXfrm>
        <a:off x="1282619" y="5744176"/>
        <a:ext cx="1365498" cy="682749"/>
      </dsp:txXfrm>
    </dsp:sp>
    <dsp:sp modelId="{466F1B6E-BE1B-474A-BFBF-75B5BFC2CD1D}">
      <dsp:nvSpPr>
        <dsp:cNvPr id="0" name=""/>
        <dsp:cNvSpPr/>
      </dsp:nvSpPr>
      <dsp:spPr>
        <a:xfrm>
          <a:off x="4587124" y="970280"/>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Facilities</a:t>
          </a:r>
        </a:p>
      </dsp:txBody>
      <dsp:txXfrm>
        <a:off x="4587124" y="970280"/>
        <a:ext cx="1365498" cy="682749"/>
      </dsp:txXfrm>
    </dsp:sp>
    <dsp:sp modelId="{8F7758CE-06F2-4A1F-BF82-7ABD59BC706B}">
      <dsp:nvSpPr>
        <dsp:cNvPr id="0" name=""/>
        <dsp:cNvSpPr/>
      </dsp:nvSpPr>
      <dsp:spPr>
        <a:xfrm>
          <a:off x="2934872" y="1939784"/>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Installation Works</a:t>
          </a:r>
        </a:p>
      </dsp:txBody>
      <dsp:txXfrm>
        <a:off x="2934872" y="1939784"/>
        <a:ext cx="1365498" cy="682749"/>
      </dsp:txXfrm>
    </dsp:sp>
    <dsp:sp modelId="{85F8D8D6-A867-41B4-93E3-D7C5868E8BFF}">
      <dsp:nvSpPr>
        <dsp:cNvPr id="0" name=""/>
        <dsp:cNvSpPr/>
      </dsp:nvSpPr>
      <dsp:spPr>
        <a:xfrm>
          <a:off x="3276246" y="2909288"/>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a:latin typeface="Times New Roman" panose="02020603050405020304" pitchFamily="18" charset="0"/>
              <a:cs typeface="Times New Roman" panose="02020603050405020304" pitchFamily="18" charset="0"/>
            </a:rPr>
            <a:t>Interior Decoration &amp; Set-up</a:t>
          </a:r>
        </a:p>
      </dsp:txBody>
      <dsp:txXfrm>
        <a:off x="3276246" y="2909288"/>
        <a:ext cx="1365498" cy="682749"/>
      </dsp:txXfrm>
    </dsp:sp>
    <dsp:sp modelId="{37D97296-9A90-4399-881A-E626DAB184DF}">
      <dsp:nvSpPr>
        <dsp:cNvPr id="0" name=""/>
        <dsp:cNvSpPr/>
      </dsp:nvSpPr>
      <dsp:spPr>
        <a:xfrm>
          <a:off x="3276246" y="3878791"/>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endParaRPr lang="en-GB" sz="1400" kern="1200">
            <a:latin typeface="Times New Roman" panose="02020603050405020304" pitchFamily="18" charset="0"/>
            <a:cs typeface="Times New Roman" panose="02020603050405020304" pitchFamily="18" charset="0"/>
          </a:endParaRPr>
        </a:p>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Installation of Electricals</a:t>
          </a:r>
        </a:p>
      </dsp:txBody>
      <dsp:txXfrm>
        <a:off x="3276246" y="3878791"/>
        <a:ext cx="1365498" cy="682749"/>
      </dsp:txXfrm>
    </dsp:sp>
    <dsp:sp modelId="{11A5A43B-45C2-4596-B99C-84EEF34E1894}">
      <dsp:nvSpPr>
        <dsp:cNvPr id="0" name=""/>
        <dsp:cNvSpPr/>
      </dsp:nvSpPr>
      <dsp:spPr>
        <a:xfrm>
          <a:off x="4587124" y="1939784"/>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a:latin typeface="Times New Roman" panose="02020603050405020304" pitchFamily="18" charset="0"/>
              <a:cs typeface="Times New Roman" panose="02020603050405020304" pitchFamily="18" charset="0"/>
            </a:rPr>
            <a:t>Aesthetics &amp; Design of Facility</a:t>
          </a:r>
        </a:p>
      </dsp:txBody>
      <dsp:txXfrm>
        <a:off x="4587124" y="1939784"/>
        <a:ext cx="1365498" cy="682749"/>
      </dsp:txXfrm>
    </dsp:sp>
    <dsp:sp modelId="{E2E0C6FD-C827-43BE-908F-F854D90CB8CD}">
      <dsp:nvSpPr>
        <dsp:cNvPr id="0" name=""/>
        <dsp:cNvSpPr/>
      </dsp:nvSpPr>
      <dsp:spPr>
        <a:xfrm>
          <a:off x="6239377" y="1939784"/>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Systems</a:t>
          </a:r>
        </a:p>
      </dsp:txBody>
      <dsp:txXfrm>
        <a:off x="6239377" y="1939784"/>
        <a:ext cx="1365498" cy="682749"/>
      </dsp:txXfrm>
    </dsp:sp>
    <dsp:sp modelId="{EEFB8268-1D5C-4A20-9FA4-8BE2AC48BA77}">
      <dsp:nvSpPr>
        <dsp:cNvPr id="0" name=""/>
        <dsp:cNvSpPr/>
      </dsp:nvSpPr>
      <dsp:spPr>
        <a:xfrm>
          <a:off x="6580751" y="2909288"/>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Aeration</a:t>
          </a:r>
        </a:p>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System</a:t>
          </a:r>
        </a:p>
      </dsp:txBody>
      <dsp:txXfrm>
        <a:off x="6580751" y="2909288"/>
        <a:ext cx="1365498" cy="682749"/>
      </dsp:txXfrm>
    </dsp:sp>
    <dsp:sp modelId="{E7DCEA22-5B58-4F4E-90EA-302A90B8DDA8}">
      <dsp:nvSpPr>
        <dsp:cNvPr id="0" name=""/>
        <dsp:cNvSpPr/>
      </dsp:nvSpPr>
      <dsp:spPr>
        <a:xfrm>
          <a:off x="6580751" y="3878791"/>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Payment</a:t>
          </a:r>
        </a:p>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System</a:t>
          </a:r>
        </a:p>
      </dsp:txBody>
      <dsp:txXfrm>
        <a:off x="6580751" y="3878791"/>
        <a:ext cx="1365498" cy="682749"/>
      </dsp:txXfrm>
    </dsp:sp>
    <dsp:sp modelId="{C879487A-BD91-48E8-A147-A1A38B337B9E}">
      <dsp:nvSpPr>
        <dsp:cNvPr id="0" name=""/>
        <dsp:cNvSpPr/>
      </dsp:nvSpPr>
      <dsp:spPr>
        <a:xfrm>
          <a:off x="6580751" y="4848295"/>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Emergency </a:t>
          </a:r>
        </a:p>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Systems</a:t>
          </a:r>
        </a:p>
      </dsp:txBody>
      <dsp:txXfrm>
        <a:off x="6580751" y="4848295"/>
        <a:ext cx="1365498" cy="682749"/>
      </dsp:txXfrm>
    </dsp:sp>
    <dsp:sp modelId="{B8A87008-2B49-4E56-8EDB-CEDE20BBE7FF}">
      <dsp:nvSpPr>
        <dsp:cNvPr id="0" name=""/>
        <dsp:cNvSpPr/>
      </dsp:nvSpPr>
      <dsp:spPr>
        <a:xfrm>
          <a:off x="6580751" y="5817798"/>
          <a:ext cx="1365498" cy="55414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Goods-ordering </a:t>
          </a:r>
        </a:p>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System</a:t>
          </a:r>
        </a:p>
      </dsp:txBody>
      <dsp:txXfrm>
        <a:off x="6580751" y="5817798"/>
        <a:ext cx="1365498" cy="554146"/>
      </dsp:txXfrm>
    </dsp:sp>
    <dsp:sp modelId="{DC721C0E-A483-4D53-BDDB-71C8610B09FD}">
      <dsp:nvSpPr>
        <dsp:cNvPr id="0" name=""/>
        <dsp:cNvSpPr/>
      </dsp:nvSpPr>
      <dsp:spPr>
        <a:xfrm>
          <a:off x="7891629" y="970280"/>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Operations</a:t>
          </a:r>
        </a:p>
      </dsp:txBody>
      <dsp:txXfrm>
        <a:off x="7891629" y="970280"/>
        <a:ext cx="1365498" cy="682749"/>
      </dsp:txXfrm>
    </dsp:sp>
    <dsp:sp modelId="{F5EDCB53-B425-48F6-A052-F6B66F9922CD}">
      <dsp:nvSpPr>
        <dsp:cNvPr id="0" name=""/>
        <dsp:cNvSpPr/>
      </dsp:nvSpPr>
      <dsp:spPr>
        <a:xfrm>
          <a:off x="8233004" y="1939784"/>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Restaurant </a:t>
          </a:r>
        </a:p>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Opening</a:t>
          </a:r>
        </a:p>
      </dsp:txBody>
      <dsp:txXfrm>
        <a:off x="8233004" y="1939784"/>
        <a:ext cx="1365498" cy="682749"/>
      </dsp:txXfrm>
    </dsp:sp>
    <dsp:sp modelId="{0B974715-F811-49C1-B89E-5D45024D29E5}">
      <dsp:nvSpPr>
        <dsp:cNvPr id="0" name=""/>
        <dsp:cNvSpPr/>
      </dsp:nvSpPr>
      <dsp:spPr>
        <a:xfrm>
          <a:off x="8233004" y="2909288"/>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Logistics</a:t>
          </a:r>
        </a:p>
      </dsp:txBody>
      <dsp:txXfrm>
        <a:off x="8233004" y="2909288"/>
        <a:ext cx="1365498" cy="682749"/>
      </dsp:txXfrm>
    </dsp:sp>
    <dsp:sp modelId="{60D45257-69BE-4217-84F5-3A681C5A467D}">
      <dsp:nvSpPr>
        <dsp:cNvPr id="0" name=""/>
        <dsp:cNvSpPr/>
      </dsp:nvSpPr>
      <dsp:spPr>
        <a:xfrm>
          <a:off x="8233004" y="3878791"/>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Plan of Restaurant Operations</a:t>
          </a:r>
        </a:p>
      </dsp:txBody>
      <dsp:txXfrm>
        <a:off x="8233004" y="3878791"/>
        <a:ext cx="1365498" cy="682749"/>
      </dsp:txXfrm>
    </dsp:sp>
    <dsp:sp modelId="{F317C369-01FE-485F-AE7E-9DBC960E0135}">
      <dsp:nvSpPr>
        <dsp:cNvPr id="0" name=""/>
        <dsp:cNvSpPr/>
      </dsp:nvSpPr>
      <dsp:spPr>
        <a:xfrm>
          <a:off x="9543882" y="970280"/>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Food</a:t>
          </a:r>
        </a:p>
      </dsp:txBody>
      <dsp:txXfrm>
        <a:off x="9543882" y="970280"/>
        <a:ext cx="1365498" cy="682749"/>
      </dsp:txXfrm>
    </dsp:sp>
    <dsp:sp modelId="{F7A92BE2-6C66-4588-BEE2-90BE861C6001}">
      <dsp:nvSpPr>
        <dsp:cNvPr id="0" name=""/>
        <dsp:cNvSpPr/>
      </dsp:nvSpPr>
      <dsp:spPr>
        <a:xfrm>
          <a:off x="9885257" y="1939784"/>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Cuisine</a:t>
          </a:r>
        </a:p>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Requirements</a:t>
          </a:r>
        </a:p>
      </dsp:txBody>
      <dsp:txXfrm>
        <a:off x="9885257" y="1939784"/>
        <a:ext cx="1365498" cy="682749"/>
      </dsp:txXfrm>
    </dsp:sp>
    <dsp:sp modelId="{E781A199-F683-41D3-B7F1-70DDAA572FA4}">
      <dsp:nvSpPr>
        <dsp:cNvPr id="0" name=""/>
        <dsp:cNvSpPr/>
      </dsp:nvSpPr>
      <dsp:spPr>
        <a:xfrm>
          <a:off x="9885257" y="2909288"/>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a:latin typeface="Times New Roman" panose="02020603050405020304" pitchFamily="18" charset="0"/>
              <a:cs typeface="Times New Roman" panose="02020603050405020304" pitchFamily="18" charset="0"/>
            </a:rPr>
            <a:t>Cuisine Styles</a:t>
          </a:r>
        </a:p>
      </dsp:txBody>
      <dsp:txXfrm>
        <a:off x="9885257" y="2909288"/>
        <a:ext cx="1365498" cy="682749"/>
      </dsp:txXfrm>
    </dsp:sp>
    <dsp:sp modelId="{5CC2E7FF-752C-4A5D-910D-E1A1D44303A5}">
      <dsp:nvSpPr>
        <dsp:cNvPr id="0" name=""/>
        <dsp:cNvSpPr/>
      </dsp:nvSpPr>
      <dsp:spPr>
        <a:xfrm>
          <a:off x="9885257" y="3878791"/>
          <a:ext cx="1365498" cy="682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GB" sz="800" kern="1200" dirty="0">
              <a:latin typeface="Times New Roman" panose="02020603050405020304" pitchFamily="18" charset="0"/>
              <a:cs typeface="Times New Roman" panose="02020603050405020304" pitchFamily="18" charset="0"/>
            </a:rPr>
            <a:t>Cuisine </a:t>
          </a:r>
          <a:r>
            <a:rPr lang="en-GB" sz="1400" kern="1200" dirty="0">
              <a:latin typeface="Times New Roman" panose="02020603050405020304" pitchFamily="18" charset="0"/>
              <a:cs typeface="Times New Roman" panose="02020603050405020304" pitchFamily="18" charset="0"/>
            </a:rPr>
            <a:t>Preparation</a:t>
          </a:r>
          <a:r>
            <a:rPr lang="en-GB" sz="800" kern="1200" dirty="0">
              <a:latin typeface="Times New Roman" panose="02020603050405020304" pitchFamily="18" charset="0"/>
              <a:cs typeface="Times New Roman" panose="02020603050405020304" pitchFamily="18" charset="0"/>
            </a:rPr>
            <a:t> Plan</a:t>
          </a:r>
        </a:p>
      </dsp:txBody>
      <dsp:txXfrm>
        <a:off x="9885257" y="3878791"/>
        <a:ext cx="1365498" cy="682749"/>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51D27529-0119-4645-BA36-B3EC4DB5E9F8}" type="datetimeFigureOut">
              <a:rPr lang="en-GB" smtClean="0"/>
              <a:t>06/12/2021</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365503170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D27529-0119-4645-BA36-B3EC4DB5E9F8}"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2044367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D27529-0119-4645-BA36-B3EC4DB5E9F8}"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33012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D27529-0119-4645-BA36-B3EC4DB5E9F8}"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399642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D27529-0119-4645-BA36-B3EC4DB5E9F8}" type="datetimeFigureOut">
              <a:rPr lang="en-GB" smtClean="0"/>
              <a:t>06/12/2021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2106098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D27529-0119-4645-BA36-B3EC4DB5E9F8}" type="datetimeFigureOut">
              <a:rPr lang="en-GB" smtClean="0"/>
              <a:t>06/12/2021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876184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51D27529-0119-4645-BA36-B3EC4DB5E9F8}" type="datetimeFigureOut">
              <a:rPr lang="en-GB" smtClean="0"/>
              <a:t>06/12/2021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1223643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D27529-0119-4645-BA36-B3EC4DB5E9F8}"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3824840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D27529-0119-4645-BA36-B3EC4DB5E9F8}"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347057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D27529-0119-4645-BA36-B3EC4DB5E9F8}"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759694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D27529-0119-4645-BA36-B3EC4DB5E9F8}"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6365220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D27529-0119-4645-BA36-B3EC4DB5E9F8}"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1170241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D27529-0119-4645-BA36-B3EC4DB5E9F8}"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17235752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D27529-0119-4645-BA36-B3EC4DB5E9F8}"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38714997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D27529-0119-4645-BA36-B3EC4DB5E9F8}"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20523230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D27529-0119-4645-BA36-B3EC4DB5E9F8}"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6BECCD-AF96-47A0-A241-660A897D4979}"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10558297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D27529-0119-4645-BA36-B3EC4DB5E9F8}"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6BECCD-AF96-47A0-A241-660A897D4979}" type="slidenum">
              <a:rPr lang="en-GB" smtClean="0"/>
              <a:t>‹#›</a:t>
            </a:fld>
            <a:endParaRPr lang="en-GB"/>
          </a:p>
        </p:txBody>
      </p:sp>
    </p:spTree>
    <p:extLst>
      <p:ext uri="{BB962C8B-B14F-4D97-AF65-F5344CB8AC3E}">
        <p14:creationId xmlns:p14="http://schemas.microsoft.com/office/powerpoint/2010/main" val="3178773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1D27529-0119-4645-BA36-B3EC4DB5E9F8}" type="datetimeFigureOut">
              <a:rPr lang="en-GB" smtClean="0"/>
              <a:t>06/12/2021</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A6BECCD-AF96-47A0-A241-660A897D4979}" type="slidenum">
              <a:rPr lang="en-GB" smtClean="0"/>
              <a:t>‹#›</a:t>
            </a:fld>
            <a:endParaRPr lang="en-GB"/>
          </a:p>
        </p:txBody>
      </p:sp>
    </p:spTree>
    <p:extLst>
      <p:ext uri="{BB962C8B-B14F-4D97-AF65-F5344CB8AC3E}">
        <p14:creationId xmlns:p14="http://schemas.microsoft.com/office/powerpoint/2010/main" val="2367431423"/>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brainmass.com/file/225952/Khan.pdf" TargetMode="External"/><Relationship Id="rId3" Type="http://schemas.openxmlformats.org/officeDocument/2006/relationships/hyperlink" Target="https://ascelibrary.org/author/Needy,+Kim+LaScola" TargetMode="External"/><Relationship Id="rId7" Type="http://schemas.openxmlformats.org/officeDocument/2006/relationships/hyperlink" Target="https://www.teamgantt.com/blog/how-to-estimate-projects-accurately-using-a-work-breakdown-structure" TargetMode="External"/><Relationship Id="rId2" Type="http://schemas.openxmlformats.org/officeDocument/2006/relationships/hyperlink" Target="https://ascelibrary.org/author/AlMaian,+Rufaidah+Y" TargetMode="External"/><Relationship Id="rId1" Type="http://schemas.openxmlformats.org/officeDocument/2006/relationships/slideLayout" Target="../slideLayouts/slideLayout2.xml"/><Relationship Id="rId6" Type="http://schemas.openxmlformats.org/officeDocument/2006/relationships/hyperlink" Target="https://www.globalknowledge.com/us-en/resources/resource-library/articles/project-scope-management/" TargetMode="External"/><Relationship Id="rId5" Type="http://schemas.openxmlformats.org/officeDocument/2006/relationships/hyperlink" Target="https://ascelibrary.org/author/Walsh,+Kenneth+D" TargetMode="External"/><Relationship Id="rId4" Type="http://schemas.openxmlformats.org/officeDocument/2006/relationships/hyperlink" Target="https://ascelibrary.org/author/Alves,+Tha%C3%ADs+da+C+L" TargetMode="External"/><Relationship Id="rId9" Type="http://schemas.openxmlformats.org/officeDocument/2006/relationships/hyperlink" Target="http://www.mcb.co.uk/services/conferen/jun98/bale/kujala.html"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5B6DA-6181-4CE1-A983-3DFDD9922FDA}"/>
              </a:ext>
            </a:extLst>
          </p:cNvPr>
          <p:cNvSpPr>
            <a:spLocks noGrp="1"/>
          </p:cNvSpPr>
          <p:nvPr>
            <p:ph type="ctrTitle"/>
          </p:nvPr>
        </p:nvSpPr>
        <p:spPr>
          <a:xfrm>
            <a:off x="0" y="722630"/>
            <a:ext cx="12192000" cy="5412739"/>
          </a:xfrm>
        </p:spPr>
        <p:txBody>
          <a:bodyPr>
            <a:normAutofit/>
          </a:bodyPr>
          <a:lstStyle/>
          <a:p>
            <a:pPr algn="ctr">
              <a:lnSpc>
                <a:spcPct val="107000"/>
              </a:lnSpc>
              <a:spcAft>
                <a:spcPts val="800"/>
              </a:spcAft>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BMSW5104 – Managing Projects in the Workplace</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a:r>
            <a:br>
              <a:rPr lang="en-GB" sz="2800" dirty="0">
                <a:effectLst/>
                <a:latin typeface="Times New Roman" panose="02020603050405020304" pitchFamily="18" charset="0"/>
                <a:ea typeface="Calibri" panose="020F0502020204030204" pitchFamily="34" charset="0"/>
                <a:cs typeface="Times New Roman" panose="02020603050405020304" pitchFamily="18" charset="0"/>
              </a:rPr>
            </a:br>
            <a:r>
              <a:rPr lang="en-US" sz="2800" b="1" dirty="0">
                <a:effectLst/>
                <a:latin typeface="Times New Roman" panose="02020603050405020304" pitchFamily="18" charset="0"/>
                <a:ea typeface="Times New Roman" panose="02020603050405020304" pitchFamily="18" charset="0"/>
                <a:cs typeface="Times New Roman" panose="02020603050405020304" pitchFamily="18" charset="0"/>
              </a:rPr>
              <a:t>Lecturer: Isaiah </a:t>
            </a:r>
            <a:r>
              <a:rPr lang="en-US" sz="2800" b="1" dirty="0" err="1">
                <a:effectLst/>
                <a:latin typeface="Times New Roman" panose="02020603050405020304" pitchFamily="18" charset="0"/>
                <a:ea typeface="Times New Roman" panose="02020603050405020304" pitchFamily="18" charset="0"/>
                <a:cs typeface="Times New Roman" panose="02020603050405020304" pitchFamily="18" charset="0"/>
              </a:rPr>
              <a:t>Oino</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r>
            <a:b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2800" b="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r>
            <a:b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Project management plan for a restaurant extension</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a:r>
            <a:br>
              <a:rPr lang="en-GB" sz="2800" dirty="0">
                <a:effectLst/>
                <a:latin typeface="Times New Roman" panose="02020603050405020304" pitchFamily="18" charset="0"/>
                <a:ea typeface="Calibri" panose="020F0502020204030204" pitchFamily="34" charset="0"/>
                <a:cs typeface="Times New Roman" panose="02020603050405020304" pitchFamily="18" charset="0"/>
              </a:rPr>
            </a:b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a:r>
            <a:br>
              <a:rPr lang="en-GB" sz="2800" dirty="0">
                <a:effectLst/>
                <a:latin typeface="Times New Roman" panose="02020603050405020304" pitchFamily="18" charset="0"/>
                <a:ea typeface="Calibri" panose="020F0502020204030204" pitchFamily="34" charset="0"/>
                <a:cs typeface="Times New Roman" panose="02020603050405020304" pitchFamily="18" charset="0"/>
              </a:rPr>
            </a:b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Student Name: Abdul Samad</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r>
            <a:br>
              <a:rPr lang="en-GB" sz="2000" dirty="0">
                <a:effectLst/>
                <a:latin typeface="Times New Roman" panose="02020603050405020304" pitchFamily="18" charset="0"/>
                <a:ea typeface="Calibri" panose="020F0502020204030204" pitchFamily="34" charset="0"/>
                <a:cs typeface="Times New Roman" panose="02020603050405020304" pitchFamily="18" charset="0"/>
              </a:rPr>
            </a:b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Student Number: 1918548</a:t>
            </a:r>
            <a:r>
              <a:rPr lang="en-GB" sz="1800" dirty="0">
                <a:effectLst/>
                <a:latin typeface="Calibri" panose="020F0502020204030204" pitchFamily="34" charset="0"/>
                <a:ea typeface="Calibri" panose="020F0502020204030204" pitchFamily="34" charset="0"/>
                <a:cs typeface="Times New Roman" panose="02020603050405020304" pitchFamily="18" charset="0"/>
              </a:rPr>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2144868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C1E5F-FB3D-47A7-85AF-1EE5E3F63EEC}"/>
              </a:ext>
            </a:extLst>
          </p:cNvPr>
          <p:cNvSpPr>
            <a:spLocks noGrp="1"/>
          </p:cNvSpPr>
          <p:nvPr>
            <p:ph type="title"/>
          </p:nvPr>
        </p:nvSpPr>
        <p:spPr>
          <a:xfrm>
            <a:off x="2095500" y="107951"/>
            <a:ext cx="8210550" cy="444500"/>
          </a:xfrm>
        </p:spPr>
        <p:txBody>
          <a:bodyPr>
            <a:normAutofit/>
          </a:bodyPr>
          <a:lstStyle/>
          <a:p>
            <a:pPr algn="ct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SCOPE OF PROJECT FOR RESTAURANT EXTENSION</a:t>
            </a:r>
            <a:endParaRPr lang="en-GB" sz="2000" dirty="0"/>
          </a:p>
        </p:txBody>
      </p:sp>
      <p:sp>
        <p:nvSpPr>
          <p:cNvPr id="3" name="Content Placeholder 2">
            <a:extLst>
              <a:ext uri="{FF2B5EF4-FFF2-40B4-BE49-F238E27FC236}">
                <a16:creationId xmlns:a16="http://schemas.microsoft.com/office/drawing/2014/main" id="{DFD34E50-618E-44B2-8E3B-35D374818407}"/>
              </a:ext>
            </a:extLst>
          </p:cNvPr>
          <p:cNvSpPr>
            <a:spLocks noGrp="1"/>
          </p:cNvSpPr>
          <p:nvPr>
            <p:ph idx="1"/>
          </p:nvPr>
        </p:nvSpPr>
        <p:spPr>
          <a:xfrm>
            <a:off x="1" y="477520"/>
            <a:ext cx="12191999" cy="5201921"/>
          </a:xfrm>
        </p:spPr>
        <p:txBody>
          <a:bodyPr>
            <a:normAutofit/>
          </a:bodyPr>
          <a:lstStyle/>
          <a:p>
            <a:pPr marL="0" indent="0" algn="just">
              <a:buNone/>
            </a:pPr>
            <a:r>
              <a:rPr lang="en-GB" dirty="0">
                <a:latin typeface="Times New Roman" panose="02020603050405020304" pitchFamily="18" charset="0"/>
                <a:cs typeface="Times New Roman" panose="02020603050405020304" pitchFamily="18" charset="0"/>
              </a:rPr>
              <a:t>The scope of the project is centred on the extension of the dining area of a small and medium-sized restaurant. The extension of the dining area of the restaurant is important as it will enable the restaurant to increase their bookings. Furthermore, the dining area extension will enable restaurant to have continued service throughout the year (during the winter and summer) with increased table numbers and dining times. </a:t>
            </a:r>
          </a:p>
          <a:p>
            <a:pPr marL="0" indent="0" algn="just">
              <a:buNone/>
            </a:pPr>
            <a:r>
              <a:rPr lang="en-GB" dirty="0">
                <a:latin typeface="Times New Roman" panose="02020603050405020304" pitchFamily="18" charset="0"/>
                <a:cs typeface="Times New Roman" panose="02020603050405020304" pitchFamily="18" charset="0"/>
              </a:rPr>
              <a:t>The main deliverable of the project is to meet all the requirements of extending the service (dining) area to enable the restaurant to accommodate increased bookings. The project deliverable will be split up into several major tasks which are as follows:</a:t>
            </a:r>
          </a:p>
          <a:p>
            <a:pPr lvl="0" algn="just"/>
            <a:r>
              <a:rPr lang="en-GB" dirty="0">
                <a:latin typeface="Times New Roman" panose="02020603050405020304" pitchFamily="18" charset="0"/>
                <a:cs typeface="Times New Roman" panose="02020603050405020304" pitchFamily="18" charset="0"/>
              </a:rPr>
              <a:t>Planning phase</a:t>
            </a:r>
          </a:p>
          <a:p>
            <a:pPr lvl="0" algn="just"/>
            <a:r>
              <a:rPr lang="en-GB" dirty="0">
                <a:latin typeface="Times New Roman" panose="02020603050405020304" pitchFamily="18" charset="0"/>
                <a:cs typeface="Times New Roman" panose="02020603050405020304" pitchFamily="18" charset="0"/>
              </a:rPr>
              <a:t>Obtaining permits and the licenses</a:t>
            </a:r>
          </a:p>
          <a:p>
            <a:pPr lvl="0" algn="just"/>
            <a:r>
              <a:rPr lang="en-GB" dirty="0">
                <a:latin typeface="Times New Roman" panose="02020603050405020304" pitchFamily="18" charset="0"/>
                <a:cs typeface="Times New Roman" panose="02020603050405020304" pitchFamily="18" charset="0"/>
              </a:rPr>
              <a:t>Cost/Resources of the restaurant extension</a:t>
            </a:r>
          </a:p>
          <a:p>
            <a:pPr lvl="0" algn="just"/>
            <a:r>
              <a:rPr lang="en-GB" dirty="0">
                <a:latin typeface="Times New Roman" panose="02020603050405020304" pitchFamily="18" charset="0"/>
                <a:cs typeface="Times New Roman" panose="02020603050405020304" pitchFamily="18" charset="0"/>
              </a:rPr>
              <a:t>Sign-off and execution of project</a:t>
            </a:r>
          </a:p>
        </p:txBody>
      </p:sp>
    </p:spTree>
    <p:extLst>
      <p:ext uri="{BB962C8B-B14F-4D97-AF65-F5344CB8AC3E}">
        <p14:creationId xmlns:p14="http://schemas.microsoft.com/office/powerpoint/2010/main" val="3932735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4FB25-FF32-4E1A-BE9B-5BD75FED8351}"/>
              </a:ext>
            </a:extLst>
          </p:cNvPr>
          <p:cNvSpPr>
            <a:spLocks noGrp="1"/>
          </p:cNvSpPr>
          <p:nvPr>
            <p:ph type="title"/>
          </p:nvPr>
        </p:nvSpPr>
        <p:spPr>
          <a:xfrm>
            <a:off x="4352925" y="9525"/>
            <a:ext cx="3848100" cy="457200"/>
          </a:xfrm>
        </p:spPr>
        <p:txBody>
          <a:bodyPr>
            <a:noAutofit/>
          </a:bodyPr>
          <a:lstStyle/>
          <a:p>
            <a:pPr algn="ct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
            </a:r>
            <a:b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PLANNING PHASE</a:t>
            </a:r>
            <a:r>
              <a:rPr lang="en-GB" sz="20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
            </a:r>
            <a:br>
              <a:rPr lang="en-GB" sz="20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2000" dirty="0"/>
          </a:p>
        </p:txBody>
      </p:sp>
      <p:graphicFrame>
        <p:nvGraphicFramePr>
          <p:cNvPr id="4" name="Diagram 3">
            <a:extLst>
              <a:ext uri="{FF2B5EF4-FFF2-40B4-BE49-F238E27FC236}">
                <a16:creationId xmlns:a16="http://schemas.microsoft.com/office/drawing/2014/main" id="{1D5651EE-4007-4A92-8A00-58A9F421A4EE}"/>
              </a:ext>
            </a:extLst>
          </p:cNvPr>
          <p:cNvGraphicFramePr/>
          <p:nvPr>
            <p:extLst>
              <p:ext uri="{D42A27DB-BD31-4B8C-83A1-F6EECF244321}">
                <p14:modId xmlns:p14="http://schemas.microsoft.com/office/powerpoint/2010/main" val="3590015024"/>
              </p:ext>
            </p:extLst>
          </p:nvPr>
        </p:nvGraphicFramePr>
        <p:xfrm>
          <a:off x="1" y="1123949"/>
          <a:ext cx="12125324" cy="5724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B3BCD454-DC72-4948-93E7-C957C6D63593}"/>
              </a:ext>
            </a:extLst>
          </p:cNvPr>
          <p:cNvSpPr txBox="1">
            <a:spLocks/>
          </p:cNvSpPr>
          <p:nvPr/>
        </p:nvSpPr>
        <p:spPr>
          <a:xfrm>
            <a:off x="4754881" y="466725"/>
            <a:ext cx="3098800" cy="736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000" b="1" dirty="0">
                <a:latin typeface="Times New Roman" panose="02020603050405020304" pitchFamily="18" charset="0"/>
                <a:ea typeface="Calibri" panose="020F0502020204030204" pitchFamily="34" charset="0"/>
                <a:cs typeface="Times New Roman" panose="02020603050405020304" pitchFamily="18" charset="0"/>
              </a:rPr>
              <a:t>QUAD CHART</a:t>
            </a:r>
            <a:endParaRPr lang="en-GB"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1000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C10C4-9D7F-4501-B0E1-F965B868A04F}"/>
              </a:ext>
            </a:extLst>
          </p:cNvPr>
          <p:cNvSpPr>
            <a:spLocks noGrp="1"/>
          </p:cNvSpPr>
          <p:nvPr>
            <p:ph type="title"/>
          </p:nvPr>
        </p:nvSpPr>
        <p:spPr>
          <a:xfrm>
            <a:off x="4152900" y="0"/>
            <a:ext cx="3886200" cy="504825"/>
          </a:xfrm>
        </p:spPr>
        <p:txBody>
          <a:bodyPr>
            <a:normAutofit fontScale="90000"/>
          </a:bodyPr>
          <a:lstStyle/>
          <a:p>
            <a:pPr algn="ctr"/>
            <a:r>
              <a:rPr lang="en-GB" sz="1800" b="0" dirty="0">
                <a:effectLst/>
                <a:latin typeface="Times New Roman" panose="02020603050405020304" pitchFamily="18" charset="0"/>
                <a:ea typeface="Times New Roman" panose="02020603050405020304" pitchFamily="18" charset="0"/>
              </a:rPr>
              <a:t/>
            </a:r>
            <a:br>
              <a:rPr lang="en-GB" sz="1800" b="0" dirty="0">
                <a:effectLst/>
                <a:latin typeface="Times New Roman" panose="02020603050405020304" pitchFamily="18" charset="0"/>
                <a:ea typeface="Times New Roman" panose="02020603050405020304" pitchFamily="18" charset="0"/>
              </a:rPr>
            </a:br>
            <a:r>
              <a:rPr lang="en-GB" sz="1800" b="0" dirty="0">
                <a:effectLst/>
                <a:latin typeface="Times New Roman" panose="02020603050405020304" pitchFamily="18" charset="0"/>
                <a:ea typeface="Times New Roman" panose="02020603050405020304" pitchFamily="18" charset="0"/>
              </a:rPr>
              <a:t/>
            </a:r>
            <a:br>
              <a:rPr lang="en-GB" sz="1800" b="0" dirty="0">
                <a:effectLst/>
                <a:latin typeface="Times New Roman" panose="02020603050405020304" pitchFamily="18" charset="0"/>
                <a:ea typeface="Times New Roman" panose="02020603050405020304" pitchFamily="18" charset="0"/>
              </a:rPr>
            </a:br>
            <a:r>
              <a:rPr lang="en-GB" sz="2200" b="1" dirty="0">
                <a:effectLst/>
                <a:latin typeface="Times New Roman" panose="02020603050405020304" pitchFamily="18" charset="0"/>
                <a:ea typeface="Times New Roman" panose="02020603050405020304" pitchFamily="18" charset="0"/>
              </a:rPr>
              <a:t>STAKEHOLDER ANALYSIS</a:t>
            </a:r>
            <a:r>
              <a:rPr lang="en-GB" sz="1800" b="1" dirty="0">
                <a:effectLst/>
                <a:latin typeface="Times New Roman" panose="02020603050405020304" pitchFamily="18" charset="0"/>
                <a:ea typeface="Times New Roman" panose="02020603050405020304" pitchFamily="18" charset="0"/>
              </a:rPr>
              <a:t/>
            </a:r>
            <a:br>
              <a:rPr lang="en-GB" sz="1800" b="1" dirty="0">
                <a:effectLst/>
                <a:latin typeface="Times New Roman" panose="02020603050405020304" pitchFamily="18" charset="0"/>
                <a:ea typeface="Times New Roman" panose="02020603050405020304" pitchFamily="18" charset="0"/>
              </a:rPr>
            </a:b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521070933"/>
              </p:ext>
            </p:extLst>
          </p:nvPr>
        </p:nvGraphicFramePr>
        <p:xfrm>
          <a:off x="1" y="504826"/>
          <a:ext cx="12191998" cy="7238685"/>
        </p:xfrm>
        <a:graphic>
          <a:graphicData uri="http://schemas.openxmlformats.org/drawingml/2006/table">
            <a:tbl>
              <a:tblPr firstRow="1" firstCol="1" bandRow="1">
                <a:tableStyleId>{5C22544A-7EE6-4342-B048-85BDC9FD1C3A}</a:tableStyleId>
              </a:tblPr>
              <a:tblGrid>
                <a:gridCol w="4065852">
                  <a:extLst>
                    <a:ext uri="{9D8B030D-6E8A-4147-A177-3AD203B41FA5}">
                      <a16:colId xmlns:a16="http://schemas.microsoft.com/office/drawing/2014/main" val="466438019"/>
                    </a:ext>
                  </a:extLst>
                </a:gridCol>
                <a:gridCol w="4063073">
                  <a:extLst>
                    <a:ext uri="{9D8B030D-6E8A-4147-A177-3AD203B41FA5}">
                      <a16:colId xmlns:a16="http://schemas.microsoft.com/office/drawing/2014/main" val="1542301816"/>
                    </a:ext>
                  </a:extLst>
                </a:gridCol>
                <a:gridCol w="4063073">
                  <a:extLst>
                    <a:ext uri="{9D8B030D-6E8A-4147-A177-3AD203B41FA5}">
                      <a16:colId xmlns:a16="http://schemas.microsoft.com/office/drawing/2014/main" val="2156917049"/>
                    </a:ext>
                  </a:extLst>
                </a:gridCol>
              </a:tblGrid>
              <a:tr h="202717">
                <a:tc>
                  <a:txBody>
                    <a:bodyPr/>
                    <a:lstStyle/>
                    <a:p>
                      <a:pPr algn="ctr">
                        <a:lnSpc>
                          <a:spcPct val="107000"/>
                        </a:lnSpc>
                        <a:spcAft>
                          <a:spcPts val="0"/>
                        </a:spcAft>
                      </a:pPr>
                      <a:r>
                        <a:rPr lang="en-GB" sz="1800">
                          <a:effectLst/>
                          <a:latin typeface="Times New Roman" panose="02020603050405020304" pitchFamily="18" charset="0"/>
                          <a:cs typeface="Times New Roman" panose="02020603050405020304" pitchFamily="18" charset="0"/>
                        </a:rPr>
                        <a:t>Stakeholder</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tc>
                  <a:txBody>
                    <a:bodyPr/>
                    <a:lstStyle/>
                    <a:p>
                      <a:pPr algn="ctr">
                        <a:lnSpc>
                          <a:spcPct val="107000"/>
                        </a:lnSpc>
                        <a:spcAft>
                          <a:spcPts val="0"/>
                        </a:spcAft>
                      </a:pPr>
                      <a:r>
                        <a:rPr lang="en-GB" sz="1800">
                          <a:effectLst/>
                          <a:latin typeface="Times New Roman" panose="02020603050405020304" pitchFamily="18" charset="0"/>
                          <a:cs typeface="Times New Roman" panose="02020603050405020304" pitchFamily="18" charset="0"/>
                        </a:rPr>
                        <a:t>Needs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tc>
                  <a:txBody>
                    <a:bodyPr/>
                    <a:lstStyle/>
                    <a:p>
                      <a:pPr algn="ctr">
                        <a:lnSpc>
                          <a:spcPct val="107000"/>
                        </a:lnSpc>
                        <a:spcAft>
                          <a:spcPts val="0"/>
                        </a:spcAft>
                      </a:pPr>
                      <a:r>
                        <a:rPr lang="en-GB" sz="1800">
                          <a:effectLst/>
                          <a:latin typeface="Times New Roman" panose="02020603050405020304" pitchFamily="18" charset="0"/>
                          <a:cs typeface="Times New Roman" panose="02020603050405020304" pitchFamily="18" charset="0"/>
                        </a:rPr>
                        <a:t>Expectations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extLst>
                  <a:ext uri="{0D108BD9-81ED-4DB2-BD59-A6C34878D82A}">
                    <a16:rowId xmlns:a16="http://schemas.microsoft.com/office/drawing/2014/main" val="1897189440"/>
                  </a:ext>
                </a:extLst>
              </a:tr>
              <a:tr h="854739">
                <a:tc>
                  <a:txBody>
                    <a:bodyPr/>
                    <a:lstStyle/>
                    <a:p>
                      <a:pPr algn="ctr">
                        <a:lnSpc>
                          <a:spcPct val="107000"/>
                        </a:lnSpc>
                        <a:spcAft>
                          <a:spcPts val="0"/>
                        </a:spcAft>
                      </a:pPr>
                      <a:r>
                        <a:rPr lang="en-GB" sz="1800" dirty="0">
                          <a:effectLst/>
                          <a:latin typeface="Times New Roman" panose="02020603050405020304" pitchFamily="18" charset="0"/>
                          <a:cs typeface="Times New Roman" panose="02020603050405020304" pitchFamily="18" charset="0"/>
                        </a:rPr>
                        <a:t>Interior</a:t>
                      </a:r>
                    </a:p>
                    <a:p>
                      <a:pPr algn="ctr">
                        <a:lnSpc>
                          <a:spcPct val="107000"/>
                        </a:lnSpc>
                        <a:spcAft>
                          <a:spcPts val="0"/>
                        </a:spcAft>
                      </a:pPr>
                      <a:r>
                        <a:rPr lang="en-GB" sz="1800" dirty="0">
                          <a:effectLst/>
                          <a:latin typeface="Times New Roman" panose="02020603050405020304" pitchFamily="18" charset="0"/>
                          <a:cs typeface="Times New Roman" panose="02020603050405020304" pitchFamily="18" charset="0"/>
                        </a:rPr>
                        <a:t>Designer</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 </a:t>
                      </a:r>
                    </a:p>
                  </a:txBody>
                  <a:tcPr marL="34565" marR="34565" marT="0" marB="0"/>
                </a:tc>
                <a:tc>
                  <a:txBody>
                    <a:bodyPr/>
                    <a:lstStyle/>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A good understanding of  the design</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Sufficient capital needed for materials/supplies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tc>
                  <a:txBody>
                    <a:bodyPr/>
                    <a:lstStyle/>
                    <a:p>
                      <a:pPr>
                        <a:lnSpc>
                          <a:spcPct val="107000"/>
                        </a:lnSpc>
                        <a:spcAft>
                          <a:spcPts val="0"/>
                        </a:spcAft>
                      </a:pPr>
                      <a:r>
                        <a:rPr lang="en-GB" sz="1800">
                          <a:effectLst/>
                          <a:latin typeface="Times New Roman" panose="02020603050405020304" pitchFamily="18" charset="0"/>
                          <a:cs typeface="Times New Roman" panose="02020603050405020304" pitchFamily="18" charset="0"/>
                        </a:rPr>
                        <a:t>Weekly team meeting</a:t>
                      </a:r>
                    </a:p>
                    <a:p>
                      <a:pPr>
                        <a:lnSpc>
                          <a:spcPct val="107000"/>
                        </a:lnSpc>
                        <a:spcAft>
                          <a:spcPts val="0"/>
                        </a:spcAft>
                      </a:pPr>
                      <a:r>
                        <a:rPr lang="en-GB" sz="180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800">
                          <a:effectLst/>
                          <a:latin typeface="Times New Roman" panose="02020603050405020304" pitchFamily="18" charset="0"/>
                          <a:cs typeface="Times New Roman" panose="02020603050405020304" pitchFamily="18" charset="0"/>
                        </a:rPr>
                        <a:t>Prompt payment of invoices</a:t>
                      </a:r>
                    </a:p>
                    <a:p>
                      <a:pPr>
                        <a:lnSpc>
                          <a:spcPct val="107000"/>
                        </a:lnSpc>
                        <a:spcAft>
                          <a:spcPts val="0"/>
                        </a:spcAft>
                      </a:pPr>
                      <a:r>
                        <a:rPr lang="en-GB" sz="1800">
                          <a:effectLst/>
                          <a:latin typeface="Times New Roman" panose="02020603050405020304" pitchFamily="18"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extLst>
                  <a:ext uri="{0D108BD9-81ED-4DB2-BD59-A6C34878D82A}">
                    <a16:rowId xmlns:a16="http://schemas.microsoft.com/office/drawing/2014/main" val="737135263"/>
                  </a:ext>
                </a:extLst>
              </a:tr>
              <a:tr h="1072080">
                <a:tc>
                  <a:txBody>
                    <a:bodyPr/>
                    <a:lstStyle/>
                    <a:p>
                      <a:pPr algn="ctr">
                        <a:lnSpc>
                          <a:spcPct val="107000"/>
                        </a:lnSpc>
                        <a:spcAft>
                          <a:spcPts val="0"/>
                        </a:spcAft>
                      </a:pPr>
                      <a:r>
                        <a:rPr lang="en-GB" sz="1800">
                          <a:effectLst/>
                          <a:latin typeface="Times New Roman" panose="02020603050405020304" pitchFamily="18" charset="0"/>
                          <a:cs typeface="Times New Roman" panose="02020603050405020304" pitchFamily="18" charset="0"/>
                        </a:rPr>
                        <a:t>Local Residents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tc>
                  <a:txBody>
                    <a:bodyPr/>
                    <a:lstStyle/>
                    <a:p>
                      <a:pPr>
                        <a:lnSpc>
                          <a:spcPct val="107000"/>
                        </a:lnSpc>
                        <a:spcAft>
                          <a:spcPts val="0"/>
                        </a:spcAft>
                      </a:pPr>
                      <a:r>
                        <a:rPr lang="en-GB" sz="1800">
                          <a:effectLst/>
                          <a:latin typeface="Times New Roman" panose="02020603050405020304" pitchFamily="18" charset="0"/>
                          <a:cs typeface="Times New Roman" panose="02020603050405020304" pitchFamily="18" charset="0"/>
                        </a:rPr>
                        <a:t>The design needs to accommodate the local residents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tc>
                  <a:txBody>
                    <a:bodyPr/>
                    <a:lstStyle/>
                    <a:p>
                      <a:pPr>
                        <a:lnSpc>
                          <a:spcPct val="107000"/>
                        </a:lnSpc>
                        <a:spcAft>
                          <a:spcPts val="0"/>
                        </a:spcAft>
                      </a:pPr>
                      <a:r>
                        <a:rPr lang="en-GB" sz="1800">
                          <a:effectLst/>
                          <a:latin typeface="Times New Roman" panose="02020603050405020304" pitchFamily="18" charset="0"/>
                          <a:cs typeface="Times New Roman" panose="02020603050405020304" pitchFamily="18" charset="0"/>
                        </a:rPr>
                        <a:t>Communication of the project</a:t>
                      </a:r>
                    </a:p>
                    <a:p>
                      <a:pPr>
                        <a:lnSpc>
                          <a:spcPct val="107000"/>
                        </a:lnSpc>
                        <a:spcAft>
                          <a:spcPts val="0"/>
                        </a:spcAft>
                      </a:pPr>
                      <a:r>
                        <a:rPr lang="en-GB" sz="180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800">
                          <a:effectLst/>
                          <a:latin typeface="Times New Roman" panose="02020603050405020304" pitchFamily="18" charset="0"/>
                          <a:cs typeface="Times New Roman" panose="02020603050405020304" pitchFamily="18" charset="0"/>
                        </a:rPr>
                        <a:t>Update on project milestones</a:t>
                      </a:r>
                    </a:p>
                    <a:p>
                      <a:pPr>
                        <a:lnSpc>
                          <a:spcPct val="107000"/>
                        </a:lnSpc>
                        <a:spcAft>
                          <a:spcPts val="0"/>
                        </a:spcAft>
                      </a:pPr>
                      <a:r>
                        <a:rPr lang="en-GB" sz="180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800">
                          <a:effectLst/>
                          <a:latin typeface="Times New Roman" panose="02020603050405020304" pitchFamily="18" charset="0"/>
                          <a:cs typeface="Times New Roman" panose="02020603050405020304" pitchFamily="18" charset="0"/>
                        </a:rPr>
                        <a:t>Communication of restaurant opening</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extLst>
                  <a:ext uri="{0D108BD9-81ED-4DB2-BD59-A6C34878D82A}">
                    <a16:rowId xmlns:a16="http://schemas.microsoft.com/office/drawing/2014/main" val="4291318192"/>
                  </a:ext>
                </a:extLst>
              </a:tr>
              <a:tr h="637398">
                <a:tc>
                  <a:txBody>
                    <a:bodyPr/>
                    <a:lstStyle/>
                    <a:p>
                      <a:pPr algn="ctr">
                        <a:lnSpc>
                          <a:spcPct val="107000"/>
                        </a:lnSpc>
                        <a:spcAft>
                          <a:spcPts val="0"/>
                        </a:spcAft>
                      </a:pPr>
                      <a:r>
                        <a:rPr lang="en-GB" sz="1800">
                          <a:effectLst/>
                          <a:latin typeface="Times New Roman" panose="02020603050405020304" pitchFamily="18" charset="0"/>
                          <a:cs typeface="Times New Roman" panose="02020603050405020304" pitchFamily="18" charset="0"/>
                        </a:rPr>
                        <a:t>Owner / Sponsor</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tc rowSpan="2">
                  <a:txBody>
                    <a:bodyPr/>
                    <a:lstStyle/>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Validation of final construction plan/design</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Approval from Owner / Sponsor</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Sufficient funds for project execution</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Organisation and co-ordination of project</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Competent workforce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tc>
                  <a:txBody>
                    <a:bodyPr/>
                    <a:lstStyle/>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Ensuring project is on schedule and within </a:t>
                      </a:r>
                      <a:r>
                        <a:rPr lang="en-GB" sz="1800" dirty="0" smtClean="0">
                          <a:effectLst/>
                          <a:latin typeface="Times New Roman" panose="02020603050405020304" pitchFamily="18" charset="0"/>
                          <a:cs typeface="Times New Roman" panose="02020603050405020304" pitchFamily="18" charset="0"/>
                        </a:rPr>
                        <a:t>budget</a:t>
                      </a:r>
                      <a:endParaRPr lang="en-GB" sz="1800" dirty="0">
                        <a:effectLst/>
                        <a:latin typeface="Times New Roman" panose="02020603050405020304" pitchFamily="18" charset="0"/>
                        <a:cs typeface="Times New Roman" panose="02020603050405020304" pitchFamily="18" charset="0"/>
                      </a:endParaRP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Weekly status report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extLst>
                  <a:ext uri="{0D108BD9-81ED-4DB2-BD59-A6C34878D82A}">
                    <a16:rowId xmlns:a16="http://schemas.microsoft.com/office/drawing/2014/main" val="2285343498"/>
                  </a:ext>
                </a:extLst>
              </a:tr>
              <a:tr h="1304044">
                <a:tc>
                  <a:txBody>
                    <a:bodyPr/>
                    <a:lstStyle/>
                    <a:p>
                      <a:pPr algn="ctr">
                        <a:lnSpc>
                          <a:spcPct val="107000"/>
                        </a:lnSpc>
                        <a:spcAft>
                          <a:spcPts val="0"/>
                        </a:spcAft>
                      </a:pPr>
                      <a:r>
                        <a:rPr lang="en-GB" sz="1800">
                          <a:effectLst/>
                          <a:latin typeface="Times New Roman" panose="02020603050405020304" pitchFamily="18" charset="0"/>
                          <a:cs typeface="Times New Roman" panose="02020603050405020304" pitchFamily="18" charset="0"/>
                        </a:rPr>
                        <a:t>Project Team</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tc vMerge="1">
                  <a:txBody>
                    <a:bodyPr/>
                    <a:lstStyle/>
                    <a:p>
                      <a:endParaRPr lang="en-GB"/>
                    </a:p>
                  </a:txBody>
                  <a:tcPr/>
                </a:tc>
                <a:tc>
                  <a:txBody>
                    <a:bodyPr/>
                    <a:lstStyle/>
                    <a:p>
                      <a:pPr>
                        <a:lnSpc>
                          <a:spcPct val="107000"/>
                        </a:lnSpc>
                        <a:spcAft>
                          <a:spcPts val="0"/>
                        </a:spcAft>
                      </a:pPr>
                      <a:r>
                        <a:rPr lang="en-GB" sz="1800">
                          <a:effectLst/>
                          <a:latin typeface="Times New Roman" panose="02020603050405020304" pitchFamily="18" charset="0"/>
                          <a:cs typeface="Times New Roman" panose="02020603050405020304" pitchFamily="18" charset="0"/>
                        </a:rPr>
                        <a:t>Ensuring project is on schedule and within budget</a:t>
                      </a:r>
                    </a:p>
                    <a:p>
                      <a:pPr>
                        <a:lnSpc>
                          <a:spcPct val="107000"/>
                        </a:lnSpc>
                        <a:spcAft>
                          <a:spcPts val="0"/>
                        </a:spcAft>
                      </a:pPr>
                      <a:r>
                        <a:rPr lang="en-GB" sz="180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800">
                          <a:effectLst/>
                          <a:latin typeface="Times New Roman" panose="02020603050405020304" pitchFamily="18" charset="0"/>
                          <a:cs typeface="Times New Roman" panose="02020603050405020304" pitchFamily="18" charset="0"/>
                        </a:rPr>
                        <a:t>Weekly group status meeting</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extLst>
                  <a:ext uri="{0D108BD9-81ED-4DB2-BD59-A6C34878D82A}">
                    <a16:rowId xmlns:a16="http://schemas.microsoft.com/office/drawing/2014/main" val="967438272"/>
                  </a:ext>
                </a:extLst>
              </a:tr>
              <a:tr h="1289420">
                <a:tc>
                  <a:txBody>
                    <a:bodyPr/>
                    <a:lstStyle/>
                    <a:p>
                      <a:pPr algn="ctr">
                        <a:lnSpc>
                          <a:spcPct val="107000"/>
                        </a:lnSpc>
                        <a:spcAft>
                          <a:spcPts val="0"/>
                        </a:spcAft>
                      </a:pPr>
                      <a:r>
                        <a:rPr lang="en-GB" sz="1800">
                          <a:effectLst/>
                          <a:latin typeface="Times New Roman" panose="02020603050405020304" pitchFamily="18" charset="0"/>
                          <a:cs typeface="Times New Roman" panose="02020603050405020304" pitchFamily="18" charset="0"/>
                        </a:rPr>
                        <a:t>Contractors / Vendors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tc>
                  <a:txBody>
                    <a:bodyPr/>
                    <a:lstStyle/>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Detailed plans/drawings of the project</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Distinct understanding of project goals</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Sufficient funds to the purchase of materials/supplies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tc>
                  <a:txBody>
                    <a:bodyPr/>
                    <a:lstStyle/>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Ensuring timely payment of invoices</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800" dirty="0">
                          <a:effectLst/>
                          <a:latin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565" marR="34565" marT="0" marB="0"/>
                </a:tc>
                <a:extLst>
                  <a:ext uri="{0D108BD9-81ED-4DB2-BD59-A6C34878D82A}">
                    <a16:rowId xmlns:a16="http://schemas.microsoft.com/office/drawing/2014/main" val="2948285600"/>
                  </a:ext>
                </a:extLst>
              </a:tr>
            </a:tbl>
          </a:graphicData>
        </a:graphic>
      </p:graphicFrame>
    </p:spTree>
    <p:extLst>
      <p:ext uri="{BB962C8B-B14F-4D97-AF65-F5344CB8AC3E}">
        <p14:creationId xmlns:p14="http://schemas.microsoft.com/office/powerpoint/2010/main" val="490072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B8BF0-E674-46A3-97D8-FE48A5B9E52D}"/>
              </a:ext>
            </a:extLst>
          </p:cNvPr>
          <p:cNvSpPr>
            <a:spLocks noGrp="1"/>
          </p:cNvSpPr>
          <p:nvPr>
            <p:ph type="title"/>
          </p:nvPr>
        </p:nvSpPr>
        <p:spPr>
          <a:xfrm>
            <a:off x="3414712" y="0"/>
            <a:ext cx="5362575" cy="530225"/>
          </a:xfrm>
        </p:spPr>
        <p:txBody>
          <a:bodyPr>
            <a:normAutofit/>
          </a:bodyPr>
          <a:lstStyle/>
          <a:p>
            <a:pPr algn="ct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WORK BREAKDOWN STRUCTURE (WBS)</a:t>
            </a:r>
            <a:endParaRPr lang="en-GB" sz="2000" b="1" dirty="0">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1449146560"/>
              </p:ext>
            </p:extLst>
          </p:nvPr>
        </p:nvGraphicFramePr>
        <p:xfrm>
          <a:off x="0" y="431074"/>
          <a:ext cx="12192000" cy="64269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4909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B3051-7DEB-4824-BF1E-3C7B8EE27942}"/>
              </a:ext>
            </a:extLst>
          </p:cNvPr>
          <p:cNvSpPr>
            <a:spLocks noGrp="1"/>
          </p:cNvSpPr>
          <p:nvPr>
            <p:ph type="title"/>
          </p:nvPr>
        </p:nvSpPr>
        <p:spPr>
          <a:xfrm>
            <a:off x="3844925" y="328930"/>
            <a:ext cx="4267200" cy="414338"/>
          </a:xfrm>
        </p:spPr>
        <p:txBody>
          <a:bodyPr>
            <a:normAutofit fontScale="90000"/>
          </a:bodyPr>
          <a:lstStyle/>
          <a:p>
            <a:pPr algn="ct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
            </a:r>
            <a:b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GB" sz="2200" b="1" kern="0" dirty="0">
                <a:effectLst/>
                <a:latin typeface="Times New Roman" panose="02020603050405020304" pitchFamily="18" charset="0"/>
                <a:ea typeface="Times New Roman" panose="02020603050405020304" pitchFamily="18" charset="0"/>
                <a:cs typeface="Times New Roman" panose="02020603050405020304" pitchFamily="18" charset="0"/>
              </a:rPr>
              <a:t>PERMITS AND THE LICENSES</a:t>
            </a:r>
            <a:br>
              <a:rPr lang="en-GB" sz="2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22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035C1748-4ECD-412C-AC5B-74BA092FBE49}"/>
              </a:ext>
            </a:extLst>
          </p:cNvPr>
          <p:cNvSpPr txBox="1"/>
          <p:nvPr/>
        </p:nvSpPr>
        <p:spPr>
          <a:xfrm>
            <a:off x="-81280" y="987108"/>
            <a:ext cx="12273280" cy="4708981"/>
          </a:xfrm>
          <a:prstGeom prst="rect">
            <a:avLst/>
          </a:prstGeom>
          <a:noFill/>
        </p:spPr>
        <p:txBody>
          <a:bodyPr wrap="square">
            <a:spAutoFit/>
          </a:bodyPr>
          <a:lstStyle/>
          <a:p>
            <a:pPr marL="342900" indent="-342900" algn="just" fontAlgn="base">
              <a:lnSpc>
                <a:spcPct val="150000"/>
              </a:lnSpc>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planning fee for one-storey extension in England is </a:t>
            </a:r>
            <a:r>
              <a:rPr lang="en-GB" sz="2000" b="1" dirty="0">
                <a:latin typeface="Times New Roman" panose="02020603050405020304" pitchFamily="18" charset="0"/>
                <a:cs typeface="Times New Roman" panose="02020603050405020304" pitchFamily="18" charset="0"/>
              </a:rPr>
              <a:t>£206. </a:t>
            </a:r>
            <a:endPar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fontAlgn="base">
              <a:lnSpc>
                <a:spcPct val="150000"/>
              </a:lnSpc>
            </a:pPr>
            <a:endPar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gn="just" fontAlgn="base">
              <a:lnSpc>
                <a:spcPct val="150000"/>
              </a:lnSpc>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cost of certificate for any lawful and approved building development is £103</a:t>
            </a:r>
            <a:endParaRPr lang="en-GB" sz="2000" b="1" dirty="0">
              <a:latin typeface="Times New Roman" panose="02020603050405020304" pitchFamily="18" charset="0"/>
              <a:ea typeface="Times New Roman" panose="02020603050405020304" pitchFamily="18" charset="0"/>
              <a:cs typeface="Times New Roman" panose="02020603050405020304" pitchFamily="18" charset="0"/>
            </a:endParaRPr>
          </a:p>
          <a:p>
            <a:pPr algn="just" fontAlgn="base">
              <a:lnSpc>
                <a:spcPct val="150000"/>
              </a:lnSpc>
            </a:pP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gn="just" fontAlgn="base">
              <a:lnSpc>
                <a:spcPct val="150000"/>
              </a:lnSpc>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fee for executing planning conditions is </a:t>
            </a:r>
            <a:r>
              <a:rPr lang="en-GB" sz="2000" b="1" dirty="0">
                <a:latin typeface="Times New Roman" panose="02020603050405020304" pitchFamily="18" charset="0"/>
                <a:cs typeface="Times New Roman" panose="02020603050405020304" pitchFamily="18" charset="0"/>
              </a:rPr>
              <a:t>£34</a:t>
            </a:r>
            <a:r>
              <a:rPr lang="en-GB" sz="2000" dirty="0">
                <a:latin typeface="Times New Roman" panose="02020603050405020304" pitchFamily="18" charset="0"/>
                <a:cs typeface="Times New Roman" panose="02020603050405020304" pitchFamily="18" charset="0"/>
              </a:rPr>
              <a:t> </a:t>
            </a:r>
            <a:r>
              <a:rPr lang="en-GB" sz="2000" dirty="0" smtClean="0">
                <a:latin typeface="Times New Roman" panose="02020603050405020304" pitchFamily="18" charset="0"/>
                <a:cs typeface="Times New Roman" panose="02020603050405020304" pitchFamily="18" charset="0"/>
              </a:rPr>
              <a:t>for every </a:t>
            </a:r>
            <a:r>
              <a:rPr lang="en-GB" sz="2000" dirty="0">
                <a:latin typeface="Times New Roman" panose="02020603050405020304" pitchFamily="18" charset="0"/>
                <a:cs typeface="Times New Roman" panose="02020603050405020304" pitchFamily="18" charset="0"/>
              </a:rPr>
              <a:t>request made</a:t>
            </a: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fontAlgn="base">
              <a:lnSpc>
                <a:spcPct val="150000"/>
              </a:lnSpc>
            </a:pP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gn="just" fontAlgn="base">
              <a:lnSpc>
                <a:spcPct val="150000"/>
              </a:lnSpc>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W</a:t>
            </a:r>
            <a:r>
              <a:rPr lang="en-GB" sz="2000" dirty="0" smtClean="0">
                <a:latin typeface="Times New Roman" panose="02020603050405020304" pitchFamily="18" charset="0"/>
                <a:cs typeface="Times New Roman" panose="02020603050405020304" pitchFamily="18" charset="0"/>
              </a:rPr>
              <a:t>hen </a:t>
            </a:r>
            <a:r>
              <a:rPr lang="en-GB" sz="2000" dirty="0">
                <a:latin typeface="Times New Roman" panose="02020603050405020304" pitchFamily="18" charset="0"/>
                <a:cs typeface="Times New Roman" panose="02020603050405020304" pitchFamily="18" charset="0"/>
              </a:rPr>
              <a:t>extension is to be made under approved building rights, the criteria should be studied properly, and a Certificate of Lawful Development can be obtained from the local authority. The cost of a Certificate of Lawful Development is £86, and the paperwork is given as a proof that the extension project does not need planning approval. </a:t>
            </a:r>
          </a:p>
        </p:txBody>
      </p:sp>
    </p:spTree>
    <p:extLst>
      <p:ext uri="{BB962C8B-B14F-4D97-AF65-F5344CB8AC3E}">
        <p14:creationId xmlns:p14="http://schemas.microsoft.com/office/powerpoint/2010/main" val="453190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E93FB-A5AD-4AA1-B1A6-2A037819C21C}"/>
              </a:ext>
            </a:extLst>
          </p:cNvPr>
          <p:cNvSpPr>
            <a:spLocks noGrp="1"/>
          </p:cNvSpPr>
          <p:nvPr>
            <p:ph type="title"/>
          </p:nvPr>
        </p:nvSpPr>
        <p:spPr>
          <a:xfrm>
            <a:off x="2438400" y="57071"/>
            <a:ext cx="7115175" cy="551088"/>
          </a:xfrm>
        </p:spPr>
        <p:txBody>
          <a:bodyPr>
            <a:normAutofit/>
          </a:bodyPr>
          <a:lstStyle/>
          <a:p>
            <a:pPr algn="ct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COST/RESOURCES OF THE RESTAURANT EXTENSION</a:t>
            </a:r>
            <a:endParaRPr lang="en-GB" sz="2000" dirty="0"/>
          </a:p>
        </p:txBody>
      </p:sp>
      <p:graphicFrame>
        <p:nvGraphicFramePr>
          <p:cNvPr id="4" name="Table 3">
            <a:extLst>
              <a:ext uri="{FF2B5EF4-FFF2-40B4-BE49-F238E27FC236}">
                <a16:creationId xmlns:a16="http://schemas.microsoft.com/office/drawing/2014/main" id="{9F71F877-35C8-45FA-94EC-1B1ACFA0BBD7}"/>
              </a:ext>
            </a:extLst>
          </p:cNvPr>
          <p:cNvGraphicFramePr>
            <a:graphicFrameLocks noGrp="1"/>
          </p:cNvGraphicFramePr>
          <p:nvPr>
            <p:extLst>
              <p:ext uri="{D42A27DB-BD31-4B8C-83A1-F6EECF244321}">
                <p14:modId xmlns:p14="http://schemas.microsoft.com/office/powerpoint/2010/main" val="2451575229"/>
              </p:ext>
            </p:extLst>
          </p:nvPr>
        </p:nvGraphicFramePr>
        <p:xfrm>
          <a:off x="1" y="1818547"/>
          <a:ext cx="12192000" cy="5371300"/>
        </p:xfrm>
        <a:graphic>
          <a:graphicData uri="http://schemas.openxmlformats.org/drawingml/2006/table">
            <a:tbl>
              <a:tblPr firstRow="1" firstCol="1" bandRow="1">
                <a:tableStyleId>{5C22544A-7EE6-4342-B048-85BDC9FD1C3A}</a:tableStyleId>
              </a:tblPr>
              <a:tblGrid>
                <a:gridCol w="6707223">
                  <a:extLst>
                    <a:ext uri="{9D8B030D-6E8A-4147-A177-3AD203B41FA5}">
                      <a16:colId xmlns:a16="http://schemas.microsoft.com/office/drawing/2014/main" val="2264817933"/>
                    </a:ext>
                  </a:extLst>
                </a:gridCol>
                <a:gridCol w="2626094">
                  <a:extLst>
                    <a:ext uri="{9D8B030D-6E8A-4147-A177-3AD203B41FA5}">
                      <a16:colId xmlns:a16="http://schemas.microsoft.com/office/drawing/2014/main" val="4190866376"/>
                    </a:ext>
                  </a:extLst>
                </a:gridCol>
                <a:gridCol w="2858683">
                  <a:extLst>
                    <a:ext uri="{9D8B030D-6E8A-4147-A177-3AD203B41FA5}">
                      <a16:colId xmlns:a16="http://schemas.microsoft.com/office/drawing/2014/main" val="3442720925"/>
                    </a:ext>
                  </a:extLst>
                </a:gridCol>
              </a:tblGrid>
              <a:tr h="454834">
                <a:tc>
                  <a:txBody>
                    <a:bodyPr/>
                    <a:lstStyle/>
                    <a:p>
                      <a:pPr algn="ctr" fontAlgn="base">
                        <a:lnSpc>
                          <a:spcPct val="150000"/>
                        </a:lnSpc>
                      </a:pPr>
                      <a:r>
                        <a:rPr lang="en-GB" sz="1800" dirty="0">
                          <a:effectLst/>
                          <a:latin typeface="Times New Roman" panose="02020603050405020304" pitchFamily="18" charset="0"/>
                          <a:cs typeface="Times New Roman" panose="02020603050405020304" pitchFamily="18" charset="0"/>
                        </a:rPr>
                        <a:t>Construction activity for restaurant extension</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Unit Price</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Total Cost</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675057572"/>
                  </a:ext>
                </a:extLst>
              </a:tr>
              <a:tr h="454834">
                <a:tc>
                  <a:txBody>
                    <a:bodyPr/>
                    <a:lstStyle/>
                    <a:p>
                      <a:pPr algn="just" fontAlgn="base">
                        <a:lnSpc>
                          <a:spcPct val="150000"/>
                        </a:lnSpc>
                      </a:pPr>
                      <a:r>
                        <a:rPr lang="en-GB" sz="1800">
                          <a:effectLst/>
                          <a:latin typeface="Times New Roman" panose="02020603050405020304" pitchFamily="18" charset="0"/>
                          <a:cs typeface="Times New Roman" panose="02020603050405020304" pitchFamily="18" charset="0"/>
                        </a:rPr>
                        <a:t>Area – square metre rate (10 square metre extension</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£1500 per square metre</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£15000</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73291982"/>
                  </a:ext>
                </a:extLst>
              </a:tr>
              <a:tr h="705555">
                <a:tc>
                  <a:txBody>
                    <a:bodyPr/>
                    <a:lstStyle/>
                    <a:p>
                      <a:pPr algn="just" fontAlgn="base">
                        <a:lnSpc>
                          <a:spcPct val="150000"/>
                        </a:lnSpc>
                      </a:pPr>
                      <a:r>
                        <a:rPr lang="en-GB" sz="1800" dirty="0">
                          <a:effectLst/>
                          <a:latin typeface="Times New Roman" panose="02020603050405020304" pitchFamily="18" charset="0"/>
                          <a:cs typeface="Times New Roman" panose="02020603050405020304" pitchFamily="18" charset="0"/>
                        </a:rPr>
                        <a:t>Planning &amp; building warrant drawings – Architectural &amp; Structural design fees</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£1800</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£1800</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410014161"/>
                  </a:ext>
                </a:extLst>
              </a:tr>
              <a:tr h="454834">
                <a:tc>
                  <a:txBody>
                    <a:bodyPr/>
                    <a:lstStyle/>
                    <a:p>
                      <a:pPr algn="just" fontAlgn="base">
                        <a:lnSpc>
                          <a:spcPct val="150000"/>
                        </a:lnSpc>
                      </a:pPr>
                      <a:r>
                        <a:rPr lang="en-GB" sz="1800" dirty="0">
                          <a:effectLst/>
                          <a:latin typeface="Times New Roman" panose="02020603050405020304" pitchFamily="18" charset="0"/>
                          <a:cs typeface="Times New Roman" panose="02020603050405020304" pitchFamily="18" charset="0"/>
                        </a:rPr>
                        <a:t>Planning Fee to Local Authority</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£202</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£202</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22856893"/>
                  </a:ext>
                </a:extLst>
              </a:tr>
              <a:tr h="454834">
                <a:tc>
                  <a:txBody>
                    <a:bodyPr/>
                    <a:lstStyle/>
                    <a:p>
                      <a:pPr algn="just" fontAlgn="base">
                        <a:lnSpc>
                          <a:spcPct val="150000"/>
                        </a:lnSpc>
                      </a:pPr>
                      <a:r>
                        <a:rPr lang="en-GB" sz="1800" dirty="0">
                          <a:effectLst/>
                          <a:latin typeface="Times New Roman" panose="02020603050405020304" pitchFamily="18" charset="0"/>
                          <a:cs typeface="Times New Roman" panose="02020603050405020304" pitchFamily="18" charset="0"/>
                        </a:rPr>
                        <a:t>Building Warrant Fee to Local Authority</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£639</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£639</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96359685"/>
                  </a:ext>
                </a:extLst>
              </a:tr>
              <a:tr h="454834">
                <a:tc>
                  <a:txBody>
                    <a:bodyPr/>
                    <a:lstStyle/>
                    <a:p>
                      <a:pPr algn="just" fontAlgn="base">
                        <a:lnSpc>
                          <a:spcPct val="150000"/>
                        </a:lnSpc>
                      </a:pPr>
                      <a:r>
                        <a:rPr lang="en-GB" sz="1800">
                          <a:effectLst/>
                          <a:latin typeface="Times New Roman" panose="02020603050405020304" pitchFamily="18" charset="0"/>
                          <a:cs typeface="Times New Roman" panose="02020603050405020304" pitchFamily="18" charset="0"/>
                        </a:rPr>
                        <a:t>Structure (walls and roof)</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£15000</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£15000</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45634843"/>
                  </a:ext>
                </a:extLst>
              </a:tr>
              <a:tr h="454834">
                <a:tc>
                  <a:txBody>
                    <a:bodyPr/>
                    <a:lstStyle/>
                    <a:p>
                      <a:pPr algn="just" fontAlgn="base">
                        <a:lnSpc>
                          <a:spcPct val="150000"/>
                        </a:lnSpc>
                      </a:pPr>
                      <a:r>
                        <a:rPr lang="en-GB" sz="1800">
                          <a:effectLst/>
                          <a:latin typeface="Times New Roman" panose="02020603050405020304" pitchFamily="18" charset="0"/>
                          <a:cs typeface="Times New Roman" panose="02020603050405020304" pitchFamily="18" charset="0"/>
                        </a:rPr>
                        <a:t>Dining tables, chairs and accessories</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£5000</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£5000</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254067666"/>
                  </a:ext>
                </a:extLst>
              </a:tr>
              <a:tr h="454834">
                <a:tc>
                  <a:txBody>
                    <a:bodyPr/>
                    <a:lstStyle/>
                    <a:p>
                      <a:pPr algn="just" fontAlgn="base">
                        <a:lnSpc>
                          <a:spcPct val="150000"/>
                        </a:lnSpc>
                      </a:pPr>
                      <a:r>
                        <a:rPr lang="en-GB" sz="1800" dirty="0">
                          <a:effectLst/>
                          <a:latin typeface="Times New Roman" panose="02020603050405020304" pitchFamily="18" charset="0"/>
                          <a:cs typeface="Times New Roman" panose="02020603050405020304" pitchFamily="18" charset="0"/>
                        </a:rPr>
                        <a:t>Electrics (heating and lighting)</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£5000</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£5000</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78729323"/>
                  </a:ext>
                </a:extLst>
              </a:tr>
              <a:tr h="454834">
                <a:tc>
                  <a:txBody>
                    <a:bodyPr/>
                    <a:lstStyle/>
                    <a:p>
                      <a:pPr algn="just" fontAlgn="base">
                        <a:lnSpc>
                          <a:spcPct val="150000"/>
                        </a:lnSpc>
                      </a:pPr>
                      <a:r>
                        <a:rPr lang="en-GB" sz="1800">
                          <a:effectLst/>
                          <a:latin typeface="Times New Roman" panose="02020603050405020304" pitchFamily="18" charset="0"/>
                          <a:cs typeface="Times New Roman" panose="02020603050405020304" pitchFamily="18" charset="0"/>
                        </a:rPr>
                        <a:t>Flooring</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£1500</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£1500</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37896539"/>
                  </a:ext>
                </a:extLst>
              </a:tr>
              <a:tr h="454834">
                <a:tc>
                  <a:txBody>
                    <a:bodyPr/>
                    <a:lstStyle/>
                    <a:p>
                      <a:pPr algn="just" fontAlgn="base">
                        <a:lnSpc>
                          <a:spcPct val="150000"/>
                        </a:lnSpc>
                      </a:pPr>
                      <a:r>
                        <a:rPr lang="en-GB" sz="1800">
                          <a:effectLst/>
                          <a:latin typeface="Times New Roman" panose="02020603050405020304" pitchFamily="18" charset="0"/>
                          <a:cs typeface="Times New Roman" panose="02020603050405020304" pitchFamily="18" charset="0"/>
                        </a:rPr>
                        <a:t>Decorating and finishing</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£4000</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£4000</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63705848"/>
                  </a:ext>
                </a:extLst>
              </a:tr>
              <a:tr h="454834">
                <a:tc>
                  <a:txBody>
                    <a:bodyPr/>
                    <a:lstStyle/>
                    <a:p>
                      <a:pPr algn="just" fontAlgn="base">
                        <a:lnSpc>
                          <a:spcPct val="150000"/>
                        </a:lnSpc>
                      </a:pPr>
                      <a:r>
                        <a:rPr lang="en-GB" sz="1800">
                          <a:effectLst/>
                          <a:latin typeface="Times New Roman" panose="02020603050405020304" pitchFamily="18" charset="0"/>
                          <a:cs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a:effectLst/>
                          <a:latin typeface="Times New Roman" panose="02020603050405020304" pitchFamily="18" charset="0"/>
                          <a:cs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a:lnSpc>
                          <a:spcPct val="150000"/>
                        </a:lnSpc>
                      </a:pPr>
                      <a:r>
                        <a:rPr lang="en-GB" sz="1800" dirty="0">
                          <a:effectLst/>
                          <a:latin typeface="Times New Roman" panose="02020603050405020304" pitchFamily="18" charset="0"/>
                          <a:cs typeface="Times New Roman" panose="02020603050405020304" pitchFamily="18" charset="0"/>
                        </a:rPr>
                        <a:t>£48141</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65745332"/>
                  </a:ext>
                </a:extLst>
              </a:tr>
            </a:tbl>
          </a:graphicData>
        </a:graphic>
      </p:graphicFrame>
      <p:sp>
        <p:nvSpPr>
          <p:cNvPr id="6" name="TextBox 5">
            <a:extLst>
              <a:ext uri="{FF2B5EF4-FFF2-40B4-BE49-F238E27FC236}">
                <a16:creationId xmlns:a16="http://schemas.microsoft.com/office/drawing/2014/main" id="{4687E181-2C9E-48CB-85F1-6F4A68B995FF}"/>
              </a:ext>
            </a:extLst>
          </p:cNvPr>
          <p:cNvSpPr txBox="1"/>
          <p:nvPr/>
        </p:nvSpPr>
        <p:spPr>
          <a:xfrm>
            <a:off x="0" y="529475"/>
            <a:ext cx="12191999" cy="1289071"/>
          </a:xfrm>
          <a:prstGeom prst="rect">
            <a:avLst/>
          </a:prstGeom>
          <a:noFill/>
        </p:spPr>
        <p:txBody>
          <a:bodyPr wrap="square">
            <a:spAutoFit/>
          </a:bodyPr>
          <a:lstStyle/>
          <a:p>
            <a:pPr algn="just">
              <a:lnSpc>
                <a:spcPct val="150000"/>
              </a:lnSpc>
              <a:spcAft>
                <a:spcPts val="1500"/>
              </a:spcAft>
            </a:pPr>
            <a:r>
              <a:rPr lang="en-GB" dirty="0">
                <a:effectLst/>
                <a:latin typeface="Times New Roman" panose="02020603050405020304" pitchFamily="18" charset="0"/>
                <a:ea typeface="Times New Roman" panose="02020603050405020304" pitchFamily="18" charset="0"/>
              </a:rPr>
              <a:t>An important factor to note in reaching the final cost of a restaurant extension is the selected quality of the build. There are three types of build quality namely: basic, medium, and premium. There are advantages and disadvantages to the choice of your quality of build.</a:t>
            </a:r>
          </a:p>
        </p:txBody>
      </p:sp>
    </p:spTree>
    <p:extLst>
      <p:ext uri="{BB962C8B-B14F-4D97-AF65-F5344CB8AC3E}">
        <p14:creationId xmlns:p14="http://schemas.microsoft.com/office/powerpoint/2010/main" val="3133195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07F3C-071D-476E-A6FD-C0E3642A937C}"/>
              </a:ext>
            </a:extLst>
          </p:cNvPr>
          <p:cNvSpPr>
            <a:spLocks noGrp="1"/>
          </p:cNvSpPr>
          <p:nvPr>
            <p:ph type="title"/>
          </p:nvPr>
        </p:nvSpPr>
        <p:spPr>
          <a:xfrm>
            <a:off x="3005137" y="0"/>
            <a:ext cx="6181725" cy="539749"/>
          </a:xfrm>
        </p:spPr>
        <p:txBody>
          <a:bodyPr>
            <a:noAutofit/>
          </a:bodyPr>
          <a:lstStyle/>
          <a:p>
            <a:pPr algn="ct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PROJECT SIGN-OFF AND EXECUTION</a:t>
            </a:r>
            <a:endParaRPr lang="en-GB" sz="2000" dirty="0"/>
          </a:p>
        </p:txBody>
      </p:sp>
      <p:graphicFrame>
        <p:nvGraphicFramePr>
          <p:cNvPr id="4" name="Chart 3">
            <a:extLst>
              <a:ext uri="{FF2B5EF4-FFF2-40B4-BE49-F238E27FC236}">
                <a16:creationId xmlns:a16="http://schemas.microsoft.com/office/drawing/2014/main" id="{DF38B252-B8D2-46C2-8338-F9A13D89F6A9}"/>
              </a:ext>
            </a:extLst>
          </p:cNvPr>
          <p:cNvGraphicFramePr/>
          <p:nvPr>
            <p:extLst>
              <p:ext uri="{D42A27DB-BD31-4B8C-83A1-F6EECF244321}">
                <p14:modId xmlns:p14="http://schemas.microsoft.com/office/powerpoint/2010/main" val="146661523"/>
              </p:ext>
            </p:extLst>
          </p:nvPr>
        </p:nvGraphicFramePr>
        <p:xfrm>
          <a:off x="0" y="539749"/>
          <a:ext cx="12192000" cy="6223001"/>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216432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563155635"/>
              </p:ext>
            </p:extLst>
          </p:nvPr>
        </p:nvGraphicFramePr>
        <p:xfrm>
          <a:off x="0" y="143692"/>
          <a:ext cx="12192000" cy="6654038"/>
        </p:xfrm>
        <a:graphic>
          <a:graphicData uri="http://schemas.openxmlformats.org/drawingml/2006/table">
            <a:tbl>
              <a:tblPr firstRow="1" firstCol="1" bandRow="1">
                <a:tableStyleId>{5C22544A-7EE6-4342-B048-85BDC9FD1C3A}</a:tableStyleId>
              </a:tblPr>
              <a:tblGrid>
                <a:gridCol w="2336181">
                  <a:extLst>
                    <a:ext uri="{9D8B030D-6E8A-4147-A177-3AD203B41FA5}">
                      <a16:colId xmlns:a16="http://schemas.microsoft.com/office/drawing/2014/main" val="2415732726"/>
                    </a:ext>
                  </a:extLst>
                </a:gridCol>
                <a:gridCol w="1665496">
                  <a:extLst>
                    <a:ext uri="{9D8B030D-6E8A-4147-A177-3AD203B41FA5}">
                      <a16:colId xmlns:a16="http://schemas.microsoft.com/office/drawing/2014/main" val="431202250"/>
                    </a:ext>
                  </a:extLst>
                </a:gridCol>
                <a:gridCol w="2180341">
                  <a:extLst>
                    <a:ext uri="{9D8B030D-6E8A-4147-A177-3AD203B41FA5}">
                      <a16:colId xmlns:a16="http://schemas.microsoft.com/office/drawing/2014/main" val="1406643637"/>
                    </a:ext>
                  </a:extLst>
                </a:gridCol>
                <a:gridCol w="3845835">
                  <a:extLst>
                    <a:ext uri="{9D8B030D-6E8A-4147-A177-3AD203B41FA5}">
                      <a16:colId xmlns:a16="http://schemas.microsoft.com/office/drawing/2014/main" val="950433627"/>
                    </a:ext>
                  </a:extLst>
                </a:gridCol>
                <a:gridCol w="2164147">
                  <a:extLst>
                    <a:ext uri="{9D8B030D-6E8A-4147-A177-3AD203B41FA5}">
                      <a16:colId xmlns:a16="http://schemas.microsoft.com/office/drawing/2014/main" val="2854672633"/>
                    </a:ext>
                  </a:extLst>
                </a:gridCol>
              </a:tblGrid>
              <a:tr h="142857">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What are the hazards?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Who is at Risk?</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How can the hazards cause harm?</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Normal Control Measures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When is the action needed by?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extLst>
                  <a:ext uri="{0D108BD9-81ED-4DB2-BD59-A6C34878D82A}">
                    <a16:rowId xmlns:a16="http://schemas.microsoft.com/office/drawing/2014/main" val="2582127543"/>
                  </a:ext>
                </a:extLst>
              </a:tr>
              <a:tr h="1190480">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Use of external companies / contractors</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Poor workmanship </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Poor practices</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Lack of competency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Staff </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Customers</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Contractors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Electrical shock/burns Property damage/fire Cuts / abrasions, muscular skeletal and other physical injuries Slips, trips and falls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dirty="0">
                          <a:effectLst/>
                          <a:latin typeface="Times New Roman" panose="02020603050405020304" pitchFamily="18" charset="0"/>
                          <a:cs typeface="Times New Roman" panose="02020603050405020304" pitchFamily="18" charset="0"/>
                        </a:rPr>
                        <a:t>Contractors and sub-contractors assigned for the project must be registered members of professional bodies. Where there are no registered contractors, the available contractors must be scrutinised to satisfy selection criteria e.g. (have H&amp;S Policy and adequate insurance etc.)</a:t>
                      </a:r>
                    </a:p>
                    <a:p>
                      <a:pPr>
                        <a:lnSpc>
                          <a:spcPct val="107000"/>
                        </a:lnSpc>
                        <a:spcAft>
                          <a:spcPts val="0"/>
                        </a:spcAft>
                      </a:pPr>
                      <a:r>
                        <a:rPr lang="en-GB" sz="1200" dirty="0">
                          <a:effectLst/>
                          <a:latin typeface="Times New Roman" panose="02020603050405020304" pitchFamily="18" charset="0"/>
                          <a:cs typeface="Times New Roman" panose="02020603050405020304" pitchFamily="18" charset="0"/>
                        </a:rPr>
                        <a:t>Risk assessments must be specified and provided for the activities to be undertaken. </a:t>
                      </a: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Within 3 months into the commencement of the project</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extLst>
                  <a:ext uri="{0D108BD9-81ED-4DB2-BD59-A6C34878D82A}">
                    <a16:rowId xmlns:a16="http://schemas.microsoft.com/office/drawing/2014/main" val="464145446"/>
                  </a:ext>
                </a:extLst>
              </a:tr>
              <a:tr h="571432">
                <a:tc>
                  <a:txBody>
                    <a:bodyPr/>
                    <a:lstStyle/>
                    <a:p>
                      <a:pPr>
                        <a:lnSpc>
                          <a:spcPct val="107000"/>
                        </a:lnSpc>
                        <a:spcAft>
                          <a:spcPts val="0"/>
                        </a:spcAft>
                      </a:pPr>
                      <a:r>
                        <a:rPr lang="en-GB" sz="1200" dirty="0">
                          <a:effectLst/>
                          <a:latin typeface="Times New Roman" panose="02020603050405020304" pitchFamily="18" charset="0"/>
                          <a:cs typeface="Times New Roman" panose="02020603050405020304" pitchFamily="18" charset="0"/>
                        </a:rPr>
                        <a:t>Electrical equipment &amp; sockets </a:t>
                      </a:r>
                    </a:p>
                    <a:p>
                      <a:pPr>
                        <a:lnSpc>
                          <a:spcPct val="107000"/>
                        </a:lnSpc>
                        <a:spcAft>
                          <a:spcPts val="0"/>
                        </a:spcAft>
                      </a:pPr>
                      <a:r>
                        <a:rPr lang="en-GB" sz="1200" dirty="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200" dirty="0">
                          <a:effectLst/>
                          <a:latin typeface="Times New Roman" panose="02020603050405020304" pitchFamily="18" charset="0"/>
                          <a:cs typeface="Times New Roman" panose="02020603050405020304" pitchFamily="18" charset="0"/>
                        </a:rPr>
                        <a:t>Using poorly maintained equipment </a:t>
                      </a:r>
                    </a:p>
                    <a:p>
                      <a:pPr>
                        <a:lnSpc>
                          <a:spcPct val="107000"/>
                        </a:lnSpc>
                        <a:spcAft>
                          <a:spcPts val="0"/>
                        </a:spcAft>
                      </a:pPr>
                      <a:r>
                        <a:rPr lang="en-GB" sz="1200" dirty="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200" dirty="0">
                          <a:effectLst/>
                          <a:latin typeface="Times New Roman" panose="02020603050405020304" pitchFamily="18" charset="0"/>
                          <a:cs typeface="Times New Roman" panose="02020603050405020304" pitchFamily="18" charset="0"/>
                        </a:rPr>
                        <a:t>Tripping hazard can occur with cables from power leads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Staff </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Customers</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Contractors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Electrical shock burns Fire cuts / abrasions, muscular skeletal and other physical injuries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dirty="0">
                          <a:effectLst/>
                          <a:latin typeface="Times New Roman" panose="02020603050405020304" pitchFamily="18" charset="0"/>
                          <a:cs typeface="Times New Roman" panose="02020603050405020304" pitchFamily="18" charset="0"/>
                        </a:rPr>
                        <a:t>Electrical tools, equipment and accessories should undergo a portable appliance testing regime. All electrical equipment must be put away safely at the end of any day of building works. Cable covers to be put to use in order avoid accidental trips. Good housekeeping should be routinely maintained</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Throughout the duration of the project</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extLst>
                  <a:ext uri="{0D108BD9-81ED-4DB2-BD59-A6C34878D82A}">
                    <a16:rowId xmlns:a16="http://schemas.microsoft.com/office/drawing/2014/main" val="1065605186"/>
                  </a:ext>
                </a:extLst>
              </a:tr>
              <a:tr h="571432">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Health and Safety Information </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 </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Lack of awareness of risks / safe working systems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Staff </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Customers</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Contractors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Cuts / abrasions, muscular skeletal and other physical injuries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dirty="0">
                          <a:effectLst/>
                          <a:latin typeface="Times New Roman" panose="02020603050405020304" pitchFamily="18" charset="0"/>
                          <a:cs typeface="Times New Roman" panose="02020603050405020304" pitchFamily="18" charset="0"/>
                        </a:rPr>
                        <a:t>Contractors should be made aware of restaurant’s emergency procedures including evacuation and first aid. There should be a proper exchange of Health and Safety Policies between restaurant and contractors. Restaurant is expected to provide all relevant information to enable contractors to control risks.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Within 3 months into the commencement of the project</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extLst>
                  <a:ext uri="{0D108BD9-81ED-4DB2-BD59-A6C34878D82A}">
                    <a16:rowId xmlns:a16="http://schemas.microsoft.com/office/drawing/2014/main" val="1797796499"/>
                  </a:ext>
                </a:extLst>
              </a:tr>
              <a:tr h="428572">
                <a:tc>
                  <a:txBody>
                    <a:bodyPr/>
                    <a:lstStyle/>
                    <a:p>
                      <a:pPr>
                        <a:lnSpc>
                          <a:spcPct val="107000"/>
                        </a:lnSpc>
                        <a:spcAft>
                          <a:spcPts val="0"/>
                        </a:spcAft>
                      </a:pPr>
                      <a:r>
                        <a:rPr lang="en-GB" sz="1200" dirty="0">
                          <a:effectLst/>
                          <a:latin typeface="Times New Roman" panose="02020603050405020304" pitchFamily="18" charset="0"/>
                          <a:cs typeface="Times New Roman" panose="02020603050405020304" pitchFamily="18" charset="0"/>
                        </a:rPr>
                        <a:t>Noise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Staff </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Customers</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Contractors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Stress Hearing damage. Distraction</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Noise is kept to a minimum or agreed working times have been arranged for any noisy working activities. Sufficient communication must be given to neighbours regarding the noise that may arise from the execution of the extension project.</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dirty="0">
                          <a:effectLst/>
                          <a:latin typeface="Times New Roman" panose="02020603050405020304" pitchFamily="18" charset="0"/>
                          <a:cs typeface="Times New Roman" panose="02020603050405020304" pitchFamily="18" charset="0"/>
                        </a:rPr>
                        <a:t>Within 3 months into the commencement of the project</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extLst>
                  <a:ext uri="{0D108BD9-81ED-4DB2-BD59-A6C34878D82A}">
                    <a16:rowId xmlns:a16="http://schemas.microsoft.com/office/drawing/2014/main" val="4282582390"/>
                  </a:ext>
                </a:extLst>
              </a:tr>
              <a:tr h="761908">
                <a:tc>
                  <a:txBody>
                    <a:bodyPr/>
                    <a:lstStyle/>
                    <a:p>
                      <a:pPr>
                        <a:lnSpc>
                          <a:spcPct val="107000"/>
                        </a:lnSpc>
                        <a:spcAft>
                          <a:spcPts val="0"/>
                        </a:spcAft>
                      </a:pPr>
                      <a:r>
                        <a:rPr lang="en-GB" sz="1200" dirty="0">
                          <a:effectLst/>
                          <a:latin typeface="Times New Roman" panose="02020603050405020304" pitchFamily="18" charset="0"/>
                          <a:cs typeface="Times New Roman" panose="02020603050405020304" pitchFamily="18" charset="0"/>
                        </a:rPr>
                        <a:t>Fire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Staff </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Customers</a:t>
                      </a:r>
                    </a:p>
                    <a:p>
                      <a:pPr>
                        <a:lnSpc>
                          <a:spcPct val="107000"/>
                        </a:lnSpc>
                        <a:spcAft>
                          <a:spcPts val="0"/>
                        </a:spcAft>
                      </a:pPr>
                      <a:r>
                        <a:rPr lang="en-GB" sz="1200">
                          <a:effectLst/>
                          <a:latin typeface="Times New Roman" panose="02020603050405020304" pitchFamily="18" charset="0"/>
                          <a:cs typeface="Times New Roman" panose="02020603050405020304" pitchFamily="18" charset="0"/>
                        </a:rPr>
                        <a:t>Contractors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dirty="0">
                          <a:effectLst/>
                          <a:latin typeface="Times New Roman" panose="02020603050405020304" pitchFamily="18" charset="0"/>
                          <a:cs typeface="Times New Roman" panose="02020603050405020304" pitchFamily="18" charset="0"/>
                        </a:rPr>
                        <a:t>Burns scalds Property damage / loss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a:effectLst/>
                          <a:latin typeface="Times New Roman" panose="02020603050405020304" pitchFamily="18" charset="0"/>
                          <a:cs typeface="Times New Roman" panose="02020603050405020304" pitchFamily="18" charset="0"/>
                        </a:rPr>
                        <a:t>All staff and contractors should be informed of the procedures and alternative pathways during period of the project contract work. Smoking is prohibited on the work site. Combustible materials must be safely stored in designated areas unless they are needed for immediate use. Appropriate fire extinguishers should be put in place and readily available. Flammable liquids / compressed gases should be stored securely.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tc>
                  <a:txBody>
                    <a:bodyPr/>
                    <a:lstStyle/>
                    <a:p>
                      <a:pPr>
                        <a:lnSpc>
                          <a:spcPct val="107000"/>
                        </a:lnSpc>
                        <a:spcAft>
                          <a:spcPts val="0"/>
                        </a:spcAft>
                      </a:pPr>
                      <a:r>
                        <a:rPr lang="en-GB" sz="1200" dirty="0">
                          <a:effectLst/>
                          <a:latin typeface="Times New Roman" panose="02020603050405020304" pitchFamily="18" charset="0"/>
                          <a:cs typeface="Times New Roman" panose="02020603050405020304" pitchFamily="18" charset="0"/>
                        </a:rPr>
                        <a:t>Throughout the duration of the project</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070" marR="9070" marT="0" marB="0"/>
                </a:tc>
                <a:extLst>
                  <a:ext uri="{0D108BD9-81ED-4DB2-BD59-A6C34878D82A}">
                    <a16:rowId xmlns:a16="http://schemas.microsoft.com/office/drawing/2014/main" val="23995830"/>
                  </a:ext>
                </a:extLst>
              </a:tr>
            </a:tbl>
          </a:graphicData>
        </a:graphic>
      </p:graphicFrame>
    </p:spTree>
    <p:extLst>
      <p:ext uri="{BB962C8B-B14F-4D97-AF65-F5344CB8AC3E}">
        <p14:creationId xmlns:p14="http://schemas.microsoft.com/office/powerpoint/2010/main" val="2623090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8362A-DCFF-4FF6-A8AE-F138C5ABF72C}"/>
              </a:ext>
            </a:extLst>
          </p:cNvPr>
          <p:cNvSpPr>
            <a:spLocks noGrp="1"/>
          </p:cNvSpPr>
          <p:nvPr>
            <p:ph type="title"/>
          </p:nvPr>
        </p:nvSpPr>
        <p:spPr>
          <a:xfrm>
            <a:off x="4302761" y="101601"/>
            <a:ext cx="2890519" cy="497840"/>
          </a:xfrm>
        </p:spPr>
        <p:txBody>
          <a:bodyPr>
            <a:normAutofit/>
          </a:bodyPr>
          <a:lstStyle/>
          <a:p>
            <a:pPr algn="ctr"/>
            <a:r>
              <a:rPr lang="en-GB" sz="20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6300438F-269E-4ED6-ACD0-2EC16BAE6351}"/>
              </a:ext>
            </a:extLst>
          </p:cNvPr>
          <p:cNvSpPr>
            <a:spLocks noGrp="1"/>
          </p:cNvSpPr>
          <p:nvPr>
            <p:ph idx="1"/>
          </p:nvPr>
        </p:nvSpPr>
        <p:spPr>
          <a:xfrm>
            <a:off x="1" y="599441"/>
            <a:ext cx="12192000" cy="6258559"/>
          </a:xfrm>
        </p:spPr>
        <p:txBody>
          <a:bodyPr>
            <a:normAutofit fontScale="77500" lnSpcReduction="20000"/>
          </a:bodyPr>
          <a:lstStyle/>
          <a:p>
            <a:pPr algn="just">
              <a:lnSpc>
                <a:spcPct val="107000"/>
              </a:lnSpc>
              <a:spcAft>
                <a:spcPts val="800"/>
              </a:spcAft>
            </a:pPr>
            <a:r>
              <a:rPr lang="en-GB" sz="2600" dirty="0" err="1">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xmlns="" val="tx"/>
                    </a:ext>
                  </a:extLst>
                </a:hlinkClick>
              </a:rPr>
              <a:t>AlMaian</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R. Y., </a:t>
            </a:r>
            <a:r>
              <a:rPr lang="en-GB" sz="2600" dirty="0">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xmlns="" val="tx"/>
                    </a:ext>
                  </a:extLst>
                </a:hlinkClick>
              </a:rPr>
              <a:t>Needy</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K. L., </a:t>
            </a:r>
            <a:r>
              <a:rPr lang="en-GB" sz="2600" dirty="0">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xmlns="" val="tx"/>
                    </a:ext>
                  </a:extLst>
                </a:hlinkClick>
              </a:rPr>
              <a:t>Alves</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T. L., </a:t>
            </a:r>
            <a:r>
              <a:rPr lang="en-GB" sz="2600" dirty="0">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xmlns="" val="tx"/>
                    </a:ext>
                  </a:extLst>
                </a:hlinkClick>
              </a:rPr>
              <a:t>Walsh</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K. D., (2015) </a:t>
            </a:r>
            <a:r>
              <a:rPr lang="en-GB" sz="2600" dirty="0" err="1">
                <a:effectLst/>
                <a:latin typeface="Times New Roman" panose="02020603050405020304" pitchFamily="18" charset="0"/>
                <a:ea typeface="Calibri" panose="020F0502020204030204" pitchFamily="34" charset="0"/>
                <a:cs typeface="Times New Roman" panose="02020603050405020304" pitchFamily="18" charset="0"/>
              </a:rPr>
              <a:t>Analyzing</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Effective Supplier-Quality-Management Practices Using Simple </a:t>
            </a:r>
            <a:r>
              <a:rPr lang="en-GB" sz="2600" dirty="0" err="1">
                <a:effectLst/>
                <a:latin typeface="Times New Roman" panose="02020603050405020304" pitchFamily="18" charset="0"/>
                <a:ea typeface="Calibri" panose="020F0502020204030204" pitchFamily="34" charset="0"/>
                <a:cs typeface="Times New Roman" panose="02020603050405020304" pitchFamily="18" charset="0"/>
              </a:rPr>
              <a:t>Multiattribute</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Rating Technique and Value-Focused. Journal of Management in Engineering, Vol. 32, Issue 1</a:t>
            </a:r>
          </a:p>
          <a:p>
            <a:pPr algn="just">
              <a:lnSpc>
                <a:spcPct val="107000"/>
              </a:lnSpc>
              <a:spcAft>
                <a:spcPts val="800"/>
              </a:spcAft>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Global Knowledge. (2019). What Is Project Scope Management? An Overview.</a:t>
            </a:r>
          </a:p>
          <a:p>
            <a:pPr algn="just">
              <a:lnSpc>
                <a:spcPct val="107000"/>
              </a:lnSpc>
              <a:spcAft>
                <a:spcPts val="800"/>
              </a:spcAft>
            </a:pPr>
            <a:r>
              <a:rPr lang="en-GB" sz="2600" dirty="0">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xmlns="" val="tx"/>
                    </a:ext>
                  </a:extLst>
                </a:hlinkClick>
              </a:rPr>
              <a:t>https://www.globalknowledge.com/us-en/resources/resource-library/articles/project-scope-management/</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GB" sz="2600" dirty="0" err="1">
                <a:effectLst/>
                <a:latin typeface="Times New Roman" panose="02020603050405020304" pitchFamily="18" charset="0"/>
                <a:ea typeface="Calibri" panose="020F0502020204030204" pitchFamily="34" charset="0"/>
                <a:cs typeface="Times New Roman" panose="02020603050405020304" pitchFamily="18" charset="0"/>
              </a:rPr>
              <a:t>Harned</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B. (2019). What Is a Work Breakdown Structure? </a:t>
            </a:r>
            <a:r>
              <a:rPr lang="en-GB" sz="2600" dirty="0" err="1">
                <a:effectLst/>
                <a:latin typeface="Times New Roman" panose="02020603050405020304" pitchFamily="18" charset="0"/>
                <a:ea typeface="Calibri" panose="020F0502020204030204" pitchFamily="34" charset="0"/>
                <a:cs typeface="Times New Roman" panose="02020603050405020304" pitchFamily="18" charset="0"/>
              </a:rPr>
              <a:t>Teamgantt</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600" dirty="0">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xmlns="" val="tx"/>
                    </a:ext>
                  </a:extLst>
                </a:hlinkClick>
              </a:rPr>
              <a:t>https://www.teamgantt.com/blog/how-to-estimate-projects-accurately-using-a-work-breakdown-structure</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Khan, A. (2006). Project Scope Management. </a:t>
            </a:r>
            <a:r>
              <a:rPr lang="en-GB" sz="2600" i="1" dirty="0">
                <a:effectLst/>
                <a:latin typeface="Times New Roman" panose="02020603050405020304" pitchFamily="18" charset="0"/>
                <a:ea typeface="Calibri" panose="020F0502020204030204" pitchFamily="34" charset="0"/>
                <a:cs typeface="Times New Roman" panose="02020603050405020304" pitchFamily="18" charset="0"/>
              </a:rPr>
              <a:t>Cost Engineering</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48(6). </a:t>
            </a:r>
            <a:r>
              <a:rPr lang="en-GB" sz="2600" dirty="0">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xmlns="" val="tx"/>
                    </a:ext>
                  </a:extLst>
                </a:hlinkClick>
              </a:rPr>
              <a:t>https://brainmass.com/file/225952/Khan.pdf</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25"/>
              </a:spcAft>
            </a:pPr>
            <a:r>
              <a:rPr lang="en-GB" sz="2600" dirty="0">
                <a:effectLst/>
                <a:latin typeface="Times New Roman" panose="02020603050405020304" pitchFamily="18" charset="0"/>
                <a:ea typeface="Times New Roman" panose="02020603050405020304" pitchFamily="18" charset="0"/>
                <a:cs typeface="Times New Roman" panose="02020603050405020304" pitchFamily="18" charset="0"/>
              </a:rPr>
              <a:t>David I. Cleland (ed). (1998). Field guide to project management. John Wiley and Sons.</a:t>
            </a:r>
          </a:p>
          <a:p>
            <a:pPr algn="just">
              <a:spcAft>
                <a:spcPts val="825"/>
              </a:spcAft>
            </a:pPr>
            <a:r>
              <a:rPr lang="en-GB" sz="2600" dirty="0" err="1">
                <a:effectLst/>
                <a:latin typeface="Times New Roman" panose="02020603050405020304" pitchFamily="18" charset="0"/>
                <a:ea typeface="Times New Roman" panose="02020603050405020304" pitchFamily="18" charset="0"/>
                <a:cs typeface="Times New Roman" panose="02020603050405020304" pitchFamily="18" charset="0"/>
              </a:rPr>
              <a:t>Kujala</a:t>
            </a:r>
            <a:r>
              <a:rPr lang="en-GB" sz="2600" dirty="0">
                <a:effectLst/>
                <a:latin typeface="Times New Roman" panose="02020603050405020304" pitchFamily="18" charset="0"/>
                <a:ea typeface="Times New Roman" panose="02020603050405020304" pitchFamily="18" charset="0"/>
                <a:cs typeface="Times New Roman" panose="02020603050405020304" pitchFamily="18" charset="0"/>
              </a:rPr>
              <a:t>, Johanna. </a:t>
            </a:r>
            <a:r>
              <a:rPr lang="en-GB" sz="2600" dirty="0" err="1">
                <a:effectLst/>
                <a:latin typeface="Times New Roman" panose="02020603050405020304" pitchFamily="18" charset="0"/>
                <a:ea typeface="Times New Roman" panose="02020603050405020304" pitchFamily="18" charset="0"/>
                <a:cs typeface="Times New Roman" panose="02020603050405020304" pitchFamily="18" charset="0"/>
              </a:rPr>
              <a:t>Analyzing</a:t>
            </a:r>
            <a:r>
              <a:rPr lang="en-GB" sz="2600" dirty="0">
                <a:effectLst/>
                <a:latin typeface="Times New Roman" panose="02020603050405020304" pitchFamily="18" charset="0"/>
                <a:ea typeface="Times New Roman" panose="02020603050405020304" pitchFamily="18" charset="0"/>
                <a:cs typeface="Times New Roman" panose="02020603050405020304" pitchFamily="18" charset="0"/>
              </a:rPr>
              <a:t> Moral Issues in Stakeholder Relations: A Questionnaire Development Process. School of Business and Economics. Online at </a:t>
            </a:r>
            <a:r>
              <a:rPr lang="en-GB" sz="2600" dirty="0" err="1">
                <a:effectLst/>
                <a:latin typeface="Times New Roman" panose="02020603050405020304" pitchFamily="18" charset="0"/>
                <a:ea typeface="Times New Roman" panose="02020603050405020304" pitchFamily="18" charset="0"/>
                <a:cs typeface="Times New Roman" panose="02020603050405020304" pitchFamily="18" charset="0"/>
              </a:rPr>
              <a:t>htttp</a:t>
            </a:r>
            <a:r>
              <a:rPr lang="en-GB" sz="26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2600" dirty="0">
                <a:effectLst/>
                <a:latin typeface="Times New Roman" panose="02020603050405020304" pitchFamily="18" charset="0"/>
                <a:ea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xmlns="" val="tx"/>
                    </a:ext>
                  </a:extLst>
                </a:hlinkClick>
              </a:rPr>
              <a:t>www.mcb.co.uk/services/</a:t>
            </a:r>
            <a:r>
              <a:rPr lang="en-GB" sz="2600" dirty="0" err="1">
                <a:effectLst/>
                <a:latin typeface="Times New Roman" panose="02020603050405020304" pitchFamily="18" charset="0"/>
                <a:ea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xmlns="" val="tx"/>
                    </a:ext>
                  </a:extLst>
                </a:hlinkClick>
              </a:rPr>
              <a:t>conferen</a:t>
            </a:r>
            <a:r>
              <a:rPr lang="en-GB" sz="2600" dirty="0">
                <a:effectLst/>
                <a:latin typeface="Times New Roman" panose="02020603050405020304" pitchFamily="18" charset="0"/>
                <a:ea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xmlns="" val="tx"/>
                    </a:ext>
                  </a:extLst>
                </a:hlinkClick>
              </a:rPr>
              <a:t>/jun98/bale/kujala.html</a:t>
            </a:r>
            <a:r>
              <a:rPr lang="en-GB" sz="2600"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xmlns="" val="tx"/>
                    </a:ext>
                  </a:extLst>
                </a:hlinkClick>
              </a:rPr>
              <a:t>﻿</a:t>
            </a:r>
            <a:endParaRPr lang="en-GB" sz="2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825"/>
              </a:spcAft>
            </a:pPr>
            <a:r>
              <a:rPr lang="en-GB" sz="2600" dirty="0">
                <a:effectLst/>
                <a:latin typeface="Times New Roman" panose="02020603050405020304" pitchFamily="18" charset="0"/>
                <a:ea typeface="Times New Roman" panose="02020603050405020304" pitchFamily="18" charset="0"/>
                <a:cs typeface="Times New Roman" panose="02020603050405020304" pitchFamily="18" charset="0"/>
              </a:rPr>
              <a:t>Overseas Development Administration. (1995, July). Guidance notes on how to do stakeholder analysis of aid projects and programmes. Social Development Department.</a:t>
            </a:r>
          </a:p>
          <a:p>
            <a:pPr algn="just">
              <a:spcAft>
                <a:spcPts val="825"/>
              </a:spcAft>
            </a:pPr>
            <a:r>
              <a:rPr lang="en-GB" sz="2600" dirty="0">
                <a:effectLst/>
                <a:latin typeface="Times New Roman" panose="02020603050405020304" pitchFamily="18" charset="0"/>
                <a:ea typeface="Times New Roman" panose="02020603050405020304" pitchFamily="18" charset="0"/>
                <a:cs typeface="Times New Roman" panose="02020603050405020304" pitchFamily="18" charset="0"/>
              </a:rPr>
              <a:t>Project Management Institute (PMI). (1996). A guide to the project management body of knowledge (PMBOK Guide). Newtown Square, PA: Project Management Institute.</a:t>
            </a:r>
          </a:p>
          <a:p>
            <a:pPr>
              <a:lnSpc>
                <a:spcPct val="107000"/>
              </a:lnSpc>
              <a:spcAft>
                <a:spcPts val="800"/>
              </a:spcAft>
            </a:pPr>
            <a:r>
              <a:rPr lang="en-GB" sz="2600" dirty="0" err="1">
                <a:effectLst/>
                <a:latin typeface="Times New Roman" panose="02020603050405020304" pitchFamily="18" charset="0"/>
                <a:ea typeface="Calibri" panose="020F0502020204030204" pitchFamily="34" charset="0"/>
                <a:cs typeface="Times New Roman" panose="02020603050405020304" pitchFamily="18" charset="0"/>
              </a:rPr>
              <a:t>Fewing</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P. (2013) Construction Project Management, </a:t>
            </a:r>
            <a:r>
              <a:rPr lang="en-GB" sz="2600" spc="25" dirty="0">
                <a:effectLst/>
                <a:latin typeface="Times New Roman" panose="02020603050405020304" pitchFamily="18" charset="0"/>
                <a:ea typeface="Calibri" panose="020F0502020204030204" pitchFamily="34" charset="0"/>
                <a:cs typeface="Times New Roman" panose="02020603050405020304" pitchFamily="18" charset="0"/>
              </a:rPr>
              <a:t>An Integrated Approach, 2nd Edition</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62135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D00C64-A085-42D9-BCCE-78492AEA5B77}"/>
              </a:ext>
            </a:extLst>
          </p:cNvPr>
          <p:cNvSpPr>
            <a:spLocks noGrp="1"/>
          </p:cNvSpPr>
          <p:nvPr>
            <p:ph idx="1"/>
          </p:nvPr>
        </p:nvSpPr>
        <p:spPr>
          <a:xfrm>
            <a:off x="3027680" y="2355427"/>
            <a:ext cx="5435600" cy="1505373"/>
          </a:xfrm>
        </p:spPr>
        <p:txBody>
          <a:bodyPr>
            <a:normAutofit/>
          </a:bodyPr>
          <a:lstStyle/>
          <a:p>
            <a:pPr marL="0" indent="0" algn="ctr">
              <a:buNone/>
            </a:pPr>
            <a:r>
              <a:rPr lang="en-GB" sz="2800" b="1" dirty="0">
                <a:latin typeface="Times New Roman" panose="02020603050405020304" pitchFamily="18" charset="0"/>
                <a:cs typeface="Times New Roman" panose="02020603050405020304" pitchFamily="18" charset="0"/>
              </a:rPr>
              <a:t>Thank you for your attention</a:t>
            </a:r>
          </a:p>
          <a:p>
            <a:pPr marL="0" indent="0" algn="ctr">
              <a:buNone/>
            </a:pPr>
            <a:r>
              <a:rPr lang="en-GB" sz="2800" b="1" dirty="0">
                <a:latin typeface="Times New Roman" panose="02020603050405020304" pitchFamily="18" charset="0"/>
                <a:cs typeface="Times New Roman" panose="02020603050405020304" pitchFamily="18" charset="0"/>
              </a:rPr>
              <a:t>Any questions?</a:t>
            </a:r>
          </a:p>
        </p:txBody>
      </p:sp>
    </p:spTree>
    <p:extLst>
      <p:ext uri="{BB962C8B-B14F-4D97-AF65-F5344CB8AC3E}">
        <p14:creationId xmlns:p14="http://schemas.microsoft.com/office/powerpoint/2010/main" val="26474000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559</TotalTime>
  <Words>996</Words>
  <Application>Microsoft Office PowerPoint</Application>
  <PresentationFormat>Widescreen</PresentationFormat>
  <Paragraphs>218</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Celestial</vt:lpstr>
      <vt:lpstr>BMSW5104 – Managing Projects in the Workplace Lecturer: Isaiah Oino   Project management plan for a restaurant extension   Student Name: Abdul Samad Student Number: 1918548 </vt:lpstr>
      <vt:lpstr>SCOPE OF PROJECT FOR RESTAURANT EXTENSION</vt:lpstr>
      <vt:lpstr> PLANNING PHASE </vt:lpstr>
      <vt:lpstr>  STAKEHOLDER ANALYSIS </vt:lpstr>
      <vt:lpstr>WORK BREAKDOWN STRUCTURE (WBS)</vt:lpstr>
      <vt:lpstr> PERMITS AND THE LICENSES </vt:lpstr>
      <vt:lpstr>COST/RESOURCES OF THE RESTAURANT EXTENSION</vt:lpstr>
      <vt:lpstr>PROJECT SIGN-OFF AND EXECUTION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BMSW5104 – Managing Projects in the Workplace Lecturer: Isaiah Oino   Project management plan for a restaurant extension   Student Name: Abdul Samad Student Number: 1918548</dc:title>
  <dc:creator>Nedolisa, Chinemelum</dc:creator>
  <cp:lastModifiedBy>Abdul Samad (1918548)</cp:lastModifiedBy>
  <cp:revision>10</cp:revision>
  <dcterms:created xsi:type="dcterms:W3CDTF">2021-11-30T11:03:35Z</dcterms:created>
  <dcterms:modified xsi:type="dcterms:W3CDTF">2021-12-06T18:07:07Z</dcterms:modified>
</cp:coreProperties>
</file>