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99" r:id="rId4"/>
  </p:sldMasterIdLst>
  <p:notesMasterIdLst>
    <p:notesMasterId r:id="rId12"/>
  </p:notesMasterIdLst>
  <p:handoutMasterIdLst>
    <p:handoutMasterId r:id="rId13"/>
  </p:handoutMasterIdLst>
  <p:sldIdLst>
    <p:sldId id="256" r:id="rId5"/>
    <p:sldId id="292" r:id="rId6"/>
    <p:sldId id="266" r:id="rId7"/>
    <p:sldId id="295" r:id="rId8"/>
    <p:sldId id="293" r:id="rId9"/>
    <p:sldId id="283" r:id="rId10"/>
    <p:sldId id="296"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65359"/>
    <a:srgbClr val="969FA7"/>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51A2A53-71E7-1C98-793A-D8DE6B8B11BA}" v="1726" dt="2026-02-27T18:13:34.537"/>
  </p1510:revLst>
</p1510:revInfo>
</file>

<file path=ppt/tableStyles.xml><?xml version="1.0" encoding="utf-8"?>
<a:tblStyleLst xmlns:a="http://schemas.openxmlformats.org/drawingml/2006/main" def="{912C8C85-51F0-491E-9774-3900AFEF0FD7}">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204" autoAdjust="0"/>
    <p:restoredTop sz="95388" autoAdjust="0"/>
  </p:normalViewPr>
  <p:slideViewPr>
    <p:cSldViewPr snapToGrid="0" showGuides="1">
      <p:cViewPr varScale="1">
        <p:scale>
          <a:sx n="104" d="100"/>
          <a:sy n="104" d="100"/>
        </p:scale>
        <p:origin x="84" y="552"/>
      </p:cViewPr>
      <p:guideLst/>
    </p:cSldViewPr>
  </p:slideViewPr>
  <p:outlineViewPr>
    <p:cViewPr>
      <p:scale>
        <a:sx n="33" d="100"/>
        <a:sy n="33" d="100"/>
      </p:scale>
      <p:origin x="0" y="-4982"/>
    </p:cViewPr>
  </p:outlineViewPr>
  <p:notesTextViewPr>
    <p:cViewPr>
      <p:scale>
        <a:sx n="1" d="1"/>
        <a:sy n="1" d="1"/>
      </p:scale>
      <p:origin x="0" y="0"/>
    </p:cViewPr>
  </p:notesTextViewPr>
  <p:sorterViewPr>
    <p:cViewPr varScale="1">
      <p:scale>
        <a:sx n="100" d="100"/>
        <a:sy n="100" d="100"/>
      </p:scale>
      <p:origin x="0" y="-1757"/>
    </p:cViewPr>
  </p:sorterViewPr>
  <p:notesViewPr>
    <p:cSldViewPr snapToGrid="0">
      <p:cViewPr varScale="1">
        <p:scale>
          <a:sx n="58" d="100"/>
          <a:sy n="58" d="100"/>
        </p:scale>
        <p:origin x="3240" y="67"/>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handoutMaster" Target="handoutMasters/handoutMaster1.xml"/><Relationship Id="rId18" Type="http://schemas.microsoft.com/office/2016/11/relationships/changesInfo" Target="changesInfos/changesInfo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20" Type="http://schemas.microsoft.com/office/2018/10/relationships/authors" Target="author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19"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viea Brown (2439324)" userId="S::2439324@student.uwtsd.ac.uk::e3e2ee69-b442-4b8f-8f97-a971c0f8cf96" providerId="AD" clId="Web-{951A2A53-71E7-1C98-793A-D8DE6B8B11BA}"/>
    <pc:docChg chg="addSld delSld modSld">
      <pc:chgData name="Iviea Brown (2439324)" userId="S::2439324@student.uwtsd.ac.uk::e3e2ee69-b442-4b8f-8f97-a971c0f8cf96" providerId="AD" clId="Web-{951A2A53-71E7-1C98-793A-D8DE6B8B11BA}" dt="2026-02-27T18:13:34.537" v="1374" actId="1076"/>
      <pc:docMkLst>
        <pc:docMk/>
      </pc:docMkLst>
      <pc:sldChg chg="addSp delSp modSp mod setClrOvrMap">
        <pc:chgData name="Iviea Brown (2439324)" userId="S::2439324@student.uwtsd.ac.uk::e3e2ee69-b442-4b8f-8f97-a971c0f8cf96" providerId="AD" clId="Web-{951A2A53-71E7-1C98-793A-D8DE6B8B11BA}" dt="2026-02-27T16:08:16.739" v="431" actId="20577"/>
        <pc:sldMkLst>
          <pc:docMk/>
          <pc:sldMk cId="1039759085" sldId="256"/>
        </pc:sldMkLst>
        <pc:spChg chg="mod">
          <ac:chgData name="Iviea Brown (2439324)" userId="S::2439324@student.uwtsd.ac.uk::e3e2ee69-b442-4b8f-8f97-a971c0f8cf96" providerId="AD" clId="Web-{951A2A53-71E7-1C98-793A-D8DE6B8B11BA}" dt="2026-02-27T16:08:16.739" v="431" actId="20577"/>
          <ac:spMkLst>
            <pc:docMk/>
            <pc:sldMk cId="1039759085" sldId="256"/>
            <ac:spMk id="8" creationId="{479F0267-9D1C-BDA9-A152-B01CD379FC92}"/>
          </ac:spMkLst>
        </pc:spChg>
        <pc:spChg chg="add del">
          <ac:chgData name="Iviea Brown (2439324)" userId="S::2439324@student.uwtsd.ac.uk::e3e2ee69-b442-4b8f-8f97-a971c0f8cf96" providerId="AD" clId="Web-{951A2A53-71E7-1C98-793A-D8DE6B8B11BA}" dt="2026-02-27T14:43:51.285" v="33"/>
          <ac:spMkLst>
            <pc:docMk/>
            <pc:sldMk cId="1039759085" sldId="256"/>
            <ac:spMk id="15" creationId="{E6C8E6EB-4C59-429B-97E4-72A058CFC4FB}"/>
          </ac:spMkLst>
        </pc:spChg>
        <pc:spChg chg="add">
          <ac:chgData name="Iviea Brown (2439324)" userId="S::2439324@student.uwtsd.ac.uk::e3e2ee69-b442-4b8f-8f97-a971c0f8cf96" providerId="AD" clId="Web-{951A2A53-71E7-1C98-793A-D8DE6B8B11BA}" dt="2026-02-27T14:40:37.912" v="0"/>
          <ac:spMkLst>
            <pc:docMk/>
            <pc:sldMk cId="1039759085" sldId="256"/>
            <ac:spMk id="17" creationId="{B5B90362-AFCC-46A9-B41C-A257A8C5B314}"/>
          </ac:spMkLst>
        </pc:spChg>
        <pc:spChg chg="add">
          <ac:chgData name="Iviea Brown (2439324)" userId="S::2439324@student.uwtsd.ac.uk::e3e2ee69-b442-4b8f-8f97-a971c0f8cf96" providerId="AD" clId="Web-{951A2A53-71E7-1C98-793A-D8DE6B8B11BA}" dt="2026-02-27T14:40:37.912" v="0"/>
          <ac:spMkLst>
            <pc:docMk/>
            <pc:sldMk cId="1039759085" sldId="256"/>
            <ac:spMk id="19" creationId="{F71EF7F1-38BA-471D-8CD4-2A9AE8E35527}"/>
          </ac:spMkLst>
        </pc:spChg>
        <pc:spChg chg="add">
          <ac:chgData name="Iviea Brown (2439324)" userId="S::2439324@student.uwtsd.ac.uk::e3e2ee69-b442-4b8f-8f97-a971c0f8cf96" providerId="AD" clId="Web-{951A2A53-71E7-1C98-793A-D8DE6B8B11BA}" dt="2026-02-27T14:40:37.912" v="0"/>
          <ac:spMkLst>
            <pc:docMk/>
            <pc:sldMk cId="1039759085" sldId="256"/>
            <ac:spMk id="21" creationId="{C0524398-BFB4-4C4A-8317-83B8729F9B26}"/>
          </ac:spMkLst>
        </pc:spChg>
        <pc:spChg chg="add del">
          <ac:chgData name="Iviea Brown (2439324)" userId="S::2439324@student.uwtsd.ac.uk::e3e2ee69-b442-4b8f-8f97-a971c0f8cf96" providerId="AD" clId="Web-{951A2A53-71E7-1C98-793A-D8DE6B8B11BA}" dt="2026-02-27T14:43:51.285" v="33"/>
          <ac:spMkLst>
            <pc:docMk/>
            <pc:sldMk cId="1039759085" sldId="256"/>
            <ac:spMk id="23" creationId="{E08D4B6A-8113-4DFB-B82E-B60CAC8E0A50}"/>
          </ac:spMkLst>
        </pc:spChg>
        <pc:spChg chg="add del">
          <ac:chgData name="Iviea Brown (2439324)" userId="S::2439324@student.uwtsd.ac.uk::e3e2ee69-b442-4b8f-8f97-a971c0f8cf96" providerId="AD" clId="Web-{951A2A53-71E7-1C98-793A-D8DE6B8B11BA}" dt="2026-02-27T14:43:51.285" v="33"/>
          <ac:spMkLst>
            <pc:docMk/>
            <pc:sldMk cId="1039759085" sldId="256"/>
            <ac:spMk id="25" creationId="{9822E561-F97C-4CBB-A9A6-A6BF6317BC84}"/>
          </ac:spMkLst>
        </pc:spChg>
        <pc:spChg chg="add del">
          <ac:chgData name="Iviea Brown (2439324)" userId="S::2439324@student.uwtsd.ac.uk::e3e2ee69-b442-4b8f-8f97-a971c0f8cf96" providerId="AD" clId="Web-{951A2A53-71E7-1C98-793A-D8DE6B8B11BA}" dt="2026-02-27T14:43:51.285" v="33"/>
          <ac:spMkLst>
            <pc:docMk/>
            <pc:sldMk cId="1039759085" sldId="256"/>
            <ac:spMk id="27" creationId="{B01B0E58-A5C8-4CDA-A2E0-35DF94E59857}"/>
          </ac:spMkLst>
        </pc:spChg>
        <pc:spChg chg="add">
          <ac:chgData name="Iviea Brown (2439324)" userId="S::2439324@student.uwtsd.ac.uk::e3e2ee69-b442-4b8f-8f97-a971c0f8cf96" providerId="AD" clId="Web-{951A2A53-71E7-1C98-793A-D8DE6B8B11BA}" dt="2026-02-27T14:43:51.285" v="33"/>
          <ac:spMkLst>
            <pc:docMk/>
            <pc:sldMk cId="1039759085" sldId="256"/>
            <ac:spMk id="32" creationId="{E6C8E6EB-4C59-429B-97E4-72A058CFC4FB}"/>
          </ac:spMkLst>
        </pc:spChg>
        <pc:spChg chg="add">
          <ac:chgData name="Iviea Brown (2439324)" userId="S::2439324@student.uwtsd.ac.uk::e3e2ee69-b442-4b8f-8f97-a971c0f8cf96" providerId="AD" clId="Web-{951A2A53-71E7-1C98-793A-D8DE6B8B11BA}" dt="2026-02-27T14:43:51.285" v="33"/>
          <ac:spMkLst>
            <pc:docMk/>
            <pc:sldMk cId="1039759085" sldId="256"/>
            <ac:spMk id="36" creationId="{F71EF7F1-38BA-471D-8CD4-2A9AE8E35527}"/>
          </ac:spMkLst>
        </pc:spChg>
        <pc:spChg chg="add">
          <ac:chgData name="Iviea Brown (2439324)" userId="S::2439324@student.uwtsd.ac.uk::e3e2ee69-b442-4b8f-8f97-a971c0f8cf96" providerId="AD" clId="Web-{951A2A53-71E7-1C98-793A-D8DE6B8B11BA}" dt="2026-02-27T14:43:51.285" v="33"/>
          <ac:spMkLst>
            <pc:docMk/>
            <pc:sldMk cId="1039759085" sldId="256"/>
            <ac:spMk id="38" creationId="{C0524398-BFB4-4C4A-8317-83B8729F9B26}"/>
          </ac:spMkLst>
        </pc:spChg>
        <pc:spChg chg="add">
          <ac:chgData name="Iviea Brown (2439324)" userId="S::2439324@student.uwtsd.ac.uk::e3e2ee69-b442-4b8f-8f97-a971c0f8cf96" providerId="AD" clId="Web-{951A2A53-71E7-1C98-793A-D8DE6B8B11BA}" dt="2026-02-27T14:43:51.285" v="33"/>
          <ac:spMkLst>
            <pc:docMk/>
            <pc:sldMk cId="1039759085" sldId="256"/>
            <ac:spMk id="42" creationId="{9822E561-F97C-4CBB-A9A6-A6BF6317BC84}"/>
          </ac:spMkLst>
        </pc:spChg>
        <pc:spChg chg="add">
          <ac:chgData name="Iviea Brown (2439324)" userId="S::2439324@student.uwtsd.ac.uk::e3e2ee69-b442-4b8f-8f97-a971c0f8cf96" providerId="AD" clId="Web-{951A2A53-71E7-1C98-793A-D8DE6B8B11BA}" dt="2026-02-27T14:43:51.285" v="33"/>
          <ac:spMkLst>
            <pc:docMk/>
            <pc:sldMk cId="1039759085" sldId="256"/>
            <ac:spMk id="44" creationId="{B01B0E58-A5C8-4CDA-A2E0-35DF94E59857}"/>
          </ac:spMkLst>
        </pc:spChg>
        <pc:picChg chg="mod">
          <ac:chgData name="Iviea Brown (2439324)" userId="S::2439324@student.uwtsd.ac.uk::e3e2ee69-b442-4b8f-8f97-a971c0f8cf96" providerId="AD" clId="Web-{951A2A53-71E7-1C98-793A-D8DE6B8B11BA}" dt="2026-02-27T14:40:37.912" v="0"/>
          <ac:picMkLst>
            <pc:docMk/>
            <pc:sldMk cId="1039759085" sldId="256"/>
            <ac:picMk id="10" creationId="{CC4B82FA-2EA0-5319-6B9C-8D78349FCB09}"/>
          </ac:picMkLst>
        </pc:picChg>
      </pc:sldChg>
      <pc:sldChg chg="del">
        <pc:chgData name="Iviea Brown (2439324)" userId="S::2439324@student.uwtsd.ac.uk::e3e2ee69-b442-4b8f-8f97-a971c0f8cf96" providerId="AD" clId="Web-{951A2A53-71E7-1C98-793A-D8DE6B8B11BA}" dt="2026-02-27T17:36:11.813" v="959"/>
        <pc:sldMkLst>
          <pc:docMk/>
          <pc:sldMk cId="837402205" sldId="264"/>
        </pc:sldMkLst>
      </pc:sldChg>
      <pc:sldChg chg="addSp delSp modSp">
        <pc:chgData name="Iviea Brown (2439324)" userId="S::2439324@student.uwtsd.ac.uk::e3e2ee69-b442-4b8f-8f97-a971c0f8cf96" providerId="AD" clId="Web-{951A2A53-71E7-1C98-793A-D8DE6B8B11BA}" dt="2026-02-27T16:53:08.843" v="858" actId="20577"/>
        <pc:sldMkLst>
          <pc:docMk/>
          <pc:sldMk cId="1721841647" sldId="266"/>
        </pc:sldMkLst>
        <pc:spChg chg="add del">
          <ac:chgData name="Iviea Brown (2439324)" userId="S::2439324@student.uwtsd.ac.uk::e3e2ee69-b442-4b8f-8f97-a971c0f8cf96" providerId="AD" clId="Web-{951A2A53-71E7-1C98-793A-D8DE6B8B11BA}" dt="2026-02-27T15:19:03.183" v="369"/>
          <ac:spMkLst>
            <pc:docMk/>
            <pc:sldMk cId="1721841647" sldId="266"/>
            <ac:spMk id="2" creationId="{2D4D65C0-187A-F75A-1BA4-74D5D59CD178}"/>
          </ac:spMkLst>
        </pc:spChg>
        <pc:spChg chg="add del">
          <ac:chgData name="Iviea Brown (2439324)" userId="S::2439324@student.uwtsd.ac.uk::e3e2ee69-b442-4b8f-8f97-a971c0f8cf96" providerId="AD" clId="Web-{951A2A53-71E7-1C98-793A-D8DE6B8B11BA}" dt="2026-02-27T16:32:58.041" v="445"/>
          <ac:spMkLst>
            <pc:docMk/>
            <pc:sldMk cId="1721841647" sldId="266"/>
            <ac:spMk id="2" creationId="{7DEF0D63-7938-E584-1555-AE2A27A76847}"/>
          </ac:spMkLst>
        </pc:spChg>
        <pc:spChg chg="add del mod">
          <ac:chgData name="Iviea Brown (2439324)" userId="S::2439324@student.uwtsd.ac.uk::e3e2ee69-b442-4b8f-8f97-a971c0f8cf96" providerId="AD" clId="Web-{951A2A53-71E7-1C98-793A-D8DE6B8B11BA}" dt="2026-02-27T16:33:58.151" v="453"/>
          <ac:spMkLst>
            <pc:docMk/>
            <pc:sldMk cId="1721841647" sldId="266"/>
            <ac:spMk id="3" creationId="{912E419E-BEF1-DDDC-76AA-FA772F0BBD34}"/>
          </ac:spMkLst>
        </pc:spChg>
        <pc:spChg chg="add del">
          <ac:chgData name="Iviea Brown (2439324)" userId="S::2439324@student.uwtsd.ac.uk::e3e2ee69-b442-4b8f-8f97-a971c0f8cf96" providerId="AD" clId="Web-{951A2A53-71E7-1C98-793A-D8DE6B8B11BA}" dt="2026-02-27T16:34:07.746" v="455"/>
          <ac:spMkLst>
            <pc:docMk/>
            <pc:sldMk cId="1721841647" sldId="266"/>
            <ac:spMk id="4" creationId="{F39802EA-1B53-F449-24CE-9794C4B9158D}"/>
          </ac:spMkLst>
        </pc:spChg>
        <pc:spChg chg="add del mod">
          <ac:chgData name="Iviea Brown (2439324)" userId="S::2439324@student.uwtsd.ac.uk::e3e2ee69-b442-4b8f-8f97-a971c0f8cf96" providerId="AD" clId="Web-{951A2A53-71E7-1C98-793A-D8DE6B8B11BA}" dt="2026-02-27T16:34:24.732" v="458"/>
          <ac:spMkLst>
            <pc:docMk/>
            <pc:sldMk cId="1721841647" sldId="266"/>
            <ac:spMk id="5" creationId="{E12E2706-5439-28B2-BD16-7A9907160DD4}"/>
          </ac:spMkLst>
        </pc:spChg>
        <pc:spChg chg="add mod">
          <ac:chgData name="Iviea Brown (2439324)" userId="S::2439324@student.uwtsd.ac.uk::e3e2ee69-b442-4b8f-8f97-a971c0f8cf96" providerId="AD" clId="Web-{951A2A53-71E7-1C98-793A-D8DE6B8B11BA}" dt="2026-02-27T16:53:08.843" v="858" actId="20577"/>
          <ac:spMkLst>
            <pc:docMk/>
            <pc:sldMk cId="1721841647" sldId="266"/>
            <ac:spMk id="6" creationId="{3A4E56CE-EA91-8699-7400-094B381FE2D9}"/>
          </ac:spMkLst>
        </pc:spChg>
        <pc:spChg chg="mod">
          <ac:chgData name="Iviea Brown (2439324)" userId="S::2439324@student.uwtsd.ac.uk::e3e2ee69-b442-4b8f-8f97-a971c0f8cf96" providerId="AD" clId="Web-{951A2A53-71E7-1C98-793A-D8DE6B8B11BA}" dt="2026-02-27T16:33:01.182" v="447" actId="20577"/>
          <ac:spMkLst>
            <pc:docMk/>
            <pc:sldMk cId="1721841647" sldId="266"/>
            <ac:spMk id="16" creationId="{B68E91FE-1E96-9012-B0A7-9E9605A1D060}"/>
          </ac:spMkLst>
        </pc:spChg>
        <pc:picChg chg="mod">
          <ac:chgData name="Iviea Brown (2439324)" userId="S::2439324@student.uwtsd.ac.uk::e3e2ee69-b442-4b8f-8f97-a971c0f8cf96" providerId="AD" clId="Web-{951A2A53-71E7-1C98-793A-D8DE6B8B11BA}" dt="2026-02-27T15:14:40.066" v="367" actId="1076"/>
          <ac:picMkLst>
            <pc:docMk/>
            <pc:sldMk cId="1721841647" sldId="266"/>
            <ac:picMk id="19" creationId="{B92D438B-6D57-86B9-0B77-0CC42EC18FF0}"/>
          </ac:picMkLst>
        </pc:picChg>
      </pc:sldChg>
      <pc:sldChg chg="del">
        <pc:chgData name="Iviea Brown (2439324)" userId="S::2439324@student.uwtsd.ac.uk::e3e2ee69-b442-4b8f-8f97-a971c0f8cf96" providerId="AD" clId="Web-{951A2A53-71E7-1C98-793A-D8DE6B8B11BA}" dt="2026-02-27T17:40:15.145" v="963"/>
        <pc:sldMkLst>
          <pc:docMk/>
          <pc:sldMk cId="4259977132" sldId="268"/>
        </pc:sldMkLst>
      </pc:sldChg>
      <pc:sldChg chg="modSp">
        <pc:chgData name="Iviea Brown (2439324)" userId="S::2439324@student.uwtsd.ac.uk::e3e2ee69-b442-4b8f-8f97-a971c0f8cf96" providerId="AD" clId="Web-{951A2A53-71E7-1C98-793A-D8DE6B8B11BA}" dt="2026-02-27T18:11:36.817" v="1357" actId="20577"/>
        <pc:sldMkLst>
          <pc:docMk/>
          <pc:sldMk cId="435195399" sldId="283"/>
        </pc:sldMkLst>
        <pc:spChg chg="mod">
          <ac:chgData name="Iviea Brown (2439324)" userId="S::2439324@student.uwtsd.ac.uk::e3e2ee69-b442-4b8f-8f97-a971c0f8cf96" providerId="AD" clId="Web-{951A2A53-71E7-1C98-793A-D8DE6B8B11BA}" dt="2026-02-27T18:07:46.062" v="1269" actId="20577"/>
          <ac:spMkLst>
            <pc:docMk/>
            <pc:sldMk cId="435195399" sldId="283"/>
            <ac:spMk id="19" creationId="{C903843E-1FAB-AFBB-BDC9-440FCC8CFB12}"/>
          </ac:spMkLst>
        </pc:spChg>
        <pc:spChg chg="mod">
          <ac:chgData name="Iviea Brown (2439324)" userId="S::2439324@student.uwtsd.ac.uk::e3e2ee69-b442-4b8f-8f97-a971c0f8cf96" providerId="AD" clId="Web-{951A2A53-71E7-1C98-793A-D8DE6B8B11BA}" dt="2026-02-27T18:11:36.817" v="1357" actId="20577"/>
          <ac:spMkLst>
            <pc:docMk/>
            <pc:sldMk cId="435195399" sldId="283"/>
            <ac:spMk id="20" creationId="{826664CC-F0B7-D2E1-A321-E97944F52EA3}"/>
          </ac:spMkLst>
        </pc:spChg>
      </pc:sldChg>
      <pc:sldChg chg="del">
        <pc:chgData name="Iviea Brown (2439324)" userId="S::2439324@student.uwtsd.ac.uk::e3e2ee69-b442-4b8f-8f97-a971c0f8cf96" providerId="AD" clId="Web-{951A2A53-71E7-1C98-793A-D8DE6B8B11BA}" dt="2026-02-27T17:38:37.050" v="962"/>
        <pc:sldMkLst>
          <pc:docMk/>
          <pc:sldMk cId="3604630649" sldId="285"/>
        </pc:sldMkLst>
      </pc:sldChg>
      <pc:sldChg chg="del">
        <pc:chgData name="Iviea Brown (2439324)" userId="S::2439324@student.uwtsd.ac.uk::e3e2ee69-b442-4b8f-8f97-a971c0f8cf96" providerId="AD" clId="Web-{951A2A53-71E7-1C98-793A-D8DE6B8B11BA}" dt="2026-02-27T17:40:20.660" v="964"/>
        <pc:sldMkLst>
          <pc:docMk/>
          <pc:sldMk cId="3854442470" sldId="287"/>
        </pc:sldMkLst>
      </pc:sldChg>
      <pc:sldChg chg="del">
        <pc:chgData name="Iviea Brown (2439324)" userId="S::2439324@student.uwtsd.ac.uk::e3e2ee69-b442-4b8f-8f97-a971c0f8cf96" providerId="AD" clId="Web-{951A2A53-71E7-1C98-793A-D8DE6B8B11BA}" dt="2026-02-27T17:40:24.098" v="965"/>
        <pc:sldMkLst>
          <pc:docMk/>
          <pc:sldMk cId="2676905442" sldId="289"/>
        </pc:sldMkLst>
      </pc:sldChg>
      <pc:sldChg chg="modSp">
        <pc:chgData name="Iviea Brown (2439324)" userId="S::2439324@student.uwtsd.ac.uk::e3e2ee69-b442-4b8f-8f97-a971c0f8cf96" providerId="AD" clId="Web-{951A2A53-71E7-1C98-793A-D8DE6B8B11BA}" dt="2026-02-27T17:55:19.027" v="988" actId="20577"/>
        <pc:sldMkLst>
          <pc:docMk/>
          <pc:sldMk cId="2201125929" sldId="292"/>
        </pc:sldMkLst>
        <pc:spChg chg="mod">
          <ac:chgData name="Iviea Brown (2439324)" userId="S::2439324@student.uwtsd.ac.uk::e3e2ee69-b442-4b8f-8f97-a971c0f8cf96" providerId="AD" clId="Web-{951A2A53-71E7-1C98-793A-D8DE6B8B11BA}" dt="2026-02-27T17:55:19.027" v="988" actId="20577"/>
          <ac:spMkLst>
            <pc:docMk/>
            <pc:sldMk cId="2201125929" sldId="292"/>
            <ac:spMk id="8" creationId="{1A667A9A-3428-68BE-D555-0DE1859FDF8A}"/>
          </ac:spMkLst>
        </pc:spChg>
        <pc:spChg chg="mod">
          <ac:chgData name="Iviea Brown (2439324)" userId="S::2439324@student.uwtsd.ac.uk::e3e2ee69-b442-4b8f-8f97-a971c0f8cf96" providerId="AD" clId="Web-{951A2A53-71E7-1C98-793A-D8DE6B8B11BA}" dt="2026-02-27T14:54:06.326" v="89" actId="20577"/>
          <ac:spMkLst>
            <pc:docMk/>
            <pc:sldMk cId="2201125929" sldId="292"/>
            <ac:spMk id="13" creationId="{FB23E1E4-7CB2-923B-9D41-672CB85E05DA}"/>
          </ac:spMkLst>
        </pc:spChg>
      </pc:sldChg>
      <pc:sldChg chg="modSp">
        <pc:chgData name="Iviea Brown (2439324)" userId="S::2439324@student.uwtsd.ac.uk::e3e2ee69-b442-4b8f-8f97-a971c0f8cf96" providerId="AD" clId="Web-{951A2A53-71E7-1C98-793A-D8DE6B8B11BA}" dt="2026-02-27T18:05:54.574" v="1247" actId="20577"/>
        <pc:sldMkLst>
          <pc:docMk/>
          <pc:sldMk cId="3695820081" sldId="293"/>
        </pc:sldMkLst>
        <pc:spChg chg="mod">
          <ac:chgData name="Iviea Brown (2439324)" userId="S::2439324@student.uwtsd.ac.uk::e3e2ee69-b442-4b8f-8f97-a971c0f8cf96" providerId="AD" clId="Web-{951A2A53-71E7-1C98-793A-D8DE6B8B11BA}" dt="2026-02-27T17:57:41.670" v="997" actId="20577"/>
          <ac:spMkLst>
            <pc:docMk/>
            <pc:sldMk cId="3695820081" sldId="293"/>
            <ac:spMk id="2" creationId="{E7E618A4-5020-A570-BAAC-71C22849B320}"/>
          </ac:spMkLst>
        </pc:spChg>
        <pc:spChg chg="mod">
          <ac:chgData name="Iviea Brown (2439324)" userId="S::2439324@student.uwtsd.ac.uk::e3e2ee69-b442-4b8f-8f97-a971c0f8cf96" providerId="AD" clId="Web-{951A2A53-71E7-1C98-793A-D8DE6B8B11BA}" dt="2026-02-27T18:05:54.574" v="1247" actId="20577"/>
          <ac:spMkLst>
            <pc:docMk/>
            <pc:sldMk cId="3695820081" sldId="293"/>
            <ac:spMk id="10" creationId="{C9475E86-FFB0-87BC-084C-C728916152B0}"/>
          </ac:spMkLst>
        </pc:spChg>
      </pc:sldChg>
      <pc:sldChg chg="del">
        <pc:chgData name="Iviea Brown (2439324)" userId="S::2439324@student.uwtsd.ac.uk::e3e2ee69-b442-4b8f-8f97-a971c0f8cf96" providerId="AD" clId="Web-{951A2A53-71E7-1C98-793A-D8DE6B8B11BA}" dt="2026-02-27T17:36:25.157" v="960"/>
        <pc:sldMkLst>
          <pc:docMk/>
          <pc:sldMk cId="2770959368" sldId="294"/>
        </pc:sldMkLst>
      </pc:sldChg>
      <pc:sldChg chg="modSp">
        <pc:chgData name="Iviea Brown (2439324)" userId="S::2439324@student.uwtsd.ac.uk::e3e2ee69-b442-4b8f-8f97-a971c0f8cf96" providerId="AD" clId="Web-{951A2A53-71E7-1C98-793A-D8DE6B8B11BA}" dt="2026-02-27T18:07:37.484" v="1263" actId="20577"/>
        <pc:sldMkLst>
          <pc:docMk/>
          <pc:sldMk cId="1605306264" sldId="295"/>
        </pc:sldMkLst>
        <pc:spChg chg="mod">
          <ac:chgData name="Iviea Brown (2439324)" userId="S::2439324@student.uwtsd.ac.uk::e3e2ee69-b442-4b8f-8f97-a971c0f8cf96" providerId="AD" clId="Web-{951A2A53-71E7-1C98-793A-D8DE6B8B11BA}" dt="2026-02-27T17:12:01.709" v="889" actId="14100"/>
          <ac:spMkLst>
            <pc:docMk/>
            <pc:sldMk cId="1605306264" sldId="295"/>
            <ac:spMk id="2" creationId="{51866CF7-69F4-F432-4747-28EF15528DB9}"/>
          </ac:spMkLst>
        </pc:spChg>
        <pc:spChg chg="mod">
          <ac:chgData name="Iviea Brown (2439324)" userId="S::2439324@student.uwtsd.ac.uk::e3e2ee69-b442-4b8f-8f97-a971c0f8cf96" providerId="AD" clId="Web-{951A2A53-71E7-1C98-793A-D8DE6B8B11BA}" dt="2026-02-27T18:07:37.484" v="1263" actId="20577"/>
          <ac:spMkLst>
            <pc:docMk/>
            <pc:sldMk cId="1605306264" sldId="295"/>
            <ac:spMk id="3" creationId="{44082E89-DB15-6D26-7098-DA9792B0B085}"/>
          </ac:spMkLst>
        </pc:spChg>
        <pc:picChg chg="mod">
          <ac:chgData name="Iviea Brown (2439324)" userId="S::2439324@student.uwtsd.ac.uk::e3e2ee69-b442-4b8f-8f97-a971c0f8cf96" providerId="AD" clId="Web-{951A2A53-71E7-1C98-793A-D8DE6B8B11BA}" dt="2026-02-27T17:29:43.487" v="900" actId="14100"/>
          <ac:picMkLst>
            <pc:docMk/>
            <pc:sldMk cId="1605306264" sldId="295"/>
            <ac:picMk id="21" creationId="{244AC564-6A07-A90A-B027-67CD2423BBD3}"/>
          </ac:picMkLst>
        </pc:picChg>
      </pc:sldChg>
      <pc:sldChg chg="modSp new">
        <pc:chgData name="Iviea Brown (2439324)" userId="S::2439324@student.uwtsd.ac.uk::e3e2ee69-b442-4b8f-8f97-a971c0f8cf96" providerId="AD" clId="Web-{951A2A53-71E7-1C98-793A-D8DE6B8B11BA}" dt="2026-02-27T18:13:34.537" v="1374" actId="1076"/>
        <pc:sldMkLst>
          <pc:docMk/>
          <pc:sldMk cId="253322700" sldId="296"/>
        </pc:sldMkLst>
        <pc:spChg chg="mod">
          <ac:chgData name="Iviea Brown (2439324)" userId="S::2439324@student.uwtsd.ac.uk::e3e2ee69-b442-4b8f-8f97-a971c0f8cf96" providerId="AD" clId="Web-{951A2A53-71E7-1C98-793A-D8DE6B8B11BA}" dt="2026-02-27T18:12:37.599" v="1369" actId="1076"/>
          <ac:spMkLst>
            <pc:docMk/>
            <pc:sldMk cId="253322700" sldId="296"/>
            <ac:spMk id="2" creationId="{43CD5B8F-8937-3BDE-3D82-110C89972D20}"/>
          </ac:spMkLst>
        </pc:spChg>
        <pc:spChg chg="mod">
          <ac:chgData name="Iviea Brown (2439324)" userId="S::2439324@student.uwtsd.ac.uk::e3e2ee69-b442-4b8f-8f97-a971c0f8cf96" providerId="AD" clId="Web-{951A2A53-71E7-1C98-793A-D8DE6B8B11BA}" dt="2026-02-27T18:13:34.537" v="1374" actId="1076"/>
          <ac:spMkLst>
            <pc:docMk/>
            <pc:sldMk cId="253322700" sldId="296"/>
            <ac:spMk id="3" creationId="{C9D1BBC5-6EFA-ED45-2CF6-6A7C7A772088}"/>
          </ac:spMkLst>
        </pc:spChg>
      </pc:sldChg>
      <pc:sldChg chg="del">
        <pc:chgData name="Iviea Brown (2439324)" userId="S::2439324@student.uwtsd.ac.uk::e3e2ee69-b442-4b8f-8f97-a971c0f8cf96" providerId="AD" clId="Web-{951A2A53-71E7-1C98-793A-D8DE6B8B11BA}" dt="2026-02-27T17:36:27.548" v="961"/>
        <pc:sldMkLst>
          <pc:docMk/>
          <pc:sldMk cId="370479512" sldId="296"/>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4C3C3A6-B337-4D83-9CDB-B9C35780FF72}"/>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B1C79A68-3D73-4695-8C1E-3CDBCB536D0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B97C6B7-F63D-48F8-8C65-A57506B0F13B}" type="datetimeFigureOut">
              <a:rPr lang="en-US" smtClean="0"/>
              <a:t>2/27/2026</a:t>
            </a:fld>
            <a:endParaRPr lang="en-US" dirty="0"/>
          </a:p>
        </p:txBody>
      </p:sp>
      <p:sp>
        <p:nvSpPr>
          <p:cNvPr id="4" name="Footer Placeholder 3">
            <a:extLst>
              <a:ext uri="{FF2B5EF4-FFF2-40B4-BE49-F238E27FC236}">
                <a16:creationId xmlns:a16="http://schemas.microsoft.com/office/drawing/2014/main" id="{3CF5045C-A7CE-41D4-85C5-0E9ACEEF9B2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D59ABD0F-F8EA-4B9F-8647-FC7D4AE3D834}"/>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4AB78DD-9481-4863-BCCC-946573546DA1}" type="slidenum">
              <a:rPr lang="en-US" smtClean="0"/>
              <a:t>‹#›</a:t>
            </a:fld>
            <a:endParaRPr lang="en-US" dirty="0"/>
          </a:p>
        </p:txBody>
      </p:sp>
    </p:spTree>
    <p:extLst>
      <p:ext uri="{BB962C8B-B14F-4D97-AF65-F5344CB8AC3E}">
        <p14:creationId xmlns:p14="http://schemas.microsoft.com/office/powerpoint/2010/main" val="58504032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C09A0FA-2191-4F92-A1E4-6EB4598AC4EC}" type="datetimeFigureOut">
              <a:rPr lang="en-US" smtClean="0"/>
              <a:t>2/27/2026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3359F2-43EF-4812-9DC0-98C0B1A40681}" type="slidenum">
              <a:rPr lang="en-US" smtClean="0"/>
              <a:t>‹#›</a:t>
            </a:fld>
            <a:endParaRPr lang="en-US" dirty="0"/>
          </a:p>
        </p:txBody>
      </p:sp>
    </p:spTree>
    <p:extLst>
      <p:ext uri="{BB962C8B-B14F-4D97-AF65-F5344CB8AC3E}">
        <p14:creationId xmlns:p14="http://schemas.microsoft.com/office/powerpoint/2010/main" val="4701116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3359F2-43EF-4812-9DC0-98C0B1A40681}" type="slidenum">
              <a:rPr lang="en-US" smtClean="0"/>
              <a:t>1</a:t>
            </a:fld>
            <a:endParaRPr lang="en-US" dirty="0"/>
          </a:p>
        </p:txBody>
      </p:sp>
    </p:spTree>
    <p:extLst>
      <p:ext uri="{BB962C8B-B14F-4D97-AF65-F5344CB8AC3E}">
        <p14:creationId xmlns:p14="http://schemas.microsoft.com/office/powerpoint/2010/main" val="19835233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3359F2-43EF-4812-9DC0-98C0B1A40681}" type="slidenum">
              <a:rPr lang="en-US" smtClean="0"/>
              <a:t>2</a:t>
            </a:fld>
            <a:endParaRPr lang="en-US" dirty="0"/>
          </a:p>
        </p:txBody>
      </p:sp>
    </p:spTree>
    <p:extLst>
      <p:ext uri="{BB962C8B-B14F-4D97-AF65-F5344CB8AC3E}">
        <p14:creationId xmlns:p14="http://schemas.microsoft.com/office/powerpoint/2010/main" val="9728502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3359F2-43EF-4812-9DC0-98C0B1A40681}" type="slidenum">
              <a:rPr lang="en-US" smtClean="0"/>
              <a:t>3</a:t>
            </a:fld>
            <a:endParaRPr lang="en-US" dirty="0"/>
          </a:p>
        </p:txBody>
      </p:sp>
    </p:spTree>
    <p:extLst>
      <p:ext uri="{BB962C8B-B14F-4D97-AF65-F5344CB8AC3E}">
        <p14:creationId xmlns:p14="http://schemas.microsoft.com/office/powerpoint/2010/main" val="39465740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3359F2-43EF-4812-9DC0-98C0B1A40681}" type="slidenum">
              <a:rPr lang="en-US" smtClean="0"/>
              <a:t>4</a:t>
            </a:fld>
            <a:endParaRPr lang="en-US" dirty="0"/>
          </a:p>
        </p:txBody>
      </p:sp>
    </p:spTree>
    <p:extLst>
      <p:ext uri="{BB962C8B-B14F-4D97-AF65-F5344CB8AC3E}">
        <p14:creationId xmlns:p14="http://schemas.microsoft.com/office/powerpoint/2010/main" val="10397931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3359F2-43EF-4812-9DC0-98C0B1A40681}" type="slidenum">
              <a:rPr lang="en-US" smtClean="0"/>
              <a:t>5</a:t>
            </a:fld>
            <a:endParaRPr lang="en-US" dirty="0"/>
          </a:p>
        </p:txBody>
      </p:sp>
    </p:spTree>
    <p:extLst>
      <p:ext uri="{BB962C8B-B14F-4D97-AF65-F5344CB8AC3E}">
        <p14:creationId xmlns:p14="http://schemas.microsoft.com/office/powerpoint/2010/main" val="9907043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3359F2-43EF-4812-9DC0-98C0B1A40681}" type="slidenum">
              <a:rPr lang="en-US" smtClean="0"/>
              <a:t>6</a:t>
            </a:fld>
            <a:endParaRPr lang="en-US" dirty="0"/>
          </a:p>
        </p:txBody>
      </p:sp>
    </p:spTree>
    <p:extLst>
      <p:ext uri="{BB962C8B-B14F-4D97-AF65-F5344CB8AC3E}">
        <p14:creationId xmlns:p14="http://schemas.microsoft.com/office/powerpoint/2010/main" val="16570271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r>
              <a:rPr lang="en-US"/>
              <a:t>20XX</a:t>
            </a:r>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970956175"/>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r>
              <a:rPr lang="en-US"/>
              <a:t>20XX</a:t>
            </a:r>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52162225"/>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r>
              <a:rPr lang="en-US"/>
              <a:t>20XX</a:t>
            </a:r>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156204891"/>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r>
              <a:rPr lang="en-US"/>
              <a:t>20XX</a:t>
            </a:r>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671244597"/>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r>
              <a:rPr lang="en-US"/>
              <a:t>20XX</a:t>
            </a:r>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735667623"/>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r>
              <a:rPr lang="en-US"/>
              <a:t>20XX</a:t>
            </a:r>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77012705"/>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r>
              <a:rPr lang="en-US"/>
              <a:t>20XX</a:t>
            </a:r>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963696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r>
              <a:rPr lang="en-US"/>
              <a:t>20XX</a:t>
            </a:r>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48225535"/>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t>20XX</a:t>
            </a:r>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33004488"/>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US"/>
              <a:t>20XX</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94885916"/>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r>
              <a:rPr lang="en-US"/>
              <a:t>20XX</a:t>
            </a:r>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26304563"/>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itle">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31937252-EACE-4232-855F-5C47E3F8B087}"/>
              </a:ext>
            </a:extLst>
          </p:cNvPr>
          <p:cNvSpPr>
            <a:spLocks noGrp="1"/>
          </p:cNvSpPr>
          <p:nvPr>
            <p:ph type="ctrTitle" hasCustomPrompt="1"/>
          </p:nvPr>
        </p:nvSpPr>
        <p:spPr>
          <a:xfrm>
            <a:off x="457200" y="1070901"/>
            <a:ext cx="11265407" cy="1499616"/>
          </a:xfrm>
        </p:spPr>
        <p:txBody>
          <a:bodyPr>
            <a:noAutofit/>
          </a:bodyPr>
          <a:lstStyle>
            <a:lvl1pPr>
              <a:defRPr/>
            </a:lvl1pPr>
          </a:lstStyle>
          <a:p>
            <a:r>
              <a:rPr lang="en-US" dirty="0"/>
              <a:t>Click to add title</a:t>
            </a:r>
          </a:p>
        </p:txBody>
      </p:sp>
      <p:sp>
        <p:nvSpPr>
          <p:cNvPr id="25" name="Picture Placeholder 24">
            <a:extLst>
              <a:ext uri="{FF2B5EF4-FFF2-40B4-BE49-F238E27FC236}">
                <a16:creationId xmlns:a16="http://schemas.microsoft.com/office/drawing/2014/main" id="{CBA6DBC1-39A1-48A6-8B81-3CD966D06E81}"/>
              </a:ext>
            </a:extLst>
          </p:cNvPr>
          <p:cNvSpPr>
            <a:spLocks noGrp="1"/>
          </p:cNvSpPr>
          <p:nvPr>
            <p:ph type="pic" sz="quarter" idx="13" hasCustomPrompt="1"/>
          </p:nvPr>
        </p:nvSpPr>
        <p:spPr>
          <a:xfrm>
            <a:off x="448055" y="3103684"/>
            <a:ext cx="11274551" cy="3287971"/>
          </a:xfrm>
          <a:solidFill>
            <a:schemeClr val="accent2"/>
          </a:solidFill>
        </p:spPr>
        <p:txBody>
          <a:bodyPr anchor="t" anchorCtr="0">
            <a:normAutofit/>
          </a:bodyPr>
          <a:lstStyle>
            <a:lvl1pPr marL="0" indent="0" algn="ctr">
              <a:buNone/>
              <a:defRPr/>
            </a:lvl1pPr>
          </a:lstStyle>
          <a:p>
            <a:r>
              <a:rPr lang="en-US" dirty="0"/>
              <a:t>Click to add picture</a:t>
            </a:r>
          </a:p>
        </p:txBody>
      </p:sp>
    </p:spTree>
    <p:extLst>
      <p:ext uri="{BB962C8B-B14F-4D97-AF65-F5344CB8AC3E}">
        <p14:creationId xmlns:p14="http://schemas.microsoft.com/office/powerpoint/2010/main" val="218629568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Agenda">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926BD44-2224-46FF-A4E7-9C9FFE19726B}"/>
              </a:ext>
            </a:extLst>
          </p:cNvPr>
          <p:cNvSpPr>
            <a:spLocks noGrp="1"/>
          </p:cNvSpPr>
          <p:nvPr>
            <p:ph type="title"/>
          </p:nvPr>
        </p:nvSpPr>
        <p:spPr>
          <a:xfrm>
            <a:off x="457200" y="640079"/>
            <a:ext cx="3657600" cy="2100851"/>
          </a:xfrm>
        </p:spPr>
        <p:txBody>
          <a:bodyPr>
            <a:noAutofit/>
          </a:bodyPr>
          <a:lstStyle>
            <a:lvl1pPr>
              <a:defRPr/>
            </a:lvl1pPr>
          </a:lstStyle>
          <a:p>
            <a:endParaRPr lang="en-US" dirty="0"/>
          </a:p>
        </p:txBody>
      </p:sp>
      <p:sp>
        <p:nvSpPr>
          <p:cNvPr id="2" name="Content Placeholder 5">
            <a:extLst>
              <a:ext uri="{FF2B5EF4-FFF2-40B4-BE49-F238E27FC236}">
                <a16:creationId xmlns:a16="http://schemas.microsoft.com/office/drawing/2014/main" id="{FC87D77D-2EA4-028B-1ACF-E1120CE8F0E0}"/>
              </a:ext>
            </a:extLst>
          </p:cNvPr>
          <p:cNvSpPr>
            <a:spLocks noGrp="1"/>
          </p:cNvSpPr>
          <p:nvPr>
            <p:ph sz="quarter" idx="4" hasCustomPrompt="1"/>
          </p:nvPr>
        </p:nvSpPr>
        <p:spPr>
          <a:xfrm>
            <a:off x="457201" y="2862470"/>
            <a:ext cx="3657600" cy="3510898"/>
          </a:xfrm>
        </p:spPr>
        <p:txBody>
          <a:bodyPr anchor="t" anchorCtr="0">
            <a:normAutofit/>
          </a:bodyPr>
          <a:lstStyle>
            <a:lvl1pPr marL="0" indent="0">
              <a:buNone/>
              <a:defRPr/>
            </a:lvl1pPr>
          </a:lstStyle>
          <a:p>
            <a:pPr lvl="0"/>
            <a:r>
              <a:rPr lang="en-US" dirty="0"/>
              <a:t>Click to add text </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Picture Placeholder 3">
            <a:extLst>
              <a:ext uri="{FF2B5EF4-FFF2-40B4-BE49-F238E27FC236}">
                <a16:creationId xmlns:a16="http://schemas.microsoft.com/office/drawing/2014/main" id="{CCFA45C0-9EBE-13AF-9B5D-9D5F4BF223E0}"/>
              </a:ext>
            </a:extLst>
          </p:cNvPr>
          <p:cNvSpPr>
            <a:spLocks noGrp="1"/>
          </p:cNvSpPr>
          <p:nvPr>
            <p:ph type="pic" sz="quarter" idx="13" hasCustomPrompt="1"/>
          </p:nvPr>
        </p:nvSpPr>
        <p:spPr>
          <a:xfrm>
            <a:off x="4242815" y="640080"/>
            <a:ext cx="7491984" cy="5751576"/>
          </a:xfrm>
          <a:custGeom>
            <a:avLst/>
            <a:gdLst>
              <a:gd name="connsiteX0" fmla="*/ 3800341 w 7491984"/>
              <a:gd name="connsiteY0" fmla="*/ 0 h 5751576"/>
              <a:gd name="connsiteX1" fmla="*/ 7491984 w 7491984"/>
              <a:gd name="connsiteY1" fmla="*/ 0 h 5751576"/>
              <a:gd name="connsiteX2" fmla="*/ 7491984 w 7491984"/>
              <a:gd name="connsiteY2" fmla="*/ 5751576 h 5751576"/>
              <a:gd name="connsiteX3" fmla="*/ 3800341 w 7491984"/>
              <a:gd name="connsiteY3" fmla="*/ 5751576 h 5751576"/>
              <a:gd name="connsiteX4" fmla="*/ 0 w 7491984"/>
              <a:gd name="connsiteY4" fmla="*/ 0 h 5751576"/>
              <a:gd name="connsiteX5" fmla="*/ 3696432 w 7491984"/>
              <a:gd name="connsiteY5" fmla="*/ 0 h 5751576"/>
              <a:gd name="connsiteX6" fmla="*/ 3696432 w 7491984"/>
              <a:gd name="connsiteY6" fmla="*/ 5751576 h 5751576"/>
              <a:gd name="connsiteX7" fmla="*/ 0 w 7491984"/>
              <a:gd name="connsiteY7" fmla="*/ 5751576 h 5751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91984" h="5751576">
                <a:moveTo>
                  <a:pt x="3800341" y="0"/>
                </a:moveTo>
                <a:lnTo>
                  <a:pt x="7491984" y="0"/>
                </a:lnTo>
                <a:lnTo>
                  <a:pt x="7491984" y="5751576"/>
                </a:lnTo>
                <a:lnTo>
                  <a:pt x="3800341" y="5751576"/>
                </a:lnTo>
                <a:close/>
                <a:moveTo>
                  <a:pt x="0" y="0"/>
                </a:moveTo>
                <a:lnTo>
                  <a:pt x="3696432" y="0"/>
                </a:lnTo>
                <a:lnTo>
                  <a:pt x="3696432" y="5751576"/>
                </a:lnTo>
                <a:lnTo>
                  <a:pt x="0" y="5751576"/>
                </a:lnTo>
                <a:close/>
              </a:path>
            </a:pathLst>
          </a:custGeom>
          <a:solidFill>
            <a:schemeClr val="accent2"/>
          </a:solidFill>
        </p:spPr>
        <p:txBody>
          <a:bodyPr wrap="square" anchor="t" anchorCtr="0">
            <a:noAutofit/>
          </a:bodyPr>
          <a:lstStyle>
            <a:lvl1pPr marL="0" indent="0" algn="ctr">
              <a:buNone/>
              <a:defRPr/>
            </a:lvl1pPr>
          </a:lstStyle>
          <a:p>
            <a:r>
              <a:rPr lang="en-US" dirty="0"/>
              <a:t>Click to add picture</a:t>
            </a:r>
          </a:p>
        </p:txBody>
      </p:sp>
      <p:sp>
        <p:nvSpPr>
          <p:cNvPr id="9" name="Date Placeholder 8">
            <a:extLst>
              <a:ext uri="{FF2B5EF4-FFF2-40B4-BE49-F238E27FC236}">
                <a16:creationId xmlns:a16="http://schemas.microsoft.com/office/drawing/2014/main" id="{D5DDC5FA-EEDB-898F-533E-4094ADA899B9}"/>
              </a:ext>
            </a:extLst>
          </p:cNvPr>
          <p:cNvSpPr>
            <a:spLocks noGrp="1"/>
          </p:cNvSpPr>
          <p:nvPr>
            <p:ph type="dt" sz="half" idx="15"/>
          </p:nvPr>
        </p:nvSpPr>
        <p:spPr/>
        <p:txBody>
          <a:bodyPr/>
          <a:lstStyle/>
          <a:p>
            <a:r>
              <a:rPr lang="en-US"/>
              <a:t>20XX</a:t>
            </a:r>
            <a:endParaRPr lang="en-US" dirty="0"/>
          </a:p>
        </p:txBody>
      </p:sp>
      <p:sp>
        <p:nvSpPr>
          <p:cNvPr id="12" name="Footer Placeholder 11">
            <a:extLst>
              <a:ext uri="{FF2B5EF4-FFF2-40B4-BE49-F238E27FC236}">
                <a16:creationId xmlns:a16="http://schemas.microsoft.com/office/drawing/2014/main" id="{E79B0359-4B55-D899-E584-A8E6B2ED9123}"/>
              </a:ext>
            </a:extLst>
          </p:cNvPr>
          <p:cNvSpPr>
            <a:spLocks noGrp="1"/>
          </p:cNvSpPr>
          <p:nvPr>
            <p:ph type="ftr" sz="quarter" idx="16"/>
          </p:nvPr>
        </p:nvSpPr>
        <p:spPr/>
        <p:txBody>
          <a:bodyPr/>
          <a:lstStyle/>
          <a:p>
            <a:endParaRPr lang="en-US" dirty="0"/>
          </a:p>
        </p:txBody>
      </p:sp>
      <p:sp>
        <p:nvSpPr>
          <p:cNvPr id="13" name="Slide Number Placeholder 12">
            <a:extLst>
              <a:ext uri="{FF2B5EF4-FFF2-40B4-BE49-F238E27FC236}">
                <a16:creationId xmlns:a16="http://schemas.microsoft.com/office/drawing/2014/main" id="{6B916D02-76FE-EAED-CC51-A50448811F7D}"/>
              </a:ext>
            </a:extLst>
          </p:cNvPr>
          <p:cNvSpPr>
            <a:spLocks noGrp="1"/>
          </p:cNvSpPr>
          <p:nvPr>
            <p:ph type="sldNum" sz="quarter" idx="17"/>
          </p:nvPr>
        </p:nvSpPr>
        <p:spPr>
          <a:xfrm>
            <a:off x="10682289" y="6423914"/>
            <a:ext cx="1052510" cy="365125"/>
          </a:xfrm>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235942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Section Break">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6E787D40-90B5-470E-95A2-784F1CB479C9}"/>
              </a:ext>
            </a:extLst>
          </p:cNvPr>
          <p:cNvSpPr>
            <a:spLocks noGrp="1"/>
          </p:cNvSpPr>
          <p:nvPr>
            <p:ph type="ctrTitle" hasCustomPrompt="1"/>
          </p:nvPr>
        </p:nvSpPr>
        <p:spPr>
          <a:xfrm>
            <a:off x="449580" y="4423702"/>
            <a:ext cx="11292839" cy="1550378"/>
          </a:xfrm>
        </p:spPr>
        <p:txBody>
          <a:bodyPr>
            <a:noAutofit/>
          </a:bodyPr>
          <a:lstStyle>
            <a:lvl1pPr algn="ctr">
              <a:defRPr/>
            </a:lvl1pPr>
          </a:lstStyle>
          <a:p>
            <a:r>
              <a:rPr lang="en-US" dirty="0"/>
              <a:t>Click to add title</a:t>
            </a:r>
          </a:p>
        </p:txBody>
      </p:sp>
      <p:sp>
        <p:nvSpPr>
          <p:cNvPr id="3" name="Picture Placeholder 2">
            <a:extLst>
              <a:ext uri="{FF2B5EF4-FFF2-40B4-BE49-F238E27FC236}">
                <a16:creationId xmlns:a16="http://schemas.microsoft.com/office/drawing/2014/main" id="{D528BC27-38F1-47F3-EC35-7DD8B88A7533}"/>
              </a:ext>
            </a:extLst>
          </p:cNvPr>
          <p:cNvSpPr>
            <a:spLocks noGrp="1"/>
          </p:cNvSpPr>
          <p:nvPr>
            <p:ph type="pic" sz="quarter" idx="13" hasCustomPrompt="1"/>
          </p:nvPr>
        </p:nvSpPr>
        <p:spPr>
          <a:xfrm>
            <a:off x="449580" y="705104"/>
            <a:ext cx="11292840" cy="3643376"/>
          </a:xfrm>
          <a:custGeom>
            <a:avLst/>
            <a:gdLst>
              <a:gd name="connsiteX0" fmla="*/ 7593576 w 11292840"/>
              <a:gd name="connsiteY0" fmla="*/ 0 h 3643376"/>
              <a:gd name="connsiteX1" fmla="*/ 11292840 w 11292840"/>
              <a:gd name="connsiteY1" fmla="*/ 0 h 3643376"/>
              <a:gd name="connsiteX2" fmla="*/ 11292840 w 11292840"/>
              <a:gd name="connsiteY2" fmla="*/ 3643376 h 3643376"/>
              <a:gd name="connsiteX3" fmla="*/ 7593576 w 11292840"/>
              <a:gd name="connsiteY3" fmla="*/ 3643376 h 3643376"/>
              <a:gd name="connsiteX4" fmla="*/ 0 w 11292840"/>
              <a:gd name="connsiteY4" fmla="*/ 0 h 3643376"/>
              <a:gd name="connsiteX5" fmla="*/ 7489667 w 11292840"/>
              <a:gd name="connsiteY5" fmla="*/ 0 h 3643376"/>
              <a:gd name="connsiteX6" fmla="*/ 7489667 w 11292840"/>
              <a:gd name="connsiteY6" fmla="*/ 3643376 h 3643376"/>
              <a:gd name="connsiteX7" fmla="*/ 0 w 11292840"/>
              <a:gd name="connsiteY7" fmla="*/ 3643376 h 3643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292840" h="3643376">
                <a:moveTo>
                  <a:pt x="7593576" y="0"/>
                </a:moveTo>
                <a:lnTo>
                  <a:pt x="11292840" y="0"/>
                </a:lnTo>
                <a:lnTo>
                  <a:pt x="11292840" y="3643376"/>
                </a:lnTo>
                <a:lnTo>
                  <a:pt x="7593576" y="3643376"/>
                </a:lnTo>
                <a:close/>
                <a:moveTo>
                  <a:pt x="0" y="0"/>
                </a:moveTo>
                <a:lnTo>
                  <a:pt x="7489667" y="0"/>
                </a:lnTo>
                <a:lnTo>
                  <a:pt x="7489667" y="3643376"/>
                </a:lnTo>
                <a:lnTo>
                  <a:pt x="0" y="3643376"/>
                </a:lnTo>
                <a:close/>
              </a:path>
            </a:pathLst>
          </a:custGeom>
          <a:solidFill>
            <a:schemeClr val="accent2"/>
          </a:solidFill>
        </p:spPr>
        <p:txBody>
          <a:bodyPr wrap="square" anchor="t">
            <a:noAutofit/>
          </a:bodyPr>
          <a:lstStyle>
            <a:lvl1pPr marL="0" indent="0" algn="ctr">
              <a:buNone/>
              <a:defRPr/>
            </a:lvl1pPr>
          </a:lstStyle>
          <a:p>
            <a:pPr marL="0" marR="0" lvl="0" indent="0" algn="ctr"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dirty="0"/>
              <a:t>Click to add picture</a:t>
            </a:r>
          </a:p>
          <a:p>
            <a:endParaRPr lang="en-US" dirty="0"/>
          </a:p>
        </p:txBody>
      </p:sp>
    </p:spTree>
    <p:extLst>
      <p:ext uri="{BB962C8B-B14F-4D97-AF65-F5344CB8AC3E}">
        <p14:creationId xmlns:p14="http://schemas.microsoft.com/office/powerpoint/2010/main" val="47680879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Title + subtitle + picture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772C41-A024-2F33-1F04-21E003FA7291}"/>
              </a:ext>
            </a:extLst>
          </p:cNvPr>
          <p:cNvSpPr>
            <a:spLocks noGrp="1"/>
          </p:cNvSpPr>
          <p:nvPr>
            <p:ph type="ctrTitle"/>
          </p:nvPr>
        </p:nvSpPr>
        <p:spPr>
          <a:xfrm>
            <a:off x="436882" y="629920"/>
            <a:ext cx="3606800" cy="2809240"/>
          </a:xfrm>
        </p:spPr>
        <p:txBody>
          <a:bodyPr anchor="b">
            <a:noAutofit/>
          </a:bodyPr>
          <a:lstStyle>
            <a:lvl1pPr algn="l">
              <a:defRPr sz="2800"/>
            </a:lvl1pPr>
          </a:lstStyle>
          <a:p>
            <a:r>
              <a:rPr lang="en-US" dirty="0"/>
              <a:t>Click to edit Master title style</a:t>
            </a:r>
          </a:p>
        </p:txBody>
      </p:sp>
      <p:sp>
        <p:nvSpPr>
          <p:cNvPr id="3" name="Subtitle 2">
            <a:extLst>
              <a:ext uri="{FF2B5EF4-FFF2-40B4-BE49-F238E27FC236}">
                <a16:creationId xmlns:a16="http://schemas.microsoft.com/office/drawing/2014/main" id="{473BC2DF-9C2A-052C-AD2C-0A8ABAA50374}"/>
              </a:ext>
            </a:extLst>
          </p:cNvPr>
          <p:cNvSpPr>
            <a:spLocks noGrp="1"/>
          </p:cNvSpPr>
          <p:nvPr>
            <p:ph type="subTitle" idx="1"/>
          </p:nvPr>
        </p:nvSpPr>
        <p:spPr>
          <a:xfrm>
            <a:off x="436881" y="3698240"/>
            <a:ext cx="3606800" cy="2271076"/>
          </a:xfrm>
        </p:spPr>
        <p:txBody>
          <a:bodyPr anchor="t">
            <a:no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C0070940-5919-2C95-2278-32E50BF14DD1}"/>
              </a:ext>
            </a:extLst>
          </p:cNvPr>
          <p:cNvSpPr>
            <a:spLocks noGrp="1"/>
          </p:cNvSpPr>
          <p:nvPr>
            <p:ph type="dt" sz="half" idx="10"/>
          </p:nvPr>
        </p:nvSpPr>
        <p:spPr/>
        <p:txBody>
          <a:bodyPr/>
          <a:lstStyle/>
          <a:p>
            <a:r>
              <a:rPr lang="en-US"/>
              <a:t>20XX</a:t>
            </a:r>
            <a:endParaRPr lang="en-US" dirty="0"/>
          </a:p>
        </p:txBody>
      </p:sp>
      <p:sp>
        <p:nvSpPr>
          <p:cNvPr id="5" name="Footer Placeholder 4">
            <a:extLst>
              <a:ext uri="{FF2B5EF4-FFF2-40B4-BE49-F238E27FC236}">
                <a16:creationId xmlns:a16="http://schemas.microsoft.com/office/drawing/2014/main" id="{1957D599-49CF-19FE-6D86-C5EDB765F41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8931DF1-1C8D-86B9-BFDD-098FFC00FDC2}"/>
              </a:ext>
            </a:extLst>
          </p:cNvPr>
          <p:cNvSpPr>
            <a:spLocks noGrp="1"/>
          </p:cNvSpPr>
          <p:nvPr>
            <p:ph type="sldNum" sz="quarter" idx="12"/>
          </p:nvPr>
        </p:nvSpPr>
        <p:spPr>
          <a:xfrm>
            <a:off x="10702608" y="6423914"/>
            <a:ext cx="1052510" cy="365125"/>
          </a:xfrm>
        </p:spPr>
        <p:txBody>
          <a:bodyPr/>
          <a:lstStyle/>
          <a:p>
            <a:fld id="{CBD12358-51D2-46B3-9BDE-DF29528B9454}" type="slidenum">
              <a:rPr lang="en-US" smtClean="0"/>
              <a:t>‹#›</a:t>
            </a:fld>
            <a:endParaRPr lang="en-US" dirty="0"/>
          </a:p>
        </p:txBody>
      </p:sp>
      <p:sp>
        <p:nvSpPr>
          <p:cNvPr id="9" name="Picture Placeholder 8">
            <a:extLst>
              <a:ext uri="{FF2B5EF4-FFF2-40B4-BE49-F238E27FC236}">
                <a16:creationId xmlns:a16="http://schemas.microsoft.com/office/drawing/2014/main" id="{454FD2A1-D363-7C44-2A72-54E8B397D31A}"/>
              </a:ext>
            </a:extLst>
          </p:cNvPr>
          <p:cNvSpPr>
            <a:spLocks noGrp="1"/>
          </p:cNvSpPr>
          <p:nvPr>
            <p:ph type="pic" sz="quarter" idx="13"/>
          </p:nvPr>
        </p:nvSpPr>
        <p:spPr>
          <a:xfrm>
            <a:off x="4236720" y="650240"/>
            <a:ext cx="7518398" cy="5713918"/>
          </a:xfrm>
          <a:custGeom>
            <a:avLst/>
            <a:gdLst>
              <a:gd name="connsiteX0" fmla="*/ 3806436 w 7518398"/>
              <a:gd name="connsiteY0" fmla="*/ 4479475 h 5713918"/>
              <a:gd name="connsiteX1" fmla="*/ 7518398 w 7518398"/>
              <a:gd name="connsiteY1" fmla="*/ 4479475 h 5713918"/>
              <a:gd name="connsiteX2" fmla="*/ 7518398 w 7518398"/>
              <a:gd name="connsiteY2" fmla="*/ 5713918 h 5713918"/>
              <a:gd name="connsiteX3" fmla="*/ 3806436 w 7518398"/>
              <a:gd name="connsiteY3" fmla="*/ 5713918 h 5713918"/>
              <a:gd name="connsiteX4" fmla="*/ 0 w 7518398"/>
              <a:gd name="connsiteY4" fmla="*/ 4479475 h 5713918"/>
              <a:gd name="connsiteX5" fmla="*/ 3702527 w 7518398"/>
              <a:gd name="connsiteY5" fmla="*/ 4479475 h 5713918"/>
              <a:gd name="connsiteX6" fmla="*/ 3702527 w 7518398"/>
              <a:gd name="connsiteY6" fmla="*/ 5713918 h 5713918"/>
              <a:gd name="connsiteX7" fmla="*/ 0 w 7518398"/>
              <a:gd name="connsiteY7" fmla="*/ 5713918 h 5713918"/>
              <a:gd name="connsiteX8" fmla="*/ 3806436 w 7518398"/>
              <a:gd name="connsiteY8" fmla="*/ 0 h 5713918"/>
              <a:gd name="connsiteX9" fmla="*/ 7518398 w 7518398"/>
              <a:gd name="connsiteY9" fmla="*/ 0 h 5713918"/>
              <a:gd name="connsiteX10" fmla="*/ 7518398 w 7518398"/>
              <a:gd name="connsiteY10" fmla="*/ 4379183 h 5713918"/>
              <a:gd name="connsiteX11" fmla="*/ 3806436 w 7518398"/>
              <a:gd name="connsiteY11" fmla="*/ 4379183 h 5713918"/>
              <a:gd name="connsiteX12" fmla="*/ 0 w 7518398"/>
              <a:gd name="connsiteY12" fmla="*/ 0 h 5713918"/>
              <a:gd name="connsiteX13" fmla="*/ 3702527 w 7518398"/>
              <a:gd name="connsiteY13" fmla="*/ 0 h 5713918"/>
              <a:gd name="connsiteX14" fmla="*/ 3702527 w 7518398"/>
              <a:gd name="connsiteY14" fmla="*/ 4379183 h 5713918"/>
              <a:gd name="connsiteX15" fmla="*/ 0 w 7518398"/>
              <a:gd name="connsiteY15" fmla="*/ 4379183 h 57139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518398" h="5713918">
                <a:moveTo>
                  <a:pt x="3806436" y="4479475"/>
                </a:moveTo>
                <a:lnTo>
                  <a:pt x="7518398" y="4479475"/>
                </a:lnTo>
                <a:lnTo>
                  <a:pt x="7518398" y="5713918"/>
                </a:lnTo>
                <a:lnTo>
                  <a:pt x="3806436" y="5713918"/>
                </a:lnTo>
                <a:close/>
                <a:moveTo>
                  <a:pt x="0" y="4479475"/>
                </a:moveTo>
                <a:lnTo>
                  <a:pt x="3702527" y="4479475"/>
                </a:lnTo>
                <a:lnTo>
                  <a:pt x="3702527" y="5713918"/>
                </a:lnTo>
                <a:lnTo>
                  <a:pt x="0" y="5713918"/>
                </a:lnTo>
                <a:close/>
                <a:moveTo>
                  <a:pt x="3806436" y="0"/>
                </a:moveTo>
                <a:lnTo>
                  <a:pt x="7518398" y="0"/>
                </a:lnTo>
                <a:lnTo>
                  <a:pt x="7518398" y="4379183"/>
                </a:lnTo>
                <a:lnTo>
                  <a:pt x="3806436" y="4379183"/>
                </a:lnTo>
                <a:close/>
                <a:moveTo>
                  <a:pt x="0" y="0"/>
                </a:moveTo>
                <a:lnTo>
                  <a:pt x="3702527" y="0"/>
                </a:lnTo>
                <a:lnTo>
                  <a:pt x="3702527" y="4379183"/>
                </a:lnTo>
                <a:lnTo>
                  <a:pt x="0" y="4379183"/>
                </a:lnTo>
                <a:close/>
              </a:path>
            </a:pathLst>
          </a:custGeom>
          <a:solidFill>
            <a:schemeClr val="accent2"/>
          </a:solidFill>
        </p:spPr>
        <p:txBody>
          <a:bodyPr wrap="square" anchor="t">
            <a:noAutofit/>
          </a:bodyPr>
          <a:lstStyle/>
          <a:p>
            <a:endParaRPr lang="en-US" dirty="0"/>
          </a:p>
        </p:txBody>
      </p:sp>
    </p:spTree>
    <p:extLst>
      <p:ext uri="{BB962C8B-B14F-4D97-AF65-F5344CB8AC3E}">
        <p14:creationId xmlns:p14="http://schemas.microsoft.com/office/powerpoint/2010/main" val="404088076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Introduction bottom">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F9CC542F-D03C-4537-9B6E-7F653B651524}"/>
              </a:ext>
            </a:extLst>
          </p:cNvPr>
          <p:cNvSpPr>
            <a:spLocks noGrp="1"/>
          </p:cNvSpPr>
          <p:nvPr>
            <p:ph type="title" hasCustomPrompt="1"/>
          </p:nvPr>
        </p:nvSpPr>
        <p:spPr>
          <a:xfrm>
            <a:off x="457200" y="2878091"/>
            <a:ext cx="3729789" cy="3440485"/>
          </a:xfrm>
        </p:spPr>
        <p:txBody>
          <a:bodyPr tIns="182880" bIns="182880" anchor="ctr" anchorCtr="0">
            <a:noAutofit/>
          </a:bodyPr>
          <a:lstStyle/>
          <a:p>
            <a:r>
              <a:rPr lang="en-US" dirty="0"/>
              <a:t>Click to add title</a:t>
            </a:r>
            <a:endParaRPr lang="en-US" dirty="0">
              <a:solidFill>
                <a:schemeClr val="tx2"/>
              </a:solidFill>
            </a:endParaRPr>
          </a:p>
        </p:txBody>
      </p:sp>
      <p:sp>
        <p:nvSpPr>
          <p:cNvPr id="3" name="Picture Placeholder 2">
            <a:extLst>
              <a:ext uri="{FF2B5EF4-FFF2-40B4-BE49-F238E27FC236}">
                <a16:creationId xmlns:a16="http://schemas.microsoft.com/office/drawing/2014/main" id="{130F1D2B-CBE7-6279-2158-7A9F3B5D5C61}"/>
              </a:ext>
            </a:extLst>
          </p:cNvPr>
          <p:cNvSpPr>
            <a:spLocks noGrp="1"/>
          </p:cNvSpPr>
          <p:nvPr>
            <p:ph type="pic" sz="quarter" idx="19" hasCustomPrompt="1"/>
          </p:nvPr>
        </p:nvSpPr>
        <p:spPr>
          <a:xfrm>
            <a:off x="457200" y="670560"/>
            <a:ext cx="11267440" cy="2139696"/>
          </a:xfrm>
          <a:custGeom>
            <a:avLst/>
            <a:gdLst>
              <a:gd name="connsiteX0" fmla="*/ 3783068 w 11267440"/>
              <a:gd name="connsiteY0" fmla="*/ 0 h 2139696"/>
              <a:gd name="connsiteX1" fmla="*/ 11267440 w 11267440"/>
              <a:gd name="connsiteY1" fmla="*/ 0 h 2139696"/>
              <a:gd name="connsiteX2" fmla="*/ 11267440 w 11267440"/>
              <a:gd name="connsiteY2" fmla="*/ 2139696 h 2139696"/>
              <a:gd name="connsiteX3" fmla="*/ 3783068 w 11267440"/>
              <a:gd name="connsiteY3" fmla="*/ 2139696 h 2139696"/>
              <a:gd name="connsiteX4" fmla="*/ 0 w 11267440"/>
              <a:gd name="connsiteY4" fmla="*/ 0 h 2139696"/>
              <a:gd name="connsiteX5" fmla="*/ 3677799 w 11267440"/>
              <a:gd name="connsiteY5" fmla="*/ 0 h 2139696"/>
              <a:gd name="connsiteX6" fmla="*/ 3677799 w 11267440"/>
              <a:gd name="connsiteY6" fmla="*/ 2139696 h 2139696"/>
              <a:gd name="connsiteX7" fmla="*/ 0 w 11267440"/>
              <a:gd name="connsiteY7" fmla="*/ 2139696 h 2139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267440" h="2139696">
                <a:moveTo>
                  <a:pt x="3783068" y="0"/>
                </a:moveTo>
                <a:lnTo>
                  <a:pt x="11267440" y="0"/>
                </a:lnTo>
                <a:lnTo>
                  <a:pt x="11267440" y="2139696"/>
                </a:lnTo>
                <a:lnTo>
                  <a:pt x="3783068" y="2139696"/>
                </a:lnTo>
                <a:close/>
                <a:moveTo>
                  <a:pt x="0" y="0"/>
                </a:moveTo>
                <a:lnTo>
                  <a:pt x="3677799" y="0"/>
                </a:lnTo>
                <a:lnTo>
                  <a:pt x="3677799" y="2139696"/>
                </a:lnTo>
                <a:lnTo>
                  <a:pt x="0" y="2139696"/>
                </a:lnTo>
                <a:close/>
              </a:path>
            </a:pathLst>
          </a:custGeom>
          <a:solidFill>
            <a:schemeClr val="accent2"/>
          </a:solidFill>
        </p:spPr>
        <p:txBody>
          <a:bodyPr wrap="square" anchor="t" anchorCtr="0">
            <a:noAutofit/>
          </a:bodyPr>
          <a:lstStyle>
            <a:lvl1pPr marL="0" indent="0" algn="ctr">
              <a:buNone/>
              <a:defRPr/>
            </a:lvl1pPr>
          </a:lstStyle>
          <a:p>
            <a:r>
              <a:rPr lang="en-US" dirty="0"/>
              <a:t>Click to add picture</a:t>
            </a:r>
          </a:p>
        </p:txBody>
      </p:sp>
      <p:sp>
        <p:nvSpPr>
          <p:cNvPr id="7" name="Content Placeholder 5">
            <a:extLst>
              <a:ext uri="{FF2B5EF4-FFF2-40B4-BE49-F238E27FC236}">
                <a16:creationId xmlns:a16="http://schemas.microsoft.com/office/drawing/2014/main" id="{135EE74D-5A60-B83C-5C2D-7B6FEA778FCB}"/>
              </a:ext>
            </a:extLst>
          </p:cNvPr>
          <p:cNvSpPr>
            <a:spLocks noGrp="1"/>
          </p:cNvSpPr>
          <p:nvPr>
            <p:ph sz="quarter" idx="4" hasCustomPrompt="1"/>
          </p:nvPr>
        </p:nvSpPr>
        <p:spPr>
          <a:xfrm>
            <a:off x="4305827" y="2878091"/>
            <a:ext cx="7418813" cy="3440485"/>
          </a:xfrm>
        </p:spPr>
        <p:txBody>
          <a:bodyPr anchor="ctr" anchorCtr="0">
            <a:normAutofit/>
          </a:bodyPr>
          <a:lstStyle>
            <a:lvl1pPr marL="283464" indent="-283464">
              <a:buFont typeface="Arial" panose="020B0604020202020204" pitchFamily="34" charset="0"/>
              <a:buChar char="•"/>
              <a:defRPr/>
            </a:lvl1pPr>
            <a:lvl2pPr marL="283464" indent="-283464">
              <a:buFont typeface="Arial" panose="020B0604020202020204" pitchFamily="34" charset="0"/>
              <a:buChar char="•"/>
              <a:defRPr/>
            </a:lvl2pPr>
            <a:lvl3pPr marL="283464" indent="-283464">
              <a:buFont typeface="Arial" panose="020B0604020202020204" pitchFamily="34" charset="0"/>
              <a:buChar char="•"/>
              <a:defRPr/>
            </a:lvl3pPr>
            <a:lvl4pPr marL="283464" indent="-283464">
              <a:buFont typeface="Arial" panose="020B0604020202020204" pitchFamily="34" charset="0"/>
              <a:buChar char="•"/>
              <a:defRPr/>
            </a:lvl4pPr>
            <a:lvl5pPr marL="283464" indent="-283464">
              <a:buFont typeface="Arial" panose="020B0604020202020204" pitchFamily="34" charset="0"/>
              <a:buChar char="•"/>
              <a:defRPr/>
            </a:lvl5pPr>
          </a:lstStyle>
          <a:p>
            <a:pPr lvl="0"/>
            <a:r>
              <a:rPr lang="en-US" dirty="0"/>
              <a:t>Click to add text </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Footer Placeholder 9">
            <a:extLst>
              <a:ext uri="{FF2B5EF4-FFF2-40B4-BE49-F238E27FC236}">
                <a16:creationId xmlns:a16="http://schemas.microsoft.com/office/drawing/2014/main" id="{2BCF1FAD-0BAD-2574-3352-B152DF76C150}"/>
              </a:ext>
            </a:extLst>
          </p:cNvPr>
          <p:cNvSpPr>
            <a:spLocks noGrp="1"/>
          </p:cNvSpPr>
          <p:nvPr>
            <p:ph type="ftr" sz="quarter" idx="17"/>
          </p:nvPr>
        </p:nvSpPr>
        <p:spPr/>
        <p:txBody>
          <a:bodyPr/>
          <a:lstStyle/>
          <a:p>
            <a:endParaRPr lang="en-US" dirty="0"/>
          </a:p>
        </p:txBody>
      </p:sp>
      <p:sp>
        <p:nvSpPr>
          <p:cNvPr id="9" name="Date Placeholder 8">
            <a:extLst>
              <a:ext uri="{FF2B5EF4-FFF2-40B4-BE49-F238E27FC236}">
                <a16:creationId xmlns:a16="http://schemas.microsoft.com/office/drawing/2014/main" id="{EC328E41-645E-D257-FFF3-93344A8E4FA5}"/>
              </a:ext>
            </a:extLst>
          </p:cNvPr>
          <p:cNvSpPr>
            <a:spLocks noGrp="1"/>
          </p:cNvSpPr>
          <p:nvPr>
            <p:ph type="dt" sz="half" idx="16"/>
          </p:nvPr>
        </p:nvSpPr>
        <p:spPr/>
        <p:txBody>
          <a:bodyPr/>
          <a:lstStyle/>
          <a:p>
            <a:r>
              <a:rPr lang="en-US"/>
              <a:t>20XX</a:t>
            </a:r>
            <a:endParaRPr lang="en-US" dirty="0"/>
          </a:p>
        </p:txBody>
      </p:sp>
      <p:sp>
        <p:nvSpPr>
          <p:cNvPr id="14" name="Slide Number Placeholder 13">
            <a:extLst>
              <a:ext uri="{FF2B5EF4-FFF2-40B4-BE49-F238E27FC236}">
                <a16:creationId xmlns:a16="http://schemas.microsoft.com/office/drawing/2014/main" id="{DEF9E45A-6561-C074-14CE-B3B63476D221}"/>
              </a:ext>
            </a:extLst>
          </p:cNvPr>
          <p:cNvSpPr>
            <a:spLocks noGrp="1"/>
          </p:cNvSpPr>
          <p:nvPr>
            <p:ph type="sldNum" sz="quarter" idx="18"/>
          </p:nvPr>
        </p:nvSpPr>
        <p:spPr>
          <a:xfrm>
            <a:off x="10672130" y="6423914"/>
            <a:ext cx="1052510" cy="365125"/>
          </a:xfrm>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94703606"/>
      </p:ext>
    </p:extLst>
  </p:cSld>
  <p:clrMapOvr>
    <a:masterClrMapping/>
  </p:clrMapOvr>
  <p:extLst>
    <p:ext uri="{DCECCB84-F9BA-43D5-87BE-67443E8EF086}">
      <p15:sldGuideLst xmlns:p15="http://schemas.microsoft.com/office/powerpoint/2012/main">
        <p15:guide id="1" orient="horz">
          <p15:clr>
            <a:srgbClr val="FBAE40"/>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Title + sub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772C41-A024-2F33-1F04-21E003FA7291}"/>
              </a:ext>
            </a:extLst>
          </p:cNvPr>
          <p:cNvSpPr>
            <a:spLocks noGrp="1"/>
          </p:cNvSpPr>
          <p:nvPr>
            <p:ph type="ctrTitle"/>
          </p:nvPr>
        </p:nvSpPr>
        <p:spPr>
          <a:xfrm>
            <a:off x="1524000" y="1143000"/>
            <a:ext cx="9144000" cy="2585720"/>
          </a:xfrm>
        </p:spPr>
        <p:txBody>
          <a:bodyPr anchor="b">
            <a:noAutofit/>
          </a:bodyPr>
          <a:lstStyle>
            <a:lvl1pPr algn="ctr">
              <a:defRPr sz="4000"/>
            </a:lvl1pPr>
          </a:lstStyle>
          <a:p>
            <a:r>
              <a:rPr lang="en-US" dirty="0"/>
              <a:t>Click to edit Master title style</a:t>
            </a:r>
          </a:p>
        </p:txBody>
      </p:sp>
      <p:sp>
        <p:nvSpPr>
          <p:cNvPr id="3" name="Subtitle 2">
            <a:extLst>
              <a:ext uri="{FF2B5EF4-FFF2-40B4-BE49-F238E27FC236}">
                <a16:creationId xmlns:a16="http://schemas.microsoft.com/office/drawing/2014/main" id="{473BC2DF-9C2A-052C-AD2C-0A8ABAA50374}"/>
              </a:ext>
            </a:extLst>
          </p:cNvPr>
          <p:cNvSpPr>
            <a:spLocks noGrp="1"/>
          </p:cNvSpPr>
          <p:nvPr>
            <p:ph type="subTitle" idx="1"/>
          </p:nvPr>
        </p:nvSpPr>
        <p:spPr>
          <a:xfrm>
            <a:off x="1524000" y="3799840"/>
            <a:ext cx="9144000" cy="2052320"/>
          </a:xfrm>
        </p:spPr>
        <p:txBody>
          <a:bodyPr anchor="t">
            <a:no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Tree>
    <p:extLst>
      <p:ext uri="{BB962C8B-B14F-4D97-AF65-F5344CB8AC3E}">
        <p14:creationId xmlns:p14="http://schemas.microsoft.com/office/powerpoint/2010/main" val="336414970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Two Content 1">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457200" y="690880"/>
            <a:ext cx="11267440" cy="1143000"/>
          </a:xfrm>
        </p:spPr>
        <p:txBody>
          <a:bodyPr/>
          <a:lstStyle>
            <a:lvl1pPr>
              <a:defRPr/>
            </a:lvl1pPr>
          </a:lstStyle>
          <a:p>
            <a:r>
              <a:rPr lang="en-US" dirty="0"/>
              <a:t>Click to add title</a:t>
            </a:r>
          </a:p>
        </p:txBody>
      </p:sp>
      <p:sp>
        <p:nvSpPr>
          <p:cNvPr id="9" name="Content Placeholder 3">
            <a:extLst>
              <a:ext uri="{FF2B5EF4-FFF2-40B4-BE49-F238E27FC236}">
                <a16:creationId xmlns:a16="http://schemas.microsoft.com/office/drawing/2014/main" id="{ECA520B1-DC84-A47D-1F5E-CCD567EB2D86}"/>
              </a:ext>
            </a:extLst>
          </p:cNvPr>
          <p:cNvSpPr>
            <a:spLocks noGrp="1"/>
          </p:cNvSpPr>
          <p:nvPr>
            <p:ph sz="half" idx="13" hasCustomPrompt="1"/>
          </p:nvPr>
        </p:nvSpPr>
        <p:spPr>
          <a:xfrm>
            <a:off x="457200" y="2187362"/>
            <a:ext cx="3657600" cy="3633047"/>
          </a:xfrm>
        </p:spPr>
        <p:txBody>
          <a:bodyPr anchor="t">
            <a:normAutofit/>
          </a:bodyPr>
          <a:lstStyle>
            <a:lvl1pPr marL="342900" indent="-342900">
              <a:buFont typeface="+mj-lt"/>
              <a:buAutoNum type="arabicPeriod"/>
              <a:defRPr sz="1800"/>
            </a:lvl1pPr>
            <a:lvl2pPr marL="914400" indent="-342900">
              <a:buFont typeface="+mj-lt"/>
              <a:buAutoNum type="alphaLcPeriod"/>
              <a:defRPr sz="1800"/>
            </a:lvl2pPr>
            <a:lvl3pPr marL="1371600" indent="-342900">
              <a:buFont typeface="+mj-lt"/>
              <a:buAutoNum type="arabicPeriod"/>
              <a:defRPr sz="1800"/>
            </a:lvl3pPr>
            <a:lvl4pPr marL="1600200" indent="-342900">
              <a:buFont typeface="+mj-lt"/>
              <a:buAutoNum type="alphaLcParenR"/>
              <a:defRPr sz="1800"/>
            </a:lvl4pPr>
            <a:lvl5pPr marL="2057400" indent="-400050">
              <a:buFont typeface="+mj-lt"/>
              <a:buAutoNum type="romanLcPeriod"/>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hasCustomPrompt="1"/>
          </p:nvPr>
        </p:nvSpPr>
        <p:spPr>
          <a:xfrm>
            <a:off x="4282437" y="2187361"/>
            <a:ext cx="7442203" cy="3633047"/>
          </a:xfrm>
        </p:spPr>
        <p:txBody>
          <a:bodyPr anchor="t">
            <a:normAutofit/>
          </a:bodyPr>
          <a:lstStyle>
            <a:lvl1pPr marL="0" indent="0">
              <a:buNone/>
              <a:defRPr sz="1800"/>
            </a:lvl1pPr>
            <a:lvl2pPr marL="0">
              <a:defRPr sz="1800"/>
            </a:lvl2pPr>
            <a:lvl3pPr marL="548640">
              <a:defRPr sz="1800"/>
            </a:lvl3pPr>
            <a:lvl4pPr marL="822960">
              <a:defRPr sz="1800"/>
            </a:lvl4pPr>
            <a:lvl5pPr marL="1097280">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p:cNvSpPr>
            <a:spLocks noGrp="1"/>
          </p:cNvSpPr>
          <p:nvPr>
            <p:ph type="ftr" sz="quarter" idx="11"/>
          </p:nvPr>
        </p:nvSpPr>
        <p:spPr>
          <a:xfrm>
            <a:off x="457200" y="6423914"/>
            <a:ext cx="7041202" cy="365125"/>
          </a:xfrm>
        </p:spPr>
        <p:txBody>
          <a:bodyPr/>
          <a:lstStyle/>
          <a:p>
            <a:endParaRPr lang="en-US" dirty="0"/>
          </a:p>
        </p:txBody>
      </p:sp>
      <p:sp>
        <p:nvSpPr>
          <p:cNvPr id="5" name="Date Placeholder 4"/>
          <p:cNvSpPr>
            <a:spLocks noGrp="1"/>
          </p:cNvSpPr>
          <p:nvPr>
            <p:ph type="dt" sz="half" idx="10"/>
          </p:nvPr>
        </p:nvSpPr>
        <p:spPr/>
        <p:txBody>
          <a:bodyPr/>
          <a:lstStyle/>
          <a:p>
            <a:r>
              <a:rPr lang="en-US"/>
              <a:t>20XX</a:t>
            </a:r>
            <a:endParaRPr lang="en-US" dirty="0"/>
          </a:p>
        </p:txBody>
      </p:sp>
      <p:sp>
        <p:nvSpPr>
          <p:cNvPr id="7" name="Slide Number Placeholder 6"/>
          <p:cNvSpPr>
            <a:spLocks noGrp="1"/>
          </p:cNvSpPr>
          <p:nvPr>
            <p:ph type="sldNum" sz="quarter" idx="12"/>
          </p:nvPr>
        </p:nvSpPr>
        <p:spPr>
          <a:xfrm>
            <a:off x="10558300" y="6423914"/>
            <a:ext cx="1166340" cy="365125"/>
          </a:xfrm>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22208790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Title + subtitle +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772C41-A024-2F33-1F04-21E003FA7291}"/>
              </a:ext>
            </a:extLst>
          </p:cNvPr>
          <p:cNvSpPr>
            <a:spLocks noGrp="1"/>
          </p:cNvSpPr>
          <p:nvPr>
            <p:ph type="ctrTitle"/>
          </p:nvPr>
        </p:nvSpPr>
        <p:spPr>
          <a:xfrm>
            <a:off x="6108219" y="741363"/>
            <a:ext cx="5626579" cy="1286219"/>
          </a:xfrm>
        </p:spPr>
        <p:txBody>
          <a:bodyPr anchor="b">
            <a:noAutofit/>
          </a:bodyPr>
          <a:lstStyle>
            <a:lvl1pPr algn="l">
              <a:defRPr sz="2800"/>
            </a:lvl1pPr>
          </a:lstStyle>
          <a:p>
            <a:endParaRPr lang="en-US" dirty="0"/>
          </a:p>
        </p:txBody>
      </p:sp>
      <p:sp>
        <p:nvSpPr>
          <p:cNvPr id="8" name="Picture Placeholder 7">
            <a:extLst>
              <a:ext uri="{FF2B5EF4-FFF2-40B4-BE49-F238E27FC236}">
                <a16:creationId xmlns:a16="http://schemas.microsoft.com/office/drawing/2014/main" id="{FCBE840D-FAED-31D9-AF31-112670D0FA2E}"/>
              </a:ext>
            </a:extLst>
          </p:cNvPr>
          <p:cNvSpPr>
            <a:spLocks noGrp="1"/>
          </p:cNvSpPr>
          <p:nvPr>
            <p:ph type="pic" sz="quarter" idx="13"/>
          </p:nvPr>
        </p:nvSpPr>
        <p:spPr>
          <a:xfrm>
            <a:off x="457200" y="761684"/>
            <a:ext cx="5171440" cy="5662230"/>
          </a:xfrm>
          <a:custGeom>
            <a:avLst/>
            <a:gdLst>
              <a:gd name="connsiteX0" fmla="*/ 0 w 5171440"/>
              <a:gd name="connsiteY0" fmla="*/ 5056400 h 5662230"/>
              <a:gd name="connsiteX1" fmla="*/ 3685975 w 5171440"/>
              <a:gd name="connsiteY1" fmla="*/ 5056400 h 5662230"/>
              <a:gd name="connsiteX2" fmla="*/ 3685975 w 5171440"/>
              <a:gd name="connsiteY2" fmla="*/ 5662230 h 5662230"/>
              <a:gd name="connsiteX3" fmla="*/ 0 w 5171440"/>
              <a:gd name="connsiteY3" fmla="*/ 5662230 h 5662230"/>
              <a:gd name="connsiteX4" fmla="*/ 3789884 w 5171440"/>
              <a:gd name="connsiteY4" fmla="*/ 0 h 5662230"/>
              <a:gd name="connsiteX5" fmla="*/ 5171440 w 5171440"/>
              <a:gd name="connsiteY5" fmla="*/ 0 h 5662230"/>
              <a:gd name="connsiteX6" fmla="*/ 5171440 w 5171440"/>
              <a:gd name="connsiteY6" fmla="*/ 5662230 h 5662230"/>
              <a:gd name="connsiteX7" fmla="*/ 3789884 w 5171440"/>
              <a:gd name="connsiteY7" fmla="*/ 5662230 h 5662230"/>
              <a:gd name="connsiteX8" fmla="*/ 3789884 w 5171440"/>
              <a:gd name="connsiteY8" fmla="*/ 5056400 h 5662230"/>
              <a:gd name="connsiteX9" fmla="*/ 5168980 w 5171440"/>
              <a:gd name="connsiteY9" fmla="*/ 5056400 h 5662230"/>
              <a:gd name="connsiteX10" fmla="*/ 5168980 w 5171440"/>
              <a:gd name="connsiteY10" fmla="*/ 4956108 h 5662230"/>
              <a:gd name="connsiteX11" fmla="*/ 3789884 w 5171440"/>
              <a:gd name="connsiteY11" fmla="*/ 4956108 h 5662230"/>
              <a:gd name="connsiteX12" fmla="*/ 0 w 5171440"/>
              <a:gd name="connsiteY12" fmla="*/ 0 h 5662230"/>
              <a:gd name="connsiteX13" fmla="*/ 3685975 w 5171440"/>
              <a:gd name="connsiteY13" fmla="*/ 0 h 5662230"/>
              <a:gd name="connsiteX14" fmla="*/ 3685975 w 5171440"/>
              <a:gd name="connsiteY14" fmla="*/ 4956108 h 5662230"/>
              <a:gd name="connsiteX15" fmla="*/ 0 w 5171440"/>
              <a:gd name="connsiteY15" fmla="*/ 4956108 h 5662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171440" h="5662230">
                <a:moveTo>
                  <a:pt x="0" y="5056400"/>
                </a:moveTo>
                <a:lnTo>
                  <a:pt x="3685975" y="5056400"/>
                </a:lnTo>
                <a:lnTo>
                  <a:pt x="3685975" y="5662230"/>
                </a:lnTo>
                <a:lnTo>
                  <a:pt x="0" y="5662230"/>
                </a:lnTo>
                <a:close/>
                <a:moveTo>
                  <a:pt x="3789884" y="0"/>
                </a:moveTo>
                <a:lnTo>
                  <a:pt x="5171440" y="0"/>
                </a:lnTo>
                <a:lnTo>
                  <a:pt x="5171440" y="5662230"/>
                </a:lnTo>
                <a:lnTo>
                  <a:pt x="3789884" y="5662230"/>
                </a:lnTo>
                <a:lnTo>
                  <a:pt x="3789884" y="5056400"/>
                </a:lnTo>
                <a:lnTo>
                  <a:pt x="5168980" y="5056400"/>
                </a:lnTo>
                <a:lnTo>
                  <a:pt x="5168980" y="4956108"/>
                </a:lnTo>
                <a:lnTo>
                  <a:pt x="3789884" y="4956108"/>
                </a:lnTo>
                <a:close/>
                <a:moveTo>
                  <a:pt x="0" y="0"/>
                </a:moveTo>
                <a:lnTo>
                  <a:pt x="3685975" y="0"/>
                </a:lnTo>
                <a:lnTo>
                  <a:pt x="3685975" y="4956108"/>
                </a:lnTo>
                <a:lnTo>
                  <a:pt x="0" y="4956108"/>
                </a:lnTo>
                <a:close/>
              </a:path>
            </a:pathLst>
          </a:custGeom>
          <a:solidFill>
            <a:schemeClr val="accent2"/>
          </a:solidFill>
        </p:spPr>
        <p:txBody>
          <a:bodyPr wrap="square">
            <a:noAutofit/>
          </a:bodyPr>
          <a:lstStyle/>
          <a:p>
            <a:endParaRPr lang="en-US" dirty="0"/>
          </a:p>
        </p:txBody>
      </p:sp>
      <p:sp>
        <p:nvSpPr>
          <p:cNvPr id="10" name="Content Placeholder 2">
            <a:extLst>
              <a:ext uri="{FF2B5EF4-FFF2-40B4-BE49-F238E27FC236}">
                <a16:creationId xmlns:a16="http://schemas.microsoft.com/office/drawing/2014/main" id="{1E22983C-26B8-DE15-E309-D0E93B8C6996}"/>
              </a:ext>
            </a:extLst>
          </p:cNvPr>
          <p:cNvSpPr>
            <a:spLocks noGrp="1"/>
          </p:cNvSpPr>
          <p:nvPr>
            <p:ph idx="1" hasCustomPrompt="1"/>
          </p:nvPr>
        </p:nvSpPr>
        <p:spPr>
          <a:xfrm>
            <a:off x="6106160" y="2235200"/>
            <a:ext cx="5628639" cy="4188713"/>
          </a:xfrm>
        </p:spPr>
        <p:txBody>
          <a:bodyPr anchor="t" anchorCtr="0">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1957D599-49CF-19FE-6D86-C5EDB765F413}"/>
              </a:ext>
            </a:extLst>
          </p:cNvPr>
          <p:cNvSpPr>
            <a:spLocks noGrp="1"/>
          </p:cNvSpPr>
          <p:nvPr>
            <p:ph type="ftr" sz="quarter" idx="11"/>
          </p:nvPr>
        </p:nvSpPr>
        <p:spPr/>
        <p:txBody>
          <a:bodyPr/>
          <a:lstStyle/>
          <a:p>
            <a:endParaRPr lang="en-US" dirty="0"/>
          </a:p>
        </p:txBody>
      </p:sp>
      <p:sp>
        <p:nvSpPr>
          <p:cNvPr id="4" name="Date Placeholder 3">
            <a:extLst>
              <a:ext uri="{FF2B5EF4-FFF2-40B4-BE49-F238E27FC236}">
                <a16:creationId xmlns:a16="http://schemas.microsoft.com/office/drawing/2014/main" id="{C0070940-5919-2C95-2278-32E50BF14DD1}"/>
              </a:ext>
            </a:extLst>
          </p:cNvPr>
          <p:cNvSpPr>
            <a:spLocks noGrp="1"/>
          </p:cNvSpPr>
          <p:nvPr>
            <p:ph type="dt" sz="half" idx="10"/>
          </p:nvPr>
        </p:nvSpPr>
        <p:spPr/>
        <p:txBody>
          <a:bodyPr/>
          <a:lstStyle/>
          <a:p>
            <a:r>
              <a:rPr lang="en-US"/>
              <a:t>20XX</a:t>
            </a:r>
            <a:endParaRPr lang="en-US" dirty="0"/>
          </a:p>
        </p:txBody>
      </p:sp>
      <p:sp>
        <p:nvSpPr>
          <p:cNvPr id="6" name="Slide Number Placeholder 5">
            <a:extLst>
              <a:ext uri="{FF2B5EF4-FFF2-40B4-BE49-F238E27FC236}">
                <a16:creationId xmlns:a16="http://schemas.microsoft.com/office/drawing/2014/main" id="{28931DF1-1C8D-86B9-BFDD-098FFC00FDC2}"/>
              </a:ext>
            </a:extLst>
          </p:cNvPr>
          <p:cNvSpPr>
            <a:spLocks noGrp="1"/>
          </p:cNvSpPr>
          <p:nvPr>
            <p:ph type="sldNum" sz="quarter" idx="12"/>
          </p:nvPr>
        </p:nvSpPr>
        <p:spPr>
          <a:xfrm>
            <a:off x="10682289" y="6423914"/>
            <a:ext cx="1052510" cy="365125"/>
          </a:xfrm>
        </p:spPr>
        <p:txBody>
          <a:bodyPr/>
          <a:lstStyle/>
          <a:p>
            <a:fld id="{CBD12358-51D2-46B3-9BDE-DF29528B9454}" type="slidenum">
              <a:rPr lang="en-US" smtClean="0"/>
              <a:t>‹#›</a:t>
            </a:fld>
            <a:endParaRPr lang="en-US" dirty="0"/>
          </a:p>
        </p:txBody>
      </p:sp>
    </p:spTree>
    <p:extLst>
      <p:ext uri="{BB962C8B-B14F-4D97-AF65-F5344CB8AC3E}">
        <p14:creationId xmlns:p14="http://schemas.microsoft.com/office/powerpoint/2010/main" val="393925181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Content + tab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40C44A-93E6-6C58-5E88-AFDC594EC27A}"/>
              </a:ext>
            </a:extLst>
          </p:cNvPr>
          <p:cNvSpPr>
            <a:spLocks noGrp="1"/>
          </p:cNvSpPr>
          <p:nvPr>
            <p:ph type="title"/>
          </p:nvPr>
        </p:nvSpPr>
        <p:spPr>
          <a:xfrm>
            <a:off x="447040" y="725444"/>
            <a:ext cx="11277600" cy="1044253"/>
          </a:xfrm>
        </p:spPr>
        <p:txBody>
          <a:bodyPr anchor="b" anchorCtr="0">
            <a:noAutofit/>
          </a:bodyPr>
          <a:lstStyle/>
          <a:p>
            <a:r>
              <a:rPr lang="en-US" dirty="0"/>
              <a:t>Click to edit Master title style</a:t>
            </a:r>
          </a:p>
        </p:txBody>
      </p:sp>
      <p:sp>
        <p:nvSpPr>
          <p:cNvPr id="3" name="Content Placeholder 2">
            <a:extLst>
              <a:ext uri="{FF2B5EF4-FFF2-40B4-BE49-F238E27FC236}">
                <a16:creationId xmlns:a16="http://schemas.microsoft.com/office/drawing/2014/main" id="{0C813049-5F46-053E-6279-8183259649A6}"/>
              </a:ext>
            </a:extLst>
          </p:cNvPr>
          <p:cNvSpPr>
            <a:spLocks noGrp="1"/>
          </p:cNvSpPr>
          <p:nvPr>
            <p:ph sz="half" idx="1"/>
          </p:nvPr>
        </p:nvSpPr>
        <p:spPr>
          <a:xfrm>
            <a:off x="457200" y="2245360"/>
            <a:ext cx="3342640" cy="3992880"/>
          </a:xfrm>
        </p:spPr>
        <p:txBody>
          <a:bodyPr anchor="t"/>
          <a:lstStyle>
            <a:lvl1pPr marL="0" indent="0">
              <a:buNone/>
              <a:defRPr/>
            </a:lvl1pPr>
            <a:lvl2pPr marL="324000" indent="0">
              <a:buNone/>
              <a:defRPr/>
            </a:lvl2pPr>
            <a:lvl3pPr marL="630000" indent="0">
              <a:buNone/>
              <a:defRPr/>
            </a:lvl3pPr>
            <a:lvl4pPr marL="1008000" indent="0">
              <a:buNone/>
              <a:defRPr/>
            </a:lvl4pPr>
            <a:lvl5pPr marL="1368000" indent="0">
              <a:buNone/>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Table Placeholder 7">
            <a:extLst>
              <a:ext uri="{FF2B5EF4-FFF2-40B4-BE49-F238E27FC236}">
                <a16:creationId xmlns:a16="http://schemas.microsoft.com/office/drawing/2014/main" id="{423FEB60-8FB5-7F10-EDD7-8AB4B3139EF6}"/>
              </a:ext>
            </a:extLst>
          </p:cNvPr>
          <p:cNvSpPr>
            <a:spLocks noGrp="1"/>
          </p:cNvSpPr>
          <p:nvPr>
            <p:ph type="tbl" sz="quarter" idx="13"/>
          </p:nvPr>
        </p:nvSpPr>
        <p:spPr>
          <a:xfrm>
            <a:off x="4236720" y="2236109"/>
            <a:ext cx="7498080" cy="4002131"/>
          </a:xfrm>
        </p:spPr>
        <p:txBody>
          <a:bodyPr/>
          <a:lstStyle/>
          <a:p>
            <a:endParaRPr lang="en-US" dirty="0"/>
          </a:p>
        </p:txBody>
      </p:sp>
      <p:sp>
        <p:nvSpPr>
          <p:cNvPr id="5" name="Date Placeholder 4">
            <a:extLst>
              <a:ext uri="{FF2B5EF4-FFF2-40B4-BE49-F238E27FC236}">
                <a16:creationId xmlns:a16="http://schemas.microsoft.com/office/drawing/2014/main" id="{C6CFCEB5-4092-FD13-478E-51CD74FDB82E}"/>
              </a:ext>
            </a:extLst>
          </p:cNvPr>
          <p:cNvSpPr>
            <a:spLocks noGrp="1"/>
          </p:cNvSpPr>
          <p:nvPr>
            <p:ph type="dt" sz="half" idx="10"/>
          </p:nvPr>
        </p:nvSpPr>
        <p:spPr/>
        <p:txBody>
          <a:bodyPr/>
          <a:lstStyle/>
          <a:p>
            <a:r>
              <a:rPr lang="en-US"/>
              <a:t>20XX</a:t>
            </a:r>
            <a:endParaRPr lang="en-US" dirty="0"/>
          </a:p>
        </p:txBody>
      </p:sp>
      <p:sp>
        <p:nvSpPr>
          <p:cNvPr id="6" name="Footer Placeholder 5">
            <a:extLst>
              <a:ext uri="{FF2B5EF4-FFF2-40B4-BE49-F238E27FC236}">
                <a16:creationId xmlns:a16="http://schemas.microsoft.com/office/drawing/2014/main" id="{5D077A4D-E7C0-912D-293F-D93F0CB5CA4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A6AA9E1-334B-5F8F-8A92-67DD095F7838}"/>
              </a:ext>
            </a:extLst>
          </p:cNvPr>
          <p:cNvSpPr>
            <a:spLocks noGrp="1"/>
          </p:cNvSpPr>
          <p:nvPr>
            <p:ph type="sldNum" sz="quarter" idx="12"/>
          </p:nvPr>
        </p:nvSpPr>
        <p:spPr>
          <a:xfrm>
            <a:off x="10682290" y="6423914"/>
            <a:ext cx="1052510" cy="365125"/>
          </a:xfrm>
        </p:spPr>
        <p:txBody>
          <a:bodyPr/>
          <a:lstStyle/>
          <a:p>
            <a:fld id="{CBD12358-51D2-46B3-9BDE-DF29528B9454}" type="slidenum">
              <a:rPr lang="en-US" smtClean="0"/>
              <a:t>‹#›</a:t>
            </a:fld>
            <a:endParaRPr lang="en-US" dirty="0"/>
          </a:p>
        </p:txBody>
      </p:sp>
    </p:spTree>
    <p:extLst>
      <p:ext uri="{BB962C8B-B14F-4D97-AF65-F5344CB8AC3E}">
        <p14:creationId xmlns:p14="http://schemas.microsoft.com/office/powerpoint/2010/main" val="40761889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Two Content 2">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457200" y="690880"/>
            <a:ext cx="11267440" cy="1143000"/>
          </a:xfrm>
        </p:spPr>
        <p:txBody>
          <a:bodyPr/>
          <a:lstStyle>
            <a:lvl1pPr>
              <a:defRPr/>
            </a:lvl1pPr>
          </a:lstStyle>
          <a:p>
            <a:r>
              <a:rPr lang="en-US" dirty="0"/>
              <a:t>Click to add title</a:t>
            </a:r>
          </a:p>
        </p:txBody>
      </p:sp>
      <p:sp>
        <p:nvSpPr>
          <p:cNvPr id="4" name="Content Placeholder 3"/>
          <p:cNvSpPr>
            <a:spLocks noGrp="1"/>
          </p:cNvSpPr>
          <p:nvPr>
            <p:ph sz="half" idx="2" hasCustomPrompt="1"/>
          </p:nvPr>
        </p:nvSpPr>
        <p:spPr>
          <a:xfrm>
            <a:off x="457200" y="2318490"/>
            <a:ext cx="7371083" cy="3633047"/>
          </a:xfrm>
        </p:spPr>
        <p:txBody>
          <a:bodyPr anchor="t">
            <a:normAutofit/>
          </a:bodyPr>
          <a:lstStyle>
            <a:lvl1pPr marL="0" indent="0">
              <a:buNone/>
              <a:defRPr sz="1800"/>
            </a:lvl1pPr>
            <a:lvl2pPr marL="0">
              <a:defRPr sz="1800"/>
            </a:lvl2pPr>
            <a:lvl3pPr marL="548640">
              <a:defRPr sz="1800"/>
            </a:lvl3pPr>
            <a:lvl4pPr marL="822960">
              <a:defRPr sz="1800"/>
            </a:lvl4pPr>
            <a:lvl5pPr marL="1097280">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Content Placeholder 3">
            <a:extLst>
              <a:ext uri="{FF2B5EF4-FFF2-40B4-BE49-F238E27FC236}">
                <a16:creationId xmlns:a16="http://schemas.microsoft.com/office/drawing/2014/main" id="{8E6EDC6B-B9AA-A4D9-A782-C38A0F84F63F}"/>
              </a:ext>
            </a:extLst>
          </p:cNvPr>
          <p:cNvSpPr>
            <a:spLocks noGrp="1"/>
          </p:cNvSpPr>
          <p:nvPr>
            <p:ph sz="half" idx="13" hasCustomPrompt="1"/>
          </p:nvPr>
        </p:nvSpPr>
        <p:spPr>
          <a:xfrm>
            <a:off x="7993378" y="2318490"/>
            <a:ext cx="3731262" cy="3633047"/>
          </a:xfrm>
        </p:spPr>
        <p:txBody>
          <a:bodyPr anchor="t">
            <a:normAutofit/>
          </a:bodyPr>
          <a:lstStyle>
            <a:lvl1pPr marL="0" indent="-342900">
              <a:buFont typeface="+mj-lt"/>
              <a:buAutoNum type="arabicPeriod"/>
              <a:defRPr sz="1800"/>
            </a:lvl1pPr>
            <a:lvl2pPr marL="914400" indent="-342900">
              <a:buFont typeface="+mj-lt"/>
              <a:buAutoNum type="alphaLcPeriod"/>
              <a:defRPr sz="1800"/>
            </a:lvl2pPr>
            <a:lvl3pPr marL="1371600" indent="-342900">
              <a:buFont typeface="+mj-lt"/>
              <a:buAutoNum type="arabicPeriod"/>
              <a:defRPr sz="1800"/>
            </a:lvl3pPr>
            <a:lvl4pPr marL="1600200" indent="-342900">
              <a:buFont typeface="+mj-lt"/>
              <a:buAutoNum type="alphaLcParenR"/>
              <a:defRPr sz="1800"/>
            </a:lvl4pPr>
            <a:lvl5pPr marL="2057400" indent="-400050">
              <a:buFont typeface="+mj-lt"/>
              <a:buAutoNum type="romanLcPeriod"/>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p:cNvSpPr>
            <a:spLocks noGrp="1"/>
          </p:cNvSpPr>
          <p:nvPr>
            <p:ph type="ftr" sz="quarter" idx="11"/>
          </p:nvPr>
        </p:nvSpPr>
        <p:spPr>
          <a:xfrm>
            <a:off x="457200" y="6423914"/>
            <a:ext cx="7041202" cy="365125"/>
          </a:xfrm>
        </p:spPr>
        <p:txBody>
          <a:bodyPr/>
          <a:lstStyle/>
          <a:p>
            <a:endParaRPr lang="en-US" dirty="0"/>
          </a:p>
        </p:txBody>
      </p:sp>
      <p:sp>
        <p:nvSpPr>
          <p:cNvPr id="5" name="Date Placeholder 4"/>
          <p:cNvSpPr>
            <a:spLocks noGrp="1"/>
          </p:cNvSpPr>
          <p:nvPr>
            <p:ph type="dt" sz="half" idx="10"/>
          </p:nvPr>
        </p:nvSpPr>
        <p:spPr/>
        <p:txBody>
          <a:bodyPr/>
          <a:lstStyle/>
          <a:p>
            <a:r>
              <a:rPr lang="en-US"/>
              <a:t>20XX</a:t>
            </a:r>
            <a:endParaRPr lang="en-US" dirty="0"/>
          </a:p>
        </p:txBody>
      </p:sp>
      <p:sp>
        <p:nvSpPr>
          <p:cNvPr id="7" name="Slide Number Placeholder 6"/>
          <p:cNvSpPr>
            <a:spLocks noGrp="1"/>
          </p:cNvSpPr>
          <p:nvPr>
            <p:ph type="sldNum" sz="quarter" idx="12"/>
          </p:nvPr>
        </p:nvSpPr>
        <p:spPr>
          <a:xfrm>
            <a:off x="10558300" y="6423914"/>
            <a:ext cx="1166340" cy="365125"/>
          </a:xfrm>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7801333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Tab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57BD59-35CC-9BB3-8621-6FA3356F81AA}"/>
              </a:ext>
            </a:extLst>
          </p:cNvPr>
          <p:cNvSpPr>
            <a:spLocks noGrp="1"/>
          </p:cNvSpPr>
          <p:nvPr>
            <p:ph type="title"/>
          </p:nvPr>
        </p:nvSpPr>
        <p:spPr>
          <a:xfrm>
            <a:off x="457199" y="705124"/>
            <a:ext cx="11272649" cy="1062716"/>
          </a:xfrm>
        </p:spPr>
        <p:txBody>
          <a:bodyPr anchor="b" anchorCtr="0">
            <a:noAutofit/>
          </a:bodyPr>
          <a:lstStyle/>
          <a:p>
            <a:r>
              <a:rPr lang="en-US" dirty="0"/>
              <a:t>Click to edit Master title style</a:t>
            </a:r>
          </a:p>
        </p:txBody>
      </p:sp>
      <p:sp>
        <p:nvSpPr>
          <p:cNvPr id="8" name="Table Placeholder 7">
            <a:extLst>
              <a:ext uri="{FF2B5EF4-FFF2-40B4-BE49-F238E27FC236}">
                <a16:creationId xmlns:a16="http://schemas.microsoft.com/office/drawing/2014/main" id="{0CEAFE70-86D3-8690-31CA-F9A1FBA494D0}"/>
              </a:ext>
            </a:extLst>
          </p:cNvPr>
          <p:cNvSpPr>
            <a:spLocks noGrp="1"/>
          </p:cNvSpPr>
          <p:nvPr>
            <p:ph type="tbl" sz="quarter" idx="13"/>
          </p:nvPr>
        </p:nvSpPr>
        <p:spPr>
          <a:xfrm>
            <a:off x="457201" y="2234979"/>
            <a:ext cx="11272648" cy="3969606"/>
          </a:xfrm>
        </p:spPr>
        <p:txBody>
          <a:bodyPr/>
          <a:lstStyle/>
          <a:p>
            <a:endParaRPr lang="en-US" dirty="0"/>
          </a:p>
        </p:txBody>
      </p:sp>
      <p:sp>
        <p:nvSpPr>
          <p:cNvPr id="4" name="Date Placeholder 3">
            <a:extLst>
              <a:ext uri="{FF2B5EF4-FFF2-40B4-BE49-F238E27FC236}">
                <a16:creationId xmlns:a16="http://schemas.microsoft.com/office/drawing/2014/main" id="{8C56EB0F-63C8-5F75-A333-3413A9DC6F76}"/>
              </a:ext>
            </a:extLst>
          </p:cNvPr>
          <p:cNvSpPr>
            <a:spLocks noGrp="1"/>
          </p:cNvSpPr>
          <p:nvPr>
            <p:ph type="dt" sz="half" idx="10"/>
          </p:nvPr>
        </p:nvSpPr>
        <p:spPr/>
        <p:txBody>
          <a:bodyPr/>
          <a:lstStyle/>
          <a:p>
            <a:r>
              <a:rPr lang="en-US"/>
              <a:t>20XX</a:t>
            </a:r>
            <a:endParaRPr lang="en-US" dirty="0"/>
          </a:p>
        </p:txBody>
      </p:sp>
      <p:sp>
        <p:nvSpPr>
          <p:cNvPr id="5" name="Footer Placeholder 4">
            <a:extLst>
              <a:ext uri="{FF2B5EF4-FFF2-40B4-BE49-F238E27FC236}">
                <a16:creationId xmlns:a16="http://schemas.microsoft.com/office/drawing/2014/main" id="{4D4DE333-25B4-E092-1CC4-C3D20BA2516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F1AF200-E81F-A326-0EDB-4B93C71D9BF4}"/>
              </a:ext>
            </a:extLst>
          </p:cNvPr>
          <p:cNvSpPr>
            <a:spLocks noGrp="1"/>
          </p:cNvSpPr>
          <p:nvPr>
            <p:ph type="sldNum" sz="quarter" idx="12"/>
          </p:nvPr>
        </p:nvSpPr>
        <p:spPr>
          <a:xfrm>
            <a:off x="10558300" y="6423914"/>
            <a:ext cx="1171548" cy="365125"/>
          </a:xfrm>
        </p:spPr>
        <p:txBody>
          <a:bodyPr/>
          <a:lstStyle/>
          <a:p>
            <a:fld id="{CBD12358-51D2-46B3-9BDE-DF29528B9454}" type="slidenum">
              <a:rPr lang="en-US" smtClean="0"/>
              <a:t>‹#›</a:t>
            </a:fld>
            <a:endParaRPr lang="en-US" dirty="0"/>
          </a:p>
        </p:txBody>
      </p:sp>
    </p:spTree>
    <p:extLst>
      <p:ext uri="{BB962C8B-B14F-4D97-AF65-F5344CB8AC3E}">
        <p14:creationId xmlns:p14="http://schemas.microsoft.com/office/powerpoint/2010/main" val="170228972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Closin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D0F196A1-2430-4797-B656-A38302FAFF33}"/>
              </a:ext>
            </a:extLst>
          </p:cNvPr>
          <p:cNvSpPr>
            <a:spLocks noGrp="1"/>
          </p:cNvSpPr>
          <p:nvPr>
            <p:ph type="title"/>
          </p:nvPr>
        </p:nvSpPr>
        <p:spPr>
          <a:xfrm>
            <a:off x="462151" y="666984"/>
            <a:ext cx="3672970" cy="2125911"/>
          </a:xfrm>
        </p:spPr>
        <p:txBody>
          <a:bodyPr>
            <a:noAutofit/>
          </a:bodyPr>
          <a:lstStyle>
            <a:lvl1pPr algn="l">
              <a:defRPr/>
            </a:lvl1pPr>
          </a:lstStyle>
          <a:p>
            <a:endParaRPr lang="en-US" noProof="0" dirty="0"/>
          </a:p>
        </p:txBody>
      </p:sp>
      <p:sp>
        <p:nvSpPr>
          <p:cNvPr id="2" name="Content Placeholder 5">
            <a:extLst>
              <a:ext uri="{FF2B5EF4-FFF2-40B4-BE49-F238E27FC236}">
                <a16:creationId xmlns:a16="http://schemas.microsoft.com/office/drawing/2014/main" id="{5A0AD703-0A43-5323-CCB2-832D424EF2DB}"/>
              </a:ext>
            </a:extLst>
          </p:cNvPr>
          <p:cNvSpPr>
            <a:spLocks noGrp="1"/>
          </p:cNvSpPr>
          <p:nvPr>
            <p:ph sz="quarter" idx="4" hasCustomPrompt="1"/>
          </p:nvPr>
        </p:nvSpPr>
        <p:spPr>
          <a:xfrm>
            <a:off x="462151" y="2862479"/>
            <a:ext cx="3672970" cy="3491849"/>
          </a:xfrm>
        </p:spPr>
        <p:txBody>
          <a:bodyPr anchor="t" anchorCtr="0">
            <a:normAutofit/>
          </a:bodyPr>
          <a:lstStyle>
            <a:lvl1pPr marL="0" indent="0">
              <a:buNone/>
              <a:defRPr/>
            </a:lvl1pPr>
          </a:lstStyle>
          <a:p>
            <a:pPr lvl="0"/>
            <a:r>
              <a:rPr lang="en-US" noProof="0" dirty="0"/>
              <a:t>Click to add text </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4" name="Picture Placeholder 3">
            <a:extLst>
              <a:ext uri="{FF2B5EF4-FFF2-40B4-BE49-F238E27FC236}">
                <a16:creationId xmlns:a16="http://schemas.microsoft.com/office/drawing/2014/main" id="{4627B629-9CBE-3ECF-2D88-F07AACD0374E}"/>
              </a:ext>
            </a:extLst>
          </p:cNvPr>
          <p:cNvSpPr>
            <a:spLocks noGrp="1"/>
          </p:cNvSpPr>
          <p:nvPr>
            <p:ph type="pic" sz="quarter" idx="13" hasCustomPrompt="1"/>
          </p:nvPr>
        </p:nvSpPr>
        <p:spPr>
          <a:xfrm>
            <a:off x="4231970" y="666985"/>
            <a:ext cx="7497880" cy="5687344"/>
          </a:xfrm>
          <a:custGeom>
            <a:avLst/>
            <a:gdLst>
              <a:gd name="connsiteX0" fmla="*/ 3803282 w 7497880"/>
              <a:gd name="connsiteY0" fmla="*/ 0 h 5687344"/>
              <a:gd name="connsiteX1" fmla="*/ 7497880 w 7497880"/>
              <a:gd name="connsiteY1" fmla="*/ 0 h 5687344"/>
              <a:gd name="connsiteX2" fmla="*/ 7497880 w 7497880"/>
              <a:gd name="connsiteY2" fmla="*/ 4581885 h 5687344"/>
              <a:gd name="connsiteX3" fmla="*/ 3803282 w 7497880"/>
              <a:gd name="connsiteY3" fmla="*/ 4581885 h 5687344"/>
              <a:gd name="connsiteX4" fmla="*/ 0 w 7497880"/>
              <a:gd name="connsiteY4" fmla="*/ 0 h 5687344"/>
              <a:gd name="connsiteX5" fmla="*/ 3699373 w 7497880"/>
              <a:gd name="connsiteY5" fmla="*/ 0 h 5687344"/>
              <a:gd name="connsiteX6" fmla="*/ 3699373 w 7497880"/>
              <a:gd name="connsiteY6" fmla="*/ 4581885 h 5687344"/>
              <a:gd name="connsiteX7" fmla="*/ 2 w 7497880"/>
              <a:gd name="connsiteY7" fmla="*/ 4581885 h 5687344"/>
              <a:gd name="connsiteX8" fmla="*/ 2 w 7497880"/>
              <a:gd name="connsiteY8" fmla="*/ 4679200 h 5687344"/>
              <a:gd name="connsiteX9" fmla="*/ 3699373 w 7497880"/>
              <a:gd name="connsiteY9" fmla="*/ 4679200 h 5687344"/>
              <a:gd name="connsiteX10" fmla="*/ 3699373 w 7497880"/>
              <a:gd name="connsiteY10" fmla="*/ 5679350 h 5687344"/>
              <a:gd name="connsiteX11" fmla="*/ 3803282 w 7497880"/>
              <a:gd name="connsiteY11" fmla="*/ 5679350 h 5687344"/>
              <a:gd name="connsiteX12" fmla="*/ 3803282 w 7497880"/>
              <a:gd name="connsiteY12" fmla="*/ 4679200 h 5687344"/>
              <a:gd name="connsiteX13" fmla="*/ 7497880 w 7497880"/>
              <a:gd name="connsiteY13" fmla="*/ 4679200 h 5687344"/>
              <a:gd name="connsiteX14" fmla="*/ 7497880 w 7497880"/>
              <a:gd name="connsiteY14" fmla="*/ 5687344 h 5687344"/>
              <a:gd name="connsiteX15" fmla="*/ 0 w 7497880"/>
              <a:gd name="connsiteY15" fmla="*/ 5687344 h 5687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497880" h="5687344">
                <a:moveTo>
                  <a:pt x="3803282" y="0"/>
                </a:moveTo>
                <a:lnTo>
                  <a:pt x="7497880" y="0"/>
                </a:lnTo>
                <a:lnTo>
                  <a:pt x="7497880" y="4581885"/>
                </a:lnTo>
                <a:lnTo>
                  <a:pt x="3803282" y="4581885"/>
                </a:lnTo>
                <a:close/>
                <a:moveTo>
                  <a:pt x="0" y="0"/>
                </a:moveTo>
                <a:lnTo>
                  <a:pt x="3699373" y="0"/>
                </a:lnTo>
                <a:lnTo>
                  <a:pt x="3699373" y="4581885"/>
                </a:lnTo>
                <a:lnTo>
                  <a:pt x="2" y="4581885"/>
                </a:lnTo>
                <a:lnTo>
                  <a:pt x="2" y="4679200"/>
                </a:lnTo>
                <a:lnTo>
                  <a:pt x="3699373" y="4679200"/>
                </a:lnTo>
                <a:lnTo>
                  <a:pt x="3699373" y="5679350"/>
                </a:lnTo>
                <a:lnTo>
                  <a:pt x="3803282" y="5679350"/>
                </a:lnTo>
                <a:lnTo>
                  <a:pt x="3803282" y="4679200"/>
                </a:lnTo>
                <a:lnTo>
                  <a:pt x="7497880" y="4679200"/>
                </a:lnTo>
                <a:lnTo>
                  <a:pt x="7497880" y="5687344"/>
                </a:lnTo>
                <a:lnTo>
                  <a:pt x="0" y="5687344"/>
                </a:lnTo>
                <a:close/>
              </a:path>
            </a:pathLst>
          </a:custGeom>
          <a:solidFill>
            <a:schemeClr val="accent2"/>
          </a:solidFill>
        </p:spPr>
        <p:txBody>
          <a:bodyPr wrap="square" anchor="t">
            <a:noAutofit/>
          </a:bodyPr>
          <a:lstStyle>
            <a:lvl1pPr marL="0" indent="0" algn="ctr">
              <a:buNone/>
              <a:defRPr/>
            </a:lvl1pPr>
          </a:lstStyle>
          <a:p>
            <a:r>
              <a:rPr lang="en-US" noProof="0" dirty="0"/>
              <a:t>Click to add picture</a:t>
            </a:r>
          </a:p>
        </p:txBody>
      </p:sp>
      <p:sp>
        <p:nvSpPr>
          <p:cNvPr id="6" name="Date Placeholder 5">
            <a:extLst>
              <a:ext uri="{FF2B5EF4-FFF2-40B4-BE49-F238E27FC236}">
                <a16:creationId xmlns:a16="http://schemas.microsoft.com/office/drawing/2014/main" id="{90DD7D93-4C4D-E385-9F8C-40536F0BDEA2}"/>
              </a:ext>
            </a:extLst>
          </p:cNvPr>
          <p:cNvSpPr>
            <a:spLocks noGrp="1"/>
          </p:cNvSpPr>
          <p:nvPr>
            <p:ph type="dt" sz="half" idx="14"/>
          </p:nvPr>
        </p:nvSpPr>
        <p:spPr/>
        <p:txBody>
          <a:bodyPr/>
          <a:lstStyle/>
          <a:p>
            <a:r>
              <a:rPr lang="en-US" noProof="0"/>
              <a:t>20XX</a:t>
            </a:r>
            <a:endParaRPr lang="en-US" noProof="0" dirty="0"/>
          </a:p>
        </p:txBody>
      </p:sp>
      <p:sp>
        <p:nvSpPr>
          <p:cNvPr id="7" name="Footer Placeholder 6">
            <a:extLst>
              <a:ext uri="{FF2B5EF4-FFF2-40B4-BE49-F238E27FC236}">
                <a16:creationId xmlns:a16="http://schemas.microsoft.com/office/drawing/2014/main" id="{BC99FA72-244D-9DC3-C9B7-E7DAD50A01F7}"/>
              </a:ext>
            </a:extLst>
          </p:cNvPr>
          <p:cNvSpPr>
            <a:spLocks noGrp="1"/>
          </p:cNvSpPr>
          <p:nvPr>
            <p:ph type="ftr" sz="quarter" idx="15"/>
          </p:nvPr>
        </p:nvSpPr>
        <p:spPr/>
        <p:txBody>
          <a:bodyPr/>
          <a:lstStyle/>
          <a:p>
            <a:endParaRPr lang="en-US" noProof="0" dirty="0"/>
          </a:p>
        </p:txBody>
      </p:sp>
      <p:sp>
        <p:nvSpPr>
          <p:cNvPr id="8" name="Slide Number Placeholder 7">
            <a:extLst>
              <a:ext uri="{FF2B5EF4-FFF2-40B4-BE49-F238E27FC236}">
                <a16:creationId xmlns:a16="http://schemas.microsoft.com/office/drawing/2014/main" id="{725A4F6F-66FD-CDA5-7F8F-F5FD6382CFCF}"/>
              </a:ext>
            </a:extLst>
          </p:cNvPr>
          <p:cNvSpPr>
            <a:spLocks noGrp="1"/>
          </p:cNvSpPr>
          <p:nvPr>
            <p:ph type="sldNum" sz="quarter" idx="16"/>
          </p:nvPr>
        </p:nvSpPr>
        <p:spPr>
          <a:xfrm>
            <a:off x="10677340" y="6423914"/>
            <a:ext cx="1052510" cy="365125"/>
          </a:xfrm>
        </p:spPr>
        <p:txBody>
          <a:bodyPr/>
          <a:lstStyle/>
          <a:p>
            <a:fld id="{3A98EE3D-8CD1-4C3F-BD1C-C98C9596463C}" type="slidenum">
              <a:rPr lang="en-US" noProof="0" smtClean="0"/>
              <a:t>‹#›</a:t>
            </a:fld>
            <a:endParaRPr lang="en-US" noProof="0" dirty="0"/>
          </a:p>
        </p:txBody>
      </p:sp>
    </p:spTree>
    <p:extLst>
      <p:ext uri="{BB962C8B-B14F-4D97-AF65-F5344CB8AC3E}">
        <p14:creationId xmlns:p14="http://schemas.microsoft.com/office/powerpoint/2010/main" val="33568474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r>
              <a:rPr lang="en-US"/>
              <a:t>20XX</a:t>
            </a:r>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pSp>
        <p:nvGrpSpPr>
          <p:cNvPr id="7" name="Group 6">
            <a:extLst>
              <a:ext uri="{FF2B5EF4-FFF2-40B4-BE49-F238E27FC236}">
                <a16:creationId xmlns:a16="http://schemas.microsoft.com/office/drawing/2014/main" id="{0B1561DF-26A0-6739-95BB-64CDC4C2C6C7}"/>
              </a:ext>
            </a:extLst>
          </p:cNvPr>
          <p:cNvGrpSpPr/>
          <p:nvPr userDrawn="1"/>
        </p:nvGrpSpPr>
        <p:grpSpPr>
          <a:xfrm>
            <a:off x="428696" y="482137"/>
            <a:ext cx="11301155" cy="81191"/>
            <a:chOff x="428696" y="482137"/>
            <a:chExt cx="11301155" cy="81191"/>
          </a:xfrm>
        </p:grpSpPr>
        <p:sp>
          <p:nvSpPr>
            <p:cNvPr id="8" name="Rectangle 7">
              <a:extLst>
                <a:ext uri="{FF2B5EF4-FFF2-40B4-BE49-F238E27FC236}">
                  <a16:creationId xmlns:a16="http://schemas.microsoft.com/office/drawing/2014/main" id="{0053579F-32D7-9FD1-DC84-FA7E491BF51E}"/>
                </a:ext>
              </a:extLst>
            </p:cNvPr>
            <p:cNvSpPr/>
            <p:nvPr/>
          </p:nvSpPr>
          <p:spPr>
            <a:xfrm flipV="1">
              <a:off x="428696" y="482137"/>
              <a:ext cx="3703321" cy="81191"/>
            </a:xfrm>
            <a:prstGeom prst="rect">
              <a:avLst/>
            </a:prstGeom>
            <a:solidFill>
              <a:schemeClr val="accent3"/>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FDA544AA-CD43-1627-B3BA-3D86AE3F66BA}"/>
                </a:ext>
              </a:extLst>
            </p:cNvPr>
            <p:cNvSpPr/>
            <p:nvPr/>
          </p:nvSpPr>
          <p:spPr>
            <a:xfrm flipV="1">
              <a:off x="4235926" y="482137"/>
              <a:ext cx="3703321" cy="81191"/>
            </a:xfrm>
            <a:prstGeom prst="rect">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38B9861A-053E-6F37-B96F-66C27B486406}"/>
                </a:ext>
              </a:extLst>
            </p:cNvPr>
            <p:cNvSpPr/>
            <p:nvPr/>
          </p:nvSpPr>
          <p:spPr>
            <a:xfrm flipV="1">
              <a:off x="8026530" y="482137"/>
              <a:ext cx="3703321" cy="81191"/>
            </a:xfrm>
            <a:prstGeom prst="rect">
              <a:avLst/>
            </a:prstGeom>
            <a:solidFill>
              <a:schemeClr val="accent4"/>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041671247"/>
      </p:ext>
    </p:extLst>
  </p:cSld>
  <p:clrMap bg1="lt1" tx1="dk1" bg2="lt2" tx2="dk2" accent1="accent1" accent2="accent2" accent3="accent3" accent4="accent4" accent5="accent5" accent6="accent6" hlink="hlink" folHlink="folHlink"/>
  <p:sldLayoutIdLst>
    <p:sldLayoutId id="2147483800" r:id="rId1"/>
    <p:sldLayoutId id="2147483801" r:id="rId2"/>
    <p:sldLayoutId id="2147483802" r:id="rId3"/>
    <p:sldLayoutId id="2147483803" r:id="rId4"/>
    <p:sldLayoutId id="2147483804" r:id="rId5"/>
    <p:sldLayoutId id="2147483805" r:id="rId6"/>
    <p:sldLayoutId id="2147483806" r:id="rId7"/>
    <p:sldLayoutId id="2147483807" r:id="rId8"/>
    <p:sldLayoutId id="2147483808" r:id="rId9"/>
    <p:sldLayoutId id="2147483809" r:id="rId10"/>
    <p:sldLayoutId id="2147483810" r:id="rId11"/>
    <p:sldLayoutId id="2147483811" r:id="rId12"/>
    <p:sldLayoutId id="2147483812" r:id="rId13"/>
    <p:sldLayoutId id="2147483813" r:id="rId14"/>
    <p:sldLayoutId id="2147483814" r:id="rId15"/>
    <p:sldLayoutId id="2147483815" r:id="rId16"/>
    <p:sldLayoutId id="2147483816" r:id="rId17"/>
    <p:sldLayoutId id="2147483817" r:id="rId18"/>
    <p:sldLayoutId id="2147483818" r:id="rId19"/>
    <p:sldLayoutId id="2147483819" r:id="rId20"/>
    <p:sldLayoutId id="2147483820" r:id="rId21"/>
    <p:sldLayoutId id="2147483821" r:id="rId22"/>
    <p:sldLayoutId id="2147483822" r:id="rId23"/>
  </p:sldLayoutIdLst>
  <p:hf sldNum="0" hdr="0" ftr="0" dt="0"/>
  <p:txStyles>
    <p:titleStyle>
      <a:lvl1pPr algn="l" defTabSz="457200" rtl="0" eaLnBrk="1" latinLnBrk="0" hangingPunct="1">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8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6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5.xml"/><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 name="Rectangle 31">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34" name="Rectangle 33">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36" name="Rectangle 35">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8" name="Rectangle 37">
            <a:extLst>
              <a:ext uri="{FF2B5EF4-FFF2-40B4-BE49-F238E27FC236}">
                <a16:creationId xmlns:a16="http://schemas.microsoft.com/office/drawing/2014/main" id="{C0524398-BFB4-4C4A-8317-83B8729F9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40" name="Rectangle 39">
            <a:extLst>
              <a:ext uri="{FF2B5EF4-FFF2-40B4-BE49-F238E27FC236}">
                <a16:creationId xmlns:a16="http://schemas.microsoft.com/office/drawing/2014/main" id="{E08D4B6A-8113-4DFB-B82E-B60CAC8E0A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42" name="Rectangle 41">
            <a:extLst>
              <a:ext uri="{FF2B5EF4-FFF2-40B4-BE49-F238E27FC236}">
                <a16:creationId xmlns:a16="http://schemas.microsoft.com/office/drawing/2014/main" id="{9822E561-F97C-4CBB-A9A6-A6BF6317B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8" name="Title 7">
            <a:extLst>
              <a:ext uri="{FF2B5EF4-FFF2-40B4-BE49-F238E27FC236}">
                <a16:creationId xmlns:a16="http://schemas.microsoft.com/office/drawing/2014/main" id="{479F0267-9D1C-BDA9-A152-B01CD379FC92}"/>
              </a:ext>
            </a:extLst>
          </p:cNvPr>
          <p:cNvSpPr>
            <a:spLocks noGrp="1"/>
          </p:cNvSpPr>
          <p:nvPr>
            <p:ph type="ctrTitle"/>
          </p:nvPr>
        </p:nvSpPr>
        <p:spPr>
          <a:xfrm>
            <a:off x="638620" y="863695"/>
            <a:ext cx="3511233" cy="3779995"/>
          </a:xfrm>
        </p:spPr>
        <p:txBody>
          <a:bodyPr vert="horz" lIns="91440" tIns="45720" rIns="91440" bIns="45720" rtlCol="0" anchor="ctr">
            <a:normAutofit/>
          </a:bodyPr>
          <a:lstStyle/>
          <a:p>
            <a:r>
              <a:rPr lang="en-US" dirty="0">
                <a:solidFill>
                  <a:srgbClr val="FFFFFF"/>
                </a:solidFill>
              </a:rPr>
              <a:t>communication </a:t>
            </a:r>
            <a:br>
              <a:rPr lang="en-US" dirty="0">
                <a:solidFill>
                  <a:srgbClr val="FFFFFF"/>
                </a:solidFill>
              </a:rPr>
            </a:br>
            <a:r>
              <a:rPr lang="en-US" sz="1200" dirty="0"/>
              <a:t>Name;  </a:t>
            </a:r>
            <a:r>
              <a:rPr lang="en-US" sz="1200" dirty="0" err="1"/>
              <a:t>Iviea</a:t>
            </a:r>
            <a:r>
              <a:rPr lang="en-US" sz="1200" dirty="0"/>
              <a:t> Brown </a:t>
            </a:r>
            <a:br>
              <a:rPr lang="en-US" sz="1200" dirty="0"/>
            </a:br>
            <a:r>
              <a:rPr lang="en-US" sz="1200" dirty="0"/>
              <a:t>student number: 2439324</a:t>
            </a:r>
            <a:br>
              <a:rPr lang="en-US" sz="1200" dirty="0"/>
            </a:br>
            <a:r>
              <a:rPr lang="en-US" sz="1200" dirty="0"/>
              <a:t>module </a:t>
            </a:r>
            <a:br>
              <a:rPr lang="en-US" dirty="0"/>
            </a:br>
            <a:endParaRPr lang="en-US" sz="1800">
              <a:solidFill>
                <a:srgbClr val="FFFFFF"/>
              </a:solidFill>
            </a:endParaRPr>
          </a:p>
        </p:txBody>
      </p:sp>
      <p:sp>
        <p:nvSpPr>
          <p:cNvPr id="44" name="Rectangle 43">
            <a:extLst>
              <a:ext uri="{FF2B5EF4-FFF2-40B4-BE49-F238E27FC236}">
                <a16:creationId xmlns:a16="http://schemas.microsoft.com/office/drawing/2014/main" id="{B01B0E58-A5C8-4CDA-A2E0-35DF94E59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10" name="Picture Placeholder 9" descr="A stethoscope on a clipboard">
            <a:extLst>
              <a:ext uri="{FF2B5EF4-FFF2-40B4-BE49-F238E27FC236}">
                <a16:creationId xmlns:a16="http://schemas.microsoft.com/office/drawing/2014/main" id="{CC4B82FA-2EA0-5319-6B9C-8D78349FCB09}"/>
              </a:ext>
            </a:extLst>
          </p:cNvPr>
          <p:cNvPicPr>
            <a:picLocks noGrp="1" noChangeAspect="1"/>
          </p:cNvPicPr>
          <p:nvPr>
            <p:ph type="pic" sz="quarter" idx="13"/>
          </p:nvPr>
        </p:nvPicPr>
        <p:blipFill rotWithShape="1">
          <a:blip r:embed="rId3"/>
          <a:srcRect l="9913" r="9913"/>
          <a:stretch>
            <a:fillRect/>
          </a:stretch>
        </p:blipFill>
        <p:spPr>
          <a:xfrm>
            <a:off x="4654295" y="457200"/>
            <a:ext cx="7086151" cy="5899650"/>
          </a:xfrm>
          <a:prstGeom prst="rect">
            <a:avLst/>
          </a:prstGeom>
        </p:spPr>
      </p:pic>
    </p:spTree>
    <p:extLst>
      <p:ext uri="{BB962C8B-B14F-4D97-AF65-F5344CB8AC3E}">
        <p14:creationId xmlns:p14="http://schemas.microsoft.com/office/powerpoint/2010/main" val="1039759085"/>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a:extLst>
              <a:ext uri="{FF2B5EF4-FFF2-40B4-BE49-F238E27FC236}">
                <a16:creationId xmlns:a16="http://schemas.microsoft.com/office/drawing/2014/main" id="{FB23E1E4-7CB2-923B-9D41-672CB85E05DA}"/>
              </a:ext>
            </a:extLst>
          </p:cNvPr>
          <p:cNvSpPr>
            <a:spLocks noGrp="1"/>
          </p:cNvSpPr>
          <p:nvPr>
            <p:ph type="title"/>
          </p:nvPr>
        </p:nvSpPr>
        <p:spPr>
          <a:xfrm>
            <a:off x="71610" y="640079"/>
            <a:ext cx="4043190" cy="2100851"/>
          </a:xfrm>
        </p:spPr>
        <p:txBody>
          <a:bodyPr/>
          <a:lstStyle/>
          <a:p>
            <a:r>
              <a:rPr lang="en-US" sz="1800" dirty="0"/>
              <a:t>WHY is communication important </a:t>
            </a:r>
            <a:r>
              <a:rPr lang="en-US" sz="1800"/>
              <a:t>and relevant to </a:t>
            </a:r>
            <a:r>
              <a:rPr lang="en-US" sz="1800" dirty="0"/>
              <a:t>professional practice in health and social care? </a:t>
            </a:r>
          </a:p>
        </p:txBody>
      </p:sp>
      <p:sp>
        <p:nvSpPr>
          <p:cNvPr id="8" name="Content Placeholder 7">
            <a:extLst>
              <a:ext uri="{FF2B5EF4-FFF2-40B4-BE49-F238E27FC236}">
                <a16:creationId xmlns:a16="http://schemas.microsoft.com/office/drawing/2014/main" id="{1A667A9A-3428-68BE-D555-0DE1859FDF8A}"/>
              </a:ext>
            </a:extLst>
          </p:cNvPr>
          <p:cNvSpPr>
            <a:spLocks noGrp="1"/>
          </p:cNvSpPr>
          <p:nvPr>
            <p:ph sz="quarter" idx="4"/>
          </p:nvPr>
        </p:nvSpPr>
        <p:spPr/>
        <p:txBody>
          <a:bodyPr>
            <a:normAutofit/>
          </a:bodyPr>
          <a:lstStyle/>
          <a:p>
            <a:r>
              <a:rPr lang="en-US" sz="1400" dirty="0"/>
              <a:t>Communication is essential in professional practice within health and social care because it directly affects the quality of care, safety, and </a:t>
            </a:r>
            <a:r>
              <a:rPr lang="en-US" sz="1400"/>
              <a:t>wellbeing of individuals.</a:t>
            </a:r>
          </a:p>
          <a:p>
            <a:r>
              <a:rPr lang="en-US" sz="1400" dirty="0"/>
              <a:t>Effective communication helps professionals understand a service user's needs, preferences, cultural background, and concerns. This supports </a:t>
            </a:r>
            <a:r>
              <a:rPr lang="en-US" sz="1400" b="1" dirty="0"/>
              <a:t>person centered care, </a:t>
            </a:r>
            <a:r>
              <a:rPr lang="en-US" sz="1400" dirty="0"/>
              <a:t>where individuals are treated with dignity and </a:t>
            </a:r>
            <a:r>
              <a:rPr lang="en-US" sz="1400"/>
              <a:t>respect. </a:t>
            </a:r>
            <a:endParaRPr lang="en-US"/>
          </a:p>
          <a:p>
            <a:r>
              <a:rPr lang="en-US" sz="1400" dirty="0"/>
              <a:t>This also builds trust and a professional relationship for the patients to feel trusted and underst</a:t>
            </a:r>
            <a:r>
              <a:rPr lang="en-US" sz="1400"/>
              <a:t>ood </a:t>
            </a:r>
            <a:endParaRPr lang="en-US"/>
          </a:p>
          <a:p>
            <a:endParaRPr lang="en-US" sz="1400" dirty="0"/>
          </a:p>
        </p:txBody>
      </p:sp>
      <p:pic>
        <p:nvPicPr>
          <p:cNvPr id="34" name="Picture Placeholder 21" descr="A close-up of a stethoscope">
            <a:extLst>
              <a:ext uri="{FF2B5EF4-FFF2-40B4-BE49-F238E27FC236}">
                <a16:creationId xmlns:a16="http://schemas.microsoft.com/office/drawing/2014/main" id="{63F55FD3-B051-BD22-347E-065B72C87E1C}"/>
              </a:ext>
            </a:extLst>
          </p:cNvPr>
          <p:cNvPicPr>
            <a:picLocks noGrp="1" noChangeAspect="1"/>
          </p:cNvPicPr>
          <p:nvPr>
            <p:ph type="pic" sz="quarter" idx="13"/>
          </p:nvPr>
        </p:nvPicPr>
        <p:blipFill>
          <a:blip r:embed="rId3"/>
          <a:srcRect l="148" r="148"/>
          <a:stretch/>
        </p:blipFill>
        <p:spPr/>
      </p:pic>
    </p:spTree>
    <p:extLst>
      <p:ext uri="{BB962C8B-B14F-4D97-AF65-F5344CB8AC3E}">
        <p14:creationId xmlns:p14="http://schemas.microsoft.com/office/powerpoint/2010/main" val="22011259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itle 1">
            <a:extLst>
              <a:ext uri="{FF2B5EF4-FFF2-40B4-BE49-F238E27FC236}">
                <a16:creationId xmlns:a16="http://schemas.microsoft.com/office/drawing/2014/main" id="{B68E91FE-1E96-9012-B0A7-9E9605A1D060}"/>
              </a:ext>
            </a:extLst>
          </p:cNvPr>
          <p:cNvSpPr>
            <a:spLocks noGrp="1"/>
          </p:cNvSpPr>
          <p:nvPr>
            <p:ph type="ctrTitle"/>
          </p:nvPr>
        </p:nvSpPr>
        <p:spPr>
          <a:xfrm>
            <a:off x="449580" y="1127822"/>
            <a:ext cx="3525948" cy="1330041"/>
          </a:xfrm>
        </p:spPr>
        <p:txBody>
          <a:bodyPr>
            <a:normAutofit fontScale="90000"/>
          </a:bodyPr>
          <a:lstStyle/>
          <a:p>
            <a:r>
              <a:rPr lang="en-US"/>
              <a:t>What is communication </a:t>
            </a:r>
            <a:br>
              <a:rPr lang="en-US" dirty="0"/>
            </a:br>
            <a:endParaRPr lang="en-US" dirty="0"/>
          </a:p>
        </p:txBody>
      </p:sp>
      <p:pic>
        <p:nvPicPr>
          <p:cNvPr id="19" name="Picture Placeholder 18" descr="A close-up of a person wearing scrubs">
            <a:extLst>
              <a:ext uri="{FF2B5EF4-FFF2-40B4-BE49-F238E27FC236}">
                <a16:creationId xmlns:a16="http://schemas.microsoft.com/office/drawing/2014/main" id="{B92D438B-6D57-86B9-0B77-0CC42EC18FF0}"/>
              </a:ext>
            </a:extLst>
          </p:cNvPr>
          <p:cNvPicPr>
            <a:picLocks noGrp="1" noChangeAspect="1"/>
          </p:cNvPicPr>
          <p:nvPr>
            <p:ph type="pic" sz="quarter" idx="13"/>
          </p:nvPr>
        </p:nvPicPr>
        <p:blipFill>
          <a:blip r:embed="rId3"/>
          <a:srcRect t="163" b="163"/>
          <a:stretch/>
        </p:blipFill>
        <p:spPr>
          <a:xfrm>
            <a:off x="4075965" y="622478"/>
            <a:ext cx="7960238" cy="2569232"/>
          </a:xfrm>
        </p:spPr>
      </p:pic>
      <p:sp>
        <p:nvSpPr>
          <p:cNvPr id="6" name="TextBox 5">
            <a:extLst>
              <a:ext uri="{FF2B5EF4-FFF2-40B4-BE49-F238E27FC236}">
                <a16:creationId xmlns:a16="http://schemas.microsoft.com/office/drawing/2014/main" id="{3A4E56CE-EA91-8699-7400-094B381FE2D9}"/>
              </a:ext>
            </a:extLst>
          </p:cNvPr>
          <p:cNvSpPr txBox="1"/>
          <p:nvPr/>
        </p:nvSpPr>
        <p:spPr>
          <a:xfrm>
            <a:off x="351845" y="3192162"/>
            <a:ext cx="8214909"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Communication is sharing information and ideas between individuals or a group of people, it also allows people to understand one another and predict and coordinate actions.</a:t>
            </a:r>
          </a:p>
          <a:p>
            <a:endParaRPr lang="en-US" dirty="0"/>
          </a:p>
          <a:p>
            <a:r>
              <a:rPr lang="en-US" dirty="0"/>
              <a:t>Communication is a process off thoughts and feelings between individuals through speaking, writing, body language or other forms of expression. It involves a sender who delivers a message and a receiver who interprets and responds to it making feedback an important part of the process. Effective communication ensures that messages are clearly understood and reduces the risk of misunderstandings. It plays a vital role in everyday life by helping people build relationships. </a:t>
            </a:r>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17218416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866CF7-69F4-F432-4747-28EF15528DB9}"/>
              </a:ext>
            </a:extLst>
          </p:cNvPr>
          <p:cNvSpPr>
            <a:spLocks noGrp="1"/>
          </p:cNvSpPr>
          <p:nvPr>
            <p:ph type="ctrTitle"/>
          </p:nvPr>
        </p:nvSpPr>
        <p:spPr>
          <a:xfrm>
            <a:off x="335894" y="1098136"/>
            <a:ext cx="3377282" cy="2194133"/>
          </a:xfrm>
        </p:spPr>
        <p:txBody>
          <a:bodyPr/>
          <a:lstStyle/>
          <a:p>
            <a:r>
              <a:rPr lang="en-US" dirty="0"/>
              <a:t>Examples of how communication is used in the health </a:t>
            </a:r>
            <a:r>
              <a:rPr lang="en-US"/>
              <a:t>and social care</a:t>
            </a:r>
            <a:endParaRPr lang="en-US" dirty="0"/>
          </a:p>
        </p:txBody>
      </p:sp>
      <p:sp>
        <p:nvSpPr>
          <p:cNvPr id="3" name="Subtitle 2">
            <a:extLst>
              <a:ext uri="{FF2B5EF4-FFF2-40B4-BE49-F238E27FC236}">
                <a16:creationId xmlns:a16="http://schemas.microsoft.com/office/drawing/2014/main" id="{44082E89-DB15-6D26-7098-DA9792B0B085}"/>
              </a:ext>
            </a:extLst>
          </p:cNvPr>
          <p:cNvSpPr>
            <a:spLocks noGrp="1"/>
          </p:cNvSpPr>
          <p:nvPr>
            <p:ph type="subTitle" idx="1"/>
          </p:nvPr>
        </p:nvSpPr>
        <p:spPr>
          <a:xfrm>
            <a:off x="124736" y="3294288"/>
            <a:ext cx="6498727" cy="3290135"/>
          </a:xfrm>
        </p:spPr>
        <p:txBody>
          <a:bodyPr/>
          <a:lstStyle/>
          <a:p>
            <a:r>
              <a:rPr lang="en-US" sz="1400" b="1">
                <a:solidFill>
                  <a:srgbClr val="0F1422"/>
                </a:solidFill>
                <a:highlight>
                  <a:srgbClr val="FFFFFF"/>
                </a:highlight>
                <a:latin typeface="Lato"/>
                <a:ea typeface="Lato"/>
                <a:cs typeface="Lato"/>
              </a:rPr>
              <a:t>Verbal Communication Method</a:t>
            </a:r>
            <a:endParaRPr lang="en-US" sz="1400"/>
          </a:p>
          <a:p>
            <a:r>
              <a:rPr lang="en-US" sz="1400" dirty="0">
                <a:solidFill>
                  <a:srgbClr val="0F1422"/>
                </a:solidFill>
                <a:highlight>
                  <a:srgbClr val="FFFFFF"/>
                </a:highlight>
                <a:latin typeface="Calibri"/>
                <a:ea typeface="Calibri"/>
                <a:cs typeface="Calibri"/>
              </a:rPr>
              <a:t>Verbal communication means the use of spoken words in exchanging information. It can be face-to-face discussions, commands, phone calls or even virtual meetings. This </a:t>
            </a:r>
            <a:r>
              <a:rPr lang="en-US" sz="1600" dirty="0">
                <a:solidFill>
                  <a:srgbClr val="0F1422"/>
                </a:solidFill>
                <a:highlight>
                  <a:srgbClr val="FFFFFF"/>
                </a:highlight>
                <a:latin typeface="Calibri"/>
                <a:ea typeface="Calibri"/>
                <a:cs typeface="Calibri"/>
              </a:rPr>
              <a:t>helps nurses by asking questions to patients to understand their problems effectively.</a:t>
            </a:r>
            <a:endParaRPr lang="en-US" sz="1600" dirty="0">
              <a:latin typeface="Calibri"/>
              <a:ea typeface="Calibri"/>
              <a:cs typeface="Calibri"/>
            </a:endParaRPr>
          </a:p>
          <a:p>
            <a:r>
              <a:rPr lang="en-US" sz="1400" b="1">
                <a:solidFill>
                  <a:srgbClr val="0F1422"/>
                </a:solidFill>
                <a:highlight>
                  <a:srgbClr val="FFFFFF"/>
                </a:highlight>
                <a:latin typeface="Calibri"/>
                <a:ea typeface="Calibri"/>
                <a:cs typeface="Calibri"/>
              </a:rPr>
              <a:t>Written Communication Method</a:t>
            </a:r>
            <a:endParaRPr lang="en-US" sz="1400">
              <a:latin typeface="Calibri"/>
              <a:ea typeface="Calibri"/>
              <a:cs typeface="Calibri"/>
            </a:endParaRPr>
          </a:p>
          <a:p>
            <a:r>
              <a:rPr lang="en-US" sz="1400">
                <a:solidFill>
                  <a:srgbClr val="0F1422"/>
                </a:solidFill>
                <a:highlight>
                  <a:srgbClr val="FFFFFF"/>
                </a:highlight>
                <a:latin typeface="Calibri"/>
                <a:ea typeface="Calibri"/>
                <a:cs typeface="Calibri"/>
              </a:rPr>
              <a:t>Written communication methods are essential for accuracy. It includes care plans, patient notes, emails, reports, and letters. It ensures clarity and legal compliance. </a:t>
            </a:r>
            <a:endParaRPr lang="en-US" sz="1400">
              <a:latin typeface="Calibri"/>
              <a:ea typeface="Calibri"/>
              <a:cs typeface="Calibri"/>
            </a:endParaRPr>
          </a:p>
          <a:p>
            <a:r>
              <a:rPr lang="en-US" sz="1400" dirty="0">
                <a:solidFill>
                  <a:srgbClr val="0F1422"/>
                </a:solidFill>
                <a:highlight>
                  <a:srgbClr val="FFFFFF"/>
                </a:highlight>
                <a:latin typeface="Calibri"/>
                <a:ea typeface="Calibri"/>
                <a:cs typeface="Calibri"/>
              </a:rPr>
              <a:t>Keeping documents or records in written form also helps track the progress. Some examples are email, letters, memos, reports, text messages (</a:t>
            </a:r>
            <a:r>
              <a:rPr lang="en-US" sz="1400" dirty="0" err="1">
                <a:solidFill>
                  <a:srgbClr val="0F1422"/>
                </a:solidFill>
                <a:highlight>
                  <a:srgbClr val="FFFFFF"/>
                </a:highlight>
                <a:latin typeface="Calibri"/>
                <a:ea typeface="Calibri"/>
                <a:cs typeface="Calibri"/>
              </a:rPr>
              <a:t>nhs</a:t>
            </a:r>
            <a:r>
              <a:rPr lang="en-US" sz="1400" dirty="0">
                <a:solidFill>
                  <a:srgbClr val="0F1422"/>
                </a:solidFill>
                <a:highlight>
                  <a:srgbClr val="FFFFFF"/>
                </a:highlight>
                <a:latin typeface="Calibri"/>
                <a:ea typeface="Calibri"/>
                <a:cs typeface="Calibri"/>
              </a:rPr>
              <a:t> england2023)</a:t>
            </a:r>
            <a:endParaRPr lang="en-US" sz="1400" dirty="0">
              <a:latin typeface="Calibri"/>
              <a:ea typeface="Calibri"/>
              <a:cs typeface="Calibri"/>
            </a:endParaRPr>
          </a:p>
          <a:p>
            <a:endParaRPr lang="en-US" sz="1000" dirty="0">
              <a:solidFill>
                <a:srgbClr val="0F1422"/>
              </a:solidFill>
              <a:highlight>
                <a:srgbClr val="FFFFFF"/>
              </a:highlight>
            </a:endParaRPr>
          </a:p>
        </p:txBody>
      </p:sp>
      <p:pic>
        <p:nvPicPr>
          <p:cNvPr id="21" name="Picture Placeholder 20" descr="A person in a white coat with a stethoscope around her neck">
            <a:extLst>
              <a:ext uri="{FF2B5EF4-FFF2-40B4-BE49-F238E27FC236}">
                <a16:creationId xmlns:a16="http://schemas.microsoft.com/office/drawing/2014/main" id="{244AC564-6A07-A90A-B027-67CD2423BBD3}"/>
              </a:ext>
            </a:extLst>
          </p:cNvPr>
          <p:cNvPicPr>
            <a:picLocks noGrp="1" noChangeAspect="1"/>
          </p:cNvPicPr>
          <p:nvPr>
            <p:ph type="pic" sz="quarter" idx="13"/>
          </p:nvPr>
        </p:nvPicPr>
        <p:blipFill>
          <a:blip r:embed="rId3"/>
          <a:srcRect t="354" b="354"/>
          <a:stretch/>
        </p:blipFill>
        <p:spPr>
          <a:xfrm>
            <a:off x="7798840" y="650240"/>
            <a:ext cx="3956278" cy="5713918"/>
          </a:xfrm>
        </p:spPr>
      </p:pic>
    </p:spTree>
    <p:extLst>
      <p:ext uri="{BB962C8B-B14F-4D97-AF65-F5344CB8AC3E}">
        <p14:creationId xmlns:p14="http://schemas.microsoft.com/office/powerpoint/2010/main" val="16053062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E618A4-5020-A570-BAAC-71C22849B320}"/>
              </a:ext>
            </a:extLst>
          </p:cNvPr>
          <p:cNvSpPr>
            <a:spLocks noGrp="1"/>
          </p:cNvSpPr>
          <p:nvPr>
            <p:ph type="title"/>
          </p:nvPr>
        </p:nvSpPr>
        <p:spPr/>
        <p:txBody>
          <a:bodyPr/>
          <a:lstStyle/>
          <a:p>
            <a:r>
              <a:rPr lang="en-US" sz="1700"/>
              <a:t>Practical Example in a Real Setting</a:t>
            </a:r>
            <a:endParaRPr lang="en-US"/>
          </a:p>
        </p:txBody>
      </p:sp>
      <p:pic>
        <p:nvPicPr>
          <p:cNvPr id="16" name="Picture Placeholder 15" descr="A group of surgeons wearing surgical caps and masks">
            <a:extLst>
              <a:ext uri="{FF2B5EF4-FFF2-40B4-BE49-F238E27FC236}">
                <a16:creationId xmlns:a16="http://schemas.microsoft.com/office/drawing/2014/main" id="{6EFD6230-A50E-3A63-7B72-59A8449CAEE2}"/>
              </a:ext>
            </a:extLst>
          </p:cNvPr>
          <p:cNvPicPr>
            <a:picLocks noGrp="1" noChangeAspect="1"/>
          </p:cNvPicPr>
          <p:nvPr>
            <p:ph type="pic" sz="quarter" idx="19"/>
          </p:nvPr>
        </p:nvPicPr>
        <p:blipFill rotWithShape="1">
          <a:blip r:embed="rId3"/>
          <a:srcRect t="35757" b="35757"/>
          <a:stretch/>
        </p:blipFill>
        <p:spPr/>
      </p:pic>
      <p:sp>
        <p:nvSpPr>
          <p:cNvPr id="10" name="Content Placeholder 9">
            <a:extLst>
              <a:ext uri="{FF2B5EF4-FFF2-40B4-BE49-F238E27FC236}">
                <a16:creationId xmlns:a16="http://schemas.microsoft.com/office/drawing/2014/main" id="{C9475E86-FFB0-87BC-084C-C728916152B0}"/>
              </a:ext>
            </a:extLst>
          </p:cNvPr>
          <p:cNvSpPr>
            <a:spLocks noGrp="1"/>
          </p:cNvSpPr>
          <p:nvPr>
            <p:ph sz="quarter" idx="4"/>
          </p:nvPr>
        </p:nvSpPr>
        <p:spPr/>
        <p:txBody>
          <a:bodyPr>
            <a:normAutofit lnSpcReduction="10000"/>
          </a:bodyPr>
          <a:lstStyle/>
          <a:p>
            <a:pPr marL="0" indent="0">
              <a:buNone/>
            </a:pPr>
            <a:r>
              <a:rPr lang="en-US" dirty="0"/>
              <a:t>An elderly man appears withdrawn and quiet during a routine home </a:t>
            </a:r>
            <a:r>
              <a:rPr lang="en-US"/>
              <a:t>visit.</a:t>
            </a:r>
            <a:endParaRPr lang="en-US" dirty="0"/>
          </a:p>
          <a:p>
            <a:pPr marL="0" indent="0">
              <a:buNone/>
            </a:pPr>
            <a:r>
              <a:rPr lang="en-US" dirty="0"/>
              <a:t>Application of </a:t>
            </a:r>
            <a:r>
              <a:rPr lang="en-US" dirty="0" err="1"/>
              <a:t>actvie</a:t>
            </a:r>
            <a:r>
              <a:rPr lang="en-US" dirty="0"/>
              <a:t> listening:</a:t>
            </a:r>
          </a:p>
          <a:p>
            <a:pPr marL="283210" indent="-283210"/>
            <a:r>
              <a:rPr lang="en-US" dirty="0"/>
              <a:t>The </a:t>
            </a:r>
            <a:r>
              <a:rPr lang="en-US" dirty="0" err="1"/>
              <a:t>wokrer</a:t>
            </a:r>
            <a:r>
              <a:rPr lang="en-US" dirty="0"/>
              <a:t> uses open body </a:t>
            </a:r>
            <a:r>
              <a:rPr lang="en-US" dirty="0" err="1"/>
              <a:t>lamguage</a:t>
            </a:r>
            <a:r>
              <a:rPr lang="en-US" dirty="0"/>
              <a:t> and gentle prompts such as "</a:t>
            </a:r>
            <a:r>
              <a:rPr lang="en-US" dirty="0" err="1"/>
              <a:t>tel</a:t>
            </a:r>
            <a:r>
              <a:rPr lang="en-US" dirty="0"/>
              <a:t> me how you’ve been feeling lately"</a:t>
            </a:r>
          </a:p>
          <a:p>
            <a:pPr marL="283210" indent="-283210"/>
            <a:r>
              <a:rPr lang="en-US" dirty="0"/>
              <a:t>They paraphrase, "so </a:t>
            </a:r>
            <a:r>
              <a:rPr lang="en-US" dirty="0" err="1"/>
              <a:t>youre</a:t>
            </a:r>
            <a:r>
              <a:rPr lang="en-US" dirty="0"/>
              <a:t> feeling more tired that usual and worries about being alone?"</a:t>
            </a:r>
          </a:p>
          <a:p>
            <a:pPr marL="283210" indent="-283210"/>
            <a:r>
              <a:rPr lang="en-US" dirty="0"/>
              <a:t>They listen without </a:t>
            </a:r>
            <a:r>
              <a:rPr lang="en-US"/>
              <a:t>interrupting, allowing the service user to express concerns </a:t>
            </a:r>
            <a:endParaRPr lang="en-US" dirty="0"/>
          </a:p>
          <a:p>
            <a:pPr marL="283210" indent="-283210"/>
            <a:r>
              <a:rPr lang="en-US" dirty="0"/>
              <a:t>As a result, the worker identifies early signs of loneliness and low mood, leading to a referral for additional support. (skills for are, 2022)</a:t>
            </a:r>
          </a:p>
          <a:p>
            <a:pPr marL="0" indent="0">
              <a:spcBef>
                <a:spcPts val="20"/>
              </a:spcBef>
              <a:buNone/>
            </a:pPr>
            <a:endParaRPr lang="en-US" dirty="0"/>
          </a:p>
        </p:txBody>
      </p:sp>
    </p:spTree>
    <p:extLst>
      <p:ext uri="{BB962C8B-B14F-4D97-AF65-F5344CB8AC3E}">
        <p14:creationId xmlns:p14="http://schemas.microsoft.com/office/powerpoint/2010/main" val="36958200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itle 1">
            <a:extLst>
              <a:ext uri="{FF2B5EF4-FFF2-40B4-BE49-F238E27FC236}">
                <a16:creationId xmlns:a16="http://schemas.microsoft.com/office/drawing/2014/main" id="{C903843E-1FAB-AFBB-BDC9-440FCC8CFB12}"/>
              </a:ext>
            </a:extLst>
          </p:cNvPr>
          <p:cNvSpPr>
            <a:spLocks noGrp="1"/>
          </p:cNvSpPr>
          <p:nvPr>
            <p:ph type="ctrTitle"/>
          </p:nvPr>
        </p:nvSpPr>
        <p:spPr>
          <a:noFill/>
        </p:spPr>
        <p:txBody>
          <a:bodyPr/>
          <a:lstStyle/>
          <a:p>
            <a:r>
              <a:rPr lang="en-US"/>
              <a:t>Conclusion</a:t>
            </a:r>
            <a:endParaRPr lang="en-US" dirty="0"/>
          </a:p>
        </p:txBody>
      </p:sp>
      <p:sp>
        <p:nvSpPr>
          <p:cNvPr id="20" name="Subtitle 2">
            <a:extLst>
              <a:ext uri="{FF2B5EF4-FFF2-40B4-BE49-F238E27FC236}">
                <a16:creationId xmlns:a16="http://schemas.microsoft.com/office/drawing/2014/main" id="{826664CC-F0B7-D2E1-A321-E97944F52EA3}"/>
              </a:ext>
            </a:extLst>
          </p:cNvPr>
          <p:cNvSpPr>
            <a:spLocks noGrp="1"/>
          </p:cNvSpPr>
          <p:nvPr>
            <p:ph type="subTitle" idx="1"/>
          </p:nvPr>
        </p:nvSpPr>
        <p:spPr>
          <a:noFill/>
        </p:spPr>
        <p:txBody>
          <a:bodyPr anchor="t"/>
          <a:lstStyle/>
          <a:p>
            <a:r>
              <a:rPr lang="en-US" sz="2400" dirty="0"/>
              <a:t>Active listening is a fundamental communication skill in health and social care. It enhances trust, safety and the effectiveness of care. Applying this skill in </a:t>
            </a:r>
            <a:r>
              <a:rPr lang="en-US" sz="2400" dirty="0" err="1"/>
              <a:t>everday</a:t>
            </a:r>
            <a:r>
              <a:rPr lang="en-US" sz="2400" dirty="0"/>
              <a:t> practice leads to better outcomes for </a:t>
            </a:r>
            <a:r>
              <a:rPr lang="en-US" sz="2400" dirty="0" err="1"/>
              <a:t>indivuals</a:t>
            </a:r>
            <a:r>
              <a:rPr lang="en-US" sz="2400" dirty="0"/>
              <a:t> and communities.</a:t>
            </a:r>
          </a:p>
        </p:txBody>
      </p:sp>
    </p:spTree>
    <p:extLst>
      <p:ext uri="{BB962C8B-B14F-4D97-AF65-F5344CB8AC3E}">
        <p14:creationId xmlns:p14="http://schemas.microsoft.com/office/powerpoint/2010/main" val="4351953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CD5B8F-8937-3BDE-3D82-110C89972D20}"/>
              </a:ext>
            </a:extLst>
          </p:cNvPr>
          <p:cNvSpPr>
            <a:spLocks noGrp="1"/>
          </p:cNvSpPr>
          <p:nvPr>
            <p:ph type="ctrTitle"/>
          </p:nvPr>
        </p:nvSpPr>
        <p:spPr>
          <a:xfrm>
            <a:off x="1524000" y="639792"/>
            <a:ext cx="9144000" cy="2585720"/>
          </a:xfrm>
        </p:spPr>
        <p:txBody>
          <a:bodyPr/>
          <a:lstStyle/>
          <a:p>
            <a:r>
              <a:rPr lang="en-US"/>
              <a:t>REFERENCES</a:t>
            </a:r>
          </a:p>
        </p:txBody>
      </p:sp>
      <p:sp>
        <p:nvSpPr>
          <p:cNvPr id="3" name="Subtitle 2">
            <a:extLst>
              <a:ext uri="{FF2B5EF4-FFF2-40B4-BE49-F238E27FC236}">
                <a16:creationId xmlns:a16="http://schemas.microsoft.com/office/drawing/2014/main" id="{C9D1BBC5-6EFA-ED45-2CF6-6A7C7A772088}"/>
              </a:ext>
            </a:extLst>
          </p:cNvPr>
          <p:cNvSpPr>
            <a:spLocks noGrp="1"/>
          </p:cNvSpPr>
          <p:nvPr>
            <p:ph type="subTitle" idx="1"/>
          </p:nvPr>
        </p:nvSpPr>
        <p:spPr>
          <a:xfrm>
            <a:off x="1049548" y="2592143"/>
            <a:ext cx="9144000" cy="2052320"/>
          </a:xfrm>
        </p:spPr>
        <p:txBody>
          <a:bodyPr/>
          <a:lstStyle/>
          <a:p>
            <a:endParaRPr lang="en-US" b="1" dirty="0"/>
          </a:p>
          <a:p>
            <a:r>
              <a:rPr lang="en-US" sz="2800">
                <a:ea typeface="+mn-lt"/>
                <a:cs typeface="+mn-lt"/>
              </a:rPr>
              <a:t>(Use Harvard or your required referencing style)</a:t>
            </a:r>
            <a:endParaRPr lang="en-US" sz="2800"/>
          </a:p>
          <a:p>
            <a:pPr marL="285750" indent="-285750">
              <a:buFont typeface="Arial"/>
              <a:buChar char="•"/>
            </a:pPr>
            <a:r>
              <a:rPr lang="en-US" sz="2800">
                <a:ea typeface="+mn-lt"/>
                <a:cs typeface="+mn-lt"/>
              </a:rPr>
              <a:t>Skills for Care (2022). </a:t>
            </a:r>
            <a:r>
              <a:rPr lang="en-US" sz="2800" i="1">
                <a:ea typeface="+mn-lt"/>
                <a:cs typeface="+mn-lt"/>
              </a:rPr>
              <a:t>Effective Communication in Adult Social Care</a:t>
            </a:r>
            <a:r>
              <a:rPr lang="en-US" sz="2800">
                <a:ea typeface="+mn-lt"/>
                <a:cs typeface="+mn-lt"/>
              </a:rPr>
              <a:t>. Skills for Care.</a:t>
            </a:r>
            <a:endParaRPr lang="en-US" sz="2800"/>
          </a:p>
          <a:p>
            <a:pPr marL="285750" indent="-285750">
              <a:buFont typeface="Arial"/>
              <a:buChar char="•"/>
            </a:pPr>
            <a:r>
              <a:rPr lang="en-US" sz="2800" dirty="0">
                <a:ea typeface="+mn-lt"/>
                <a:cs typeface="+mn-lt"/>
              </a:rPr>
              <a:t>NHS England (2023). </a:t>
            </a:r>
            <a:r>
              <a:rPr lang="en-US" sz="2800" i="1" dirty="0">
                <a:ea typeface="+mn-lt"/>
                <a:cs typeface="+mn-lt"/>
              </a:rPr>
              <a:t>Person-</a:t>
            </a:r>
            <a:r>
              <a:rPr lang="en-US" sz="2800" i="1" dirty="0" err="1">
                <a:ea typeface="+mn-lt"/>
                <a:cs typeface="+mn-lt"/>
              </a:rPr>
              <a:t>Centred</a:t>
            </a:r>
            <a:r>
              <a:rPr lang="en-US" sz="2800" i="1" dirty="0">
                <a:ea typeface="+mn-lt"/>
                <a:cs typeface="+mn-lt"/>
              </a:rPr>
              <a:t> Approaches: Communication Skills for Health and Care Staff</a:t>
            </a:r>
            <a:r>
              <a:rPr lang="en-US" sz="2800" dirty="0">
                <a:ea typeface="+mn-lt"/>
                <a:cs typeface="+mn-lt"/>
              </a:rPr>
              <a:t>. NHS England.</a:t>
            </a:r>
            <a:endParaRPr lang="en-US" sz="2800"/>
          </a:p>
          <a:p>
            <a:pPr marL="285750" indent="-285750">
              <a:buFont typeface="Arial"/>
              <a:buChar char="•"/>
            </a:pPr>
            <a:r>
              <a:rPr lang="en-US" sz="2800" dirty="0">
                <a:ea typeface="+mn-lt"/>
                <a:cs typeface="+mn-lt"/>
              </a:rPr>
              <a:t>Egan, G. (2018). </a:t>
            </a:r>
            <a:r>
              <a:rPr lang="en-US" sz="2800" i="1" dirty="0">
                <a:ea typeface="+mn-lt"/>
                <a:cs typeface="+mn-lt"/>
              </a:rPr>
              <a:t>The Skilled Helper</a:t>
            </a:r>
            <a:r>
              <a:rPr lang="en-US" sz="2800" dirty="0">
                <a:ea typeface="+mn-lt"/>
                <a:cs typeface="+mn-lt"/>
              </a:rPr>
              <a:t>. Cengage Learning. (Optional additional source)</a:t>
            </a:r>
            <a:endParaRPr lang="en-US" sz="2800"/>
          </a:p>
          <a:p>
            <a:endParaRPr lang="en-US" sz="2000" dirty="0"/>
          </a:p>
        </p:txBody>
      </p:sp>
    </p:spTree>
    <p:extLst>
      <p:ext uri="{BB962C8B-B14F-4D97-AF65-F5344CB8AC3E}">
        <p14:creationId xmlns:p14="http://schemas.microsoft.com/office/powerpoint/2010/main" val="253322700"/>
      </p:ext>
    </p:extLst>
  </p:cSld>
  <p:clrMapOvr>
    <a:masterClrMapping/>
  </p:clrMapOvr>
</p:sld>
</file>

<file path=ppt/theme/theme1.xml><?xml version="1.0" encoding="utf-8"?>
<a:theme xmlns:a="http://schemas.openxmlformats.org/drawingml/2006/main" name="DividendVTI">
  <a:themeElements>
    <a:clrScheme name="DividendVTI">
      <a:dk1>
        <a:sysClr val="windowText" lastClr="000000"/>
      </a:dk1>
      <a:lt1>
        <a:sysClr val="window" lastClr="FFFFFF"/>
      </a:lt1>
      <a:dk2>
        <a:srgbClr val="3D3D3D"/>
      </a:dk2>
      <a:lt2>
        <a:srgbClr val="EBEBEB"/>
      </a:lt2>
      <a:accent1>
        <a:srgbClr val="ED8428"/>
      </a:accent1>
      <a:accent2>
        <a:srgbClr val="E6C46D"/>
      </a:accent2>
      <a:accent3>
        <a:srgbClr val="537685"/>
      </a:accent3>
      <a:accent4>
        <a:srgbClr val="969FA7"/>
      </a:accent4>
      <a:accent5>
        <a:srgbClr val="A9C37C"/>
      </a:accent5>
      <a:accent6>
        <a:srgbClr val="5A8071"/>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E679C34-122C-4127-90D9-C271AEE94CE4}">
  <ds:schemaRefs>
    <ds:schemaRef ds:uri="http://schemas.microsoft.com/sharepoint/v3/contenttype/forms"/>
  </ds:schemaRefs>
</ds:datastoreItem>
</file>

<file path=customXml/itemProps2.xml><?xml version="1.0" encoding="utf-8"?>
<ds:datastoreItem xmlns:ds="http://schemas.openxmlformats.org/officeDocument/2006/customXml" ds:itemID="{8C26303C-A89C-422C-9097-BDF7002EFC54}">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50437772-7826-4CEE-8E78-517B414A425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DividendVTI</Template>
  <TotalTime>0</TotalTime>
  <Words>420</Words>
  <Application>Microsoft Office PowerPoint</Application>
  <PresentationFormat>Widescreen</PresentationFormat>
  <Paragraphs>123</Paragraphs>
  <Slides>7</Slides>
  <Notes>6</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DividendVTI</vt:lpstr>
      <vt:lpstr>communication  Name;  Iviea Brown  student number: 2439324 module  </vt:lpstr>
      <vt:lpstr>WHY is communication important and relevant to professional practice in health and social care? </vt:lpstr>
      <vt:lpstr>What is communication  </vt:lpstr>
      <vt:lpstr>Examples of how communication is used in the health and social care</vt:lpstr>
      <vt:lpstr>Practical Example in a Real Setting</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411</cp:revision>
  <dcterms:created xsi:type="dcterms:W3CDTF">2026-02-27T14:40:25Z</dcterms:created>
  <dcterms:modified xsi:type="dcterms:W3CDTF">2026-02-27T18:13:34Z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