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8" r:id="rId3"/>
    <p:sldId id="266" r:id="rId4"/>
    <p:sldId id="267" r:id="rId5"/>
    <p:sldId id="259" r:id="rId6"/>
    <p:sldId id="262" r:id="rId7"/>
    <p:sldId id="264" r:id="rId8"/>
    <p:sldId id="268" r:id="rId9"/>
    <p:sldId id="270" r:id="rId10"/>
    <p:sldId id="269" r:id="rId11"/>
    <p:sldId id="27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98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C657D7-126B-1B45-72CD-2EC0F6198C54}" v="238" dt="2025-03-06T11:58:40.838"/>
    <p1510:client id="{9BDDC03F-6023-5605-A2F5-1F032641C637}" v="580" dt="2025-03-05T21:44:53.509"/>
    <p1510:client id="{BF7540A6-A23B-622B-41CD-AE71BF55C027}" v="146" dt="2025-03-06T14:05:00.275"/>
    <p1510:client id="{CEE83A66-3747-F892-F349-E4B70005D89F}" v="419" dt="2025-03-07T13:45:15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et Cope (2305803)" userId="S::2305803@student.uwtsd.ac.uk::930d905c-6b60-4f4d-b9fa-aedda6a6ae14" providerId="AD" clId="Web-{2FC657D7-126B-1B45-72CD-2EC0F6198C54}"/>
    <pc:docChg chg="modSld sldOrd">
      <pc:chgData name="Harriet Cope (2305803)" userId="S::2305803@student.uwtsd.ac.uk::930d905c-6b60-4f4d-b9fa-aedda6a6ae14" providerId="AD" clId="Web-{2FC657D7-126B-1B45-72CD-2EC0F6198C54}" dt="2025-03-06T11:56:04.335" v="180"/>
      <pc:docMkLst>
        <pc:docMk/>
      </pc:docMkLst>
      <pc:sldChg chg="modSp">
        <pc:chgData name="Harriet Cope (2305803)" userId="S::2305803@student.uwtsd.ac.uk::930d905c-6b60-4f4d-b9fa-aedda6a6ae14" providerId="AD" clId="Web-{2FC657D7-126B-1B45-72CD-2EC0F6198C54}" dt="2025-03-06T11:40:31.673" v="10" actId="20577"/>
        <pc:sldMkLst>
          <pc:docMk/>
          <pc:sldMk cId="109857222" sldId="256"/>
        </pc:sldMkLst>
        <pc:spChg chg="mod">
          <ac:chgData name="Harriet Cope (2305803)" userId="S::2305803@student.uwtsd.ac.uk::930d905c-6b60-4f4d-b9fa-aedda6a6ae14" providerId="AD" clId="Web-{2FC657D7-126B-1B45-72CD-2EC0F6198C54}" dt="2025-03-06T11:40:31.673" v="1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arriet Cope (2305803)" userId="S::2305803@student.uwtsd.ac.uk::930d905c-6b60-4f4d-b9fa-aedda6a6ae14" providerId="AD" clId="Web-{2FC657D7-126B-1B45-72CD-2EC0F6198C54}" dt="2025-03-06T11:55:30.990" v="179" actId="20577"/>
        <pc:sldMkLst>
          <pc:docMk/>
          <pc:sldMk cId="2776976383" sldId="258"/>
        </pc:sldMkLst>
        <pc:spChg chg="mod">
          <ac:chgData name="Harriet Cope (2305803)" userId="S::2305803@student.uwtsd.ac.uk::930d905c-6b60-4f4d-b9fa-aedda6a6ae14" providerId="AD" clId="Web-{2FC657D7-126B-1B45-72CD-2EC0F6198C54}" dt="2025-03-06T11:55:30.990" v="179" actId="20577"/>
          <ac:spMkLst>
            <pc:docMk/>
            <pc:sldMk cId="2776976383" sldId="258"/>
            <ac:spMk id="2" creationId="{09ADD8A1-7F06-D150-ADC7-707530875FB9}"/>
          </ac:spMkLst>
        </pc:spChg>
      </pc:sldChg>
      <pc:sldChg chg="addSp modSp">
        <pc:chgData name="Harriet Cope (2305803)" userId="S::2305803@student.uwtsd.ac.uk::930d905c-6b60-4f4d-b9fa-aedda6a6ae14" providerId="AD" clId="Web-{2FC657D7-126B-1B45-72CD-2EC0F6198C54}" dt="2025-03-06T11:52:10.986" v="137" actId="20577"/>
        <pc:sldMkLst>
          <pc:docMk/>
          <pc:sldMk cId="3505967003" sldId="262"/>
        </pc:sldMkLst>
        <pc:spChg chg="add mod">
          <ac:chgData name="Harriet Cope (2305803)" userId="S::2305803@student.uwtsd.ac.uk::930d905c-6b60-4f4d-b9fa-aedda6a6ae14" providerId="AD" clId="Web-{2FC657D7-126B-1B45-72CD-2EC0F6198C54}" dt="2025-03-06T11:52:10.986" v="137" actId="20577"/>
          <ac:spMkLst>
            <pc:docMk/>
            <pc:sldMk cId="3505967003" sldId="262"/>
            <ac:spMk id="3" creationId="{0E549789-350F-E77D-AEAD-4959C6F704DC}"/>
          </ac:spMkLst>
        </pc:spChg>
        <pc:spChg chg="mod">
          <ac:chgData name="Harriet Cope (2305803)" userId="S::2305803@student.uwtsd.ac.uk::930d905c-6b60-4f4d-b9fa-aedda6a6ae14" providerId="AD" clId="Web-{2FC657D7-126B-1B45-72CD-2EC0F6198C54}" dt="2025-03-06T11:43:18.255" v="53" actId="1076"/>
          <ac:spMkLst>
            <pc:docMk/>
            <pc:sldMk cId="3505967003" sldId="262"/>
            <ac:spMk id="4" creationId="{37A92CF6-A157-9061-E204-C40D4F0CFD7E}"/>
          </ac:spMkLst>
        </pc:spChg>
      </pc:sldChg>
      <pc:sldChg chg="addSp modSp ord">
        <pc:chgData name="Harriet Cope (2305803)" userId="S::2305803@student.uwtsd.ac.uk::930d905c-6b60-4f4d-b9fa-aedda6a6ae14" providerId="AD" clId="Web-{2FC657D7-126B-1B45-72CD-2EC0F6198C54}" dt="2025-03-06T11:56:04.335" v="180"/>
        <pc:sldMkLst>
          <pc:docMk/>
          <pc:sldMk cId="744317400" sldId="264"/>
        </pc:sldMkLst>
        <pc:spChg chg="add mod">
          <ac:chgData name="Harriet Cope (2305803)" userId="S::2305803@student.uwtsd.ac.uk::930d905c-6b60-4f4d-b9fa-aedda6a6ae14" providerId="AD" clId="Web-{2FC657D7-126B-1B45-72CD-2EC0F6198C54}" dt="2025-03-06T11:46:35.353" v="109" actId="1076"/>
          <ac:spMkLst>
            <pc:docMk/>
            <pc:sldMk cId="744317400" sldId="264"/>
            <ac:spMk id="2" creationId="{D010275D-69B5-16C5-3D1B-0BE8415E9FA9}"/>
          </ac:spMkLst>
        </pc:spChg>
        <pc:spChg chg="mod">
          <ac:chgData name="Harriet Cope (2305803)" userId="S::2305803@student.uwtsd.ac.uk::930d905c-6b60-4f4d-b9fa-aedda6a6ae14" providerId="AD" clId="Web-{2FC657D7-126B-1B45-72CD-2EC0F6198C54}" dt="2025-03-06T11:46:47.806" v="115" actId="20577"/>
          <ac:spMkLst>
            <pc:docMk/>
            <pc:sldMk cId="744317400" sldId="264"/>
            <ac:spMk id="3" creationId="{11BCA446-7D36-FFBA-BDC3-E3268C54F70F}"/>
          </ac:spMkLst>
        </pc:spChg>
        <pc:spChg chg="add mod">
          <ac:chgData name="Harriet Cope (2305803)" userId="S::2305803@student.uwtsd.ac.uk::930d905c-6b60-4f4d-b9fa-aedda6a6ae14" providerId="AD" clId="Web-{2FC657D7-126B-1B45-72CD-2EC0F6198C54}" dt="2025-03-06T11:47:14.370" v="121" actId="1076"/>
          <ac:spMkLst>
            <pc:docMk/>
            <pc:sldMk cId="744317400" sldId="264"/>
            <ac:spMk id="4" creationId="{484648CB-5214-12B3-B221-957D7147A7CC}"/>
          </ac:spMkLst>
        </pc:spChg>
      </pc:sldChg>
      <pc:sldChg chg="modSp">
        <pc:chgData name="Harriet Cope (2305803)" userId="S::2305803@student.uwtsd.ac.uk::930d905c-6b60-4f4d-b9fa-aedda6a6ae14" providerId="AD" clId="Web-{2FC657D7-126B-1B45-72CD-2EC0F6198C54}" dt="2025-03-06T09:25:42.411" v="1" actId="20577"/>
        <pc:sldMkLst>
          <pc:docMk/>
          <pc:sldMk cId="2721083533" sldId="266"/>
        </pc:sldMkLst>
        <pc:spChg chg="mod">
          <ac:chgData name="Harriet Cope (2305803)" userId="S::2305803@student.uwtsd.ac.uk::930d905c-6b60-4f4d-b9fa-aedda6a6ae14" providerId="AD" clId="Web-{2FC657D7-126B-1B45-72CD-2EC0F6198C54}" dt="2025-03-06T09:25:42.411" v="1" actId="20577"/>
          <ac:spMkLst>
            <pc:docMk/>
            <pc:sldMk cId="2721083533" sldId="266"/>
            <ac:spMk id="3" creationId="{6A1EB91C-7BB3-418B-F9C2-9BC97E6D7577}"/>
          </ac:spMkLst>
        </pc:spChg>
      </pc:sldChg>
      <pc:sldChg chg="modSp">
        <pc:chgData name="Harriet Cope (2305803)" userId="S::2305803@student.uwtsd.ac.uk::930d905c-6b60-4f4d-b9fa-aedda6a6ae14" providerId="AD" clId="Web-{2FC657D7-126B-1B45-72CD-2EC0F6198C54}" dt="2025-03-06T11:36:10.776" v="9" actId="20577"/>
        <pc:sldMkLst>
          <pc:docMk/>
          <pc:sldMk cId="2361417637" sldId="267"/>
        </pc:sldMkLst>
        <pc:spChg chg="mod">
          <ac:chgData name="Harriet Cope (2305803)" userId="S::2305803@student.uwtsd.ac.uk::930d905c-6b60-4f4d-b9fa-aedda6a6ae14" providerId="AD" clId="Web-{2FC657D7-126B-1B45-72CD-2EC0F6198C54}" dt="2025-03-06T11:36:10.776" v="9" actId="20577"/>
          <ac:spMkLst>
            <pc:docMk/>
            <pc:sldMk cId="2361417637" sldId="267"/>
            <ac:spMk id="3" creationId="{B7AD510B-2026-AB5E-4F14-9DA5302CCEA9}"/>
          </ac:spMkLst>
        </pc:spChg>
      </pc:sldChg>
      <pc:sldChg chg="modSp">
        <pc:chgData name="Harriet Cope (2305803)" userId="S::2305803@student.uwtsd.ac.uk::930d905c-6b60-4f4d-b9fa-aedda6a6ae14" providerId="AD" clId="Web-{2FC657D7-126B-1B45-72CD-2EC0F6198C54}" dt="2025-03-06T11:53:03.924" v="147" actId="20577"/>
        <pc:sldMkLst>
          <pc:docMk/>
          <pc:sldMk cId="1723325850" sldId="268"/>
        </pc:sldMkLst>
        <pc:spChg chg="mod">
          <ac:chgData name="Harriet Cope (2305803)" userId="S::2305803@student.uwtsd.ac.uk::930d905c-6b60-4f4d-b9fa-aedda6a6ae14" providerId="AD" clId="Web-{2FC657D7-126B-1B45-72CD-2EC0F6198C54}" dt="2025-03-06T11:53:03.924" v="147" actId="20577"/>
          <ac:spMkLst>
            <pc:docMk/>
            <pc:sldMk cId="1723325850" sldId="268"/>
            <ac:spMk id="3" creationId="{520F9EC8-3588-CF56-6D25-EDDFE1203939}"/>
          </ac:spMkLst>
        </pc:spChg>
      </pc:sldChg>
      <pc:sldChg chg="modSp">
        <pc:chgData name="Harriet Cope (2305803)" userId="S::2305803@student.uwtsd.ac.uk::930d905c-6b60-4f4d-b9fa-aedda6a6ae14" providerId="AD" clId="Web-{2FC657D7-126B-1B45-72CD-2EC0F6198C54}" dt="2025-03-06T11:52:41.596" v="143" actId="20577"/>
        <pc:sldMkLst>
          <pc:docMk/>
          <pc:sldMk cId="2314913671" sldId="269"/>
        </pc:sldMkLst>
        <pc:spChg chg="mod">
          <ac:chgData name="Harriet Cope (2305803)" userId="S::2305803@student.uwtsd.ac.uk::930d905c-6b60-4f4d-b9fa-aedda6a6ae14" providerId="AD" clId="Web-{2FC657D7-126B-1B45-72CD-2EC0F6198C54}" dt="2025-03-06T11:52:41.596" v="143" actId="20577"/>
          <ac:spMkLst>
            <pc:docMk/>
            <pc:sldMk cId="2314913671" sldId="269"/>
            <ac:spMk id="4" creationId="{9784EFEF-EAF1-7940-749A-A8C4DA65B5CF}"/>
          </ac:spMkLst>
        </pc:spChg>
      </pc:sldChg>
    </pc:docChg>
  </pc:docChgLst>
  <pc:docChgLst>
    <pc:chgData name="Harriet Cope (2305803)" userId="S::2305803@student.uwtsd.ac.uk::930d905c-6b60-4f4d-b9fa-aedda6a6ae14" providerId="AD" clId="Web-{BF7540A6-A23B-622B-41CD-AE71BF55C027}"/>
    <pc:docChg chg="modSld">
      <pc:chgData name="Harriet Cope (2305803)" userId="S::2305803@student.uwtsd.ac.uk::930d905c-6b60-4f4d-b9fa-aedda6a6ae14" providerId="AD" clId="Web-{BF7540A6-A23B-622B-41CD-AE71BF55C027}" dt="2025-03-06T17:36:04.345" v="121" actId="20577"/>
      <pc:docMkLst>
        <pc:docMk/>
      </pc:docMkLst>
      <pc:sldChg chg="modSp">
        <pc:chgData name="Harriet Cope (2305803)" userId="S::2305803@student.uwtsd.ac.uk::930d905c-6b60-4f4d-b9fa-aedda6a6ae14" providerId="AD" clId="Web-{BF7540A6-A23B-622B-41CD-AE71BF55C027}" dt="2025-03-06T17:36:04.345" v="121" actId="20577"/>
        <pc:sldMkLst>
          <pc:docMk/>
          <pc:sldMk cId="616290118" sldId="259"/>
        </pc:sldMkLst>
        <pc:graphicFrameChg chg="modGraphic">
          <ac:chgData name="Harriet Cope (2305803)" userId="S::2305803@student.uwtsd.ac.uk::930d905c-6b60-4f4d-b9fa-aedda6a6ae14" providerId="AD" clId="Web-{BF7540A6-A23B-622B-41CD-AE71BF55C027}" dt="2025-03-06T17:36:04.345" v="121" actId="20577"/>
          <ac:graphicFrameMkLst>
            <pc:docMk/>
            <pc:sldMk cId="616290118" sldId="259"/>
            <ac:graphicFrameMk id="9" creationId="{65DB458F-FEC6-3ABE-9C9A-02DAFE8D7AD3}"/>
          </ac:graphicFrameMkLst>
        </pc:graphicFrameChg>
      </pc:sldChg>
      <pc:sldChg chg="modSp">
        <pc:chgData name="Harriet Cope (2305803)" userId="S::2305803@student.uwtsd.ac.uk::930d905c-6b60-4f4d-b9fa-aedda6a6ae14" providerId="AD" clId="Web-{BF7540A6-A23B-622B-41CD-AE71BF55C027}" dt="2025-03-06T14:04:21.056" v="118" actId="20577"/>
        <pc:sldMkLst>
          <pc:docMk/>
          <pc:sldMk cId="2314913671" sldId="269"/>
        </pc:sldMkLst>
        <pc:spChg chg="mod">
          <ac:chgData name="Harriet Cope (2305803)" userId="S::2305803@student.uwtsd.ac.uk::930d905c-6b60-4f4d-b9fa-aedda6a6ae14" providerId="AD" clId="Web-{BF7540A6-A23B-622B-41CD-AE71BF55C027}" dt="2025-03-06T14:04:21.056" v="118" actId="20577"/>
          <ac:spMkLst>
            <pc:docMk/>
            <pc:sldMk cId="2314913671" sldId="269"/>
            <ac:spMk id="4" creationId="{9784EFEF-EAF1-7940-749A-A8C4DA65B5CF}"/>
          </ac:spMkLst>
        </pc:spChg>
      </pc:sldChg>
      <pc:sldChg chg="addSp delSp modSp mod modClrScheme chgLayout">
        <pc:chgData name="Harriet Cope (2305803)" userId="S::2305803@student.uwtsd.ac.uk::930d905c-6b60-4f4d-b9fa-aedda6a6ae14" providerId="AD" clId="Web-{BF7540A6-A23B-622B-41CD-AE71BF55C027}" dt="2025-03-06T13:56:26.278" v="70" actId="14100"/>
        <pc:sldMkLst>
          <pc:docMk/>
          <pc:sldMk cId="166230780" sldId="270"/>
        </pc:sldMkLst>
        <pc:spChg chg="add del">
          <ac:chgData name="Harriet Cope (2305803)" userId="S::2305803@student.uwtsd.ac.uk::930d905c-6b60-4f4d-b9fa-aedda6a6ae14" providerId="AD" clId="Web-{BF7540A6-A23B-622B-41CD-AE71BF55C027}" dt="2025-03-06T13:24:29.385" v="1"/>
          <ac:spMkLst>
            <pc:docMk/>
            <pc:sldMk cId="166230780" sldId="270"/>
            <ac:spMk id="2" creationId="{45CBFD80-D3EF-45F5-FEE0-C50B3272D457}"/>
          </ac:spMkLst>
        </pc:spChg>
        <pc:spChg chg="mod">
          <ac:chgData name="Harriet Cope (2305803)" userId="S::2305803@student.uwtsd.ac.uk::930d905c-6b60-4f4d-b9fa-aedda6a6ae14" providerId="AD" clId="Web-{BF7540A6-A23B-622B-41CD-AE71BF55C027}" dt="2025-03-06T13:45:06.370" v="55" actId="1076"/>
          <ac:spMkLst>
            <pc:docMk/>
            <pc:sldMk cId="166230780" sldId="270"/>
            <ac:spMk id="3" creationId="{FBD5F689-79B9-AC93-0C06-5C8EB13283EF}"/>
          </ac:spMkLst>
        </pc:spChg>
        <pc:spChg chg="add mod">
          <ac:chgData name="Harriet Cope (2305803)" userId="S::2305803@student.uwtsd.ac.uk::930d905c-6b60-4f4d-b9fa-aedda6a6ae14" providerId="AD" clId="Web-{BF7540A6-A23B-622B-41CD-AE71BF55C027}" dt="2025-03-06T13:56:17.028" v="68" actId="20577"/>
          <ac:spMkLst>
            <pc:docMk/>
            <pc:sldMk cId="166230780" sldId="270"/>
            <ac:spMk id="4" creationId="{6F464C12-4BCE-9220-CDDF-FB73D56356D2}"/>
          </ac:spMkLst>
        </pc:spChg>
        <pc:spChg chg="add mod">
          <ac:chgData name="Harriet Cope (2305803)" userId="S::2305803@student.uwtsd.ac.uk::930d905c-6b60-4f4d-b9fa-aedda6a6ae14" providerId="AD" clId="Web-{BF7540A6-A23B-622B-41CD-AE71BF55C027}" dt="2025-03-06T13:43:42.039" v="38"/>
          <ac:spMkLst>
            <pc:docMk/>
            <pc:sldMk cId="166230780" sldId="270"/>
            <ac:spMk id="10" creationId="{2FBD6512-81C1-DA73-F9DB-553D1E32055A}"/>
          </ac:spMkLst>
        </pc:spChg>
        <pc:spChg chg="add mod">
          <ac:chgData name="Harriet Cope (2305803)" userId="S::2305803@student.uwtsd.ac.uk::930d905c-6b60-4f4d-b9fa-aedda6a6ae14" providerId="AD" clId="Web-{BF7540A6-A23B-622B-41CD-AE71BF55C027}" dt="2025-03-06T13:43:42.039" v="38"/>
          <ac:spMkLst>
            <pc:docMk/>
            <pc:sldMk cId="166230780" sldId="270"/>
            <ac:spMk id="12" creationId="{649D1B2B-3E71-1ED4-236F-5E002383C693}"/>
          </ac:spMkLst>
        </pc:spChg>
        <pc:spChg chg="add mod">
          <ac:chgData name="Harriet Cope (2305803)" userId="S::2305803@student.uwtsd.ac.uk::930d905c-6b60-4f4d-b9fa-aedda6a6ae14" providerId="AD" clId="Web-{BF7540A6-A23B-622B-41CD-AE71BF55C027}" dt="2025-03-06T13:43:42.039" v="38"/>
          <ac:spMkLst>
            <pc:docMk/>
            <pc:sldMk cId="166230780" sldId="270"/>
            <ac:spMk id="14" creationId="{34AE4D18-9759-77B6-E31C-8B18FE6BA012}"/>
          </ac:spMkLst>
        </pc:spChg>
        <pc:picChg chg="add mod">
          <ac:chgData name="Harriet Cope (2305803)" userId="S::2305803@student.uwtsd.ac.uk::930d905c-6b60-4f4d-b9fa-aedda6a6ae14" providerId="AD" clId="Web-{BF7540A6-A23B-622B-41CD-AE71BF55C027}" dt="2025-03-06T13:56:26.278" v="70" actId="14100"/>
          <ac:picMkLst>
            <pc:docMk/>
            <pc:sldMk cId="166230780" sldId="270"/>
            <ac:picMk id="5" creationId="{86644A19-74AE-5551-DE86-EFE7991BBC1B}"/>
          </ac:picMkLst>
        </pc:picChg>
      </pc:sldChg>
    </pc:docChg>
  </pc:docChgLst>
  <pc:docChgLst>
    <pc:chgData name="Harriet Cope (2305803)" userId="S::2305803@student.uwtsd.ac.uk::930d905c-6b60-4f4d-b9fa-aedda6a6ae14" providerId="AD" clId="Web-{B3BDF92E-8B41-22F8-940A-17C7E8A67FF7}"/>
    <pc:docChg chg="addSld modSld addMainMaster delMainMaster">
      <pc:chgData name="Harriet Cope (2305803)" userId="S::2305803@student.uwtsd.ac.uk::930d905c-6b60-4f4d-b9fa-aedda6a6ae14" providerId="AD" clId="Web-{B3BDF92E-8B41-22F8-940A-17C7E8A67FF7}" dt="2025-02-07T14:14:15.843" v="79" actId="20577"/>
      <pc:docMkLst>
        <pc:docMk/>
      </pc:docMkLst>
      <pc:sldChg chg="addSp delSp modSp mod setBg modClrScheme setClrOvrMap delDesignElem chgLayout">
        <pc:chgData name="Harriet Cope (2305803)" userId="S::2305803@student.uwtsd.ac.uk::930d905c-6b60-4f4d-b9fa-aedda6a6ae14" providerId="AD" clId="Web-{B3BDF92E-8B41-22F8-940A-17C7E8A67FF7}" dt="2025-02-07T14:14:15.843" v="79" actId="20577"/>
        <pc:sldMkLst>
          <pc:docMk/>
          <pc:sldMk cId="109857222" sldId="256"/>
        </pc:sldMkLst>
        <pc:spChg chg="mod ord">
          <ac:chgData name="Harriet Cope (2305803)" userId="S::2305803@student.uwtsd.ac.uk::930d905c-6b60-4f4d-b9fa-aedda6a6ae14" providerId="AD" clId="Web-{B3BDF92E-8B41-22F8-940A-17C7E8A67FF7}" dt="2025-02-07T14:14:15.843" v="79" actId="20577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Harriet Cope (2305803)" userId="S::2305803@student.uwtsd.ac.uk::930d905c-6b60-4f4d-b9fa-aedda6a6ae14" providerId="AD" clId="Web-{B3BDF92E-8B41-22F8-940A-17C7E8A67FF7}" dt="2025-02-07T14:11:54.120" v="7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arriet Cope (2305803)" userId="S::2305803@student.uwtsd.ac.uk::930d905c-6b60-4f4d-b9fa-aedda6a6ae14" providerId="AD" clId="Web-{B3BDF92E-8B41-22F8-940A-17C7E8A67FF7}" dt="2025-02-06T17:49:53.764" v="18"/>
          <ac:spMkLst>
            <pc:docMk/>
            <pc:sldMk cId="109857222" sldId="256"/>
            <ac:spMk id="7" creationId="{35F60170-91B4-45F0-B88B-9C07AEC4642C}"/>
          </ac:spMkLst>
        </pc:spChg>
        <pc:picChg chg="add mod">
          <ac:chgData name="Harriet Cope (2305803)" userId="S::2305803@student.uwtsd.ac.uk::930d905c-6b60-4f4d-b9fa-aedda6a6ae14" providerId="AD" clId="Web-{B3BDF92E-8B41-22F8-940A-17C7E8A67FF7}" dt="2025-02-06T17:49:53.764" v="18"/>
          <ac:picMkLst>
            <pc:docMk/>
            <pc:sldMk cId="109857222" sldId="256"/>
            <ac:picMk id="5" creationId="{BF96E9F6-3306-65D6-DC45-2D5768A3422D}"/>
          </ac:picMkLst>
        </pc:picChg>
        <pc:cxnChg chg="add">
          <ac:chgData name="Harriet Cope (2305803)" userId="S::2305803@student.uwtsd.ac.uk::930d905c-6b60-4f4d-b9fa-aedda6a6ae14" providerId="AD" clId="Web-{B3BDF92E-8B41-22F8-940A-17C7E8A67FF7}" dt="2025-02-06T17:49:53.764" v="18"/>
          <ac:cxnSpMkLst>
            <pc:docMk/>
            <pc:sldMk cId="109857222" sldId="256"/>
            <ac:cxnSpMk id="14" creationId="{EFDB5627-AABE-4D21-8E40-2910105751DA}"/>
          </ac:cxnSpMkLst>
        </pc:cxnChg>
        <pc:cxnChg chg="add">
          <ac:chgData name="Harriet Cope (2305803)" userId="S::2305803@student.uwtsd.ac.uk::930d905c-6b60-4f4d-b9fa-aedda6a6ae14" providerId="AD" clId="Web-{B3BDF92E-8B41-22F8-940A-17C7E8A67FF7}" dt="2025-02-06T17:49:53.764" v="18"/>
          <ac:cxnSpMkLst>
            <pc:docMk/>
            <pc:sldMk cId="109857222" sldId="256"/>
            <ac:cxnSpMk id="15" creationId="{0D4B1F40-0C40-4D76-A9D3-C086863380FD}"/>
          </ac:cxnSpMkLst>
        </pc:cxnChg>
      </pc:sldChg>
      <pc:sldChg chg="modSp new">
        <pc:chgData name="Harriet Cope (2305803)" userId="S::2305803@student.uwtsd.ac.uk::930d905c-6b60-4f4d-b9fa-aedda6a6ae14" providerId="AD" clId="Web-{B3BDF92E-8B41-22F8-940A-17C7E8A67FF7}" dt="2025-02-07T14:12:51.575" v="77" actId="14100"/>
        <pc:sldMkLst>
          <pc:docMk/>
          <pc:sldMk cId="1423824352" sldId="257"/>
        </pc:sldMkLst>
        <pc:spChg chg="mod">
          <ac:chgData name="Harriet Cope (2305803)" userId="S::2305803@student.uwtsd.ac.uk::930d905c-6b60-4f4d-b9fa-aedda6a6ae14" providerId="AD" clId="Web-{B3BDF92E-8B41-22F8-940A-17C7E8A67FF7}" dt="2025-02-06T17:54:59.508" v="65" actId="1076"/>
          <ac:spMkLst>
            <pc:docMk/>
            <pc:sldMk cId="1423824352" sldId="257"/>
            <ac:spMk id="2" creationId="{3FAA4159-5646-CFAC-BD70-D3668E4429EC}"/>
          </ac:spMkLst>
        </pc:spChg>
        <pc:spChg chg="mod">
          <ac:chgData name="Harriet Cope (2305803)" userId="S::2305803@student.uwtsd.ac.uk::930d905c-6b60-4f4d-b9fa-aedda6a6ae14" providerId="AD" clId="Web-{B3BDF92E-8B41-22F8-940A-17C7E8A67FF7}" dt="2025-02-07T14:12:51.575" v="77" actId="14100"/>
          <ac:spMkLst>
            <pc:docMk/>
            <pc:sldMk cId="1423824352" sldId="257"/>
            <ac:spMk id="3" creationId="{18102797-3027-8AE4-2779-D0AB8C4BF75D}"/>
          </ac:spMkLst>
        </pc:spChg>
      </pc:sldChg>
      <pc:sldChg chg="addSp delSp modSp new mod setBg">
        <pc:chgData name="Harriet Cope (2305803)" userId="S::2305803@student.uwtsd.ac.uk::930d905c-6b60-4f4d-b9fa-aedda6a6ae14" providerId="AD" clId="Web-{B3BDF92E-8B41-22F8-940A-17C7E8A67FF7}" dt="2025-02-06T17:56:50.403" v="72"/>
        <pc:sldMkLst>
          <pc:docMk/>
          <pc:sldMk cId="2776976383" sldId="258"/>
        </pc:sldMkLst>
        <pc:spChg chg="mod">
          <ac:chgData name="Harriet Cope (2305803)" userId="S::2305803@student.uwtsd.ac.uk::930d905c-6b60-4f4d-b9fa-aedda6a6ae14" providerId="AD" clId="Web-{B3BDF92E-8B41-22F8-940A-17C7E8A67FF7}" dt="2025-02-06T17:56:50.403" v="72"/>
          <ac:spMkLst>
            <pc:docMk/>
            <pc:sldMk cId="2776976383" sldId="258"/>
            <ac:spMk id="2" creationId="{09ADD8A1-7F06-D150-ADC7-707530875FB9}"/>
          </ac:spMkLst>
        </pc:spChg>
        <pc:spChg chg="add">
          <ac:chgData name="Harriet Cope (2305803)" userId="S::2305803@student.uwtsd.ac.uk::930d905c-6b60-4f4d-b9fa-aedda6a6ae14" providerId="AD" clId="Web-{B3BDF92E-8B41-22F8-940A-17C7E8A67FF7}" dt="2025-02-06T17:56:50.403" v="72"/>
          <ac:spMkLst>
            <pc:docMk/>
            <pc:sldMk cId="2776976383" sldId="258"/>
            <ac:spMk id="15" creationId="{35F60170-91B4-45F0-B88B-9C07AEC4642C}"/>
          </ac:spMkLst>
        </pc:spChg>
        <pc:picChg chg="add mod ord">
          <ac:chgData name="Harriet Cope (2305803)" userId="S::2305803@student.uwtsd.ac.uk::930d905c-6b60-4f4d-b9fa-aedda6a6ae14" providerId="AD" clId="Web-{B3BDF92E-8B41-22F8-940A-17C7E8A67FF7}" dt="2025-02-06T17:56:50.403" v="72"/>
          <ac:picMkLst>
            <pc:docMk/>
            <pc:sldMk cId="2776976383" sldId="258"/>
            <ac:picMk id="4" creationId="{53A1DADD-12D0-EB30-691A-FE92956DECA8}"/>
          </ac:picMkLst>
        </pc:picChg>
        <pc:cxnChg chg="add">
          <ac:chgData name="Harriet Cope (2305803)" userId="S::2305803@student.uwtsd.ac.uk::930d905c-6b60-4f4d-b9fa-aedda6a6ae14" providerId="AD" clId="Web-{B3BDF92E-8B41-22F8-940A-17C7E8A67FF7}" dt="2025-02-06T17:56:50.403" v="72"/>
          <ac:cxnSpMkLst>
            <pc:docMk/>
            <pc:sldMk cId="2776976383" sldId="258"/>
            <ac:cxnSpMk id="9" creationId="{108D74AC-B125-4E11-BA53-E9E383966DF8}"/>
          </ac:cxnSpMkLst>
        </pc:cxnChg>
        <pc:cxnChg chg="add">
          <ac:chgData name="Harriet Cope (2305803)" userId="S::2305803@student.uwtsd.ac.uk::930d905c-6b60-4f4d-b9fa-aedda6a6ae14" providerId="AD" clId="Web-{B3BDF92E-8B41-22F8-940A-17C7E8A67FF7}" dt="2025-02-06T17:56:50.403" v="72"/>
          <ac:cxnSpMkLst>
            <pc:docMk/>
            <pc:sldMk cId="2776976383" sldId="258"/>
            <ac:cxnSpMk id="11" creationId="{9DC76EBE-FB9D-4054-B5D8-19E3EAFE40B2}"/>
          </ac:cxnSpMkLst>
        </pc:cxnChg>
        <pc:cxnChg chg="add">
          <ac:chgData name="Harriet Cope (2305803)" userId="S::2305803@student.uwtsd.ac.uk::930d905c-6b60-4f4d-b9fa-aedda6a6ae14" providerId="AD" clId="Web-{B3BDF92E-8B41-22F8-940A-17C7E8A67FF7}" dt="2025-02-06T17:56:50.403" v="72"/>
          <ac:cxnSpMkLst>
            <pc:docMk/>
            <pc:sldMk cId="2776976383" sldId="258"/>
            <ac:cxnSpMk id="13" creationId="{A2EFA84C-D756-4DC7-AA46-68D776F37FA4}"/>
          </ac:cxnSpMkLst>
        </pc:cxnChg>
        <pc:cxnChg chg="add">
          <ac:chgData name="Harriet Cope (2305803)" userId="S::2305803@student.uwtsd.ac.uk::930d905c-6b60-4f4d-b9fa-aedda6a6ae14" providerId="AD" clId="Web-{B3BDF92E-8B41-22F8-940A-17C7E8A67FF7}" dt="2025-02-06T17:56:50.403" v="72"/>
          <ac:cxnSpMkLst>
            <pc:docMk/>
            <pc:sldMk cId="2776976383" sldId="258"/>
            <ac:cxnSpMk id="17" creationId="{FBE3B19C-5EF6-492A-AA6F-EC0C2F236D69}"/>
          </ac:cxnSpMkLst>
        </pc:cxnChg>
        <pc:cxnChg chg="add">
          <ac:chgData name="Harriet Cope (2305803)" userId="S::2305803@student.uwtsd.ac.uk::930d905c-6b60-4f4d-b9fa-aedda6a6ae14" providerId="AD" clId="Web-{B3BDF92E-8B41-22F8-940A-17C7E8A67FF7}" dt="2025-02-06T17:56:50.403" v="72"/>
          <ac:cxnSpMkLst>
            <pc:docMk/>
            <pc:sldMk cId="2776976383" sldId="258"/>
            <ac:cxnSpMk id="19" creationId="{02DB647E-7779-454B-9098-17E6CE33DDCB}"/>
          </ac:cxnSpMkLst>
        </pc:cxnChg>
      </pc:sldChg>
      <pc:sldMasterChg chg="add del addSldLayout delSldLayout">
        <pc:chgData name="Harriet Cope (2305803)" userId="S::2305803@student.uwtsd.ac.uk::930d905c-6b60-4f4d-b9fa-aedda6a6ae14" providerId="AD" clId="Web-{B3BDF92E-8B41-22F8-940A-17C7E8A67FF7}" dt="2025-02-06T17:49:53.764" v="18"/>
        <pc:sldMasterMkLst>
          <pc:docMk/>
          <pc:sldMasterMk cId="2460954070" sldId="2147483660"/>
        </pc:sldMasterMkLst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Harriet Cope (2305803)" userId="S::2305803@student.uwtsd.ac.uk::930d905c-6b60-4f4d-b9fa-aedda6a6ae14" providerId="AD" clId="Web-{B3BDF92E-8B41-22F8-940A-17C7E8A67FF7}" dt="2025-02-06T17:49:53.764" v="18"/>
        <pc:sldMasterMkLst>
          <pc:docMk/>
          <pc:sldMasterMk cId="3607743912" sldId="2147483672"/>
        </pc:sldMasterMkLst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3025498142" sldId="2147483673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4004398468" sldId="2147483674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1954759055" sldId="2147483675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1439838675" sldId="2147483676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2867040135" sldId="2147483677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2501046089" sldId="2147483678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2133395250" sldId="2147483679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3756913177" sldId="2147483680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719804025" sldId="2147483681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1715300754" sldId="2147483682"/>
          </pc:sldLayoutMkLst>
        </pc:sldLayoutChg>
        <pc:sldLayoutChg chg="add">
          <pc:chgData name="Harriet Cope (2305803)" userId="S::2305803@student.uwtsd.ac.uk::930d905c-6b60-4f4d-b9fa-aedda6a6ae14" providerId="AD" clId="Web-{B3BDF92E-8B41-22F8-940A-17C7E8A67FF7}" dt="2025-02-06T17:49:53.764" v="18"/>
          <pc:sldLayoutMkLst>
            <pc:docMk/>
            <pc:sldMasterMk cId="3607743912" sldId="2147483672"/>
            <pc:sldLayoutMk cId="3880611017" sldId="214748368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B3BDF92E-8B41-22F8-940A-17C7E8A67FF7}" dt="2025-02-06T17:40:41.559" v="7"/>
        <pc:sldMasterMkLst>
          <pc:docMk/>
          <pc:sldMasterMk cId="3583383687" sldId="2147483695"/>
        </pc:sldMasterMkLst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452774186" sldId="2147483684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1173204376" sldId="2147483685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1213615599" sldId="2147483686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1538352265" sldId="2147483687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4269901146" sldId="2147483688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892390822" sldId="2147483689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2691833258" sldId="2147483690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3462496216" sldId="2147483691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1194227129" sldId="2147483692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1115950091" sldId="2147483693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40:41.559" v="7"/>
          <pc:sldLayoutMkLst>
            <pc:docMk/>
            <pc:sldMasterMk cId="3583383687" sldId="2147483695"/>
            <pc:sldLayoutMk cId="2763010916" sldId="2147483694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B3BDF92E-8B41-22F8-940A-17C7E8A67FF7}" dt="2025-02-06T17:39:56.870" v="1"/>
        <pc:sldMasterMkLst>
          <pc:docMk/>
          <pc:sldMasterMk cId="4142044309" sldId="2147483695"/>
        </pc:sldMasterMkLst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473779049" sldId="2147483684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3987994594" sldId="2147483685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2414322372" sldId="2147483686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2342388455" sldId="2147483687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24440445" sldId="2147483688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770486482" sldId="2147483689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3646742979" sldId="2147483690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1958205860" sldId="2147483691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750849371" sldId="2147483692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1331649456" sldId="2147483693"/>
          </pc:sldLayoutMkLst>
        </pc:sldLayoutChg>
        <pc:sldLayoutChg chg="add del">
          <pc:chgData name="Harriet Cope (2305803)" userId="S::2305803@student.uwtsd.ac.uk::930d905c-6b60-4f4d-b9fa-aedda6a6ae14" providerId="AD" clId="Web-{B3BDF92E-8B41-22F8-940A-17C7E8A67FF7}" dt="2025-02-06T17:39:56.870" v="1"/>
          <pc:sldLayoutMkLst>
            <pc:docMk/>
            <pc:sldMasterMk cId="4142044309" sldId="2147483695"/>
            <pc:sldLayoutMk cId="2761342487" sldId="2147483694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B3BDF92E-8B41-22F8-940A-17C7E8A67FF7}" dt="2025-02-06T17:40:40.012" v="6"/>
        <pc:sldMasterMkLst>
          <pc:docMk/>
          <pc:sldMasterMk cId="2403747374" sldId="2147483696"/>
        </pc:sldMasterMkLst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1383839905" sldId="2147483697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3430876466" sldId="2147483698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4282823452" sldId="2147483699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3461676003" sldId="2147483700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3434720350" sldId="2147483701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1638908376" sldId="2147483702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3539989651" sldId="2147483703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1001870825" sldId="2147483704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3090258124" sldId="2147483705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1513468745" sldId="2147483706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40.012" v="6"/>
          <pc:sldLayoutMkLst>
            <pc:docMk/>
            <pc:sldMasterMk cId="2403747374" sldId="2147483696"/>
            <pc:sldLayoutMk cId="1623077258" sldId="2147483707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B3BDF92E-8B41-22F8-940A-17C7E8A67FF7}" dt="2025-02-06T17:40:38.277" v="5"/>
        <pc:sldMasterMkLst>
          <pc:docMk/>
          <pc:sldMasterMk cId="550728710" sldId="2147483708"/>
        </pc:sldMasterMkLst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892062395" sldId="2147483709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2379368537" sldId="2147483710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439753038" sldId="2147483711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761799738" sldId="2147483712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27657533" sldId="2147483713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310780515" sldId="2147483714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281203734" sldId="2147483715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826464340" sldId="2147483716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954667332" sldId="2147483717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3477401090" sldId="2147483718"/>
          </pc:sldLayoutMkLst>
        </pc:sldLayoutChg>
        <pc:sldLayoutChg chg="add del mod replId">
          <pc:chgData name="Harriet Cope (2305803)" userId="S::2305803@student.uwtsd.ac.uk::930d905c-6b60-4f4d-b9fa-aedda6a6ae14" providerId="AD" clId="Web-{B3BDF92E-8B41-22F8-940A-17C7E8A67FF7}" dt="2025-02-06T17:40:38.277" v="5"/>
          <pc:sldLayoutMkLst>
            <pc:docMk/>
            <pc:sldMasterMk cId="550728710" sldId="2147483708"/>
            <pc:sldLayoutMk cId="2011034338" sldId="2147483719"/>
          </pc:sldLayoutMkLst>
        </pc:sldLayoutChg>
      </pc:sldMasterChg>
    </pc:docChg>
  </pc:docChgLst>
  <pc:docChgLst>
    <pc:chgData name="Harriet Cope (2305803)" userId="S::2305803@student.uwtsd.ac.uk::930d905c-6b60-4f4d-b9fa-aedda6a6ae14" providerId="AD" clId="Web-{8888B5B4-0FE3-F7E6-99C7-A0E18E7B1D53}"/>
    <pc:docChg chg="addSld delSld modSld sldOrd">
      <pc:chgData name="Harriet Cope (2305803)" userId="S::2305803@student.uwtsd.ac.uk::930d905c-6b60-4f4d-b9fa-aedda6a6ae14" providerId="AD" clId="Web-{8888B5B4-0FE3-F7E6-99C7-A0E18E7B1D53}" dt="2025-03-03T13:03:02.237" v="490" actId="1076"/>
      <pc:docMkLst>
        <pc:docMk/>
      </pc:docMkLst>
      <pc:sldChg chg="addSp delSp modSp">
        <pc:chgData name="Harriet Cope (2305803)" userId="S::2305803@student.uwtsd.ac.uk::930d905c-6b60-4f4d-b9fa-aedda6a6ae14" providerId="AD" clId="Web-{8888B5B4-0FE3-F7E6-99C7-A0E18E7B1D53}" dt="2025-03-03T12:57:15.439" v="453" actId="20577"/>
        <pc:sldMkLst>
          <pc:docMk/>
          <pc:sldMk cId="109857222" sldId="256"/>
        </pc:sldMkLst>
        <pc:spChg chg="mod">
          <ac:chgData name="Harriet Cope (2305803)" userId="S::2305803@student.uwtsd.ac.uk::930d905c-6b60-4f4d-b9fa-aedda6a6ae14" providerId="AD" clId="Web-{8888B5B4-0FE3-F7E6-99C7-A0E18E7B1D53}" dt="2025-03-03T12:39:41.761" v="322" actId="2057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Harriet Cope (2305803)" userId="S::2305803@student.uwtsd.ac.uk::930d905c-6b60-4f4d-b9fa-aedda6a6ae14" providerId="AD" clId="Web-{8888B5B4-0FE3-F7E6-99C7-A0E18E7B1D53}" dt="2025-03-03T12:40:28.951" v="333"/>
          <ac:spMkLst>
            <pc:docMk/>
            <pc:sldMk cId="109857222" sldId="256"/>
            <ac:spMk id="4" creationId="{E42BE8C4-5472-F864-178C-3D7BC73BB1E2}"/>
          </ac:spMkLst>
        </pc:spChg>
        <pc:spChg chg="add mod">
          <ac:chgData name="Harriet Cope (2305803)" userId="S::2305803@student.uwtsd.ac.uk::930d905c-6b60-4f4d-b9fa-aedda6a6ae14" providerId="AD" clId="Web-{8888B5B4-0FE3-F7E6-99C7-A0E18E7B1D53}" dt="2025-03-03T12:57:15.439" v="453" actId="20577"/>
          <ac:spMkLst>
            <pc:docMk/>
            <pc:sldMk cId="109857222" sldId="256"/>
            <ac:spMk id="6" creationId="{2B3B68F7-7A83-EDC3-ED82-E623032BF02F}"/>
          </ac:spMkLst>
        </pc:spChg>
      </pc:sldChg>
      <pc:sldChg chg="addSp modSp">
        <pc:chgData name="Harriet Cope (2305803)" userId="S::2305803@student.uwtsd.ac.uk::930d905c-6b60-4f4d-b9fa-aedda6a6ae14" providerId="AD" clId="Web-{8888B5B4-0FE3-F7E6-99C7-A0E18E7B1D53}" dt="2025-03-03T13:03:02.237" v="490" actId="1076"/>
        <pc:sldMkLst>
          <pc:docMk/>
          <pc:sldMk cId="1423824352" sldId="257"/>
        </pc:sldMkLst>
        <pc:spChg chg="mod">
          <ac:chgData name="Harriet Cope (2305803)" userId="S::2305803@student.uwtsd.ac.uk::930d905c-6b60-4f4d-b9fa-aedda6a6ae14" providerId="AD" clId="Web-{8888B5B4-0FE3-F7E6-99C7-A0E18E7B1D53}" dt="2025-03-03T12:40:40.014" v="334" actId="20577"/>
          <ac:spMkLst>
            <pc:docMk/>
            <pc:sldMk cId="1423824352" sldId="257"/>
            <ac:spMk id="2" creationId="{3FAA4159-5646-CFAC-BD70-D3668E4429EC}"/>
          </ac:spMkLst>
        </pc:spChg>
        <pc:spChg chg="mod">
          <ac:chgData name="Harriet Cope (2305803)" userId="S::2305803@student.uwtsd.ac.uk::930d905c-6b60-4f4d-b9fa-aedda6a6ae14" providerId="AD" clId="Web-{8888B5B4-0FE3-F7E6-99C7-A0E18E7B1D53}" dt="2025-03-02T21:41:42.533" v="59" actId="1076"/>
          <ac:spMkLst>
            <pc:docMk/>
            <pc:sldMk cId="1423824352" sldId="257"/>
            <ac:spMk id="3" creationId="{18102797-3027-8AE4-2779-D0AB8C4BF75D}"/>
          </ac:spMkLst>
        </pc:spChg>
        <pc:spChg chg="add mod">
          <ac:chgData name="Harriet Cope (2305803)" userId="S::2305803@student.uwtsd.ac.uk::930d905c-6b60-4f4d-b9fa-aedda6a6ae14" providerId="AD" clId="Web-{8888B5B4-0FE3-F7E6-99C7-A0E18E7B1D53}" dt="2025-03-03T12:56:27.437" v="440" actId="14100"/>
          <ac:spMkLst>
            <pc:docMk/>
            <pc:sldMk cId="1423824352" sldId="257"/>
            <ac:spMk id="4" creationId="{FDE2DAE6-BC5B-D473-B11E-CCE618CFAD4A}"/>
          </ac:spMkLst>
        </pc:spChg>
        <pc:spChg chg="add mod">
          <ac:chgData name="Harriet Cope (2305803)" userId="S::2305803@student.uwtsd.ac.uk::930d905c-6b60-4f4d-b9fa-aedda6a6ae14" providerId="AD" clId="Web-{8888B5B4-0FE3-F7E6-99C7-A0E18E7B1D53}" dt="2025-03-03T13:03:02.237" v="490" actId="1076"/>
          <ac:spMkLst>
            <pc:docMk/>
            <pc:sldMk cId="1423824352" sldId="257"/>
            <ac:spMk id="5" creationId="{1B0C014E-D439-02B6-DE86-059F2A932F86}"/>
          </ac:spMkLst>
        </pc:spChg>
        <pc:picChg chg="add mod">
          <ac:chgData name="Harriet Cope (2305803)" userId="S::2305803@student.uwtsd.ac.uk::930d905c-6b60-4f4d-b9fa-aedda6a6ae14" providerId="AD" clId="Web-{8888B5B4-0FE3-F7E6-99C7-A0E18E7B1D53}" dt="2025-03-03T12:56:33.874" v="443" actId="14100"/>
          <ac:picMkLst>
            <pc:docMk/>
            <pc:sldMk cId="1423824352" sldId="257"/>
            <ac:picMk id="6" creationId="{F0BB7228-3EC4-791C-E5E6-BF159106C20C}"/>
          </ac:picMkLst>
        </pc:picChg>
      </pc:sldChg>
      <pc:sldChg chg="addSp delSp modSp">
        <pc:chgData name="Harriet Cope (2305803)" userId="S::2305803@student.uwtsd.ac.uk::930d905c-6b60-4f4d-b9fa-aedda6a6ae14" providerId="AD" clId="Web-{8888B5B4-0FE3-F7E6-99C7-A0E18E7B1D53}" dt="2025-03-03T13:00:59.310" v="484" actId="20577"/>
        <pc:sldMkLst>
          <pc:docMk/>
          <pc:sldMk cId="2776976383" sldId="258"/>
        </pc:sldMkLst>
        <pc:spChg chg="mod">
          <ac:chgData name="Harriet Cope (2305803)" userId="S::2305803@student.uwtsd.ac.uk::930d905c-6b60-4f4d-b9fa-aedda6a6ae14" providerId="AD" clId="Web-{8888B5B4-0FE3-F7E6-99C7-A0E18E7B1D53}" dt="2025-03-03T13:00:59.310" v="484" actId="20577"/>
          <ac:spMkLst>
            <pc:docMk/>
            <pc:sldMk cId="2776976383" sldId="258"/>
            <ac:spMk id="2" creationId="{09ADD8A1-7F06-D150-ADC7-707530875FB9}"/>
          </ac:spMkLst>
        </pc:spChg>
        <pc:spChg chg="del mod">
          <ac:chgData name="Harriet Cope (2305803)" userId="S::2305803@student.uwtsd.ac.uk::930d905c-6b60-4f4d-b9fa-aedda6a6ae14" providerId="AD" clId="Web-{8888B5B4-0FE3-F7E6-99C7-A0E18E7B1D53}" dt="2025-03-03T13:00:43.856" v="480"/>
          <ac:spMkLst>
            <pc:docMk/>
            <pc:sldMk cId="2776976383" sldId="258"/>
            <ac:spMk id="15" creationId="{35F60170-91B4-45F0-B88B-9C07AEC4642C}"/>
          </ac:spMkLst>
        </pc:spChg>
        <pc:spChg chg="add">
          <ac:chgData name="Harriet Cope (2305803)" userId="S::2305803@student.uwtsd.ac.uk::930d905c-6b60-4f4d-b9fa-aedda6a6ae14" providerId="AD" clId="Web-{8888B5B4-0FE3-F7E6-99C7-A0E18E7B1D53}" dt="2025-03-03T13:00:43.856" v="480"/>
          <ac:spMkLst>
            <pc:docMk/>
            <pc:sldMk cId="2776976383" sldId="258"/>
            <ac:spMk id="30" creationId="{35F60170-91B4-45F0-B88B-9C07AEC4642C}"/>
          </ac:spMkLst>
        </pc:spChg>
        <pc:picChg chg="mod">
          <ac:chgData name="Harriet Cope (2305803)" userId="S::2305803@student.uwtsd.ac.uk::930d905c-6b60-4f4d-b9fa-aedda6a6ae14" providerId="AD" clId="Web-{8888B5B4-0FE3-F7E6-99C7-A0E18E7B1D53}" dt="2025-03-03T13:00:43.856" v="480"/>
          <ac:picMkLst>
            <pc:docMk/>
            <pc:sldMk cId="2776976383" sldId="258"/>
            <ac:picMk id="4" creationId="{53A1DADD-12D0-EB30-691A-FE92956DECA8}"/>
          </ac:picMkLst>
        </pc:picChg>
        <pc:cxnChg chg="del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9" creationId="{108D74AC-B125-4E11-BA53-E9E383966DF8}"/>
          </ac:cxnSpMkLst>
        </pc:cxnChg>
        <pc:cxnChg chg="del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11" creationId="{9DC76EBE-FB9D-4054-B5D8-19E3EAFE40B2}"/>
          </ac:cxnSpMkLst>
        </pc:cxnChg>
        <pc:cxnChg chg="del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13" creationId="{A2EFA84C-D756-4DC7-AA46-68D776F37FA4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24" creationId="{108D74AC-B125-4E11-BA53-E9E383966DF8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26" creationId="{9DC76EBE-FB9D-4054-B5D8-19E3EAFE40B2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3T13:00:43.856" v="480"/>
          <ac:cxnSpMkLst>
            <pc:docMk/>
            <pc:sldMk cId="2776976383" sldId="258"/>
            <ac:cxnSpMk id="28" creationId="{A2EFA84C-D756-4DC7-AA46-68D776F37FA4}"/>
          </ac:cxnSpMkLst>
        </pc:cxnChg>
      </pc:sldChg>
      <pc:sldChg chg="addSp modSp new">
        <pc:chgData name="Harriet Cope (2305803)" userId="S::2305803@student.uwtsd.ac.uk::930d905c-6b60-4f4d-b9fa-aedda6a6ae14" providerId="AD" clId="Web-{8888B5B4-0FE3-F7E6-99C7-A0E18E7B1D53}" dt="2025-03-03T13:02:35.986" v="489" actId="14100"/>
        <pc:sldMkLst>
          <pc:docMk/>
          <pc:sldMk cId="616290118" sldId="259"/>
        </pc:sldMkLst>
        <pc:spChg chg="mod">
          <ac:chgData name="Harriet Cope (2305803)" userId="S::2305803@student.uwtsd.ac.uk::930d905c-6b60-4f4d-b9fa-aedda6a6ae14" providerId="AD" clId="Web-{8888B5B4-0FE3-F7E6-99C7-A0E18E7B1D53}" dt="2025-03-02T21:50:58.921" v="93" actId="20577"/>
          <ac:spMkLst>
            <pc:docMk/>
            <pc:sldMk cId="616290118" sldId="259"/>
            <ac:spMk id="2" creationId="{69A8E534-D2F7-A954-1A64-F4A5507FA1C3}"/>
          </ac:spMkLst>
        </pc:spChg>
        <pc:spChg chg="mod">
          <ac:chgData name="Harriet Cope (2305803)" userId="S::2305803@student.uwtsd.ac.uk::930d905c-6b60-4f4d-b9fa-aedda6a6ae14" providerId="AD" clId="Web-{8888B5B4-0FE3-F7E6-99C7-A0E18E7B1D53}" dt="2025-03-03T12:58:16.630" v="463" actId="20577"/>
          <ac:spMkLst>
            <pc:docMk/>
            <pc:sldMk cId="616290118" sldId="259"/>
            <ac:spMk id="3" creationId="{F811FC80-F7C0-12BA-1236-74CE8C89D8E8}"/>
          </ac:spMkLst>
        </pc:spChg>
        <pc:picChg chg="add mod">
          <ac:chgData name="Harriet Cope (2305803)" userId="S::2305803@student.uwtsd.ac.uk::930d905c-6b60-4f4d-b9fa-aedda6a6ae14" providerId="AD" clId="Web-{8888B5B4-0FE3-F7E6-99C7-A0E18E7B1D53}" dt="2025-03-03T13:02:35.986" v="489" actId="14100"/>
          <ac:picMkLst>
            <pc:docMk/>
            <pc:sldMk cId="616290118" sldId="259"/>
            <ac:picMk id="5" creationId="{EF0ED77A-3E84-9D31-810C-F42707966EEB}"/>
          </ac:picMkLst>
        </pc:picChg>
      </pc:sldChg>
      <pc:sldChg chg="new del ord">
        <pc:chgData name="Harriet Cope (2305803)" userId="S::2305803@student.uwtsd.ac.uk::930d905c-6b60-4f4d-b9fa-aedda6a6ae14" providerId="AD" clId="Web-{8888B5B4-0FE3-F7E6-99C7-A0E18E7B1D53}" dt="2025-03-02T21:53:24.133" v="116"/>
        <pc:sldMkLst>
          <pc:docMk/>
          <pc:sldMk cId="455889556" sldId="260"/>
        </pc:sldMkLst>
      </pc:sldChg>
      <pc:sldChg chg="addSp modSp new">
        <pc:chgData name="Harriet Cope (2305803)" userId="S::2305803@student.uwtsd.ac.uk::930d905c-6b60-4f4d-b9fa-aedda6a6ae14" providerId="AD" clId="Web-{8888B5B4-0FE3-F7E6-99C7-A0E18E7B1D53}" dt="2025-03-03T12:59:45.571" v="479" actId="1076"/>
        <pc:sldMkLst>
          <pc:docMk/>
          <pc:sldMk cId="1814850088" sldId="260"/>
        </pc:sldMkLst>
        <pc:spChg chg="mod">
          <ac:chgData name="Harriet Cope (2305803)" userId="S::2305803@student.uwtsd.ac.uk::930d905c-6b60-4f4d-b9fa-aedda6a6ae14" providerId="AD" clId="Web-{8888B5B4-0FE3-F7E6-99C7-A0E18E7B1D53}" dt="2025-03-03T12:58:35.834" v="465" actId="20577"/>
          <ac:spMkLst>
            <pc:docMk/>
            <pc:sldMk cId="1814850088" sldId="260"/>
            <ac:spMk id="2" creationId="{63A7FC69-4852-4FF1-875C-BCCE2D8D7C03}"/>
          </ac:spMkLst>
        </pc:spChg>
        <pc:spChg chg="mod">
          <ac:chgData name="Harriet Cope (2305803)" userId="S::2305803@student.uwtsd.ac.uk::930d905c-6b60-4f4d-b9fa-aedda6a6ae14" providerId="AD" clId="Web-{8888B5B4-0FE3-F7E6-99C7-A0E18E7B1D53}" dt="2025-03-03T12:59:40.102" v="478" actId="20577"/>
          <ac:spMkLst>
            <pc:docMk/>
            <pc:sldMk cId="1814850088" sldId="260"/>
            <ac:spMk id="3" creationId="{127BF64C-CB7E-D402-E0A4-90B8F35CDEF5}"/>
          </ac:spMkLst>
        </pc:spChg>
        <pc:spChg chg="add mod">
          <ac:chgData name="Harriet Cope (2305803)" userId="S::2305803@student.uwtsd.ac.uk::930d905c-6b60-4f4d-b9fa-aedda6a6ae14" providerId="AD" clId="Web-{8888B5B4-0FE3-F7E6-99C7-A0E18E7B1D53}" dt="2025-03-03T12:59:45.571" v="479" actId="1076"/>
          <ac:spMkLst>
            <pc:docMk/>
            <pc:sldMk cId="1814850088" sldId="260"/>
            <ac:spMk id="4" creationId="{B6CC74D6-3FF5-3D6C-0467-5E69ED23A0CF}"/>
          </ac:spMkLst>
        </pc:spChg>
      </pc:sldChg>
      <pc:sldChg chg="addSp delSp modSp new mod setBg">
        <pc:chgData name="Harriet Cope (2305803)" userId="S::2305803@student.uwtsd.ac.uk::930d905c-6b60-4f4d-b9fa-aedda6a6ae14" providerId="AD" clId="Web-{8888B5B4-0FE3-F7E6-99C7-A0E18E7B1D53}" dt="2025-03-02T22:10:15.455" v="295"/>
        <pc:sldMkLst>
          <pc:docMk/>
          <pc:sldMk cId="1880833538" sldId="261"/>
        </pc:sldMkLst>
        <pc:spChg chg="mod">
          <ac:chgData name="Harriet Cope (2305803)" userId="S::2305803@student.uwtsd.ac.uk::930d905c-6b60-4f4d-b9fa-aedda6a6ae14" providerId="AD" clId="Web-{8888B5B4-0FE3-F7E6-99C7-A0E18E7B1D53}" dt="2025-03-02T22:10:15.455" v="295"/>
          <ac:spMkLst>
            <pc:docMk/>
            <pc:sldMk cId="1880833538" sldId="261"/>
            <ac:spMk id="2" creationId="{62C32677-D510-3553-DCCA-2B2629BC62B2}"/>
          </ac:spMkLst>
        </pc:spChg>
        <pc:spChg chg="mod ord">
          <ac:chgData name="Harriet Cope (2305803)" userId="S::2305803@student.uwtsd.ac.uk::930d905c-6b60-4f4d-b9fa-aedda6a6ae14" providerId="AD" clId="Web-{8888B5B4-0FE3-F7E6-99C7-A0E18E7B1D53}" dt="2025-03-02T22:10:15.455" v="295"/>
          <ac:spMkLst>
            <pc:docMk/>
            <pc:sldMk cId="1880833538" sldId="261"/>
            <ac:spMk id="3" creationId="{BE3FA842-4D62-FDAC-CEFD-96939E854486}"/>
          </ac:spMkLst>
        </pc:spChg>
        <pc:spChg chg="add del">
          <ac:chgData name="Harriet Cope (2305803)" userId="S::2305803@student.uwtsd.ac.uk::930d905c-6b60-4f4d-b9fa-aedda6a6ae14" providerId="AD" clId="Web-{8888B5B4-0FE3-F7E6-99C7-A0E18E7B1D53}" dt="2025-03-02T22:10:12.829" v="292"/>
          <ac:spMkLst>
            <pc:docMk/>
            <pc:sldMk cId="1880833538" sldId="261"/>
            <ac:spMk id="15" creationId="{92B0CFF1-78D7-4A83-A95E-71F9E3831622}"/>
          </ac:spMkLst>
        </pc:spChg>
        <pc:spChg chg="add del">
          <ac:chgData name="Harriet Cope (2305803)" userId="S::2305803@student.uwtsd.ac.uk::930d905c-6b60-4f4d-b9fa-aedda6a6ae14" providerId="AD" clId="Web-{8888B5B4-0FE3-F7E6-99C7-A0E18E7B1D53}" dt="2025-03-02T22:10:15.345" v="294"/>
          <ac:spMkLst>
            <pc:docMk/>
            <pc:sldMk cId="1880833538" sldId="261"/>
            <ac:spMk id="21" creationId="{35F60170-91B4-45F0-B88B-9C07AEC4642C}"/>
          </ac:spMkLst>
        </pc:spChg>
        <pc:spChg chg="add">
          <ac:chgData name="Harriet Cope (2305803)" userId="S::2305803@student.uwtsd.ac.uk::930d905c-6b60-4f4d-b9fa-aedda6a6ae14" providerId="AD" clId="Web-{8888B5B4-0FE3-F7E6-99C7-A0E18E7B1D53}" dt="2025-03-02T22:10:15.455" v="295"/>
          <ac:spMkLst>
            <pc:docMk/>
            <pc:sldMk cId="1880833538" sldId="261"/>
            <ac:spMk id="27" creationId="{92B0CFF1-78D7-4A83-A95E-71F9E3831622}"/>
          </ac:spMkLst>
        </pc:spChg>
        <pc:picChg chg="add mod">
          <ac:chgData name="Harriet Cope (2305803)" userId="S::2305803@student.uwtsd.ac.uk::930d905c-6b60-4f4d-b9fa-aedda6a6ae14" providerId="AD" clId="Web-{8888B5B4-0FE3-F7E6-99C7-A0E18E7B1D53}" dt="2025-03-02T22:10:15.455" v="295"/>
          <ac:picMkLst>
            <pc:docMk/>
            <pc:sldMk cId="1880833538" sldId="261"/>
            <ac:picMk id="4" creationId="{AC01AB7D-0A4A-F7FE-49E9-D1DE0BEE6866}"/>
          </ac:picMkLst>
        </pc:picChg>
        <pc:cxnChg chg="add del">
          <ac:chgData name="Harriet Cope (2305803)" userId="S::2305803@student.uwtsd.ac.uk::930d905c-6b60-4f4d-b9fa-aedda6a6ae14" providerId="AD" clId="Web-{8888B5B4-0FE3-F7E6-99C7-A0E18E7B1D53}" dt="2025-03-02T22:10:12.829" v="292"/>
          <ac:cxnSpMkLst>
            <pc:docMk/>
            <pc:sldMk cId="1880833538" sldId="261"/>
            <ac:cxnSpMk id="9" creationId="{108D74AC-B125-4E11-BA53-E9E383966DF8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2.829" v="292"/>
          <ac:cxnSpMkLst>
            <pc:docMk/>
            <pc:sldMk cId="1880833538" sldId="261"/>
            <ac:cxnSpMk id="11" creationId="{9DC76EBE-FB9D-4054-B5D8-19E3EAFE40B2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2.829" v="292"/>
          <ac:cxnSpMkLst>
            <pc:docMk/>
            <pc:sldMk cId="1880833538" sldId="261"/>
            <ac:cxnSpMk id="13" creationId="{E48FA233-30DB-4D0A-BF51-78D03F79F247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2.829" v="292"/>
          <ac:cxnSpMkLst>
            <pc:docMk/>
            <pc:sldMk cId="1880833538" sldId="261"/>
            <ac:cxnSpMk id="17" creationId="{06A9FE31-8E40-4AAC-8B90-1AD6D75205C8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2.829" v="292"/>
          <ac:cxnSpMkLst>
            <pc:docMk/>
            <pc:sldMk cId="1880833538" sldId="261"/>
            <ac:cxnSpMk id="19" creationId="{52CE755F-6139-4A64-8874-30A9A3EFB8B0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5.345" v="294"/>
          <ac:cxnSpMkLst>
            <pc:docMk/>
            <pc:sldMk cId="1880833538" sldId="261"/>
            <ac:cxnSpMk id="22" creationId="{2C84CC28-1690-471E-9AE2-3198EB86316B}"/>
          </ac:cxnSpMkLst>
        </pc:cxnChg>
        <pc:cxnChg chg="add del">
          <ac:chgData name="Harriet Cope (2305803)" userId="S::2305803@student.uwtsd.ac.uk::930d905c-6b60-4f4d-b9fa-aedda6a6ae14" providerId="AD" clId="Web-{8888B5B4-0FE3-F7E6-99C7-A0E18E7B1D53}" dt="2025-03-02T22:10:15.345" v="294"/>
          <ac:cxnSpMkLst>
            <pc:docMk/>
            <pc:sldMk cId="1880833538" sldId="261"/>
            <ac:cxnSpMk id="23" creationId="{526E6137-4B85-4A65-BCC4-9BAB3D0DAE71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0:15.455" v="295"/>
          <ac:cxnSpMkLst>
            <pc:docMk/>
            <pc:sldMk cId="1880833538" sldId="261"/>
            <ac:cxnSpMk id="25" creationId="{108D74AC-B125-4E11-BA53-E9E383966DF8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0:15.455" v="295"/>
          <ac:cxnSpMkLst>
            <pc:docMk/>
            <pc:sldMk cId="1880833538" sldId="261"/>
            <ac:cxnSpMk id="26" creationId="{9DC76EBE-FB9D-4054-B5D8-19E3EAFE40B2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0:15.455" v="295"/>
          <ac:cxnSpMkLst>
            <pc:docMk/>
            <pc:sldMk cId="1880833538" sldId="261"/>
            <ac:cxnSpMk id="28" creationId="{5971AF9D-C565-4DF8-BDC9-EE1451B02007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0:15.455" v="295"/>
          <ac:cxnSpMkLst>
            <pc:docMk/>
            <pc:sldMk cId="1880833538" sldId="261"/>
            <ac:cxnSpMk id="29" creationId="{E1661F5C-3018-4F57-B263-B9267D4DEE44}"/>
          </ac:cxnSpMkLst>
        </pc:cxnChg>
      </pc:sldChg>
      <pc:sldChg chg="addSp delSp modSp new mod setBg">
        <pc:chgData name="Harriet Cope (2305803)" userId="S::2305803@student.uwtsd.ac.uk::930d905c-6b60-4f4d-b9fa-aedda6a6ae14" providerId="AD" clId="Web-{8888B5B4-0FE3-F7E6-99C7-A0E18E7B1D53}" dt="2025-03-03T12:54:04.414" v="433" actId="20577"/>
        <pc:sldMkLst>
          <pc:docMk/>
          <pc:sldMk cId="3505967003" sldId="262"/>
        </pc:sldMkLst>
        <pc:spChg chg="mod">
          <ac:chgData name="Harriet Cope (2305803)" userId="S::2305803@student.uwtsd.ac.uk::930d905c-6b60-4f4d-b9fa-aedda6a6ae14" providerId="AD" clId="Web-{8888B5B4-0FE3-F7E6-99C7-A0E18E7B1D53}" dt="2025-03-03T12:53:55.929" v="432" actId="20577"/>
          <ac:spMkLst>
            <pc:docMk/>
            <pc:sldMk cId="3505967003" sldId="262"/>
            <ac:spMk id="2" creationId="{5233CD6B-A68B-F2FF-45BB-79832054E971}"/>
          </ac:spMkLst>
        </pc:spChg>
        <pc:spChg chg="del">
          <ac:chgData name="Harriet Cope (2305803)" userId="S::2305803@student.uwtsd.ac.uk::930d905c-6b60-4f4d-b9fa-aedda6a6ae14" providerId="AD" clId="Web-{8888B5B4-0FE3-F7E6-99C7-A0E18E7B1D53}" dt="2025-03-02T21:58:01.234" v="191"/>
          <ac:spMkLst>
            <pc:docMk/>
            <pc:sldMk cId="3505967003" sldId="262"/>
            <ac:spMk id="3" creationId="{1DF3F145-3DEF-808F-73AA-C9F240055A15}"/>
          </ac:spMkLst>
        </pc:spChg>
        <pc:spChg chg="mod ord">
          <ac:chgData name="Harriet Cope (2305803)" userId="S::2305803@student.uwtsd.ac.uk::930d905c-6b60-4f4d-b9fa-aedda6a6ae14" providerId="AD" clId="Web-{8888B5B4-0FE3-F7E6-99C7-A0E18E7B1D53}" dt="2025-03-03T12:54:04.414" v="433" actId="20577"/>
          <ac:spMkLst>
            <pc:docMk/>
            <pc:sldMk cId="3505967003" sldId="262"/>
            <ac:spMk id="4" creationId="{37A92CF6-A157-9061-E204-C40D4F0CFD7E}"/>
          </ac:spMkLst>
        </pc:spChg>
        <pc:spChg chg="add">
          <ac:chgData name="Harriet Cope (2305803)" userId="S::2305803@student.uwtsd.ac.uk::930d905c-6b60-4f4d-b9fa-aedda6a6ae14" providerId="AD" clId="Web-{8888B5B4-0FE3-F7E6-99C7-A0E18E7B1D53}" dt="2025-03-02T22:14:01.163" v="300"/>
          <ac:spMkLst>
            <pc:docMk/>
            <pc:sldMk cId="3505967003" sldId="262"/>
            <ac:spMk id="16" creationId="{92B0CFF1-78D7-4A83-A95E-71F9E3831622}"/>
          </ac:spMkLst>
        </pc:spChg>
        <pc:spChg chg="add">
          <ac:chgData name="Harriet Cope (2305803)" userId="S::2305803@student.uwtsd.ac.uk::930d905c-6b60-4f4d-b9fa-aedda6a6ae14" providerId="AD" clId="Web-{8888B5B4-0FE3-F7E6-99C7-A0E18E7B1D53}" dt="2025-03-02T22:14:01.163" v="300"/>
          <ac:spMkLst>
            <pc:docMk/>
            <pc:sldMk cId="3505967003" sldId="262"/>
            <ac:spMk id="18" creationId="{C12927E5-081D-440D-A775-C0AE9DA1E3EC}"/>
          </ac:spMkLst>
        </pc:spChg>
        <pc:picChg chg="add mod">
          <ac:chgData name="Harriet Cope (2305803)" userId="S::2305803@student.uwtsd.ac.uk::930d905c-6b60-4f4d-b9fa-aedda6a6ae14" providerId="AD" clId="Web-{8888B5B4-0FE3-F7E6-99C7-A0E18E7B1D53}" dt="2025-03-02T22:14:01.163" v="300"/>
          <ac:picMkLst>
            <pc:docMk/>
            <pc:sldMk cId="3505967003" sldId="262"/>
            <ac:picMk id="5" creationId="{53B750C5-0E41-EB01-C08F-B6681D3A4FC9}"/>
          </ac:picMkLst>
        </pc:picChg>
        <pc:cxnChg chg="add">
          <ac:chgData name="Harriet Cope (2305803)" userId="S::2305803@student.uwtsd.ac.uk::930d905c-6b60-4f4d-b9fa-aedda6a6ae14" providerId="AD" clId="Web-{8888B5B4-0FE3-F7E6-99C7-A0E18E7B1D53}" dt="2025-03-02T22:14:01.163" v="300"/>
          <ac:cxnSpMkLst>
            <pc:docMk/>
            <pc:sldMk cId="3505967003" sldId="262"/>
            <ac:cxnSpMk id="10" creationId="{108D74AC-B125-4E11-BA53-E9E383966DF8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4:01.163" v="300"/>
          <ac:cxnSpMkLst>
            <pc:docMk/>
            <pc:sldMk cId="3505967003" sldId="262"/>
            <ac:cxnSpMk id="12" creationId="{9DC76EBE-FB9D-4054-B5D8-19E3EAFE40B2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4:01.163" v="300"/>
          <ac:cxnSpMkLst>
            <pc:docMk/>
            <pc:sldMk cId="3505967003" sldId="262"/>
            <ac:cxnSpMk id="14" creationId="{E48FA233-30DB-4D0A-BF51-78D03F79F247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4:01.163" v="300"/>
          <ac:cxnSpMkLst>
            <pc:docMk/>
            <pc:sldMk cId="3505967003" sldId="262"/>
            <ac:cxnSpMk id="20" creationId="{22CDD0E7-BDD6-41F4-8AAB-088A2E8D0367}"/>
          </ac:cxnSpMkLst>
        </pc:cxnChg>
        <pc:cxnChg chg="add">
          <ac:chgData name="Harriet Cope (2305803)" userId="S::2305803@student.uwtsd.ac.uk::930d905c-6b60-4f4d-b9fa-aedda6a6ae14" providerId="AD" clId="Web-{8888B5B4-0FE3-F7E6-99C7-A0E18E7B1D53}" dt="2025-03-02T22:14:01.163" v="300"/>
          <ac:cxnSpMkLst>
            <pc:docMk/>
            <pc:sldMk cId="3505967003" sldId="262"/>
            <ac:cxnSpMk id="22" creationId="{C4558310-C928-4426-BFAC-68450D291D0A}"/>
          </ac:cxnSpMkLst>
        </pc:cxnChg>
      </pc:sldChg>
      <pc:sldChg chg="new del">
        <pc:chgData name="Harriet Cope (2305803)" userId="S::2305803@student.uwtsd.ac.uk::930d905c-6b60-4f4d-b9fa-aedda6a6ae14" providerId="AD" clId="Web-{8888B5B4-0FE3-F7E6-99C7-A0E18E7B1D53}" dt="2025-03-02T22:00:32.753" v="231"/>
        <pc:sldMkLst>
          <pc:docMk/>
          <pc:sldMk cId="3674873815" sldId="263"/>
        </pc:sldMkLst>
      </pc:sldChg>
      <pc:sldChg chg="addSp modSp new">
        <pc:chgData name="Harriet Cope (2305803)" userId="S::2305803@student.uwtsd.ac.uk::930d905c-6b60-4f4d-b9fa-aedda6a6ae14" providerId="AD" clId="Web-{8888B5B4-0FE3-F7E6-99C7-A0E18E7B1D53}" dt="2025-03-03T12:54:23.665" v="435" actId="14100"/>
        <pc:sldMkLst>
          <pc:docMk/>
          <pc:sldMk cId="744317400" sldId="264"/>
        </pc:sldMkLst>
        <pc:spChg chg="add mod">
          <ac:chgData name="Harriet Cope (2305803)" userId="S::2305803@student.uwtsd.ac.uk::930d905c-6b60-4f4d-b9fa-aedda6a6ae14" providerId="AD" clId="Web-{8888B5B4-0FE3-F7E6-99C7-A0E18E7B1D53}" dt="2025-03-03T12:54:23.665" v="435" actId="14100"/>
          <ac:spMkLst>
            <pc:docMk/>
            <pc:sldMk cId="744317400" sldId="264"/>
            <ac:spMk id="2" creationId="{E9D1037C-6127-D3DF-B0A8-802D8A7A9B92}"/>
          </ac:spMkLst>
        </pc:spChg>
        <pc:spChg chg="add mod">
          <ac:chgData name="Harriet Cope (2305803)" userId="S::2305803@student.uwtsd.ac.uk::930d905c-6b60-4f4d-b9fa-aedda6a6ae14" providerId="AD" clId="Web-{8888B5B4-0FE3-F7E6-99C7-A0E18E7B1D53}" dt="2025-03-02T22:01:52.458" v="282" actId="1076"/>
          <ac:spMkLst>
            <pc:docMk/>
            <pc:sldMk cId="744317400" sldId="264"/>
            <ac:spMk id="3" creationId="{11BCA446-7D36-FFBA-BDC3-E3268C54F70F}"/>
          </ac:spMkLst>
        </pc:spChg>
      </pc:sldChg>
      <pc:sldChg chg="modSp new">
        <pc:chgData name="Harriet Cope (2305803)" userId="S::2305803@student.uwtsd.ac.uk::930d905c-6b60-4f4d-b9fa-aedda6a6ae14" providerId="AD" clId="Web-{8888B5B4-0FE3-F7E6-99C7-A0E18E7B1D53}" dt="2025-03-03T12:46:25.828" v="379" actId="1076"/>
        <pc:sldMkLst>
          <pc:docMk/>
          <pc:sldMk cId="668203213" sldId="265"/>
        </pc:sldMkLst>
        <pc:spChg chg="mod">
          <ac:chgData name="Harriet Cope (2305803)" userId="S::2305803@student.uwtsd.ac.uk::930d905c-6b60-4f4d-b9fa-aedda6a6ae14" providerId="AD" clId="Web-{8888B5B4-0FE3-F7E6-99C7-A0E18E7B1D53}" dt="2025-03-03T12:46:18.016" v="377" actId="1076"/>
          <ac:spMkLst>
            <pc:docMk/>
            <pc:sldMk cId="668203213" sldId="265"/>
            <ac:spMk id="2" creationId="{D8AD4427-FF3F-879C-477D-72B5BA9B73C9}"/>
          </ac:spMkLst>
        </pc:spChg>
        <pc:spChg chg="mod">
          <ac:chgData name="Harriet Cope (2305803)" userId="S::2305803@student.uwtsd.ac.uk::930d905c-6b60-4f4d-b9fa-aedda6a6ae14" providerId="AD" clId="Web-{8888B5B4-0FE3-F7E6-99C7-A0E18E7B1D53}" dt="2025-03-03T12:46:25.828" v="379" actId="1076"/>
          <ac:spMkLst>
            <pc:docMk/>
            <pc:sldMk cId="668203213" sldId="265"/>
            <ac:spMk id="3" creationId="{C6D33C61-4960-84B6-6329-0290A93AF5D4}"/>
          </ac:spMkLst>
        </pc:spChg>
      </pc:sldChg>
    </pc:docChg>
  </pc:docChgLst>
  <pc:docChgLst>
    <pc:chgData name="Harriet Cope (2305803)" userId="S::2305803@student.uwtsd.ac.uk::930d905c-6b60-4f4d-b9fa-aedda6a6ae14" providerId="AD" clId="Web-{9BDDC03F-6023-5605-A2F5-1F032641C637}"/>
    <pc:docChg chg="addSld delSld modSld sldOrd addMainMaster delMainMaster">
      <pc:chgData name="Harriet Cope (2305803)" userId="S::2305803@student.uwtsd.ac.uk::930d905c-6b60-4f4d-b9fa-aedda6a6ae14" providerId="AD" clId="Web-{9BDDC03F-6023-5605-A2F5-1F032641C637}" dt="2025-03-05T21:44:53.103" v="508" actId="20577"/>
      <pc:docMkLst>
        <pc:docMk/>
      </pc:docMkLst>
      <pc:sldChg chg="addSp delSp modSp add del mod setBg modClrScheme delDesignElem chgLayout">
        <pc:chgData name="Harriet Cope (2305803)" userId="S::2305803@student.uwtsd.ac.uk::930d905c-6b60-4f4d-b9fa-aedda6a6ae14" providerId="AD" clId="Web-{9BDDC03F-6023-5605-A2F5-1F032641C637}" dt="2025-03-05T20:52:14.602" v="196"/>
        <pc:sldMkLst>
          <pc:docMk/>
          <pc:sldMk cId="109857222" sldId="256"/>
        </pc:sldMkLst>
        <pc:spChg chg="mod ord">
          <ac:chgData name="Harriet Cope (2305803)" userId="S::2305803@student.uwtsd.ac.uk::930d905c-6b60-4f4d-b9fa-aedda6a6ae14" providerId="AD" clId="Web-{9BDDC03F-6023-5605-A2F5-1F032641C637}" dt="2025-03-05T20:52:14.602" v="19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0:32:01.049" v="85" actId="1076"/>
          <ac:spMkLst>
            <pc:docMk/>
            <pc:sldMk cId="109857222" sldId="256"/>
            <ac:spMk id="3" creationId="{00000000-0000-0000-0000-000000000000}"/>
          </ac:spMkLst>
        </pc:spChg>
        <pc:spChg chg="del mod">
          <ac:chgData name="Harriet Cope (2305803)" userId="S::2305803@student.uwtsd.ac.uk::930d905c-6b60-4f4d-b9fa-aedda6a6ae14" providerId="AD" clId="Web-{9BDDC03F-6023-5605-A2F5-1F032641C637}" dt="2025-03-05T20:11:54.995" v="44"/>
          <ac:spMkLst>
            <pc:docMk/>
            <pc:sldMk cId="109857222" sldId="256"/>
            <ac:spMk id="6" creationId="{2B3B68F7-7A83-EDC3-ED82-E623032BF02F}"/>
          </ac:spMkLst>
        </pc:spChg>
        <pc:spChg chg="del">
          <ac:chgData name="Harriet Cope (2305803)" userId="S::2305803@student.uwtsd.ac.uk::930d905c-6b60-4f4d-b9fa-aedda6a6ae14" providerId="AD" clId="Web-{9BDDC03F-6023-5605-A2F5-1F032641C637}" dt="2025-03-05T15:28:04.935" v="0"/>
          <ac:spMkLst>
            <pc:docMk/>
            <pc:sldMk cId="109857222" sldId="256"/>
            <ac:spMk id="7" creationId="{35F60170-91B4-45F0-B88B-9C07AEC4642C}"/>
          </ac:spMkLst>
        </pc:spChg>
        <pc:spChg chg="add mod">
          <ac:chgData name="Harriet Cope (2305803)" userId="S::2305803@student.uwtsd.ac.uk::930d905c-6b60-4f4d-b9fa-aedda6a6ae14" providerId="AD" clId="Web-{9BDDC03F-6023-5605-A2F5-1F032641C637}" dt="2025-03-05T20:30:11.280" v="69"/>
          <ac:spMkLst>
            <pc:docMk/>
            <pc:sldMk cId="109857222" sldId="256"/>
            <ac:spMk id="9" creationId="{563BCA4E-0583-D8ED-0A39-FB30BB9509FD}"/>
          </ac:spMkLst>
        </pc:spChg>
        <pc:spChg chg="add mod">
          <ac:chgData name="Harriet Cope (2305803)" userId="S::2305803@student.uwtsd.ac.uk::930d905c-6b60-4f4d-b9fa-aedda6a6ae14" providerId="AD" clId="Web-{9BDDC03F-6023-5605-A2F5-1F032641C637}" dt="2025-03-05T20:30:11.280" v="69"/>
          <ac:spMkLst>
            <pc:docMk/>
            <pc:sldMk cId="109857222" sldId="256"/>
            <ac:spMk id="12" creationId="{822F269E-A5BB-6CBF-FE91-5B02BE512792}"/>
          </ac:spMkLst>
        </pc:spChg>
        <pc:spChg chg="add mod">
          <ac:chgData name="Harriet Cope (2305803)" userId="S::2305803@student.uwtsd.ac.uk::930d905c-6b60-4f4d-b9fa-aedda6a6ae14" providerId="AD" clId="Web-{9BDDC03F-6023-5605-A2F5-1F032641C637}" dt="2025-03-05T20:30:11.280" v="69"/>
          <ac:spMkLst>
            <pc:docMk/>
            <pc:sldMk cId="109857222" sldId="256"/>
            <ac:spMk id="16" creationId="{FEAB9EE6-113F-08B3-A84D-766727BEEE40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20:10:45.665" v="36"/>
          <ac:spMkLst>
            <pc:docMk/>
            <pc:sldMk cId="109857222" sldId="256"/>
            <ac:spMk id="24" creationId="{92B0CFF1-78D7-4A83-A95E-71F9E3831622}"/>
          </ac:spMkLst>
        </pc:spChg>
        <pc:picChg chg="add del mod">
          <ac:chgData name="Harriet Cope (2305803)" userId="S::2305803@student.uwtsd.ac.uk::930d905c-6b60-4f4d-b9fa-aedda6a6ae14" providerId="AD" clId="Web-{9BDDC03F-6023-5605-A2F5-1F032641C637}" dt="2025-03-05T20:23:46.049" v="62"/>
          <ac:picMkLst>
            <pc:docMk/>
            <pc:sldMk cId="109857222" sldId="256"/>
            <ac:picMk id="4" creationId="{A6A0B377-64BB-732A-B874-8E79726B779D}"/>
          </ac:picMkLst>
        </pc:picChg>
        <pc:picChg chg="del mod">
          <ac:chgData name="Harriet Cope (2305803)" userId="S::2305803@student.uwtsd.ac.uk::930d905c-6b60-4f4d-b9fa-aedda6a6ae14" providerId="AD" clId="Web-{9BDDC03F-6023-5605-A2F5-1F032641C637}" dt="2025-03-05T20:19:43.901" v="60"/>
          <ac:picMkLst>
            <pc:docMk/>
            <pc:sldMk cId="109857222" sldId="256"/>
            <ac:picMk id="5" creationId="{BF96E9F6-3306-65D6-DC45-2D5768A3422D}"/>
          </ac:picMkLst>
        </pc:picChg>
        <pc:picChg chg="add del mod modCrop">
          <ac:chgData name="Harriet Cope (2305803)" userId="S::2305803@student.uwtsd.ac.uk::930d905c-6b60-4f4d-b9fa-aedda6a6ae14" providerId="AD" clId="Web-{9BDDC03F-6023-5605-A2F5-1F032641C637}" dt="2025-03-05T20:37:06.621" v="89"/>
          <ac:picMkLst>
            <pc:docMk/>
            <pc:sldMk cId="109857222" sldId="256"/>
            <ac:picMk id="7" creationId="{7FFBA554-7EA0-3AB0-4A53-670DD01B992D}"/>
          </ac:picMkLst>
        </pc:picChg>
        <pc:picChg chg="add mod modCrop">
          <ac:chgData name="Harriet Cope (2305803)" userId="S::2305803@student.uwtsd.ac.uk::930d905c-6b60-4f4d-b9fa-aedda6a6ae14" providerId="AD" clId="Web-{9BDDC03F-6023-5605-A2F5-1F032641C637}" dt="2025-03-05T20:38:31.842" v="101" actId="1076"/>
          <ac:picMkLst>
            <pc:docMk/>
            <pc:sldMk cId="109857222" sldId="256"/>
            <ac:picMk id="8" creationId="{FEAD9609-AAB3-0B59-B00C-D9FF7A5AE92C}"/>
          </ac:picMkLst>
        </pc:picChg>
        <pc:cxnChg chg="del">
          <ac:chgData name="Harriet Cope (2305803)" userId="S::2305803@student.uwtsd.ac.uk::930d905c-6b60-4f4d-b9fa-aedda6a6ae14" providerId="AD" clId="Web-{9BDDC03F-6023-5605-A2F5-1F032641C637}" dt="2025-03-05T15:28:04.935" v="0"/>
          <ac:cxnSpMkLst>
            <pc:docMk/>
            <pc:sldMk cId="109857222" sldId="256"/>
            <ac:cxnSpMk id="15" creationId="{0D4B1F40-0C40-4D76-A9D3-C086863380FD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09857222" sldId="256"/>
            <ac:cxnSpMk id="20" creationId="{108D74AC-B125-4E11-BA53-E9E383966DF8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09857222" sldId="256"/>
            <ac:cxnSpMk id="22" creationId="{9DC76EBE-FB9D-4054-B5D8-19E3EAFE40B2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09857222" sldId="256"/>
            <ac:cxnSpMk id="26" creationId="{5971AF9D-C565-4DF8-BDC9-EE1451B02007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09857222" sldId="256"/>
            <ac:cxnSpMk id="28" creationId="{E1661F5C-3018-4F57-B263-B9267D4DEE44}"/>
          </ac:cxnSpMkLst>
        </pc:cxnChg>
      </pc:sldChg>
      <pc:sldChg chg="add del">
        <pc:chgData name="Harriet Cope (2305803)" userId="S::2305803@student.uwtsd.ac.uk::930d905c-6b60-4f4d-b9fa-aedda6a6ae14" providerId="AD" clId="Web-{9BDDC03F-6023-5605-A2F5-1F032641C637}" dt="2025-03-05T15:46:31.978" v="24"/>
        <pc:sldMkLst>
          <pc:docMk/>
          <pc:sldMk cId="1423824352" sldId="257"/>
        </pc:sldMkLst>
      </pc:sldChg>
      <pc:sldChg chg="addSp delSp modSp mod ord modClrScheme delDesignElem chgLayout">
        <pc:chgData name="Harriet Cope (2305803)" userId="S::2305803@student.uwtsd.ac.uk::930d905c-6b60-4f4d-b9fa-aedda6a6ae14" providerId="AD" clId="Web-{9BDDC03F-6023-5605-A2F5-1F032641C637}" dt="2025-03-05T21:23:34.256" v="393" actId="20577"/>
        <pc:sldMkLst>
          <pc:docMk/>
          <pc:sldMk cId="2776976383" sldId="258"/>
        </pc:sldMkLst>
        <pc:spChg chg="mod ord">
          <ac:chgData name="Harriet Cope (2305803)" userId="S::2305803@student.uwtsd.ac.uk::930d905c-6b60-4f4d-b9fa-aedda6a6ae14" providerId="AD" clId="Web-{9BDDC03F-6023-5605-A2F5-1F032641C637}" dt="2025-03-05T21:23:34.256" v="393" actId="20577"/>
          <ac:spMkLst>
            <pc:docMk/>
            <pc:sldMk cId="2776976383" sldId="258"/>
            <ac:spMk id="2" creationId="{09ADD8A1-7F06-D150-ADC7-707530875FB9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20:10:45.665" v="36"/>
          <ac:spMkLst>
            <pc:docMk/>
            <pc:sldMk cId="2776976383" sldId="258"/>
            <ac:spMk id="30" creationId="{35F60170-91B4-45F0-B88B-9C07AEC4642C}"/>
          </ac:spMkLst>
        </pc:spChg>
        <pc:picChg chg="mod ord">
          <ac:chgData name="Harriet Cope (2305803)" userId="S::2305803@student.uwtsd.ac.uk::930d905c-6b60-4f4d-b9fa-aedda6a6ae14" providerId="AD" clId="Web-{9BDDC03F-6023-5605-A2F5-1F032641C637}" dt="2025-03-05T20:39:26.766" v="109" actId="14100"/>
          <ac:picMkLst>
            <pc:docMk/>
            <pc:sldMk cId="2776976383" sldId="258"/>
            <ac:picMk id="4" creationId="{53A1DADD-12D0-EB30-691A-FE92956DECA8}"/>
          </ac:picMkLst>
        </pc:pic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2776976383" sldId="258"/>
            <ac:cxnSpMk id="24" creationId="{108D74AC-B125-4E11-BA53-E9E383966DF8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2776976383" sldId="258"/>
            <ac:cxnSpMk id="26" creationId="{9DC76EBE-FB9D-4054-B5D8-19E3EAFE40B2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2776976383" sldId="258"/>
            <ac:cxnSpMk id="28" creationId="{A2EFA84C-D756-4DC7-AA46-68D776F37FA4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2776976383" sldId="258"/>
            <ac:cxnSpMk id="32" creationId="{0D4B1F40-0C40-4D76-A9D3-C086863380FD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2776976383" sldId="258"/>
            <ac:cxnSpMk id="34" creationId="{EFDB5627-AABE-4D21-8E40-2910105751DA}"/>
          </ac:cxnSpMkLst>
        </pc:cxnChg>
      </pc:sldChg>
      <pc:sldChg chg="addSp delSp modSp mod modClrScheme chgLayout">
        <pc:chgData name="Harriet Cope (2305803)" userId="S::2305803@student.uwtsd.ac.uk::930d905c-6b60-4f4d-b9fa-aedda6a6ae14" providerId="AD" clId="Web-{9BDDC03F-6023-5605-A2F5-1F032641C637}" dt="2025-03-05T21:09:01.008" v="343" actId="20577"/>
        <pc:sldMkLst>
          <pc:docMk/>
          <pc:sldMk cId="616290118" sldId="259"/>
        </pc:sldMkLst>
        <pc:spChg chg="mod ord">
          <ac:chgData name="Harriet Cope (2305803)" userId="S::2305803@student.uwtsd.ac.uk::930d905c-6b60-4f4d-b9fa-aedda6a6ae14" providerId="AD" clId="Web-{9BDDC03F-6023-5605-A2F5-1F032641C637}" dt="2025-03-05T21:09:01.008" v="343" actId="20577"/>
          <ac:spMkLst>
            <pc:docMk/>
            <pc:sldMk cId="616290118" sldId="259"/>
            <ac:spMk id="2" creationId="{69A8E534-D2F7-A954-1A64-F4A5507FA1C3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15:47:52.917" v="28"/>
          <ac:spMkLst>
            <pc:docMk/>
            <pc:sldMk cId="616290118" sldId="259"/>
            <ac:spMk id="3" creationId="{F811FC80-F7C0-12BA-1236-74CE8C89D8E8}"/>
          </ac:spMkLst>
        </pc:spChg>
        <pc:spChg chg="del mod ord">
          <ac:chgData name="Harriet Cope (2305803)" userId="S::2305803@student.uwtsd.ac.uk::930d905c-6b60-4f4d-b9fa-aedda6a6ae14" providerId="AD" clId="Web-{9BDDC03F-6023-5605-A2F5-1F032641C637}" dt="2025-03-05T20:44:30.682" v="147"/>
          <ac:spMkLst>
            <pc:docMk/>
            <pc:sldMk cId="616290118" sldId="259"/>
            <ac:spMk id="4" creationId="{8E854DC4-6862-2C67-D295-D9D87EC82EDB}"/>
          </ac:spMkLst>
        </pc:spChg>
        <pc:graphicFrameChg chg="add del">
          <ac:chgData name="Harriet Cope (2305803)" userId="S::2305803@student.uwtsd.ac.uk::930d905c-6b60-4f4d-b9fa-aedda6a6ae14" providerId="AD" clId="Web-{9BDDC03F-6023-5605-A2F5-1F032641C637}" dt="2025-03-05T15:47:52.808" v="27"/>
          <ac:graphicFrameMkLst>
            <pc:docMk/>
            <pc:sldMk cId="616290118" sldId="259"/>
            <ac:graphicFrameMk id="7" creationId="{FFE913DB-1D7E-FE2E-F27F-2582D9323EE4}"/>
          </ac:graphicFrameMkLst>
        </pc:graphicFrameChg>
        <pc:graphicFrameChg chg="add mod ord modGraphic">
          <ac:chgData name="Harriet Cope (2305803)" userId="S::2305803@student.uwtsd.ac.uk::930d905c-6b60-4f4d-b9fa-aedda6a6ae14" providerId="AD" clId="Web-{9BDDC03F-6023-5605-A2F5-1F032641C637}" dt="2025-03-05T21:08:23.429" v="336" actId="14100"/>
          <ac:graphicFrameMkLst>
            <pc:docMk/>
            <pc:sldMk cId="616290118" sldId="259"/>
            <ac:graphicFrameMk id="9" creationId="{65DB458F-FEC6-3ABE-9C9A-02DAFE8D7AD3}"/>
          </ac:graphicFrameMkLst>
        </pc:graphicFrameChg>
        <pc:picChg chg="mod">
          <ac:chgData name="Harriet Cope (2305803)" userId="S::2305803@student.uwtsd.ac.uk::930d905c-6b60-4f4d-b9fa-aedda6a6ae14" providerId="AD" clId="Web-{9BDDC03F-6023-5605-A2F5-1F032641C637}" dt="2025-03-05T21:05:19.720" v="305" actId="14100"/>
          <ac:picMkLst>
            <pc:docMk/>
            <pc:sldMk cId="616290118" sldId="259"/>
            <ac:picMk id="5" creationId="{EF0ED77A-3E84-9D31-810C-F42707966EEB}"/>
          </ac:picMkLst>
        </pc:picChg>
      </pc:sldChg>
      <pc:sldChg chg="modSp del mod modClrScheme chgLayout">
        <pc:chgData name="Harriet Cope (2305803)" userId="S::2305803@student.uwtsd.ac.uk::930d905c-6b60-4f4d-b9fa-aedda6a6ae14" providerId="AD" clId="Web-{9BDDC03F-6023-5605-A2F5-1F032641C637}" dt="2025-03-05T20:44:54.651" v="148"/>
        <pc:sldMkLst>
          <pc:docMk/>
          <pc:sldMk cId="1814850088" sldId="260"/>
        </pc:sldMkLst>
        <pc:spChg chg="mod ord">
          <ac:chgData name="Harriet Cope (2305803)" userId="S::2305803@student.uwtsd.ac.uk::930d905c-6b60-4f4d-b9fa-aedda6a6ae14" providerId="AD" clId="Web-{9BDDC03F-6023-5605-A2F5-1F032641C637}" dt="2025-03-05T20:11:44.604" v="42"/>
          <ac:spMkLst>
            <pc:docMk/>
            <pc:sldMk cId="1814850088" sldId="260"/>
            <ac:spMk id="2" creationId="{63A7FC69-4852-4FF1-875C-BCCE2D8D7C03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0:11:44.604" v="42"/>
          <ac:spMkLst>
            <pc:docMk/>
            <pc:sldMk cId="1814850088" sldId="260"/>
            <ac:spMk id="3" creationId="{127BF64C-CB7E-D402-E0A4-90B8F35CDEF5}"/>
          </ac:spMkLst>
        </pc:spChg>
      </pc:sldChg>
      <pc:sldChg chg="addSp delSp modSp del mod modClrScheme delDesignElem chgLayout">
        <pc:chgData name="Harriet Cope (2305803)" userId="S::2305803@student.uwtsd.ac.uk::930d905c-6b60-4f4d-b9fa-aedda6a6ae14" providerId="AD" clId="Web-{9BDDC03F-6023-5605-A2F5-1F032641C637}" dt="2025-03-05T20:44:56.167" v="149"/>
        <pc:sldMkLst>
          <pc:docMk/>
          <pc:sldMk cId="1880833538" sldId="261"/>
        </pc:sldMkLst>
        <pc:spChg chg="mod ord">
          <ac:chgData name="Harriet Cope (2305803)" userId="S::2305803@student.uwtsd.ac.uk::930d905c-6b60-4f4d-b9fa-aedda6a6ae14" providerId="AD" clId="Web-{9BDDC03F-6023-5605-A2F5-1F032641C637}" dt="2025-03-05T20:11:44.604" v="42"/>
          <ac:spMkLst>
            <pc:docMk/>
            <pc:sldMk cId="1880833538" sldId="261"/>
            <ac:spMk id="2" creationId="{62C32677-D510-3553-DCCA-2B2629BC62B2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0:11:44.604" v="42"/>
          <ac:spMkLst>
            <pc:docMk/>
            <pc:sldMk cId="1880833538" sldId="261"/>
            <ac:spMk id="3" creationId="{BE3FA842-4D62-FDAC-CEFD-96939E854486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20:10:45.665" v="36"/>
          <ac:spMkLst>
            <pc:docMk/>
            <pc:sldMk cId="1880833538" sldId="261"/>
            <ac:spMk id="27" creationId="{92B0CFF1-78D7-4A83-A95E-71F9E3831622}"/>
          </ac:spMkLst>
        </pc:sp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880833538" sldId="261"/>
            <ac:cxnSpMk id="25" creationId="{108D74AC-B125-4E11-BA53-E9E383966DF8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880833538" sldId="261"/>
            <ac:cxnSpMk id="26" creationId="{9DC76EBE-FB9D-4054-B5D8-19E3EAFE40B2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880833538" sldId="261"/>
            <ac:cxnSpMk id="28" creationId="{5971AF9D-C565-4DF8-BDC9-EE1451B02007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1880833538" sldId="261"/>
            <ac:cxnSpMk id="29" creationId="{E1661F5C-3018-4F57-B263-B9267D4DEE44}"/>
          </ac:cxnSpMkLst>
        </pc:cxnChg>
      </pc:sldChg>
      <pc:sldChg chg="addSp delSp modSp mod setBg modClrScheme delDesignElem chgLayout">
        <pc:chgData name="Harriet Cope (2305803)" userId="S::2305803@student.uwtsd.ac.uk::930d905c-6b60-4f4d-b9fa-aedda6a6ae14" providerId="AD" clId="Web-{9BDDC03F-6023-5605-A2F5-1F032641C637}" dt="2025-03-05T21:07:54.303" v="332" actId="14100"/>
        <pc:sldMkLst>
          <pc:docMk/>
          <pc:sldMk cId="3505967003" sldId="262"/>
        </pc:sldMkLst>
        <pc:spChg chg="mod ord">
          <ac:chgData name="Harriet Cope (2305803)" userId="S::2305803@student.uwtsd.ac.uk::930d905c-6b60-4f4d-b9fa-aedda6a6ae14" providerId="AD" clId="Web-{9BDDC03F-6023-5605-A2F5-1F032641C637}" dt="2025-03-05T21:07:25.865" v="325"/>
          <ac:spMkLst>
            <pc:docMk/>
            <pc:sldMk cId="3505967003" sldId="262"/>
            <ac:spMk id="2" creationId="{5233CD6B-A68B-F2FF-45BB-79832054E971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1:07:48.209" v="331" actId="14100"/>
          <ac:spMkLst>
            <pc:docMk/>
            <pc:sldMk cId="3505967003" sldId="262"/>
            <ac:spMk id="4" creationId="{37A92CF6-A157-9061-E204-C40D4F0CFD7E}"/>
          </ac:spMkLst>
        </pc:spChg>
        <pc:spChg chg="add del mod">
          <ac:chgData name="Harriet Cope (2305803)" userId="S::2305803@student.uwtsd.ac.uk::930d905c-6b60-4f4d-b9fa-aedda6a6ae14" providerId="AD" clId="Web-{9BDDC03F-6023-5605-A2F5-1F032641C637}" dt="2025-03-05T21:07:25.865" v="325"/>
          <ac:spMkLst>
            <pc:docMk/>
            <pc:sldMk cId="3505967003" sldId="262"/>
            <ac:spMk id="7" creationId="{00EA1ECE-3738-8100-A7DA-F9F692771CBF}"/>
          </ac:spMkLst>
        </pc:spChg>
        <pc:spChg chg="add del mod">
          <ac:chgData name="Harriet Cope (2305803)" userId="S::2305803@student.uwtsd.ac.uk::930d905c-6b60-4f4d-b9fa-aedda6a6ae14" providerId="AD" clId="Web-{9BDDC03F-6023-5605-A2F5-1F032641C637}" dt="2025-03-05T21:07:25.865" v="325"/>
          <ac:spMkLst>
            <pc:docMk/>
            <pc:sldMk cId="3505967003" sldId="262"/>
            <ac:spMk id="8" creationId="{A983935C-B40D-2774-5937-8E2E41E7849E}"/>
          </ac:spMkLst>
        </pc:spChg>
        <pc:spChg chg="add del mod">
          <ac:chgData name="Harriet Cope (2305803)" userId="S::2305803@student.uwtsd.ac.uk::930d905c-6b60-4f4d-b9fa-aedda6a6ae14" providerId="AD" clId="Web-{9BDDC03F-6023-5605-A2F5-1F032641C637}" dt="2025-03-05T21:07:25.865" v="325"/>
          <ac:spMkLst>
            <pc:docMk/>
            <pc:sldMk cId="3505967003" sldId="262"/>
            <ac:spMk id="9" creationId="{F1E42EE5-945C-EF70-4C9A-0F618D513117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20:10:45.665" v="36"/>
          <ac:spMkLst>
            <pc:docMk/>
            <pc:sldMk cId="3505967003" sldId="262"/>
            <ac:spMk id="16" creationId="{92B0CFF1-78D7-4A83-A95E-71F9E3831622}"/>
          </ac:spMkLst>
        </pc:spChg>
        <pc:spChg chg="add del">
          <ac:chgData name="Harriet Cope (2305803)" userId="S::2305803@student.uwtsd.ac.uk::930d905c-6b60-4f4d-b9fa-aedda6a6ae14" providerId="AD" clId="Web-{9BDDC03F-6023-5605-A2F5-1F032641C637}" dt="2025-03-05T20:10:45.665" v="36"/>
          <ac:spMkLst>
            <pc:docMk/>
            <pc:sldMk cId="3505967003" sldId="262"/>
            <ac:spMk id="18" creationId="{C12927E5-081D-440D-A775-C0AE9DA1E3EC}"/>
          </ac:spMkLst>
        </pc:spChg>
        <pc:picChg chg="mod">
          <ac:chgData name="Harriet Cope (2305803)" userId="S::2305803@student.uwtsd.ac.uk::930d905c-6b60-4f4d-b9fa-aedda6a6ae14" providerId="AD" clId="Web-{9BDDC03F-6023-5605-A2F5-1F032641C637}" dt="2025-03-05T21:07:54.303" v="332" actId="14100"/>
          <ac:picMkLst>
            <pc:docMk/>
            <pc:sldMk cId="3505967003" sldId="262"/>
            <ac:picMk id="5" creationId="{53B750C5-0E41-EB01-C08F-B6681D3A4FC9}"/>
          </ac:picMkLst>
        </pc:pic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10" creationId="{108D74AC-B125-4E11-BA53-E9E383966DF8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12" creationId="{9DC76EBE-FB9D-4054-B5D8-19E3EAFE40B2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14" creationId="{E48FA233-30DB-4D0A-BF51-78D03F79F247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20" creationId="{22CDD0E7-BDD6-41F4-8AAB-088A2E8D0367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22" creationId="{C4558310-C928-4426-BFAC-68450D291D0A}"/>
          </ac:cxnSpMkLst>
        </pc:cxnChg>
        <pc:cxnChg chg="add del">
          <ac:chgData name="Harriet Cope (2305803)" userId="S::2305803@student.uwtsd.ac.uk::930d905c-6b60-4f4d-b9fa-aedda6a6ae14" providerId="AD" clId="Web-{9BDDC03F-6023-5605-A2F5-1F032641C637}" dt="2025-03-05T20:10:45.665" v="36"/>
          <ac:cxnSpMkLst>
            <pc:docMk/>
            <pc:sldMk cId="3505967003" sldId="262"/>
            <ac:cxnSpMk id="24" creationId="{B58B45F5-E162-4AF7-9E46-A4290969B479}"/>
          </ac:cxnSpMkLst>
        </pc:cxnChg>
      </pc:sldChg>
      <pc:sldChg chg="delSp modSp mod modClrScheme chgLayout">
        <pc:chgData name="Harriet Cope (2305803)" userId="S::2305803@student.uwtsd.ac.uk::930d905c-6b60-4f4d-b9fa-aedda6a6ae14" providerId="AD" clId="Web-{9BDDC03F-6023-5605-A2F5-1F032641C637}" dt="2025-03-05T21:44:53.103" v="508" actId="20577"/>
        <pc:sldMkLst>
          <pc:docMk/>
          <pc:sldMk cId="744317400" sldId="264"/>
        </pc:sldMkLst>
        <pc:spChg chg="del mod">
          <ac:chgData name="Harriet Cope (2305803)" userId="S::2305803@student.uwtsd.ac.uk::930d905c-6b60-4f4d-b9fa-aedda6a6ae14" providerId="AD" clId="Web-{9BDDC03F-6023-5605-A2F5-1F032641C637}" dt="2025-03-05T21:42:57.224" v="483"/>
          <ac:spMkLst>
            <pc:docMk/>
            <pc:sldMk cId="744317400" sldId="264"/>
            <ac:spMk id="2" creationId="{E9D1037C-6127-D3DF-B0A8-802D8A7A9B92}"/>
          </ac:spMkLst>
        </pc:spChg>
        <pc:spChg chg="mod">
          <ac:chgData name="Harriet Cope (2305803)" userId="S::2305803@student.uwtsd.ac.uk::930d905c-6b60-4f4d-b9fa-aedda6a6ae14" providerId="AD" clId="Web-{9BDDC03F-6023-5605-A2F5-1F032641C637}" dt="2025-03-05T21:44:53.103" v="508" actId="20577"/>
          <ac:spMkLst>
            <pc:docMk/>
            <pc:sldMk cId="744317400" sldId="264"/>
            <ac:spMk id="3" creationId="{11BCA446-7D36-FFBA-BDC3-E3268C54F70F}"/>
          </ac:spMkLst>
        </pc:spChg>
      </pc:sldChg>
      <pc:sldChg chg="delSp modSp del mod ord modClrScheme chgLayout">
        <pc:chgData name="Harriet Cope (2305803)" userId="S::2305803@student.uwtsd.ac.uk::930d905c-6b60-4f4d-b9fa-aedda6a6ae14" providerId="AD" clId="Web-{9BDDC03F-6023-5605-A2F5-1F032641C637}" dt="2025-03-05T20:51:08.256" v="190"/>
        <pc:sldMkLst>
          <pc:docMk/>
          <pc:sldMk cId="668203213" sldId="265"/>
        </pc:sldMkLst>
        <pc:spChg chg="del mod ord">
          <ac:chgData name="Harriet Cope (2305803)" userId="S::2305803@student.uwtsd.ac.uk::930d905c-6b60-4f4d-b9fa-aedda6a6ae14" providerId="AD" clId="Web-{9BDDC03F-6023-5605-A2F5-1F032641C637}" dt="2025-03-05T20:47:56.579" v="174"/>
          <ac:spMkLst>
            <pc:docMk/>
            <pc:sldMk cId="668203213" sldId="265"/>
            <ac:spMk id="2" creationId="{D8AD4427-FF3F-879C-477D-72B5BA9B73C9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0:50:52.943" v="189" actId="20577"/>
          <ac:spMkLst>
            <pc:docMk/>
            <pc:sldMk cId="668203213" sldId="265"/>
            <ac:spMk id="3" creationId="{C6D33C61-4960-84B6-6329-0290A93AF5D4}"/>
          </ac:spMkLst>
        </pc:spChg>
      </pc:sldChg>
      <pc:sldChg chg="addSp delSp modSp new mod ord modClrScheme chgLayout">
        <pc:chgData name="Harriet Cope (2305803)" userId="S::2305803@student.uwtsd.ac.uk::930d905c-6b60-4f4d-b9fa-aedda6a6ae14" providerId="AD" clId="Web-{9BDDC03F-6023-5605-A2F5-1F032641C637}" dt="2025-03-05T20:57:52.160" v="221" actId="1076"/>
        <pc:sldMkLst>
          <pc:docMk/>
          <pc:sldMk cId="2721083533" sldId="266"/>
        </pc:sldMkLst>
        <pc:spChg chg="add mod">
          <ac:chgData name="Harriet Cope (2305803)" userId="S::2305803@student.uwtsd.ac.uk::930d905c-6b60-4f4d-b9fa-aedda6a6ae14" providerId="AD" clId="Web-{9BDDC03F-6023-5605-A2F5-1F032641C637}" dt="2025-03-05T20:57:52.160" v="221" actId="1076"/>
          <ac:spMkLst>
            <pc:docMk/>
            <pc:sldMk cId="2721083533" sldId="266"/>
            <ac:spMk id="2" creationId="{42F4583B-9B33-AF34-097F-EFCD2E59A520}"/>
          </ac:spMkLst>
        </pc:spChg>
        <pc:spChg chg="del">
          <ac:chgData name="Harriet Cope (2305803)" userId="S::2305803@student.uwtsd.ac.uk::930d905c-6b60-4f4d-b9fa-aedda6a6ae14" providerId="AD" clId="Web-{9BDDC03F-6023-5605-A2F5-1F032641C637}" dt="2025-03-05T15:46:10.852" v="21"/>
          <ac:spMkLst>
            <pc:docMk/>
            <pc:sldMk cId="2721083533" sldId="266"/>
            <ac:spMk id="2" creationId="{8F763301-C433-6347-F9F5-39F3311B252A}"/>
          </ac:spMkLst>
        </pc:spChg>
        <pc:spChg chg="mod ord">
          <ac:chgData name="Harriet Cope (2305803)" userId="S::2305803@student.uwtsd.ac.uk::930d905c-6b60-4f4d-b9fa-aedda6a6ae14" providerId="AD" clId="Web-{9BDDC03F-6023-5605-A2F5-1F032641C637}" dt="2025-03-05T20:57:00.236" v="207" actId="20577"/>
          <ac:spMkLst>
            <pc:docMk/>
            <pc:sldMk cId="2721083533" sldId="266"/>
            <ac:spMk id="3" creationId="{6A1EB91C-7BB3-418B-F9C2-9BC97E6D7577}"/>
          </ac:spMkLst>
        </pc:spChg>
      </pc:sldChg>
      <pc:sldChg chg="new del">
        <pc:chgData name="Harriet Cope (2305803)" userId="S::2305803@student.uwtsd.ac.uk::930d905c-6b60-4f4d-b9fa-aedda6a6ae14" providerId="AD" clId="Web-{9BDDC03F-6023-5605-A2F5-1F032641C637}" dt="2025-03-05T20:46:17.716" v="159"/>
        <pc:sldMkLst>
          <pc:docMk/>
          <pc:sldMk cId="91116798" sldId="267"/>
        </pc:sldMkLst>
      </pc:sldChg>
      <pc:sldChg chg="addSp modSp add ord replId">
        <pc:chgData name="Harriet Cope (2305803)" userId="S::2305803@student.uwtsd.ac.uk::930d905c-6b60-4f4d-b9fa-aedda6a6ae14" providerId="AD" clId="Web-{9BDDC03F-6023-5605-A2F5-1F032641C637}" dt="2025-03-05T21:21:53.878" v="388" actId="20577"/>
        <pc:sldMkLst>
          <pc:docMk/>
          <pc:sldMk cId="2361417637" sldId="267"/>
        </pc:sldMkLst>
        <pc:spChg chg="mod">
          <ac:chgData name="Harriet Cope (2305803)" userId="S::2305803@student.uwtsd.ac.uk::930d905c-6b60-4f4d-b9fa-aedda6a6ae14" providerId="AD" clId="Web-{9BDDC03F-6023-5605-A2F5-1F032641C637}" dt="2025-03-05T21:21:53.878" v="388" actId="20577"/>
          <ac:spMkLst>
            <pc:docMk/>
            <pc:sldMk cId="2361417637" sldId="267"/>
            <ac:spMk id="3" creationId="{B7AD510B-2026-AB5E-4F14-9DA5302CCEA9}"/>
          </ac:spMkLst>
        </pc:spChg>
        <pc:spChg chg="add mod">
          <ac:chgData name="Harriet Cope (2305803)" userId="S::2305803@student.uwtsd.ac.uk::930d905c-6b60-4f4d-b9fa-aedda6a6ae14" providerId="AD" clId="Web-{9BDDC03F-6023-5605-A2F5-1F032641C637}" dt="2025-03-05T21:04:10.968" v="295"/>
          <ac:spMkLst>
            <pc:docMk/>
            <pc:sldMk cId="2361417637" sldId="267"/>
            <ac:spMk id="4" creationId="{1938AF5C-F4E8-DEBF-63C9-816AC85553F3}"/>
          </ac:spMkLst>
        </pc:spChg>
        <pc:picChg chg="add mod">
          <ac:chgData name="Harriet Cope (2305803)" userId="S::2305803@student.uwtsd.ac.uk::930d905c-6b60-4f4d-b9fa-aedda6a6ae14" providerId="AD" clId="Web-{9BDDC03F-6023-5605-A2F5-1F032641C637}" dt="2025-03-05T21:02:33.293" v="284" actId="14100"/>
          <ac:picMkLst>
            <pc:docMk/>
            <pc:sldMk cId="2361417637" sldId="267"/>
            <ac:picMk id="2" creationId="{3E50AD89-EBF0-5499-5B71-2742E68EF0AB}"/>
          </ac:picMkLst>
        </pc:picChg>
      </pc:sldChg>
      <pc:sldChg chg="modSp new del">
        <pc:chgData name="Harriet Cope (2305803)" userId="S::2305803@student.uwtsd.ac.uk::930d905c-6b60-4f4d-b9fa-aedda6a6ae14" providerId="AD" clId="Web-{9BDDC03F-6023-5605-A2F5-1F032641C637}" dt="2025-03-05T20:46:07.497" v="157"/>
        <pc:sldMkLst>
          <pc:docMk/>
          <pc:sldMk cId="4009227339" sldId="267"/>
        </pc:sldMkLst>
        <pc:spChg chg="mod">
          <ac:chgData name="Harriet Cope (2305803)" userId="S::2305803@student.uwtsd.ac.uk::930d905c-6b60-4f4d-b9fa-aedda6a6ae14" providerId="AD" clId="Web-{9BDDC03F-6023-5605-A2F5-1F032641C637}" dt="2025-03-05T20:45:55.012" v="156" actId="20577"/>
          <ac:spMkLst>
            <pc:docMk/>
            <pc:sldMk cId="4009227339" sldId="267"/>
            <ac:spMk id="2" creationId="{080059A6-AA06-2745-8721-194305BAA437}"/>
          </ac:spMkLst>
        </pc:spChg>
      </pc:sldChg>
      <pc:sldChg chg="modSp add ord replId">
        <pc:chgData name="Harriet Cope (2305803)" userId="S::2305803@student.uwtsd.ac.uk::930d905c-6b60-4f4d-b9fa-aedda6a6ae14" providerId="AD" clId="Web-{9BDDC03F-6023-5605-A2F5-1F032641C637}" dt="2025-03-05T21:44:44.306" v="507" actId="20577"/>
        <pc:sldMkLst>
          <pc:docMk/>
          <pc:sldMk cId="1723325850" sldId="268"/>
        </pc:sldMkLst>
        <pc:spChg chg="mod">
          <ac:chgData name="Harriet Cope (2305803)" userId="S::2305803@student.uwtsd.ac.uk::930d905c-6b60-4f4d-b9fa-aedda6a6ae14" providerId="AD" clId="Web-{9BDDC03F-6023-5605-A2F5-1F032641C637}" dt="2025-03-05T21:44:44.306" v="507" actId="20577"/>
          <ac:spMkLst>
            <pc:docMk/>
            <pc:sldMk cId="1723325850" sldId="268"/>
            <ac:spMk id="3" creationId="{520F9EC8-3588-CF56-6D25-EDDFE1203939}"/>
          </ac:spMkLst>
        </pc:spChg>
      </pc:sldChg>
      <pc:sldChg chg="addSp delSp modSp add replId">
        <pc:chgData name="Harriet Cope (2305803)" userId="S::2305803@student.uwtsd.ac.uk::930d905c-6b60-4f4d-b9fa-aedda6a6ae14" providerId="AD" clId="Web-{9BDDC03F-6023-5605-A2F5-1F032641C637}" dt="2025-03-05T21:43:15.287" v="487" actId="1076"/>
        <pc:sldMkLst>
          <pc:docMk/>
          <pc:sldMk cId="2314913671" sldId="269"/>
        </pc:sldMkLst>
        <pc:spChg chg="del mod">
          <ac:chgData name="Harriet Cope (2305803)" userId="S::2305803@student.uwtsd.ac.uk::930d905c-6b60-4f4d-b9fa-aedda6a6ae14" providerId="AD" clId="Web-{9BDDC03F-6023-5605-A2F5-1F032641C637}" dt="2025-03-05T21:09:50.088" v="349"/>
          <ac:spMkLst>
            <pc:docMk/>
            <pc:sldMk cId="2314913671" sldId="269"/>
            <ac:spMk id="2" creationId="{08D9D488-61DA-CB0F-3AE7-4A922D96349C}"/>
          </ac:spMkLst>
        </pc:spChg>
        <pc:spChg chg="mod">
          <ac:chgData name="Harriet Cope (2305803)" userId="S::2305803@student.uwtsd.ac.uk::930d905c-6b60-4f4d-b9fa-aedda6a6ae14" providerId="AD" clId="Web-{9BDDC03F-6023-5605-A2F5-1F032641C637}" dt="2025-03-05T21:43:15.287" v="487" actId="1076"/>
          <ac:spMkLst>
            <pc:docMk/>
            <pc:sldMk cId="2314913671" sldId="269"/>
            <ac:spMk id="3" creationId="{773DC198-C92A-F231-C31D-9061E901D99D}"/>
          </ac:spMkLst>
        </pc:spChg>
        <pc:spChg chg="add mod">
          <ac:chgData name="Harriet Cope (2305803)" userId="S::2305803@student.uwtsd.ac.uk::930d905c-6b60-4f4d-b9fa-aedda6a6ae14" providerId="AD" clId="Web-{9BDDC03F-6023-5605-A2F5-1F032641C637}" dt="2025-03-05T21:43:08.115" v="486" actId="14100"/>
          <ac:spMkLst>
            <pc:docMk/>
            <pc:sldMk cId="2314913671" sldId="269"/>
            <ac:spMk id="4" creationId="{9784EFEF-EAF1-7940-749A-A8C4DA65B5CF}"/>
          </ac:spMkLst>
        </pc:spChg>
      </pc:sldChg>
      <pc:sldChg chg="add replId">
        <pc:chgData name="Harriet Cope (2305803)" userId="S::2305803@student.uwtsd.ac.uk::930d905c-6b60-4f4d-b9fa-aedda6a6ae14" providerId="AD" clId="Web-{9BDDC03F-6023-5605-A2F5-1F032641C637}" dt="2025-03-05T21:43:46.788" v="488"/>
        <pc:sldMkLst>
          <pc:docMk/>
          <pc:sldMk cId="166230780" sldId="270"/>
        </pc:sldMkLst>
      </pc:sldChg>
      <pc:sldMasterChg chg="add del addSldLayout delSldLayout">
        <pc:chgData name="Harriet Cope (2305803)" userId="S::2305803@student.uwtsd.ac.uk::930d905c-6b60-4f4d-b9fa-aedda6a6ae14" providerId="AD" clId="Web-{9BDDC03F-6023-5605-A2F5-1F032641C637}" dt="2025-03-05T20:10:45.665" v="36"/>
        <pc:sldMasterMkLst>
          <pc:docMk/>
          <pc:sldMasterMk cId="3607743912" sldId="2147483672"/>
        </pc:sldMasterMkLst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3025498142" sldId="2147483673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4004398468" sldId="2147483674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1954759055" sldId="2147483675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1439838675" sldId="2147483676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2867040135" sldId="2147483677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2501046089" sldId="2147483678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2133395250" sldId="2147483679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3756913177" sldId="2147483680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719804025" sldId="2147483681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1715300754" sldId="2147483682"/>
          </pc:sldLayoutMkLst>
        </pc:sldLayoutChg>
        <pc:sldLayoutChg chg="add del">
          <pc:chgData name="Harriet Cope (2305803)" userId="S::2305803@student.uwtsd.ac.uk::930d905c-6b60-4f4d-b9fa-aedda6a6ae14" providerId="AD" clId="Web-{9BDDC03F-6023-5605-A2F5-1F032641C637}" dt="2025-03-05T20:10:45.665" v="36"/>
          <pc:sldLayoutMkLst>
            <pc:docMk/>
            <pc:sldMasterMk cId="3607743912" sldId="2147483672"/>
            <pc:sldLayoutMk cId="3880611017" sldId="2147483683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09:22.319" v="33"/>
        <pc:sldMasterMkLst>
          <pc:docMk/>
          <pc:sldMasterMk cId="498312796" sldId="2147483684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481656822" sldId="214748368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2503146562" sldId="214748368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3694850067" sldId="214748368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3829556544" sldId="214748368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3385794574" sldId="214748368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3837987304" sldId="214748369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18629843" sldId="214748369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1895754306" sldId="214748369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484936728" sldId="214748369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107842864" sldId="214748369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22.319" v="33"/>
          <pc:sldLayoutMkLst>
            <pc:docMk/>
            <pc:sldMasterMk cId="498312796" sldId="2147483684"/>
            <pc:sldLayoutMk cId="4029268261" sldId="2147483695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09:41.007" v="35"/>
        <pc:sldMasterMkLst>
          <pc:docMk/>
          <pc:sldMasterMk cId="2797949460" sldId="2147483684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1734109286" sldId="214748368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96543722" sldId="214748368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875100803" sldId="214748368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1830117722" sldId="214748368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2258432916" sldId="214748368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157909768" sldId="214748369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4220225484" sldId="214748369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037309543" sldId="214748369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950568890" sldId="214748369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346170399" sldId="214748369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09:41.007" v="35"/>
          <pc:sldLayoutMkLst>
            <pc:docMk/>
            <pc:sldMasterMk cId="2797949460" sldId="2147483684"/>
            <pc:sldLayoutMk cId="1651914329" sldId="2147483695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0:54.962" v="37"/>
        <pc:sldMasterMkLst>
          <pc:docMk/>
          <pc:sldMasterMk cId="3587671018" sldId="2147483684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4056877258" sldId="214748368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3034026621" sldId="214748368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2290841279" sldId="214748368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372620689" sldId="214748368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3513946673" sldId="214748368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2591962005" sldId="214748369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2321883983" sldId="214748369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620036147" sldId="214748369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3401355057" sldId="214748369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4176158930" sldId="214748369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0:54.962" v="37"/>
          <pc:sldLayoutMkLst>
            <pc:docMk/>
            <pc:sldMasterMk cId="3587671018" sldId="2147483684"/>
            <pc:sldLayoutMk cId="2737391985" sldId="2147483695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1:05.087" v="38"/>
        <pc:sldMasterMkLst>
          <pc:docMk/>
          <pc:sldMasterMk cId="2578338461" sldId="2147483696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3657192065" sldId="214748369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779449984" sldId="214748369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3901942115" sldId="214748369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69340217" sldId="214748370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700453902" sldId="214748370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3469320080" sldId="214748370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147908749" sldId="214748370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881539610" sldId="214748370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2429691898" sldId="214748370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2695511271" sldId="214748370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05.087" v="38"/>
          <pc:sldLayoutMkLst>
            <pc:docMk/>
            <pc:sldMasterMk cId="2578338461" sldId="2147483696"/>
            <pc:sldLayoutMk cId="2574278471" sldId="2147483707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1:11.259" v="39"/>
        <pc:sldMasterMkLst>
          <pc:docMk/>
          <pc:sldMasterMk cId="4172645035" sldId="2147483708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2745776615" sldId="214748370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2846730316" sldId="214748371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2020957134" sldId="214748371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1903664662" sldId="214748371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162064348" sldId="214748371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1685250701" sldId="214748371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323597969" sldId="214748371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912782543" sldId="214748371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1123125730" sldId="214748371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3258559855" sldId="214748371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11.259" v="39"/>
          <pc:sldLayoutMkLst>
            <pc:docMk/>
            <pc:sldMasterMk cId="4172645035" sldId="2147483708"/>
            <pc:sldLayoutMk cId="2194172674" sldId="2147483719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1:25.807" v="40"/>
        <pc:sldMasterMkLst>
          <pc:docMk/>
          <pc:sldMasterMk cId="2651594328" sldId="2147483720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746986977" sldId="214748372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106878687" sldId="214748372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02812275" sldId="214748372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4259588418" sldId="214748372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3010980309" sldId="214748372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040591518" sldId="214748372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330876522" sldId="214748372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718403944" sldId="214748372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2090388295" sldId="214748372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3860147462" sldId="214748373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25.807" v="40"/>
          <pc:sldLayoutMkLst>
            <pc:docMk/>
            <pc:sldMasterMk cId="2651594328" sldId="2147483720"/>
            <pc:sldLayoutMk cId="111191634" sldId="2147483731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1:30.666" v="41"/>
        <pc:sldMasterMkLst>
          <pc:docMk/>
          <pc:sldMasterMk cId="4263906106" sldId="2147483732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1178693758" sldId="214748373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2660610708" sldId="214748373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146358263" sldId="214748373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2114318740" sldId="214748373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841012501" sldId="214748373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659942534" sldId="214748373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138076890" sldId="214748373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407987458" sldId="214748374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906389572" sldId="214748374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1180670205" sldId="214748374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30.666" v="41"/>
          <pc:sldLayoutMkLst>
            <pc:docMk/>
            <pc:sldMasterMk cId="4263906106" sldId="2147483732"/>
            <pc:sldLayoutMk cId="1337752372" sldId="2147483743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9BDDC03F-6023-5605-A2F5-1F032641C637}" dt="2025-03-05T20:11:44.604" v="42"/>
        <pc:sldMasterMkLst>
          <pc:docMk/>
          <pc:sldMasterMk cId="679308389" sldId="2147483744"/>
        </pc:sldMasterMkLst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392763628" sldId="2147483745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2625333863" sldId="2147483746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1257496337" sldId="2147483747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3832153270" sldId="2147483748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1998613801" sldId="2147483749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468830910" sldId="2147483750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433329293" sldId="2147483751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633122715" sldId="2147483752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879447632" sldId="2147483753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575304680" sldId="2147483754"/>
          </pc:sldLayoutMkLst>
        </pc:sldLayoutChg>
        <pc:sldLayoutChg chg="add del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679308389" sldId="2147483744"/>
            <pc:sldLayoutMk cId="521955621" sldId="2147483755"/>
          </pc:sldLayoutMkLst>
        </pc:sldLayoutChg>
      </pc:sldMasterChg>
      <pc:sldMasterChg chg="add addSldLayout modSldLayout">
        <pc:chgData name="Harriet Cope (2305803)" userId="S::2305803@student.uwtsd.ac.uk::930d905c-6b60-4f4d-b9fa-aedda6a6ae14" providerId="AD" clId="Web-{9BDDC03F-6023-5605-A2F5-1F032641C637}" dt="2025-03-05T20:11:44.604" v="42"/>
        <pc:sldMasterMkLst>
          <pc:docMk/>
          <pc:sldMasterMk cId="2437901876" sldId="2147483756"/>
        </pc:sldMasterMkLst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2518808920" sldId="2147483757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145283678" sldId="2147483758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3479647452" sldId="2147483759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1390345514" sldId="2147483760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2724408565" sldId="2147483761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1666310652" sldId="2147483762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1731341291" sldId="2147483763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73998710" sldId="2147483764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3239936419" sldId="2147483765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2879684893" sldId="2147483766"/>
          </pc:sldLayoutMkLst>
        </pc:sldLayoutChg>
        <pc:sldLayoutChg chg="add mod replId">
          <pc:chgData name="Harriet Cope (2305803)" userId="S::2305803@student.uwtsd.ac.uk::930d905c-6b60-4f4d-b9fa-aedda6a6ae14" providerId="AD" clId="Web-{9BDDC03F-6023-5605-A2F5-1F032641C637}" dt="2025-03-05T20:11:44.604" v="42"/>
          <pc:sldLayoutMkLst>
            <pc:docMk/>
            <pc:sldMasterMk cId="2437901876" sldId="2147483756"/>
            <pc:sldLayoutMk cId="2029751348" sldId="2147483767"/>
          </pc:sldLayoutMkLst>
        </pc:sldLayoutChg>
      </pc:sldMasterChg>
    </pc:docChg>
  </pc:docChgLst>
  <pc:docChgLst>
    <pc:chgData name="Harriet Cope (2305803)" userId="S::2305803@student.uwtsd.ac.uk::930d905c-6b60-4f4d-b9fa-aedda6a6ae14" providerId="AD" clId="Web-{CEE83A66-3747-F892-F349-E4B70005D89F}"/>
    <pc:docChg chg="addSld modSld">
      <pc:chgData name="Harriet Cope (2305803)" userId="S::2305803@student.uwtsd.ac.uk::930d905c-6b60-4f4d-b9fa-aedda6a6ae14" providerId="AD" clId="Web-{CEE83A66-3747-F892-F349-E4B70005D89F}" dt="2025-03-07T13:45:15.460" v="352" actId="20577"/>
      <pc:docMkLst>
        <pc:docMk/>
      </pc:docMkLst>
      <pc:sldChg chg="modSp">
        <pc:chgData name="Harriet Cope (2305803)" userId="S::2305803@student.uwtsd.ac.uk::930d905c-6b60-4f4d-b9fa-aedda6a6ae14" providerId="AD" clId="Web-{CEE83A66-3747-F892-F349-E4B70005D89F}" dt="2025-03-07T08:30:44.984" v="1" actId="20577"/>
        <pc:sldMkLst>
          <pc:docMk/>
          <pc:sldMk cId="2776976383" sldId="258"/>
        </pc:sldMkLst>
        <pc:spChg chg="mod">
          <ac:chgData name="Harriet Cope (2305803)" userId="S::2305803@student.uwtsd.ac.uk::930d905c-6b60-4f4d-b9fa-aedda6a6ae14" providerId="AD" clId="Web-{CEE83A66-3747-F892-F349-E4B70005D89F}" dt="2025-03-07T08:30:44.984" v="1" actId="20577"/>
          <ac:spMkLst>
            <pc:docMk/>
            <pc:sldMk cId="2776976383" sldId="258"/>
            <ac:spMk id="2" creationId="{09ADD8A1-7F06-D150-ADC7-707530875FB9}"/>
          </ac:spMkLst>
        </pc:spChg>
      </pc:sldChg>
      <pc:sldChg chg="addSp modSp">
        <pc:chgData name="Harriet Cope (2305803)" userId="S::2305803@student.uwtsd.ac.uk::930d905c-6b60-4f4d-b9fa-aedda6a6ae14" providerId="AD" clId="Web-{CEE83A66-3747-F892-F349-E4B70005D89F}" dt="2025-03-07T13:39:17.107" v="322" actId="20577"/>
        <pc:sldMkLst>
          <pc:docMk/>
          <pc:sldMk cId="616290118" sldId="259"/>
        </pc:sldMkLst>
        <pc:spChg chg="add mod">
          <ac:chgData name="Harriet Cope (2305803)" userId="S::2305803@student.uwtsd.ac.uk::930d905c-6b60-4f4d-b9fa-aedda6a6ae14" providerId="AD" clId="Web-{CEE83A66-3747-F892-F349-E4B70005D89F}" dt="2025-03-07T13:39:17.107" v="322" actId="20577"/>
          <ac:spMkLst>
            <pc:docMk/>
            <pc:sldMk cId="616290118" sldId="259"/>
            <ac:spMk id="19" creationId="{39AA1437-0FEB-0329-E5F2-66C108E37A7A}"/>
          </ac:spMkLst>
        </pc:spChg>
        <pc:graphicFrameChg chg="mod modGraphic">
          <ac:chgData name="Harriet Cope (2305803)" userId="S::2305803@student.uwtsd.ac.uk::930d905c-6b60-4f4d-b9fa-aedda6a6ae14" providerId="AD" clId="Web-{CEE83A66-3747-F892-F349-E4B70005D89F}" dt="2025-03-07T10:44:44.755" v="86" actId="20577"/>
          <ac:graphicFrameMkLst>
            <pc:docMk/>
            <pc:sldMk cId="616290118" sldId="259"/>
            <ac:graphicFrameMk id="9" creationId="{65DB458F-FEC6-3ABE-9C9A-02DAFE8D7AD3}"/>
          </ac:graphicFrameMkLst>
        </pc:graphicFrameChg>
      </pc:sldChg>
      <pc:sldChg chg="modSp">
        <pc:chgData name="Harriet Cope (2305803)" userId="S::2305803@student.uwtsd.ac.uk::930d905c-6b60-4f4d-b9fa-aedda6a6ae14" providerId="AD" clId="Web-{CEE83A66-3747-F892-F349-E4B70005D89F}" dt="2025-03-07T10:45:31.897" v="88" actId="20577"/>
        <pc:sldMkLst>
          <pc:docMk/>
          <pc:sldMk cId="3505967003" sldId="262"/>
        </pc:sldMkLst>
        <pc:spChg chg="mod">
          <ac:chgData name="Harriet Cope (2305803)" userId="S::2305803@student.uwtsd.ac.uk::930d905c-6b60-4f4d-b9fa-aedda6a6ae14" providerId="AD" clId="Web-{CEE83A66-3747-F892-F349-E4B70005D89F}" dt="2025-03-07T10:45:31.897" v="88" actId="20577"/>
          <ac:spMkLst>
            <pc:docMk/>
            <pc:sldMk cId="3505967003" sldId="262"/>
            <ac:spMk id="4" creationId="{37A92CF6-A157-9061-E204-C40D4F0CFD7E}"/>
          </ac:spMkLst>
        </pc:spChg>
      </pc:sldChg>
      <pc:sldChg chg="addSp modSp">
        <pc:chgData name="Harriet Cope (2305803)" userId="S::2305803@student.uwtsd.ac.uk::930d905c-6b60-4f4d-b9fa-aedda6a6ae14" providerId="AD" clId="Web-{CEE83A66-3747-F892-F349-E4B70005D89F}" dt="2025-03-07T13:29:17.028" v="192" actId="20577"/>
        <pc:sldMkLst>
          <pc:docMk/>
          <pc:sldMk cId="744317400" sldId="264"/>
        </pc:sldMkLst>
        <pc:spChg chg="mod">
          <ac:chgData name="Harriet Cope (2305803)" userId="S::2305803@student.uwtsd.ac.uk::930d905c-6b60-4f4d-b9fa-aedda6a6ae14" providerId="AD" clId="Web-{CEE83A66-3747-F892-F349-E4B70005D89F}" dt="2025-03-07T13:29:17.028" v="192" actId="20577"/>
          <ac:spMkLst>
            <pc:docMk/>
            <pc:sldMk cId="744317400" sldId="264"/>
            <ac:spMk id="3" creationId="{11BCA446-7D36-FFBA-BDC3-E3268C54F70F}"/>
          </ac:spMkLst>
        </pc:spChg>
        <pc:spChg chg="mod">
          <ac:chgData name="Harriet Cope (2305803)" userId="S::2305803@student.uwtsd.ac.uk::930d905c-6b60-4f4d-b9fa-aedda6a6ae14" providerId="AD" clId="Web-{CEE83A66-3747-F892-F349-E4B70005D89F}" dt="2025-03-07T13:29:07.793" v="189" actId="14100"/>
          <ac:spMkLst>
            <pc:docMk/>
            <pc:sldMk cId="744317400" sldId="264"/>
            <ac:spMk id="4" creationId="{484648CB-5214-12B3-B221-957D7147A7CC}"/>
          </ac:spMkLst>
        </pc:spChg>
        <pc:picChg chg="add mod">
          <ac:chgData name="Harriet Cope (2305803)" userId="S::2305803@student.uwtsd.ac.uk::930d905c-6b60-4f4d-b9fa-aedda6a6ae14" providerId="AD" clId="Web-{CEE83A66-3747-F892-F349-E4B70005D89F}" dt="2025-03-07T13:29:12.575" v="191" actId="14100"/>
          <ac:picMkLst>
            <pc:docMk/>
            <pc:sldMk cId="744317400" sldId="264"/>
            <ac:picMk id="5" creationId="{3E4857AC-A607-0548-EABF-90F61E2D5E7E}"/>
          </ac:picMkLst>
        </pc:picChg>
      </pc:sldChg>
      <pc:sldChg chg="modSp">
        <pc:chgData name="Harriet Cope (2305803)" userId="S::2305803@student.uwtsd.ac.uk::930d905c-6b60-4f4d-b9fa-aedda6a6ae14" providerId="AD" clId="Web-{CEE83A66-3747-F892-F349-E4B70005D89F}" dt="2025-03-07T10:38:38.759" v="35" actId="20577"/>
        <pc:sldMkLst>
          <pc:docMk/>
          <pc:sldMk cId="2721083533" sldId="266"/>
        </pc:sldMkLst>
        <pc:spChg chg="mod">
          <ac:chgData name="Harriet Cope (2305803)" userId="S::2305803@student.uwtsd.ac.uk::930d905c-6b60-4f4d-b9fa-aedda6a6ae14" providerId="AD" clId="Web-{CEE83A66-3747-F892-F349-E4B70005D89F}" dt="2025-03-07T10:38:38.759" v="35" actId="20577"/>
          <ac:spMkLst>
            <pc:docMk/>
            <pc:sldMk cId="2721083533" sldId="266"/>
            <ac:spMk id="3" creationId="{6A1EB91C-7BB3-418B-F9C2-9BC97E6D7577}"/>
          </ac:spMkLst>
        </pc:spChg>
      </pc:sldChg>
      <pc:sldChg chg="modSp">
        <pc:chgData name="Harriet Cope (2305803)" userId="S::2305803@student.uwtsd.ac.uk::930d905c-6b60-4f4d-b9fa-aedda6a6ae14" providerId="AD" clId="Web-{CEE83A66-3747-F892-F349-E4B70005D89F}" dt="2025-03-07T10:40:30.903" v="53" actId="20577"/>
        <pc:sldMkLst>
          <pc:docMk/>
          <pc:sldMk cId="2361417637" sldId="267"/>
        </pc:sldMkLst>
        <pc:spChg chg="mod">
          <ac:chgData name="Harriet Cope (2305803)" userId="S::2305803@student.uwtsd.ac.uk::930d905c-6b60-4f4d-b9fa-aedda6a6ae14" providerId="AD" clId="Web-{CEE83A66-3747-F892-F349-E4B70005D89F}" dt="2025-03-07T10:40:30.903" v="53" actId="20577"/>
          <ac:spMkLst>
            <pc:docMk/>
            <pc:sldMk cId="2361417637" sldId="267"/>
            <ac:spMk id="3" creationId="{B7AD510B-2026-AB5E-4F14-9DA5302CCEA9}"/>
          </ac:spMkLst>
        </pc:spChg>
      </pc:sldChg>
      <pc:sldChg chg="modSp">
        <pc:chgData name="Harriet Cope (2305803)" userId="S::2305803@student.uwtsd.ac.uk::930d905c-6b60-4f4d-b9fa-aedda6a6ae14" providerId="AD" clId="Web-{CEE83A66-3747-F892-F349-E4B70005D89F}" dt="2025-03-07T10:48:28.637" v="138" actId="20577"/>
        <pc:sldMkLst>
          <pc:docMk/>
          <pc:sldMk cId="1723325850" sldId="268"/>
        </pc:sldMkLst>
        <pc:spChg chg="mod">
          <ac:chgData name="Harriet Cope (2305803)" userId="S::2305803@student.uwtsd.ac.uk::930d905c-6b60-4f4d-b9fa-aedda6a6ae14" providerId="AD" clId="Web-{CEE83A66-3747-F892-F349-E4B70005D89F}" dt="2025-03-07T10:48:28.637" v="138" actId="20577"/>
          <ac:spMkLst>
            <pc:docMk/>
            <pc:sldMk cId="1723325850" sldId="268"/>
            <ac:spMk id="3" creationId="{520F9EC8-3588-CF56-6D25-EDDFE1203939}"/>
          </ac:spMkLst>
        </pc:spChg>
      </pc:sldChg>
      <pc:sldChg chg="modSp">
        <pc:chgData name="Harriet Cope (2305803)" userId="S::2305803@student.uwtsd.ac.uk::930d905c-6b60-4f4d-b9fa-aedda6a6ae14" providerId="AD" clId="Web-{CEE83A66-3747-F892-F349-E4B70005D89F}" dt="2025-03-07T13:37:48.854" v="274" actId="1076"/>
        <pc:sldMkLst>
          <pc:docMk/>
          <pc:sldMk cId="2314913671" sldId="269"/>
        </pc:sldMkLst>
        <pc:spChg chg="mod">
          <ac:chgData name="Harriet Cope (2305803)" userId="S::2305803@student.uwtsd.ac.uk::930d905c-6b60-4f4d-b9fa-aedda6a6ae14" providerId="AD" clId="Web-{CEE83A66-3747-F892-F349-E4B70005D89F}" dt="2025-03-07T13:37:48.854" v="274" actId="1076"/>
          <ac:spMkLst>
            <pc:docMk/>
            <pc:sldMk cId="2314913671" sldId="269"/>
            <ac:spMk id="4" creationId="{9784EFEF-EAF1-7940-749A-A8C4DA65B5CF}"/>
          </ac:spMkLst>
        </pc:spChg>
      </pc:sldChg>
      <pc:sldChg chg="modSp">
        <pc:chgData name="Harriet Cope (2305803)" userId="S::2305803@student.uwtsd.ac.uk::930d905c-6b60-4f4d-b9fa-aedda6a6ae14" providerId="AD" clId="Web-{CEE83A66-3747-F892-F349-E4B70005D89F}" dt="2025-03-07T13:30:23.874" v="204" actId="20577"/>
        <pc:sldMkLst>
          <pc:docMk/>
          <pc:sldMk cId="166230780" sldId="270"/>
        </pc:sldMkLst>
        <pc:spChg chg="mod">
          <ac:chgData name="Harriet Cope (2305803)" userId="S::2305803@student.uwtsd.ac.uk::930d905c-6b60-4f4d-b9fa-aedda6a6ae14" providerId="AD" clId="Web-{CEE83A66-3747-F892-F349-E4B70005D89F}" dt="2025-03-07T13:30:23.874" v="204" actId="20577"/>
          <ac:spMkLst>
            <pc:docMk/>
            <pc:sldMk cId="166230780" sldId="270"/>
            <ac:spMk id="4" creationId="{6F464C12-4BCE-9220-CDDF-FB73D56356D2}"/>
          </ac:spMkLst>
        </pc:spChg>
      </pc:sldChg>
      <pc:sldChg chg="addSp modSp new">
        <pc:chgData name="Harriet Cope (2305803)" userId="S::2305803@student.uwtsd.ac.uk::930d905c-6b60-4f4d-b9fa-aedda6a6ae14" providerId="AD" clId="Web-{CEE83A66-3747-F892-F349-E4B70005D89F}" dt="2025-03-07T13:45:15.460" v="352" actId="20577"/>
        <pc:sldMkLst>
          <pc:docMk/>
          <pc:sldMk cId="2275020085" sldId="271"/>
        </pc:sldMkLst>
        <pc:spChg chg="add mod">
          <ac:chgData name="Harriet Cope (2305803)" userId="S::2305803@student.uwtsd.ac.uk::930d905c-6b60-4f4d-b9fa-aedda6a6ae14" providerId="AD" clId="Web-{CEE83A66-3747-F892-F349-E4B70005D89F}" dt="2025-03-07T13:45:15.460" v="352" actId="20577"/>
          <ac:spMkLst>
            <pc:docMk/>
            <pc:sldMk cId="2275020085" sldId="271"/>
            <ac:spMk id="5" creationId="{F5F31076-0443-C30C-2747-21DC62C3C2AA}"/>
          </ac:spMkLst>
        </pc:spChg>
        <pc:spChg chg="add mod">
          <ac:chgData name="Harriet Cope (2305803)" userId="S::2305803@student.uwtsd.ac.uk::930d905c-6b60-4f4d-b9fa-aedda6a6ae14" providerId="AD" clId="Web-{CEE83A66-3747-F892-F349-E4B70005D89F}" dt="2025-03-07T13:38:26.652" v="298" actId="20577"/>
          <ac:spMkLst>
            <pc:docMk/>
            <pc:sldMk cId="2275020085" sldId="271"/>
            <ac:spMk id="6" creationId="{B466F5EF-3803-8479-2922-21CFE87F1FE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5F2C0B-E979-40B7-9E49-A0A5DECDDE50}" type="doc">
      <dgm:prSet loTypeId="urn:microsoft.com/office/officeart/2005/8/layout/list1" loCatId="list" qsTypeId="urn:microsoft.com/office/officeart/2005/8/quickstyle/simple1" qsCatId="simple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824C8402-921E-4636-8100-98851283C06E}">
      <dgm:prSet/>
      <dgm:spPr/>
      <dgm:t>
        <a:bodyPr/>
        <a:lstStyle/>
        <a:p>
          <a:r>
            <a:rPr lang="en-GB" dirty="0"/>
            <a:t>Reduction of Arbitrary Arrests:</a:t>
          </a:r>
          <a:endParaRPr lang="en-US" dirty="0"/>
        </a:p>
      </dgm:t>
    </dgm:pt>
    <dgm:pt modelId="{8447F24E-6E09-4740-B9C8-6ED99D73C4E5}" type="parTrans" cxnId="{5F13EFB2-8419-47EA-9F00-29CAA2B73079}">
      <dgm:prSet/>
      <dgm:spPr/>
      <dgm:t>
        <a:bodyPr/>
        <a:lstStyle/>
        <a:p>
          <a:endParaRPr lang="en-US"/>
        </a:p>
      </dgm:t>
    </dgm:pt>
    <dgm:pt modelId="{4ACC1DFA-324B-45A8-B07B-8EE9F2ACB2C4}" type="sibTrans" cxnId="{5F13EFB2-8419-47EA-9F00-29CAA2B73079}">
      <dgm:prSet/>
      <dgm:spPr/>
      <dgm:t>
        <a:bodyPr/>
        <a:lstStyle/>
        <a:p>
          <a:endParaRPr lang="en-US"/>
        </a:p>
      </dgm:t>
    </dgm:pt>
    <dgm:pt modelId="{D2F898EC-90A9-424E-A2E0-D1592B1923E0}">
      <dgm:prSet/>
      <dgm:spPr/>
      <dgm:t>
        <a:bodyPr/>
        <a:lstStyle/>
        <a:p>
          <a:r>
            <a:rPr lang="en-GB" dirty="0"/>
            <a:t>Code G enforces a necessity test, requiring officers to justify an arrest.</a:t>
          </a:r>
          <a:endParaRPr lang="en-US" dirty="0"/>
        </a:p>
      </dgm:t>
    </dgm:pt>
    <dgm:pt modelId="{DD2BC289-005F-4582-9753-E7D9E161AB4C}" type="parTrans" cxnId="{1F041933-CA1B-4D06-9E0A-577E3E295CC7}">
      <dgm:prSet/>
      <dgm:spPr/>
      <dgm:t>
        <a:bodyPr/>
        <a:lstStyle/>
        <a:p>
          <a:endParaRPr lang="en-US"/>
        </a:p>
      </dgm:t>
    </dgm:pt>
    <dgm:pt modelId="{DDF6E143-DC1A-4C9B-ACFB-4C07921D2E2F}" type="sibTrans" cxnId="{1F041933-CA1B-4D06-9E0A-577E3E295CC7}">
      <dgm:prSet/>
      <dgm:spPr/>
      <dgm:t>
        <a:bodyPr/>
        <a:lstStyle/>
        <a:p>
          <a:endParaRPr lang="en-US"/>
        </a:p>
      </dgm:t>
    </dgm:pt>
    <dgm:pt modelId="{6792D7F0-E25C-4FCA-9591-B6B5A8AB0F2E}">
      <dgm:prSet/>
      <dgm:spPr/>
      <dgm:t>
        <a:bodyPr/>
        <a:lstStyle/>
        <a:p>
          <a:r>
            <a:rPr lang="en-GB" dirty="0"/>
            <a:t>Ensures police do not make unlawful or unjustified arrests based on vague suspicion.</a:t>
          </a:r>
          <a:endParaRPr lang="en-US" dirty="0"/>
        </a:p>
      </dgm:t>
    </dgm:pt>
    <dgm:pt modelId="{A5152DD3-ED61-4D25-A335-73AD2F616A2B}" type="parTrans" cxnId="{14CC7423-1B55-4C61-8EE6-743947FBA338}">
      <dgm:prSet/>
      <dgm:spPr/>
      <dgm:t>
        <a:bodyPr/>
        <a:lstStyle/>
        <a:p>
          <a:endParaRPr lang="en-US"/>
        </a:p>
      </dgm:t>
    </dgm:pt>
    <dgm:pt modelId="{0F8C5F16-D86E-411B-9500-2C22A71F7827}" type="sibTrans" cxnId="{14CC7423-1B55-4C61-8EE6-743947FBA338}">
      <dgm:prSet/>
      <dgm:spPr/>
      <dgm:t>
        <a:bodyPr/>
        <a:lstStyle/>
        <a:p>
          <a:endParaRPr lang="en-US"/>
        </a:p>
      </dgm:t>
    </dgm:pt>
    <dgm:pt modelId="{70C4E570-2A57-45E8-B459-102A852BD79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Safeguarding Rights of Individuals:</a:t>
          </a:r>
          <a:endParaRPr lang="en-US" dirty="0">
            <a:solidFill>
              <a:schemeClr val="bg1"/>
            </a:solidFill>
          </a:endParaRPr>
        </a:p>
      </dgm:t>
    </dgm:pt>
    <dgm:pt modelId="{9FF36CC2-A735-4F02-BF25-C65B8CA9E2E4}" type="parTrans" cxnId="{9DBBCD3B-200B-4B07-A8DE-58F21617CE14}">
      <dgm:prSet/>
      <dgm:spPr/>
      <dgm:t>
        <a:bodyPr/>
        <a:lstStyle/>
        <a:p>
          <a:endParaRPr lang="en-US"/>
        </a:p>
      </dgm:t>
    </dgm:pt>
    <dgm:pt modelId="{25129A80-99D4-4CCC-86FE-D9E8F900977F}" type="sibTrans" cxnId="{9DBBCD3B-200B-4B07-A8DE-58F21617CE14}">
      <dgm:prSet/>
      <dgm:spPr/>
      <dgm:t>
        <a:bodyPr/>
        <a:lstStyle/>
        <a:p>
          <a:endParaRPr lang="en-US"/>
        </a:p>
      </dgm:t>
    </dgm:pt>
    <dgm:pt modelId="{3FBBD1F5-3A55-4BFB-908F-00C3C5E38A47}">
      <dgm:prSet/>
      <dgm:spPr/>
      <dgm:t>
        <a:bodyPr/>
        <a:lstStyle/>
        <a:p>
          <a:pPr rtl="0"/>
          <a:r>
            <a:rPr lang="en-GB" dirty="0">
              <a:solidFill>
                <a:schemeClr val="tx1"/>
              </a:solidFill>
              <a:latin typeface="Grandview Display"/>
            </a:rPr>
            <a:t> </a:t>
          </a:r>
          <a:r>
            <a:rPr lang="en-GB" dirty="0">
              <a:solidFill>
                <a:schemeClr val="tx1"/>
              </a:solidFill>
            </a:rPr>
            <a:t>Reinforces PACE safeguards such as informing individuals of the reason for arrest.</a:t>
          </a:r>
          <a:endParaRPr lang="en-US" dirty="0">
            <a:solidFill>
              <a:schemeClr val="tx1"/>
            </a:solidFill>
          </a:endParaRPr>
        </a:p>
      </dgm:t>
    </dgm:pt>
    <dgm:pt modelId="{D7C0407B-655D-41CE-819C-D521721AAAE4}" type="parTrans" cxnId="{412D45C6-3D98-4C27-BF2C-5B8DDA53CE39}">
      <dgm:prSet/>
      <dgm:spPr/>
      <dgm:t>
        <a:bodyPr/>
        <a:lstStyle/>
        <a:p>
          <a:endParaRPr lang="en-US"/>
        </a:p>
      </dgm:t>
    </dgm:pt>
    <dgm:pt modelId="{24C6AC00-6E5C-4E7A-A281-3E3C1C78445C}" type="sibTrans" cxnId="{412D45C6-3D98-4C27-BF2C-5B8DDA53CE39}">
      <dgm:prSet/>
      <dgm:spPr/>
      <dgm:t>
        <a:bodyPr/>
        <a:lstStyle/>
        <a:p>
          <a:endParaRPr lang="en-US"/>
        </a:p>
      </dgm:t>
    </dgm:pt>
    <dgm:pt modelId="{0D054DD1-BD3C-4C8E-A667-5F7F5BB19D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Detainees must be reminded of their right to legal advice, preventing coercion.</a:t>
          </a:r>
          <a:endParaRPr lang="en-US" dirty="0">
            <a:solidFill>
              <a:schemeClr val="tx1"/>
            </a:solidFill>
          </a:endParaRPr>
        </a:p>
      </dgm:t>
    </dgm:pt>
    <dgm:pt modelId="{6B304DEC-F28C-4562-8B88-0B0F1CBFE380}" type="parTrans" cxnId="{5018C54D-5A4E-42D5-ABB8-A194238E78C7}">
      <dgm:prSet/>
      <dgm:spPr/>
      <dgm:t>
        <a:bodyPr/>
        <a:lstStyle/>
        <a:p>
          <a:endParaRPr lang="en-US"/>
        </a:p>
      </dgm:t>
    </dgm:pt>
    <dgm:pt modelId="{24D40726-7F47-4A81-AD20-D7DB36A1AF5D}" type="sibTrans" cxnId="{5018C54D-5A4E-42D5-ABB8-A194238E78C7}">
      <dgm:prSet/>
      <dgm:spPr/>
      <dgm:t>
        <a:bodyPr/>
        <a:lstStyle/>
        <a:p>
          <a:endParaRPr lang="en-US"/>
        </a:p>
      </dgm:t>
    </dgm:pt>
    <dgm:pt modelId="{F9C46046-A568-44B5-B437-6CEF02494018}">
      <dgm:prSet/>
      <dgm:spPr/>
      <dgm:t>
        <a:bodyPr/>
        <a:lstStyle/>
        <a:p>
          <a:r>
            <a:rPr lang="en-GB" dirty="0"/>
            <a:t>Impact on Minority and Vulnerable Groups:</a:t>
          </a:r>
          <a:endParaRPr lang="en-US" dirty="0"/>
        </a:p>
      </dgm:t>
    </dgm:pt>
    <dgm:pt modelId="{8A1E7E5A-0CEF-4ECB-A8B7-24B12BF3FEBC}" type="parTrans" cxnId="{68108C2F-E82B-4F56-8F5D-62D37962D2D8}">
      <dgm:prSet/>
      <dgm:spPr/>
      <dgm:t>
        <a:bodyPr/>
        <a:lstStyle/>
        <a:p>
          <a:endParaRPr lang="en-US"/>
        </a:p>
      </dgm:t>
    </dgm:pt>
    <dgm:pt modelId="{275A6A50-14E3-4994-B597-82C29398C308}" type="sibTrans" cxnId="{68108C2F-E82B-4F56-8F5D-62D37962D2D8}">
      <dgm:prSet/>
      <dgm:spPr/>
      <dgm:t>
        <a:bodyPr/>
        <a:lstStyle/>
        <a:p>
          <a:endParaRPr lang="en-US"/>
        </a:p>
      </dgm:t>
    </dgm:pt>
    <dgm:pt modelId="{A68D98EA-A31E-4CA1-90CF-9C5A6A66DA73}">
      <dgm:prSet/>
      <dgm:spPr/>
      <dgm:t>
        <a:bodyPr/>
        <a:lstStyle/>
        <a:p>
          <a:r>
            <a:rPr lang="en-GB" dirty="0"/>
            <a:t>Helps address concerns of disproportionate policing, as officers must </a:t>
          </a:r>
          <a:r>
            <a:rPr lang="en-GB" dirty="0">
              <a:solidFill>
                <a:schemeClr val="tx1"/>
              </a:solidFill>
            </a:rPr>
            <a:t>articulate necessity.</a:t>
          </a:r>
          <a:endParaRPr lang="en-US" dirty="0">
            <a:solidFill>
              <a:schemeClr val="tx1"/>
            </a:solidFill>
          </a:endParaRPr>
        </a:p>
      </dgm:t>
    </dgm:pt>
    <dgm:pt modelId="{2158F123-049F-4E90-9504-0D639E45DA6D}" type="parTrans" cxnId="{F1B3B464-7BD7-4FCD-99C9-2A16BFCDF34E}">
      <dgm:prSet/>
      <dgm:spPr/>
      <dgm:t>
        <a:bodyPr/>
        <a:lstStyle/>
        <a:p>
          <a:endParaRPr lang="en-US"/>
        </a:p>
      </dgm:t>
    </dgm:pt>
    <dgm:pt modelId="{CA2F4AD0-8A46-48A1-AF92-BC60F2A7D582}" type="sibTrans" cxnId="{F1B3B464-7BD7-4FCD-99C9-2A16BFCDF34E}">
      <dgm:prSet/>
      <dgm:spPr/>
      <dgm:t>
        <a:bodyPr/>
        <a:lstStyle/>
        <a:p>
          <a:endParaRPr lang="en-US"/>
        </a:p>
      </dgm:t>
    </dgm:pt>
    <dgm:pt modelId="{7E8E5A26-F35B-424D-A716-84F030E471C0}">
      <dgm:prSet/>
      <dgm:spPr/>
      <dgm:t>
        <a:bodyPr/>
        <a:lstStyle/>
        <a:p>
          <a:pPr rtl="0"/>
          <a:r>
            <a:rPr lang="en-GB" dirty="0"/>
            <a:t>Ensures fair treatment regardless of race, gender, </a:t>
          </a:r>
          <a:r>
            <a:rPr lang="en-GB" dirty="0">
              <a:solidFill>
                <a:schemeClr val="tx1"/>
              </a:solidFill>
            </a:rPr>
            <a:t>or socio-economic status.</a:t>
          </a:r>
          <a:r>
            <a:rPr lang="en-GB" dirty="0">
              <a:solidFill>
                <a:schemeClr val="tx1"/>
              </a:solidFill>
              <a:latin typeface="Grandview Display"/>
            </a:rPr>
            <a:t> (State in life)</a:t>
          </a:r>
          <a:endParaRPr lang="en-US" dirty="0">
            <a:solidFill>
              <a:schemeClr val="tx1"/>
            </a:solidFill>
          </a:endParaRPr>
        </a:p>
      </dgm:t>
    </dgm:pt>
    <dgm:pt modelId="{6A6923E4-7533-4165-9A66-51D8DB4AB13E}" type="parTrans" cxnId="{869B76A1-EE90-486F-9B2F-0C6C997777B6}">
      <dgm:prSet/>
      <dgm:spPr/>
      <dgm:t>
        <a:bodyPr/>
        <a:lstStyle/>
        <a:p>
          <a:endParaRPr lang="en-US"/>
        </a:p>
      </dgm:t>
    </dgm:pt>
    <dgm:pt modelId="{A6CCC6CE-53B9-424B-867E-0F4DE7441F1E}" type="sibTrans" cxnId="{869B76A1-EE90-486F-9B2F-0C6C997777B6}">
      <dgm:prSet/>
      <dgm:spPr/>
      <dgm:t>
        <a:bodyPr/>
        <a:lstStyle/>
        <a:p>
          <a:endParaRPr lang="en-US"/>
        </a:p>
      </dgm:t>
    </dgm:pt>
    <dgm:pt modelId="{EB2328CD-9841-4C64-9D26-F59EB3EEBD81}" type="pres">
      <dgm:prSet presAssocID="{AA5F2C0B-E979-40B7-9E49-A0A5DECDDE50}" presName="linear" presStyleCnt="0">
        <dgm:presLayoutVars>
          <dgm:dir/>
          <dgm:animLvl val="lvl"/>
          <dgm:resizeHandles val="exact"/>
        </dgm:presLayoutVars>
      </dgm:prSet>
      <dgm:spPr/>
    </dgm:pt>
    <dgm:pt modelId="{620CBC32-BCBA-435E-93FA-5662B882D284}" type="pres">
      <dgm:prSet presAssocID="{824C8402-921E-4636-8100-98851283C06E}" presName="parentLin" presStyleCnt="0"/>
      <dgm:spPr/>
    </dgm:pt>
    <dgm:pt modelId="{811F70D3-E179-4F08-A489-897D898D6A18}" type="pres">
      <dgm:prSet presAssocID="{824C8402-921E-4636-8100-98851283C06E}" presName="parentLeftMargin" presStyleLbl="node1" presStyleIdx="0" presStyleCnt="3"/>
      <dgm:spPr/>
    </dgm:pt>
    <dgm:pt modelId="{64F0940C-52A4-4A14-BDF4-61A6490F5C78}" type="pres">
      <dgm:prSet presAssocID="{824C8402-921E-4636-8100-98851283C06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B4AB2CB-9413-4625-8A16-1274A1A1546E}" type="pres">
      <dgm:prSet presAssocID="{824C8402-921E-4636-8100-98851283C06E}" presName="negativeSpace" presStyleCnt="0"/>
      <dgm:spPr/>
    </dgm:pt>
    <dgm:pt modelId="{59ACA666-52BD-4212-891D-11444AD13BE9}" type="pres">
      <dgm:prSet presAssocID="{824C8402-921E-4636-8100-98851283C06E}" presName="childText" presStyleLbl="conFgAcc1" presStyleIdx="0" presStyleCnt="3">
        <dgm:presLayoutVars>
          <dgm:bulletEnabled val="1"/>
        </dgm:presLayoutVars>
      </dgm:prSet>
      <dgm:spPr/>
    </dgm:pt>
    <dgm:pt modelId="{55261FF4-938A-405F-9339-BFA8BF61AE16}" type="pres">
      <dgm:prSet presAssocID="{4ACC1DFA-324B-45A8-B07B-8EE9F2ACB2C4}" presName="spaceBetweenRectangles" presStyleCnt="0"/>
      <dgm:spPr/>
    </dgm:pt>
    <dgm:pt modelId="{1656015F-A9C3-415E-9A8F-6E16AAEC1A26}" type="pres">
      <dgm:prSet presAssocID="{70C4E570-2A57-45E8-B459-102A852BD794}" presName="parentLin" presStyleCnt="0"/>
      <dgm:spPr/>
    </dgm:pt>
    <dgm:pt modelId="{CA11F38B-8CD8-49AE-B5FF-9E4474BE6AB4}" type="pres">
      <dgm:prSet presAssocID="{70C4E570-2A57-45E8-B459-102A852BD794}" presName="parentLeftMargin" presStyleLbl="node1" presStyleIdx="0" presStyleCnt="3"/>
      <dgm:spPr/>
    </dgm:pt>
    <dgm:pt modelId="{12EAEA4F-BEB0-4351-BBDE-8D437DB5FE61}" type="pres">
      <dgm:prSet presAssocID="{70C4E570-2A57-45E8-B459-102A852BD7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35F53F-4DB6-45FB-A05B-88236F29CA91}" type="pres">
      <dgm:prSet presAssocID="{70C4E570-2A57-45E8-B459-102A852BD794}" presName="negativeSpace" presStyleCnt="0"/>
      <dgm:spPr/>
    </dgm:pt>
    <dgm:pt modelId="{3BA113D2-1A1F-420C-9D63-9CC0125BD649}" type="pres">
      <dgm:prSet presAssocID="{70C4E570-2A57-45E8-B459-102A852BD794}" presName="childText" presStyleLbl="conFgAcc1" presStyleIdx="1" presStyleCnt="3">
        <dgm:presLayoutVars>
          <dgm:bulletEnabled val="1"/>
        </dgm:presLayoutVars>
      </dgm:prSet>
      <dgm:spPr/>
    </dgm:pt>
    <dgm:pt modelId="{607995C2-B151-49CD-A064-4EBCEEE8F5AB}" type="pres">
      <dgm:prSet presAssocID="{25129A80-99D4-4CCC-86FE-D9E8F900977F}" presName="spaceBetweenRectangles" presStyleCnt="0"/>
      <dgm:spPr/>
    </dgm:pt>
    <dgm:pt modelId="{46CEDCEE-80E7-442B-B013-6B4808CB1A43}" type="pres">
      <dgm:prSet presAssocID="{F9C46046-A568-44B5-B437-6CEF02494018}" presName="parentLin" presStyleCnt="0"/>
      <dgm:spPr/>
    </dgm:pt>
    <dgm:pt modelId="{FA40CA08-292C-4333-B513-7C22B0D92CD9}" type="pres">
      <dgm:prSet presAssocID="{F9C46046-A568-44B5-B437-6CEF02494018}" presName="parentLeftMargin" presStyleLbl="node1" presStyleIdx="1" presStyleCnt="3"/>
      <dgm:spPr/>
    </dgm:pt>
    <dgm:pt modelId="{77CF7226-DCFD-44D1-AAB0-8C283A435575}" type="pres">
      <dgm:prSet presAssocID="{F9C46046-A568-44B5-B437-6CEF0249401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4543714-2896-43C5-9094-94613DEC116C}" type="pres">
      <dgm:prSet presAssocID="{F9C46046-A568-44B5-B437-6CEF02494018}" presName="negativeSpace" presStyleCnt="0"/>
      <dgm:spPr/>
    </dgm:pt>
    <dgm:pt modelId="{22FCCEEC-AADA-4B6A-A097-58E70C61FBB8}" type="pres">
      <dgm:prSet presAssocID="{F9C46046-A568-44B5-B437-6CEF0249401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4CC7423-1B55-4C61-8EE6-743947FBA338}" srcId="{824C8402-921E-4636-8100-98851283C06E}" destId="{6792D7F0-E25C-4FCA-9591-B6B5A8AB0F2E}" srcOrd="1" destOrd="0" parTransId="{A5152DD3-ED61-4D25-A335-73AD2F616A2B}" sibTransId="{0F8C5F16-D86E-411B-9500-2C22A71F7827}"/>
    <dgm:cxn modelId="{68108C2F-E82B-4F56-8F5D-62D37962D2D8}" srcId="{AA5F2C0B-E979-40B7-9E49-A0A5DECDDE50}" destId="{F9C46046-A568-44B5-B437-6CEF02494018}" srcOrd="2" destOrd="0" parTransId="{8A1E7E5A-0CEF-4ECB-A8B7-24B12BF3FEBC}" sibTransId="{275A6A50-14E3-4994-B597-82C29398C308}"/>
    <dgm:cxn modelId="{1F041933-CA1B-4D06-9E0A-577E3E295CC7}" srcId="{824C8402-921E-4636-8100-98851283C06E}" destId="{D2F898EC-90A9-424E-A2E0-D1592B1923E0}" srcOrd="0" destOrd="0" parTransId="{DD2BC289-005F-4582-9753-E7D9E161AB4C}" sibTransId="{DDF6E143-DC1A-4C9B-ACFB-4C07921D2E2F}"/>
    <dgm:cxn modelId="{4584803A-2251-46CB-88CB-97521F5BA752}" type="presOf" srcId="{7E8E5A26-F35B-424D-A716-84F030E471C0}" destId="{22FCCEEC-AADA-4B6A-A097-58E70C61FBB8}" srcOrd="0" destOrd="1" presId="urn:microsoft.com/office/officeart/2005/8/layout/list1"/>
    <dgm:cxn modelId="{9DBBCD3B-200B-4B07-A8DE-58F21617CE14}" srcId="{AA5F2C0B-E979-40B7-9E49-A0A5DECDDE50}" destId="{70C4E570-2A57-45E8-B459-102A852BD794}" srcOrd="1" destOrd="0" parTransId="{9FF36CC2-A735-4F02-BF25-C65B8CA9E2E4}" sibTransId="{25129A80-99D4-4CCC-86FE-D9E8F900977F}"/>
    <dgm:cxn modelId="{2F5D7963-AB23-48A8-BD2E-E38145DDB838}" type="presOf" srcId="{F9C46046-A568-44B5-B437-6CEF02494018}" destId="{77CF7226-DCFD-44D1-AAB0-8C283A435575}" srcOrd="1" destOrd="0" presId="urn:microsoft.com/office/officeart/2005/8/layout/list1"/>
    <dgm:cxn modelId="{F1B3B464-7BD7-4FCD-99C9-2A16BFCDF34E}" srcId="{F9C46046-A568-44B5-B437-6CEF02494018}" destId="{A68D98EA-A31E-4CA1-90CF-9C5A6A66DA73}" srcOrd="0" destOrd="0" parTransId="{2158F123-049F-4E90-9504-0D639E45DA6D}" sibTransId="{CA2F4AD0-8A46-48A1-AF92-BC60F2A7D582}"/>
    <dgm:cxn modelId="{5018C54D-5A4E-42D5-ABB8-A194238E78C7}" srcId="{70C4E570-2A57-45E8-B459-102A852BD794}" destId="{0D054DD1-BD3C-4C8E-A667-5F7F5BB19DA2}" srcOrd="1" destOrd="0" parTransId="{6B304DEC-F28C-4562-8B88-0B0F1CBFE380}" sibTransId="{24D40726-7F47-4A81-AD20-D7DB36A1AF5D}"/>
    <dgm:cxn modelId="{A723DC59-EB30-482B-A990-AF5077D23708}" type="presOf" srcId="{F9C46046-A568-44B5-B437-6CEF02494018}" destId="{FA40CA08-292C-4333-B513-7C22B0D92CD9}" srcOrd="0" destOrd="0" presId="urn:microsoft.com/office/officeart/2005/8/layout/list1"/>
    <dgm:cxn modelId="{D2FA757B-5007-4C20-BE68-77B839A8B3F0}" type="presOf" srcId="{6792D7F0-E25C-4FCA-9591-B6B5A8AB0F2E}" destId="{59ACA666-52BD-4212-891D-11444AD13BE9}" srcOrd="0" destOrd="1" presId="urn:microsoft.com/office/officeart/2005/8/layout/list1"/>
    <dgm:cxn modelId="{3F785785-5BBD-4E9B-A21E-95B8A8B30F38}" type="presOf" srcId="{A68D98EA-A31E-4CA1-90CF-9C5A6A66DA73}" destId="{22FCCEEC-AADA-4B6A-A097-58E70C61FBB8}" srcOrd="0" destOrd="0" presId="urn:microsoft.com/office/officeart/2005/8/layout/list1"/>
    <dgm:cxn modelId="{F2533F86-1917-499A-B407-668F646B75E4}" type="presOf" srcId="{70C4E570-2A57-45E8-B459-102A852BD794}" destId="{12EAEA4F-BEB0-4351-BBDE-8D437DB5FE61}" srcOrd="1" destOrd="0" presId="urn:microsoft.com/office/officeart/2005/8/layout/list1"/>
    <dgm:cxn modelId="{958F0C8C-07B3-47E7-9A2E-B9BAD069F515}" type="presOf" srcId="{70C4E570-2A57-45E8-B459-102A852BD794}" destId="{CA11F38B-8CD8-49AE-B5FF-9E4474BE6AB4}" srcOrd="0" destOrd="0" presId="urn:microsoft.com/office/officeart/2005/8/layout/list1"/>
    <dgm:cxn modelId="{E6B66F93-7F59-47F3-9312-489F8F2BD3A7}" type="presOf" srcId="{0D054DD1-BD3C-4C8E-A667-5F7F5BB19DA2}" destId="{3BA113D2-1A1F-420C-9D63-9CC0125BD649}" srcOrd="0" destOrd="1" presId="urn:microsoft.com/office/officeart/2005/8/layout/list1"/>
    <dgm:cxn modelId="{869B76A1-EE90-486F-9B2F-0C6C997777B6}" srcId="{F9C46046-A568-44B5-B437-6CEF02494018}" destId="{7E8E5A26-F35B-424D-A716-84F030E471C0}" srcOrd="1" destOrd="0" parTransId="{6A6923E4-7533-4165-9A66-51D8DB4AB13E}" sibTransId="{A6CCC6CE-53B9-424B-867E-0F4DE7441F1E}"/>
    <dgm:cxn modelId="{5F13EFB2-8419-47EA-9F00-29CAA2B73079}" srcId="{AA5F2C0B-E979-40B7-9E49-A0A5DECDDE50}" destId="{824C8402-921E-4636-8100-98851283C06E}" srcOrd="0" destOrd="0" parTransId="{8447F24E-6E09-4740-B9C8-6ED99D73C4E5}" sibTransId="{4ACC1DFA-324B-45A8-B07B-8EE9F2ACB2C4}"/>
    <dgm:cxn modelId="{B1351EB4-A6DF-4147-BC12-1E707F4D428B}" type="presOf" srcId="{AA5F2C0B-E979-40B7-9E49-A0A5DECDDE50}" destId="{EB2328CD-9841-4C64-9D26-F59EB3EEBD81}" srcOrd="0" destOrd="0" presId="urn:microsoft.com/office/officeart/2005/8/layout/list1"/>
    <dgm:cxn modelId="{69D313C5-C3DA-4026-8069-AD562318CDA6}" type="presOf" srcId="{824C8402-921E-4636-8100-98851283C06E}" destId="{64F0940C-52A4-4A14-BDF4-61A6490F5C78}" srcOrd="1" destOrd="0" presId="urn:microsoft.com/office/officeart/2005/8/layout/list1"/>
    <dgm:cxn modelId="{412D45C6-3D98-4C27-BF2C-5B8DDA53CE39}" srcId="{70C4E570-2A57-45E8-B459-102A852BD794}" destId="{3FBBD1F5-3A55-4BFB-908F-00C3C5E38A47}" srcOrd="0" destOrd="0" parTransId="{D7C0407B-655D-41CE-819C-D521721AAAE4}" sibTransId="{24C6AC00-6E5C-4E7A-A281-3E3C1C78445C}"/>
    <dgm:cxn modelId="{0A18A6F3-7058-4A4B-B597-407012C4A2CC}" type="presOf" srcId="{3FBBD1F5-3A55-4BFB-908F-00C3C5E38A47}" destId="{3BA113D2-1A1F-420C-9D63-9CC0125BD649}" srcOrd="0" destOrd="0" presId="urn:microsoft.com/office/officeart/2005/8/layout/list1"/>
    <dgm:cxn modelId="{E4462DFC-A97A-407E-AA94-DFAD01D047FE}" type="presOf" srcId="{824C8402-921E-4636-8100-98851283C06E}" destId="{811F70D3-E179-4F08-A489-897D898D6A18}" srcOrd="0" destOrd="0" presId="urn:microsoft.com/office/officeart/2005/8/layout/list1"/>
    <dgm:cxn modelId="{0D3659FF-DC8B-428F-9D95-E2B01D722DC4}" type="presOf" srcId="{D2F898EC-90A9-424E-A2E0-D1592B1923E0}" destId="{59ACA666-52BD-4212-891D-11444AD13BE9}" srcOrd="0" destOrd="0" presId="urn:microsoft.com/office/officeart/2005/8/layout/list1"/>
    <dgm:cxn modelId="{8E6D9443-2254-48B2-9A47-4B94344FC5CE}" type="presParOf" srcId="{EB2328CD-9841-4C64-9D26-F59EB3EEBD81}" destId="{620CBC32-BCBA-435E-93FA-5662B882D284}" srcOrd="0" destOrd="0" presId="urn:microsoft.com/office/officeart/2005/8/layout/list1"/>
    <dgm:cxn modelId="{FA1A522B-5F71-46C3-9F1C-8F7E32967072}" type="presParOf" srcId="{620CBC32-BCBA-435E-93FA-5662B882D284}" destId="{811F70D3-E179-4F08-A489-897D898D6A18}" srcOrd="0" destOrd="0" presId="urn:microsoft.com/office/officeart/2005/8/layout/list1"/>
    <dgm:cxn modelId="{4BB9B3B9-F7DA-4500-B8AE-0CA49E1B4E95}" type="presParOf" srcId="{620CBC32-BCBA-435E-93FA-5662B882D284}" destId="{64F0940C-52A4-4A14-BDF4-61A6490F5C78}" srcOrd="1" destOrd="0" presId="urn:microsoft.com/office/officeart/2005/8/layout/list1"/>
    <dgm:cxn modelId="{DD208066-6CD9-47A3-87DD-F092C3C85619}" type="presParOf" srcId="{EB2328CD-9841-4C64-9D26-F59EB3EEBD81}" destId="{9B4AB2CB-9413-4625-8A16-1274A1A1546E}" srcOrd="1" destOrd="0" presId="urn:microsoft.com/office/officeart/2005/8/layout/list1"/>
    <dgm:cxn modelId="{D28B8490-FB1F-469F-AE12-80036D7A444E}" type="presParOf" srcId="{EB2328CD-9841-4C64-9D26-F59EB3EEBD81}" destId="{59ACA666-52BD-4212-891D-11444AD13BE9}" srcOrd="2" destOrd="0" presId="urn:microsoft.com/office/officeart/2005/8/layout/list1"/>
    <dgm:cxn modelId="{730B8E12-D503-4AAE-A328-D4B594100AE1}" type="presParOf" srcId="{EB2328CD-9841-4C64-9D26-F59EB3EEBD81}" destId="{55261FF4-938A-405F-9339-BFA8BF61AE16}" srcOrd="3" destOrd="0" presId="urn:microsoft.com/office/officeart/2005/8/layout/list1"/>
    <dgm:cxn modelId="{EBD39C2F-C9AE-4B6D-860C-600FE16E029D}" type="presParOf" srcId="{EB2328CD-9841-4C64-9D26-F59EB3EEBD81}" destId="{1656015F-A9C3-415E-9A8F-6E16AAEC1A26}" srcOrd="4" destOrd="0" presId="urn:microsoft.com/office/officeart/2005/8/layout/list1"/>
    <dgm:cxn modelId="{4533FF76-3EBC-406C-A8A5-E09CE8012D4C}" type="presParOf" srcId="{1656015F-A9C3-415E-9A8F-6E16AAEC1A26}" destId="{CA11F38B-8CD8-49AE-B5FF-9E4474BE6AB4}" srcOrd="0" destOrd="0" presId="urn:microsoft.com/office/officeart/2005/8/layout/list1"/>
    <dgm:cxn modelId="{C13D1661-B0AC-46C8-99C6-B1EE8A001709}" type="presParOf" srcId="{1656015F-A9C3-415E-9A8F-6E16AAEC1A26}" destId="{12EAEA4F-BEB0-4351-BBDE-8D437DB5FE61}" srcOrd="1" destOrd="0" presId="urn:microsoft.com/office/officeart/2005/8/layout/list1"/>
    <dgm:cxn modelId="{FEEF57B6-C033-46BA-80ED-DEBE6A100D7E}" type="presParOf" srcId="{EB2328CD-9841-4C64-9D26-F59EB3EEBD81}" destId="{4A35F53F-4DB6-45FB-A05B-88236F29CA91}" srcOrd="5" destOrd="0" presId="urn:microsoft.com/office/officeart/2005/8/layout/list1"/>
    <dgm:cxn modelId="{A1D1581B-6118-4207-A87C-7F5D3B8CDF15}" type="presParOf" srcId="{EB2328CD-9841-4C64-9D26-F59EB3EEBD81}" destId="{3BA113D2-1A1F-420C-9D63-9CC0125BD649}" srcOrd="6" destOrd="0" presId="urn:microsoft.com/office/officeart/2005/8/layout/list1"/>
    <dgm:cxn modelId="{0CDC5E96-0719-4A50-A60F-E9E25F5D63A7}" type="presParOf" srcId="{EB2328CD-9841-4C64-9D26-F59EB3EEBD81}" destId="{607995C2-B151-49CD-A064-4EBCEEE8F5AB}" srcOrd="7" destOrd="0" presId="urn:microsoft.com/office/officeart/2005/8/layout/list1"/>
    <dgm:cxn modelId="{1D0DA245-C1AE-485B-8630-A8C3B775801B}" type="presParOf" srcId="{EB2328CD-9841-4C64-9D26-F59EB3EEBD81}" destId="{46CEDCEE-80E7-442B-B013-6B4808CB1A43}" srcOrd="8" destOrd="0" presId="urn:microsoft.com/office/officeart/2005/8/layout/list1"/>
    <dgm:cxn modelId="{F003BAB7-3B1D-4B76-B07F-3BEDF575F1A5}" type="presParOf" srcId="{46CEDCEE-80E7-442B-B013-6B4808CB1A43}" destId="{FA40CA08-292C-4333-B513-7C22B0D92CD9}" srcOrd="0" destOrd="0" presId="urn:microsoft.com/office/officeart/2005/8/layout/list1"/>
    <dgm:cxn modelId="{91323FB5-E2DF-480C-90A0-3FD04B3F1C1F}" type="presParOf" srcId="{46CEDCEE-80E7-442B-B013-6B4808CB1A43}" destId="{77CF7226-DCFD-44D1-AAB0-8C283A435575}" srcOrd="1" destOrd="0" presId="urn:microsoft.com/office/officeart/2005/8/layout/list1"/>
    <dgm:cxn modelId="{1AD42838-B828-41FE-A2E0-9724F15AB44D}" type="presParOf" srcId="{EB2328CD-9841-4C64-9D26-F59EB3EEBD81}" destId="{C4543714-2896-43C5-9094-94613DEC116C}" srcOrd="9" destOrd="0" presId="urn:microsoft.com/office/officeart/2005/8/layout/list1"/>
    <dgm:cxn modelId="{5A8391BC-DDDC-4812-891F-EF83AE8451AD}" type="presParOf" srcId="{EB2328CD-9841-4C64-9D26-F59EB3EEBD81}" destId="{22FCCEEC-AADA-4B6A-A097-58E70C61FBB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CA666-52BD-4212-891D-11444AD13BE9}">
      <dsp:nvSpPr>
        <dsp:cNvPr id="0" name=""/>
        <dsp:cNvSpPr/>
      </dsp:nvSpPr>
      <dsp:spPr>
        <a:xfrm>
          <a:off x="0" y="716742"/>
          <a:ext cx="6872567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388" tIns="374904" rIns="53338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Code G enforces a necessity test, requiring officers to justify an arrest.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Ensures police do not make unlawful or unjustified arrests based on vague suspicion.</a:t>
          </a:r>
          <a:endParaRPr lang="en-US" sz="1800" kern="1200" dirty="0"/>
        </a:p>
      </dsp:txBody>
      <dsp:txXfrm>
        <a:off x="0" y="716742"/>
        <a:ext cx="6872567" cy="1559250"/>
      </dsp:txXfrm>
    </dsp:sp>
    <dsp:sp modelId="{64F0940C-52A4-4A14-BDF4-61A6490F5C78}">
      <dsp:nvSpPr>
        <dsp:cNvPr id="0" name=""/>
        <dsp:cNvSpPr/>
      </dsp:nvSpPr>
      <dsp:spPr>
        <a:xfrm>
          <a:off x="343628" y="451062"/>
          <a:ext cx="4810796" cy="53136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837" tIns="0" rIns="18183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Reduction of Arbitrary Arrests:</a:t>
          </a:r>
          <a:endParaRPr lang="en-US" sz="1800" kern="1200" dirty="0"/>
        </a:p>
      </dsp:txBody>
      <dsp:txXfrm>
        <a:off x="369567" y="477001"/>
        <a:ext cx="4758918" cy="479482"/>
      </dsp:txXfrm>
    </dsp:sp>
    <dsp:sp modelId="{3BA113D2-1A1F-420C-9D63-9CC0125BD649}">
      <dsp:nvSpPr>
        <dsp:cNvPr id="0" name=""/>
        <dsp:cNvSpPr/>
      </dsp:nvSpPr>
      <dsp:spPr>
        <a:xfrm>
          <a:off x="0" y="2638872"/>
          <a:ext cx="6872567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50000"/>
              <a:hueOff val="471586"/>
              <a:satOff val="-5853"/>
              <a:lumOff val="308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388" tIns="374904" rIns="533388" bIns="128016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tx1"/>
              </a:solidFill>
              <a:latin typeface="Grandview Display"/>
            </a:rPr>
            <a:t> </a:t>
          </a:r>
          <a:r>
            <a:rPr lang="en-GB" sz="1800" kern="1200" dirty="0">
              <a:solidFill>
                <a:schemeClr val="tx1"/>
              </a:solidFill>
            </a:rPr>
            <a:t>Reinforces PACE safeguards such as informing individuals of the reason for arrest.</a:t>
          </a:r>
          <a:endParaRPr lang="en-US" sz="1800" kern="1200" dirty="0">
            <a:solidFill>
              <a:schemeClr val="tx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tx1"/>
              </a:solidFill>
            </a:rPr>
            <a:t>Detainees must be reminded of their right to legal advice, preventing coercion.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0" y="2638872"/>
        <a:ext cx="6872567" cy="1559250"/>
      </dsp:txXfrm>
    </dsp:sp>
    <dsp:sp modelId="{12EAEA4F-BEB0-4351-BBDE-8D437DB5FE61}">
      <dsp:nvSpPr>
        <dsp:cNvPr id="0" name=""/>
        <dsp:cNvSpPr/>
      </dsp:nvSpPr>
      <dsp:spPr>
        <a:xfrm>
          <a:off x="343628" y="2373192"/>
          <a:ext cx="4810796" cy="531360"/>
        </a:xfrm>
        <a:prstGeom prst="roundRect">
          <a:avLst/>
        </a:prstGeom>
        <a:solidFill>
          <a:schemeClr val="accent1">
            <a:shade val="50000"/>
            <a:hueOff val="471586"/>
            <a:satOff val="-5853"/>
            <a:lumOff val="308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837" tIns="0" rIns="18183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bg1"/>
              </a:solidFill>
            </a:rPr>
            <a:t>Safeguarding Rights of Individuals: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69567" y="2399131"/>
        <a:ext cx="4758918" cy="479482"/>
      </dsp:txXfrm>
    </dsp:sp>
    <dsp:sp modelId="{22FCCEEC-AADA-4B6A-A097-58E70C61FBB8}">
      <dsp:nvSpPr>
        <dsp:cNvPr id="0" name=""/>
        <dsp:cNvSpPr/>
      </dsp:nvSpPr>
      <dsp:spPr>
        <a:xfrm>
          <a:off x="0" y="4561002"/>
          <a:ext cx="6872567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50000"/>
              <a:hueOff val="471586"/>
              <a:satOff val="-5853"/>
              <a:lumOff val="308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388" tIns="374904" rIns="53338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Helps address concerns of disproportionate policing, as officers must </a:t>
          </a:r>
          <a:r>
            <a:rPr lang="en-GB" sz="1800" kern="1200" dirty="0">
              <a:solidFill>
                <a:schemeClr val="tx1"/>
              </a:solidFill>
            </a:rPr>
            <a:t>articulate necessity.</a:t>
          </a:r>
          <a:endParaRPr lang="en-US" sz="1800" kern="1200" dirty="0">
            <a:solidFill>
              <a:schemeClr val="tx1"/>
            </a:solidFill>
          </a:endParaRP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Ensures fair treatment regardless of race, gender, </a:t>
          </a:r>
          <a:r>
            <a:rPr lang="en-GB" sz="1800" kern="1200" dirty="0">
              <a:solidFill>
                <a:schemeClr val="tx1"/>
              </a:solidFill>
            </a:rPr>
            <a:t>or socio-economic status.</a:t>
          </a:r>
          <a:r>
            <a:rPr lang="en-GB" sz="1800" kern="1200" dirty="0">
              <a:solidFill>
                <a:schemeClr val="tx1"/>
              </a:solidFill>
              <a:latin typeface="Grandview Display"/>
            </a:rPr>
            <a:t> (State in life)</a:t>
          </a:r>
          <a:endParaRPr lang="en-US" sz="1800" kern="1200" dirty="0">
            <a:solidFill>
              <a:schemeClr val="tx1"/>
            </a:solidFill>
          </a:endParaRPr>
        </a:p>
      </dsp:txBody>
      <dsp:txXfrm>
        <a:off x="0" y="4561002"/>
        <a:ext cx="6872567" cy="1559250"/>
      </dsp:txXfrm>
    </dsp:sp>
    <dsp:sp modelId="{77CF7226-DCFD-44D1-AAB0-8C283A435575}">
      <dsp:nvSpPr>
        <dsp:cNvPr id="0" name=""/>
        <dsp:cNvSpPr/>
      </dsp:nvSpPr>
      <dsp:spPr>
        <a:xfrm>
          <a:off x="343628" y="4295322"/>
          <a:ext cx="4810796" cy="531360"/>
        </a:xfrm>
        <a:prstGeom prst="roundRect">
          <a:avLst/>
        </a:prstGeom>
        <a:solidFill>
          <a:schemeClr val="accent1">
            <a:shade val="50000"/>
            <a:hueOff val="471586"/>
            <a:satOff val="-5853"/>
            <a:lumOff val="308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837" tIns="0" rIns="181837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Impact on Minority and Vulnerable Groups:</a:t>
          </a:r>
          <a:endParaRPr lang="en-US" sz="1800" kern="1200" dirty="0"/>
        </a:p>
      </dsp:txBody>
      <dsp:txXfrm>
        <a:off x="369567" y="4321261"/>
        <a:ext cx="4758918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8089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83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647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34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3/7/2025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408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3/7/2025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310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3/7/2025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341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98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936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8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751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790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pace-code-g-2012" TargetMode="External"/><Relationship Id="rId2" Type="http://schemas.openxmlformats.org/officeDocument/2006/relationships/hyperlink" Target="https://assets-hmicfrs.justiceinspectorates.gov.uk/uploads/the-welfare-of-vulnerable-people-in-police-custody.pdf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aingould.co.uk/2024/04/08/failing-the-test-an-unnecessary-arrest/" TargetMode="External"/><Relationship Id="rId5" Type="http://schemas.openxmlformats.org/officeDocument/2006/relationships/hyperlink" Target="https://www.gov.uk/government/publications/public-perceptions-of-policing-a-review-of-research-and-literature/public-perceptions-of-policing-a-review-of-research-and-literature?utm_source=chatgpt.com" TargetMode="External"/><Relationship Id="rId4" Type="http://schemas.openxmlformats.org/officeDocument/2006/relationships/hyperlink" Target="https://www.gov.uk/government/publications/pace-code-g-2012/pace-code-g-2012-accessibl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pace-code-g-2012/pace-code-g-2012-accessibl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912628" y="5500734"/>
            <a:ext cx="3859397" cy="29344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Harriet Cope </a:t>
            </a:r>
          </a:p>
          <a:p>
            <a:r>
              <a:rPr lang="en-US"/>
              <a:t>2305803</a:t>
            </a:r>
          </a:p>
          <a:p>
            <a:r>
              <a:rPr lang="en-US"/>
              <a:t>BMPL4017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822F269E-A5BB-6CBF-FE91-5B02BE5127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5CE9857-0EC6-498E-931C-B2C6612FAC1F}" type="datetime1">
              <a:pPr>
                <a:spcAft>
                  <a:spcPts val="600"/>
                </a:spcAft>
              </a:pPr>
              <a:t>3/7/2025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563BCA4E-0583-D8ED-0A39-FB30BB950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FEAB9EE6-113F-08B3-A84D-766727BEE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8" name="Picture 7" descr="Lawfulness Stock Illustrations – 191 Lawfulness Stock Illustrations,  Vectors &amp; Clipart - Dreamstime">
            <a:extLst>
              <a:ext uri="{FF2B5EF4-FFF2-40B4-BE49-F238E27FC236}">
                <a16:creationId xmlns:a16="http://schemas.microsoft.com/office/drawing/2014/main" id="{FEAD9609-AAB3-0B59-B00C-D9FF7A5AE9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15" b="18237"/>
          <a:stretch/>
        </p:blipFill>
        <p:spPr>
          <a:xfrm>
            <a:off x="5587253" y="321776"/>
            <a:ext cx="6396324" cy="55401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1421" y="1166083"/>
            <a:ext cx="5187295" cy="431223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i="1">
                <a:solidFill>
                  <a:schemeClr val="accent1">
                    <a:lumMod val="76000"/>
                  </a:schemeClr>
                </a:solidFill>
              </a:rPr>
              <a:t>Evaluate how the introduction of code G of the police and criminal evidence act 1984, codes of practice improved the process of dealing with prisoners in a fair and lawful Manner.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D8A1-7F06-D150-ADC7-707530875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419" y="-115362"/>
            <a:ext cx="6253940" cy="649624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1800" dirty="0"/>
            </a:br>
            <a:r>
              <a:rPr lang="en-US" sz="2700" dirty="0"/>
              <a:t>Overview of PACE Criminal Evidence Act (PACE) 1984</a:t>
            </a:r>
            <a:br>
              <a:rPr lang="en-US" sz="2700" dirty="0"/>
            </a:br>
            <a:endParaRPr lang="en-US" sz="2700">
              <a:solidFill>
                <a:schemeClr val="accent1">
                  <a:lumMod val="76000"/>
                </a:schemeClr>
              </a:solidFill>
            </a:endParaRPr>
          </a:p>
          <a:p>
            <a:endParaRPr lang="en-US" sz="2400" i="1"/>
          </a:p>
          <a:p>
            <a:pPr marL="285750" indent="-285750">
              <a:buFont typeface="Arial"/>
              <a:buChar char="•"/>
            </a:pPr>
            <a:r>
              <a:rPr lang="en-US" sz="2700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To regulate police powers and ensure fair treatment of individuals in custody</a:t>
            </a:r>
            <a:br>
              <a:rPr lang="en-US" sz="2700" dirty="0">
                <a:ea typeface="+mj-lt"/>
                <a:cs typeface="+mj-lt"/>
              </a:rPr>
            </a:br>
            <a:endParaRPr lang="en-US" sz="2700">
              <a:solidFill>
                <a:schemeClr val="accent1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700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Introduction of Code G: Focuses on arrest necessity</a:t>
            </a:r>
            <a:br>
              <a:rPr lang="en-US" sz="2700" dirty="0">
                <a:ea typeface="+mj-lt"/>
                <a:cs typeface="+mj-lt"/>
              </a:rPr>
            </a:br>
            <a:endParaRPr lang="en-US" sz="2700">
              <a:solidFill>
                <a:schemeClr val="accent1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700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Importance of balancing police authority with individual rights</a:t>
            </a:r>
            <a:br>
              <a:rPr lang="en-US" sz="2700" dirty="0">
                <a:ea typeface="+mj-lt"/>
                <a:cs typeface="+mj-lt"/>
              </a:rPr>
            </a:br>
            <a:endParaRPr lang="en-US" sz="2700">
              <a:solidFill>
                <a:schemeClr val="accent1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700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Ensuring legal and procedural safeguards in arrests</a:t>
            </a:r>
            <a:endParaRPr lang="en-US" sz="2700" dirty="0">
              <a:solidFill>
                <a:schemeClr val="accent1">
                  <a:lumMod val="76000"/>
                </a:schemeClr>
              </a:solidFill>
            </a:endParaRPr>
          </a:p>
          <a:p>
            <a:pPr>
              <a:lnSpc>
                <a:spcPct val="90000"/>
              </a:lnSpc>
            </a:pPr>
            <a:br>
              <a:rPr lang="en-US" sz="2400" dirty="0"/>
            </a:br>
            <a:r>
              <a:rPr lang="en-US" sz="2400" u="sng" dirty="0">
                <a:solidFill>
                  <a:schemeClr val="accent1">
                    <a:lumMod val="76000"/>
                  </a:schemeClr>
                </a:solidFill>
              </a:rPr>
              <a:t> (Home Office, 2012)</a:t>
            </a:r>
            <a:endParaRPr lang="en-US" u="sng" dirty="0">
              <a:solidFill>
                <a:schemeClr val="accent1">
                  <a:lumMod val="76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4" name="Content Placeholder 3" descr="Buy PACE Code G by Home Office With Free Delivery | wordery.com">
            <a:extLst>
              <a:ext uri="{FF2B5EF4-FFF2-40B4-BE49-F238E27FC236}">
                <a16:creationId xmlns:a16="http://schemas.microsoft.com/office/drawing/2014/main" id="{53A1DADD-12D0-EB30-691A-FE92956DE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6804701" y="15315"/>
            <a:ext cx="4633773" cy="684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976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EB91C-7BB3-418B-F9C2-9BC97E6D7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188" y="1732444"/>
            <a:ext cx="10506991" cy="5127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ea typeface="+mn-lt"/>
                <a:cs typeface="+mn-lt"/>
              </a:rPr>
              <a:t>Police had broad discretion to arrest suspects without strict justification</a:t>
            </a:r>
            <a:endParaRPr lang="en-GB" sz="2800" b="1" dirty="0"/>
          </a:p>
          <a:p>
            <a:r>
              <a:rPr lang="en-GB" sz="2800" dirty="0">
                <a:ea typeface="+mn-lt"/>
                <a:cs typeface="+mn-lt"/>
              </a:rPr>
              <a:t>Lack of clear necessity criteria led to potential misuse of power</a:t>
            </a:r>
            <a:endParaRPr lang="en-GB" sz="2800" dirty="0"/>
          </a:p>
          <a:p>
            <a:r>
              <a:rPr lang="en-GB" sz="2800" dirty="0">
                <a:ea typeface="+mn-lt"/>
                <a:cs typeface="+mn-lt"/>
              </a:rPr>
              <a:t>Concerns over arbitrary arrests and unfair treatment</a:t>
            </a:r>
            <a:endParaRPr lang="en-GB" sz="2800" dirty="0"/>
          </a:p>
          <a:p>
            <a:r>
              <a:rPr lang="en-GB" sz="2800" dirty="0">
                <a:ea typeface="+mn-lt"/>
                <a:cs typeface="+mn-lt"/>
              </a:rPr>
              <a:t>Cases of individuals being arrested without substantial grounds</a:t>
            </a:r>
            <a:endParaRPr lang="en-GB" sz="2800" dirty="0"/>
          </a:p>
          <a:p>
            <a:pPr marL="0" indent="0">
              <a:buNone/>
            </a:pPr>
            <a:endParaRPr lang="en-GB" sz="2800"/>
          </a:p>
          <a:p>
            <a:r>
              <a:rPr lang="en-GB" sz="2800" dirty="0">
                <a:ea typeface="+mn-lt"/>
                <a:cs typeface="+mn-lt"/>
              </a:rPr>
              <a:t>Home Office (2013)</a:t>
            </a:r>
            <a:endParaRPr lang="en-GB" sz="2800" dirty="0"/>
          </a:p>
          <a:p>
            <a:endParaRPr lang="en-GB" sz="2800"/>
          </a:p>
          <a:p>
            <a:endParaRPr lang="en-GB" b="1"/>
          </a:p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F4583B-9B33-AF34-097F-EFCD2E59A520}"/>
              </a:ext>
            </a:extLst>
          </p:cNvPr>
          <p:cNvSpPr txBox="1"/>
          <p:nvPr/>
        </p:nvSpPr>
        <p:spPr>
          <a:xfrm>
            <a:off x="841752" y="370999"/>
            <a:ext cx="707321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ea typeface="+mn-lt"/>
                <a:cs typeface="+mn-lt"/>
              </a:rPr>
              <a:t>What It Was Like Before Code G</a:t>
            </a:r>
            <a:endParaRPr lang="en-US" sz="2800"/>
          </a:p>
          <a:p>
            <a:pPr algn="l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21083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22CF7-8338-709A-BBA1-3E37F285A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7AD510B-2026-AB5E-4F14-9DA5302CC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2650" y="241970"/>
            <a:ext cx="8136948" cy="67203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 </a:t>
            </a:r>
            <a:r>
              <a:rPr lang="en-GB" sz="3600" dirty="0">
                <a:ea typeface="+mn-lt"/>
                <a:cs typeface="+mn-lt"/>
              </a:rPr>
              <a:t>Why Code G Was Introduced</a:t>
            </a:r>
            <a:endParaRPr lang="en-US" sz="3600" dirty="0"/>
          </a:p>
          <a:p>
            <a:endParaRPr lang="en-GB" sz="3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b="0" dirty="0">
                <a:ea typeface="+mn-lt"/>
                <a:cs typeface="+mn-lt"/>
              </a:rPr>
              <a:t>Public and legal concerns over improper arrests</a:t>
            </a:r>
            <a:endParaRPr lang="en-GB" b="0" dirty="0"/>
          </a:p>
          <a:p>
            <a:pPr marL="285750" indent="-285750">
              <a:buFont typeface="Arial"/>
              <a:buChar char="•"/>
            </a:pPr>
            <a:r>
              <a:rPr lang="en-GB" b="0" dirty="0">
                <a:ea typeface="+mn-lt"/>
                <a:cs typeface="+mn-lt"/>
              </a:rPr>
              <a:t>High-profile cases of wrongful arrests and miscarriages of justice</a:t>
            </a:r>
            <a:endParaRPr lang="en-GB" b="0" dirty="0"/>
          </a:p>
          <a:p>
            <a:pPr marL="285750" indent="-285750">
              <a:buFont typeface="Arial"/>
              <a:buChar char="•"/>
            </a:pPr>
            <a:r>
              <a:rPr lang="en-GB" b="0" dirty="0">
                <a:ea typeface="+mn-lt"/>
                <a:cs typeface="+mn-lt"/>
              </a:rPr>
              <a:t>Need for a clearer legal framework to justify </a:t>
            </a:r>
            <a:endParaRPr lang="en-GB" b="0" dirty="0"/>
          </a:p>
          <a:p>
            <a:pPr marL="285750" indent="-285750">
              <a:buFont typeface="Arial"/>
              <a:buChar char="•"/>
            </a:pPr>
            <a:r>
              <a:rPr lang="en-GB" b="0" dirty="0">
                <a:ea typeface="+mn-lt"/>
                <a:cs typeface="+mn-lt"/>
              </a:rPr>
              <a:t>Reduce police misconduct and improve transparency</a:t>
            </a:r>
            <a:endParaRPr lang="en-GB" b="0" dirty="0"/>
          </a:p>
          <a:p>
            <a:endParaRPr lang="en-GB"/>
          </a:p>
          <a:p>
            <a:endParaRPr lang="en-GB"/>
          </a:p>
        </p:txBody>
      </p:sp>
      <p:pic>
        <p:nvPicPr>
          <p:cNvPr id="2" name="Picture 1" descr="Overhead of incandescent light bulb">
            <a:extLst>
              <a:ext uri="{FF2B5EF4-FFF2-40B4-BE49-F238E27FC236}">
                <a16:creationId xmlns:a16="http://schemas.microsoft.com/office/drawing/2014/main" id="{3E50AD89-EBF0-5499-5B71-2742E68EF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4548" y="1710016"/>
            <a:ext cx="3269877" cy="391981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38AF5C-F4E8-DEBF-63C9-816AC85553F3}"/>
              </a:ext>
            </a:extLst>
          </p:cNvPr>
          <p:cNvSpPr txBox="1"/>
          <p:nvPr/>
        </p:nvSpPr>
        <p:spPr>
          <a:xfrm>
            <a:off x="6655726" y="6440989"/>
            <a:ext cx="27106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Smith &amp; Jones (2015) </a:t>
            </a:r>
            <a:endParaRPr lang="en-US">
              <a:ea typeface="+mn-lt"/>
              <a:cs typeface="+mn-lt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17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E534-D2F7-A954-1A64-F4A5507FA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" y="4487"/>
            <a:ext cx="5069631" cy="2065459"/>
          </a:xfrm>
        </p:spPr>
        <p:txBody>
          <a:bodyPr>
            <a:normAutofit fontScale="90000"/>
          </a:bodyPr>
          <a:lstStyle/>
          <a:p>
            <a:r>
              <a:rPr lang="en-GB" sz="3600" b="1">
                <a:ea typeface="+mj-lt"/>
                <a:cs typeface="+mj-lt"/>
              </a:rPr>
              <a:t>Key Changes with Code G</a:t>
            </a:r>
            <a:endParaRPr lang="en-US"/>
          </a:p>
          <a:p>
            <a:br>
              <a:rPr lang="en-GB" sz="3600"/>
            </a:br>
            <a:r>
              <a:rPr lang="en-GB" sz="3100"/>
              <a:t>Improvements in Fairness and Lawfulness</a:t>
            </a:r>
            <a:r>
              <a:rPr lang="en-GB" sz="4000"/>
              <a:t> </a:t>
            </a:r>
            <a:endParaRPr lang="en-GB" sz="310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5DB458F-FEC6-3ABE-9C9A-02DAFE8D7A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0556227"/>
              </p:ext>
            </p:extLst>
          </p:nvPr>
        </p:nvGraphicFramePr>
        <p:xfrm>
          <a:off x="5078326" y="2748"/>
          <a:ext cx="6872567" cy="6571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n arrow on a line map">
            <a:extLst>
              <a:ext uri="{FF2B5EF4-FFF2-40B4-BE49-F238E27FC236}">
                <a16:creationId xmlns:a16="http://schemas.microsoft.com/office/drawing/2014/main" id="{EF0ED77A-3E84-9D31-810C-F42707966E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7" y="2805274"/>
            <a:ext cx="4306350" cy="32313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9AA1437-0FEB-0329-E5F2-66C108E37A7A}"/>
              </a:ext>
            </a:extLst>
          </p:cNvPr>
          <p:cNvSpPr txBox="1"/>
          <p:nvPr/>
        </p:nvSpPr>
        <p:spPr>
          <a:xfrm>
            <a:off x="5229137" y="6347669"/>
            <a:ext cx="25866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Government, 2012</a:t>
            </a:r>
          </a:p>
        </p:txBody>
      </p:sp>
    </p:spTree>
    <p:extLst>
      <p:ext uri="{BB962C8B-B14F-4D97-AF65-F5344CB8AC3E}">
        <p14:creationId xmlns:p14="http://schemas.microsoft.com/office/powerpoint/2010/main" val="616290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CD6B-A68B-F2FF-45BB-79832054E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630" y="453004"/>
            <a:ext cx="11468794" cy="10221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400" b="1"/>
              <a:t>Challenges and Criticism (The Necessity Test)</a:t>
            </a:r>
            <a:br>
              <a:rPr lang="en-US" sz="3100" b="1"/>
            </a:br>
            <a:r>
              <a:rPr lang="en-US" sz="3100"/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A92CF6-A157-9061-E204-C40D4F0CF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5286" y="1480191"/>
            <a:ext cx="5394141" cy="581817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2000">
              <a:solidFill>
                <a:srgbClr val="09090B"/>
              </a:solidFill>
            </a:endParaRPr>
          </a:p>
          <a:p>
            <a:pPr algn="r"/>
            <a:endParaRPr lang="en-US" sz="1800">
              <a:solidFill>
                <a:srgbClr val="18181B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i="0" dirty="0">
                <a:solidFill>
                  <a:srgbClr val="111827"/>
                </a:solidFill>
                <a:ea typeface="+mn-lt"/>
                <a:cs typeface="+mn-lt"/>
              </a:rPr>
              <a:t>Subjectivity in the "Necessity" Test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endParaRPr lang="en-US" sz="1800" dirty="0"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Officers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rely on personal judgment, leading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to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potential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conflicts.</a:t>
            </a:r>
            <a:endParaRPr lang="en-US" sz="1800" dirty="0"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Risk of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 prejudice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in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arrest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 decisions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.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i="0" dirty="0">
                <a:solidFill>
                  <a:srgbClr val="111827"/>
                </a:solidFill>
                <a:ea typeface="+mn-lt"/>
                <a:cs typeface="+mn-lt"/>
              </a:rPr>
              <a:t>Practical Restrictions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endParaRPr lang="en-US" sz="1800" dirty="0"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Challenges in strictly executing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 Code G in fast-paced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situations.(Real Time </a:t>
            </a:r>
            <a:r>
              <a:rPr lang="en-US" sz="1800" dirty="0" err="1">
                <a:solidFill>
                  <a:srgbClr val="0070C0"/>
                </a:solidFill>
                <a:ea typeface="+mn-lt"/>
                <a:cs typeface="+mn-lt"/>
              </a:rPr>
              <a:t>Arest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)</a:t>
            </a:r>
            <a:endParaRPr lang="en-US" sz="1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Continuous monitoring and training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required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to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ensure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compliance.</a:t>
            </a:r>
            <a:endParaRPr lang="en-US" sz="18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i="0" dirty="0">
                <a:solidFill>
                  <a:srgbClr val="111827"/>
                </a:solidFill>
                <a:ea typeface="+mn-lt"/>
                <a:cs typeface="+mn-lt"/>
              </a:rPr>
              <a:t>Effectiveness in Upholding </a:t>
            </a:r>
            <a:r>
              <a:rPr lang="en-US" sz="1800" b="1" dirty="0">
                <a:solidFill>
                  <a:srgbClr val="111827"/>
                </a:solidFill>
                <a:ea typeface="+mn-lt"/>
                <a:cs typeface="+mn-lt"/>
              </a:rPr>
              <a:t>Prisoner </a:t>
            </a:r>
            <a:r>
              <a:rPr lang="en-US" sz="1800" b="1" i="0" dirty="0">
                <a:solidFill>
                  <a:srgbClr val="111827"/>
                </a:solidFill>
                <a:ea typeface="+mn-lt"/>
                <a:cs typeface="+mn-lt"/>
              </a:rPr>
              <a:t>Rights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endParaRPr lang="en-US" sz="1800" dirty="0"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Increased justification for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 arrests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noted.</a:t>
            </a:r>
            <a:endParaRPr lang="en-US" sz="1800">
              <a:solidFill>
                <a:srgbClr val="0070C0"/>
              </a:solidFill>
            </a:endParaRPr>
          </a:p>
          <a:p>
            <a:pPr marL="742950" lvl="1" indent="-285750">
              <a:buFont typeface="Arial"/>
              <a:buChar char="•"/>
            </a:pP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Ongoing issues with 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prolonged incarceration and police </a:t>
            </a:r>
            <a:r>
              <a:rPr lang="en-US" sz="1800" dirty="0">
                <a:solidFill>
                  <a:srgbClr val="0070C0"/>
                </a:solidFill>
                <a:ea typeface="+mn-lt"/>
                <a:cs typeface="+mn-lt"/>
              </a:rPr>
              <a:t>misconduct</a:t>
            </a:r>
            <a:r>
              <a:rPr lang="en-US" sz="1800" i="0" dirty="0">
                <a:solidFill>
                  <a:srgbClr val="0070C0"/>
                </a:solidFill>
                <a:ea typeface="+mn-lt"/>
                <a:cs typeface="+mn-lt"/>
              </a:rPr>
              <a:t>.</a:t>
            </a:r>
            <a:endParaRPr lang="en-US" sz="1800" dirty="0">
              <a:ea typeface="+mn-lt"/>
              <a:cs typeface="+mn-lt"/>
            </a:endParaRPr>
          </a:p>
          <a:p>
            <a:endParaRPr lang="en-US" sz="2000" i="0">
              <a:solidFill>
                <a:srgbClr val="0070C0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US" sz="1400"/>
          </a:p>
        </p:txBody>
      </p:sp>
      <p:pic>
        <p:nvPicPr>
          <p:cNvPr id="5" name="Picture 4" descr="A person in police uniform sitting at a desk&#10;&#10;AI-generated content may be incorrect.">
            <a:extLst>
              <a:ext uri="{FF2B5EF4-FFF2-40B4-BE49-F238E27FC236}">
                <a16:creationId xmlns:a16="http://schemas.microsoft.com/office/drawing/2014/main" id="{53B750C5-0E41-EB01-C08F-B6681D3A4FC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-1" b="20230"/>
          <a:stretch/>
        </p:blipFill>
        <p:spPr>
          <a:xfrm>
            <a:off x="481007" y="1478045"/>
            <a:ext cx="5511628" cy="48900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549789-350F-E77D-AEAD-4959C6F704DC}"/>
              </a:ext>
            </a:extLst>
          </p:cNvPr>
          <p:cNvSpPr txBox="1"/>
          <p:nvPr/>
        </p:nvSpPr>
        <p:spPr>
          <a:xfrm>
            <a:off x="6315834" y="6578825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(Sorrell, 2021)</a:t>
            </a:r>
          </a:p>
        </p:txBody>
      </p:sp>
    </p:spTree>
    <p:extLst>
      <p:ext uri="{BB962C8B-B14F-4D97-AF65-F5344CB8AC3E}">
        <p14:creationId xmlns:p14="http://schemas.microsoft.com/office/powerpoint/2010/main" val="3505967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BCA446-7D36-FFBA-BDC3-E3268C54F70F}"/>
              </a:ext>
            </a:extLst>
          </p:cNvPr>
          <p:cNvSpPr txBox="1"/>
          <p:nvPr/>
        </p:nvSpPr>
        <p:spPr>
          <a:xfrm>
            <a:off x="185535" y="1213372"/>
            <a:ext cx="121334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Iain Gould – Actions Against the Police Solicitor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10275D-69B5-16C5-3D1B-0BE8415E9FA9}"/>
              </a:ext>
            </a:extLst>
          </p:cNvPr>
          <p:cNvSpPr txBox="1"/>
          <p:nvPr/>
        </p:nvSpPr>
        <p:spPr>
          <a:xfrm>
            <a:off x="475375" y="281921"/>
            <a:ext cx="45859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/>
              <a:t>Case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4648CB-5214-12B3-B221-957D7147A7CC}"/>
              </a:ext>
            </a:extLst>
          </p:cNvPr>
          <p:cNvSpPr txBox="1"/>
          <p:nvPr/>
        </p:nvSpPr>
        <p:spPr>
          <a:xfrm>
            <a:off x="287268" y="2148435"/>
            <a:ext cx="6512738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The police must honestly believe that arrest is necessary</a:t>
            </a:r>
            <a:endParaRPr lang="en-US" sz="2400">
              <a:solidFill>
                <a:schemeClr val="accent1">
                  <a:lumMod val="76000"/>
                </a:schemeClr>
              </a:solidFill>
            </a:endParaRPr>
          </a:p>
          <a:p>
            <a:endParaRPr lang="en-US" sz="2400" dirty="0"/>
          </a:p>
          <a:p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The arrest must be on reasonable grounds</a:t>
            </a:r>
            <a:endParaRPr lang="en-US" sz="2400">
              <a:solidFill>
                <a:schemeClr val="accent1">
                  <a:lumMod val="76000"/>
                </a:schemeClr>
              </a:solidFill>
            </a:endParaRPr>
          </a:p>
          <a:p>
            <a:endParaRPr lang="en-US" sz="2400" dirty="0"/>
          </a:p>
          <a:p>
            <a:r>
              <a:rPr lang="en-US" sz="24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The person who has been arrested must receive a justifiable explanation of the actions taken by the police.</a:t>
            </a:r>
            <a:endParaRPr lang="en-US" sz="2800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/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</a:endParaRPr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3E4857AC-A607-0548-EABF-90F61E2D5E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7310" y="2586823"/>
            <a:ext cx="4713611" cy="3525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317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CE4CC-516A-771B-E7B6-2103374F5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20F9EC8-3588-CF56-6D25-EDDFE1203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445" y="387646"/>
            <a:ext cx="11534642" cy="56681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Impact After the Introduction</a:t>
            </a:r>
            <a:endParaRPr lang="en-US" sz="2400" dirty="0">
              <a:ea typeface="+mn-lt"/>
              <a:cs typeface="+mn-lt"/>
            </a:endParaRPr>
          </a:p>
          <a:p>
            <a:endParaRPr lang="en-GB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ea typeface="+mn-lt"/>
                <a:cs typeface="+mn-lt"/>
              </a:rPr>
              <a:t>Reduction in unnecessary arrests</a:t>
            </a:r>
            <a:endParaRPr lang="en-GB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ea typeface="+mn-lt"/>
                <a:cs typeface="+mn-lt"/>
              </a:rPr>
              <a:t>Improved accountability and transparency in police actions</a:t>
            </a:r>
            <a:endParaRPr lang="en-GB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ea typeface="+mn-lt"/>
                <a:cs typeface="+mn-lt"/>
              </a:rPr>
              <a:t>Increased public confidence in policing practices</a:t>
            </a:r>
            <a:endParaRPr lang="en-GB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ea typeface="+mn-lt"/>
                <a:cs typeface="+mn-lt"/>
              </a:rPr>
              <a:t>Reduction in legal challenges against police due to wrongful arrests</a:t>
            </a:r>
            <a:endParaRPr lang="en-GB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0" dirty="0">
                <a:ea typeface="+mn-lt"/>
                <a:cs typeface="+mn-lt"/>
              </a:rPr>
              <a:t>Out of court dispersals (such as formal warning)</a:t>
            </a:r>
          </a:p>
          <a:p>
            <a:endParaRPr lang="en-GB" sz="2000" b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000" b="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(Office 2023)</a:t>
            </a:r>
          </a:p>
          <a:p>
            <a:r>
              <a:rPr lang="en-GB" sz="2000" b="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(House of Commons,2021)</a:t>
            </a:r>
          </a:p>
          <a:p>
            <a:pPr marL="285750" indent="-285750">
              <a:buFont typeface="Arial"/>
              <a:buChar char="•"/>
            </a:pPr>
            <a:endParaRPr lang="en-GB" sz="2000" b="0">
              <a:solidFill>
                <a:srgbClr val="1057B6"/>
              </a:solidFill>
            </a:endParaRPr>
          </a:p>
          <a:p>
            <a:endParaRPr lang="en-GB" sz="2000" b="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325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C0866-7348-DCE0-6246-7CCC1E776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D5F689-79B9-AC93-0C06-5C8EB13283EF}"/>
              </a:ext>
            </a:extLst>
          </p:cNvPr>
          <p:cNvSpPr txBox="1"/>
          <p:nvPr/>
        </p:nvSpPr>
        <p:spPr>
          <a:xfrm>
            <a:off x="809538" y="295014"/>
            <a:ext cx="10363200" cy="11875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464C12-4BCE-9220-CDDF-FB73D56356D2}"/>
              </a:ext>
            </a:extLst>
          </p:cNvPr>
          <p:cNvSpPr txBox="1"/>
          <p:nvPr/>
        </p:nvSpPr>
        <p:spPr>
          <a:xfrm>
            <a:off x="306198" y="1989654"/>
            <a:ext cx="11113191" cy="388159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r>
              <a:rPr lang="en-US" sz="2800" dirty="0"/>
              <a:t>Since Code G was added to the Police and Criminal Evidence Act 1984, police arrest processes have been greatly changed for the better, making them fairer and more legal for all suspects.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r>
              <a:rPr lang="en-US" sz="2800" dirty="0"/>
              <a:t>Code G has increased police accountability, decreased unlawful arrests, and boosted public confidence in the police by instituting a transparent necessity test.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70C0"/>
                </a:solidFill>
              </a:rPr>
              <a:t>(HMICFRS, 2015)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endParaRPr lang="en-US" sz="13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endParaRPr lang="en-US" sz="130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</a:pPr>
            <a:endParaRPr lang="en-US" sz="1300"/>
          </a:p>
        </p:txBody>
      </p:sp>
      <p:pic>
        <p:nvPicPr>
          <p:cNvPr id="5" name="Picture 4" descr="A pattern of a blue vortex">
            <a:extLst>
              <a:ext uri="{FF2B5EF4-FFF2-40B4-BE49-F238E27FC236}">
                <a16:creationId xmlns:a16="http://schemas.microsoft.com/office/drawing/2014/main" id="{86644A19-74AE-5551-DE86-EFE7991BB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8902341" y="-1798755"/>
            <a:ext cx="1292692" cy="5125967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2FBD6512-81C1-DA73-F9DB-553D1E3205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4EA5AC5-9874-4D68-ABA2-6D96C8FB001E}" type="datetime1">
              <a:pPr>
                <a:spcAft>
                  <a:spcPts val="600"/>
                </a:spcAft>
              </a:pPr>
              <a:t>3/7/2025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649D1B2B-3E71-1ED4-236F-5E002383C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34AE4D18-9759-77B6-E31C-8B18FE6BA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0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DC2BBB-561C-89AB-1628-F7D1EE4F7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3DC198-C92A-F231-C31D-9061E901D99D}"/>
              </a:ext>
            </a:extLst>
          </p:cNvPr>
          <p:cNvSpPr txBox="1"/>
          <p:nvPr/>
        </p:nvSpPr>
        <p:spPr>
          <a:xfrm>
            <a:off x="1387" y="342550"/>
            <a:ext cx="440422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err="1"/>
              <a:t>Refrence</a:t>
            </a:r>
            <a:r>
              <a:rPr lang="en-GB" sz="3200"/>
              <a:t> List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EFEF-EAF1-7940-749A-A8C4DA65B5CF}"/>
              </a:ext>
            </a:extLst>
          </p:cNvPr>
          <p:cNvSpPr txBox="1"/>
          <p:nvPr/>
        </p:nvSpPr>
        <p:spPr>
          <a:xfrm>
            <a:off x="15941" y="1176155"/>
            <a:ext cx="12163120" cy="107414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cap="all" spc="300" dirty="0">
                <a:ea typeface="+mn-lt"/>
                <a:cs typeface="+mn-lt"/>
              </a:rPr>
              <a:t>(Revised 2012) Police and Criminal Evidence Act 1984, Code G "[Accessed 13 Febr. 2025]. </a:t>
            </a:r>
            <a:endParaRPr lang="en-US" sz="1400" cap="all" spc="300">
              <a:ea typeface="+mn-lt"/>
              <a:cs typeface="+mn-lt"/>
            </a:endParaRPr>
          </a:p>
          <a:p>
            <a:endParaRPr lang="en-GB" sz="1400" cap="all" spc="300" dirty="0">
              <a:ea typeface="+mn-lt"/>
              <a:cs typeface="+mn-lt"/>
            </a:endParaRPr>
          </a:p>
          <a:p>
            <a:r>
              <a:rPr lang="en-GB" sz="1400" cap="all" spc="300" dirty="0">
                <a:ea typeface="+mn-lt"/>
                <a:cs typeface="+mn-lt"/>
              </a:rPr>
              <a:t>HMICFRS (2015). The welfare of vulnerable people in police custody. [online] Available at: </a:t>
            </a:r>
            <a:r>
              <a:rPr lang="en-GB" sz="1400" cap="all" spc="3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https://assets-hmicfrs.justiceinspectorates.gov.uk/uploads/the-welfare-of-vulnerable-people-in-police-custody.pdf?utm_source=chatgpt.com</a:t>
            </a:r>
            <a:r>
              <a:rPr lang="en-GB" sz="1400" cap="all" spc="300" dirty="0">
                <a:ea typeface="+mn-lt"/>
                <a:cs typeface="+mn-lt"/>
              </a:rPr>
              <a:t> [Accessed 1 Mar. 2025]. </a:t>
            </a:r>
          </a:p>
          <a:p>
            <a:endParaRPr lang="en-GB" sz="1400" cap="all" spc="300" dirty="0">
              <a:ea typeface="+mn-lt"/>
              <a:cs typeface="+mn-lt"/>
            </a:endParaRPr>
          </a:p>
          <a:p>
            <a:r>
              <a:rPr lang="en-GB" sz="1400" cap="all" spc="300" dirty="0">
                <a:ea typeface="+mn-lt"/>
                <a:cs typeface="+mn-lt"/>
              </a:rPr>
              <a:t>Home Office (2012). PACE Code G 2012. [online] GOV.UK. Available at: </a:t>
            </a:r>
            <a:r>
              <a:rPr lang="en-GB" sz="1400" cap="all" spc="3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https://www.gov.uk/government/publications/pace-code-g-2012</a:t>
            </a:r>
            <a:r>
              <a:rPr lang="en-GB" sz="1400" cap="all" spc="300" dirty="0">
                <a:ea typeface="+mn-lt"/>
                <a:cs typeface="+mn-lt"/>
              </a:rPr>
              <a:t> [Accessed 6 Mar. 2025].</a:t>
            </a:r>
          </a:p>
          <a:p>
            <a:endParaRPr lang="en-GB" sz="2000" dirty="0"/>
          </a:p>
          <a:p>
            <a:r>
              <a:rPr lang="en-GB" sz="1400" cap="all" spc="300" dirty="0">
                <a:ea typeface="+mn-lt"/>
                <a:cs typeface="+mn-lt"/>
              </a:rPr>
              <a:t>Home Office (2022). PACE Code G 2012. [online] GOV.UK. Available at: </a:t>
            </a:r>
            <a:r>
              <a:rPr lang="en-GB" sz="1400" cap="all" spc="3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https://www.gov.uk/government/publications/pace-code-g-2012/pace-code-g-2012-accessible</a:t>
            </a:r>
            <a:r>
              <a:rPr lang="en-GB" sz="1400" cap="all" spc="300" dirty="0">
                <a:ea typeface="+mn-lt"/>
                <a:cs typeface="+mn-lt"/>
              </a:rPr>
              <a:t> [Accessed 5 Mar. 2025]. </a:t>
            </a:r>
          </a:p>
          <a:p>
            <a:endParaRPr lang="en-GB" sz="1400" cap="all" spc="300" dirty="0">
              <a:ea typeface="+mn-lt"/>
              <a:cs typeface="+mn-lt"/>
            </a:endParaRPr>
          </a:p>
          <a:p>
            <a:r>
              <a:rPr lang="en-GB" sz="1400" cap="all" spc="300" dirty="0">
                <a:ea typeface="+mn-lt"/>
                <a:cs typeface="+mn-lt"/>
              </a:rPr>
              <a:t>Home Office Report (2013). "The Impact of PACE Code G on Arrest Procedures." </a:t>
            </a:r>
          </a:p>
          <a:p>
            <a:r>
              <a:rPr lang="en-GB" sz="1400" cap="all" spc="300" dirty="0">
                <a:ea typeface="+mn-lt"/>
                <a:cs typeface="+mn-lt"/>
              </a:rPr>
              <a:t>Home Office,. (2023). Public perceptions of policing: A review of research and literature. [online] GOV.UK. Available at: </a:t>
            </a:r>
            <a:r>
              <a:rPr lang="en-GB" sz="1400" cap="all" spc="300" dirty="0"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https://www.gov.uk/government/publications/public-perceptions-of-policing-a-review-of-research-and-literature/public-perceptions-of-policing-a-review-of-research-and-literature?utm_source=chatgpt.com</a:t>
            </a:r>
            <a:r>
              <a:rPr lang="en-GB" sz="1400" cap="all" spc="300" dirty="0">
                <a:ea typeface="+mn-lt"/>
                <a:cs typeface="+mn-lt"/>
              </a:rPr>
              <a:t> [Accessed 5 Mar. 2025]</a:t>
            </a:r>
          </a:p>
          <a:p>
            <a:r>
              <a:rPr lang="en-GB" sz="1400" cap="all" spc="300" dirty="0">
                <a:ea typeface="+mn-lt"/>
                <a:cs typeface="+mn-lt"/>
              </a:rPr>
              <a:t>. </a:t>
            </a:r>
            <a:endParaRPr lang="en-GB" sz="1400" dirty="0"/>
          </a:p>
          <a:p>
            <a:r>
              <a:rPr lang="en-GB" sz="1400" cap="all" spc="300" dirty="0">
                <a:ea typeface="+mn-lt"/>
                <a:cs typeface="+mn-lt"/>
              </a:rPr>
              <a:t>Iain Gould - Actions Against the Police Solicitor. (2024). Failing the Test: An Unnecessary Arrest. [online] Available at: </a:t>
            </a:r>
            <a:r>
              <a:rPr lang="en-GB" sz="1400" cap="all" spc="3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https://iaingould.co.uk/2024/04/08/failing-the-test-an-unnecessary-arrest/</a:t>
            </a:r>
            <a:r>
              <a:rPr lang="en-GB" sz="1400" cap="all" spc="300" dirty="0">
                <a:ea typeface="+mn-lt"/>
                <a:cs typeface="+mn-lt"/>
              </a:rPr>
              <a:t> [Accessed 6 Mar. 2025].Iain Gould - Actions Against the Police Solicitor. (2024). Failing the Test: An Unnecessary Arrest. [online] Available at: </a:t>
            </a:r>
            <a:r>
              <a:rPr lang="en-GB" sz="1400" cap="all" spc="3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https://iaingould.co.uk/2024/04/08/failing-the-test-an-unnecessary-arrest/</a:t>
            </a:r>
            <a:r>
              <a:rPr lang="en-GB" sz="1400" cap="all" spc="300" dirty="0">
                <a:ea typeface="+mn-lt"/>
                <a:cs typeface="+mn-lt"/>
              </a:rPr>
              <a:t> [Accessed 2 Mar. 2025].</a:t>
            </a:r>
          </a:p>
          <a:p>
            <a:endParaRPr lang="en-GB" sz="1200" cap="all" spc="300" dirty="0">
              <a:ea typeface="+mn-lt"/>
              <a:cs typeface="+mn-lt"/>
            </a:endParaRPr>
          </a:p>
          <a:p>
            <a:endParaRPr lang="en-GB" sz="2400" cap="all" spc="300" dirty="0">
              <a:ea typeface="+mn-lt"/>
              <a:cs typeface="+mn-lt"/>
            </a:endParaRPr>
          </a:p>
          <a:p>
            <a:endParaRPr lang="en-GB" sz="1400" dirty="0">
              <a:latin typeface="Grandview Display"/>
              <a:cs typeface="Times New Roman"/>
            </a:endParaRPr>
          </a:p>
          <a:p>
            <a:endParaRPr lang="en-GB" sz="1400" dirty="0">
              <a:latin typeface="Grandview Display"/>
              <a:cs typeface="Times New Roman"/>
            </a:endParaRPr>
          </a:p>
          <a:p>
            <a:endParaRPr lang="en-GB" sz="1400">
              <a:latin typeface="Grandview Display"/>
              <a:cs typeface="Times New Roman"/>
            </a:endParaRPr>
          </a:p>
          <a:p>
            <a:endParaRPr lang="en-GB" sz="1200">
              <a:latin typeface="Times New Roman"/>
              <a:cs typeface="Times New Roman"/>
            </a:endParaRPr>
          </a:p>
          <a:p>
            <a:endParaRPr lang="en-GB" sz="1600">
              <a:latin typeface="Grandview Display"/>
              <a:cs typeface="Times New Roman"/>
            </a:endParaRPr>
          </a:p>
          <a:p>
            <a:endParaRPr lang="en-GB">
              <a:latin typeface="Grandview Display"/>
              <a:cs typeface="Times New Roman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913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6DC0B5-5931-D87D-6392-920F86896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68C47-1A17-4DF3-9F08-828EBF4A093D}" type="datetime1">
              <a:t>3/7/2025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5DB883-5A49-BA54-4851-B9C0799CA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460C3-7F45-6C2D-8DF7-01261911C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F31076-0443-C30C-2747-21DC62C3C2AA}"/>
              </a:ext>
            </a:extLst>
          </p:cNvPr>
          <p:cNvSpPr txBox="1"/>
          <p:nvPr/>
        </p:nvSpPr>
        <p:spPr>
          <a:xfrm>
            <a:off x="-2697" y="1440382"/>
            <a:ext cx="12507588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cap="all" dirty="0">
                <a:cs typeface="Segoe UI"/>
              </a:rPr>
              <a:t>SMITH, J. &amp; JONES, A. (2015). "NECESSITY AND PROPORTIONALITY IN POLICING: EVALUATING CODE G."[ACCESSED 22 FEBR. 2025]. </a:t>
            </a:r>
            <a:r>
              <a:rPr lang="en-US" sz="1600" dirty="0">
                <a:cs typeface="Segoe UI"/>
              </a:rPr>
              <a:t>​</a:t>
            </a:r>
          </a:p>
          <a:p>
            <a:endParaRPr lang="en-US" sz="1600" dirty="0">
              <a:cs typeface="Segoe UI"/>
            </a:endParaRPr>
          </a:p>
          <a:p>
            <a:r>
              <a:rPr lang="en-GB" sz="1600" dirty="0">
                <a:cs typeface="Segoe UI"/>
              </a:rPr>
              <a:t>​</a:t>
            </a:r>
          </a:p>
          <a:p>
            <a:r>
              <a:rPr lang="en-GB" sz="1600" cap="all" dirty="0">
                <a:cs typeface="Segoe UI"/>
              </a:rPr>
              <a:t>SORRELL, S. (2021). NECESSITY TO ARREST EXPLAINED. [ONLINE] HIGGS NEWTON KENYON SOLICITORS. AVAILABLE AT: HTTPS://HNKSOLICITORS.COM/ADVICE/NECESSITY-TO-ARREST-EXPLAINED/ [ACCESSED 2 FEB. 2025].</a:t>
            </a:r>
            <a:r>
              <a:rPr lang="en-GB" sz="3200" cap="all" dirty="0">
                <a:cs typeface="Segoe UI"/>
              </a:rPr>
              <a:t> </a:t>
            </a:r>
            <a:r>
              <a:rPr lang="en-US" sz="3200" dirty="0">
                <a:cs typeface="Segoe UI"/>
              </a:rPr>
              <a:t>​</a:t>
            </a:r>
          </a:p>
          <a:p>
            <a:endParaRPr lang="en-US" sz="1600" dirty="0">
              <a:cs typeface="Segoe UI"/>
            </a:endParaRPr>
          </a:p>
          <a:p>
            <a:r>
              <a:rPr lang="en-US" sz="1600" dirty="0">
                <a:cs typeface="Segoe UI"/>
              </a:rPr>
              <a:t>Government, 2012. . PACE Code G 2012. [online] GOV.UK. Available at: </a:t>
            </a:r>
            <a:r>
              <a:rPr lang="en-US" sz="1600" dirty="0">
                <a:cs typeface="Segoe U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https://www.gov.uk/government/publications/pace-code-g-2012/pace-code-g-2012-accessible</a:t>
            </a:r>
            <a:r>
              <a:rPr lang="en-US" sz="1600" dirty="0">
                <a:cs typeface="Segoe UI"/>
              </a:rPr>
              <a:t> [Accessed 2 Mar. 2025].</a:t>
            </a:r>
          </a:p>
          <a:p>
            <a:endParaRPr lang="en-US" sz="1400" dirty="0">
              <a:cs typeface="Segoe UI"/>
            </a:endParaRPr>
          </a:p>
          <a:p>
            <a:endParaRPr lang="en-US" sz="2400" dirty="0">
              <a:cs typeface="Segoe UI"/>
            </a:endParaRPr>
          </a:p>
          <a:p>
            <a:endParaRPr lang="en-US" sz="2400" dirty="0">
              <a:cs typeface="Segoe UI"/>
            </a:endParaRPr>
          </a:p>
          <a:p>
            <a:r>
              <a:rPr lang="en-GB" sz="1400" dirty="0">
                <a:cs typeface="Segoe UI"/>
              </a:rPr>
              <a:t>​</a:t>
            </a:r>
          </a:p>
          <a:p>
            <a:r>
              <a:rPr lang="en-GB" sz="1400" dirty="0"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66F5EF-3803-8479-2922-21CFE87F1FE7}"/>
              </a:ext>
            </a:extLst>
          </p:cNvPr>
          <p:cNvSpPr txBox="1"/>
          <p:nvPr/>
        </p:nvSpPr>
        <p:spPr>
          <a:xfrm>
            <a:off x="265651" y="181761"/>
            <a:ext cx="483765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Additional References</a:t>
            </a:r>
          </a:p>
        </p:txBody>
      </p:sp>
    </p:spTree>
    <p:extLst>
      <p:ext uri="{BB962C8B-B14F-4D97-AF65-F5344CB8AC3E}">
        <p14:creationId xmlns:p14="http://schemas.microsoft.com/office/powerpoint/2010/main" val="227502008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DashVTI</vt:lpstr>
      <vt:lpstr>Evaluate how the introduction of code G of the police and criminal evidence act 1984, codes of practice improved the process of dealing with prisoners in a fair and lawful Manner.</vt:lpstr>
      <vt:lpstr> Overview of PACE Criminal Evidence Act (PACE) 1984   To regulate police powers and ensure fair treatment of individuals in custody  Introduction of Code G: Focuses on arrest necessity  Importance of balancing police authority with individual rights  Ensuring legal and procedural safeguards in arrests   (Home Office, 2012) </vt:lpstr>
      <vt:lpstr>PowerPoint Presentation</vt:lpstr>
      <vt:lpstr>PowerPoint Presentation</vt:lpstr>
      <vt:lpstr>Key Changes with Code G  Improvements in Fairness and Lawfulness </vt:lpstr>
      <vt:lpstr>Challenges and Criticism (The Necessity Test)  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131</cp:revision>
  <dcterms:created xsi:type="dcterms:W3CDTF">2025-02-06T17:33:31Z</dcterms:created>
  <dcterms:modified xsi:type="dcterms:W3CDTF">2025-03-07T13:45:22Z</dcterms:modified>
</cp:coreProperties>
</file>