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65" r:id="rId3"/>
    <p:sldId id="269" r:id="rId4"/>
    <p:sldId id="261" r:id="rId5"/>
    <p:sldId id="264" r:id="rId6"/>
    <p:sldId id="267" r:id="rId7"/>
    <p:sldId id="271" r:id="rId8"/>
    <p:sldId id="272" r:id="rId9"/>
    <p:sldId id="270" r:id="rId10"/>
    <p:sldId id="266"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74EC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85FD39-075F-24AF-154A-8DC29E9E7A15}" v="1135" dt="2025-02-19T19:20:49.448"/>
    <p1510:client id="{1129B6F4-3F20-BFED-82E0-0D239B6A5770}" v="804" dt="2025-02-20T12:32:05.745"/>
    <p1510:client id="{128289B5-FFB2-2144-556A-66EFC491D1F2}" v="37" dt="2025-02-20T14:49:40.617"/>
    <p1510:client id="{146D7614-5DB8-2AC5-A62F-704DC1D39679}" v="1292" dt="2025-02-19T23:55:24.887"/>
    <p1510:client id="{64DCC827-7C75-1EFB-88BA-979D9A272F69}" v="11" dt="2025-02-19T20:20:50.265"/>
    <p1510:client id="{BD6B8229-2359-1A31-0997-A7793B93D40C}" v="15" dt="2025-02-20T13:34:02.360"/>
    <p1510:client id="{D95CBFF6-ED05-CB99-BBB1-035C6ABCE7B5}" v="951" dt="2025-02-19T21:34:23.378"/>
    <p1510:client id="{EF1F6923-8EBA-2B49-95FB-FB9BD7765BEE}" v="1960" dt="2025-02-20T14:08:06.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5"/>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Powell (2306061)" userId="S::2306061@student.uwtsd.ac.uk::cb5598d3-9bbe-4b50-b096-a248826e9f7f" providerId="AD" clId="Web-{8158DF96-F905-C6C5-170B-8A2713EE7C58}"/>
    <pc:docChg chg="addSld modSld addMainMaster delMainMaster">
      <pc:chgData name="Jade Powell (2306061)" userId="S::2306061@student.uwtsd.ac.uk::cb5598d3-9bbe-4b50-b096-a248826e9f7f" providerId="AD" clId="Web-{8158DF96-F905-C6C5-170B-8A2713EE7C58}" dt="2025-02-17T00:04:57.100" v="143" actId="20577"/>
      <pc:docMkLst>
        <pc:docMk/>
      </pc:docMkLst>
      <pc:sldChg chg="addSp modSp mod setBg modClrScheme setClrOvrMap chgLayout">
        <pc:chgData name="Jade Powell (2306061)" userId="S::2306061@student.uwtsd.ac.uk::cb5598d3-9bbe-4b50-b096-a248826e9f7f" providerId="AD" clId="Web-{8158DF96-F905-C6C5-170B-8A2713EE7C58}" dt="2025-02-16T21:24:32.680" v="27"/>
        <pc:sldMkLst>
          <pc:docMk/>
          <pc:sldMk cId="109857222" sldId="256"/>
        </pc:sldMkLst>
        <pc:spChg chg="mod">
          <ac:chgData name="Jade Powell (2306061)" userId="S::2306061@student.uwtsd.ac.uk::cb5598d3-9bbe-4b50-b096-a248826e9f7f" providerId="AD" clId="Web-{8158DF96-F905-C6C5-170B-8A2713EE7C58}" dt="2025-02-16T21:24:32.680" v="27"/>
          <ac:spMkLst>
            <pc:docMk/>
            <pc:sldMk cId="109857222" sldId="256"/>
            <ac:spMk id="2" creationId="{00000000-0000-0000-0000-000000000000}"/>
          </ac:spMkLst>
        </pc:spChg>
        <pc:spChg chg="mod">
          <ac:chgData name="Jade Powell (2306061)" userId="S::2306061@student.uwtsd.ac.uk::cb5598d3-9bbe-4b50-b096-a248826e9f7f" providerId="AD" clId="Web-{8158DF96-F905-C6C5-170B-8A2713EE7C58}" dt="2025-02-16T21:24:32.680" v="27"/>
          <ac:spMkLst>
            <pc:docMk/>
            <pc:sldMk cId="109857222" sldId="256"/>
            <ac:spMk id="3" creationId="{00000000-0000-0000-0000-000000000000}"/>
          </ac:spMkLst>
        </pc:spChg>
        <pc:spChg chg="add">
          <ac:chgData name="Jade Powell (2306061)" userId="S::2306061@student.uwtsd.ac.uk::cb5598d3-9bbe-4b50-b096-a248826e9f7f" providerId="AD" clId="Web-{8158DF96-F905-C6C5-170B-8A2713EE7C58}" dt="2025-02-16T21:24:32.680" v="27"/>
          <ac:spMkLst>
            <pc:docMk/>
            <pc:sldMk cId="109857222" sldId="256"/>
            <ac:spMk id="9" creationId="{46B9231A-B34B-4A29-A6AC-532E1EE81575}"/>
          </ac:spMkLst>
        </pc:spChg>
        <pc:picChg chg="add">
          <ac:chgData name="Jade Powell (2306061)" userId="S::2306061@student.uwtsd.ac.uk::cb5598d3-9bbe-4b50-b096-a248826e9f7f" providerId="AD" clId="Web-{8158DF96-F905-C6C5-170B-8A2713EE7C58}" dt="2025-02-16T21:24:32.680" v="27"/>
          <ac:picMkLst>
            <pc:docMk/>
            <pc:sldMk cId="109857222" sldId="256"/>
            <ac:picMk id="4" creationId="{C34D9281-78AA-CBD2-88BF-3631A7078778}"/>
          </ac:picMkLst>
        </pc:picChg>
        <pc:cxnChg chg="add">
          <ac:chgData name="Jade Powell (2306061)" userId="S::2306061@student.uwtsd.ac.uk::cb5598d3-9bbe-4b50-b096-a248826e9f7f" providerId="AD" clId="Web-{8158DF96-F905-C6C5-170B-8A2713EE7C58}" dt="2025-02-16T21:24:32.680" v="27"/>
          <ac:cxnSpMkLst>
            <pc:docMk/>
            <pc:sldMk cId="109857222" sldId="256"/>
            <ac:cxnSpMk id="11" creationId="{F0CE0765-E93C-4D37-9D5F-D464EFB10FA7}"/>
          </ac:cxnSpMkLst>
        </pc:cxnChg>
      </pc:sldChg>
      <pc:sldChg chg="modSp new">
        <pc:chgData name="Jade Powell (2306061)" userId="S::2306061@student.uwtsd.ac.uk::cb5598d3-9bbe-4b50-b096-a248826e9f7f" providerId="AD" clId="Web-{8158DF96-F905-C6C5-170B-8A2713EE7C58}" dt="2025-02-17T00:04:57.100" v="143" actId="20577"/>
        <pc:sldMkLst>
          <pc:docMk/>
          <pc:sldMk cId="2210018722" sldId="257"/>
        </pc:sldMkLst>
        <pc:spChg chg="mod">
          <ac:chgData name="Jade Powell (2306061)" userId="S::2306061@student.uwtsd.ac.uk::cb5598d3-9bbe-4b50-b096-a248826e9f7f" providerId="AD" clId="Web-{8158DF96-F905-C6C5-170B-8A2713EE7C58}" dt="2025-02-16T23:37:56.294" v="109" actId="20577"/>
          <ac:spMkLst>
            <pc:docMk/>
            <pc:sldMk cId="2210018722" sldId="257"/>
            <ac:spMk id="2" creationId="{980BD3EB-4081-7ADA-C3CD-FE99A75F2890}"/>
          </ac:spMkLst>
        </pc:spChg>
        <pc:spChg chg="mod">
          <ac:chgData name="Jade Powell (2306061)" userId="S::2306061@student.uwtsd.ac.uk::cb5598d3-9bbe-4b50-b096-a248826e9f7f" providerId="AD" clId="Web-{8158DF96-F905-C6C5-170B-8A2713EE7C58}" dt="2025-02-17T00:04:57.100" v="143" actId="20577"/>
          <ac:spMkLst>
            <pc:docMk/>
            <pc:sldMk cId="2210018722" sldId="257"/>
            <ac:spMk id="3" creationId="{8D92304E-FB06-C6CE-A4BE-AF9947CC289D}"/>
          </ac:spMkLst>
        </pc:spChg>
      </pc:sldChg>
      <pc:sldChg chg="modSp new">
        <pc:chgData name="Jade Powell (2306061)" userId="S::2306061@student.uwtsd.ac.uk::cb5598d3-9bbe-4b50-b096-a248826e9f7f" providerId="AD" clId="Web-{8158DF96-F905-C6C5-170B-8A2713EE7C58}" dt="2025-02-16T23:36:26.916" v="83" actId="20577"/>
        <pc:sldMkLst>
          <pc:docMk/>
          <pc:sldMk cId="2384271770" sldId="258"/>
        </pc:sldMkLst>
      </pc:sldChg>
      <pc:sldChg chg="modSp new">
        <pc:chgData name="Jade Powell (2306061)" userId="S::2306061@student.uwtsd.ac.uk::cb5598d3-9bbe-4b50-b096-a248826e9f7f" providerId="AD" clId="Web-{8158DF96-F905-C6C5-170B-8A2713EE7C58}" dt="2025-02-16T22:22:48.341" v="69" actId="20577"/>
        <pc:sldMkLst>
          <pc:docMk/>
          <pc:sldMk cId="2442466784" sldId="259"/>
        </pc:sldMkLst>
      </pc:sldChg>
      <pc:sldChg chg="modSp new">
        <pc:chgData name="Jade Powell (2306061)" userId="S::2306061@student.uwtsd.ac.uk::cb5598d3-9bbe-4b50-b096-a248826e9f7f" providerId="AD" clId="Web-{8158DF96-F905-C6C5-170B-8A2713EE7C58}" dt="2025-02-16T22:23:18.779" v="77" actId="20577"/>
        <pc:sldMkLst>
          <pc:docMk/>
          <pc:sldMk cId="3081259994" sldId="260"/>
        </pc:sldMkLst>
      </pc:sldChg>
      <pc:sldChg chg="modSp new">
        <pc:chgData name="Jade Powell (2306061)" userId="S::2306061@student.uwtsd.ac.uk::cb5598d3-9bbe-4b50-b096-a248826e9f7f" providerId="AD" clId="Web-{8158DF96-F905-C6C5-170B-8A2713EE7C58}" dt="2025-02-16T22:23:35.421" v="82" actId="20577"/>
        <pc:sldMkLst>
          <pc:docMk/>
          <pc:sldMk cId="2828285340" sldId="261"/>
        </pc:sldMkLst>
        <pc:spChg chg="mod">
          <ac:chgData name="Jade Powell (2306061)" userId="S::2306061@student.uwtsd.ac.uk::cb5598d3-9bbe-4b50-b096-a248826e9f7f" providerId="AD" clId="Web-{8158DF96-F905-C6C5-170B-8A2713EE7C58}" dt="2025-02-16T22:23:35.421" v="82" actId="20577"/>
          <ac:spMkLst>
            <pc:docMk/>
            <pc:sldMk cId="2828285340" sldId="261"/>
            <ac:spMk id="2" creationId="{EAB4E774-3368-E281-D876-00AE4339D64B}"/>
          </ac:spMkLst>
        </pc:spChg>
      </pc:sldChg>
      <pc:sldChg chg="delSp modSp new">
        <pc:chgData name="Jade Powell (2306061)" userId="S::2306061@student.uwtsd.ac.uk::cb5598d3-9bbe-4b50-b096-a248826e9f7f" providerId="AD" clId="Web-{8158DF96-F905-C6C5-170B-8A2713EE7C58}" dt="2025-02-16T23:43:06.194" v="140" actId="20577"/>
        <pc:sldMkLst>
          <pc:docMk/>
          <pc:sldMk cId="80026901" sldId="262"/>
        </pc:sldMkLst>
      </pc:sldChg>
      <pc:sldMasterChg chg="del delSldLayout">
        <pc:chgData name="Jade Powell (2306061)" userId="S::2306061@student.uwtsd.ac.uk::cb5598d3-9bbe-4b50-b096-a248826e9f7f" providerId="AD" clId="Web-{8158DF96-F905-C6C5-170B-8A2713EE7C58}" dt="2025-02-16T21:24:32.680" v="27"/>
        <pc:sldMasterMkLst>
          <pc:docMk/>
          <pc:sldMasterMk cId="2460954070" sldId="2147483660"/>
        </pc:sldMasterMkLst>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2385387890" sldId="2147483661"/>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949138452" sldId="2147483662"/>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2591524520" sldId="2147483663"/>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1203092039" sldId="2147483664"/>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3733172339" sldId="2147483665"/>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3210312558" sldId="2147483666"/>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3146388984" sldId="2147483667"/>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3171841454" sldId="2147483668"/>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1718958274" sldId="2147483669"/>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2202905451" sldId="2147483670"/>
          </pc:sldLayoutMkLst>
        </pc:sldLayoutChg>
        <pc:sldLayoutChg chg="del">
          <pc:chgData name="Jade Powell (2306061)" userId="S::2306061@student.uwtsd.ac.uk::cb5598d3-9bbe-4b50-b096-a248826e9f7f" providerId="AD" clId="Web-{8158DF96-F905-C6C5-170B-8A2713EE7C58}" dt="2025-02-16T21:24:32.680" v="27"/>
          <pc:sldLayoutMkLst>
            <pc:docMk/>
            <pc:sldMasterMk cId="2460954070" sldId="2147483660"/>
            <pc:sldLayoutMk cId="3479445657" sldId="2147483671"/>
          </pc:sldLayoutMkLst>
        </pc:sldLayoutChg>
      </pc:sldMasterChg>
      <pc:sldMasterChg chg="add addSldLayout">
        <pc:chgData name="Jade Powell (2306061)" userId="S::2306061@student.uwtsd.ac.uk::cb5598d3-9bbe-4b50-b096-a248826e9f7f" providerId="AD" clId="Web-{8158DF96-F905-C6C5-170B-8A2713EE7C58}" dt="2025-02-16T21:24:32.680" v="27"/>
        <pc:sldMasterMkLst>
          <pc:docMk/>
          <pc:sldMasterMk cId="3960146762" sldId="2147483695"/>
        </pc:sldMasterMkLst>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3070130025" sldId="2147483684"/>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2774611814" sldId="2147483685"/>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2355820950" sldId="2147483686"/>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1430419360" sldId="2147483687"/>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1125092920" sldId="2147483688"/>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1403492432" sldId="2147483689"/>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830747069" sldId="2147483690"/>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2381892696" sldId="2147483691"/>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2136659794" sldId="2147483692"/>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128489616" sldId="2147483693"/>
          </pc:sldLayoutMkLst>
        </pc:sldLayoutChg>
        <pc:sldLayoutChg chg="add">
          <pc:chgData name="Jade Powell (2306061)" userId="S::2306061@student.uwtsd.ac.uk::cb5598d3-9bbe-4b50-b096-a248826e9f7f" providerId="AD" clId="Web-{8158DF96-F905-C6C5-170B-8A2713EE7C58}" dt="2025-02-16T21:24:32.680" v="27"/>
          <pc:sldLayoutMkLst>
            <pc:docMk/>
            <pc:sldMasterMk cId="3960146762" sldId="2147483695"/>
            <pc:sldLayoutMk cId="1421846936" sldId="2147483694"/>
          </pc:sldLayoutMkLst>
        </pc:sldLayoutChg>
      </pc:sldMasterChg>
    </pc:docChg>
  </pc:docChgLst>
  <pc:docChgLst>
    <pc:chgData name="Freya Taylor-Evans (2400780)" userId="S::2400780@student.uwtsd.ac.uk::8ade52b5-3ed9-48f9-b291-93eedb1aea77" providerId="AD" clId="Web-{D95CBFF6-ED05-CB99-BBB1-035C6ABCE7B5}"/>
    <pc:docChg chg="addSld modSld sldOrd">
      <pc:chgData name="Freya Taylor-Evans (2400780)" userId="S::2400780@student.uwtsd.ac.uk::8ade52b5-3ed9-48f9-b291-93eedb1aea77" providerId="AD" clId="Web-{D95CBFF6-ED05-CB99-BBB1-035C6ABCE7B5}" dt="2025-02-19T21:34:23.378" v="846" actId="20577"/>
      <pc:docMkLst>
        <pc:docMk/>
      </pc:docMkLst>
      <pc:sldChg chg="addSp delSp modSp new ord">
        <pc:chgData name="Freya Taylor-Evans (2400780)" userId="S::2400780@student.uwtsd.ac.uk::8ade52b5-3ed9-48f9-b291-93eedb1aea77" providerId="AD" clId="Web-{D95CBFF6-ED05-CB99-BBB1-035C6ABCE7B5}" dt="2025-02-19T21:25:44.146" v="812" actId="1076"/>
        <pc:sldMkLst>
          <pc:docMk/>
          <pc:sldMk cId="2456214159" sldId="264"/>
        </pc:sldMkLst>
        <pc:spChg chg="mod">
          <ac:chgData name="Freya Taylor-Evans (2400780)" userId="S::2400780@student.uwtsd.ac.uk::8ade52b5-3ed9-48f9-b291-93eedb1aea77" providerId="AD" clId="Web-{D95CBFF6-ED05-CB99-BBB1-035C6ABCE7B5}" dt="2025-02-19T21:23:45.987" v="797" actId="1076"/>
          <ac:spMkLst>
            <pc:docMk/>
            <pc:sldMk cId="2456214159" sldId="264"/>
            <ac:spMk id="2" creationId="{D8642F4A-B8B8-2050-40D0-DAB4F23A5AC2}"/>
          </ac:spMkLst>
        </pc:spChg>
        <pc:spChg chg="mod">
          <ac:chgData name="Freya Taylor-Evans (2400780)" userId="S::2400780@student.uwtsd.ac.uk::8ade52b5-3ed9-48f9-b291-93eedb1aea77" providerId="AD" clId="Web-{D95CBFF6-ED05-CB99-BBB1-035C6ABCE7B5}" dt="2025-02-19T21:24:36.035" v="803" actId="1076"/>
          <ac:spMkLst>
            <pc:docMk/>
            <pc:sldMk cId="2456214159" sldId="264"/>
            <ac:spMk id="3" creationId="{A756E03E-9993-60DF-607D-6507EE090464}"/>
          </ac:spMkLst>
        </pc:spChg>
        <pc:spChg chg="add mod">
          <ac:chgData name="Freya Taylor-Evans (2400780)" userId="S::2400780@student.uwtsd.ac.uk::8ade52b5-3ed9-48f9-b291-93eedb1aea77" providerId="AD" clId="Web-{D95CBFF6-ED05-CB99-BBB1-035C6ABCE7B5}" dt="2025-02-19T21:25:44.146" v="812" actId="1076"/>
          <ac:spMkLst>
            <pc:docMk/>
            <pc:sldMk cId="2456214159" sldId="264"/>
            <ac:spMk id="4" creationId="{AA89953E-89B7-4A77-4DCB-D897492D11B1}"/>
          </ac:spMkLst>
        </pc:spChg>
        <pc:spChg chg="add del">
          <ac:chgData name="Freya Taylor-Evans (2400780)" userId="S::2400780@student.uwtsd.ac.uk::8ade52b5-3ed9-48f9-b291-93eedb1aea77" providerId="AD" clId="Web-{D95CBFF6-ED05-CB99-BBB1-035C6ABCE7B5}" dt="2025-02-19T21:12:39.016" v="718"/>
          <ac:spMkLst>
            <pc:docMk/>
            <pc:sldMk cId="2456214159" sldId="264"/>
            <ac:spMk id="5" creationId="{59628A90-3792-A27A-340A-64DB049B7331}"/>
          </ac:spMkLst>
        </pc:spChg>
        <pc:spChg chg="add mod ord">
          <ac:chgData name="Freya Taylor-Evans (2400780)" userId="S::2400780@student.uwtsd.ac.uk::8ade52b5-3ed9-48f9-b291-93eedb1aea77" providerId="AD" clId="Web-{D95CBFF6-ED05-CB99-BBB1-035C6ABCE7B5}" dt="2025-02-19T21:24:45.739" v="804" actId="14100"/>
          <ac:spMkLst>
            <pc:docMk/>
            <pc:sldMk cId="2456214159" sldId="264"/>
            <ac:spMk id="7" creationId="{58AA4031-5EA9-ECF3-ABA5-8B91D05ECEDB}"/>
          </ac:spMkLst>
        </pc:spChg>
        <pc:spChg chg="add mod ord">
          <ac:chgData name="Freya Taylor-Evans (2400780)" userId="S::2400780@student.uwtsd.ac.uk::8ade52b5-3ed9-48f9-b291-93eedb1aea77" providerId="AD" clId="Web-{D95CBFF6-ED05-CB99-BBB1-035C6ABCE7B5}" dt="2025-02-19T21:25:28.771" v="809" actId="14100"/>
          <ac:spMkLst>
            <pc:docMk/>
            <pc:sldMk cId="2456214159" sldId="264"/>
            <ac:spMk id="8" creationId="{AA2F2AF9-FF7C-A6A0-97E9-F3F0072FF1FF}"/>
          </ac:spMkLst>
        </pc:spChg>
        <pc:picChg chg="add mod">
          <ac:chgData name="Freya Taylor-Evans (2400780)" userId="S::2400780@student.uwtsd.ac.uk::8ade52b5-3ed9-48f9-b291-93eedb1aea77" providerId="AD" clId="Web-{D95CBFF6-ED05-CB99-BBB1-035C6ABCE7B5}" dt="2025-02-19T21:23:29.627" v="796" actId="1076"/>
          <ac:picMkLst>
            <pc:docMk/>
            <pc:sldMk cId="2456214159" sldId="264"/>
            <ac:picMk id="6" creationId="{1EC115D5-2B5C-A367-5FE2-71E9787DDBE3}"/>
          </ac:picMkLst>
        </pc:picChg>
      </pc:sldChg>
      <pc:sldChg chg="modSp new">
        <pc:chgData name="Freya Taylor-Evans (2400780)" userId="S::2400780@student.uwtsd.ac.uk::8ade52b5-3ed9-48f9-b291-93eedb1aea77" providerId="AD" clId="Web-{D95CBFF6-ED05-CB99-BBB1-035C6ABCE7B5}" dt="2025-02-19T21:34:23.378" v="846" actId="20577"/>
        <pc:sldMkLst>
          <pc:docMk/>
          <pc:sldMk cId="3926076917" sldId="266"/>
        </pc:sldMkLst>
        <pc:spChg chg="mod">
          <ac:chgData name="Freya Taylor-Evans (2400780)" userId="S::2400780@student.uwtsd.ac.uk::8ade52b5-3ed9-48f9-b291-93eedb1aea77" providerId="AD" clId="Web-{D95CBFF6-ED05-CB99-BBB1-035C6ABCE7B5}" dt="2025-02-19T21:28:13.306" v="824" actId="20577"/>
          <ac:spMkLst>
            <pc:docMk/>
            <pc:sldMk cId="3926076917" sldId="266"/>
            <ac:spMk id="2" creationId="{D13FC945-43DC-CBA8-C79C-72DE5A8D8AC3}"/>
          </ac:spMkLst>
        </pc:spChg>
        <pc:spChg chg="mod">
          <ac:chgData name="Freya Taylor-Evans (2400780)" userId="S::2400780@student.uwtsd.ac.uk::8ade52b5-3ed9-48f9-b291-93eedb1aea77" providerId="AD" clId="Web-{D95CBFF6-ED05-CB99-BBB1-035C6ABCE7B5}" dt="2025-02-19T21:34:23.378" v="846" actId="20577"/>
          <ac:spMkLst>
            <pc:docMk/>
            <pc:sldMk cId="3926076917" sldId="266"/>
            <ac:spMk id="3" creationId="{A20C7CA5-FBE0-5361-0F5F-09FF018E0981}"/>
          </ac:spMkLst>
        </pc:spChg>
      </pc:sldChg>
    </pc:docChg>
  </pc:docChgLst>
  <pc:docChgLst>
    <pc:chgData name="Isobel Lane (2408691)" userId="S::2408691@student.uwtsd.ac.uk::9e25b66a-af42-4332-b940-3ee418d7ac04" providerId="AD" clId="Web-{64DCC827-7C75-1EFB-88BA-979D9A272F69}"/>
    <pc:docChg chg="addSld delSld modSld">
      <pc:chgData name="Isobel Lane (2408691)" userId="S::2408691@student.uwtsd.ac.uk::9e25b66a-af42-4332-b940-3ee418d7ac04" providerId="AD" clId="Web-{64DCC827-7C75-1EFB-88BA-979D9A272F69}" dt="2025-02-19T20:20:50.265" v="10" actId="20577"/>
      <pc:docMkLst>
        <pc:docMk/>
      </pc:docMkLst>
      <pc:sldChg chg="modSp new del">
        <pc:chgData name="Isobel Lane (2408691)" userId="S::2408691@student.uwtsd.ac.uk::9e25b66a-af42-4332-b940-3ee418d7ac04" providerId="AD" clId="Web-{64DCC827-7C75-1EFB-88BA-979D9A272F69}" dt="2025-02-19T20:20:16.389" v="4"/>
        <pc:sldMkLst>
          <pc:docMk/>
          <pc:sldMk cId="2862787784" sldId="263"/>
        </pc:sldMkLst>
        <pc:spChg chg="mod">
          <ac:chgData name="Isobel Lane (2408691)" userId="S::2408691@student.uwtsd.ac.uk::9e25b66a-af42-4332-b940-3ee418d7ac04" providerId="AD" clId="Web-{64DCC827-7C75-1EFB-88BA-979D9A272F69}" dt="2025-02-19T19:36:05.671" v="3" actId="20577"/>
          <ac:spMkLst>
            <pc:docMk/>
            <pc:sldMk cId="2862787784" sldId="263"/>
            <ac:spMk id="2" creationId="{999D9706-BC3F-76E6-50DB-DDAB6E82E8DC}"/>
          </ac:spMkLst>
        </pc:spChg>
      </pc:sldChg>
      <pc:sldChg chg="modSp new">
        <pc:chgData name="Isobel Lane (2408691)" userId="S::2408691@student.uwtsd.ac.uk::9e25b66a-af42-4332-b940-3ee418d7ac04" providerId="AD" clId="Web-{64DCC827-7C75-1EFB-88BA-979D9A272F69}" dt="2025-02-19T20:20:50.265" v="10" actId="20577"/>
        <pc:sldMkLst>
          <pc:docMk/>
          <pc:sldMk cId="2227865149" sldId="265"/>
        </pc:sldMkLst>
        <pc:spChg chg="mod">
          <ac:chgData name="Isobel Lane (2408691)" userId="S::2408691@student.uwtsd.ac.uk::9e25b66a-af42-4332-b940-3ee418d7ac04" providerId="AD" clId="Web-{64DCC827-7C75-1EFB-88BA-979D9A272F69}" dt="2025-02-19T20:20:50.265" v="10" actId="20577"/>
          <ac:spMkLst>
            <pc:docMk/>
            <pc:sldMk cId="2227865149" sldId="265"/>
            <ac:spMk id="2" creationId="{E86E0089-C4C4-7AA3-404D-3F71403CA365}"/>
          </ac:spMkLst>
        </pc:spChg>
      </pc:sldChg>
    </pc:docChg>
  </pc:docChgLst>
  <pc:docChgLst>
    <pc:chgData name="Isobel Lane (2408691)" userId="S::2408691@student.uwtsd.ac.uk::9e25b66a-af42-4332-b940-3ee418d7ac04" providerId="AD" clId="Web-{1129B6F4-3F20-BFED-82E0-0D239B6A5770}"/>
    <pc:docChg chg="addSld modSld sldOrd">
      <pc:chgData name="Isobel Lane (2408691)" userId="S::2408691@student.uwtsd.ac.uk::9e25b66a-af42-4332-b940-3ee418d7ac04" providerId="AD" clId="Web-{1129B6F4-3F20-BFED-82E0-0D239B6A5770}" dt="2025-02-20T12:32:05.745" v="725" actId="20577"/>
      <pc:docMkLst>
        <pc:docMk/>
      </pc:docMkLst>
      <pc:sldChg chg="addSp delSp modSp">
        <pc:chgData name="Isobel Lane (2408691)" userId="S::2408691@student.uwtsd.ac.uk::9e25b66a-af42-4332-b940-3ee418d7ac04" providerId="AD" clId="Web-{1129B6F4-3F20-BFED-82E0-0D239B6A5770}" dt="2025-02-20T12:22:11.661" v="493" actId="20577"/>
        <pc:sldMkLst>
          <pc:docMk/>
          <pc:sldMk cId="2071286998" sldId="269"/>
        </pc:sldMkLst>
        <pc:spChg chg="mod">
          <ac:chgData name="Isobel Lane (2408691)" userId="S::2408691@student.uwtsd.ac.uk::9e25b66a-af42-4332-b940-3ee418d7ac04" providerId="AD" clId="Web-{1129B6F4-3F20-BFED-82E0-0D239B6A5770}" dt="2025-02-20T12:04:57.749" v="8" actId="1076"/>
          <ac:spMkLst>
            <pc:docMk/>
            <pc:sldMk cId="2071286998" sldId="269"/>
            <ac:spMk id="2" creationId="{D53A7A43-6900-4445-0BDE-6A591FCABAB1}"/>
          </ac:spMkLst>
        </pc:spChg>
        <pc:spChg chg="del">
          <ac:chgData name="Isobel Lane (2408691)" userId="S::2408691@student.uwtsd.ac.uk::9e25b66a-af42-4332-b940-3ee418d7ac04" providerId="AD" clId="Web-{1129B6F4-3F20-BFED-82E0-0D239B6A5770}" dt="2025-02-20T12:05:16.015" v="9"/>
          <ac:spMkLst>
            <pc:docMk/>
            <pc:sldMk cId="2071286998" sldId="269"/>
            <ac:spMk id="3" creationId="{272E7210-D4D4-1EED-5BA8-62BEA4348488}"/>
          </ac:spMkLst>
        </pc:spChg>
        <pc:spChg chg="add del mod">
          <ac:chgData name="Isobel Lane (2408691)" userId="S::2408691@student.uwtsd.ac.uk::9e25b66a-af42-4332-b940-3ee418d7ac04" providerId="AD" clId="Web-{1129B6F4-3F20-BFED-82E0-0D239B6A5770}" dt="2025-02-20T12:18:08.824" v="425"/>
          <ac:spMkLst>
            <pc:docMk/>
            <pc:sldMk cId="2071286998" sldId="269"/>
            <ac:spMk id="6" creationId="{D505DD54-9453-9FE7-FDA8-34E0ED592B2E}"/>
          </ac:spMkLst>
        </pc:spChg>
        <pc:spChg chg="add del mod">
          <ac:chgData name="Isobel Lane (2408691)" userId="S::2408691@student.uwtsd.ac.uk::9e25b66a-af42-4332-b940-3ee418d7ac04" providerId="AD" clId="Web-{1129B6F4-3F20-BFED-82E0-0D239B6A5770}" dt="2025-02-20T12:18:17.402" v="427"/>
          <ac:spMkLst>
            <pc:docMk/>
            <pc:sldMk cId="2071286998" sldId="269"/>
            <ac:spMk id="8" creationId="{EBA2A30B-B97F-E4DE-0F4F-DCA9C40D1B34}"/>
          </ac:spMkLst>
        </pc:spChg>
        <pc:spChg chg="add mod">
          <ac:chgData name="Isobel Lane (2408691)" userId="S::2408691@student.uwtsd.ac.uk::9e25b66a-af42-4332-b940-3ee418d7ac04" providerId="AD" clId="Web-{1129B6F4-3F20-BFED-82E0-0D239B6A5770}" dt="2025-02-20T12:22:11.661" v="493" actId="20577"/>
          <ac:spMkLst>
            <pc:docMk/>
            <pc:sldMk cId="2071286998" sldId="269"/>
            <ac:spMk id="9" creationId="{EC7C131D-85DF-CC4A-A630-5C8CB496A00D}"/>
          </ac:spMkLst>
        </pc:spChg>
        <pc:graphicFrameChg chg="add del mod ord modGraphic">
          <ac:chgData name="Isobel Lane (2408691)" userId="S::2408691@student.uwtsd.ac.uk::9e25b66a-af42-4332-b940-3ee418d7ac04" providerId="AD" clId="Web-{1129B6F4-3F20-BFED-82E0-0D239B6A5770}" dt="2025-02-20T12:18:26.434" v="428"/>
          <ac:graphicFrameMkLst>
            <pc:docMk/>
            <pc:sldMk cId="2071286998" sldId="269"/>
            <ac:graphicFrameMk id="4" creationId="{45CAAFE2-CCF2-7346-0120-7B7DD6A25C99}"/>
          </ac:graphicFrameMkLst>
        </pc:graphicFrameChg>
        <pc:picChg chg="add mod">
          <ac:chgData name="Isobel Lane (2408691)" userId="S::2408691@student.uwtsd.ac.uk::9e25b66a-af42-4332-b940-3ee418d7ac04" providerId="AD" clId="Web-{1129B6F4-3F20-BFED-82E0-0D239B6A5770}" dt="2025-02-20T12:21:58.301" v="491"/>
          <ac:picMkLst>
            <pc:docMk/>
            <pc:sldMk cId="2071286998" sldId="269"/>
            <ac:picMk id="10" creationId="{A26EBE55-247E-ED9B-E481-32B8FAC93524}"/>
          </ac:picMkLst>
        </pc:picChg>
      </pc:sldChg>
      <pc:sldChg chg="modSp add ord replId">
        <pc:chgData name="Isobel Lane (2408691)" userId="S::2408691@student.uwtsd.ac.uk::9e25b66a-af42-4332-b940-3ee418d7ac04" providerId="AD" clId="Web-{1129B6F4-3F20-BFED-82E0-0D239B6A5770}" dt="2025-02-20T12:32:05.745" v="725" actId="20577"/>
        <pc:sldMkLst>
          <pc:docMk/>
          <pc:sldMk cId="1694618385" sldId="270"/>
        </pc:sldMkLst>
        <pc:spChg chg="mod">
          <ac:chgData name="Isobel Lane (2408691)" userId="S::2408691@student.uwtsd.ac.uk::9e25b66a-af42-4332-b940-3ee418d7ac04" providerId="AD" clId="Web-{1129B6F4-3F20-BFED-82E0-0D239B6A5770}" dt="2025-02-20T12:32:05.745" v="725" actId="20577"/>
          <ac:spMkLst>
            <pc:docMk/>
            <pc:sldMk cId="1694618385" sldId="270"/>
            <ac:spMk id="3" creationId="{DDE6C1CE-1BAD-B1C1-083D-FE2A1950DFAD}"/>
          </ac:spMkLst>
        </pc:spChg>
      </pc:sldChg>
    </pc:docChg>
  </pc:docChgLst>
  <pc:docChgLst>
    <pc:chgData name="Maddie Perkins (2405690)" userId="S::2405690@student.uwtsd.ac.uk::07a7af7e-b4a9-4ce4-98e8-834b2d1492db" providerId="AD" clId="Web-{BD6B8229-2359-1A31-0997-A7793B93D40C}"/>
    <pc:docChg chg="modSld">
      <pc:chgData name="Maddie Perkins (2405690)" userId="S::2405690@student.uwtsd.ac.uk::07a7af7e-b4a9-4ce4-98e8-834b2d1492db" providerId="AD" clId="Web-{BD6B8229-2359-1A31-0997-A7793B93D40C}" dt="2025-02-20T13:34:02.360" v="8" actId="20577"/>
      <pc:docMkLst>
        <pc:docMk/>
      </pc:docMkLst>
      <pc:sldChg chg="addSp modSp">
        <pc:chgData name="Maddie Perkins (2405690)" userId="S::2405690@student.uwtsd.ac.uk::07a7af7e-b4a9-4ce4-98e8-834b2d1492db" providerId="AD" clId="Web-{BD6B8229-2359-1A31-0997-A7793B93D40C}" dt="2025-02-20T13:34:02.360" v="8" actId="20577"/>
        <pc:sldMkLst>
          <pc:docMk/>
          <pc:sldMk cId="2227865149" sldId="265"/>
        </pc:sldMkLst>
        <pc:spChg chg="add mod">
          <ac:chgData name="Maddie Perkins (2405690)" userId="S::2405690@student.uwtsd.ac.uk::07a7af7e-b4a9-4ce4-98e8-834b2d1492db" providerId="AD" clId="Web-{BD6B8229-2359-1A31-0997-A7793B93D40C}" dt="2025-02-20T13:34:02.360" v="8" actId="20577"/>
          <ac:spMkLst>
            <pc:docMk/>
            <pc:sldMk cId="2227865149" sldId="265"/>
            <ac:spMk id="6" creationId="{A40EE3E2-101C-3CC0-E14E-2010956C6BAA}"/>
          </ac:spMkLst>
        </pc:spChg>
      </pc:sldChg>
    </pc:docChg>
  </pc:docChgLst>
  <pc:docChgLst>
    <pc:chgData name="Ethan Watkins (2400283)" userId="S::2400283@student.uwtsd.ac.uk::c7640979-82a4-4d76-a16b-f1d4a671a671" providerId="AD" clId="Web-{0585FD39-075F-24AF-154A-8DC29E9E7A15}"/>
    <pc:docChg chg="modSld">
      <pc:chgData name="Ethan Watkins (2400283)" userId="S::2400283@student.uwtsd.ac.uk::c7640979-82a4-4d76-a16b-f1d4a671a671" providerId="AD" clId="Web-{0585FD39-075F-24AF-154A-8DC29E9E7A15}" dt="2025-02-19T19:20:49.448" v="635" actId="1076"/>
      <pc:docMkLst>
        <pc:docMk/>
      </pc:docMkLst>
      <pc:sldChg chg="addSp delSp modSp mod setBg modShow">
        <pc:chgData name="Ethan Watkins (2400283)" userId="S::2400283@student.uwtsd.ac.uk::c7640979-82a4-4d76-a16b-f1d4a671a671" providerId="AD" clId="Web-{0585FD39-075F-24AF-154A-8DC29E9E7A15}" dt="2025-02-19T19:20:49.448" v="635" actId="1076"/>
        <pc:sldMkLst>
          <pc:docMk/>
          <pc:sldMk cId="2828285340" sldId="261"/>
        </pc:sldMkLst>
        <pc:spChg chg="mod ord">
          <ac:chgData name="Ethan Watkins (2400283)" userId="S::2400283@student.uwtsd.ac.uk::c7640979-82a4-4d76-a16b-f1d4a671a671" providerId="AD" clId="Web-{0585FD39-075F-24AF-154A-8DC29E9E7A15}" dt="2025-02-19T18:55:09.190" v="24" actId="1076"/>
          <ac:spMkLst>
            <pc:docMk/>
            <pc:sldMk cId="2828285340" sldId="261"/>
            <ac:spMk id="2" creationId="{EAB4E774-3368-E281-D876-00AE4339D64B}"/>
          </ac:spMkLst>
        </pc:spChg>
        <pc:spChg chg="del">
          <ac:chgData name="Ethan Watkins (2400283)" userId="S::2400283@student.uwtsd.ac.uk::c7640979-82a4-4d76-a16b-f1d4a671a671" providerId="AD" clId="Web-{0585FD39-075F-24AF-154A-8DC29E9E7A15}" dt="2025-02-19T18:39:28.890" v="10"/>
          <ac:spMkLst>
            <pc:docMk/>
            <pc:sldMk cId="2828285340" sldId="261"/>
            <ac:spMk id="3" creationId="{53D39255-F481-67B5-07BA-82CD036DC69C}"/>
          </ac:spMkLst>
        </pc:spChg>
        <pc:spChg chg="add mod">
          <ac:chgData name="Ethan Watkins (2400283)" userId="S::2400283@student.uwtsd.ac.uk::c7640979-82a4-4d76-a16b-f1d4a671a671" providerId="AD" clId="Web-{0585FD39-075F-24AF-154A-8DC29E9E7A15}" dt="2025-02-19T19:04:10.095" v="165" actId="20577"/>
          <ac:spMkLst>
            <pc:docMk/>
            <pc:sldMk cId="2828285340" sldId="261"/>
            <ac:spMk id="6" creationId="{6C431437-8ED4-D4E7-80D5-37AED5CB2018}"/>
          </ac:spMkLst>
        </pc:spChg>
        <pc:spChg chg="add mod">
          <ac:chgData name="Ethan Watkins (2400283)" userId="S::2400283@student.uwtsd.ac.uk::c7640979-82a4-4d76-a16b-f1d4a671a671" providerId="AD" clId="Web-{0585FD39-075F-24AF-154A-8DC29E9E7A15}" dt="2025-02-19T19:20:41.932" v="632" actId="1076"/>
          <ac:spMkLst>
            <pc:docMk/>
            <pc:sldMk cId="2828285340" sldId="261"/>
            <ac:spMk id="7" creationId="{145D133D-F28D-369E-4BC3-CD613A3F0A88}"/>
          </ac:spMkLst>
        </pc:spChg>
        <pc:spChg chg="add mod">
          <ac:chgData name="Ethan Watkins (2400283)" userId="S::2400283@student.uwtsd.ac.uk::c7640979-82a4-4d76-a16b-f1d4a671a671" providerId="AD" clId="Web-{0585FD39-075F-24AF-154A-8DC29E9E7A15}" dt="2025-02-19T19:20:43.745" v="633" actId="1076"/>
          <ac:spMkLst>
            <pc:docMk/>
            <pc:sldMk cId="2828285340" sldId="261"/>
            <ac:spMk id="8" creationId="{A8F666E8-8BC3-955B-59C4-FB888E450AE1}"/>
          </ac:spMkLst>
        </pc:spChg>
        <pc:spChg chg="add mod">
          <ac:chgData name="Ethan Watkins (2400283)" userId="S::2400283@student.uwtsd.ac.uk::c7640979-82a4-4d76-a16b-f1d4a671a671" providerId="AD" clId="Web-{0585FD39-075F-24AF-154A-8DC29E9E7A15}" dt="2025-02-19T19:20:47.120" v="634" actId="1076"/>
          <ac:spMkLst>
            <pc:docMk/>
            <pc:sldMk cId="2828285340" sldId="261"/>
            <ac:spMk id="9" creationId="{FB640D22-C983-676B-A9CD-BB23E169325B}"/>
          </ac:spMkLst>
        </pc:spChg>
        <pc:spChg chg="add del mod">
          <ac:chgData name="Ethan Watkins (2400283)" userId="S::2400283@student.uwtsd.ac.uk::c7640979-82a4-4d76-a16b-f1d4a671a671" providerId="AD" clId="Web-{0585FD39-075F-24AF-154A-8DC29E9E7A15}" dt="2025-02-19T19:12:54.390" v="387"/>
          <ac:spMkLst>
            <pc:docMk/>
            <pc:sldMk cId="2828285340" sldId="261"/>
            <ac:spMk id="11" creationId="{C9645E50-7F29-4DAD-2CE5-AEE7645CA386}"/>
          </ac:spMkLst>
        </pc:spChg>
        <pc:spChg chg="add">
          <ac:chgData name="Ethan Watkins (2400283)" userId="S::2400283@student.uwtsd.ac.uk::c7640979-82a4-4d76-a16b-f1d4a671a671" providerId="AD" clId="Web-{0585FD39-075F-24AF-154A-8DC29E9E7A15}" dt="2025-02-19T18:55:03.674" v="23"/>
          <ac:spMkLst>
            <pc:docMk/>
            <pc:sldMk cId="2828285340" sldId="261"/>
            <ac:spMk id="12" creationId="{CFD1D2CD-954D-4C4D-B505-05EAD159B230}"/>
          </ac:spMkLst>
        </pc:spChg>
        <pc:spChg chg="add mod">
          <ac:chgData name="Ethan Watkins (2400283)" userId="S::2400283@student.uwtsd.ac.uk::c7640979-82a4-4d76-a16b-f1d4a671a671" providerId="AD" clId="Web-{0585FD39-075F-24AF-154A-8DC29E9E7A15}" dt="2025-02-19T19:20:49.448" v="635" actId="1076"/>
          <ac:spMkLst>
            <pc:docMk/>
            <pc:sldMk cId="2828285340" sldId="261"/>
            <ac:spMk id="13" creationId="{7B16BF7C-8919-6CBC-2A70-3A884AEBFCF5}"/>
          </ac:spMkLst>
        </pc:spChg>
        <pc:picChg chg="add mod">
          <ac:chgData name="Ethan Watkins (2400283)" userId="S::2400283@student.uwtsd.ac.uk::c7640979-82a4-4d76-a16b-f1d4a671a671" providerId="AD" clId="Web-{0585FD39-075F-24AF-154A-8DC29E9E7A15}" dt="2025-02-19T18:58:37.123" v="84" actId="1076"/>
          <ac:picMkLst>
            <pc:docMk/>
            <pc:sldMk cId="2828285340" sldId="261"/>
            <ac:picMk id="4" creationId="{A402693A-DF1A-D8EA-5A8F-2791BCB81EBD}"/>
          </ac:picMkLst>
        </pc:picChg>
        <pc:picChg chg="add mod">
          <ac:chgData name="Ethan Watkins (2400283)" userId="S::2400283@student.uwtsd.ac.uk::c7640979-82a4-4d76-a16b-f1d4a671a671" providerId="AD" clId="Web-{0585FD39-075F-24AF-154A-8DC29E9E7A15}" dt="2025-02-19T18:58:38.077" v="85" actId="1076"/>
          <ac:picMkLst>
            <pc:docMk/>
            <pc:sldMk cId="2828285340" sldId="261"/>
            <ac:picMk id="5" creationId="{D0E10FDE-E6C4-CDEB-FAC5-A4A7DB602579}"/>
          </ac:picMkLst>
        </pc:picChg>
        <pc:cxnChg chg="add">
          <ac:chgData name="Ethan Watkins (2400283)" userId="S::2400283@student.uwtsd.ac.uk::c7640979-82a4-4d76-a16b-f1d4a671a671" providerId="AD" clId="Web-{0585FD39-075F-24AF-154A-8DC29E9E7A15}" dt="2025-02-19T18:55:03.674" v="23"/>
          <ac:cxnSpMkLst>
            <pc:docMk/>
            <pc:sldMk cId="2828285340" sldId="261"/>
            <ac:cxnSpMk id="10" creationId="{118E06E4-607B-144B-382B-AD3D06B1EE8C}"/>
          </ac:cxnSpMkLst>
        </pc:cxnChg>
        <pc:cxnChg chg="add">
          <ac:chgData name="Ethan Watkins (2400283)" userId="S::2400283@student.uwtsd.ac.uk::c7640979-82a4-4d76-a16b-f1d4a671a671" providerId="AD" clId="Web-{0585FD39-075F-24AF-154A-8DC29E9E7A15}" dt="2025-02-19T18:55:03.674" v="23"/>
          <ac:cxnSpMkLst>
            <pc:docMk/>
            <pc:sldMk cId="2828285340" sldId="261"/>
            <ac:cxnSpMk id="14" creationId="{D132AEA7-A24A-45A9-BF8F-D0AFF34DF68C}"/>
          </ac:cxnSpMkLst>
        </pc:cxnChg>
      </pc:sldChg>
    </pc:docChg>
  </pc:docChgLst>
  <pc:docChgLst>
    <pc:chgData name="Jade Powell (2306061)" userId="cb5598d3-9bbe-4b50-b096-a248826e9f7f" providerId="ADAL" clId="{EF1F6923-8EBA-2B49-95FB-FB9BD7765BEE}"/>
    <pc:docChg chg="undo custSel addSld delSld modSld">
      <pc:chgData name="Jade Powell (2306061)" userId="cb5598d3-9bbe-4b50-b096-a248826e9f7f" providerId="ADAL" clId="{EF1F6923-8EBA-2B49-95FB-FB9BD7765BEE}" dt="2025-02-20T14:26:09.687" v="3320" actId="1076"/>
      <pc:docMkLst>
        <pc:docMk/>
      </pc:docMkLst>
      <pc:sldChg chg="modSp mod">
        <pc:chgData name="Jade Powell (2306061)" userId="cb5598d3-9bbe-4b50-b096-a248826e9f7f" providerId="ADAL" clId="{EF1F6923-8EBA-2B49-95FB-FB9BD7765BEE}" dt="2025-02-20T13:04:18.710" v="68" actId="20577"/>
        <pc:sldMkLst>
          <pc:docMk/>
          <pc:sldMk cId="109857222" sldId="256"/>
        </pc:sldMkLst>
        <pc:spChg chg="mod">
          <ac:chgData name="Jade Powell (2306061)" userId="cb5598d3-9bbe-4b50-b096-a248826e9f7f" providerId="ADAL" clId="{EF1F6923-8EBA-2B49-95FB-FB9BD7765BEE}" dt="2025-02-20T13:04:18.710" v="68" actId="20577"/>
          <ac:spMkLst>
            <pc:docMk/>
            <pc:sldMk cId="109857222" sldId="256"/>
            <ac:spMk id="2" creationId="{00000000-0000-0000-0000-000000000000}"/>
          </ac:spMkLst>
        </pc:spChg>
      </pc:sldChg>
      <pc:sldChg chg="addSp modSp mod">
        <pc:chgData name="Jade Powell (2306061)" userId="cb5598d3-9bbe-4b50-b096-a248826e9f7f" providerId="ADAL" clId="{EF1F6923-8EBA-2B49-95FB-FB9BD7765BEE}" dt="2025-02-20T13:12:53.712" v="559" actId="14100"/>
        <pc:sldMkLst>
          <pc:docMk/>
          <pc:sldMk cId="2210018722" sldId="257"/>
        </pc:sldMkLst>
        <pc:spChg chg="mod">
          <ac:chgData name="Jade Powell (2306061)" userId="cb5598d3-9bbe-4b50-b096-a248826e9f7f" providerId="ADAL" clId="{EF1F6923-8EBA-2B49-95FB-FB9BD7765BEE}" dt="2025-02-20T13:12:22.114" v="555" actId="207"/>
          <ac:spMkLst>
            <pc:docMk/>
            <pc:sldMk cId="2210018722" sldId="257"/>
            <ac:spMk id="2" creationId="{980BD3EB-4081-7ADA-C3CD-FE99A75F2890}"/>
          </ac:spMkLst>
        </pc:spChg>
        <pc:spChg chg="mod">
          <ac:chgData name="Jade Powell (2306061)" userId="cb5598d3-9bbe-4b50-b096-a248826e9f7f" providerId="ADAL" clId="{EF1F6923-8EBA-2B49-95FB-FB9BD7765BEE}" dt="2025-02-20T13:12:53.712" v="559" actId="14100"/>
          <ac:spMkLst>
            <pc:docMk/>
            <pc:sldMk cId="2210018722" sldId="257"/>
            <ac:spMk id="3" creationId="{8D92304E-FB06-C6CE-A4BE-AF9947CC289D}"/>
          </ac:spMkLst>
        </pc:spChg>
        <pc:spChg chg="add mod">
          <ac:chgData name="Jade Powell (2306061)" userId="cb5598d3-9bbe-4b50-b096-a248826e9f7f" providerId="ADAL" clId="{EF1F6923-8EBA-2B49-95FB-FB9BD7765BEE}" dt="2025-02-20T13:12:31.746" v="556" actId="1076"/>
          <ac:spMkLst>
            <pc:docMk/>
            <pc:sldMk cId="2210018722" sldId="257"/>
            <ac:spMk id="4" creationId="{1A40D4B5-F2BD-227B-8B6C-5EA6EE0BFF6C}"/>
          </ac:spMkLst>
        </pc:spChg>
      </pc:sldChg>
      <pc:sldChg chg="del">
        <pc:chgData name="Jade Powell (2306061)" userId="cb5598d3-9bbe-4b50-b096-a248826e9f7f" providerId="ADAL" clId="{EF1F6923-8EBA-2B49-95FB-FB9BD7765BEE}" dt="2025-02-20T09:00:47.289" v="20" actId="2696"/>
        <pc:sldMkLst>
          <pc:docMk/>
          <pc:sldMk cId="2384271770" sldId="258"/>
        </pc:sldMkLst>
      </pc:sldChg>
      <pc:sldChg chg="del">
        <pc:chgData name="Jade Powell (2306061)" userId="cb5598d3-9bbe-4b50-b096-a248826e9f7f" providerId="ADAL" clId="{EF1F6923-8EBA-2B49-95FB-FB9BD7765BEE}" dt="2025-02-20T09:00:49.345" v="21" actId="2696"/>
        <pc:sldMkLst>
          <pc:docMk/>
          <pc:sldMk cId="2442466784" sldId="259"/>
        </pc:sldMkLst>
      </pc:sldChg>
      <pc:sldChg chg="del">
        <pc:chgData name="Jade Powell (2306061)" userId="cb5598d3-9bbe-4b50-b096-a248826e9f7f" providerId="ADAL" clId="{EF1F6923-8EBA-2B49-95FB-FB9BD7765BEE}" dt="2025-02-20T09:00:50.938" v="22" actId="2696"/>
        <pc:sldMkLst>
          <pc:docMk/>
          <pc:sldMk cId="3081259994" sldId="260"/>
        </pc:sldMkLst>
      </pc:sldChg>
      <pc:sldChg chg="modSp mod">
        <pc:chgData name="Jade Powell (2306061)" userId="cb5598d3-9bbe-4b50-b096-a248826e9f7f" providerId="ADAL" clId="{EF1F6923-8EBA-2B49-95FB-FB9BD7765BEE}" dt="2025-02-20T13:51:56.579" v="2058" actId="20577"/>
        <pc:sldMkLst>
          <pc:docMk/>
          <pc:sldMk cId="2828285340" sldId="261"/>
        </pc:sldMkLst>
        <pc:spChg chg="mod">
          <ac:chgData name="Jade Powell (2306061)" userId="cb5598d3-9bbe-4b50-b096-a248826e9f7f" providerId="ADAL" clId="{EF1F6923-8EBA-2B49-95FB-FB9BD7765BEE}" dt="2025-02-20T13:51:56.579" v="2058" actId="20577"/>
          <ac:spMkLst>
            <pc:docMk/>
            <pc:sldMk cId="2828285340" sldId="261"/>
            <ac:spMk id="13" creationId="{7B16BF7C-8919-6CBC-2A70-3A884AEBFCF5}"/>
          </ac:spMkLst>
        </pc:spChg>
      </pc:sldChg>
      <pc:sldChg chg="del">
        <pc:chgData name="Jade Powell (2306061)" userId="cb5598d3-9bbe-4b50-b096-a248826e9f7f" providerId="ADAL" clId="{EF1F6923-8EBA-2B49-95FB-FB9BD7765BEE}" dt="2025-02-20T09:00:29.584" v="1" actId="2696"/>
        <pc:sldMkLst>
          <pc:docMk/>
          <pc:sldMk cId="80026901" sldId="262"/>
        </pc:sldMkLst>
      </pc:sldChg>
      <pc:sldChg chg="modSp mod">
        <pc:chgData name="Jade Powell (2306061)" userId="cb5598d3-9bbe-4b50-b096-a248826e9f7f" providerId="ADAL" clId="{EF1F6923-8EBA-2B49-95FB-FB9BD7765BEE}" dt="2025-02-20T13:52:16.676" v="2066" actId="20577"/>
        <pc:sldMkLst>
          <pc:docMk/>
          <pc:sldMk cId="2456214159" sldId="264"/>
        </pc:sldMkLst>
        <pc:spChg chg="mod">
          <ac:chgData name="Jade Powell (2306061)" userId="cb5598d3-9bbe-4b50-b096-a248826e9f7f" providerId="ADAL" clId="{EF1F6923-8EBA-2B49-95FB-FB9BD7765BEE}" dt="2025-02-20T13:52:16.676" v="2066" actId="20577"/>
          <ac:spMkLst>
            <pc:docMk/>
            <pc:sldMk cId="2456214159" sldId="264"/>
            <ac:spMk id="3" creationId="{A756E03E-9993-60DF-607D-6507EE090464}"/>
          </ac:spMkLst>
        </pc:spChg>
      </pc:sldChg>
      <pc:sldChg chg="addSp delSp modSp mod setBg">
        <pc:chgData name="Jade Powell (2306061)" userId="cb5598d3-9bbe-4b50-b096-a248826e9f7f" providerId="ADAL" clId="{EF1F6923-8EBA-2B49-95FB-FB9BD7765BEE}" dt="2025-02-20T13:43:33.065" v="1968" actId="20577"/>
        <pc:sldMkLst>
          <pc:docMk/>
          <pc:sldMk cId="2227865149" sldId="265"/>
        </pc:sldMkLst>
        <pc:spChg chg="mod ord">
          <ac:chgData name="Jade Powell (2306061)" userId="cb5598d3-9bbe-4b50-b096-a248826e9f7f" providerId="ADAL" clId="{EF1F6923-8EBA-2B49-95FB-FB9BD7765BEE}" dt="2025-02-20T13:26:00.661" v="1054" actId="1076"/>
          <ac:spMkLst>
            <pc:docMk/>
            <pc:sldMk cId="2227865149" sldId="265"/>
            <ac:spMk id="2" creationId="{E86E0089-C4C4-7AA3-404D-3F71403CA365}"/>
          </ac:spMkLst>
        </pc:spChg>
        <pc:spChg chg="add del mod ord">
          <ac:chgData name="Jade Powell (2306061)" userId="cb5598d3-9bbe-4b50-b096-a248826e9f7f" providerId="ADAL" clId="{EF1F6923-8EBA-2B49-95FB-FB9BD7765BEE}" dt="2025-02-20T13:43:33.065" v="1968" actId="20577"/>
          <ac:spMkLst>
            <pc:docMk/>
            <pc:sldMk cId="2227865149" sldId="265"/>
            <ac:spMk id="3" creationId="{55883175-B024-8417-E034-614CE42B1697}"/>
          </ac:spMkLst>
        </pc:spChg>
        <pc:spChg chg="del mod">
          <ac:chgData name="Jade Powell (2306061)" userId="cb5598d3-9bbe-4b50-b096-a248826e9f7f" providerId="ADAL" clId="{EF1F6923-8EBA-2B49-95FB-FB9BD7765BEE}" dt="2025-02-20T13:37:36.320" v="1668" actId="21"/>
          <ac:spMkLst>
            <pc:docMk/>
            <pc:sldMk cId="2227865149" sldId="265"/>
            <ac:spMk id="6" creationId="{A40EE3E2-101C-3CC0-E14E-2010956C6BAA}"/>
          </ac:spMkLst>
        </pc:spChg>
        <pc:spChg chg="add mod">
          <ac:chgData name="Jade Powell (2306061)" userId="cb5598d3-9bbe-4b50-b096-a248826e9f7f" providerId="ADAL" clId="{EF1F6923-8EBA-2B49-95FB-FB9BD7765BEE}" dt="2025-02-20T13:26:51.498" v="1066" actId="767"/>
          <ac:spMkLst>
            <pc:docMk/>
            <pc:sldMk cId="2227865149" sldId="265"/>
            <ac:spMk id="10" creationId="{3114F146-7D8F-D5B6-160B-6DE82B57CCC7}"/>
          </ac:spMkLst>
        </pc:spChg>
        <pc:spChg chg="add del">
          <ac:chgData name="Jade Powell (2306061)" userId="cb5598d3-9bbe-4b50-b096-a248826e9f7f" providerId="ADAL" clId="{EF1F6923-8EBA-2B49-95FB-FB9BD7765BEE}" dt="2025-02-20T13:21:34.182" v="1029" actId="26606"/>
          <ac:spMkLst>
            <pc:docMk/>
            <pc:sldMk cId="2227865149" sldId="265"/>
            <ac:spMk id="11" creationId="{744CAA32-F237-419C-A2DD-43C28D920D3C}"/>
          </ac:spMkLst>
        </pc:spChg>
        <pc:spChg chg="add mod">
          <ac:chgData name="Jade Powell (2306061)" userId="cb5598d3-9bbe-4b50-b096-a248826e9f7f" providerId="ADAL" clId="{EF1F6923-8EBA-2B49-95FB-FB9BD7765BEE}" dt="2025-02-20T13:26:53.521" v="1067"/>
          <ac:spMkLst>
            <pc:docMk/>
            <pc:sldMk cId="2227865149" sldId="265"/>
            <ac:spMk id="12" creationId="{1D8D16E4-CDC9-08C4-CB49-E240F4BB3561}"/>
          </ac:spMkLst>
        </pc:spChg>
        <pc:spChg chg="add del">
          <ac:chgData name="Jade Powell (2306061)" userId="cb5598d3-9bbe-4b50-b096-a248826e9f7f" providerId="ADAL" clId="{EF1F6923-8EBA-2B49-95FB-FB9BD7765BEE}" dt="2025-02-20T13:23:20.287" v="1045" actId="26606"/>
          <ac:spMkLst>
            <pc:docMk/>
            <pc:sldMk cId="2227865149" sldId="265"/>
            <ac:spMk id="18" creationId="{DBDA151C-5770-45E4-AAFF-59E7F403866D}"/>
          </ac:spMkLst>
        </pc:spChg>
        <pc:spChg chg="add del">
          <ac:chgData name="Jade Powell (2306061)" userId="cb5598d3-9bbe-4b50-b096-a248826e9f7f" providerId="ADAL" clId="{EF1F6923-8EBA-2B49-95FB-FB9BD7765BEE}" dt="2025-02-20T13:23:20.278" v="1044" actId="26606"/>
          <ac:spMkLst>
            <pc:docMk/>
            <pc:sldMk cId="2227865149" sldId="265"/>
            <ac:spMk id="25" creationId="{DBDA151C-5770-45E4-AAFF-59E7F403866D}"/>
          </ac:spMkLst>
        </pc:spChg>
        <pc:spChg chg="add del">
          <ac:chgData name="Jade Powell (2306061)" userId="cb5598d3-9bbe-4b50-b096-a248826e9f7f" providerId="ADAL" clId="{EF1F6923-8EBA-2B49-95FB-FB9BD7765BEE}" dt="2025-02-20T13:24:25.674" v="1049" actId="26606"/>
          <ac:spMkLst>
            <pc:docMk/>
            <pc:sldMk cId="2227865149" sldId="265"/>
            <ac:spMk id="29" creationId="{744CAA32-F237-419C-A2DD-43C28D920D3C}"/>
          </ac:spMkLst>
        </pc:spChg>
        <pc:spChg chg="add del">
          <ac:chgData name="Jade Powell (2306061)" userId="cb5598d3-9bbe-4b50-b096-a248826e9f7f" providerId="ADAL" clId="{EF1F6923-8EBA-2B49-95FB-FB9BD7765BEE}" dt="2025-02-20T13:25:36.876" v="1052" actId="26606"/>
          <ac:spMkLst>
            <pc:docMk/>
            <pc:sldMk cId="2227865149" sldId="265"/>
            <ac:spMk id="35" creationId="{8FCE029E-5073-4498-8104-8427AA987352}"/>
          </ac:spMkLst>
        </pc:spChg>
        <pc:spChg chg="add">
          <ac:chgData name="Jade Powell (2306061)" userId="cb5598d3-9bbe-4b50-b096-a248826e9f7f" providerId="ADAL" clId="{EF1F6923-8EBA-2B49-95FB-FB9BD7765BEE}" dt="2025-02-20T13:25:36.876" v="1052" actId="26606"/>
          <ac:spMkLst>
            <pc:docMk/>
            <pc:sldMk cId="2227865149" sldId="265"/>
            <ac:spMk id="42" creationId="{DBDA151C-5770-45E4-AAFF-59E7F403866D}"/>
          </ac:spMkLst>
        </pc:spChg>
        <pc:picChg chg="add mod ord">
          <ac:chgData name="Jade Powell (2306061)" userId="cb5598d3-9bbe-4b50-b096-a248826e9f7f" providerId="ADAL" clId="{EF1F6923-8EBA-2B49-95FB-FB9BD7765BEE}" dt="2025-02-20T13:37:43.805" v="1670" actId="1076"/>
          <ac:picMkLst>
            <pc:docMk/>
            <pc:sldMk cId="2227865149" sldId="265"/>
            <ac:picMk id="4" creationId="{FCA20F86-8F7C-7CB2-EDC8-ED2E84A71369}"/>
          </ac:picMkLst>
        </pc:picChg>
        <pc:picChg chg="add mod ord">
          <ac:chgData name="Jade Powell (2306061)" userId="cb5598d3-9bbe-4b50-b096-a248826e9f7f" providerId="ADAL" clId="{EF1F6923-8EBA-2B49-95FB-FB9BD7765BEE}" dt="2025-02-20T13:37:53.911" v="1673" actId="1076"/>
          <ac:picMkLst>
            <pc:docMk/>
            <pc:sldMk cId="2227865149" sldId="265"/>
            <ac:picMk id="5" creationId="{6E2E1434-BAA8-0F34-89C7-9BFE4CD49246}"/>
          </ac:picMkLst>
        </pc:picChg>
        <pc:picChg chg="add del mod">
          <ac:chgData name="Jade Powell (2306061)" userId="cb5598d3-9bbe-4b50-b096-a248826e9f7f" providerId="ADAL" clId="{EF1F6923-8EBA-2B49-95FB-FB9BD7765BEE}" dt="2025-02-20T13:21:03.380" v="1027" actId="21"/>
          <ac:picMkLst>
            <pc:docMk/>
            <pc:sldMk cId="2227865149" sldId="265"/>
            <ac:picMk id="6" creationId="{8C872A34-47C9-1F72-C030-8C95D8133D32}"/>
          </ac:picMkLst>
        </pc:picChg>
        <pc:picChg chg="add del mod ord modCrop">
          <ac:chgData name="Jade Powell (2306061)" userId="cb5598d3-9bbe-4b50-b096-a248826e9f7f" providerId="ADAL" clId="{EF1F6923-8EBA-2B49-95FB-FB9BD7765BEE}" dt="2025-02-20T13:23:36.939" v="1046" actId="21"/>
          <ac:picMkLst>
            <pc:docMk/>
            <pc:sldMk cId="2227865149" sldId="265"/>
            <ac:picMk id="7" creationId="{E66446F2-648E-6499-2F8B-553763E0960F}"/>
          </ac:picMkLst>
        </pc:picChg>
        <pc:picChg chg="add del mod ord">
          <ac:chgData name="Jade Powell (2306061)" userId="cb5598d3-9bbe-4b50-b096-a248826e9f7f" providerId="ADAL" clId="{EF1F6923-8EBA-2B49-95FB-FB9BD7765BEE}" dt="2025-02-20T13:24:34.925" v="1050" actId="21"/>
          <ac:picMkLst>
            <pc:docMk/>
            <pc:sldMk cId="2227865149" sldId="265"/>
            <ac:picMk id="8" creationId="{C0A2A90E-CC4D-1295-0C29-E849A65A6538}"/>
          </ac:picMkLst>
        </pc:picChg>
        <pc:picChg chg="add mod ord">
          <ac:chgData name="Jade Powell (2306061)" userId="cb5598d3-9bbe-4b50-b096-a248826e9f7f" providerId="ADAL" clId="{EF1F6923-8EBA-2B49-95FB-FB9BD7765BEE}" dt="2025-02-20T13:37:41.700" v="1669" actId="1076"/>
          <ac:picMkLst>
            <pc:docMk/>
            <pc:sldMk cId="2227865149" sldId="265"/>
            <ac:picMk id="9" creationId="{45333B96-7064-4A4E-8D83-3326DBC6E133}"/>
          </ac:picMkLst>
        </pc:picChg>
        <pc:cxnChg chg="add del">
          <ac:chgData name="Jade Powell (2306061)" userId="cb5598d3-9bbe-4b50-b096-a248826e9f7f" providerId="ADAL" clId="{EF1F6923-8EBA-2B49-95FB-FB9BD7765BEE}" dt="2025-02-20T13:21:34.182" v="1029" actId="26606"/>
          <ac:cxnSpMkLst>
            <pc:docMk/>
            <pc:sldMk cId="2227865149" sldId="265"/>
            <ac:cxnSpMk id="13" creationId="{88D00D77-D299-4699-8F8E-BD436FF71518}"/>
          </ac:cxnSpMkLst>
        </pc:cxnChg>
        <pc:cxnChg chg="add del">
          <ac:chgData name="Jade Powell (2306061)" userId="cb5598d3-9bbe-4b50-b096-a248826e9f7f" providerId="ADAL" clId="{EF1F6923-8EBA-2B49-95FB-FB9BD7765BEE}" dt="2025-02-20T13:23:20.287" v="1045" actId="26606"/>
          <ac:cxnSpMkLst>
            <pc:docMk/>
            <pc:sldMk cId="2227865149" sldId="265"/>
            <ac:cxnSpMk id="20" creationId="{AFD399DC-C2A2-0C7F-F0B0-4A5341301965}"/>
          </ac:cxnSpMkLst>
        </pc:cxnChg>
        <pc:cxnChg chg="add del">
          <ac:chgData name="Jade Powell (2306061)" userId="cb5598d3-9bbe-4b50-b096-a248826e9f7f" providerId="ADAL" clId="{EF1F6923-8EBA-2B49-95FB-FB9BD7765BEE}" dt="2025-02-20T13:23:20.278" v="1044" actId="26606"/>
          <ac:cxnSpMkLst>
            <pc:docMk/>
            <pc:sldMk cId="2227865149" sldId="265"/>
            <ac:cxnSpMk id="27" creationId="{BA2659E8-8B99-46BE-91DD-757EEC3881BD}"/>
          </ac:cxnSpMkLst>
        </pc:cxnChg>
        <pc:cxnChg chg="add del">
          <ac:chgData name="Jade Powell (2306061)" userId="cb5598d3-9bbe-4b50-b096-a248826e9f7f" providerId="ADAL" clId="{EF1F6923-8EBA-2B49-95FB-FB9BD7765BEE}" dt="2025-02-20T13:24:25.674" v="1049" actId="26606"/>
          <ac:cxnSpMkLst>
            <pc:docMk/>
            <pc:sldMk cId="2227865149" sldId="265"/>
            <ac:cxnSpMk id="30" creationId="{E16CB74F-F3CC-4B0B-B50E-878BEDB2CF13}"/>
          </ac:cxnSpMkLst>
        </pc:cxnChg>
        <pc:cxnChg chg="add del">
          <ac:chgData name="Jade Powell (2306061)" userId="cb5598d3-9bbe-4b50-b096-a248826e9f7f" providerId="ADAL" clId="{EF1F6923-8EBA-2B49-95FB-FB9BD7765BEE}" dt="2025-02-20T13:25:36.876" v="1052" actId="26606"/>
          <ac:cxnSpMkLst>
            <pc:docMk/>
            <pc:sldMk cId="2227865149" sldId="265"/>
            <ac:cxnSpMk id="37" creationId="{BEFF515C-2521-4964-9DAC-2BFB8EC86AE4}"/>
          </ac:cxnSpMkLst>
        </pc:cxnChg>
        <pc:cxnChg chg="add">
          <ac:chgData name="Jade Powell (2306061)" userId="cb5598d3-9bbe-4b50-b096-a248826e9f7f" providerId="ADAL" clId="{EF1F6923-8EBA-2B49-95FB-FB9BD7765BEE}" dt="2025-02-20T13:25:36.876" v="1052" actId="26606"/>
          <ac:cxnSpMkLst>
            <pc:docMk/>
            <pc:sldMk cId="2227865149" sldId="265"/>
            <ac:cxnSpMk id="44" creationId="{BA2659E8-8B99-46BE-91DD-757EEC3881BD}"/>
          </ac:cxnSpMkLst>
        </pc:cxnChg>
      </pc:sldChg>
      <pc:sldChg chg="modSp new mod">
        <pc:chgData name="Jade Powell (2306061)" userId="cb5598d3-9bbe-4b50-b096-a248826e9f7f" providerId="ADAL" clId="{EF1F6923-8EBA-2B49-95FB-FB9BD7765BEE}" dt="2025-02-20T13:48:42.800" v="2053" actId="20577"/>
        <pc:sldMkLst>
          <pc:docMk/>
          <pc:sldMk cId="2071286998" sldId="269"/>
        </pc:sldMkLst>
        <pc:spChg chg="mod">
          <ac:chgData name="Jade Powell (2306061)" userId="cb5598d3-9bbe-4b50-b096-a248826e9f7f" providerId="ADAL" clId="{EF1F6923-8EBA-2B49-95FB-FB9BD7765BEE}" dt="2025-02-20T13:48:42.800" v="2053" actId="20577"/>
          <ac:spMkLst>
            <pc:docMk/>
            <pc:sldMk cId="2071286998" sldId="269"/>
            <ac:spMk id="9" creationId="{EC7C131D-85DF-CC4A-A630-5C8CB496A00D}"/>
          </ac:spMkLst>
        </pc:spChg>
        <pc:graphicFrameChg chg="modGraphic">
          <ac:chgData name="Jade Powell (2306061)" userId="cb5598d3-9bbe-4b50-b096-a248826e9f7f" providerId="ADAL" clId="{EF1F6923-8EBA-2B49-95FB-FB9BD7765BEE}" dt="2025-02-20T13:46:34.364" v="2052" actId="20577"/>
          <ac:graphicFrameMkLst>
            <pc:docMk/>
            <pc:sldMk cId="2071286998" sldId="269"/>
            <ac:graphicFrameMk id="4" creationId="{45CAAFE2-CCF2-7346-0120-7B7DD6A25C99}"/>
          </ac:graphicFrameMkLst>
        </pc:graphicFrameChg>
      </pc:sldChg>
      <pc:sldChg chg="modSp new mod">
        <pc:chgData name="Jade Powell (2306061)" userId="cb5598d3-9bbe-4b50-b096-a248826e9f7f" providerId="ADAL" clId="{EF1F6923-8EBA-2B49-95FB-FB9BD7765BEE}" dt="2025-02-20T14:08:06.647" v="3266" actId="27636"/>
        <pc:sldMkLst>
          <pc:docMk/>
          <pc:sldMk cId="974217677" sldId="271"/>
        </pc:sldMkLst>
        <pc:spChg chg="mod">
          <ac:chgData name="Jade Powell (2306061)" userId="cb5598d3-9bbe-4b50-b096-a248826e9f7f" providerId="ADAL" clId="{EF1F6923-8EBA-2B49-95FB-FB9BD7765BEE}" dt="2025-02-20T13:06:15.096" v="121" actId="20577"/>
          <ac:spMkLst>
            <pc:docMk/>
            <pc:sldMk cId="974217677" sldId="271"/>
            <ac:spMk id="2" creationId="{B0FF1EA5-C665-2A37-286B-A507FBA476A9}"/>
          </ac:spMkLst>
        </pc:spChg>
        <pc:spChg chg="mod">
          <ac:chgData name="Jade Powell (2306061)" userId="cb5598d3-9bbe-4b50-b096-a248826e9f7f" providerId="ADAL" clId="{EF1F6923-8EBA-2B49-95FB-FB9BD7765BEE}" dt="2025-02-20T14:08:06.647" v="3266" actId="27636"/>
          <ac:spMkLst>
            <pc:docMk/>
            <pc:sldMk cId="974217677" sldId="271"/>
            <ac:spMk id="3" creationId="{564128C4-41A3-F4F7-D460-FA4F4CBD9D54}"/>
          </ac:spMkLst>
        </pc:spChg>
      </pc:sldChg>
      <pc:sldChg chg="modSp new mod">
        <pc:chgData name="Jade Powell (2306061)" userId="cb5598d3-9bbe-4b50-b096-a248826e9f7f" providerId="ADAL" clId="{EF1F6923-8EBA-2B49-95FB-FB9BD7765BEE}" dt="2025-02-20T14:26:09.687" v="3320" actId="1076"/>
        <pc:sldMkLst>
          <pc:docMk/>
          <pc:sldMk cId="2215770851" sldId="272"/>
        </pc:sldMkLst>
        <pc:spChg chg="mod">
          <ac:chgData name="Jade Powell (2306061)" userId="cb5598d3-9bbe-4b50-b096-a248826e9f7f" providerId="ADAL" clId="{EF1F6923-8EBA-2B49-95FB-FB9BD7765BEE}" dt="2025-02-20T14:22:26.250" v="3296" actId="20577"/>
          <ac:spMkLst>
            <pc:docMk/>
            <pc:sldMk cId="2215770851" sldId="272"/>
            <ac:spMk id="2" creationId="{6DB7FAD8-0D91-023E-DA42-6332952D94BF}"/>
          </ac:spMkLst>
        </pc:spChg>
        <pc:spChg chg="mod">
          <ac:chgData name="Jade Powell (2306061)" userId="cb5598d3-9bbe-4b50-b096-a248826e9f7f" providerId="ADAL" clId="{EF1F6923-8EBA-2B49-95FB-FB9BD7765BEE}" dt="2025-02-20T14:26:09.687" v="3320" actId="1076"/>
          <ac:spMkLst>
            <pc:docMk/>
            <pc:sldMk cId="2215770851" sldId="272"/>
            <ac:spMk id="3" creationId="{36389A49-2150-4BC0-B2A2-F2D7E935AC63}"/>
          </ac:spMkLst>
        </pc:spChg>
      </pc:sldChg>
    </pc:docChg>
  </pc:docChgLst>
  <pc:docChgLst>
    <pc:chgData name="Maddie Perkins (2405690)" userId="S::2405690@student.uwtsd.ac.uk::07a7af7e-b4a9-4ce4-98e8-834b2d1492db" providerId="AD" clId="Web-{146D7614-5DB8-2AC5-A62F-704DC1D39679}"/>
    <pc:docChg chg="addSld modSld">
      <pc:chgData name="Maddie Perkins (2405690)" userId="S::2405690@student.uwtsd.ac.uk::07a7af7e-b4a9-4ce4-98e8-834b2d1492db" providerId="AD" clId="Web-{146D7614-5DB8-2AC5-A62F-704DC1D39679}" dt="2025-02-19T23:55:22.981" v="1125" actId="20577"/>
      <pc:docMkLst>
        <pc:docMk/>
      </pc:docMkLst>
      <pc:sldChg chg="modSp">
        <pc:chgData name="Maddie Perkins (2405690)" userId="S::2405690@student.uwtsd.ac.uk::07a7af7e-b4a9-4ce4-98e8-834b2d1492db" providerId="AD" clId="Web-{146D7614-5DB8-2AC5-A62F-704DC1D39679}" dt="2025-02-19T23:55:11.199" v="1124" actId="20577"/>
        <pc:sldMkLst>
          <pc:docMk/>
          <pc:sldMk cId="3926076917" sldId="266"/>
        </pc:sldMkLst>
        <pc:spChg chg="mod">
          <ac:chgData name="Maddie Perkins (2405690)" userId="S::2405690@student.uwtsd.ac.uk::07a7af7e-b4a9-4ce4-98e8-834b2d1492db" providerId="AD" clId="Web-{146D7614-5DB8-2AC5-A62F-704DC1D39679}" dt="2025-02-19T23:55:11.199" v="1124" actId="20577"/>
          <ac:spMkLst>
            <pc:docMk/>
            <pc:sldMk cId="3926076917" sldId="266"/>
            <ac:spMk id="2" creationId="{D13FC945-43DC-CBA8-C79C-72DE5A8D8AC3}"/>
          </ac:spMkLst>
        </pc:spChg>
      </pc:sldChg>
      <pc:sldChg chg="addSp delSp modSp new mod setBg">
        <pc:chgData name="Maddie Perkins (2405690)" userId="S::2405690@student.uwtsd.ac.uk::07a7af7e-b4a9-4ce4-98e8-834b2d1492db" providerId="AD" clId="Web-{146D7614-5DB8-2AC5-A62F-704DC1D39679}" dt="2025-02-19T23:31:58.850" v="784" actId="1076"/>
        <pc:sldMkLst>
          <pc:docMk/>
          <pc:sldMk cId="904049574" sldId="267"/>
        </pc:sldMkLst>
        <pc:spChg chg="mod">
          <ac:chgData name="Maddie Perkins (2405690)" userId="S::2405690@student.uwtsd.ac.uk::07a7af7e-b4a9-4ce4-98e8-834b2d1492db" providerId="AD" clId="Web-{146D7614-5DB8-2AC5-A62F-704DC1D39679}" dt="2025-02-19T23:25:41.366" v="764" actId="14100"/>
          <ac:spMkLst>
            <pc:docMk/>
            <pc:sldMk cId="904049574" sldId="267"/>
            <ac:spMk id="2" creationId="{7EB0B26B-C609-C630-E9B4-7A90B1EBCCD6}"/>
          </ac:spMkLst>
        </pc:spChg>
        <pc:spChg chg="mod">
          <ac:chgData name="Maddie Perkins (2405690)" userId="S::2405690@student.uwtsd.ac.uk::07a7af7e-b4a9-4ce4-98e8-834b2d1492db" providerId="AD" clId="Web-{146D7614-5DB8-2AC5-A62F-704DC1D39679}" dt="2025-02-19T23:25:48.601" v="766" actId="20577"/>
          <ac:spMkLst>
            <pc:docMk/>
            <pc:sldMk cId="904049574" sldId="267"/>
            <ac:spMk id="3" creationId="{B087955D-7C8B-6BBC-EA92-43B98564D722}"/>
          </ac:spMkLst>
        </pc:spChg>
        <pc:spChg chg="add del">
          <ac:chgData name="Maddie Perkins (2405690)" userId="S::2405690@student.uwtsd.ac.uk::07a7af7e-b4a9-4ce4-98e8-834b2d1492db" providerId="AD" clId="Web-{146D7614-5DB8-2AC5-A62F-704DC1D39679}" dt="2025-02-19T23:04:58.553" v="443"/>
          <ac:spMkLst>
            <pc:docMk/>
            <pc:sldMk cId="904049574" sldId="267"/>
            <ac:spMk id="4" creationId="{6DDD8F2C-7B89-74FD-E0E7-5FD105EFBBE1}"/>
          </ac:spMkLst>
        </pc:spChg>
        <pc:spChg chg="add mod">
          <ac:chgData name="Maddie Perkins (2405690)" userId="S::2405690@student.uwtsd.ac.uk::07a7af7e-b4a9-4ce4-98e8-834b2d1492db" providerId="AD" clId="Web-{146D7614-5DB8-2AC5-A62F-704DC1D39679}" dt="2025-02-19T23:31:54.616" v="783" actId="1076"/>
          <ac:spMkLst>
            <pc:docMk/>
            <pc:sldMk cId="904049574" sldId="267"/>
            <ac:spMk id="5" creationId="{05DAA532-1B91-7BE1-8EEE-D45E270A9DB2}"/>
          </ac:spMkLst>
        </pc:spChg>
        <pc:spChg chg="add mod">
          <ac:chgData name="Maddie Perkins (2405690)" userId="S::2405690@student.uwtsd.ac.uk::07a7af7e-b4a9-4ce4-98e8-834b2d1492db" providerId="AD" clId="Web-{146D7614-5DB8-2AC5-A62F-704DC1D39679}" dt="2025-02-19T23:25:51.945" v="767" actId="20577"/>
          <ac:spMkLst>
            <pc:docMk/>
            <pc:sldMk cId="904049574" sldId="267"/>
            <ac:spMk id="7" creationId="{906982EE-3E11-14BF-3F68-1504FDADC6DD}"/>
          </ac:spMkLst>
        </pc:spChg>
        <pc:spChg chg="add">
          <ac:chgData name="Maddie Perkins (2405690)" userId="S::2405690@student.uwtsd.ac.uk::07a7af7e-b4a9-4ce4-98e8-834b2d1492db" providerId="AD" clId="Web-{146D7614-5DB8-2AC5-A62F-704DC1D39679}" dt="2025-02-19T23:04:29.754" v="441"/>
          <ac:spMkLst>
            <pc:docMk/>
            <pc:sldMk cId="904049574" sldId="267"/>
            <ac:spMk id="8" creationId="{1653AE3C-AC4F-907C-B473-B9A30D21506F}"/>
          </ac:spMkLst>
        </pc:spChg>
        <pc:picChg chg="add mod">
          <ac:chgData name="Maddie Perkins (2405690)" userId="S::2405690@student.uwtsd.ac.uk::07a7af7e-b4a9-4ce4-98e8-834b2d1492db" providerId="AD" clId="Web-{146D7614-5DB8-2AC5-A62F-704DC1D39679}" dt="2025-02-19T23:24:13.626" v="751" actId="14100"/>
          <ac:picMkLst>
            <pc:docMk/>
            <pc:sldMk cId="904049574" sldId="267"/>
            <ac:picMk id="6" creationId="{76A084F0-F0E3-6F3C-18C1-4FD60DF7B015}"/>
          </ac:picMkLst>
        </pc:picChg>
        <pc:picChg chg="add mod">
          <ac:chgData name="Maddie Perkins (2405690)" userId="S::2405690@student.uwtsd.ac.uk::07a7af7e-b4a9-4ce4-98e8-834b2d1492db" providerId="AD" clId="Web-{146D7614-5DB8-2AC5-A62F-704DC1D39679}" dt="2025-02-19T23:31:58.850" v="784" actId="1076"/>
          <ac:picMkLst>
            <pc:docMk/>
            <pc:sldMk cId="904049574" sldId="267"/>
            <ac:picMk id="9" creationId="{4E8556F9-AF68-2200-5604-1B09615F0FDD}"/>
          </ac:picMkLst>
        </pc:picChg>
      </pc:sldChg>
      <pc:sldChg chg="modSp new">
        <pc:chgData name="Maddie Perkins (2405690)" userId="S::2405690@student.uwtsd.ac.uk::07a7af7e-b4a9-4ce4-98e8-834b2d1492db" providerId="AD" clId="Web-{146D7614-5DB8-2AC5-A62F-704DC1D39679}" dt="2025-02-19T23:55:22.981" v="1125" actId="20577"/>
        <pc:sldMkLst>
          <pc:docMk/>
          <pc:sldMk cId="665128677" sldId="268"/>
        </pc:sldMkLst>
        <pc:spChg chg="mod">
          <ac:chgData name="Maddie Perkins (2405690)" userId="S::2405690@student.uwtsd.ac.uk::07a7af7e-b4a9-4ce4-98e8-834b2d1492db" providerId="AD" clId="Web-{146D7614-5DB8-2AC5-A62F-704DC1D39679}" dt="2025-02-19T23:55:22.981" v="1125" actId="20577"/>
          <ac:spMkLst>
            <pc:docMk/>
            <pc:sldMk cId="665128677" sldId="268"/>
            <ac:spMk id="2" creationId="{CAFDACC9-26B3-B17B-8A66-11F7EE949F0E}"/>
          </ac:spMkLst>
        </pc:spChg>
        <pc:spChg chg="mod">
          <ac:chgData name="Maddie Perkins (2405690)" userId="S::2405690@student.uwtsd.ac.uk::07a7af7e-b4a9-4ce4-98e8-834b2d1492db" providerId="AD" clId="Web-{146D7614-5DB8-2AC5-A62F-704DC1D39679}" dt="2025-02-19T23:50:05.521" v="1122" actId="20577"/>
          <ac:spMkLst>
            <pc:docMk/>
            <pc:sldMk cId="665128677" sldId="268"/>
            <ac:spMk id="3" creationId="{969A5E10-ABF1-E148-2D1F-942F9770834E}"/>
          </ac:spMkLst>
        </pc:spChg>
      </pc:sldChg>
    </pc:docChg>
  </pc:docChgLst>
  <pc:docChgLst>
    <pc:chgData name="Maddie Perkins (2405690)" userId="S::2405690@student.uwtsd.ac.uk::07a7af7e-b4a9-4ce4-98e8-834b2d1492db" providerId="AD" clId="Web-{128289B5-FFB2-2144-556A-66EFC491D1F2}"/>
    <pc:docChg chg="delSld modSld">
      <pc:chgData name="Maddie Perkins (2405690)" userId="S::2405690@student.uwtsd.ac.uk::07a7af7e-b4a9-4ce4-98e8-834b2d1492db" providerId="AD" clId="Web-{128289B5-FFB2-2144-556A-66EFC491D1F2}" dt="2025-02-20T14:49:36.086" v="31" actId="20577"/>
      <pc:docMkLst>
        <pc:docMk/>
      </pc:docMkLst>
      <pc:sldChg chg="del">
        <pc:chgData name="Maddie Perkins (2405690)" userId="S::2405690@student.uwtsd.ac.uk::07a7af7e-b4a9-4ce4-98e8-834b2d1492db" providerId="AD" clId="Web-{128289B5-FFB2-2144-556A-66EFC491D1F2}" dt="2025-02-20T14:28:23.038" v="0"/>
        <pc:sldMkLst>
          <pc:docMk/>
          <pc:sldMk cId="2210018722" sldId="257"/>
        </pc:sldMkLst>
      </pc:sldChg>
      <pc:sldChg chg="modSp">
        <pc:chgData name="Maddie Perkins (2405690)" userId="S::2405690@student.uwtsd.ac.uk::07a7af7e-b4a9-4ce4-98e8-834b2d1492db" providerId="AD" clId="Web-{128289B5-FFB2-2144-556A-66EFC491D1F2}" dt="2025-02-20T14:34:43.563" v="13" actId="20577"/>
        <pc:sldMkLst>
          <pc:docMk/>
          <pc:sldMk cId="2828285340" sldId="261"/>
        </pc:sldMkLst>
        <pc:spChg chg="mod">
          <ac:chgData name="Maddie Perkins (2405690)" userId="S::2405690@student.uwtsd.ac.uk::07a7af7e-b4a9-4ce4-98e8-834b2d1492db" providerId="AD" clId="Web-{128289B5-FFB2-2144-556A-66EFC491D1F2}" dt="2025-02-20T14:34:43.563" v="13" actId="20577"/>
          <ac:spMkLst>
            <pc:docMk/>
            <pc:sldMk cId="2828285340" sldId="261"/>
            <ac:spMk id="2" creationId="{EAB4E774-3368-E281-D876-00AE4339D64B}"/>
          </ac:spMkLst>
        </pc:spChg>
      </pc:sldChg>
      <pc:sldChg chg="modSp">
        <pc:chgData name="Maddie Perkins (2405690)" userId="S::2405690@student.uwtsd.ac.uk::07a7af7e-b4a9-4ce4-98e8-834b2d1492db" providerId="AD" clId="Web-{128289B5-FFB2-2144-556A-66EFC491D1F2}" dt="2025-02-20T14:48:50.725" v="26" actId="20577"/>
        <pc:sldMkLst>
          <pc:docMk/>
          <pc:sldMk cId="2456214159" sldId="264"/>
        </pc:sldMkLst>
        <pc:spChg chg="mod">
          <ac:chgData name="Maddie Perkins (2405690)" userId="S::2405690@student.uwtsd.ac.uk::07a7af7e-b4a9-4ce4-98e8-834b2d1492db" providerId="AD" clId="Web-{128289B5-FFB2-2144-556A-66EFC491D1F2}" dt="2025-02-20T14:48:50.725" v="26" actId="20577"/>
          <ac:spMkLst>
            <pc:docMk/>
            <pc:sldMk cId="2456214159" sldId="264"/>
            <ac:spMk id="4" creationId="{AA89953E-89B7-4A77-4DCB-D897492D11B1}"/>
          </ac:spMkLst>
        </pc:spChg>
      </pc:sldChg>
      <pc:sldChg chg="modSp">
        <pc:chgData name="Maddie Perkins (2405690)" userId="S::2405690@student.uwtsd.ac.uk::07a7af7e-b4a9-4ce4-98e8-834b2d1492db" providerId="AD" clId="Web-{128289B5-FFB2-2144-556A-66EFC491D1F2}" dt="2025-02-20T14:49:36.086" v="31" actId="20577"/>
        <pc:sldMkLst>
          <pc:docMk/>
          <pc:sldMk cId="2227865149" sldId="265"/>
        </pc:sldMkLst>
        <pc:spChg chg="mod">
          <ac:chgData name="Maddie Perkins (2405690)" userId="S::2405690@student.uwtsd.ac.uk::07a7af7e-b4a9-4ce4-98e8-834b2d1492db" providerId="AD" clId="Web-{128289B5-FFB2-2144-556A-66EFC491D1F2}" dt="2025-02-20T14:49:36.086" v="31" actId="20577"/>
          <ac:spMkLst>
            <pc:docMk/>
            <pc:sldMk cId="2227865149" sldId="265"/>
            <ac:spMk id="3" creationId="{55883175-B024-8417-E034-614CE42B1697}"/>
          </ac:spMkLst>
        </pc:spChg>
      </pc:sldChg>
      <pc:sldChg chg="modSp">
        <pc:chgData name="Maddie Perkins (2405690)" userId="S::2405690@student.uwtsd.ac.uk::07a7af7e-b4a9-4ce4-98e8-834b2d1492db" providerId="AD" clId="Web-{128289B5-FFB2-2144-556A-66EFC491D1F2}" dt="2025-02-20T14:35:12.204" v="23" actId="14100"/>
        <pc:sldMkLst>
          <pc:docMk/>
          <pc:sldMk cId="904049574" sldId="267"/>
        </pc:sldMkLst>
        <pc:spChg chg="mod">
          <ac:chgData name="Maddie Perkins (2405690)" userId="S::2405690@student.uwtsd.ac.uk::07a7af7e-b4a9-4ce4-98e8-834b2d1492db" providerId="AD" clId="Web-{128289B5-FFB2-2144-556A-66EFC491D1F2}" dt="2025-02-20T14:35:12.204" v="23" actId="14100"/>
          <ac:spMkLst>
            <pc:docMk/>
            <pc:sldMk cId="904049574" sldId="267"/>
            <ac:spMk id="2" creationId="{7EB0B26B-C609-C630-E9B4-7A90B1EBCCD6}"/>
          </ac:spMkLst>
        </pc:spChg>
      </pc:sldChg>
      <pc:sldChg chg="modSp">
        <pc:chgData name="Maddie Perkins (2405690)" userId="S::2405690@student.uwtsd.ac.uk::07a7af7e-b4a9-4ce4-98e8-834b2d1492db" providerId="AD" clId="Web-{128289B5-FFB2-2144-556A-66EFC491D1F2}" dt="2025-02-20T14:34:19.453" v="2" actId="20577"/>
        <pc:sldMkLst>
          <pc:docMk/>
          <pc:sldMk cId="2071286998" sldId="269"/>
        </pc:sldMkLst>
        <pc:spChg chg="mod">
          <ac:chgData name="Maddie Perkins (2405690)" userId="S::2405690@student.uwtsd.ac.uk::07a7af7e-b4a9-4ce4-98e8-834b2d1492db" providerId="AD" clId="Web-{128289B5-FFB2-2144-556A-66EFC491D1F2}" dt="2025-02-20T14:34:19.453" v="2" actId="20577"/>
          <ac:spMkLst>
            <pc:docMk/>
            <pc:sldMk cId="2071286998" sldId="269"/>
            <ac:spMk id="2" creationId="{D53A7A43-6900-4445-0BDE-6A591FCABAB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2/20/2025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30747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2/20/2025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81892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2/20/2025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6659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2/20/2025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8489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2/20/2025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21846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2/20/2025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25092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2/20/2025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0130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2/20/2025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74611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2/20/2025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55820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2/20/2025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0419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2/20/2025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492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2/20/2025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014676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ciencedirect.com/topics/medicine-and-dentistry/agility#:~:text=Agility%20is%20the%20ability%20to,difficulty%20level%20of%20the%20athlete"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2.xml"/><Relationship Id="rId4" Type="http://schemas.openxmlformats.org/officeDocument/2006/relationships/hyperlink" Target="https://www.rockstaracademy.com/blog/10-speed-and-agility-training-to-improve-your-performanc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y.clevelandclinic.org/health/articles/24754-cardiovascular-endurance" TargetMode="External"/><Relationship Id="rId2" Type="http://schemas.openxmlformats.org/officeDocument/2006/relationships/hyperlink" Target="https://doi.org/10.47197/retos.v51.100430" TargetMode="External"/><Relationship Id="rId1" Type="http://schemas.openxmlformats.org/officeDocument/2006/relationships/slideLayout" Target="../slideLayouts/slideLayout2.xml"/><Relationship Id="rId4" Type="http://schemas.openxmlformats.org/officeDocument/2006/relationships/hyperlink" Target="https://www.3dmotiondance.com/blog/2023/benefits-of-cardio-training-for-dances.html#:~:text=Cardio%20training%20such%20as%20jogging,performance%20and%20more%20graceful%20movemen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itterpedia.org/2024/05/27/master-coordination-for-better-dance-key-exercises-and-drills/" TargetMode="External"/><Relationship Id="rId2" Type="http://schemas.openxmlformats.org/officeDocument/2006/relationships/hyperlink" Target="https://www.ballerinagallery.com/balance-and-coordination-drills-for-ballet-dancers/" TargetMode="External"/><Relationship Id="rId1" Type="http://schemas.openxmlformats.org/officeDocument/2006/relationships/slideLayout" Target="../slideLayouts/slideLayout2.xml"/><Relationship Id="rId4" Type="http://schemas.openxmlformats.org/officeDocument/2006/relationships/hyperlink" Target="https://www.topendsports.com/fitness/balanc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Kettlebells on the floor">
            <a:extLst>
              <a:ext uri="{FF2B5EF4-FFF2-40B4-BE49-F238E27FC236}">
                <a16:creationId xmlns:a16="http://schemas.microsoft.com/office/drawing/2014/main" id="{C34D9281-78AA-CBD2-88BF-3631A7078778}"/>
              </a:ext>
            </a:extLst>
          </p:cNvPr>
          <p:cNvPicPr>
            <a:picLocks noChangeAspect="1"/>
          </p:cNvPicPr>
          <p:nvPr/>
        </p:nvPicPr>
        <p:blipFill>
          <a:blip r:embed="rId2">
            <a:alphaModFix amt="40000"/>
          </a:blip>
          <a:srcRect l="1446" t="12929" r="7639" b="10344"/>
          <a:stretch/>
        </p:blipFill>
        <p:spPr>
          <a:xfrm>
            <a:off x="20" y="152"/>
            <a:ext cx="12191980" cy="6857848"/>
          </a:xfrm>
          <a:prstGeom prst="rect">
            <a:avLst/>
          </a:prstGeom>
        </p:spPr>
      </p:pic>
      <p:sp>
        <p:nvSpPr>
          <p:cNvPr id="2" name="Title 1"/>
          <p:cNvSpPr>
            <a:spLocks noGrp="1"/>
          </p:cNvSpPr>
          <p:nvPr>
            <p:ph type="ctrTitle"/>
          </p:nvPr>
        </p:nvSpPr>
        <p:spPr>
          <a:xfrm>
            <a:off x="640080" y="985233"/>
            <a:ext cx="5758628" cy="3355853"/>
          </a:xfrm>
        </p:spPr>
        <p:txBody>
          <a:bodyPr anchor="t">
            <a:normAutofit/>
          </a:bodyPr>
          <a:lstStyle/>
          <a:p>
            <a:r>
              <a:rPr lang="en-GB" sz="6000" dirty="0">
                <a:solidFill>
                  <a:srgbClr val="FFFFFF"/>
                </a:solidFill>
              </a:rPr>
              <a:t>Fitness and Wellbeing</a:t>
            </a:r>
          </a:p>
        </p:txBody>
      </p:sp>
      <p:sp>
        <p:nvSpPr>
          <p:cNvPr id="3" name="Subtitle 2"/>
          <p:cNvSpPr>
            <a:spLocks noGrp="1"/>
          </p:cNvSpPr>
          <p:nvPr>
            <p:ph type="subTitle" idx="1"/>
          </p:nvPr>
        </p:nvSpPr>
        <p:spPr>
          <a:xfrm>
            <a:off x="640080" y="5251621"/>
            <a:ext cx="4439920" cy="1104721"/>
          </a:xfrm>
        </p:spPr>
        <p:txBody>
          <a:bodyPr vert="horz" lIns="91440" tIns="45720" rIns="91440" bIns="45720" rtlCol="0" anchor="t">
            <a:normAutofit/>
          </a:bodyPr>
          <a:lstStyle/>
          <a:p>
            <a:r>
              <a:rPr lang="en-GB">
                <a:solidFill>
                  <a:srgbClr val="FFFFFF"/>
                </a:solidFill>
              </a:rPr>
              <a:t>Jade, Issy, Maddie, Ethan, Freya</a:t>
            </a:r>
          </a:p>
        </p:txBody>
      </p:sp>
      <p:cxnSp>
        <p:nvCxnSpPr>
          <p:cNvPr id="11" name="Straight Connector 10">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45333B96-7064-4A4E-8D83-3326DBC6E133}"/>
              </a:ext>
            </a:extLst>
          </p:cNvPr>
          <p:cNvPicPr>
            <a:picLocks noChangeAspect="1"/>
          </p:cNvPicPr>
          <p:nvPr/>
        </p:nvPicPr>
        <p:blipFill>
          <a:blip r:embed="rId2"/>
          <a:srcRect l="20108" r="3249" b="3"/>
          <a:stretch/>
        </p:blipFill>
        <p:spPr>
          <a:xfrm>
            <a:off x="137289" y="882367"/>
            <a:ext cx="2177286" cy="2840756"/>
          </a:xfrm>
          <a:prstGeom prst="rect">
            <a:avLst/>
          </a:prstGeom>
        </p:spPr>
      </p:pic>
      <p:pic>
        <p:nvPicPr>
          <p:cNvPr id="4" name="Picture 3" descr="A person in a dance pose&#10;&#10;AI-generated content may be incorrect.">
            <a:extLst>
              <a:ext uri="{FF2B5EF4-FFF2-40B4-BE49-F238E27FC236}">
                <a16:creationId xmlns:a16="http://schemas.microsoft.com/office/drawing/2014/main" id="{FCA20F86-8F7C-7CB2-EDC8-ED2E84A71369}"/>
              </a:ext>
            </a:extLst>
          </p:cNvPr>
          <p:cNvPicPr>
            <a:picLocks noChangeAspect="1"/>
          </p:cNvPicPr>
          <p:nvPr/>
        </p:nvPicPr>
        <p:blipFill>
          <a:blip r:embed="rId3"/>
          <a:srcRect r="3" b="13222"/>
          <a:stretch/>
        </p:blipFill>
        <p:spPr>
          <a:xfrm>
            <a:off x="445412" y="3868310"/>
            <a:ext cx="2160513" cy="2840756"/>
          </a:xfrm>
          <a:prstGeom prst="rect">
            <a:avLst/>
          </a:prstGeom>
        </p:spPr>
      </p:pic>
      <p:pic>
        <p:nvPicPr>
          <p:cNvPr id="5" name="Picture 4" descr="A person dancing on a stage&#10;&#10;AI-generated content may be incorrect.">
            <a:extLst>
              <a:ext uri="{FF2B5EF4-FFF2-40B4-BE49-F238E27FC236}">
                <a16:creationId xmlns:a16="http://schemas.microsoft.com/office/drawing/2014/main" id="{6E2E1434-BAA8-0F34-89C7-9BFE4CD49246}"/>
              </a:ext>
            </a:extLst>
          </p:cNvPr>
          <p:cNvPicPr>
            <a:picLocks noChangeAspect="1"/>
          </p:cNvPicPr>
          <p:nvPr/>
        </p:nvPicPr>
        <p:blipFill>
          <a:blip r:embed="rId4"/>
          <a:srcRect l="6990" r="7727" b="-3"/>
          <a:stretch/>
        </p:blipFill>
        <p:spPr>
          <a:xfrm>
            <a:off x="2859456" y="1121137"/>
            <a:ext cx="2625823" cy="3425973"/>
          </a:xfrm>
          <a:prstGeom prst="rect">
            <a:avLst/>
          </a:prstGeom>
        </p:spPr>
      </p:pic>
      <p:cxnSp>
        <p:nvCxnSpPr>
          <p:cNvPr id="44" name="Straight Connector 43">
            <a:extLst>
              <a:ext uri="{FF2B5EF4-FFF2-40B4-BE49-F238E27FC236}">
                <a16:creationId xmlns:a16="http://schemas.microsoft.com/office/drawing/2014/main" id="{BA2659E8-8B99-46BE-91DD-757EEC3881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96027" y="3425973"/>
            <a:ext cx="0" cy="2843784"/>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86E0089-C4C4-7AA3-404D-3F71403CA365}"/>
              </a:ext>
            </a:extLst>
          </p:cNvPr>
          <p:cNvSpPr>
            <a:spLocks noGrp="1"/>
          </p:cNvSpPr>
          <p:nvPr>
            <p:ph type="title"/>
          </p:nvPr>
        </p:nvSpPr>
        <p:spPr>
          <a:xfrm>
            <a:off x="0" y="0"/>
            <a:ext cx="5581628" cy="1863436"/>
          </a:xfrm>
        </p:spPr>
        <p:txBody>
          <a:bodyPr anchor="t">
            <a:normAutofit/>
          </a:bodyPr>
          <a:lstStyle/>
          <a:p>
            <a:r>
              <a:rPr lang="en-GB" u="sng"/>
              <a:t>Flexibility - Jade</a:t>
            </a:r>
          </a:p>
        </p:txBody>
      </p:sp>
      <p:sp>
        <p:nvSpPr>
          <p:cNvPr id="3" name="Content Placeholder 2">
            <a:extLst>
              <a:ext uri="{FF2B5EF4-FFF2-40B4-BE49-F238E27FC236}">
                <a16:creationId xmlns:a16="http://schemas.microsoft.com/office/drawing/2014/main" id="{55883175-B024-8417-E034-614CE42B1697}"/>
              </a:ext>
            </a:extLst>
          </p:cNvPr>
          <p:cNvSpPr>
            <a:spLocks noGrp="1"/>
          </p:cNvSpPr>
          <p:nvPr>
            <p:ph idx="1"/>
          </p:nvPr>
        </p:nvSpPr>
        <p:spPr>
          <a:xfrm>
            <a:off x="6748577" y="882367"/>
            <a:ext cx="5446306" cy="6443663"/>
          </a:xfrm>
        </p:spPr>
        <p:txBody>
          <a:bodyPr anchor="b">
            <a:normAutofit fontScale="85000" lnSpcReduction="20000"/>
          </a:bodyPr>
          <a:lstStyle/>
          <a:p>
            <a:pPr marL="0" indent="0">
              <a:buNone/>
            </a:pPr>
            <a:r>
              <a:rPr lang="en-GB" dirty="0"/>
              <a:t>Flexibility is a huge factor of dance because we use it constantly without thinking. For example, stretching is done before you even start dancing in order to prepare the muscles and help to prevent injury. Also, physically, dancing requires it as we use it in many styles such as Ballet. A warmup that we sometimes cover is hamstring static stretching, this is a very precise move and requires your body to be very flexible. I have researched and read this in a book called ‘Dance Anatomy’ by Jacqui Greene Haas. The information below is from this:</a:t>
            </a:r>
          </a:p>
          <a:p>
            <a:pPr marL="0" indent="0">
              <a:buNone/>
            </a:pPr>
            <a:r>
              <a:rPr lang="en-GB" u="sng" dirty="0"/>
              <a:t>’Execution’</a:t>
            </a:r>
          </a:p>
          <a:p>
            <a:pPr marL="0" indent="0">
              <a:buNone/>
            </a:pPr>
            <a:r>
              <a:rPr lang="en-GB" dirty="0"/>
              <a:t>Place your right leg on the barre in a </a:t>
            </a:r>
            <a:r>
              <a:rPr lang="en-GB" dirty="0" err="1"/>
              <a:t>devant</a:t>
            </a:r>
            <a:r>
              <a:rPr lang="en-GB" dirty="0"/>
              <a:t> position. Angle yourself so that you can hold onto the barre with your left hand while your leg is slightly rotated externally in the sagittal plane. Your right arm is overhead.’</a:t>
            </a:r>
          </a:p>
          <a:p>
            <a:pPr marL="0" indent="0">
              <a:buNone/>
            </a:pPr>
            <a:r>
              <a:rPr lang="en-GB" dirty="0"/>
              <a:t>This is just one example of one movement that we cover in university as Musical Theatre students. You can imagine how much flexibility is required across the whole module as we dance 4 days a week.</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2786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A7A43-6900-4445-0BDE-6A591FCABAB1}"/>
              </a:ext>
            </a:extLst>
          </p:cNvPr>
          <p:cNvSpPr>
            <a:spLocks noGrp="1"/>
          </p:cNvSpPr>
          <p:nvPr>
            <p:ph type="title"/>
          </p:nvPr>
        </p:nvSpPr>
        <p:spPr>
          <a:xfrm>
            <a:off x="119218" y="185196"/>
            <a:ext cx="10890929" cy="1097280"/>
          </a:xfrm>
        </p:spPr>
        <p:txBody>
          <a:bodyPr/>
          <a:lstStyle/>
          <a:p>
            <a:r>
              <a:rPr lang="en-US" dirty="0"/>
              <a:t>Speed and agility- Issy</a:t>
            </a:r>
          </a:p>
        </p:txBody>
      </p:sp>
      <p:graphicFrame>
        <p:nvGraphicFramePr>
          <p:cNvPr id="4" name="Content Placeholder 3">
            <a:extLst>
              <a:ext uri="{FF2B5EF4-FFF2-40B4-BE49-F238E27FC236}">
                <a16:creationId xmlns:a16="http://schemas.microsoft.com/office/drawing/2014/main" id="{45CAAFE2-CCF2-7346-0120-7B7DD6A25C99}"/>
              </a:ext>
            </a:extLst>
          </p:cNvPr>
          <p:cNvGraphicFramePr>
            <a:graphicFrameLocks noGrp="1"/>
          </p:cNvGraphicFramePr>
          <p:nvPr>
            <p:ph idx="1"/>
            <p:extLst>
              <p:ext uri="{D42A27DB-BD31-4B8C-83A1-F6EECF244321}">
                <p14:modId xmlns:p14="http://schemas.microsoft.com/office/powerpoint/2010/main" val="3730691041"/>
              </p:ext>
            </p:extLst>
          </p:nvPr>
        </p:nvGraphicFramePr>
        <p:xfrm>
          <a:off x="177452" y="814191"/>
          <a:ext cx="11790828" cy="4501957"/>
        </p:xfrm>
        <a:graphic>
          <a:graphicData uri="http://schemas.openxmlformats.org/drawingml/2006/table">
            <a:tbl>
              <a:tblPr firstRow="1" bandRow="1">
                <a:tableStyleId>{5C22544A-7EE6-4342-B048-85BDC9FD1C3A}</a:tableStyleId>
              </a:tblPr>
              <a:tblGrid>
                <a:gridCol w="5895414">
                  <a:extLst>
                    <a:ext uri="{9D8B030D-6E8A-4147-A177-3AD203B41FA5}">
                      <a16:colId xmlns:a16="http://schemas.microsoft.com/office/drawing/2014/main" val="2064798795"/>
                    </a:ext>
                  </a:extLst>
                </a:gridCol>
                <a:gridCol w="5895414">
                  <a:extLst>
                    <a:ext uri="{9D8B030D-6E8A-4147-A177-3AD203B41FA5}">
                      <a16:colId xmlns:a16="http://schemas.microsoft.com/office/drawing/2014/main" val="2475480323"/>
                    </a:ext>
                  </a:extLst>
                </a:gridCol>
              </a:tblGrid>
              <a:tr h="378390">
                <a:tc>
                  <a:txBody>
                    <a:bodyPr/>
                    <a:lstStyle/>
                    <a:p>
                      <a:r>
                        <a:rPr lang="en-GB" dirty="0"/>
                        <a:t>speed</a:t>
                      </a:r>
                    </a:p>
                  </a:txBody>
                  <a:tcPr/>
                </a:tc>
                <a:tc>
                  <a:txBody>
                    <a:bodyPr/>
                    <a:lstStyle/>
                    <a:p>
                      <a:r>
                        <a:rPr lang="en-GB" dirty="0"/>
                        <a:t>Agility</a:t>
                      </a:r>
                      <a:endParaRPr lang="en-GB" dirty="0" err="1"/>
                    </a:p>
                  </a:txBody>
                  <a:tcPr/>
                </a:tc>
                <a:extLst>
                  <a:ext uri="{0D108BD9-81ED-4DB2-BD59-A6C34878D82A}">
                    <a16:rowId xmlns:a16="http://schemas.microsoft.com/office/drawing/2014/main" val="3718138811"/>
                  </a:ext>
                </a:extLst>
              </a:tr>
              <a:tr h="378390">
                <a:tc>
                  <a:txBody>
                    <a:bodyPr/>
                    <a:lstStyle/>
                    <a:p>
                      <a:r>
                        <a:rPr lang="en-GB" dirty="0"/>
                        <a:t>What is it?</a:t>
                      </a:r>
                      <a:endParaRPr lang="en-GB">
                        <a:latin typeface="Grandview Display"/>
                      </a:endParaRPr>
                    </a:p>
                  </a:txBody>
                  <a:tcPr/>
                </a:tc>
                <a:tc>
                  <a:txBody>
                    <a:bodyPr/>
                    <a:lstStyle/>
                    <a:p>
                      <a:endParaRPr lang="en-GB"/>
                    </a:p>
                  </a:txBody>
                  <a:tcPr/>
                </a:tc>
                <a:extLst>
                  <a:ext uri="{0D108BD9-81ED-4DB2-BD59-A6C34878D82A}">
                    <a16:rowId xmlns:a16="http://schemas.microsoft.com/office/drawing/2014/main" val="2521801113"/>
                  </a:ext>
                </a:extLst>
              </a:tr>
              <a:tr h="691541">
                <a:tc>
                  <a:txBody>
                    <a:bodyPr/>
                    <a:lstStyle/>
                    <a:p>
                      <a:pPr lvl="0">
                        <a:buNone/>
                      </a:pPr>
                      <a:r>
                        <a:rPr lang="en-GB" sz="1800" b="0" i="0" u="none" strike="noStrike" noProof="0" dirty="0">
                          <a:solidFill>
                            <a:srgbClr val="141414"/>
                          </a:solidFill>
                          <a:latin typeface="Grandview Display"/>
                        </a:rPr>
                        <a:t>The ability to move all or a part of the body as quickly as possible.</a:t>
                      </a:r>
                      <a:endParaRPr lang="en-US" sz="1800" dirty="0">
                        <a:latin typeface="Grandview Display"/>
                      </a:endParaRPr>
                    </a:p>
                  </a:txBody>
                  <a:tcPr/>
                </a:tc>
                <a:tc>
                  <a:txBody>
                    <a:bodyPr/>
                    <a:lstStyle/>
                    <a:p>
                      <a:pPr lvl="0">
                        <a:buNone/>
                      </a:pPr>
                      <a:r>
                        <a:rPr lang="en-GB" sz="1800" b="0" i="0" u="none" strike="noStrike" noProof="0" dirty="0">
                          <a:solidFill>
                            <a:srgbClr val="000000"/>
                          </a:solidFill>
                          <a:latin typeface="Grandview Display"/>
                        </a:rPr>
                        <a:t>Agility is the ability to rapidly change body direction, accelerate, or decelerate. </a:t>
                      </a:r>
                      <a:endParaRPr lang="en-US" sz="1800" dirty="0">
                        <a:latin typeface="Grandview Display"/>
                      </a:endParaRPr>
                    </a:p>
                  </a:txBody>
                  <a:tcPr/>
                </a:tc>
                <a:extLst>
                  <a:ext uri="{0D108BD9-81ED-4DB2-BD59-A6C34878D82A}">
                    <a16:rowId xmlns:a16="http://schemas.microsoft.com/office/drawing/2014/main" val="1008921561"/>
                  </a:ext>
                </a:extLst>
              </a:tr>
              <a:tr h="404486">
                <a:tc>
                  <a:txBody>
                    <a:bodyPr/>
                    <a:lstStyle/>
                    <a:p>
                      <a:pPr lvl="0">
                        <a:buNone/>
                      </a:pPr>
                      <a:r>
                        <a:rPr lang="en-GB" dirty="0"/>
                        <a:t>Why is it Important?</a:t>
                      </a:r>
                    </a:p>
                  </a:txBody>
                  <a:tcPr/>
                </a:tc>
                <a:tc>
                  <a:txBody>
                    <a:bodyPr/>
                    <a:lstStyle/>
                    <a:p>
                      <a:pPr lvl="0">
                        <a:buNone/>
                      </a:pPr>
                      <a:endParaRPr lang="en-GB" dirty="0"/>
                    </a:p>
                  </a:txBody>
                  <a:tcPr/>
                </a:tc>
                <a:extLst>
                  <a:ext uri="{0D108BD9-81ED-4DB2-BD59-A6C34878D82A}">
                    <a16:rowId xmlns:a16="http://schemas.microsoft.com/office/drawing/2014/main" val="4177442679"/>
                  </a:ext>
                </a:extLst>
              </a:tr>
              <a:tr h="2283390">
                <a:tc>
                  <a:txBody>
                    <a:bodyPr/>
                    <a:lstStyle/>
                    <a:p>
                      <a:pPr lvl="0" algn="l">
                        <a:lnSpc>
                          <a:spcPct val="100000"/>
                        </a:lnSpc>
                        <a:spcBef>
                          <a:spcPts val="0"/>
                        </a:spcBef>
                        <a:spcAft>
                          <a:spcPts val="0"/>
                        </a:spcAft>
                        <a:buNone/>
                      </a:pPr>
                      <a:r>
                        <a:rPr lang="en-GB" sz="1800" b="0" i="0" u="none" strike="noStrike" noProof="0" dirty="0">
                          <a:latin typeface="Grandview Display"/>
                        </a:rPr>
                        <a:t>Speed is necessary during a routine to keep in time with the music. It also makes our movements in dance more precise. We need speed for dance styles such as hip-hop, jazz, tap, commercial and ballet. This can be shown in things like jumping, frappé’s, paradiddles, </a:t>
                      </a:r>
                      <a:r>
                        <a:rPr lang="en-GB" sz="1800" b="0" i="0" u="none" strike="noStrike" noProof="0" dirty="0" err="1">
                          <a:latin typeface="Grandview Display"/>
                        </a:rPr>
                        <a:t>c</a:t>
                      </a:r>
                      <a:r>
                        <a:rPr lang="en-GB" sz="1800" b="0" i="1" u="none" strike="noStrike" noProof="0" dirty="0" err="1">
                          <a:latin typeface="Grandview Display"/>
                        </a:rPr>
                        <a:t>haînes</a:t>
                      </a:r>
                      <a:r>
                        <a:rPr lang="en-GB" sz="1800" b="0" i="0" u="none" strike="noStrike" noProof="0" dirty="0">
                          <a:latin typeface="Grandview Display"/>
                        </a:rPr>
                        <a:t> and many more.</a:t>
                      </a:r>
                      <a:endParaRPr lang="en-GB" dirty="0"/>
                    </a:p>
                    <a:p>
                      <a:pPr lvl="0">
                        <a:buNone/>
                      </a:pPr>
                      <a:endParaRPr lang="en-GB" dirty="0"/>
                    </a:p>
                  </a:txBody>
                  <a:tcPr/>
                </a:tc>
                <a:tc>
                  <a:txBody>
                    <a:bodyPr/>
                    <a:lstStyle/>
                    <a:p>
                      <a:pPr lvl="0">
                        <a:buNone/>
                      </a:pPr>
                      <a:r>
                        <a:rPr lang="en-GB" dirty="0"/>
                        <a:t>Agility helps us change directions during a dance whilst maintaining balance and control. We use our agility to transition between movements. This is also required for dance styles such as Ballet, jazz and commercial.</a:t>
                      </a:r>
                    </a:p>
                  </a:txBody>
                  <a:tcPr/>
                </a:tc>
                <a:extLst>
                  <a:ext uri="{0D108BD9-81ED-4DB2-BD59-A6C34878D82A}">
                    <a16:rowId xmlns:a16="http://schemas.microsoft.com/office/drawing/2014/main" val="1062138066"/>
                  </a:ext>
                </a:extLst>
              </a:tr>
              <a:tr h="365342">
                <a:tc>
                  <a:txBody>
                    <a:bodyPr/>
                    <a:lstStyle/>
                    <a:p>
                      <a:pPr lvl="0">
                        <a:buNone/>
                      </a:pPr>
                      <a:r>
                        <a:rPr lang="en-GB" dirty="0"/>
                        <a:t>How to improve it?</a:t>
                      </a:r>
                    </a:p>
                  </a:txBody>
                  <a:tcPr/>
                </a:tc>
                <a:tc>
                  <a:txBody>
                    <a:bodyPr/>
                    <a:lstStyle/>
                    <a:p>
                      <a:pPr lvl="0">
                        <a:buNone/>
                      </a:pPr>
                      <a:endParaRPr lang="en-GB" dirty="0"/>
                    </a:p>
                  </a:txBody>
                  <a:tcPr/>
                </a:tc>
                <a:extLst>
                  <a:ext uri="{0D108BD9-81ED-4DB2-BD59-A6C34878D82A}">
                    <a16:rowId xmlns:a16="http://schemas.microsoft.com/office/drawing/2014/main" val="1783583128"/>
                  </a:ext>
                </a:extLst>
              </a:tr>
            </a:tbl>
          </a:graphicData>
        </a:graphic>
      </p:graphicFrame>
      <p:sp>
        <p:nvSpPr>
          <p:cNvPr id="9" name="TextBox 8">
            <a:extLst>
              <a:ext uri="{FF2B5EF4-FFF2-40B4-BE49-F238E27FC236}">
                <a16:creationId xmlns:a16="http://schemas.microsoft.com/office/drawing/2014/main" id="{EC7C131D-85DF-CC4A-A630-5C8CB496A00D}"/>
              </a:ext>
            </a:extLst>
          </p:cNvPr>
          <p:cNvSpPr txBox="1"/>
          <p:nvPr/>
        </p:nvSpPr>
        <p:spPr>
          <a:xfrm>
            <a:off x="177362" y="5503920"/>
            <a:ext cx="68081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 both components of fitness, you can improve them with similar exercises that can be  used in your warm-ups. These include high knees, shuttle runs and lunges.</a:t>
            </a:r>
          </a:p>
        </p:txBody>
      </p:sp>
      <p:pic>
        <p:nvPicPr>
          <p:cNvPr id="10" name="Picture 9" descr="Effective Exercises To Boost Your Speed and Agility - High-Knee Drills">
            <a:extLst>
              <a:ext uri="{FF2B5EF4-FFF2-40B4-BE49-F238E27FC236}">
                <a16:creationId xmlns:a16="http://schemas.microsoft.com/office/drawing/2014/main" id="{A26EBE55-247E-ED9B-E481-32B8FAC93524}"/>
              </a:ext>
            </a:extLst>
          </p:cNvPr>
          <p:cNvPicPr>
            <a:picLocks noChangeAspect="1"/>
          </p:cNvPicPr>
          <p:nvPr/>
        </p:nvPicPr>
        <p:blipFill>
          <a:blip r:embed="rId2"/>
          <a:stretch>
            <a:fillRect/>
          </a:stretch>
        </p:blipFill>
        <p:spPr>
          <a:xfrm>
            <a:off x="7511442" y="4031457"/>
            <a:ext cx="3192049" cy="2563331"/>
          </a:xfrm>
          <a:prstGeom prst="rect">
            <a:avLst/>
          </a:prstGeom>
          <a:ln w="38100" cap="sq">
            <a:solidFill>
              <a:srgbClr val="00B0F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71286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or Posture &amp; its Effects on the Body | National Spine ...">
            <a:extLst>
              <a:ext uri="{FF2B5EF4-FFF2-40B4-BE49-F238E27FC236}">
                <a16:creationId xmlns:a16="http://schemas.microsoft.com/office/drawing/2014/main" id="{A402693A-DF1A-D8EA-5A8F-2791BCB81EBD}"/>
              </a:ext>
            </a:extLst>
          </p:cNvPr>
          <p:cNvPicPr>
            <a:picLocks noChangeAspect="1"/>
          </p:cNvPicPr>
          <p:nvPr/>
        </p:nvPicPr>
        <p:blipFill>
          <a:blip r:embed="rId2"/>
          <a:srcRect r="-2" b="6105"/>
          <a:stretch/>
        </p:blipFill>
        <p:spPr>
          <a:xfrm>
            <a:off x="-3214" y="4388386"/>
            <a:ext cx="6099213" cy="2465025"/>
          </a:xfrm>
          <a:prstGeom prst="rect">
            <a:avLst/>
          </a:prstGeom>
        </p:spPr>
      </p:pic>
      <p:pic>
        <p:nvPicPr>
          <p:cNvPr id="5" name="Picture 4" descr="Dance Injury Images – Browse 2,059 Stock Photos, Vectors, and Video | Adobe  Stock">
            <a:extLst>
              <a:ext uri="{FF2B5EF4-FFF2-40B4-BE49-F238E27FC236}">
                <a16:creationId xmlns:a16="http://schemas.microsoft.com/office/drawing/2014/main" id="{D0E10FDE-E6C4-CDEB-FAC5-A4A7DB602579}"/>
              </a:ext>
            </a:extLst>
          </p:cNvPr>
          <p:cNvPicPr>
            <a:picLocks noChangeAspect="1"/>
          </p:cNvPicPr>
          <p:nvPr/>
        </p:nvPicPr>
        <p:blipFill>
          <a:blip r:embed="rId3"/>
          <a:srcRect r="-2" b="9507"/>
          <a:stretch/>
        </p:blipFill>
        <p:spPr>
          <a:xfrm>
            <a:off x="6092787" y="4392975"/>
            <a:ext cx="6099212" cy="2465025"/>
          </a:xfrm>
          <a:prstGeom prst="rect">
            <a:avLst/>
          </a:prstGeom>
        </p:spPr>
      </p:pic>
      <p:sp>
        <p:nvSpPr>
          <p:cNvPr id="2" name="Title 1">
            <a:extLst>
              <a:ext uri="{FF2B5EF4-FFF2-40B4-BE49-F238E27FC236}">
                <a16:creationId xmlns:a16="http://schemas.microsoft.com/office/drawing/2014/main" id="{EAB4E774-3368-E281-D876-00AE4339D64B}"/>
              </a:ext>
            </a:extLst>
          </p:cNvPr>
          <p:cNvSpPr>
            <a:spLocks noGrp="1"/>
          </p:cNvSpPr>
          <p:nvPr>
            <p:ph type="title"/>
          </p:nvPr>
        </p:nvSpPr>
        <p:spPr>
          <a:xfrm>
            <a:off x="-2571" y="3671"/>
            <a:ext cx="4892041" cy="3076749"/>
          </a:xfrm>
        </p:spPr>
        <p:txBody>
          <a:bodyPr vert="horz" lIns="91440" tIns="45720" rIns="91440" bIns="45720" rtlCol="0" anchor="t">
            <a:normAutofit/>
          </a:bodyPr>
          <a:lstStyle/>
          <a:p>
            <a:r>
              <a:rPr lang="en-US" sz="5400" dirty="0"/>
              <a:t>Body Strength</a:t>
            </a:r>
            <a:br>
              <a:rPr lang="en-US" sz="5400" dirty="0"/>
            </a:br>
            <a:r>
              <a:rPr lang="en-US" sz="2000" dirty="0"/>
              <a:t>Ethan</a:t>
            </a:r>
          </a:p>
        </p:txBody>
      </p:sp>
      <p:cxnSp>
        <p:nvCxnSpPr>
          <p:cNvPr id="14" name="Straight Connector 13">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C431437-8ED4-D4E7-80D5-37AED5CB2018}"/>
              </a:ext>
            </a:extLst>
          </p:cNvPr>
          <p:cNvSpPr txBox="1"/>
          <p:nvPr/>
        </p:nvSpPr>
        <p:spPr>
          <a:xfrm>
            <a:off x="4521868" y="10026"/>
            <a:ext cx="766010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Body strength is crucial when it comes to dance, as it helps with a multitude of aspects of dance technique and at the same time helps with day-to-day life. Strength is considered a fundamental part of any dancer's repertoire.</a:t>
            </a:r>
          </a:p>
        </p:txBody>
      </p:sp>
      <p:sp>
        <p:nvSpPr>
          <p:cNvPr id="7" name="TextBox 6">
            <a:extLst>
              <a:ext uri="{FF2B5EF4-FFF2-40B4-BE49-F238E27FC236}">
                <a16:creationId xmlns:a16="http://schemas.microsoft.com/office/drawing/2014/main" id="{145D133D-F28D-369E-4BC3-CD613A3F0A88}"/>
              </a:ext>
            </a:extLst>
          </p:cNvPr>
          <p:cNvSpPr txBox="1"/>
          <p:nvPr/>
        </p:nvSpPr>
        <p:spPr>
          <a:xfrm>
            <a:off x="1964070" y="1030535"/>
            <a:ext cx="21637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t>posture</a:t>
            </a:r>
          </a:p>
        </p:txBody>
      </p:sp>
      <p:sp>
        <p:nvSpPr>
          <p:cNvPr id="8" name="TextBox 7">
            <a:extLst>
              <a:ext uri="{FF2B5EF4-FFF2-40B4-BE49-F238E27FC236}">
                <a16:creationId xmlns:a16="http://schemas.microsoft.com/office/drawing/2014/main" id="{A8F666E8-8BC3-955B-59C4-FB888E450AE1}"/>
              </a:ext>
            </a:extLst>
          </p:cNvPr>
          <p:cNvSpPr txBox="1"/>
          <p:nvPr/>
        </p:nvSpPr>
        <p:spPr>
          <a:xfrm>
            <a:off x="0" y="1546226"/>
            <a:ext cx="6095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Body strength, more specifically, in the back and core help with posture which is a big part of dance technique also just everyday health. The ways that good posture helps in dance are things like good alignment helps with the aesthetics of our dancing and good posture allows us to dance without straining our bodies allowing us to do it for longer. But it also helps us with the health of the joints around our spine and hips as it puts less everyday stress on them, allowing you to have a happier more comfortable life.</a:t>
            </a:r>
          </a:p>
        </p:txBody>
      </p:sp>
      <p:sp>
        <p:nvSpPr>
          <p:cNvPr id="9" name="TextBox 8">
            <a:extLst>
              <a:ext uri="{FF2B5EF4-FFF2-40B4-BE49-F238E27FC236}">
                <a16:creationId xmlns:a16="http://schemas.microsoft.com/office/drawing/2014/main" id="{FB640D22-C983-676B-A9CD-BB23E169325B}"/>
              </a:ext>
            </a:extLst>
          </p:cNvPr>
          <p:cNvSpPr txBox="1"/>
          <p:nvPr/>
        </p:nvSpPr>
        <p:spPr>
          <a:xfrm>
            <a:off x="8146200" y="952862"/>
            <a:ext cx="199040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t>Injury</a:t>
            </a:r>
            <a:endParaRPr lang="en-US"/>
          </a:p>
        </p:txBody>
      </p:sp>
      <p:sp>
        <p:nvSpPr>
          <p:cNvPr id="13" name="TextBox 12">
            <a:extLst>
              <a:ext uri="{FF2B5EF4-FFF2-40B4-BE49-F238E27FC236}">
                <a16:creationId xmlns:a16="http://schemas.microsoft.com/office/drawing/2014/main" id="{7B16BF7C-8919-6CBC-2A70-3A884AEBFCF5}"/>
              </a:ext>
            </a:extLst>
          </p:cNvPr>
          <p:cNvSpPr txBox="1"/>
          <p:nvPr/>
        </p:nvSpPr>
        <p:spPr>
          <a:xfrm>
            <a:off x="6082591" y="1545984"/>
            <a:ext cx="6095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Body strength also helps us avoid injuries whilst dancing, which for a theatre performer is seriously important as a big part of a successful career is longevity. Strong muscles in and around the joints help as they are great shock absorbers for large or even small impacts, which decreases the chance of getting injured. As we are dancing every day and are constantly at risk of picking up an injury which in the worst-case scenario could end up being long-term, which would lead to a performer having to stop practicing or rehearsing which would be detrimental.</a:t>
            </a:r>
          </a:p>
        </p:txBody>
      </p:sp>
    </p:spTree>
    <p:extLst>
      <p:ext uri="{BB962C8B-B14F-4D97-AF65-F5344CB8AC3E}">
        <p14:creationId xmlns:p14="http://schemas.microsoft.com/office/powerpoint/2010/main" val="282828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A2F2AF9-FF7C-A6A0-97E9-F3F0072FF1FF}"/>
              </a:ext>
            </a:extLst>
          </p:cNvPr>
          <p:cNvSpPr/>
          <p:nvPr/>
        </p:nvSpPr>
        <p:spPr>
          <a:xfrm>
            <a:off x="8206619" y="3416906"/>
            <a:ext cx="3713236" cy="3029854"/>
          </a:xfrm>
          <a:prstGeom prst="rect">
            <a:avLst/>
          </a:prstGeom>
          <a:solidFill>
            <a:schemeClr val="accent1">
              <a:lumMod val="20000"/>
              <a:lumOff val="80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8AA4031-5EA9-ECF3-ABA5-8B91D05ECEDB}"/>
              </a:ext>
            </a:extLst>
          </p:cNvPr>
          <p:cNvSpPr/>
          <p:nvPr/>
        </p:nvSpPr>
        <p:spPr>
          <a:xfrm>
            <a:off x="121921" y="1327430"/>
            <a:ext cx="7803169" cy="5323742"/>
          </a:xfrm>
          <a:prstGeom prst="rect">
            <a:avLst/>
          </a:prstGeom>
          <a:solidFill>
            <a:schemeClr val="accent1">
              <a:lumMod val="20000"/>
              <a:lumOff val="80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642F4A-B8B8-2050-40D0-DAB4F23A5AC2}"/>
              </a:ext>
            </a:extLst>
          </p:cNvPr>
          <p:cNvSpPr>
            <a:spLocks noGrp="1"/>
          </p:cNvSpPr>
          <p:nvPr>
            <p:ph type="title"/>
          </p:nvPr>
        </p:nvSpPr>
        <p:spPr>
          <a:xfrm>
            <a:off x="232" y="139918"/>
            <a:ext cx="10890929" cy="1097280"/>
          </a:xfrm>
        </p:spPr>
        <p:txBody>
          <a:bodyPr/>
          <a:lstStyle/>
          <a:p>
            <a:r>
              <a:rPr lang="en-GB"/>
              <a:t>Cardiovascular Endurance - Freya</a:t>
            </a:r>
          </a:p>
        </p:txBody>
      </p:sp>
      <p:sp>
        <p:nvSpPr>
          <p:cNvPr id="3" name="Content Placeholder 2">
            <a:extLst>
              <a:ext uri="{FF2B5EF4-FFF2-40B4-BE49-F238E27FC236}">
                <a16:creationId xmlns:a16="http://schemas.microsoft.com/office/drawing/2014/main" id="{A756E03E-9993-60DF-607D-6507EE090464}"/>
              </a:ext>
            </a:extLst>
          </p:cNvPr>
          <p:cNvSpPr>
            <a:spLocks noGrp="1"/>
          </p:cNvSpPr>
          <p:nvPr>
            <p:ph idx="1"/>
          </p:nvPr>
        </p:nvSpPr>
        <p:spPr>
          <a:xfrm>
            <a:off x="320757" y="1458388"/>
            <a:ext cx="7408978" cy="4981025"/>
          </a:xfrm>
        </p:spPr>
        <p:txBody>
          <a:bodyPr vert="horz" lIns="91440" tIns="45720" rIns="91440" bIns="45720" rtlCol="0" anchor="t">
            <a:normAutofit lnSpcReduction="10000"/>
          </a:bodyPr>
          <a:lstStyle/>
          <a:p>
            <a:pPr marL="0" indent="0">
              <a:buNone/>
            </a:pPr>
            <a:r>
              <a:rPr lang="en-GB" sz="1600" b="1" dirty="0"/>
              <a:t>What is it:</a:t>
            </a:r>
          </a:p>
          <a:p>
            <a:pPr marL="0" indent="0">
              <a:buNone/>
            </a:pPr>
            <a:r>
              <a:rPr lang="en-GB" sz="1600" dirty="0"/>
              <a:t>It’s the most important component of fitness. When exercising at a medium to high intensity level we can measure how well the lungs and heart supply oxygen to the body. Cardiovascular endurance relies on someone's aerobic capacity. </a:t>
            </a:r>
          </a:p>
          <a:p>
            <a:pPr marL="0" indent="0">
              <a:buNone/>
            </a:pPr>
            <a:r>
              <a:rPr lang="en-GB" sz="1600" b="1" dirty="0"/>
              <a:t>Why is it important for dance:</a:t>
            </a:r>
          </a:p>
          <a:p>
            <a:pPr marL="0" indent="0">
              <a:buNone/>
            </a:pPr>
            <a:r>
              <a:rPr lang="en-GB" sz="1600" dirty="0"/>
              <a:t>As dancers we must have a high level of cardiovascular endurance. This means we can exercise at medium to high intensity for longer without feeling fatigued. With a good level of cardiovascular endurance we can perform better and be more graceful in our dancing. It can also help to prevent injury as the oxygen is carried to our muscles more efficiently.</a:t>
            </a:r>
          </a:p>
          <a:p>
            <a:pPr marL="0" indent="0">
              <a:buNone/>
            </a:pPr>
            <a:r>
              <a:rPr lang="en-GB" sz="1600" b="1" dirty="0"/>
              <a:t>How can we improve it:</a:t>
            </a:r>
          </a:p>
          <a:p>
            <a:pPr marL="0" indent="0">
              <a:buNone/>
            </a:pPr>
            <a:r>
              <a:rPr lang="en-GB" sz="1600" dirty="0"/>
              <a:t>One type of cardiovascular exercise is called interval training. Which is where </a:t>
            </a:r>
            <a:r>
              <a:rPr lang="en-GB" sz="1600" dirty="0">
                <a:solidFill>
                  <a:schemeClr val="tx2"/>
                </a:solidFill>
                <a:latin typeface="Avenir"/>
              </a:rPr>
              <a:t>you alternate short periods of faster or high-intensity work with periods of active recovery. This is a great training type for dancers as it is like the demands of dance. </a:t>
            </a:r>
            <a:endParaRPr lang="en-GB" sz="1600" dirty="0">
              <a:solidFill>
                <a:schemeClr val="tx2"/>
              </a:solidFill>
            </a:endParaRPr>
          </a:p>
        </p:txBody>
      </p:sp>
      <p:sp>
        <p:nvSpPr>
          <p:cNvPr id="4" name="TextBox 3">
            <a:extLst>
              <a:ext uri="{FF2B5EF4-FFF2-40B4-BE49-F238E27FC236}">
                <a16:creationId xmlns:a16="http://schemas.microsoft.com/office/drawing/2014/main" id="{AA89953E-89B7-4A77-4DCB-D897492D11B1}"/>
              </a:ext>
            </a:extLst>
          </p:cNvPr>
          <p:cNvSpPr txBox="1"/>
          <p:nvPr/>
        </p:nvSpPr>
        <p:spPr>
          <a:xfrm>
            <a:off x="8358981" y="3532229"/>
            <a:ext cx="341076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An example of interval training:</a:t>
            </a:r>
            <a:endParaRPr lang="en-US" sz="1600" b="1" dirty="0"/>
          </a:p>
          <a:p>
            <a:endParaRPr lang="en-GB" sz="1600"/>
          </a:p>
          <a:p>
            <a:pPr marL="342900" indent="-342900">
              <a:buAutoNum type="arabicPeriod"/>
            </a:pPr>
            <a:r>
              <a:rPr lang="en-GB" sz="1600" dirty="0"/>
              <a:t>Brisk walk as a warmup for 8 minutes </a:t>
            </a:r>
          </a:p>
          <a:p>
            <a:pPr marL="342900" indent="-342900">
              <a:buAutoNum type="arabicPeriod"/>
            </a:pPr>
            <a:r>
              <a:rPr lang="en-GB" sz="1600" dirty="0"/>
              <a:t>Run/jog for a minute</a:t>
            </a:r>
          </a:p>
          <a:p>
            <a:pPr marL="342900" indent="-342900">
              <a:buAutoNum type="arabicPeriod"/>
            </a:pPr>
            <a:r>
              <a:rPr lang="en-GB" sz="1600" dirty="0"/>
              <a:t>A two-minute brisk walk</a:t>
            </a:r>
          </a:p>
          <a:p>
            <a:pPr marL="342900" indent="-342900">
              <a:buAutoNum type="arabicPeriod"/>
            </a:pPr>
            <a:r>
              <a:rPr lang="en-GB" sz="1600" dirty="0"/>
              <a:t>Run/jog for another minute </a:t>
            </a:r>
          </a:p>
          <a:p>
            <a:pPr marL="342900" indent="-342900">
              <a:buAutoNum type="arabicPeriod"/>
            </a:pPr>
            <a:r>
              <a:rPr lang="en-GB" sz="1600" dirty="0"/>
              <a:t>Another two minute brisk walk</a:t>
            </a:r>
          </a:p>
          <a:p>
            <a:pPr marL="342900" indent="-342900">
              <a:buAutoNum type="arabicPeriod"/>
            </a:pPr>
            <a:r>
              <a:rPr lang="en-GB" sz="1600" dirty="0"/>
              <a:t>A final run/jog for a minute </a:t>
            </a:r>
          </a:p>
          <a:p>
            <a:pPr marL="342900" indent="-342900">
              <a:buAutoNum type="arabicPeriod"/>
            </a:pPr>
            <a:r>
              <a:rPr lang="en-GB" sz="1600" dirty="0"/>
              <a:t>Brisk walk for 5 minutes as a cool down. </a:t>
            </a:r>
          </a:p>
        </p:txBody>
      </p:sp>
      <p:pic>
        <p:nvPicPr>
          <p:cNvPr id="6" name="Picture 5" descr="A person running on a graph&#10;&#10;AI-generated content may be incorrect.">
            <a:extLst>
              <a:ext uri="{FF2B5EF4-FFF2-40B4-BE49-F238E27FC236}">
                <a16:creationId xmlns:a16="http://schemas.microsoft.com/office/drawing/2014/main" id="{1EC115D5-2B5C-A367-5FE2-71E9787DDBE3}"/>
              </a:ext>
            </a:extLst>
          </p:cNvPr>
          <p:cNvPicPr>
            <a:picLocks noChangeAspect="1"/>
          </p:cNvPicPr>
          <p:nvPr/>
        </p:nvPicPr>
        <p:blipFill>
          <a:blip r:embed="rId2"/>
          <a:stretch>
            <a:fillRect/>
          </a:stretch>
        </p:blipFill>
        <p:spPr>
          <a:xfrm>
            <a:off x="8457181" y="502710"/>
            <a:ext cx="3461866" cy="241891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456214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EB0B26B-C609-C630-E9B4-7A90B1EBCCD6}"/>
              </a:ext>
            </a:extLst>
          </p:cNvPr>
          <p:cNvSpPr>
            <a:spLocks noGrp="1"/>
          </p:cNvSpPr>
          <p:nvPr>
            <p:ph type="title"/>
          </p:nvPr>
        </p:nvSpPr>
        <p:spPr>
          <a:xfrm>
            <a:off x="1648" y="172994"/>
            <a:ext cx="4514807" cy="1252488"/>
          </a:xfrm>
        </p:spPr>
        <p:txBody>
          <a:bodyPr>
            <a:normAutofit/>
          </a:bodyPr>
          <a:lstStyle/>
          <a:p>
            <a:r>
              <a:rPr lang="en-GB" sz="3600"/>
              <a:t>Balance and -Maddie </a:t>
            </a:r>
            <a:r>
              <a:rPr lang="en-GB" sz="3600" dirty="0"/>
              <a:t>coordination</a:t>
            </a:r>
          </a:p>
        </p:txBody>
      </p:sp>
      <p:sp>
        <p:nvSpPr>
          <p:cNvPr id="3" name="Content Placeholder 2">
            <a:extLst>
              <a:ext uri="{FF2B5EF4-FFF2-40B4-BE49-F238E27FC236}">
                <a16:creationId xmlns:a16="http://schemas.microsoft.com/office/drawing/2014/main" id="{B087955D-7C8B-6BBC-EA92-43B98564D722}"/>
              </a:ext>
            </a:extLst>
          </p:cNvPr>
          <p:cNvSpPr>
            <a:spLocks noGrp="1"/>
          </p:cNvSpPr>
          <p:nvPr>
            <p:ph idx="1"/>
          </p:nvPr>
        </p:nvSpPr>
        <p:spPr>
          <a:xfrm>
            <a:off x="4516433" y="175842"/>
            <a:ext cx="4655486" cy="3703246"/>
          </a:xfrm>
        </p:spPr>
        <p:txBody>
          <a:bodyPr vert="horz" lIns="91440" tIns="45720" rIns="91440" bIns="45720" rtlCol="0" anchor="t">
            <a:noAutofit/>
          </a:bodyPr>
          <a:lstStyle/>
          <a:p>
            <a:pPr marL="0" indent="0">
              <a:buNone/>
            </a:pPr>
            <a:r>
              <a:rPr lang="en-GB" sz="1800" b="1">
                <a:latin typeface="Grandview Display"/>
                <a:ea typeface="Calibri"/>
                <a:cs typeface="Calibri"/>
              </a:rPr>
              <a:t>What is it?</a:t>
            </a:r>
          </a:p>
          <a:p>
            <a:pPr marL="0" indent="0">
              <a:buNone/>
            </a:pPr>
            <a:r>
              <a:rPr lang="en-GB" sz="1800">
                <a:latin typeface="Grandview Display"/>
                <a:ea typeface="Calibri"/>
                <a:cs typeface="Calibri"/>
              </a:rPr>
              <a:t>Balance refers to the ability to stay upright or maintain a controlled position and coordination involves moving two or more body parts smoothly and efficiently.</a:t>
            </a:r>
          </a:p>
          <a:p>
            <a:pPr marL="0" indent="0">
              <a:buNone/>
            </a:pPr>
            <a:r>
              <a:rPr lang="en-GB" sz="1800">
                <a:latin typeface="Grandview Display"/>
                <a:ea typeface="Calibri"/>
                <a:cs typeface="Calibri"/>
              </a:rPr>
              <a:t>Balance and coordination are two key elements for general life and dancers as well. Without balance and coordination your body would struggle to support itself putting you at risk of injuries and falls.</a:t>
            </a:r>
          </a:p>
          <a:p>
            <a:pPr marL="0" indent="0">
              <a:buNone/>
            </a:pPr>
            <a:endParaRPr lang="en-GB" sz="1800">
              <a:latin typeface="Grandview Display"/>
              <a:ea typeface="Calibri"/>
              <a:cs typeface="Calibri"/>
            </a:endParaRPr>
          </a:p>
          <a:p>
            <a:pPr marL="0" indent="0">
              <a:buNone/>
            </a:pPr>
            <a:endParaRPr lang="en-GB"/>
          </a:p>
        </p:txBody>
      </p:sp>
      <p:sp>
        <p:nvSpPr>
          <p:cNvPr id="5" name="TextBox 4">
            <a:extLst>
              <a:ext uri="{FF2B5EF4-FFF2-40B4-BE49-F238E27FC236}">
                <a16:creationId xmlns:a16="http://schemas.microsoft.com/office/drawing/2014/main" id="{05DAA532-1B91-7BE1-8EEE-D45E270A9DB2}"/>
              </a:ext>
            </a:extLst>
          </p:cNvPr>
          <p:cNvSpPr txBox="1"/>
          <p:nvPr/>
        </p:nvSpPr>
        <p:spPr>
          <a:xfrm>
            <a:off x="352155" y="1302203"/>
            <a:ext cx="399910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Grandview Display"/>
                <a:ea typeface="Calibri"/>
                <a:cs typeface="Calibri"/>
              </a:rPr>
              <a:t>How we can improve it:</a:t>
            </a:r>
          </a:p>
          <a:p>
            <a:endParaRPr lang="en-GB" sz="1400"/>
          </a:p>
          <a:p>
            <a:r>
              <a:rPr lang="en-GB" sz="1400">
                <a:latin typeface="Grandview Display"/>
                <a:ea typeface="Calibri"/>
                <a:cs typeface="Calibri"/>
              </a:rPr>
              <a:t>The best way to improve your balance and coordination are rises/</a:t>
            </a:r>
            <a:r>
              <a:rPr lang="en-GB" sz="1400" err="1">
                <a:latin typeface="Grandview Display"/>
                <a:ea typeface="Calibri"/>
                <a:cs typeface="Calibri"/>
              </a:rPr>
              <a:t>releve</a:t>
            </a:r>
            <a:r>
              <a:rPr lang="en-GB" sz="1400">
                <a:latin typeface="Grandview Display"/>
                <a:ea typeface="Calibri"/>
                <a:cs typeface="Calibri"/>
              </a:rPr>
              <a:t> holds.</a:t>
            </a:r>
          </a:p>
          <a:p>
            <a:endParaRPr lang="en-GB" sz="1400">
              <a:latin typeface="Grandview Display"/>
              <a:ea typeface="Calibri"/>
              <a:cs typeface="Calibri"/>
            </a:endParaRPr>
          </a:p>
          <a:p>
            <a:r>
              <a:rPr lang="en-GB" sz="1400">
                <a:latin typeface="Grandview Display"/>
                <a:ea typeface="Calibri"/>
                <a:cs typeface="Calibri"/>
              </a:rPr>
              <a:t>1. Stand with your feet together and legs straight.</a:t>
            </a:r>
            <a:endParaRPr lang="en-GB" sz="1400">
              <a:latin typeface="Grandview Display"/>
            </a:endParaRPr>
          </a:p>
          <a:p>
            <a:r>
              <a:rPr lang="en-GB" sz="1400">
                <a:latin typeface="Grandview Display"/>
                <a:ea typeface="Calibri"/>
                <a:cs typeface="Calibri"/>
              </a:rPr>
              <a:t>2. Slowly rise onto the balls of your feet and hold for 10-20 seconds.</a:t>
            </a:r>
          </a:p>
          <a:p>
            <a:r>
              <a:rPr lang="en-GB" sz="1400">
                <a:latin typeface="Grandview Display"/>
                <a:ea typeface="Calibri"/>
                <a:cs typeface="Calibri"/>
              </a:rPr>
              <a:t>3. Lower your heels slowly and repeat.</a:t>
            </a:r>
          </a:p>
          <a:p>
            <a:r>
              <a:rPr lang="en-GB" sz="1400">
                <a:latin typeface="Grandview Display"/>
                <a:ea typeface="Calibri"/>
                <a:cs typeface="Calibri"/>
              </a:rPr>
              <a:t>4. To advance, try doing these rises on one foot.</a:t>
            </a:r>
          </a:p>
          <a:p>
            <a:endParaRPr lang="en-GB" sz="1400">
              <a:latin typeface="Grandview Display"/>
              <a:ea typeface="Calibri"/>
              <a:cs typeface="Calibri"/>
            </a:endParaRPr>
          </a:p>
          <a:p>
            <a:r>
              <a:rPr lang="en-GB" sz="1400">
                <a:latin typeface="Grandview Display"/>
                <a:ea typeface="Calibri"/>
                <a:cs typeface="Calibri"/>
              </a:rPr>
              <a:t>Repeating this exercise will help you build up your calf and ankle strength which are the key muscles needed for good balance.</a:t>
            </a:r>
          </a:p>
        </p:txBody>
      </p:sp>
      <p:pic>
        <p:nvPicPr>
          <p:cNvPr id="6" name="Picture 5" descr="Items similar to BALLET DANCE PHOTOGRAPHY 'Balance...' on Etsy">
            <a:extLst>
              <a:ext uri="{FF2B5EF4-FFF2-40B4-BE49-F238E27FC236}">
                <a16:creationId xmlns:a16="http://schemas.microsoft.com/office/drawing/2014/main" id="{76A084F0-F0E3-6F3C-18C1-4FD60DF7B015}"/>
              </a:ext>
            </a:extLst>
          </p:cNvPr>
          <p:cNvPicPr>
            <a:picLocks noChangeAspect="1"/>
          </p:cNvPicPr>
          <p:nvPr/>
        </p:nvPicPr>
        <p:blipFill>
          <a:blip r:embed="rId2"/>
          <a:stretch>
            <a:fillRect/>
          </a:stretch>
        </p:blipFill>
        <p:spPr>
          <a:xfrm>
            <a:off x="9549314" y="482010"/>
            <a:ext cx="2273325" cy="3026795"/>
          </a:xfrm>
          <a:prstGeom prst="rect">
            <a:avLst/>
          </a:prstGeom>
        </p:spPr>
      </p:pic>
      <p:sp>
        <p:nvSpPr>
          <p:cNvPr id="7" name="TextBox 6">
            <a:extLst>
              <a:ext uri="{FF2B5EF4-FFF2-40B4-BE49-F238E27FC236}">
                <a16:creationId xmlns:a16="http://schemas.microsoft.com/office/drawing/2014/main" id="{906982EE-3E11-14BF-3F68-1504FDADC6DD}"/>
              </a:ext>
            </a:extLst>
          </p:cNvPr>
          <p:cNvSpPr txBox="1"/>
          <p:nvPr/>
        </p:nvSpPr>
        <p:spPr>
          <a:xfrm>
            <a:off x="4627666" y="4104875"/>
            <a:ext cx="7260982" cy="25118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GB" b="1"/>
              <a:t>Why is it important for dance? </a:t>
            </a:r>
            <a:endParaRPr lang="en-US" b="1"/>
          </a:p>
          <a:p>
            <a:pPr>
              <a:lnSpc>
                <a:spcPct val="120000"/>
              </a:lnSpc>
              <a:spcBef>
                <a:spcPts val="1000"/>
              </a:spcBef>
            </a:pPr>
            <a:r>
              <a:rPr lang="en-GB"/>
              <a:t>Balance and coordination are fundamentals when it comes to dance. It can help with strength and endurance; improved balance and coordination often leads to better muscle control which in turn enhances strength. Dancers are needed to do complex moves in routines and having skilled coordination can help the choreography seem effortless. </a:t>
            </a:r>
          </a:p>
        </p:txBody>
      </p:sp>
      <p:pic>
        <p:nvPicPr>
          <p:cNvPr id="9" name="Picture 8" descr="Free 3D ballerina releve pose - TurboSquid 1615379">
            <a:extLst>
              <a:ext uri="{FF2B5EF4-FFF2-40B4-BE49-F238E27FC236}">
                <a16:creationId xmlns:a16="http://schemas.microsoft.com/office/drawing/2014/main" id="{4E8556F9-AF68-2200-5604-1B09615F0FDD}"/>
              </a:ext>
            </a:extLst>
          </p:cNvPr>
          <p:cNvPicPr>
            <a:picLocks noChangeAspect="1"/>
          </p:cNvPicPr>
          <p:nvPr/>
        </p:nvPicPr>
        <p:blipFill>
          <a:blip r:embed="rId3"/>
          <a:stretch>
            <a:fillRect/>
          </a:stretch>
        </p:blipFill>
        <p:spPr>
          <a:xfrm>
            <a:off x="623987" y="4615044"/>
            <a:ext cx="3460158" cy="1996759"/>
          </a:xfrm>
          <a:prstGeom prst="rect">
            <a:avLst/>
          </a:prstGeom>
        </p:spPr>
      </p:pic>
    </p:spTree>
    <p:extLst>
      <p:ext uri="{BB962C8B-B14F-4D97-AF65-F5344CB8AC3E}">
        <p14:creationId xmlns:p14="http://schemas.microsoft.com/office/powerpoint/2010/main" val="904049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F1EA5-C665-2A37-286B-A507FBA476A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64128C4-41A3-F4F7-D460-FA4F4CBD9D54}"/>
              </a:ext>
            </a:extLst>
          </p:cNvPr>
          <p:cNvSpPr>
            <a:spLocks noGrp="1"/>
          </p:cNvSpPr>
          <p:nvPr>
            <p:ph idx="1"/>
          </p:nvPr>
        </p:nvSpPr>
        <p:spPr/>
        <p:txBody>
          <a:bodyPr>
            <a:normAutofit/>
          </a:bodyPr>
          <a:lstStyle/>
          <a:p>
            <a:pPr marL="0" indent="0">
              <a:buNone/>
            </a:pPr>
            <a:r>
              <a:rPr lang="en-GB" dirty="0"/>
              <a:t>To conclude, all the components of fitness help dancers and people in general life. They all link together to create the fundamental skill sets needed to improve your dance technique. Balance and coordination exercises help build strength, cardiovascular fitness helps improve stamina and agility. Flexibility helps you move in day-to-day life and prevent injuries. Overall, we have gained a deeper understanding of how these components of fitness help improve our dance techniques and day to day health.</a:t>
            </a:r>
            <a:endParaRPr lang="en-US" dirty="0"/>
          </a:p>
        </p:txBody>
      </p:sp>
    </p:spTree>
    <p:extLst>
      <p:ext uri="{BB962C8B-B14F-4D97-AF65-F5344CB8AC3E}">
        <p14:creationId xmlns:p14="http://schemas.microsoft.com/office/powerpoint/2010/main" val="974217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7FAD8-0D91-023E-DA42-6332952D94BF}"/>
              </a:ext>
            </a:extLst>
          </p:cNvPr>
          <p:cNvSpPr>
            <a:spLocks noGrp="1"/>
          </p:cNvSpPr>
          <p:nvPr>
            <p:ph type="title"/>
          </p:nvPr>
        </p:nvSpPr>
        <p:spPr/>
        <p:txBody>
          <a:bodyPr/>
          <a:lstStyle/>
          <a:p>
            <a:r>
              <a:rPr lang="en-US" dirty="0"/>
              <a:t>References/Bibliography</a:t>
            </a:r>
          </a:p>
        </p:txBody>
      </p:sp>
      <p:sp>
        <p:nvSpPr>
          <p:cNvPr id="3" name="Content Placeholder 2">
            <a:extLst>
              <a:ext uri="{FF2B5EF4-FFF2-40B4-BE49-F238E27FC236}">
                <a16:creationId xmlns:a16="http://schemas.microsoft.com/office/drawing/2014/main" id="{36389A49-2150-4BC0-B2A2-F2D7E935AC63}"/>
              </a:ext>
            </a:extLst>
          </p:cNvPr>
          <p:cNvSpPr>
            <a:spLocks noGrp="1"/>
          </p:cNvSpPr>
          <p:nvPr>
            <p:ph idx="1"/>
          </p:nvPr>
        </p:nvSpPr>
        <p:spPr>
          <a:xfrm>
            <a:off x="650536" y="2938272"/>
            <a:ext cx="10890928" cy="3566160"/>
          </a:xfrm>
        </p:spPr>
        <p:txBody>
          <a:bodyPr/>
          <a:lstStyle/>
          <a:p>
            <a:pPr marL="0" indent="0">
              <a:buNone/>
            </a:pPr>
            <a:r>
              <a:rPr lang="en-US" sz="1800" b="1" dirty="0"/>
              <a:t>Flexibility</a:t>
            </a:r>
          </a:p>
          <a:p>
            <a:r>
              <a:rPr lang="en-GB" sz="1800" b="0" i="0" u="none" strike="noStrike" dirty="0">
                <a:solidFill>
                  <a:srgbClr val="000000"/>
                </a:solidFill>
                <a:effectLst/>
                <a:latin typeface="Times New Roman" panose="02020603050405020304" pitchFamily="18" charset="0"/>
              </a:rPr>
              <a:t>Jacqui Greene Haas (2018b). </a:t>
            </a:r>
            <a:r>
              <a:rPr lang="en-GB" sz="1800" b="0" i="1" u="none" strike="noStrike" dirty="0">
                <a:solidFill>
                  <a:srgbClr val="000000"/>
                </a:solidFill>
                <a:effectLst/>
                <a:latin typeface="Times New Roman" panose="02020603050405020304" pitchFamily="18" charset="0"/>
              </a:rPr>
              <a:t>Dance anatomy</a:t>
            </a:r>
            <a:r>
              <a:rPr lang="en-GB" sz="1800" b="0" i="0" u="none" strike="noStrike" dirty="0">
                <a:solidFill>
                  <a:srgbClr val="000000"/>
                </a:solidFill>
                <a:effectLst/>
                <a:latin typeface="Times New Roman" panose="02020603050405020304" pitchFamily="18" charset="0"/>
              </a:rPr>
              <a:t>. Second ed. Champaign: Human Kinetics, p.248.</a:t>
            </a:r>
          </a:p>
          <a:p>
            <a:pPr marL="0" indent="0">
              <a:buNone/>
            </a:pPr>
            <a:endParaRPr lang="en-US" dirty="0"/>
          </a:p>
        </p:txBody>
      </p:sp>
    </p:spTree>
    <p:extLst>
      <p:ext uri="{BB962C8B-B14F-4D97-AF65-F5344CB8AC3E}">
        <p14:creationId xmlns:p14="http://schemas.microsoft.com/office/powerpoint/2010/main" val="2215770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4E6A3-889E-5C82-99A5-DAE78C42B4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528D33-C40C-F5C2-1AD9-6BAAC4D1043D}"/>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DDE6C1CE-1BAD-B1C1-083D-FE2A1950DFAD}"/>
              </a:ext>
            </a:extLst>
          </p:cNvPr>
          <p:cNvSpPr>
            <a:spLocks noGrp="1"/>
          </p:cNvSpPr>
          <p:nvPr>
            <p:ph idx="1"/>
          </p:nvPr>
        </p:nvSpPr>
        <p:spPr/>
        <p:txBody>
          <a:bodyPr vert="horz" lIns="91440" tIns="45720" rIns="91440" bIns="45720" rtlCol="0" anchor="t">
            <a:normAutofit/>
          </a:bodyPr>
          <a:lstStyle/>
          <a:p>
            <a:pPr marL="0" indent="0">
              <a:buNone/>
            </a:pPr>
            <a:r>
              <a:rPr lang="en-GB" sz="1800" b="1" dirty="0"/>
              <a:t>Speed and agility</a:t>
            </a:r>
          </a:p>
          <a:p>
            <a:pPr marL="171450" indent="-171450"/>
            <a:r>
              <a:rPr lang="en-GB" sz="1400" dirty="0">
                <a:latin typeface="Segoe UI Historic"/>
                <a:ea typeface="Segoe UI Historic"/>
                <a:cs typeface="Segoe UI Historic"/>
              </a:rPr>
              <a:t>BBC Bitesize (n.d.) ‘Physical skills.’ BBC Bitesize. Available at: </a:t>
            </a:r>
            <a:r>
              <a:rPr lang="en-GB" sz="1400" dirty="0">
                <a:latin typeface="Segoe UI Historic"/>
                <a:ea typeface="Segoe UI Historic"/>
                <a:cs typeface="Segoe UI Historic"/>
                <a:hlinkClick r:id="rId2"/>
              </a:rPr>
              <a:t>https://www.bbc.co.uk/bitesize/guides/z8j87hv/revision/2</a:t>
            </a:r>
            <a:r>
              <a:rPr lang="en-GB" sz="1400" dirty="0">
                <a:latin typeface="Segoe UI Historic"/>
                <a:ea typeface="Segoe UI Historic"/>
                <a:cs typeface="Segoe UI Historic"/>
              </a:rPr>
              <a:t> (Accessed: 15 February 2025).</a:t>
            </a:r>
          </a:p>
          <a:p>
            <a:pPr marL="171450" indent="-171450"/>
            <a:r>
              <a:rPr lang="en-GB" sz="1400" dirty="0">
                <a:latin typeface="Segoe UI Historic"/>
                <a:ea typeface="Segoe UI Historic"/>
                <a:cs typeface="Segoe UI Historic"/>
              </a:rPr>
              <a:t>ScienceDirect (n.d.) ‘Agility.’ ScienceDirect. Available at: </a:t>
            </a:r>
            <a:r>
              <a:rPr lang="en-GB" sz="1400" dirty="0">
                <a:latin typeface="Segoe UI Historic"/>
                <a:ea typeface="Segoe UI Historic"/>
                <a:cs typeface="Segoe UI Historic"/>
                <a:hlinkClick r:id="rId3"/>
              </a:rPr>
              <a:t>https://www.sciencedirect.com/topics/medicine-and-dentistry/agility#:~:text=Agility%20is%20the%20ability%20to,difficulty%20level%20of%20the%20athlete</a:t>
            </a:r>
            <a:r>
              <a:rPr lang="en-GB" sz="1400" dirty="0">
                <a:latin typeface="Segoe UI Historic"/>
                <a:ea typeface="Segoe UI Historic"/>
                <a:cs typeface="Segoe UI Historic"/>
              </a:rPr>
              <a:t> (Accessed: 15 February 2025).</a:t>
            </a:r>
          </a:p>
          <a:p>
            <a:pPr marL="171450" indent="-171450"/>
            <a:r>
              <a:rPr lang="en-GB" sz="1400" dirty="0">
                <a:latin typeface="Segoe UI Historic"/>
                <a:ea typeface="Segoe UI Historic"/>
                <a:cs typeface="Segoe UI Historic"/>
              </a:rPr>
              <a:t>Rockstar Academy (n.d.) ‘10 speed and agility training to improve your performance.’ Rockstar Academy. Available at: </a:t>
            </a:r>
            <a:r>
              <a:rPr lang="en-GB" sz="1400" dirty="0">
                <a:latin typeface="Segoe UI Historic"/>
                <a:ea typeface="Segoe UI Historic"/>
                <a:cs typeface="Segoe UI Historic"/>
                <a:hlinkClick r:id="rId4"/>
              </a:rPr>
              <a:t>https://www.rockstaracademy.com/blog/10-speed-and-agility-training-to-improve-your-performance</a:t>
            </a:r>
            <a:r>
              <a:rPr lang="en-GB" sz="1400" dirty="0">
                <a:latin typeface="Segoe UI Historic"/>
                <a:ea typeface="Segoe UI Historic"/>
                <a:cs typeface="Segoe UI Historic"/>
              </a:rPr>
              <a:t> (Accessed: 17 February 2025).</a:t>
            </a:r>
            <a:endParaRPr lang="en-GB" sz="1400" dirty="0"/>
          </a:p>
          <a:p>
            <a:pPr marL="171450" indent="-171450"/>
            <a:endParaRPr lang="en-GB" sz="1400" dirty="0">
              <a:latin typeface="Segoe UI Historic"/>
              <a:ea typeface="Segoe UI Historic"/>
              <a:cs typeface="Segoe UI Historic"/>
            </a:endParaRPr>
          </a:p>
        </p:txBody>
      </p:sp>
    </p:spTree>
    <p:extLst>
      <p:ext uri="{BB962C8B-B14F-4D97-AF65-F5344CB8AC3E}">
        <p14:creationId xmlns:p14="http://schemas.microsoft.com/office/powerpoint/2010/main" val="1694618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C945-43DC-CBA8-C79C-72DE5A8D8AC3}"/>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A20C7CA5-FBE0-5361-0F5F-09FF018E0981}"/>
              </a:ext>
            </a:extLst>
          </p:cNvPr>
          <p:cNvSpPr>
            <a:spLocks noGrp="1"/>
          </p:cNvSpPr>
          <p:nvPr>
            <p:ph idx="1"/>
          </p:nvPr>
        </p:nvSpPr>
        <p:spPr/>
        <p:txBody>
          <a:bodyPr vert="horz" lIns="91440" tIns="45720" rIns="91440" bIns="45720" rtlCol="0" anchor="t">
            <a:normAutofit/>
          </a:bodyPr>
          <a:lstStyle/>
          <a:p>
            <a:pPr marL="0" indent="0">
              <a:buNone/>
            </a:pPr>
            <a:r>
              <a:rPr lang="en-GB"/>
              <a:t>Cardiovascular fitness:</a:t>
            </a:r>
          </a:p>
          <a:p>
            <a:pPr marL="171450" indent="-171450"/>
            <a:r>
              <a:rPr lang="en-GB" sz="1100" err="1">
                <a:solidFill>
                  <a:srgbClr val="3A3A3A"/>
                </a:solidFill>
                <a:latin typeface="Source Sans Pro"/>
                <a:ea typeface="Source Sans Pro"/>
              </a:rPr>
              <a:t>Yuniana</a:t>
            </a:r>
            <a:r>
              <a:rPr lang="en-GB" sz="1100">
                <a:solidFill>
                  <a:srgbClr val="3A3A3A"/>
                </a:solidFill>
                <a:latin typeface="Source Sans Pro"/>
                <a:ea typeface="Source Sans Pro"/>
              </a:rPr>
              <a:t>, R., </a:t>
            </a:r>
            <a:r>
              <a:rPr lang="en-GB" sz="1100" err="1">
                <a:solidFill>
                  <a:srgbClr val="3A3A3A"/>
                </a:solidFill>
                <a:latin typeface="Source Sans Pro"/>
                <a:ea typeface="Source Sans Pro"/>
              </a:rPr>
              <a:t>Nasrulloh</a:t>
            </a:r>
            <a:r>
              <a:rPr lang="en-GB" sz="1100">
                <a:solidFill>
                  <a:srgbClr val="3A3A3A"/>
                </a:solidFill>
                <a:latin typeface="Source Sans Pro"/>
                <a:ea typeface="Source Sans Pro"/>
              </a:rPr>
              <a:t>, A., </a:t>
            </a:r>
            <a:r>
              <a:rPr lang="en-GB" sz="1100" err="1">
                <a:solidFill>
                  <a:srgbClr val="3A3A3A"/>
                </a:solidFill>
                <a:latin typeface="Source Sans Pro"/>
                <a:ea typeface="Source Sans Pro"/>
              </a:rPr>
              <a:t>Nurhadi</a:t>
            </a:r>
            <a:r>
              <a:rPr lang="en-GB" sz="1100">
                <a:solidFill>
                  <a:srgbClr val="3A3A3A"/>
                </a:solidFill>
                <a:latin typeface="Source Sans Pro"/>
                <a:ea typeface="Source Sans Pro"/>
              </a:rPr>
              <a:t>, F. I., </a:t>
            </a:r>
            <a:r>
              <a:rPr lang="en-GB" sz="1100" err="1">
                <a:solidFill>
                  <a:srgbClr val="3A3A3A"/>
                </a:solidFill>
                <a:latin typeface="Source Sans Pro"/>
                <a:ea typeface="Source Sans Pro"/>
              </a:rPr>
              <a:t>Sumaryanto</a:t>
            </a:r>
            <a:r>
              <a:rPr lang="en-GB" sz="1100">
                <a:solidFill>
                  <a:srgbClr val="3A3A3A"/>
                </a:solidFill>
                <a:latin typeface="Source Sans Pro"/>
                <a:ea typeface="Source Sans Pro"/>
              </a:rPr>
              <a:t>, S., </a:t>
            </a:r>
            <a:r>
              <a:rPr lang="en-GB" sz="1100" err="1">
                <a:solidFill>
                  <a:srgbClr val="3A3A3A"/>
                </a:solidFill>
                <a:latin typeface="Source Sans Pro"/>
                <a:ea typeface="Source Sans Pro"/>
              </a:rPr>
              <a:t>Sabillah</a:t>
            </a:r>
            <a:r>
              <a:rPr lang="en-GB" sz="1100">
                <a:solidFill>
                  <a:srgbClr val="3A3A3A"/>
                </a:solidFill>
                <a:latin typeface="Source Sans Pro"/>
                <a:ea typeface="Source Sans Pro"/>
              </a:rPr>
              <a:t>, M. I., &amp; Elumalai, G. (2024). The Effectiveness Of The Circuit Bodyweight Training Method In Improving Cardiovascular Endurance. </a:t>
            </a:r>
            <a:r>
              <a:rPr lang="en-GB" sz="1100" i="1">
                <a:solidFill>
                  <a:srgbClr val="3A3A3A"/>
                </a:solidFill>
                <a:latin typeface="Source Sans Pro"/>
                <a:ea typeface="Source Sans Pro"/>
              </a:rPr>
              <a:t>Retos (Madrid)</a:t>
            </a:r>
            <a:r>
              <a:rPr lang="en-GB" sz="1100">
                <a:solidFill>
                  <a:srgbClr val="3A3A3A"/>
                </a:solidFill>
                <a:latin typeface="Source Sans Pro"/>
                <a:ea typeface="Source Sans Pro"/>
              </a:rPr>
              <a:t>, </a:t>
            </a:r>
            <a:r>
              <a:rPr lang="en-GB" sz="1100" i="1">
                <a:solidFill>
                  <a:srgbClr val="3A3A3A"/>
                </a:solidFill>
                <a:latin typeface="Source Sans Pro"/>
                <a:ea typeface="Source Sans Pro"/>
              </a:rPr>
              <a:t>51</a:t>
            </a:r>
            <a:r>
              <a:rPr lang="en-GB" sz="1100">
                <a:solidFill>
                  <a:srgbClr val="3A3A3A"/>
                </a:solidFill>
                <a:latin typeface="Source Sans Pro"/>
                <a:ea typeface="Source Sans Pro"/>
              </a:rPr>
              <a:t>, 1220–1225. </a:t>
            </a:r>
            <a:r>
              <a:rPr lang="en-GB" sz="1100">
                <a:solidFill>
                  <a:srgbClr val="3A3A3A"/>
                </a:solidFill>
                <a:latin typeface="Source Sans Pro"/>
                <a:ea typeface="Source Sans Pro"/>
                <a:hlinkClick r:id="rId2"/>
              </a:rPr>
              <a:t>https://doi.org/10.47197/retos.v51.100430</a:t>
            </a:r>
            <a:r>
              <a:rPr lang="en-GB" sz="1100">
                <a:solidFill>
                  <a:srgbClr val="3A3A3A"/>
                </a:solidFill>
                <a:latin typeface="Source Sans Pro"/>
                <a:ea typeface="Source Sans Pro"/>
              </a:rPr>
              <a:t> </a:t>
            </a:r>
          </a:p>
          <a:p>
            <a:r>
              <a:rPr lang="en-GB" sz="1100">
                <a:solidFill>
                  <a:srgbClr val="3A3A3A"/>
                </a:solidFill>
                <a:ea typeface="+mn-lt"/>
                <a:cs typeface="+mn-lt"/>
              </a:rPr>
              <a:t>professional, C.C. medical (2024) </a:t>
            </a:r>
            <a:r>
              <a:rPr lang="en-GB" sz="1100" i="1">
                <a:solidFill>
                  <a:srgbClr val="3A3A3A"/>
                </a:solidFill>
                <a:ea typeface="+mn-lt"/>
                <a:cs typeface="+mn-lt"/>
              </a:rPr>
              <a:t>How to improve cardiovascular endurance</a:t>
            </a:r>
            <a:r>
              <a:rPr lang="en-GB" sz="1100">
                <a:solidFill>
                  <a:srgbClr val="3A3A3A"/>
                </a:solidFill>
                <a:ea typeface="+mn-lt"/>
                <a:cs typeface="+mn-lt"/>
              </a:rPr>
              <a:t>, </a:t>
            </a:r>
            <a:r>
              <a:rPr lang="en-GB" sz="1100" i="1">
                <a:solidFill>
                  <a:srgbClr val="3A3A3A"/>
                </a:solidFill>
                <a:ea typeface="+mn-lt"/>
                <a:cs typeface="+mn-lt"/>
              </a:rPr>
              <a:t>Cleveland Clinic</a:t>
            </a:r>
            <a:r>
              <a:rPr lang="en-GB" sz="1100">
                <a:solidFill>
                  <a:srgbClr val="3A3A3A"/>
                </a:solidFill>
                <a:ea typeface="+mn-lt"/>
                <a:cs typeface="+mn-lt"/>
              </a:rPr>
              <a:t>. Available at: </a:t>
            </a:r>
            <a:r>
              <a:rPr lang="en-GB" sz="1100">
                <a:solidFill>
                  <a:srgbClr val="3A3A3A"/>
                </a:solidFill>
                <a:ea typeface="+mn-lt"/>
                <a:cs typeface="+mn-lt"/>
                <a:hlinkClick r:id="rId3"/>
              </a:rPr>
              <a:t>https://my.clevelandclinic.org/health/articles/24754-cardiovascular-endurance</a:t>
            </a:r>
            <a:r>
              <a:rPr lang="en-GB" sz="1100">
                <a:solidFill>
                  <a:srgbClr val="3A3A3A"/>
                </a:solidFill>
                <a:ea typeface="+mn-lt"/>
                <a:cs typeface="+mn-lt"/>
              </a:rPr>
              <a:t> (Accessed: 19 February 2025). </a:t>
            </a:r>
            <a:endParaRPr lang="en-GB" sz="1100">
              <a:solidFill>
                <a:srgbClr val="3A3A3A"/>
              </a:solidFill>
              <a:latin typeface="Source Sans Pro"/>
              <a:ea typeface="Source Sans Pro"/>
            </a:endParaRPr>
          </a:p>
          <a:p>
            <a:r>
              <a:rPr lang="en-GB" sz="1100" i="1">
                <a:solidFill>
                  <a:srgbClr val="3A3A3A"/>
                </a:solidFill>
                <a:ea typeface="+mn-lt"/>
                <a:cs typeface="+mn-lt"/>
              </a:rPr>
              <a:t>The benefits of cardio training for dancers</a:t>
            </a:r>
            <a:r>
              <a:rPr lang="en-GB" sz="1100">
                <a:solidFill>
                  <a:srgbClr val="3A3A3A"/>
                </a:solidFill>
                <a:ea typeface="+mn-lt"/>
                <a:cs typeface="+mn-lt"/>
              </a:rPr>
              <a:t> (no date) </a:t>
            </a:r>
            <a:r>
              <a:rPr lang="en-GB" sz="1100" i="1">
                <a:solidFill>
                  <a:srgbClr val="3A3A3A"/>
                </a:solidFill>
                <a:ea typeface="+mn-lt"/>
                <a:cs typeface="+mn-lt"/>
              </a:rPr>
              <a:t>3D Motion Dance Center</a:t>
            </a:r>
            <a:r>
              <a:rPr lang="en-GB" sz="1100">
                <a:solidFill>
                  <a:srgbClr val="3A3A3A"/>
                </a:solidFill>
                <a:ea typeface="+mn-lt"/>
                <a:cs typeface="+mn-lt"/>
              </a:rPr>
              <a:t>. Available at: </a:t>
            </a:r>
            <a:r>
              <a:rPr lang="en-GB" sz="1100">
                <a:solidFill>
                  <a:srgbClr val="3A3A3A"/>
                </a:solidFill>
                <a:ea typeface="+mn-lt"/>
                <a:cs typeface="+mn-lt"/>
                <a:hlinkClick r:id="rId4"/>
              </a:rPr>
              <a:t>https://www.3dmotiondance.com/blog/2023/benefits-of-cardio-training-for-dances.html#:~:text=Cardio%20training%20such%20as%20jogging,performance%20and%20more%20graceful%20movements</a:t>
            </a:r>
            <a:r>
              <a:rPr lang="en-GB" sz="1100">
                <a:solidFill>
                  <a:srgbClr val="3A3A3A"/>
                </a:solidFill>
                <a:ea typeface="+mn-lt"/>
                <a:cs typeface="+mn-lt"/>
              </a:rPr>
              <a:t>. (Accessed: 19 February 2025). </a:t>
            </a:r>
            <a:endParaRPr lang="en-GB" sz="1100">
              <a:solidFill>
                <a:srgbClr val="3A3A3A"/>
              </a:solidFill>
              <a:latin typeface="Source Sans Pro"/>
              <a:ea typeface="Source Sans Pro"/>
            </a:endParaRPr>
          </a:p>
          <a:p>
            <a:pPr marL="171450" indent="-171450"/>
            <a:endParaRPr lang="en-GB" sz="1100">
              <a:solidFill>
                <a:srgbClr val="3A3A3A"/>
              </a:solidFill>
              <a:latin typeface="Source Sans Pro"/>
              <a:ea typeface="Source Sans Pro"/>
            </a:endParaRPr>
          </a:p>
          <a:p>
            <a:pPr marL="0" indent="0">
              <a:buNone/>
            </a:pPr>
            <a:endParaRPr lang="en-GB" sz="1100">
              <a:solidFill>
                <a:srgbClr val="3A3A3A"/>
              </a:solidFill>
              <a:latin typeface="Source Sans Pro"/>
              <a:ea typeface="Source Sans Pro"/>
            </a:endParaRPr>
          </a:p>
        </p:txBody>
      </p:sp>
    </p:spTree>
    <p:extLst>
      <p:ext uri="{BB962C8B-B14F-4D97-AF65-F5344CB8AC3E}">
        <p14:creationId xmlns:p14="http://schemas.microsoft.com/office/powerpoint/2010/main" val="3926076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ACC9-26B3-B17B-8A66-11F7EE949F0E}"/>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969A5E10-ABF1-E148-2D1F-942F9770834E}"/>
              </a:ext>
            </a:extLst>
          </p:cNvPr>
          <p:cNvSpPr>
            <a:spLocks noGrp="1"/>
          </p:cNvSpPr>
          <p:nvPr>
            <p:ph idx="1"/>
          </p:nvPr>
        </p:nvSpPr>
        <p:spPr/>
        <p:txBody>
          <a:bodyPr vert="horz" lIns="91440" tIns="45720" rIns="91440" bIns="45720" rtlCol="0" anchor="t">
            <a:normAutofit/>
          </a:bodyPr>
          <a:lstStyle/>
          <a:p>
            <a:pPr marL="0" indent="0">
              <a:buNone/>
            </a:pPr>
            <a:r>
              <a:rPr lang="en-GB" sz="1800" b="1"/>
              <a:t>Balance and coordination:</a:t>
            </a:r>
          </a:p>
          <a:p>
            <a:pPr marL="342900" indent="-342900"/>
            <a:r>
              <a:rPr lang="en-GB" sz="1600" err="1"/>
              <a:t>Ballerinagallery</a:t>
            </a:r>
            <a:r>
              <a:rPr lang="en-GB" sz="1600"/>
              <a:t> (2024). Balance and coordination drills for dancers. [online] Available at: </a:t>
            </a:r>
            <a:r>
              <a:rPr lang="en-GB" sz="1600">
                <a:hlinkClick r:id="rId2"/>
              </a:rPr>
              <a:t>https://www.ballerinagallery.com/balance-and-coordination-drills-for-ballet-dancers/</a:t>
            </a:r>
            <a:r>
              <a:rPr lang="en-GB" sz="1600"/>
              <a:t> [Accessed 19 February 2025].</a:t>
            </a:r>
          </a:p>
          <a:p>
            <a:pPr marL="342900" indent="-342900"/>
            <a:r>
              <a:rPr lang="en-GB" sz="1600" err="1"/>
              <a:t>Fitterpedia</a:t>
            </a:r>
            <a:r>
              <a:rPr lang="en-GB" sz="1600"/>
              <a:t> (2024). Master coordination for better dance: Key exercises and drills. [online] Available at: </a:t>
            </a:r>
            <a:r>
              <a:rPr lang="en-GB" sz="1400">
                <a:hlinkClick r:id="rId3"/>
              </a:rPr>
              <a:t>Https://fitterpedia.org/2024/05/27/master-coordination-for-better-dance-key-exercises-and-drills/</a:t>
            </a:r>
            <a:r>
              <a:rPr lang="en-GB" sz="1600"/>
              <a:t> [Accessed 19 February 2025].</a:t>
            </a:r>
          </a:p>
          <a:p>
            <a:pPr marL="342900" indent="-342900"/>
            <a:r>
              <a:rPr lang="en-GB" sz="1600"/>
              <a:t>Wood, R (2010). Balance &amp; coordination and fitness. [online] Available at: </a:t>
            </a:r>
            <a:r>
              <a:rPr lang="en-GB" sz="1600">
                <a:hlinkClick r:id="rId4"/>
              </a:rPr>
              <a:t>https://www.topendsports.com/fitness/balance.htm</a:t>
            </a:r>
            <a:r>
              <a:rPr lang="en-GB" sz="1600"/>
              <a:t> [Accessed 19 February 2025].</a:t>
            </a:r>
            <a:endParaRPr lang="en-GB" sz="1600">
              <a:solidFill>
                <a:srgbClr val="000000"/>
              </a:solidFill>
              <a:latin typeface="Grandview Display"/>
            </a:endParaRPr>
          </a:p>
          <a:p>
            <a:pPr marL="342900" indent="-342900"/>
            <a:endParaRPr lang="en-GB" sz="1800"/>
          </a:p>
          <a:p>
            <a:pPr marL="342900" indent="-342900"/>
            <a:endParaRPr lang="en-GB"/>
          </a:p>
          <a:p>
            <a:pPr marL="0" indent="0">
              <a:buNone/>
            </a:pPr>
            <a:endParaRPr lang="en-GB" sz="1800"/>
          </a:p>
        </p:txBody>
      </p:sp>
    </p:spTree>
    <p:extLst>
      <p:ext uri="{BB962C8B-B14F-4D97-AF65-F5344CB8AC3E}">
        <p14:creationId xmlns:p14="http://schemas.microsoft.com/office/powerpoint/2010/main" val="665128677"/>
      </p:ext>
    </p:extLst>
  </p:cSld>
  <p:clrMapOvr>
    <a:masterClrMapping/>
  </p:clrMapOvr>
</p:sld>
</file>

<file path=ppt/theme/theme1.xml><?xml version="1.0" encoding="utf-8"?>
<a:theme xmlns:a="http://schemas.openxmlformats.org/drawingml/2006/main" name="Dash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1668</Words>
  <Application>Microsoft Office PowerPoint</Application>
  <PresentationFormat>Widescreen</PresentationFormat>
  <Paragraphs>98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Fitness and Wellbeing</vt:lpstr>
      <vt:lpstr>Flexibility - Jade</vt:lpstr>
      <vt:lpstr>Speed and agility- Issy</vt:lpstr>
      <vt:lpstr>Body Strength Ethan</vt:lpstr>
      <vt:lpstr>Cardiovascular Endurance - Freya</vt:lpstr>
      <vt:lpstr>Balance and -Maddie coordination</vt:lpstr>
      <vt:lpstr>Conclusion</vt:lpstr>
      <vt:lpstr>References/Bibliography</vt:lpstr>
      <vt:lpstr>References/Bibliography</vt:lpstr>
      <vt:lpstr>References/Bibliography</vt:lpstr>
      <vt:lpstr>References/Bibliography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Jade Powell (2306061)</cp:lastModifiedBy>
  <cp:revision>14</cp:revision>
  <dcterms:created xsi:type="dcterms:W3CDTF">2025-02-16T21:23:41Z</dcterms:created>
  <dcterms:modified xsi:type="dcterms:W3CDTF">2025-02-20T14:49:41Z</dcterms:modified>
</cp:coreProperties>
</file>